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64" r:id="rId6"/>
    <p:sldId id="280" r:id="rId7"/>
    <p:sldId id="282" r:id="rId8"/>
    <p:sldId id="286" r:id="rId9"/>
    <p:sldId id="283" r:id="rId10"/>
    <p:sldId id="285" r:id="rId11"/>
    <p:sldId id="287" r:id="rId12"/>
    <p:sldId id="288" r:id="rId13"/>
    <p:sldId id="289" r:id="rId14"/>
    <p:sldId id="292" r:id="rId15"/>
    <p:sldId id="293" r:id="rId16"/>
    <p:sldId id="294" r:id="rId17"/>
    <p:sldId id="295" r:id="rId18"/>
    <p:sldId id="296" r:id="rId19"/>
    <p:sldId id="297" r:id="rId20"/>
    <p:sldId id="299" r:id="rId21"/>
    <p:sldId id="298" r:id="rId22"/>
    <p:sldId id="290" r:id="rId23"/>
    <p:sldId id="300" r:id="rId24"/>
    <p:sldId id="301" r:id="rId25"/>
    <p:sldId id="302" r:id="rId26"/>
    <p:sldId id="303" r:id="rId27"/>
    <p:sldId id="304" r:id="rId28"/>
    <p:sldId id="305" r:id="rId29"/>
    <p:sldId id="308" r:id="rId30"/>
    <p:sldId id="309" r:id="rId31"/>
    <p:sldId id="306" r:id="rId32"/>
    <p:sldId id="307" r:id="rId33"/>
    <p:sldId id="310" r:id="rId34"/>
    <p:sldId id="311" r:id="rId35"/>
    <p:sldId id="312" r:id="rId36"/>
    <p:sldId id="313" r:id="rId37"/>
    <p:sldId id="314" r:id="rId38"/>
    <p:sldId id="318" r:id="rId39"/>
    <p:sldId id="315" r:id="rId40"/>
    <p:sldId id="316" r:id="rId41"/>
    <p:sldId id="317" r:id="rId42"/>
    <p:sldId id="319" r:id="rId43"/>
    <p:sldId id="321" r:id="rId44"/>
    <p:sldId id="322" r:id="rId45"/>
    <p:sldId id="278" r:id="rId46"/>
  </p:sldIdLst>
  <p:sldSz cx="18288000" cy="10287000"/>
  <p:notesSz cx="6858000" cy="9144000"/>
  <p:embeddedFontLst>
    <p:embeddedFont>
      <p:font typeface="Arimo" panose="020B0604020202020204" charset="0"/>
      <p:regular r:id="rId47"/>
    </p:embeddedFont>
    <p:embeddedFont>
      <p:font typeface="Arimo Bold" panose="020B0604020202020204" charset="0"/>
      <p:regular r:id="rId48"/>
    </p:embeddedFont>
    <p:embeddedFont>
      <p:font typeface="Maldina Script" panose="020B0604020202020204"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7292DD-CFB5-47C9-AED1-C13014D5C52F}" v="12" dt="2026-08-11T21:39:54.0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6" d="100"/>
          <a:sy n="56" d="100"/>
        </p:scale>
        <p:origin x="70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1.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holl" userId="af61616e-320a-4587-a965-8d69cac55262" providerId="ADAL" clId="{CE191989-0911-4723-BC45-CDE0695634B1}"/>
    <pc:docChg chg="undo custSel addSld delSld modSld sldOrd">
      <pc:chgData name="Emma Sholl" userId="af61616e-320a-4587-a965-8d69cac55262" providerId="ADAL" clId="{CE191989-0911-4723-BC45-CDE0695634B1}" dt="2026-08-11T21:40:13.854" v="18568" actId="1076"/>
      <pc:docMkLst>
        <pc:docMk/>
      </pc:docMkLst>
      <pc:sldChg chg="addSp delSp modSp mod">
        <pc:chgData name="Emma Sholl" userId="af61616e-320a-4587-a965-8d69cac55262" providerId="ADAL" clId="{CE191989-0911-4723-BC45-CDE0695634B1}" dt="2026-08-10T18:23:28.912" v="1047" actId="478"/>
        <pc:sldMkLst>
          <pc:docMk/>
          <pc:sldMk cId="0" sldId="256"/>
        </pc:sldMkLst>
        <pc:spChg chg="add del">
          <ac:chgData name="Emma Sholl" userId="af61616e-320a-4587-a965-8d69cac55262" providerId="ADAL" clId="{CE191989-0911-4723-BC45-CDE0695634B1}" dt="2026-08-10T18:23:28.912" v="1047" actId="478"/>
          <ac:spMkLst>
            <pc:docMk/>
            <pc:sldMk cId="0" sldId="256"/>
            <ac:spMk id="2" creationId="{00000000-0000-0000-0000-000000000000}"/>
          </ac:spMkLst>
        </pc:spChg>
        <pc:spChg chg="mod">
          <ac:chgData name="Emma Sholl" userId="af61616e-320a-4587-a965-8d69cac55262" providerId="ADAL" clId="{CE191989-0911-4723-BC45-CDE0695634B1}" dt="2026-08-10T17:13:27.851" v="49" actId="1076"/>
          <ac:spMkLst>
            <pc:docMk/>
            <pc:sldMk cId="0" sldId="256"/>
            <ac:spMk id="6" creationId="{00000000-0000-0000-0000-000000000000}"/>
          </ac:spMkLst>
        </pc:spChg>
        <pc:spChg chg="mod">
          <ac:chgData name="Emma Sholl" userId="af61616e-320a-4587-a965-8d69cac55262" providerId="ADAL" clId="{CE191989-0911-4723-BC45-CDE0695634B1}" dt="2026-08-10T17:13:49.071" v="102" actId="20577"/>
          <ac:spMkLst>
            <pc:docMk/>
            <pc:sldMk cId="0" sldId="256"/>
            <ac:spMk id="7" creationId="{00000000-0000-0000-0000-000000000000}"/>
          </ac:spMkLst>
        </pc:spChg>
        <pc:grpChg chg="del">
          <ac:chgData name="Emma Sholl" userId="af61616e-320a-4587-a965-8d69cac55262" providerId="ADAL" clId="{CE191989-0911-4723-BC45-CDE0695634B1}" dt="2026-08-10T18:23:24.097" v="1045" actId="478"/>
          <ac:grpSpMkLst>
            <pc:docMk/>
            <pc:sldMk cId="0" sldId="256"/>
            <ac:grpSpMk id="4" creationId="{00000000-0000-0000-0000-000000000000}"/>
          </ac:grpSpMkLst>
        </pc:grpChg>
      </pc:sldChg>
      <pc:sldChg chg="del">
        <pc:chgData name="Emma Sholl" userId="af61616e-320a-4587-a965-8d69cac55262" providerId="ADAL" clId="{CE191989-0911-4723-BC45-CDE0695634B1}" dt="2026-08-10T17:37:55.881" v="121" actId="2696"/>
        <pc:sldMkLst>
          <pc:docMk/>
          <pc:sldMk cId="0" sldId="257"/>
        </pc:sldMkLst>
      </pc:sldChg>
      <pc:sldChg chg="del">
        <pc:chgData name="Emma Sholl" userId="af61616e-320a-4587-a965-8d69cac55262" providerId="ADAL" clId="{CE191989-0911-4723-BC45-CDE0695634B1}" dt="2026-08-10T17:36:13.130" v="103" actId="2696"/>
        <pc:sldMkLst>
          <pc:docMk/>
          <pc:sldMk cId="0" sldId="258"/>
        </pc:sldMkLst>
      </pc:sldChg>
      <pc:sldChg chg="del">
        <pc:chgData name="Emma Sholl" userId="af61616e-320a-4587-a965-8d69cac55262" providerId="ADAL" clId="{CE191989-0911-4723-BC45-CDE0695634B1}" dt="2026-08-10T17:36:15.627" v="104" actId="2696"/>
        <pc:sldMkLst>
          <pc:docMk/>
          <pc:sldMk cId="0" sldId="259"/>
        </pc:sldMkLst>
      </pc:sldChg>
      <pc:sldChg chg="del">
        <pc:chgData name="Emma Sholl" userId="af61616e-320a-4587-a965-8d69cac55262" providerId="ADAL" clId="{CE191989-0911-4723-BC45-CDE0695634B1}" dt="2026-08-10T17:36:18.180" v="105" actId="2696"/>
        <pc:sldMkLst>
          <pc:docMk/>
          <pc:sldMk cId="0" sldId="260"/>
        </pc:sldMkLst>
      </pc:sldChg>
      <pc:sldChg chg="del">
        <pc:chgData name="Emma Sholl" userId="af61616e-320a-4587-a965-8d69cac55262" providerId="ADAL" clId="{CE191989-0911-4723-BC45-CDE0695634B1}" dt="2026-08-10T17:36:20.580" v="106" actId="2696"/>
        <pc:sldMkLst>
          <pc:docMk/>
          <pc:sldMk cId="0" sldId="261"/>
        </pc:sldMkLst>
      </pc:sldChg>
      <pc:sldChg chg="del">
        <pc:chgData name="Emma Sholl" userId="af61616e-320a-4587-a965-8d69cac55262" providerId="ADAL" clId="{CE191989-0911-4723-BC45-CDE0695634B1}" dt="2026-08-10T17:36:23.465" v="107" actId="2696"/>
        <pc:sldMkLst>
          <pc:docMk/>
          <pc:sldMk cId="0" sldId="262"/>
        </pc:sldMkLst>
      </pc:sldChg>
      <pc:sldChg chg="del">
        <pc:chgData name="Emma Sholl" userId="af61616e-320a-4587-a965-8d69cac55262" providerId="ADAL" clId="{CE191989-0911-4723-BC45-CDE0695634B1}" dt="2026-08-10T17:36:26.531" v="108" actId="2696"/>
        <pc:sldMkLst>
          <pc:docMk/>
          <pc:sldMk cId="0" sldId="263"/>
        </pc:sldMkLst>
      </pc:sldChg>
      <pc:sldChg chg="addSp modSp mod">
        <pc:chgData name="Emma Sholl" userId="af61616e-320a-4587-a965-8d69cac55262" providerId="ADAL" clId="{CE191989-0911-4723-BC45-CDE0695634B1}" dt="2026-08-11T21:27:45.926" v="17531" actId="20577"/>
        <pc:sldMkLst>
          <pc:docMk/>
          <pc:sldMk cId="0" sldId="264"/>
        </pc:sldMkLst>
        <pc:spChg chg="mod">
          <ac:chgData name="Emma Sholl" userId="af61616e-320a-4587-a965-8d69cac55262" providerId="ADAL" clId="{CE191989-0911-4723-BC45-CDE0695634B1}" dt="2026-08-10T17:38:04.665" v="141" actId="14100"/>
          <ac:spMkLst>
            <pc:docMk/>
            <pc:sldMk cId="0" sldId="264"/>
            <ac:spMk id="3" creationId="{00000000-0000-0000-0000-000000000000}"/>
          </ac:spMkLst>
        </pc:spChg>
        <pc:spChg chg="add mod">
          <ac:chgData name="Emma Sholl" userId="af61616e-320a-4587-a965-8d69cac55262" providerId="ADAL" clId="{CE191989-0911-4723-BC45-CDE0695634B1}" dt="2026-08-11T21:27:45.926" v="17531" actId="20577"/>
          <ac:spMkLst>
            <pc:docMk/>
            <pc:sldMk cId="0" sldId="264"/>
            <ac:spMk id="6" creationId="{7DA25142-CC87-7AB9-AE0A-871583AFFA5F}"/>
          </ac:spMkLst>
        </pc:spChg>
      </pc:sldChg>
      <pc:sldChg chg="del">
        <pc:chgData name="Emma Sholl" userId="af61616e-320a-4587-a965-8d69cac55262" providerId="ADAL" clId="{CE191989-0911-4723-BC45-CDE0695634B1}" dt="2026-08-10T18:20:55.802" v="668" actId="2696"/>
        <pc:sldMkLst>
          <pc:docMk/>
          <pc:sldMk cId="0" sldId="265"/>
        </pc:sldMkLst>
      </pc:sldChg>
      <pc:sldChg chg="del">
        <pc:chgData name="Emma Sholl" userId="af61616e-320a-4587-a965-8d69cac55262" providerId="ADAL" clId="{CE191989-0911-4723-BC45-CDE0695634B1}" dt="2026-08-10T17:37:05.297" v="120" actId="2696"/>
        <pc:sldMkLst>
          <pc:docMk/>
          <pc:sldMk cId="0" sldId="266"/>
        </pc:sldMkLst>
      </pc:sldChg>
      <pc:sldChg chg="del">
        <pc:chgData name="Emma Sholl" userId="af61616e-320a-4587-a965-8d69cac55262" providerId="ADAL" clId="{CE191989-0911-4723-BC45-CDE0695634B1}" dt="2026-08-10T17:37:03.496" v="119" actId="2696"/>
        <pc:sldMkLst>
          <pc:docMk/>
          <pc:sldMk cId="0" sldId="267"/>
        </pc:sldMkLst>
      </pc:sldChg>
      <pc:sldChg chg="del">
        <pc:chgData name="Emma Sholl" userId="af61616e-320a-4587-a965-8d69cac55262" providerId="ADAL" clId="{CE191989-0911-4723-BC45-CDE0695634B1}" dt="2026-08-10T17:37:00.180" v="118" actId="2696"/>
        <pc:sldMkLst>
          <pc:docMk/>
          <pc:sldMk cId="0" sldId="268"/>
        </pc:sldMkLst>
      </pc:sldChg>
      <pc:sldChg chg="del">
        <pc:chgData name="Emma Sholl" userId="af61616e-320a-4587-a965-8d69cac55262" providerId="ADAL" clId="{CE191989-0911-4723-BC45-CDE0695634B1}" dt="2026-08-10T17:36:57.948" v="117" actId="2696"/>
        <pc:sldMkLst>
          <pc:docMk/>
          <pc:sldMk cId="0" sldId="269"/>
        </pc:sldMkLst>
      </pc:sldChg>
      <pc:sldChg chg="del">
        <pc:chgData name="Emma Sholl" userId="af61616e-320a-4587-a965-8d69cac55262" providerId="ADAL" clId="{CE191989-0911-4723-BC45-CDE0695634B1}" dt="2026-08-10T17:36:55.706" v="116" actId="2696"/>
        <pc:sldMkLst>
          <pc:docMk/>
          <pc:sldMk cId="0" sldId="270"/>
        </pc:sldMkLst>
      </pc:sldChg>
      <pc:sldChg chg="del">
        <pc:chgData name="Emma Sholl" userId="af61616e-320a-4587-a965-8d69cac55262" providerId="ADAL" clId="{CE191989-0911-4723-BC45-CDE0695634B1}" dt="2026-08-10T17:36:53.570" v="115" actId="2696"/>
        <pc:sldMkLst>
          <pc:docMk/>
          <pc:sldMk cId="0" sldId="271"/>
        </pc:sldMkLst>
      </pc:sldChg>
      <pc:sldChg chg="del">
        <pc:chgData name="Emma Sholl" userId="af61616e-320a-4587-a965-8d69cac55262" providerId="ADAL" clId="{CE191989-0911-4723-BC45-CDE0695634B1}" dt="2026-08-10T17:36:51.334" v="114" actId="2696"/>
        <pc:sldMkLst>
          <pc:docMk/>
          <pc:sldMk cId="0" sldId="272"/>
        </pc:sldMkLst>
      </pc:sldChg>
      <pc:sldChg chg="del">
        <pc:chgData name="Emma Sholl" userId="af61616e-320a-4587-a965-8d69cac55262" providerId="ADAL" clId="{CE191989-0911-4723-BC45-CDE0695634B1}" dt="2026-08-10T17:36:48.427" v="113" actId="2696"/>
        <pc:sldMkLst>
          <pc:docMk/>
          <pc:sldMk cId="0" sldId="273"/>
        </pc:sldMkLst>
      </pc:sldChg>
      <pc:sldChg chg="del">
        <pc:chgData name="Emma Sholl" userId="af61616e-320a-4587-a965-8d69cac55262" providerId="ADAL" clId="{CE191989-0911-4723-BC45-CDE0695634B1}" dt="2026-08-10T17:36:46.714" v="112" actId="2696"/>
        <pc:sldMkLst>
          <pc:docMk/>
          <pc:sldMk cId="0" sldId="274"/>
        </pc:sldMkLst>
      </pc:sldChg>
      <pc:sldChg chg="del">
        <pc:chgData name="Emma Sholl" userId="af61616e-320a-4587-a965-8d69cac55262" providerId="ADAL" clId="{CE191989-0911-4723-BC45-CDE0695634B1}" dt="2026-08-10T17:36:44.447" v="111" actId="2696"/>
        <pc:sldMkLst>
          <pc:docMk/>
          <pc:sldMk cId="0" sldId="275"/>
        </pc:sldMkLst>
      </pc:sldChg>
      <pc:sldChg chg="del">
        <pc:chgData name="Emma Sholl" userId="af61616e-320a-4587-a965-8d69cac55262" providerId="ADAL" clId="{CE191989-0911-4723-BC45-CDE0695634B1}" dt="2026-08-10T17:36:42.130" v="110" actId="2696"/>
        <pc:sldMkLst>
          <pc:docMk/>
          <pc:sldMk cId="0" sldId="276"/>
        </pc:sldMkLst>
      </pc:sldChg>
      <pc:sldChg chg="del">
        <pc:chgData name="Emma Sholl" userId="af61616e-320a-4587-a965-8d69cac55262" providerId="ADAL" clId="{CE191989-0911-4723-BC45-CDE0695634B1}" dt="2026-08-10T17:36:39.264" v="109" actId="2696"/>
        <pc:sldMkLst>
          <pc:docMk/>
          <pc:sldMk cId="0" sldId="277"/>
        </pc:sldMkLst>
      </pc:sldChg>
      <pc:sldChg chg="addSp modSp mod">
        <pc:chgData name="Emma Sholl" userId="af61616e-320a-4587-a965-8d69cac55262" providerId="ADAL" clId="{CE191989-0911-4723-BC45-CDE0695634B1}" dt="2026-08-11T21:40:13.854" v="18568" actId="1076"/>
        <pc:sldMkLst>
          <pc:docMk/>
          <pc:sldMk cId="0" sldId="278"/>
        </pc:sldMkLst>
        <pc:spChg chg="add mod">
          <ac:chgData name="Emma Sholl" userId="af61616e-320a-4587-a965-8d69cac55262" providerId="ADAL" clId="{CE191989-0911-4723-BC45-CDE0695634B1}" dt="2026-08-11T21:40:13.854" v="18568" actId="1076"/>
          <ac:spMkLst>
            <pc:docMk/>
            <pc:sldMk cId="0" sldId="278"/>
            <ac:spMk id="7" creationId="{49C5FF25-30BC-D153-D756-67DA42795D6F}"/>
          </ac:spMkLst>
        </pc:spChg>
      </pc:sldChg>
      <pc:sldChg chg="del">
        <pc:chgData name="Emma Sholl" userId="af61616e-320a-4587-a965-8d69cac55262" providerId="ADAL" clId="{CE191989-0911-4723-BC45-CDE0695634B1}" dt="2026-08-11T20:48:07.472" v="16267" actId="47"/>
        <pc:sldMkLst>
          <pc:docMk/>
          <pc:sldMk cId="0" sldId="279"/>
        </pc:sldMkLst>
      </pc:sldChg>
      <pc:sldChg chg="modSp add mod">
        <pc:chgData name="Emma Sholl" userId="af61616e-320a-4587-a965-8d69cac55262" providerId="ADAL" clId="{CE191989-0911-4723-BC45-CDE0695634B1}" dt="2026-08-11T14:54:00.419" v="1169" actId="1076"/>
        <pc:sldMkLst>
          <pc:docMk/>
          <pc:sldMk cId="1854136420" sldId="280"/>
        </pc:sldMkLst>
        <pc:spChg chg="mod">
          <ac:chgData name="Emma Sholl" userId="af61616e-320a-4587-a965-8d69cac55262" providerId="ADAL" clId="{CE191989-0911-4723-BC45-CDE0695634B1}" dt="2026-08-10T18:21:13.510" v="711" actId="1076"/>
          <ac:spMkLst>
            <pc:docMk/>
            <pc:sldMk cId="1854136420" sldId="280"/>
            <ac:spMk id="3" creationId="{52AE9BAA-BDD8-5038-24FA-89854F299396}"/>
          </ac:spMkLst>
        </pc:spChg>
        <pc:spChg chg="mod">
          <ac:chgData name="Emma Sholl" userId="af61616e-320a-4587-a965-8d69cac55262" providerId="ADAL" clId="{CE191989-0911-4723-BC45-CDE0695634B1}" dt="2026-08-11T14:54:00.419" v="1169" actId="1076"/>
          <ac:spMkLst>
            <pc:docMk/>
            <pc:sldMk cId="1854136420" sldId="280"/>
            <ac:spMk id="6" creationId="{527BB621-A235-43A7-DB4F-4AA4867557E9}"/>
          </ac:spMkLst>
        </pc:spChg>
      </pc:sldChg>
      <pc:sldChg chg="add del">
        <pc:chgData name="Emma Sholl" userId="af61616e-320a-4587-a965-8d69cac55262" providerId="ADAL" clId="{CE191989-0911-4723-BC45-CDE0695634B1}" dt="2026-08-11T14:54:15.107" v="1170" actId="2696"/>
        <pc:sldMkLst>
          <pc:docMk/>
          <pc:sldMk cId="518744797" sldId="281"/>
        </pc:sldMkLst>
      </pc:sldChg>
      <pc:sldChg chg="modSp add mod">
        <pc:chgData name="Emma Sholl" userId="af61616e-320a-4587-a965-8d69cac55262" providerId="ADAL" clId="{CE191989-0911-4723-BC45-CDE0695634B1}" dt="2026-08-11T15:24:19.624" v="2594" actId="1076"/>
        <pc:sldMkLst>
          <pc:docMk/>
          <pc:sldMk cId="3953783663" sldId="282"/>
        </pc:sldMkLst>
        <pc:spChg chg="mod">
          <ac:chgData name="Emma Sholl" userId="af61616e-320a-4587-a965-8d69cac55262" providerId="ADAL" clId="{CE191989-0911-4723-BC45-CDE0695634B1}" dt="2026-08-11T15:24:19.624" v="2594" actId="1076"/>
          <ac:spMkLst>
            <pc:docMk/>
            <pc:sldMk cId="3953783663" sldId="282"/>
            <ac:spMk id="3" creationId="{1D70D6DA-AA3E-B10D-712C-DFF0D2C72510}"/>
          </ac:spMkLst>
        </pc:spChg>
        <pc:spChg chg="mod">
          <ac:chgData name="Emma Sholl" userId="af61616e-320a-4587-a965-8d69cac55262" providerId="ADAL" clId="{CE191989-0911-4723-BC45-CDE0695634B1}" dt="2026-08-11T15:06:35.261" v="1623" actId="20577"/>
          <ac:spMkLst>
            <pc:docMk/>
            <pc:sldMk cId="3953783663" sldId="282"/>
            <ac:spMk id="6" creationId="{01EEF4A9-289E-CEBA-0B2E-63FED8021255}"/>
          </ac:spMkLst>
        </pc:spChg>
      </pc:sldChg>
      <pc:sldChg chg="modSp add mod ord">
        <pc:chgData name="Emma Sholl" userId="af61616e-320a-4587-a965-8d69cac55262" providerId="ADAL" clId="{CE191989-0911-4723-BC45-CDE0695634B1}" dt="2026-08-11T15:23:07.103" v="2543"/>
        <pc:sldMkLst>
          <pc:docMk/>
          <pc:sldMk cId="2324465085" sldId="283"/>
        </pc:sldMkLst>
        <pc:spChg chg="mod">
          <ac:chgData name="Emma Sholl" userId="af61616e-320a-4587-a965-8d69cac55262" providerId="ADAL" clId="{CE191989-0911-4723-BC45-CDE0695634B1}" dt="2026-08-11T15:07:09.552" v="1665" actId="14100"/>
          <ac:spMkLst>
            <pc:docMk/>
            <pc:sldMk cId="2324465085" sldId="283"/>
            <ac:spMk id="3" creationId="{29A4B1F1-F56B-DA8C-E22E-39DAACBB5754}"/>
          </ac:spMkLst>
        </pc:spChg>
        <pc:spChg chg="mod">
          <ac:chgData name="Emma Sholl" userId="af61616e-320a-4587-a965-8d69cac55262" providerId="ADAL" clId="{CE191989-0911-4723-BC45-CDE0695634B1}" dt="2026-08-11T15:14:53.652" v="2133" actId="20577"/>
          <ac:spMkLst>
            <pc:docMk/>
            <pc:sldMk cId="2324465085" sldId="283"/>
            <ac:spMk id="6" creationId="{8647C48C-E2BD-6D38-C15C-15F1074C5CEE}"/>
          </ac:spMkLst>
        </pc:spChg>
      </pc:sldChg>
      <pc:sldChg chg="new del">
        <pc:chgData name="Emma Sholl" userId="af61616e-320a-4587-a965-8d69cac55262" providerId="ADAL" clId="{CE191989-0911-4723-BC45-CDE0695634B1}" dt="2026-08-11T15:15:06.885" v="2136" actId="47"/>
        <pc:sldMkLst>
          <pc:docMk/>
          <pc:sldMk cId="1259486644" sldId="284"/>
        </pc:sldMkLst>
      </pc:sldChg>
      <pc:sldChg chg="modSp add mod ord">
        <pc:chgData name="Emma Sholl" userId="af61616e-320a-4587-a965-8d69cac55262" providerId="ADAL" clId="{CE191989-0911-4723-BC45-CDE0695634B1}" dt="2026-08-11T15:27:11.826" v="3140" actId="20577"/>
        <pc:sldMkLst>
          <pc:docMk/>
          <pc:sldMk cId="1636116623" sldId="285"/>
        </pc:sldMkLst>
        <pc:spChg chg="mod">
          <ac:chgData name="Emma Sholl" userId="af61616e-320a-4587-a965-8d69cac55262" providerId="ADAL" clId="{CE191989-0911-4723-BC45-CDE0695634B1}" dt="2026-08-11T15:27:11.826" v="3140" actId="20577"/>
          <ac:spMkLst>
            <pc:docMk/>
            <pc:sldMk cId="1636116623" sldId="285"/>
            <ac:spMk id="6" creationId="{F45FC12D-1A35-8EC3-5F11-80354A4783BC}"/>
          </ac:spMkLst>
        </pc:spChg>
      </pc:sldChg>
      <pc:sldChg chg="modSp add mod">
        <pc:chgData name="Emma Sholl" userId="af61616e-320a-4587-a965-8d69cac55262" providerId="ADAL" clId="{CE191989-0911-4723-BC45-CDE0695634B1}" dt="2026-08-11T15:26:36.536" v="3076" actId="14100"/>
        <pc:sldMkLst>
          <pc:docMk/>
          <pc:sldMk cId="2548082857" sldId="286"/>
        </pc:sldMkLst>
        <pc:spChg chg="mod">
          <ac:chgData name="Emma Sholl" userId="af61616e-320a-4587-a965-8d69cac55262" providerId="ADAL" clId="{CE191989-0911-4723-BC45-CDE0695634B1}" dt="2026-08-11T15:24:30.202" v="2606" actId="1076"/>
          <ac:spMkLst>
            <pc:docMk/>
            <pc:sldMk cId="2548082857" sldId="286"/>
            <ac:spMk id="3" creationId="{307C15FD-D1B6-AA91-37D3-08A7E9AA73AC}"/>
          </ac:spMkLst>
        </pc:spChg>
        <pc:spChg chg="mod">
          <ac:chgData name="Emma Sholl" userId="af61616e-320a-4587-a965-8d69cac55262" providerId="ADAL" clId="{CE191989-0911-4723-BC45-CDE0695634B1}" dt="2026-08-11T15:26:36.536" v="3076" actId="14100"/>
          <ac:spMkLst>
            <pc:docMk/>
            <pc:sldMk cId="2548082857" sldId="286"/>
            <ac:spMk id="6" creationId="{B83D0119-956B-7681-8E76-E605FA951C7F}"/>
          </ac:spMkLst>
        </pc:spChg>
      </pc:sldChg>
      <pc:sldChg chg="modSp add mod">
        <pc:chgData name="Emma Sholl" userId="af61616e-320a-4587-a965-8d69cac55262" providerId="ADAL" clId="{CE191989-0911-4723-BC45-CDE0695634B1}" dt="2026-08-11T15:28:46.806" v="3548" actId="20577"/>
        <pc:sldMkLst>
          <pc:docMk/>
          <pc:sldMk cId="70984190" sldId="287"/>
        </pc:sldMkLst>
        <pc:spChg chg="mod">
          <ac:chgData name="Emma Sholl" userId="af61616e-320a-4587-a965-8d69cac55262" providerId="ADAL" clId="{CE191989-0911-4723-BC45-CDE0695634B1}" dt="2026-08-11T15:27:23.839" v="3159" actId="20577"/>
          <ac:spMkLst>
            <pc:docMk/>
            <pc:sldMk cId="70984190" sldId="287"/>
            <ac:spMk id="3" creationId="{95FC261C-8E6C-2DDA-C408-AB67BBCF0CAF}"/>
          </ac:spMkLst>
        </pc:spChg>
        <pc:spChg chg="mod">
          <ac:chgData name="Emma Sholl" userId="af61616e-320a-4587-a965-8d69cac55262" providerId="ADAL" clId="{CE191989-0911-4723-BC45-CDE0695634B1}" dt="2026-08-11T15:28:46.806" v="3548" actId="20577"/>
          <ac:spMkLst>
            <pc:docMk/>
            <pc:sldMk cId="70984190" sldId="287"/>
            <ac:spMk id="6" creationId="{69E6B129-213F-AFB4-B225-2609D16CC818}"/>
          </ac:spMkLst>
        </pc:spChg>
      </pc:sldChg>
      <pc:sldChg chg="modSp add mod">
        <pc:chgData name="Emma Sholl" userId="af61616e-320a-4587-a965-8d69cac55262" providerId="ADAL" clId="{CE191989-0911-4723-BC45-CDE0695634B1}" dt="2026-08-11T15:33:59.986" v="4060" actId="20577"/>
        <pc:sldMkLst>
          <pc:docMk/>
          <pc:sldMk cId="4130938404" sldId="288"/>
        </pc:sldMkLst>
        <pc:spChg chg="mod">
          <ac:chgData name="Emma Sholl" userId="af61616e-320a-4587-a965-8d69cac55262" providerId="ADAL" clId="{CE191989-0911-4723-BC45-CDE0695634B1}" dt="2026-08-11T15:28:56.351" v="3578" actId="20577"/>
          <ac:spMkLst>
            <pc:docMk/>
            <pc:sldMk cId="4130938404" sldId="288"/>
            <ac:spMk id="3" creationId="{8256F576-315A-4221-9DA9-87E4E20AB3D3}"/>
          </ac:spMkLst>
        </pc:spChg>
        <pc:spChg chg="mod">
          <ac:chgData name="Emma Sholl" userId="af61616e-320a-4587-a965-8d69cac55262" providerId="ADAL" clId="{CE191989-0911-4723-BC45-CDE0695634B1}" dt="2026-08-11T15:33:59.986" v="4060" actId="20577"/>
          <ac:spMkLst>
            <pc:docMk/>
            <pc:sldMk cId="4130938404" sldId="288"/>
            <ac:spMk id="6" creationId="{93996B70-8CD8-A9C0-88ED-FA668E1D0722}"/>
          </ac:spMkLst>
        </pc:spChg>
      </pc:sldChg>
      <pc:sldChg chg="modSp add mod">
        <pc:chgData name="Emma Sholl" userId="af61616e-320a-4587-a965-8d69cac55262" providerId="ADAL" clId="{CE191989-0911-4723-BC45-CDE0695634B1}" dt="2026-08-11T15:57:15.025" v="5116" actId="20577"/>
        <pc:sldMkLst>
          <pc:docMk/>
          <pc:sldMk cId="3823947565" sldId="289"/>
        </pc:sldMkLst>
        <pc:spChg chg="mod">
          <ac:chgData name="Emma Sholl" userId="af61616e-320a-4587-a965-8d69cac55262" providerId="ADAL" clId="{CE191989-0911-4723-BC45-CDE0695634B1}" dt="2026-08-11T15:34:28.535" v="4145" actId="20577"/>
          <ac:spMkLst>
            <pc:docMk/>
            <pc:sldMk cId="3823947565" sldId="289"/>
            <ac:spMk id="3" creationId="{0EB12A45-0823-5BA1-CE48-85F5739A3E30}"/>
          </ac:spMkLst>
        </pc:spChg>
        <pc:spChg chg="mod">
          <ac:chgData name="Emma Sholl" userId="af61616e-320a-4587-a965-8d69cac55262" providerId="ADAL" clId="{CE191989-0911-4723-BC45-CDE0695634B1}" dt="2026-08-11T15:57:15.025" v="5116" actId="20577"/>
          <ac:spMkLst>
            <pc:docMk/>
            <pc:sldMk cId="3823947565" sldId="289"/>
            <ac:spMk id="6" creationId="{EB64D2EB-AD2D-3A37-5771-9A2354C6A7B7}"/>
          </ac:spMkLst>
        </pc:spChg>
      </pc:sldChg>
      <pc:sldChg chg="modSp add mod">
        <pc:chgData name="Emma Sholl" userId="af61616e-320a-4587-a965-8d69cac55262" providerId="ADAL" clId="{CE191989-0911-4723-BC45-CDE0695634B1}" dt="2026-08-11T16:00:14.029" v="5202" actId="313"/>
        <pc:sldMkLst>
          <pc:docMk/>
          <pc:sldMk cId="324247952" sldId="290"/>
        </pc:sldMkLst>
        <pc:spChg chg="mod">
          <ac:chgData name="Emma Sholl" userId="af61616e-320a-4587-a965-8d69cac55262" providerId="ADAL" clId="{CE191989-0911-4723-BC45-CDE0695634B1}" dt="2026-08-11T15:51:36.049" v="4613" actId="313"/>
          <ac:spMkLst>
            <pc:docMk/>
            <pc:sldMk cId="324247952" sldId="290"/>
            <ac:spMk id="3" creationId="{6E9A5AF3-26A3-0028-FF25-99E61578D15D}"/>
          </ac:spMkLst>
        </pc:spChg>
        <pc:spChg chg="mod">
          <ac:chgData name="Emma Sholl" userId="af61616e-320a-4587-a965-8d69cac55262" providerId="ADAL" clId="{CE191989-0911-4723-BC45-CDE0695634B1}" dt="2026-08-11T16:00:14.029" v="5202" actId="313"/>
          <ac:spMkLst>
            <pc:docMk/>
            <pc:sldMk cId="324247952" sldId="290"/>
            <ac:spMk id="6" creationId="{C7A19F21-A9AE-7448-1831-03EB6D117935}"/>
          </ac:spMkLst>
        </pc:spChg>
      </pc:sldChg>
      <pc:sldChg chg="addSp delSp modSp add del mod">
        <pc:chgData name="Emma Sholl" userId="af61616e-320a-4587-a965-8d69cac55262" providerId="ADAL" clId="{CE191989-0911-4723-BC45-CDE0695634B1}" dt="2026-08-11T16:27:05.912" v="5278" actId="47"/>
        <pc:sldMkLst>
          <pc:docMk/>
          <pc:sldMk cId="2929874887" sldId="291"/>
        </pc:sldMkLst>
        <pc:spChg chg="mod">
          <ac:chgData name="Emma Sholl" userId="af61616e-320a-4587-a965-8d69cac55262" providerId="ADAL" clId="{CE191989-0911-4723-BC45-CDE0695634B1}" dt="2026-08-11T16:26:41.780" v="5271" actId="14100"/>
          <ac:spMkLst>
            <pc:docMk/>
            <pc:sldMk cId="2929874887" sldId="291"/>
            <ac:spMk id="3" creationId="{39889CB7-49D9-2FA7-CFA3-37014CA2D4D5}"/>
          </ac:spMkLst>
        </pc:spChg>
        <pc:spChg chg="del mod">
          <ac:chgData name="Emma Sholl" userId="af61616e-320a-4587-a965-8d69cac55262" providerId="ADAL" clId="{CE191989-0911-4723-BC45-CDE0695634B1}" dt="2026-08-11T16:26:42.078" v="5273"/>
          <ac:spMkLst>
            <pc:docMk/>
            <pc:sldMk cId="2929874887" sldId="291"/>
            <ac:spMk id="6" creationId="{A505F06E-1561-C089-2292-B39640180823}"/>
          </ac:spMkLst>
        </pc:spChg>
        <pc:spChg chg="add del mod">
          <ac:chgData name="Emma Sholl" userId="af61616e-320a-4587-a965-8d69cac55262" providerId="ADAL" clId="{CE191989-0911-4723-BC45-CDE0695634B1}" dt="2026-08-11T16:26:54.738" v="5276"/>
          <ac:spMkLst>
            <pc:docMk/>
            <pc:sldMk cId="2929874887" sldId="291"/>
            <ac:spMk id="7" creationId="{43D416CC-1770-806D-4B05-E79BE68AA4FA}"/>
          </ac:spMkLst>
        </pc:spChg>
      </pc:sldChg>
      <pc:sldChg chg="modSp add mod">
        <pc:chgData name="Emma Sholl" userId="af61616e-320a-4587-a965-8d69cac55262" providerId="ADAL" clId="{CE191989-0911-4723-BC45-CDE0695634B1}" dt="2026-08-11T16:48:17.201" v="6279" actId="20577"/>
        <pc:sldMkLst>
          <pc:docMk/>
          <pc:sldMk cId="2479627843" sldId="292"/>
        </pc:sldMkLst>
        <pc:spChg chg="mod">
          <ac:chgData name="Emma Sholl" userId="af61616e-320a-4587-a965-8d69cac55262" providerId="ADAL" clId="{CE191989-0911-4723-BC45-CDE0695634B1}" dt="2026-08-11T16:48:17.201" v="6279" actId="20577"/>
          <ac:spMkLst>
            <pc:docMk/>
            <pc:sldMk cId="2479627843" sldId="292"/>
            <ac:spMk id="3" creationId="{2E97B87A-4F3F-58DF-E06A-DFA18DC266AE}"/>
          </ac:spMkLst>
        </pc:spChg>
        <pc:spChg chg="mod">
          <ac:chgData name="Emma Sholl" userId="af61616e-320a-4587-a965-8d69cac55262" providerId="ADAL" clId="{CE191989-0911-4723-BC45-CDE0695634B1}" dt="2026-08-11T16:48:07.843" v="6267" actId="20577"/>
          <ac:spMkLst>
            <pc:docMk/>
            <pc:sldMk cId="2479627843" sldId="292"/>
            <ac:spMk id="6" creationId="{945231D1-2EC6-0EC3-4F9C-C6E91CD13041}"/>
          </ac:spMkLst>
        </pc:spChg>
      </pc:sldChg>
      <pc:sldChg chg="modSp add mod">
        <pc:chgData name="Emma Sholl" userId="af61616e-320a-4587-a965-8d69cac55262" providerId="ADAL" clId="{CE191989-0911-4723-BC45-CDE0695634B1}" dt="2026-08-11T17:05:59.426" v="6953" actId="20577"/>
        <pc:sldMkLst>
          <pc:docMk/>
          <pc:sldMk cId="1480981501" sldId="293"/>
        </pc:sldMkLst>
        <pc:spChg chg="mod">
          <ac:chgData name="Emma Sholl" userId="af61616e-320a-4587-a965-8d69cac55262" providerId="ADAL" clId="{CE191989-0911-4723-BC45-CDE0695634B1}" dt="2026-08-11T17:05:59.426" v="6953" actId="20577"/>
          <ac:spMkLst>
            <pc:docMk/>
            <pc:sldMk cId="1480981501" sldId="293"/>
            <ac:spMk id="6" creationId="{F41215BD-7710-6415-958F-5FD659CFE69F}"/>
          </ac:spMkLst>
        </pc:spChg>
      </pc:sldChg>
      <pc:sldChg chg="modSp add mod">
        <pc:chgData name="Emma Sholl" userId="af61616e-320a-4587-a965-8d69cac55262" providerId="ADAL" clId="{CE191989-0911-4723-BC45-CDE0695634B1}" dt="2026-08-11T17:20:11.104" v="8155" actId="5793"/>
        <pc:sldMkLst>
          <pc:docMk/>
          <pc:sldMk cId="282107889" sldId="294"/>
        </pc:sldMkLst>
        <pc:spChg chg="mod">
          <ac:chgData name="Emma Sholl" userId="af61616e-320a-4587-a965-8d69cac55262" providerId="ADAL" clId="{CE191989-0911-4723-BC45-CDE0695634B1}" dt="2026-08-11T17:06:19.281" v="6986" actId="20577"/>
          <ac:spMkLst>
            <pc:docMk/>
            <pc:sldMk cId="282107889" sldId="294"/>
            <ac:spMk id="3" creationId="{DC966BD2-5905-3C6F-82A3-76DDADDC489A}"/>
          </ac:spMkLst>
        </pc:spChg>
        <pc:spChg chg="mod">
          <ac:chgData name="Emma Sholl" userId="af61616e-320a-4587-a965-8d69cac55262" providerId="ADAL" clId="{CE191989-0911-4723-BC45-CDE0695634B1}" dt="2026-08-11T17:20:11.104" v="8155" actId="5793"/>
          <ac:spMkLst>
            <pc:docMk/>
            <pc:sldMk cId="282107889" sldId="294"/>
            <ac:spMk id="6" creationId="{6D6F30F9-0C8A-A6DE-7B00-865C042F2D0A}"/>
          </ac:spMkLst>
        </pc:spChg>
      </pc:sldChg>
      <pc:sldChg chg="modSp add mod">
        <pc:chgData name="Emma Sholl" userId="af61616e-320a-4587-a965-8d69cac55262" providerId="ADAL" clId="{CE191989-0911-4723-BC45-CDE0695634B1}" dt="2026-08-11T17:37:35.786" v="8540" actId="20577"/>
        <pc:sldMkLst>
          <pc:docMk/>
          <pc:sldMk cId="1604374579" sldId="295"/>
        </pc:sldMkLst>
        <pc:spChg chg="mod">
          <ac:chgData name="Emma Sholl" userId="af61616e-320a-4587-a965-8d69cac55262" providerId="ADAL" clId="{CE191989-0911-4723-BC45-CDE0695634B1}" dt="2026-08-11T17:22:02.555" v="8189" actId="20577"/>
          <ac:spMkLst>
            <pc:docMk/>
            <pc:sldMk cId="1604374579" sldId="295"/>
            <ac:spMk id="3" creationId="{EE376A99-312E-CCE4-FF80-C3EC7A0761AC}"/>
          </ac:spMkLst>
        </pc:spChg>
        <pc:spChg chg="mod">
          <ac:chgData name="Emma Sholl" userId="af61616e-320a-4587-a965-8d69cac55262" providerId="ADAL" clId="{CE191989-0911-4723-BC45-CDE0695634B1}" dt="2026-08-11T17:37:35.786" v="8540" actId="20577"/>
          <ac:spMkLst>
            <pc:docMk/>
            <pc:sldMk cId="1604374579" sldId="295"/>
            <ac:spMk id="6" creationId="{E51D1C1E-8795-E97A-ECCC-F991B324E9EB}"/>
          </ac:spMkLst>
        </pc:spChg>
      </pc:sldChg>
      <pc:sldChg chg="modSp add mod">
        <pc:chgData name="Emma Sholl" userId="af61616e-320a-4587-a965-8d69cac55262" providerId="ADAL" clId="{CE191989-0911-4723-BC45-CDE0695634B1}" dt="2026-08-11T18:08:02.291" v="8910" actId="5793"/>
        <pc:sldMkLst>
          <pc:docMk/>
          <pc:sldMk cId="3598938662" sldId="296"/>
        </pc:sldMkLst>
        <pc:spChg chg="mod">
          <ac:chgData name="Emma Sholl" userId="af61616e-320a-4587-a965-8d69cac55262" providerId="ADAL" clId="{CE191989-0911-4723-BC45-CDE0695634B1}" dt="2026-08-11T18:08:02.291" v="8910" actId="5793"/>
          <ac:spMkLst>
            <pc:docMk/>
            <pc:sldMk cId="3598938662" sldId="296"/>
            <ac:spMk id="6" creationId="{18B6F9D5-2E6D-A090-B16B-E25C8D179616}"/>
          </ac:spMkLst>
        </pc:spChg>
      </pc:sldChg>
      <pc:sldChg chg="modSp add mod">
        <pc:chgData name="Emma Sholl" userId="af61616e-320a-4587-a965-8d69cac55262" providerId="ADAL" clId="{CE191989-0911-4723-BC45-CDE0695634B1}" dt="2026-08-11T18:27:07.717" v="9204" actId="255"/>
        <pc:sldMkLst>
          <pc:docMk/>
          <pc:sldMk cId="67742146" sldId="297"/>
        </pc:sldMkLst>
        <pc:spChg chg="mod">
          <ac:chgData name="Emma Sholl" userId="af61616e-320a-4587-a965-8d69cac55262" providerId="ADAL" clId="{CE191989-0911-4723-BC45-CDE0695634B1}" dt="2026-08-11T18:25:06.791" v="8940" actId="20577"/>
          <ac:spMkLst>
            <pc:docMk/>
            <pc:sldMk cId="67742146" sldId="297"/>
            <ac:spMk id="3" creationId="{7BC9EE5B-D0BE-565B-B5DC-27BE125DF0F7}"/>
          </ac:spMkLst>
        </pc:spChg>
        <pc:spChg chg="mod">
          <ac:chgData name="Emma Sholl" userId="af61616e-320a-4587-a965-8d69cac55262" providerId="ADAL" clId="{CE191989-0911-4723-BC45-CDE0695634B1}" dt="2026-08-11T18:27:07.717" v="9204" actId="255"/>
          <ac:spMkLst>
            <pc:docMk/>
            <pc:sldMk cId="67742146" sldId="297"/>
            <ac:spMk id="6" creationId="{F1372173-495C-2AC8-BA1D-5DB827284A5E}"/>
          </ac:spMkLst>
        </pc:spChg>
      </pc:sldChg>
      <pc:sldChg chg="modSp add mod">
        <pc:chgData name="Emma Sholl" userId="af61616e-320a-4587-a965-8d69cac55262" providerId="ADAL" clId="{CE191989-0911-4723-BC45-CDE0695634B1}" dt="2026-08-11T18:43:21.031" v="9979" actId="114"/>
        <pc:sldMkLst>
          <pc:docMk/>
          <pc:sldMk cId="3819676746" sldId="298"/>
        </pc:sldMkLst>
        <pc:spChg chg="mod">
          <ac:chgData name="Emma Sholl" userId="af61616e-320a-4587-a965-8d69cac55262" providerId="ADAL" clId="{CE191989-0911-4723-BC45-CDE0695634B1}" dt="2026-08-11T18:35:12.864" v="9483" actId="20577"/>
          <ac:spMkLst>
            <pc:docMk/>
            <pc:sldMk cId="3819676746" sldId="298"/>
            <ac:spMk id="3" creationId="{3FB11A98-8A1E-6175-FDDC-EBC73BE1256B}"/>
          </ac:spMkLst>
        </pc:spChg>
        <pc:spChg chg="mod">
          <ac:chgData name="Emma Sholl" userId="af61616e-320a-4587-a965-8d69cac55262" providerId="ADAL" clId="{CE191989-0911-4723-BC45-CDE0695634B1}" dt="2026-08-11T18:43:21.031" v="9979" actId="114"/>
          <ac:spMkLst>
            <pc:docMk/>
            <pc:sldMk cId="3819676746" sldId="298"/>
            <ac:spMk id="6" creationId="{B1A337E6-50D4-96E1-D962-AD04C5897E17}"/>
          </ac:spMkLst>
        </pc:spChg>
      </pc:sldChg>
      <pc:sldChg chg="modSp add mod">
        <pc:chgData name="Emma Sholl" userId="af61616e-320a-4587-a965-8d69cac55262" providerId="ADAL" clId="{CE191989-0911-4723-BC45-CDE0695634B1}" dt="2026-08-11T18:37:03.616" v="9777" actId="5793"/>
        <pc:sldMkLst>
          <pc:docMk/>
          <pc:sldMk cId="3963382607" sldId="299"/>
        </pc:sldMkLst>
        <pc:spChg chg="mod">
          <ac:chgData name="Emma Sholl" userId="af61616e-320a-4587-a965-8d69cac55262" providerId="ADAL" clId="{CE191989-0911-4723-BC45-CDE0695634B1}" dt="2026-08-11T18:35:28.996" v="9506" actId="20577"/>
          <ac:spMkLst>
            <pc:docMk/>
            <pc:sldMk cId="3963382607" sldId="299"/>
            <ac:spMk id="3" creationId="{D196CEDB-1C49-EB18-604D-F6547C03BA83}"/>
          </ac:spMkLst>
        </pc:spChg>
        <pc:spChg chg="mod">
          <ac:chgData name="Emma Sholl" userId="af61616e-320a-4587-a965-8d69cac55262" providerId="ADAL" clId="{CE191989-0911-4723-BC45-CDE0695634B1}" dt="2026-08-11T18:37:03.616" v="9777" actId="5793"/>
          <ac:spMkLst>
            <pc:docMk/>
            <pc:sldMk cId="3963382607" sldId="299"/>
            <ac:spMk id="6" creationId="{1F23F87A-BDE3-ABD4-D185-CC8E300834F9}"/>
          </ac:spMkLst>
        </pc:spChg>
      </pc:sldChg>
      <pc:sldChg chg="modSp add mod">
        <pc:chgData name="Emma Sholl" userId="af61616e-320a-4587-a965-8d69cac55262" providerId="ADAL" clId="{CE191989-0911-4723-BC45-CDE0695634B1}" dt="2026-08-11T18:48:04.770" v="10385" actId="20577"/>
        <pc:sldMkLst>
          <pc:docMk/>
          <pc:sldMk cId="444893980" sldId="300"/>
        </pc:sldMkLst>
        <pc:spChg chg="mod">
          <ac:chgData name="Emma Sholl" userId="af61616e-320a-4587-a965-8d69cac55262" providerId="ADAL" clId="{CE191989-0911-4723-BC45-CDE0695634B1}" dt="2026-08-11T18:45:54.597" v="9998" actId="20577"/>
          <ac:spMkLst>
            <pc:docMk/>
            <pc:sldMk cId="444893980" sldId="300"/>
            <ac:spMk id="3" creationId="{5F1EF503-E356-C367-3B59-E3BF4ED8D0EA}"/>
          </ac:spMkLst>
        </pc:spChg>
        <pc:spChg chg="mod">
          <ac:chgData name="Emma Sholl" userId="af61616e-320a-4587-a965-8d69cac55262" providerId="ADAL" clId="{CE191989-0911-4723-BC45-CDE0695634B1}" dt="2026-08-11T18:48:04.770" v="10385" actId="20577"/>
          <ac:spMkLst>
            <pc:docMk/>
            <pc:sldMk cId="444893980" sldId="300"/>
            <ac:spMk id="6" creationId="{C3815CD2-A64C-BE3D-E187-57AF63126FC2}"/>
          </ac:spMkLst>
        </pc:spChg>
      </pc:sldChg>
      <pc:sldChg chg="modSp add mod">
        <pc:chgData name="Emma Sholl" userId="af61616e-320a-4587-a965-8d69cac55262" providerId="ADAL" clId="{CE191989-0911-4723-BC45-CDE0695634B1}" dt="2026-08-11T19:07:57.697" v="11925" actId="20577"/>
        <pc:sldMkLst>
          <pc:docMk/>
          <pc:sldMk cId="1941595311" sldId="301"/>
        </pc:sldMkLst>
        <pc:spChg chg="mod">
          <ac:chgData name="Emma Sholl" userId="af61616e-320a-4587-a965-8d69cac55262" providerId="ADAL" clId="{CE191989-0911-4723-BC45-CDE0695634B1}" dt="2026-08-11T18:48:21.536" v="10430" actId="20577"/>
          <ac:spMkLst>
            <pc:docMk/>
            <pc:sldMk cId="1941595311" sldId="301"/>
            <ac:spMk id="3" creationId="{426F41F0-2356-CF72-32D2-C3710E1FA47C}"/>
          </ac:spMkLst>
        </pc:spChg>
        <pc:spChg chg="mod">
          <ac:chgData name="Emma Sholl" userId="af61616e-320a-4587-a965-8d69cac55262" providerId="ADAL" clId="{CE191989-0911-4723-BC45-CDE0695634B1}" dt="2026-08-11T19:07:57.697" v="11925" actId="20577"/>
          <ac:spMkLst>
            <pc:docMk/>
            <pc:sldMk cId="1941595311" sldId="301"/>
            <ac:spMk id="6" creationId="{0F8C66B6-0784-93D2-26C7-63A96891C9E4}"/>
          </ac:spMkLst>
        </pc:spChg>
      </pc:sldChg>
      <pc:sldChg chg="modSp add mod">
        <pc:chgData name="Emma Sholl" userId="af61616e-320a-4587-a965-8d69cac55262" providerId="ADAL" clId="{CE191989-0911-4723-BC45-CDE0695634B1}" dt="2026-08-11T19:08:33.857" v="11978" actId="20577"/>
        <pc:sldMkLst>
          <pc:docMk/>
          <pc:sldMk cId="4231347982" sldId="302"/>
        </pc:sldMkLst>
        <pc:spChg chg="mod">
          <ac:chgData name="Emma Sholl" userId="af61616e-320a-4587-a965-8d69cac55262" providerId="ADAL" clId="{CE191989-0911-4723-BC45-CDE0695634B1}" dt="2026-08-11T18:51:28.587" v="10998" actId="20577"/>
          <ac:spMkLst>
            <pc:docMk/>
            <pc:sldMk cId="4231347982" sldId="302"/>
            <ac:spMk id="3" creationId="{3E779839-C9BD-D3CA-33BC-298E8FE6C795}"/>
          </ac:spMkLst>
        </pc:spChg>
        <pc:spChg chg="mod">
          <ac:chgData name="Emma Sholl" userId="af61616e-320a-4587-a965-8d69cac55262" providerId="ADAL" clId="{CE191989-0911-4723-BC45-CDE0695634B1}" dt="2026-08-11T19:08:33.857" v="11978" actId="20577"/>
          <ac:spMkLst>
            <pc:docMk/>
            <pc:sldMk cId="4231347982" sldId="302"/>
            <ac:spMk id="6" creationId="{A2E0D14A-021A-E0AC-67F2-4D21DF7655FD}"/>
          </ac:spMkLst>
        </pc:spChg>
      </pc:sldChg>
      <pc:sldChg chg="modSp add mod">
        <pc:chgData name="Emma Sholl" userId="af61616e-320a-4587-a965-8d69cac55262" providerId="ADAL" clId="{CE191989-0911-4723-BC45-CDE0695634B1}" dt="2026-08-11T19:09:21.537" v="12069" actId="207"/>
        <pc:sldMkLst>
          <pc:docMk/>
          <pc:sldMk cId="3583119974" sldId="303"/>
        </pc:sldMkLst>
        <pc:spChg chg="mod">
          <ac:chgData name="Emma Sholl" userId="af61616e-320a-4587-a965-8d69cac55262" providerId="ADAL" clId="{CE191989-0911-4723-BC45-CDE0695634B1}" dt="2026-08-11T19:01:03.008" v="11493" actId="20577"/>
          <ac:spMkLst>
            <pc:docMk/>
            <pc:sldMk cId="3583119974" sldId="303"/>
            <ac:spMk id="3" creationId="{DD4863FF-A9A7-CD3C-C7E5-3C10B4D9F128}"/>
          </ac:spMkLst>
        </pc:spChg>
        <pc:spChg chg="mod">
          <ac:chgData name="Emma Sholl" userId="af61616e-320a-4587-a965-8d69cac55262" providerId="ADAL" clId="{CE191989-0911-4723-BC45-CDE0695634B1}" dt="2026-08-11T19:09:21.537" v="12069" actId="207"/>
          <ac:spMkLst>
            <pc:docMk/>
            <pc:sldMk cId="3583119974" sldId="303"/>
            <ac:spMk id="6" creationId="{93E3C83E-DB66-7751-B778-D4951FB6A21E}"/>
          </ac:spMkLst>
        </pc:spChg>
      </pc:sldChg>
      <pc:sldChg chg="modSp add mod">
        <pc:chgData name="Emma Sholl" userId="af61616e-320a-4587-a965-8d69cac55262" providerId="ADAL" clId="{CE191989-0911-4723-BC45-CDE0695634B1}" dt="2026-08-11T19:12:17.646" v="12384" actId="207"/>
        <pc:sldMkLst>
          <pc:docMk/>
          <pc:sldMk cId="2747784977" sldId="304"/>
        </pc:sldMkLst>
        <pc:spChg chg="mod">
          <ac:chgData name="Emma Sholl" userId="af61616e-320a-4587-a965-8d69cac55262" providerId="ADAL" clId="{CE191989-0911-4723-BC45-CDE0695634B1}" dt="2026-08-11T19:07:03.519" v="11890" actId="1076"/>
          <ac:spMkLst>
            <pc:docMk/>
            <pc:sldMk cId="2747784977" sldId="304"/>
            <ac:spMk id="3" creationId="{27EB2BB9-B99D-BDFE-FA9A-27E3F60C18B1}"/>
          </ac:spMkLst>
        </pc:spChg>
        <pc:spChg chg="mod">
          <ac:chgData name="Emma Sholl" userId="af61616e-320a-4587-a965-8d69cac55262" providerId="ADAL" clId="{CE191989-0911-4723-BC45-CDE0695634B1}" dt="2026-08-11T19:12:17.646" v="12384" actId="207"/>
          <ac:spMkLst>
            <pc:docMk/>
            <pc:sldMk cId="2747784977" sldId="304"/>
            <ac:spMk id="6" creationId="{69EDBEA2-4F6E-6269-A6F7-B3DE6CB4FC59}"/>
          </ac:spMkLst>
        </pc:spChg>
      </pc:sldChg>
      <pc:sldChg chg="modSp add mod">
        <pc:chgData name="Emma Sholl" userId="af61616e-320a-4587-a965-8d69cac55262" providerId="ADAL" clId="{CE191989-0911-4723-BC45-CDE0695634B1}" dt="2026-08-11T19:30:10.370" v="12823" actId="20577"/>
        <pc:sldMkLst>
          <pc:docMk/>
          <pc:sldMk cId="607965807" sldId="305"/>
        </pc:sldMkLst>
        <pc:spChg chg="mod">
          <ac:chgData name="Emma Sholl" userId="af61616e-320a-4587-a965-8d69cac55262" providerId="ADAL" clId="{CE191989-0911-4723-BC45-CDE0695634B1}" dt="2026-08-11T19:25:54.811" v="12463" actId="20577"/>
          <ac:spMkLst>
            <pc:docMk/>
            <pc:sldMk cId="607965807" sldId="305"/>
            <ac:spMk id="3" creationId="{9944B6F8-7B3D-2F0C-D7C9-278ECE429724}"/>
          </ac:spMkLst>
        </pc:spChg>
        <pc:spChg chg="mod">
          <ac:chgData name="Emma Sholl" userId="af61616e-320a-4587-a965-8d69cac55262" providerId="ADAL" clId="{CE191989-0911-4723-BC45-CDE0695634B1}" dt="2026-08-11T19:30:10.370" v="12823" actId="20577"/>
          <ac:spMkLst>
            <pc:docMk/>
            <pc:sldMk cId="607965807" sldId="305"/>
            <ac:spMk id="6" creationId="{A6C1A0C8-484D-D0A2-609F-C6C8EF6F37BB}"/>
          </ac:spMkLst>
        </pc:spChg>
      </pc:sldChg>
      <pc:sldChg chg="modSp add mod">
        <pc:chgData name="Emma Sholl" userId="af61616e-320a-4587-a965-8d69cac55262" providerId="ADAL" clId="{CE191989-0911-4723-BC45-CDE0695634B1}" dt="2026-08-11T19:33:11.539" v="12906"/>
        <pc:sldMkLst>
          <pc:docMk/>
          <pc:sldMk cId="353790276" sldId="306"/>
        </pc:sldMkLst>
        <pc:spChg chg="mod">
          <ac:chgData name="Emma Sholl" userId="af61616e-320a-4587-a965-8d69cac55262" providerId="ADAL" clId="{CE191989-0911-4723-BC45-CDE0695634B1}" dt="2026-08-11T19:33:07.187" v="12905" actId="20577"/>
          <ac:spMkLst>
            <pc:docMk/>
            <pc:sldMk cId="353790276" sldId="306"/>
            <ac:spMk id="3" creationId="{4562C3C5-6C55-0DDC-D1C2-B480A20FD2D5}"/>
          </ac:spMkLst>
        </pc:spChg>
        <pc:spChg chg="mod">
          <ac:chgData name="Emma Sholl" userId="af61616e-320a-4587-a965-8d69cac55262" providerId="ADAL" clId="{CE191989-0911-4723-BC45-CDE0695634B1}" dt="2026-08-11T19:33:11.539" v="12906"/>
          <ac:spMkLst>
            <pc:docMk/>
            <pc:sldMk cId="353790276" sldId="306"/>
            <ac:spMk id="6" creationId="{4E5C6BCE-240E-8F66-A969-E6EC42FAB105}"/>
          </ac:spMkLst>
        </pc:spChg>
      </pc:sldChg>
      <pc:sldChg chg="modSp add mod">
        <pc:chgData name="Emma Sholl" userId="af61616e-320a-4587-a965-8d69cac55262" providerId="ADAL" clId="{CE191989-0911-4723-BC45-CDE0695634B1}" dt="2026-08-11T19:33:57.758" v="12922" actId="20577"/>
        <pc:sldMkLst>
          <pc:docMk/>
          <pc:sldMk cId="2841380585" sldId="307"/>
        </pc:sldMkLst>
        <pc:spChg chg="mod">
          <ac:chgData name="Emma Sholl" userId="af61616e-320a-4587-a965-8d69cac55262" providerId="ADAL" clId="{CE191989-0911-4723-BC45-CDE0695634B1}" dt="2026-08-11T19:33:57.758" v="12922" actId="20577"/>
          <ac:spMkLst>
            <pc:docMk/>
            <pc:sldMk cId="2841380585" sldId="307"/>
            <ac:spMk id="6" creationId="{541AB33E-C451-E346-A0A2-357457CA278A}"/>
          </ac:spMkLst>
        </pc:spChg>
      </pc:sldChg>
      <pc:sldChg chg="modSp add mod">
        <pc:chgData name="Emma Sholl" userId="af61616e-320a-4587-a965-8d69cac55262" providerId="ADAL" clId="{CE191989-0911-4723-BC45-CDE0695634B1}" dt="2026-08-11T19:39:17.144" v="13360" actId="20577"/>
        <pc:sldMkLst>
          <pc:docMk/>
          <pc:sldMk cId="982408786" sldId="308"/>
        </pc:sldMkLst>
        <pc:spChg chg="mod">
          <ac:chgData name="Emma Sholl" userId="af61616e-320a-4587-a965-8d69cac55262" providerId="ADAL" clId="{CE191989-0911-4723-BC45-CDE0695634B1}" dt="2026-08-11T19:35:20.089" v="12969" actId="255"/>
          <ac:spMkLst>
            <pc:docMk/>
            <pc:sldMk cId="982408786" sldId="308"/>
            <ac:spMk id="3" creationId="{24F30B8B-2ECC-57DF-0E6D-B09AAD4D2999}"/>
          </ac:spMkLst>
        </pc:spChg>
        <pc:spChg chg="mod">
          <ac:chgData name="Emma Sholl" userId="af61616e-320a-4587-a965-8d69cac55262" providerId="ADAL" clId="{CE191989-0911-4723-BC45-CDE0695634B1}" dt="2026-08-11T19:39:17.144" v="13360" actId="20577"/>
          <ac:spMkLst>
            <pc:docMk/>
            <pc:sldMk cId="982408786" sldId="308"/>
            <ac:spMk id="6" creationId="{C58F2CD3-A670-B0CF-AEFD-D36403A1A638}"/>
          </ac:spMkLst>
        </pc:spChg>
      </pc:sldChg>
      <pc:sldChg chg="modSp add mod">
        <pc:chgData name="Emma Sholl" userId="af61616e-320a-4587-a965-8d69cac55262" providerId="ADAL" clId="{CE191989-0911-4723-BC45-CDE0695634B1}" dt="2026-08-11T19:41:31.400" v="13658" actId="20577"/>
        <pc:sldMkLst>
          <pc:docMk/>
          <pc:sldMk cId="737400247" sldId="309"/>
        </pc:sldMkLst>
        <pc:spChg chg="mod">
          <ac:chgData name="Emma Sholl" userId="af61616e-320a-4587-a965-8d69cac55262" providerId="ADAL" clId="{CE191989-0911-4723-BC45-CDE0695634B1}" dt="2026-08-11T19:41:31.400" v="13658" actId="20577"/>
          <ac:spMkLst>
            <pc:docMk/>
            <pc:sldMk cId="737400247" sldId="309"/>
            <ac:spMk id="6" creationId="{0DCC5E4B-E81D-4E9F-7703-414567F9B6C8}"/>
          </ac:spMkLst>
        </pc:spChg>
      </pc:sldChg>
      <pc:sldChg chg="add">
        <pc:chgData name="Emma Sholl" userId="af61616e-320a-4587-a965-8d69cac55262" providerId="ADAL" clId="{CE191989-0911-4723-BC45-CDE0695634B1}" dt="2026-08-11T19:46:46.556" v="13659" actId="2890"/>
        <pc:sldMkLst>
          <pc:docMk/>
          <pc:sldMk cId="316215742" sldId="310"/>
        </pc:sldMkLst>
      </pc:sldChg>
      <pc:sldChg chg="modSp add mod">
        <pc:chgData name="Emma Sholl" userId="af61616e-320a-4587-a965-8d69cac55262" providerId="ADAL" clId="{CE191989-0911-4723-BC45-CDE0695634B1}" dt="2026-08-11T20:01:12.809" v="14154" actId="20577"/>
        <pc:sldMkLst>
          <pc:docMk/>
          <pc:sldMk cId="1076853913" sldId="311"/>
        </pc:sldMkLst>
        <pc:spChg chg="mod">
          <ac:chgData name="Emma Sholl" userId="af61616e-320a-4587-a965-8d69cac55262" providerId="ADAL" clId="{CE191989-0911-4723-BC45-CDE0695634B1}" dt="2026-08-11T19:54:03.402" v="13725" actId="1076"/>
          <ac:spMkLst>
            <pc:docMk/>
            <pc:sldMk cId="1076853913" sldId="311"/>
            <ac:spMk id="3" creationId="{CB2DC038-5013-8CE3-51BF-A948210A75B5}"/>
          </ac:spMkLst>
        </pc:spChg>
        <pc:spChg chg="mod">
          <ac:chgData name="Emma Sholl" userId="af61616e-320a-4587-a965-8d69cac55262" providerId="ADAL" clId="{CE191989-0911-4723-BC45-CDE0695634B1}" dt="2026-08-11T20:01:12.809" v="14154" actId="20577"/>
          <ac:spMkLst>
            <pc:docMk/>
            <pc:sldMk cId="1076853913" sldId="311"/>
            <ac:spMk id="6" creationId="{8AFAA3EE-9F0E-E7B0-E427-8BBE8FFBAE71}"/>
          </ac:spMkLst>
        </pc:spChg>
      </pc:sldChg>
      <pc:sldChg chg="modSp add mod">
        <pc:chgData name="Emma Sholl" userId="af61616e-320a-4587-a965-8d69cac55262" providerId="ADAL" clId="{CE191989-0911-4723-BC45-CDE0695634B1}" dt="2026-08-11T20:04:06.930" v="14464" actId="20577"/>
        <pc:sldMkLst>
          <pc:docMk/>
          <pc:sldMk cId="1461676617" sldId="312"/>
        </pc:sldMkLst>
        <pc:spChg chg="mod">
          <ac:chgData name="Emma Sholl" userId="af61616e-320a-4587-a965-8d69cac55262" providerId="ADAL" clId="{CE191989-0911-4723-BC45-CDE0695634B1}" dt="2026-08-11T20:02:29.030" v="14178" actId="20577"/>
          <ac:spMkLst>
            <pc:docMk/>
            <pc:sldMk cId="1461676617" sldId="312"/>
            <ac:spMk id="3" creationId="{6FCA38F3-1EFE-A8A2-4A79-E9EE05401076}"/>
          </ac:spMkLst>
        </pc:spChg>
        <pc:spChg chg="mod">
          <ac:chgData name="Emma Sholl" userId="af61616e-320a-4587-a965-8d69cac55262" providerId="ADAL" clId="{CE191989-0911-4723-BC45-CDE0695634B1}" dt="2026-08-11T20:04:06.930" v="14464" actId="20577"/>
          <ac:spMkLst>
            <pc:docMk/>
            <pc:sldMk cId="1461676617" sldId="312"/>
            <ac:spMk id="6" creationId="{4953C0E9-0B49-2C33-14AC-69938510BD47}"/>
          </ac:spMkLst>
        </pc:spChg>
      </pc:sldChg>
      <pc:sldChg chg="add">
        <pc:chgData name="Emma Sholl" userId="af61616e-320a-4587-a965-8d69cac55262" providerId="ADAL" clId="{CE191989-0911-4723-BC45-CDE0695634B1}" dt="2026-08-11T20:04:11.406" v="14465" actId="2890"/>
        <pc:sldMkLst>
          <pc:docMk/>
          <pc:sldMk cId="743701325" sldId="313"/>
        </pc:sldMkLst>
      </pc:sldChg>
      <pc:sldChg chg="modSp add mod">
        <pc:chgData name="Emma Sholl" userId="af61616e-320a-4587-a965-8d69cac55262" providerId="ADAL" clId="{CE191989-0911-4723-BC45-CDE0695634B1}" dt="2026-08-11T20:09:44.146" v="14998" actId="5793"/>
        <pc:sldMkLst>
          <pc:docMk/>
          <pc:sldMk cId="1571152832" sldId="314"/>
        </pc:sldMkLst>
        <pc:spChg chg="mod">
          <ac:chgData name="Emma Sholl" userId="af61616e-320a-4587-a965-8d69cac55262" providerId="ADAL" clId="{CE191989-0911-4723-BC45-CDE0695634B1}" dt="2026-08-11T20:08:12.281" v="14582" actId="20577"/>
          <ac:spMkLst>
            <pc:docMk/>
            <pc:sldMk cId="1571152832" sldId="314"/>
            <ac:spMk id="3" creationId="{9368E12C-E0CA-D9A5-27DC-F5E16F6E00C2}"/>
          </ac:spMkLst>
        </pc:spChg>
        <pc:spChg chg="mod">
          <ac:chgData name="Emma Sholl" userId="af61616e-320a-4587-a965-8d69cac55262" providerId="ADAL" clId="{CE191989-0911-4723-BC45-CDE0695634B1}" dt="2026-08-11T20:09:44.146" v="14998" actId="5793"/>
          <ac:spMkLst>
            <pc:docMk/>
            <pc:sldMk cId="1571152832" sldId="314"/>
            <ac:spMk id="6" creationId="{6780685A-2903-2071-FA49-17F0A2AC9B98}"/>
          </ac:spMkLst>
        </pc:spChg>
      </pc:sldChg>
      <pc:sldChg chg="modSp add mod">
        <pc:chgData name="Emma Sholl" userId="af61616e-320a-4587-a965-8d69cac55262" providerId="ADAL" clId="{CE191989-0911-4723-BC45-CDE0695634B1}" dt="2026-08-11T20:54:36.312" v="17180" actId="255"/>
        <pc:sldMkLst>
          <pc:docMk/>
          <pc:sldMk cId="185232489" sldId="315"/>
        </pc:sldMkLst>
        <pc:spChg chg="mod">
          <ac:chgData name="Emma Sholl" userId="af61616e-320a-4587-a965-8d69cac55262" providerId="ADAL" clId="{CE191989-0911-4723-BC45-CDE0695634B1}" dt="2026-08-11T20:54:36.312" v="17180" actId="255"/>
          <ac:spMkLst>
            <pc:docMk/>
            <pc:sldMk cId="185232489" sldId="315"/>
            <ac:spMk id="3" creationId="{6889C47B-F159-EF0A-C29E-31899B029F95}"/>
          </ac:spMkLst>
        </pc:spChg>
        <pc:spChg chg="mod">
          <ac:chgData name="Emma Sholl" userId="af61616e-320a-4587-a965-8d69cac55262" providerId="ADAL" clId="{CE191989-0911-4723-BC45-CDE0695634B1}" dt="2026-08-11T20:20:50.739" v="15562" actId="255"/>
          <ac:spMkLst>
            <pc:docMk/>
            <pc:sldMk cId="185232489" sldId="315"/>
            <ac:spMk id="6" creationId="{C9E8D299-A367-27F0-FAE7-E027F4ADF90D}"/>
          </ac:spMkLst>
        </pc:spChg>
      </pc:sldChg>
      <pc:sldChg chg="modSp add mod">
        <pc:chgData name="Emma Sholl" userId="af61616e-320a-4587-a965-8d69cac55262" providerId="ADAL" clId="{CE191989-0911-4723-BC45-CDE0695634B1}" dt="2026-08-11T20:53:20.282" v="17172" actId="33524"/>
        <pc:sldMkLst>
          <pc:docMk/>
          <pc:sldMk cId="1107590779" sldId="316"/>
        </pc:sldMkLst>
        <pc:spChg chg="mod">
          <ac:chgData name="Emma Sholl" userId="af61616e-320a-4587-a965-8d69cac55262" providerId="ADAL" clId="{CE191989-0911-4723-BC45-CDE0695634B1}" dt="2026-08-11T20:22:02.259" v="15643" actId="255"/>
          <ac:spMkLst>
            <pc:docMk/>
            <pc:sldMk cId="1107590779" sldId="316"/>
            <ac:spMk id="3" creationId="{46E2F2BA-C81B-DB7B-9825-F2BFD1B0E1FE}"/>
          </ac:spMkLst>
        </pc:spChg>
        <pc:spChg chg="mod">
          <ac:chgData name="Emma Sholl" userId="af61616e-320a-4587-a965-8d69cac55262" providerId="ADAL" clId="{CE191989-0911-4723-BC45-CDE0695634B1}" dt="2026-08-11T20:53:20.282" v="17172" actId="33524"/>
          <ac:spMkLst>
            <pc:docMk/>
            <pc:sldMk cId="1107590779" sldId="316"/>
            <ac:spMk id="6" creationId="{C8059358-91E7-C336-A57E-3E87DEB6886C}"/>
          </ac:spMkLst>
        </pc:spChg>
      </pc:sldChg>
      <pc:sldChg chg="modSp add mod">
        <pc:chgData name="Emma Sholl" userId="af61616e-320a-4587-a965-8d69cac55262" providerId="ADAL" clId="{CE191989-0911-4723-BC45-CDE0695634B1}" dt="2026-08-11T20:53:01.026" v="17171" actId="1076"/>
        <pc:sldMkLst>
          <pc:docMk/>
          <pc:sldMk cId="843637504" sldId="317"/>
        </pc:sldMkLst>
        <pc:spChg chg="mod">
          <ac:chgData name="Emma Sholl" userId="af61616e-320a-4587-a965-8d69cac55262" providerId="ADAL" clId="{CE191989-0911-4723-BC45-CDE0695634B1}" dt="2026-08-11T20:53:01.026" v="17171" actId="1076"/>
          <ac:spMkLst>
            <pc:docMk/>
            <pc:sldMk cId="843637504" sldId="317"/>
            <ac:spMk id="6" creationId="{0FF192E6-9688-23CC-71F1-821A57A0CF57}"/>
          </ac:spMkLst>
        </pc:spChg>
      </pc:sldChg>
      <pc:sldChg chg="modSp add mod">
        <pc:chgData name="Emma Sholl" userId="af61616e-320a-4587-a965-8d69cac55262" providerId="ADAL" clId="{CE191989-0911-4723-BC45-CDE0695634B1}" dt="2026-08-11T21:16:47.869" v="17530" actId="20577"/>
        <pc:sldMkLst>
          <pc:docMk/>
          <pc:sldMk cId="1011740673" sldId="318"/>
        </pc:sldMkLst>
        <pc:spChg chg="mod">
          <ac:chgData name="Emma Sholl" userId="af61616e-320a-4587-a965-8d69cac55262" providerId="ADAL" clId="{CE191989-0911-4723-BC45-CDE0695634B1}" dt="2026-08-11T20:55:08.588" v="17205" actId="255"/>
          <ac:spMkLst>
            <pc:docMk/>
            <pc:sldMk cId="1011740673" sldId="318"/>
            <ac:spMk id="3" creationId="{4E20D633-F6D0-4B65-E477-656986DBC32E}"/>
          </ac:spMkLst>
        </pc:spChg>
        <pc:spChg chg="mod">
          <ac:chgData name="Emma Sholl" userId="af61616e-320a-4587-a965-8d69cac55262" providerId="ADAL" clId="{CE191989-0911-4723-BC45-CDE0695634B1}" dt="2026-08-11T21:16:47.869" v="17530" actId="20577"/>
          <ac:spMkLst>
            <pc:docMk/>
            <pc:sldMk cId="1011740673" sldId="318"/>
            <ac:spMk id="6" creationId="{58D38EA2-0ADD-994C-5A5E-EF75D9CF5296}"/>
          </ac:spMkLst>
        </pc:spChg>
      </pc:sldChg>
      <pc:sldChg chg="modSp add mod">
        <pc:chgData name="Emma Sholl" userId="af61616e-320a-4587-a965-8d69cac55262" providerId="ADAL" clId="{CE191989-0911-4723-BC45-CDE0695634B1}" dt="2026-08-11T21:31:46.078" v="17943" actId="255"/>
        <pc:sldMkLst>
          <pc:docMk/>
          <pc:sldMk cId="3545886972" sldId="319"/>
        </pc:sldMkLst>
        <pc:spChg chg="mod">
          <ac:chgData name="Emma Sholl" userId="af61616e-320a-4587-a965-8d69cac55262" providerId="ADAL" clId="{CE191989-0911-4723-BC45-CDE0695634B1}" dt="2026-08-11T21:28:25.007" v="17575" actId="20577"/>
          <ac:spMkLst>
            <pc:docMk/>
            <pc:sldMk cId="3545886972" sldId="319"/>
            <ac:spMk id="3" creationId="{26CA81FA-377B-3343-31EC-FBC5B364C4D4}"/>
          </ac:spMkLst>
        </pc:spChg>
        <pc:spChg chg="mod">
          <ac:chgData name="Emma Sholl" userId="af61616e-320a-4587-a965-8d69cac55262" providerId="ADAL" clId="{CE191989-0911-4723-BC45-CDE0695634B1}" dt="2026-08-11T21:31:46.078" v="17943" actId="255"/>
          <ac:spMkLst>
            <pc:docMk/>
            <pc:sldMk cId="3545886972" sldId="319"/>
            <ac:spMk id="6" creationId="{D3DFDA84-4D4F-6808-60E2-56BE5D24687B}"/>
          </ac:spMkLst>
        </pc:spChg>
      </pc:sldChg>
      <pc:sldChg chg="new del">
        <pc:chgData name="Emma Sholl" userId="af61616e-320a-4587-a965-8d69cac55262" providerId="ADAL" clId="{CE191989-0911-4723-BC45-CDE0695634B1}" dt="2026-08-11T21:28:08.602" v="17533" actId="2696"/>
        <pc:sldMkLst>
          <pc:docMk/>
          <pc:sldMk cId="3756558264" sldId="319"/>
        </pc:sldMkLst>
      </pc:sldChg>
      <pc:sldChg chg="delSp modSp add del mod">
        <pc:chgData name="Emma Sholl" userId="af61616e-320a-4587-a965-8d69cac55262" providerId="ADAL" clId="{CE191989-0911-4723-BC45-CDE0695634B1}" dt="2026-08-11T21:35:19.311" v="17976" actId="47"/>
        <pc:sldMkLst>
          <pc:docMk/>
          <pc:sldMk cId="147513217" sldId="320"/>
        </pc:sldMkLst>
        <pc:spChg chg="mod">
          <ac:chgData name="Emma Sholl" userId="af61616e-320a-4587-a965-8d69cac55262" providerId="ADAL" clId="{CE191989-0911-4723-BC45-CDE0695634B1}" dt="2026-08-11T21:35:09.486" v="17972" actId="20577"/>
          <ac:spMkLst>
            <pc:docMk/>
            <pc:sldMk cId="147513217" sldId="320"/>
            <ac:spMk id="3" creationId="{76ED769C-A6AD-EAED-726E-30DA55E955E7}"/>
          </ac:spMkLst>
        </pc:spChg>
        <pc:spChg chg="del mod">
          <ac:chgData name="Emma Sholl" userId="af61616e-320a-4587-a965-8d69cac55262" providerId="ADAL" clId="{CE191989-0911-4723-BC45-CDE0695634B1}" dt="2026-08-11T21:35:10.384" v="17974"/>
          <ac:spMkLst>
            <pc:docMk/>
            <pc:sldMk cId="147513217" sldId="320"/>
            <ac:spMk id="6" creationId="{26FB7F8C-945B-15EE-A3DF-5EAC60D79992}"/>
          </ac:spMkLst>
        </pc:spChg>
      </pc:sldChg>
      <pc:sldChg chg="modSp add mod">
        <pc:chgData name="Emma Sholl" userId="af61616e-320a-4587-a965-8d69cac55262" providerId="ADAL" clId="{CE191989-0911-4723-BC45-CDE0695634B1}" dt="2026-08-11T21:38:34.681" v="18237" actId="20577"/>
        <pc:sldMkLst>
          <pc:docMk/>
          <pc:sldMk cId="412763770" sldId="321"/>
        </pc:sldMkLst>
        <pc:spChg chg="mod">
          <ac:chgData name="Emma Sholl" userId="af61616e-320a-4587-a965-8d69cac55262" providerId="ADAL" clId="{CE191989-0911-4723-BC45-CDE0695634B1}" dt="2026-08-11T21:38:34.681" v="18237" actId="20577"/>
          <ac:spMkLst>
            <pc:docMk/>
            <pc:sldMk cId="412763770" sldId="321"/>
            <ac:spMk id="6" creationId="{4DCB15B8-BC8E-45C3-CA32-85F18535029A}"/>
          </ac:spMkLst>
        </pc:spChg>
      </pc:sldChg>
      <pc:sldChg chg="modSp add mod">
        <pc:chgData name="Emma Sholl" userId="af61616e-320a-4587-a965-8d69cac55262" providerId="ADAL" clId="{CE191989-0911-4723-BC45-CDE0695634B1}" dt="2026-08-11T21:39:30.155" v="18518" actId="20577"/>
        <pc:sldMkLst>
          <pc:docMk/>
          <pc:sldMk cId="3127139103" sldId="322"/>
        </pc:sldMkLst>
        <pc:spChg chg="mod">
          <ac:chgData name="Emma Sholl" userId="af61616e-320a-4587-a965-8d69cac55262" providerId="ADAL" clId="{CE191989-0911-4723-BC45-CDE0695634B1}" dt="2026-08-11T21:38:52.169" v="18256" actId="20577"/>
          <ac:spMkLst>
            <pc:docMk/>
            <pc:sldMk cId="3127139103" sldId="322"/>
            <ac:spMk id="3" creationId="{C44C5B88-431D-A8F8-E661-47CEB244A567}"/>
          </ac:spMkLst>
        </pc:spChg>
        <pc:spChg chg="mod">
          <ac:chgData name="Emma Sholl" userId="af61616e-320a-4587-a965-8d69cac55262" providerId="ADAL" clId="{CE191989-0911-4723-BC45-CDE0695634B1}" dt="2026-08-11T21:39:30.155" v="18518" actId="20577"/>
          <ac:spMkLst>
            <pc:docMk/>
            <pc:sldMk cId="3127139103" sldId="322"/>
            <ac:spMk id="6" creationId="{1F08D835-4502-6C8F-6833-03A2451248C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mailto:esholl@las.org"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8287149" cy="9199485"/>
          </a:xfrm>
          <a:custGeom>
            <a:avLst/>
            <a:gdLst/>
            <a:ahLst/>
            <a:cxnLst/>
            <a:rect l="l" t="t" r="r" b="b"/>
            <a:pathLst>
              <a:path w="8287149" h="9199485">
                <a:moveTo>
                  <a:pt x="0" y="0"/>
                </a:moveTo>
                <a:lnTo>
                  <a:pt x="8287149" y="0"/>
                </a:lnTo>
                <a:lnTo>
                  <a:pt x="8287149" y="9199485"/>
                </a:lnTo>
                <a:lnTo>
                  <a:pt x="0" y="9199485"/>
                </a:lnTo>
                <a:lnTo>
                  <a:pt x="0" y="0"/>
                </a:lnTo>
                <a:close/>
              </a:path>
            </a:pathLst>
          </a:custGeom>
          <a:blipFill>
            <a:blip r:embed="rId2"/>
            <a:stretch>
              <a:fillRect r="-126303" b="-14671"/>
            </a:stretch>
          </a:blipFill>
        </p:spPr>
        <p:txBody>
          <a:bodyPr/>
          <a:lstStyle/>
          <a:p>
            <a:endParaRPr lang="en-US" dirty="0"/>
          </a:p>
        </p:txBody>
      </p:sp>
      <p:sp>
        <p:nvSpPr>
          <p:cNvPr id="3" name="Freeform 3"/>
          <p:cNvSpPr/>
          <p:nvPr/>
        </p:nvSpPr>
        <p:spPr>
          <a:xfrm>
            <a:off x="8490967" y="1028700"/>
            <a:ext cx="8447095" cy="2227921"/>
          </a:xfrm>
          <a:custGeom>
            <a:avLst/>
            <a:gdLst/>
            <a:ahLst/>
            <a:cxnLst/>
            <a:rect l="l" t="t" r="r" b="b"/>
            <a:pathLst>
              <a:path w="8447095" h="2227921">
                <a:moveTo>
                  <a:pt x="0" y="0"/>
                </a:moveTo>
                <a:lnTo>
                  <a:pt x="8447095" y="0"/>
                </a:lnTo>
                <a:lnTo>
                  <a:pt x="8447095" y="2227921"/>
                </a:lnTo>
                <a:lnTo>
                  <a:pt x="0" y="2227921"/>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9108558" y="3941052"/>
            <a:ext cx="8044113" cy="2576346"/>
          </a:xfrm>
          <a:prstGeom prst="rect">
            <a:avLst/>
          </a:prstGeom>
        </p:spPr>
        <p:txBody>
          <a:bodyPr wrap="square" lIns="0" tIns="0" rIns="0" bIns="0" rtlCol="0" anchor="t">
            <a:spAutoFit/>
          </a:bodyPr>
          <a:lstStyle/>
          <a:p>
            <a:pPr algn="ctr">
              <a:lnSpc>
                <a:spcPts val="6859"/>
              </a:lnSpc>
            </a:pPr>
            <a:r>
              <a:rPr lang="en-US" sz="4899" b="1" dirty="0">
                <a:solidFill>
                  <a:srgbClr val="305AA9"/>
                </a:solidFill>
                <a:latin typeface="Arimo Bold"/>
                <a:ea typeface="Arimo Bold"/>
                <a:cs typeface="Arimo Bold"/>
                <a:sym typeface="Arimo Bold"/>
              </a:rPr>
              <a:t>Public Benefits Programs and Resources </a:t>
            </a:r>
          </a:p>
          <a:p>
            <a:pPr algn="ctr">
              <a:lnSpc>
                <a:spcPts val="6859"/>
              </a:lnSpc>
            </a:pPr>
            <a:endParaRPr lang="en-US" sz="4899" b="1" dirty="0">
              <a:solidFill>
                <a:srgbClr val="305AA9"/>
              </a:solidFill>
              <a:latin typeface="Arimo Bold"/>
              <a:ea typeface="Arimo Bold"/>
              <a:cs typeface="Arimo Bold"/>
              <a:sym typeface="Arimo Bold"/>
            </a:endParaRPr>
          </a:p>
        </p:txBody>
      </p:sp>
      <p:sp>
        <p:nvSpPr>
          <p:cNvPr id="7" name="TextBox 7"/>
          <p:cNvSpPr txBox="1"/>
          <p:nvPr/>
        </p:nvSpPr>
        <p:spPr>
          <a:xfrm>
            <a:off x="8763000" y="6970833"/>
            <a:ext cx="7772399" cy="2314864"/>
          </a:xfrm>
          <a:prstGeom prst="rect">
            <a:avLst/>
          </a:prstGeom>
        </p:spPr>
        <p:txBody>
          <a:bodyPr wrap="square" lIns="0" tIns="0" rIns="0" bIns="0" rtlCol="0" anchor="t">
            <a:spAutoFit/>
          </a:bodyPr>
          <a:lstStyle/>
          <a:p>
            <a:pPr algn="ctr">
              <a:lnSpc>
                <a:spcPts val="6159"/>
              </a:lnSpc>
            </a:pPr>
            <a:r>
              <a:rPr lang="en-US" sz="4399" b="1" dirty="0">
                <a:solidFill>
                  <a:srgbClr val="305AA9"/>
                </a:solidFill>
                <a:latin typeface="Arimo Bold"/>
                <a:ea typeface="Arimo Bold"/>
                <a:cs typeface="Arimo Bold"/>
                <a:sym typeface="Arimo Bold"/>
              </a:rPr>
              <a:t>Emma Sholl</a:t>
            </a:r>
          </a:p>
          <a:p>
            <a:pPr algn="ctr">
              <a:lnSpc>
                <a:spcPts val="6159"/>
              </a:lnSpc>
            </a:pPr>
            <a:r>
              <a:rPr lang="en-US" sz="4399" b="1" dirty="0">
                <a:solidFill>
                  <a:srgbClr val="305AA9"/>
                </a:solidFill>
                <a:latin typeface="Arimo Bold"/>
                <a:ea typeface="Arimo Bold"/>
                <a:cs typeface="Arimo Bold"/>
                <a:sym typeface="Arimo Bold"/>
              </a:rPr>
              <a:t>Equal Justice University</a:t>
            </a:r>
          </a:p>
          <a:p>
            <a:pPr algn="ctr">
              <a:lnSpc>
                <a:spcPts val="6159"/>
              </a:lnSpc>
            </a:pPr>
            <a:r>
              <a:rPr lang="en-US" sz="4399" b="1" dirty="0">
                <a:solidFill>
                  <a:srgbClr val="305AA9"/>
                </a:solidFill>
                <a:latin typeface="Arimo Bold"/>
                <a:ea typeface="Arimo Bold"/>
                <a:cs typeface="Arimo Bold"/>
                <a:sym typeface="Arimo Bold"/>
              </a:rPr>
              <a:t>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9318-39C2-3724-0484-116E591517F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2B02AA7-0EB9-478A-D39B-683BC7D22EA1}"/>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0EB12A45-0823-5BA1-CE48-85F5739A3E30}"/>
              </a:ext>
            </a:extLst>
          </p:cNvPr>
          <p:cNvSpPr txBox="1"/>
          <p:nvPr/>
        </p:nvSpPr>
        <p:spPr>
          <a:xfrm>
            <a:off x="3264195" y="498288"/>
            <a:ext cx="12814005" cy="1889492"/>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Who is still subject to the SNAP resource rules? </a:t>
            </a:r>
          </a:p>
        </p:txBody>
      </p:sp>
      <p:sp>
        <p:nvSpPr>
          <p:cNvPr id="4" name="AutoShape 4">
            <a:extLst>
              <a:ext uri="{FF2B5EF4-FFF2-40B4-BE49-F238E27FC236}">
                <a16:creationId xmlns:a16="http://schemas.microsoft.com/office/drawing/2014/main" id="{73E29C30-F6EF-A9D1-D1A2-8D6E7661BD0F}"/>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474D9361-41CF-205A-D642-983130902496}"/>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EB64D2EB-AD2D-3A37-5771-9A2354C6A7B7}"/>
              </a:ext>
            </a:extLst>
          </p:cNvPr>
          <p:cNvSpPr txBox="1"/>
          <p:nvPr/>
        </p:nvSpPr>
        <p:spPr>
          <a:xfrm>
            <a:off x="1320102" y="2857500"/>
            <a:ext cx="15647796" cy="5755422"/>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A household member with an Intentional Program Violation; </a:t>
            </a:r>
          </a:p>
          <a:p>
            <a:pPr marL="685800" indent="-685800">
              <a:buFont typeface="Arial" panose="020B0604020202020204" pitchFamily="34" charset="0"/>
              <a:buChar char="•"/>
            </a:pPr>
            <a:r>
              <a:rPr lang="en-US" sz="4800" b="1" dirty="0">
                <a:latin typeface="Arimo" panose="020B0604020202020204" charset="0"/>
                <a:ea typeface="Arimo" panose="020B0604020202020204" charset="0"/>
                <a:cs typeface="Arimo" panose="020B0604020202020204" charset="0"/>
              </a:rPr>
              <a:t>The head of household member that is not meeting the work requirement rules;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A household member has lottery winnings*;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A household member with a felony – drug felony, fleeing felon, probation or parole violation. </a:t>
            </a: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1600" dirty="0">
                <a:latin typeface="Arimo" panose="020B0604020202020204" charset="0"/>
                <a:ea typeface="Arimo" panose="020B0604020202020204" charset="0"/>
                <a:cs typeface="Arimo" panose="020B0604020202020204" charset="0"/>
              </a:rPr>
              <a:t>* A lot special rules for lottery winners that we do not have time to get into today, but check the policy. </a:t>
            </a:r>
          </a:p>
        </p:txBody>
      </p:sp>
    </p:spTree>
    <p:extLst>
      <p:ext uri="{BB962C8B-B14F-4D97-AF65-F5344CB8AC3E}">
        <p14:creationId xmlns:p14="http://schemas.microsoft.com/office/powerpoint/2010/main" val="3823947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F8B80-7389-52DD-4963-CBE47A1576E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B2051E9-7862-0736-EE9C-4BFBD5F69E96}"/>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2E97B87A-4F3F-58DF-E06A-DFA18DC266AE}"/>
              </a:ext>
            </a:extLst>
          </p:cNvPr>
          <p:cNvSpPr txBox="1"/>
          <p:nvPr/>
        </p:nvSpPr>
        <p:spPr>
          <a:xfrm>
            <a:off x="914401" y="498288"/>
            <a:ext cx="15163800" cy="1889492"/>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What does not count as a resource?</a:t>
            </a:r>
          </a:p>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20 categories do not count. </a:t>
            </a:r>
          </a:p>
        </p:txBody>
      </p:sp>
      <p:sp>
        <p:nvSpPr>
          <p:cNvPr id="4" name="AutoShape 4">
            <a:extLst>
              <a:ext uri="{FF2B5EF4-FFF2-40B4-BE49-F238E27FC236}">
                <a16:creationId xmlns:a16="http://schemas.microsoft.com/office/drawing/2014/main" id="{8F94A5A4-0EB0-E377-C279-62FC3DC63063}"/>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144B7588-A6F5-3B4F-7539-7983A2D5DD4B}"/>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945231D1-2EC6-0EC3-4F9C-C6E91CD13041}"/>
              </a:ext>
            </a:extLst>
          </p:cNvPr>
          <p:cNvSpPr txBox="1"/>
          <p:nvPr/>
        </p:nvSpPr>
        <p:spPr>
          <a:xfrm>
            <a:off x="1320102" y="2509560"/>
            <a:ext cx="15647796" cy="6986528"/>
          </a:xfrm>
          <a:prstGeom prst="rect">
            <a:avLst/>
          </a:prstGeom>
          <a:noFill/>
        </p:spPr>
        <p:txBody>
          <a:bodyPr wrap="square" rtlCol="0">
            <a:spAutoFit/>
          </a:bodyPr>
          <a:lstStyle/>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 Your home and the surrounding property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2. Basic maintenance items like clothing, furniture, appliances, and other household essentials;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3. Household goods and personal effects;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4. Cash value of insurance policies;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5. Vehicles – one family vehicle exempt up to $4,650.00. Vehicles has its own policy section.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6. Burial policies, burial agreements, and burial plots.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7. Pension funds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8. Income Producing Property (farm, rental property)</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9. Inaccessible resources – real property one is making a good faith effort to sell;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10. Resources excluded by law – certain tribal payments and education grants;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2479627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831CF-F9B2-A0EE-D043-8884C5D81B2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C454B5B-3582-A8DA-A676-0FBAF5C79C6D}"/>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D288CBC6-499F-FA4A-26AE-68EA6FD9787C}"/>
              </a:ext>
            </a:extLst>
          </p:cNvPr>
          <p:cNvSpPr txBox="1"/>
          <p:nvPr/>
        </p:nvSpPr>
        <p:spPr>
          <a:xfrm>
            <a:off x="914401" y="498288"/>
            <a:ext cx="15163800" cy="1889492"/>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What does not count as a resource?</a:t>
            </a:r>
          </a:p>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20 categories do not count. </a:t>
            </a:r>
          </a:p>
        </p:txBody>
      </p:sp>
      <p:sp>
        <p:nvSpPr>
          <p:cNvPr id="4" name="AutoShape 4">
            <a:extLst>
              <a:ext uri="{FF2B5EF4-FFF2-40B4-BE49-F238E27FC236}">
                <a16:creationId xmlns:a16="http://schemas.microsoft.com/office/drawing/2014/main" id="{0DFF5597-CB63-2EE0-75F0-6BA5AD57C572}"/>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7DE84B75-F3AD-2E36-6720-D2FEDD31024B}"/>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F41215BD-7710-6415-958F-5FD659CFE69F}"/>
              </a:ext>
            </a:extLst>
          </p:cNvPr>
          <p:cNvSpPr txBox="1"/>
          <p:nvPr/>
        </p:nvSpPr>
        <p:spPr>
          <a:xfrm>
            <a:off x="1320102" y="2509560"/>
            <a:ext cx="15647796" cy="6494085"/>
          </a:xfrm>
          <a:prstGeom prst="rect">
            <a:avLst/>
          </a:prstGeom>
          <a:noFill/>
        </p:spPr>
        <p:txBody>
          <a:bodyPr wrap="square" rtlCol="0">
            <a:spAutoFit/>
          </a:bodyPr>
          <a:lstStyle/>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11. Benefits from food programs: WIC, school lunches;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12. Resources of non-household members;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13. Resources of non-assistance group members;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14. Agent Orange Settlement Payments;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15. Allowances to children of Vietnam Veterans both with spina bifida;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16. Individual Development Accounts (IDAS);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17. Dedicated accounts for SSI Children;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18. Other exempt resources – disaster funds, Indian lands, livestock;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19. Co-mingled excluded and non-excluded funds;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20. Educational Savings Accounts – 529. </a:t>
            </a:r>
          </a:p>
          <a:p>
            <a:pPr marL="685800" indent="-685800">
              <a:buFont typeface="Arial" panose="020B0604020202020204" pitchFamily="34" charset="0"/>
              <a:buChar char="•"/>
            </a:pPr>
            <a:endParaRPr lang="en-US" sz="32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480981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8C2A2-53D3-0734-B4F2-3CFC73241F4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4E33CD7-64DC-3A62-3FC6-7DAF3823F636}"/>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DC966BD2-5905-3C6F-82A3-76DDADDC489A}"/>
              </a:ext>
            </a:extLst>
          </p:cNvPr>
          <p:cNvSpPr txBox="1"/>
          <p:nvPr/>
        </p:nvSpPr>
        <p:spPr>
          <a:xfrm>
            <a:off x="914401" y="498288"/>
            <a:ext cx="151638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Spotlight on Vehicles </a:t>
            </a:r>
          </a:p>
        </p:txBody>
      </p:sp>
      <p:sp>
        <p:nvSpPr>
          <p:cNvPr id="4" name="AutoShape 4">
            <a:extLst>
              <a:ext uri="{FF2B5EF4-FFF2-40B4-BE49-F238E27FC236}">
                <a16:creationId xmlns:a16="http://schemas.microsoft.com/office/drawing/2014/main" id="{0F678F1A-2E70-8FAC-0767-A217256FFFA5}"/>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17833A3D-9654-C83B-4F66-F1907A4B7478}"/>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6D6F30F9-0C8A-A6DE-7B00-865C042F2D0A}"/>
              </a:ext>
            </a:extLst>
          </p:cNvPr>
          <p:cNvSpPr txBox="1"/>
          <p:nvPr/>
        </p:nvSpPr>
        <p:spPr>
          <a:xfrm>
            <a:off x="935967" y="1612449"/>
            <a:ext cx="15647796" cy="7971413"/>
          </a:xfrm>
          <a:prstGeom prst="rect">
            <a:avLst/>
          </a:prstGeom>
          <a:noFill/>
        </p:spPr>
        <p:txBody>
          <a:bodyPr wrap="square" rtlCol="0">
            <a:spAutoFit/>
          </a:bodyPr>
          <a:lstStyle/>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These vehicles are totally exempt, regardless of value:</a:t>
            </a:r>
          </a:p>
          <a:p>
            <a:pPr marL="1143000" lvl="1"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1. The vehicle is used primarily (over 50%) for income producing purposes, such as a taxi, tractor, or fishing boat. </a:t>
            </a:r>
          </a:p>
          <a:p>
            <a:pPr marL="1143000" lvl="1"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2. The vehicle annually produces income, even if used on a seasonal basis; </a:t>
            </a:r>
          </a:p>
          <a:p>
            <a:pPr marL="1143000" lvl="1"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3. The vehicle is necessary for long distance travel (not daily commute). Example: a traveling salesperson or a migrant farm worker; </a:t>
            </a:r>
          </a:p>
          <a:p>
            <a:pPr marL="1143000" lvl="1"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4. The vehicle is the household’s home (</a:t>
            </a:r>
            <a:r>
              <a:rPr lang="en-US" sz="3200" dirty="0" err="1">
                <a:latin typeface="Arimo" panose="020B0604020202020204" charset="0"/>
                <a:ea typeface="Arimo" panose="020B0604020202020204" charset="0"/>
                <a:cs typeface="Arimo" panose="020B0604020202020204" charset="0"/>
              </a:rPr>
              <a:t>ie</a:t>
            </a:r>
            <a:r>
              <a:rPr lang="en-US" sz="3200" dirty="0">
                <a:latin typeface="Arimo" panose="020B0604020202020204" charset="0"/>
                <a:ea typeface="Arimo" panose="020B0604020202020204" charset="0"/>
                <a:cs typeface="Arimo" panose="020B0604020202020204" charset="0"/>
              </a:rPr>
              <a:t> family living in car);</a:t>
            </a:r>
          </a:p>
          <a:p>
            <a:pPr marL="1143000" lvl="1"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5. The vehicle is used to transport a physically disabled household for any reason. The vehicle does not need to have special equipment; </a:t>
            </a:r>
          </a:p>
          <a:p>
            <a:pPr marL="1143000" lvl="1"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6. The vehicle is used for transport to and from job training. </a:t>
            </a:r>
          </a:p>
          <a:p>
            <a:pPr lvl="1"/>
            <a:endParaRPr lang="en-US" sz="32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One family vehicle is exempt up to the value of $4,650.00. If the value of the vehicle exceeds $4,650.00, then the amount exceeding $4,650 will count as a resource.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282107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0277B-CFDD-F4F3-B1CF-BA897C7BF8D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DA5762-834A-4013-7D4C-957F4B0DC7A5}"/>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EE376A99-312E-CCE4-FF80-C3EC7A0761AC}"/>
              </a:ext>
            </a:extLst>
          </p:cNvPr>
          <p:cNvSpPr txBox="1"/>
          <p:nvPr/>
        </p:nvSpPr>
        <p:spPr>
          <a:xfrm>
            <a:off x="914401" y="498288"/>
            <a:ext cx="151638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SNAP: What Counts as a Resource</a:t>
            </a:r>
          </a:p>
        </p:txBody>
      </p:sp>
      <p:sp>
        <p:nvSpPr>
          <p:cNvPr id="4" name="AutoShape 4">
            <a:extLst>
              <a:ext uri="{FF2B5EF4-FFF2-40B4-BE49-F238E27FC236}">
                <a16:creationId xmlns:a16="http://schemas.microsoft.com/office/drawing/2014/main" id="{81A0608F-30BA-A0DD-3221-94687476DAF1}"/>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D775D848-FF4F-3520-B631-58BC726ABEBB}"/>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E51D1C1E-8795-E97A-ECCC-F991B324E9EB}"/>
              </a:ext>
            </a:extLst>
          </p:cNvPr>
          <p:cNvSpPr txBox="1"/>
          <p:nvPr/>
        </p:nvSpPr>
        <p:spPr>
          <a:xfrm>
            <a:off x="935967" y="1612449"/>
            <a:ext cx="15647796" cy="5509200"/>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1. Cash</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2. Funds in checking or savings account</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3. Savings certificates and stocks and bonds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4. Certain burial agreements – see policy</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5. Proceeds from the sale of a property.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6. Proceeds from an estate settlement.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604374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A4322-FB38-32A8-A6C0-B6F313749C6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82EE5D5-0245-7266-70C3-5223F6B61CCF}"/>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7C286B98-37DF-129F-6D5D-B56434B0824C}"/>
              </a:ext>
            </a:extLst>
          </p:cNvPr>
          <p:cNvSpPr txBox="1"/>
          <p:nvPr/>
        </p:nvSpPr>
        <p:spPr>
          <a:xfrm>
            <a:off x="914401" y="498288"/>
            <a:ext cx="151638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SNAP: What Counts as a Resource</a:t>
            </a:r>
          </a:p>
        </p:txBody>
      </p:sp>
      <p:sp>
        <p:nvSpPr>
          <p:cNvPr id="4" name="AutoShape 4">
            <a:extLst>
              <a:ext uri="{FF2B5EF4-FFF2-40B4-BE49-F238E27FC236}">
                <a16:creationId xmlns:a16="http://schemas.microsoft.com/office/drawing/2014/main" id="{96BF3A18-A635-AFB3-34DF-C1F7ACC8EA8E}"/>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D6418088-BEF8-B2F7-47C1-4527EABC0F8B}"/>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18B6F9D5-2E6D-A090-B16B-E25C8D179616}"/>
              </a:ext>
            </a:extLst>
          </p:cNvPr>
          <p:cNvSpPr txBox="1"/>
          <p:nvPr/>
        </p:nvSpPr>
        <p:spPr>
          <a:xfrm>
            <a:off x="935967" y="1612449"/>
            <a:ext cx="15647796" cy="6894195"/>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Retroactive Payments: counts in the month it is received. Examples: </a:t>
            </a:r>
          </a:p>
          <a:p>
            <a:endParaRPr lang="en-US" sz="4200" dirty="0">
              <a:latin typeface="Arimo" panose="020B0604020202020204" charset="0"/>
              <a:ea typeface="Arimo" panose="020B0604020202020204" charset="0"/>
              <a:cs typeface="Arimo" panose="020B0604020202020204" charset="0"/>
            </a:endParaRP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Disability back benefits;</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Veteran’s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Unemployment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Worker’s compensation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Income tax refunds;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Tax rebates and credits;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598938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2A389-4459-9083-C1E7-0140F8DA63C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3865D11-A2BC-0CC9-8622-F9B0C3F6BFF5}"/>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7BC9EE5B-D0BE-565B-B5DC-27BE125DF0F7}"/>
              </a:ext>
            </a:extLst>
          </p:cNvPr>
          <p:cNvSpPr txBox="1"/>
          <p:nvPr/>
        </p:nvSpPr>
        <p:spPr>
          <a:xfrm>
            <a:off x="914401" y="498288"/>
            <a:ext cx="151638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Special Consideration: DV</a:t>
            </a:r>
          </a:p>
        </p:txBody>
      </p:sp>
      <p:sp>
        <p:nvSpPr>
          <p:cNvPr id="4" name="AutoShape 4">
            <a:extLst>
              <a:ext uri="{FF2B5EF4-FFF2-40B4-BE49-F238E27FC236}">
                <a16:creationId xmlns:a16="http://schemas.microsoft.com/office/drawing/2014/main" id="{7F133396-AB66-2BDD-0321-4324923136F8}"/>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6EC5D81D-8877-34BD-6306-520347B9D508}"/>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F1372173-495C-2AC8-BA1D-5DB827284A5E}"/>
              </a:ext>
            </a:extLst>
          </p:cNvPr>
          <p:cNvSpPr txBox="1"/>
          <p:nvPr/>
        </p:nvSpPr>
        <p:spPr>
          <a:xfrm>
            <a:off x="1320102" y="1642737"/>
            <a:ext cx="15647796" cy="6986528"/>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Resources that are owned jointly with a non-household member shall be considered available in their entirety unless it can be demonstrated that the resource is inaccessible to the household. </a:t>
            </a:r>
          </a:p>
          <a:p>
            <a:pPr marL="685800" indent="-685800">
              <a:buFont typeface="Arial" panose="020B0604020202020204" pitchFamily="34" charset="0"/>
              <a:buChar char="•"/>
            </a:pPr>
            <a:r>
              <a:rPr lang="en-US" sz="3600" dirty="0">
                <a:latin typeface="Arimo" panose="020B0604020202020204" charset="0"/>
                <a:ea typeface="Arimo" panose="020B0604020202020204" charset="0"/>
                <a:cs typeface="Arimo" panose="020B0604020202020204" charset="0"/>
              </a:rPr>
              <a:t>For example: Exception: Food Stamps. Resources shall be considered inaccessible to persons residing in shelters for battered women as defined in 1240-01-08 -(74), if the resources are jointly owned by such persons and by members of their former household; and the shelter resident's access to the value of the resource is dependent on the agreement of a joint owner who still resides in the former household.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67742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6220D-F02C-7714-EA35-8C5A66E6F85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1743B18-0853-705C-E9E1-672B15FE195F}"/>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D196CEDB-1C49-EB18-604D-F6547C03BA83}"/>
              </a:ext>
            </a:extLst>
          </p:cNvPr>
          <p:cNvSpPr txBox="1"/>
          <p:nvPr/>
        </p:nvSpPr>
        <p:spPr>
          <a:xfrm>
            <a:off x="914401" y="498288"/>
            <a:ext cx="151638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Reporting Requirements</a:t>
            </a:r>
          </a:p>
        </p:txBody>
      </p:sp>
      <p:sp>
        <p:nvSpPr>
          <p:cNvPr id="4" name="AutoShape 4">
            <a:extLst>
              <a:ext uri="{FF2B5EF4-FFF2-40B4-BE49-F238E27FC236}">
                <a16:creationId xmlns:a16="http://schemas.microsoft.com/office/drawing/2014/main" id="{78247334-A4AB-6670-9482-9A6D77FD2181}"/>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432D9C80-BE13-1170-022F-C8995184F968}"/>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1F23F87A-BDE3-ABD4-D185-CC8E300834F9}"/>
              </a:ext>
            </a:extLst>
          </p:cNvPr>
          <p:cNvSpPr txBox="1"/>
          <p:nvPr/>
        </p:nvSpPr>
        <p:spPr>
          <a:xfrm>
            <a:off x="1320102" y="1642737"/>
            <a:ext cx="15647796" cy="4862870"/>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For BBCE households under simplified reporting, the only things you need to report are if your income increases 200% of the FPL, if your employed ABAWD hours fall below the requisite amount, or if you have lottery or gambling earnings of more than $4,500.00. </a:t>
            </a:r>
          </a:p>
          <a:p>
            <a:endParaRPr lang="en-US" sz="36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963382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63803-9395-7A53-317C-E86DD75FAC0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CBD096-9613-D6CA-CC7D-62A8F1A88EC7}"/>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3FB11A98-8A1E-6175-FDDC-EBC73BE1256B}"/>
              </a:ext>
            </a:extLst>
          </p:cNvPr>
          <p:cNvSpPr txBox="1"/>
          <p:nvPr/>
        </p:nvSpPr>
        <p:spPr>
          <a:xfrm>
            <a:off x="914401" y="498288"/>
            <a:ext cx="151638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SNAP and Resources: Big Picture</a:t>
            </a:r>
          </a:p>
        </p:txBody>
      </p:sp>
      <p:sp>
        <p:nvSpPr>
          <p:cNvPr id="4" name="AutoShape 4">
            <a:extLst>
              <a:ext uri="{FF2B5EF4-FFF2-40B4-BE49-F238E27FC236}">
                <a16:creationId xmlns:a16="http://schemas.microsoft.com/office/drawing/2014/main" id="{28EC82DF-659B-C84A-FBE4-0E7F16B57B0E}"/>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DE6CA954-FE41-5286-2024-7CB9B81DD2AC}"/>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B1A337E6-50D4-96E1-D962-AD04C5897E17}"/>
              </a:ext>
            </a:extLst>
          </p:cNvPr>
          <p:cNvSpPr txBox="1"/>
          <p:nvPr/>
        </p:nvSpPr>
        <p:spPr>
          <a:xfrm>
            <a:off x="1320102" y="1642737"/>
            <a:ext cx="15647796" cy="5601533"/>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Reminder to not get bogged down in all of the SNAP resource rules. Beginning in May 2026, the only people that we need to be concerned with resources are non-BBCE households.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In looking at the groups of people that will not meet BBCE, the most common client pattern that we will see is the household that is not meeting the work requirements. </a:t>
            </a:r>
          </a:p>
          <a:p>
            <a:pPr marL="685800" indent="-685800">
              <a:buFont typeface="Arial" panose="020B0604020202020204" pitchFamily="34" charset="0"/>
              <a:buChar char="•"/>
            </a:pPr>
            <a:r>
              <a:rPr lang="en-US" sz="4200" i="1" dirty="0">
                <a:latin typeface="Arimo" panose="020B0604020202020204" charset="0"/>
                <a:ea typeface="Arimo" panose="020B0604020202020204" charset="0"/>
                <a:cs typeface="Arimo" panose="020B0604020202020204" charset="0"/>
              </a:rPr>
              <a:t>Pay special attention to these SNAP households.</a:t>
            </a:r>
            <a:r>
              <a:rPr lang="en-US" sz="4200" dirty="0">
                <a:latin typeface="Arimo" panose="020B0604020202020204" charset="0"/>
                <a:ea typeface="Arimo" panose="020B0604020202020204" charset="0"/>
                <a:cs typeface="Arimo" panose="020B0604020202020204" charset="0"/>
              </a:rPr>
              <a:t>  </a:t>
            </a:r>
            <a:endParaRPr lang="en-US" sz="36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16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819676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657C8-8BBC-0136-D94E-3F923C31ADB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FC3E682-3DF1-DFE2-1082-7AB74C9A8C83}"/>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6E9A5AF3-26A3-0028-FF25-99E61578D15D}"/>
              </a:ext>
            </a:extLst>
          </p:cNvPr>
          <p:cNvSpPr txBox="1"/>
          <p:nvPr/>
        </p:nvSpPr>
        <p:spPr>
          <a:xfrm>
            <a:off x="1981201" y="498288"/>
            <a:ext cx="140970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SNAP and Resources Citations</a:t>
            </a:r>
          </a:p>
        </p:txBody>
      </p:sp>
      <p:sp>
        <p:nvSpPr>
          <p:cNvPr id="4" name="AutoShape 4">
            <a:extLst>
              <a:ext uri="{FF2B5EF4-FFF2-40B4-BE49-F238E27FC236}">
                <a16:creationId xmlns:a16="http://schemas.microsoft.com/office/drawing/2014/main" id="{44304DD2-2A8D-9B0F-A5F2-2EE7B822BB69}"/>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791F1CE1-0204-460D-D22C-A48333DA44DA}"/>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C7A19F21-A9AE-7448-1831-03EB6D117935}"/>
              </a:ext>
            </a:extLst>
          </p:cNvPr>
          <p:cNvSpPr txBox="1"/>
          <p:nvPr/>
        </p:nvSpPr>
        <p:spPr>
          <a:xfrm>
            <a:off x="1320102" y="1866900"/>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Tenn. Comp. R. &amp; Regs. 1240-01-04: Financial Eligibility Requirements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Tenn. Comp. R. &amp; Regs. 1240-01-14-.15: New Categorical Eligibility Rules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Tennessee Department of Human Services Process Update Notification: “SNAP Broad-based Categorical Eligibility (BBCE) – ID Number 24.0-26.02). (Date of Note – 04/06/2026). </a:t>
            </a:r>
          </a:p>
        </p:txBody>
      </p:sp>
    </p:spTree>
    <p:extLst>
      <p:ext uri="{BB962C8B-B14F-4D97-AF65-F5344CB8AC3E}">
        <p14:creationId xmlns:p14="http://schemas.microsoft.com/office/powerpoint/2010/main" val="32424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4038601" y="426191"/>
            <a:ext cx="8556748"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Presentation Goals </a:t>
            </a:r>
          </a:p>
        </p:txBody>
      </p:sp>
      <p:sp>
        <p:nvSpPr>
          <p:cNvPr id="4" name="AutoShape 4"/>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7DA25142-CC87-7AB9-AE0A-871583AFFA5F}"/>
              </a:ext>
            </a:extLst>
          </p:cNvPr>
          <p:cNvSpPr txBox="1"/>
          <p:nvPr/>
        </p:nvSpPr>
        <p:spPr>
          <a:xfrm>
            <a:off x="1447800" y="2142678"/>
            <a:ext cx="13982700" cy="5262979"/>
          </a:xfrm>
          <a:prstGeom prst="rect">
            <a:avLst/>
          </a:prstGeom>
          <a:noFill/>
        </p:spPr>
        <p:txBody>
          <a:bodyPr wrap="square" rtlCol="0">
            <a:spAutoFit/>
          </a:bodyPr>
          <a:lstStyle/>
          <a:p>
            <a:pPr marL="342900" indent="-342900">
              <a:buFont typeface="+mj-lt"/>
              <a:buAutoNum type="arabicPeriod"/>
            </a:pPr>
            <a:r>
              <a:rPr lang="en-US" sz="4800" dirty="0">
                <a:latin typeface="Arimo" panose="020B0604020202020204" charset="0"/>
                <a:ea typeface="Arimo" panose="020B0604020202020204" charset="0"/>
                <a:cs typeface="Arimo" panose="020B0604020202020204" charset="0"/>
              </a:rPr>
              <a:t>Understand </a:t>
            </a:r>
            <a:r>
              <a:rPr lang="en-US" sz="4800" i="1" dirty="0">
                <a:latin typeface="Arimo" panose="020B0604020202020204" charset="0"/>
                <a:ea typeface="Arimo" panose="020B0604020202020204" charset="0"/>
                <a:cs typeface="Arimo" panose="020B0604020202020204" charset="0"/>
              </a:rPr>
              <a:t>what</a:t>
            </a:r>
            <a:r>
              <a:rPr lang="en-US" sz="4800" dirty="0">
                <a:latin typeface="Arimo" panose="020B0604020202020204" charset="0"/>
                <a:ea typeface="Arimo" panose="020B0604020202020204" charset="0"/>
                <a:cs typeface="Arimo" panose="020B0604020202020204" charset="0"/>
              </a:rPr>
              <a:t> counts as a resource for SNAP, TennCare, and SSI</a:t>
            </a:r>
          </a:p>
          <a:p>
            <a:pPr marL="342900" indent="-342900">
              <a:buFont typeface="+mj-lt"/>
              <a:buAutoNum type="arabicPeriod"/>
            </a:pPr>
            <a:r>
              <a:rPr lang="en-US" sz="4800" dirty="0">
                <a:latin typeface="Arimo" panose="020B0604020202020204" charset="0"/>
                <a:ea typeface="Arimo" panose="020B0604020202020204" charset="0"/>
                <a:cs typeface="Arimo" panose="020B0604020202020204" charset="0"/>
              </a:rPr>
              <a:t>Understand </a:t>
            </a:r>
            <a:r>
              <a:rPr lang="en-US" sz="4800" i="1" dirty="0">
                <a:latin typeface="Arimo" panose="020B0604020202020204" charset="0"/>
                <a:ea typeface="Arimo" panose="020B0604020202020204" charset="0"/>
                <a:cs typeface="Arimo" panose="020B0604020202020204" charset="0"/>
              </a:rPr>
              <a:t>when</a:t>
            </a:r>
            <a:r>
              <a:rPr lang="en-US" sz="4800" dirty="0">
                <a:latin typeface="Arimo" panose="020B0604020202020204" charset="0"/>
                <a:ea typeface="Arimo" panose="020B0604020202020204" charset="0"/>
                <a:cs typeface="Arimo" panose="020B0604020202020204" charset="0"/>
              </a:rPr>
              <a:t> it counts as a resource </a:t>
            </a:r>
          </a:p>
          <a:p>
            <a:pPr marL="342900" indent="-342900">
              <a:buFont typeface="+mj-lt"/>
              <a:buAutoNum type="arabicPeriod"/>
            </a:pPr>
            <a:r>
              <a:rPr lang="en-US" sz="4800" dirty="0">
                <a:latin typeface="Arimo" panose="020B0604020202020204" charset="0"/>
                <a:ea typeface="Arimo" panose="020B0604020202020204" charset="0"/>
                <a:cs typeface="Arimo" panose="020B0604020202020204" charset="0"/>
              </a:rPr>
              <a:t> How to advise your client about their resources to obtain or maintain eligibility</a:t>
            </a:r>
          </a:p>
          <a:p>
            <a:pPr marL="342900" indent="-342900">
              <a:buFont typeface="+mj-lt"/>
              <a:buAutoNum type="arabicPeriod"/>
            </a:pPr>
            <a:r>
              <a:rPr lang="en-US" sz="4800" dirty="0">
                <a:latin typeface="Arimo" panose="020B0604020202020204" charset="0"/>
                <a:ea typeface="Arimo" panose="020B0604020202020204" charset="0"/>
                <a:cs typeface="Arimo" panose="020B0604020202020204" charset="0"/>
              </a:rPr>
              <a:t>Practical exercise to test your knowledge </a:t>
            </a:r>
          </a:p>
          <a:p>
            <a:pPr marL="342900" indent="-342900">
              <a:buFont typeface="+mj-lt"/>
              <a:buAutoNum type="arabicPeriod"/>
            </a:pPr>
            <a:endParaRPr lang="en-US" sz="4800" dirty="0">
              <a:latin typeface="Arimo" panose="020B0604020202020204" charset="0"/>
              <a:ea typeface="Arimo" panose="020B0604020202020204" charset="0"/>
              <a:cs typeface="Arimo" panose="020B06040202020202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0634B-60CF-97C6-E71E-2674E346A9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011018C-D0B4-A672-110F-7435E47194B8}"/>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5F1EF503-E356-C367-3B59-E3BF4ED8D0EA}"/>
              </a:ext>
            </a:extLst>
          </p:cNvPr>
          <p:cNvSpPr txBox="1"/>
          <p:nvPr/>
        </p:nvSpPr>
        <p:spPr>
          <a:xfrm>
            <a:off x="1981201" y="498288"/>
            <a:ext cx="140970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Resources</a:t>
            </a:r>
          </a:p>
        </p:txBody>
      </p:sp>
      <p:sp>
        <p:nvSpPr>
          <p:cNvPr id="4" name="AutoShape 4">
            <a:extLst>
              <a:ext uri="{FF2B5EF4-FFF2-40B4-BE49-F238E27FC236}">
                <a16:creationId xmlns:a16="http://schemas.microsoft.com/office/drawing/2014/main" id="{FD410691-ECC0-C138-214A-ABC401FD84C8}"/>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C38CDCDB-BA01-E102-8A0D-772AD8BD45DB}"/>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C3815CD2-A64C-BE3D-E187-57AF63126FC2}"/>
              </a:ext>
            </a:extLst>
          </p:cNvPr>
          <p:cNvSpPr txBox="1"/>
          <p:nvPr/>
        </p:nvSpPr>
        <p:spPr>
          <a:xfrm>
            <a:off x="1320102" y="1866900"/>
            <a:ext cx="15647796" cy="5262979"/>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There are many TennCare programs and categories.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Some categories have resource limits, and other categories do not have resource limits.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As a general rule, child, pregnant, and parent categories do not have a resource limit, but aged, blind, and disabled categories do.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4448939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05A53-F040-B071-AE35-429B32BA202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B15AB1C-D5F0-1AF4-CD3E-D60FF46DC236}"/>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426F41F0-2356-CF72-32D2-C3710E1FA47C}"/>
              </a:ext>
            </a:extLst>
          </p:cNvPr>
          <p:cNvSpPr txBox="1"/>
          <p:nvPr/>
        </p:nvSpPr>
        <p:spPr>
          <a:xfrm>
            <a:off x="1981201" y="498288"/>
            <a:ext cx="140970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Child Categories</a:t>
            </a:r>
          </a:p>
        </p:txBody>
      </p:sp>
      <p:sp>
        <p:nvSpPr>
          <p:cNvPr id="4" name="AutoShape 4">
            <a:extLst>
              <a:ext uri="{FF2B5EF4-FFF2-40B4-BE49-F238E27FC236}">
                <a16:creationId xmlns:a16="http://schemas.microsoft.com/office/drawing/2014/main" id="{46D48A35-3BD5-027E-F01A-D6002C4C7716}"/>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365BD49C-E9F9-53B0-4597-3F52CCD5A2C3}"/>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0F8C66B6-0784-93D2-26C7-63A96891C9E4}"/>
              </a:ext>
            </a:extLst>
          </p:cNvPr>
          <p:cNvSpPr txBox="1"/>
          <p:nvPr/>
        </p:nvSpPr>
        <p:spPr>
          <a:xfrm>
            <a:off x="1320102" y="1866900"/>
            <a:ext cx="15647796" cy="6740307"/>
          </a:xfrm>
          <a:prstGeom prst="rect">
            <a:avLst/>
          </a:prstGeom>
          <a:noFill/>
        </p:spPr>
        <p:txBody>
          <a:bodyPr wrap="square" rtlCol="0">
            <a:spAutoFit/>
          </a:bodyPr>
          <a:lstStyle/>
          <a:p>
            <a:pPr marL="685800" indent="-685800">
              <a:buFont typeface="Arial" panose="020B0604020202020204" pitchFamily="34" charset="0"/>
              <a:buChar char="•"/>
            </a:pPr>
            <a:r>
              <a:rPr lang="en-US" sz="4800" dirty="0">
                <a:solidFill>
                  <a:schemeClr val="accent1"/>
                </a:solidFill>
                <a:latin typeface="Arimo" panose="020B0604020202020204" charset="0"/>
                <a:ea typeface="Arimo" panose="020B0604020202020204" charset="0"/>
                <a:cs typeface="Arimo" panose="020B0604020202020204" charset="0"/>
              </a:rPr>
              <a:t>Children under 19</a:t>
            </a:r>
            <a:r>
              <a:rPr lang="en-US" sz="4800" dirty="0">
                <a:latin typeface="Arimo" panose="020B0604020202020204" charset="0"/>
                <a:ea typeface="Arimo" panose="020B0604020202020204" charset="0"/>
                <a:cs typeface="Arimo" panose="020B0604020202020204" charset="0"/>
              </a:rPr>
              <a:t>, </a:t>
            </a:r>
            <a:r>
              <a:rPr lang="en-US" sz="4800" dirty="0">
                <a:solidFill>
                  <a:schemeClr val="accent1"/>
                </a:solidFill>
                <a:latin typeface="Arimo" panose="020B0604020202020204" charset="0"/>
                <a:ea typeface="Arimo" panose="020B0604020202020204" charset="0"/>
                <a:cs typeface="Arimo" panose="020B0604020202020204" charset="0"/>
              </a:rPr>
              <a:t>Standard Uninsured</a:t>
            </a:r>
            <a:r>
              <a:rPr lang="en-US" sz="4800" dirty="0">
                <a:latin typeface="Arimo" panose="020B0604020202020204" charset="0"/>
                <a:ea typeface="Arimo" panose="020B0604020202020204" charset="0"/>
                <a:cs typeface="Arimo" panose="020B0604020202020204" charset="0"/>
              </a:rPr>
              <a:t>, </a:t>
            </a:r>
            <a:r>
              <a:rPr lang="en-US" sz="4800" dirty="0">
                <a:solidFill>
                  <a:schemeClr val="accent1"/>
                </a:solidFill>
                <a:latin typeface="Arimo" panose="020B0604020202020204" charset="0"/>
                <a:ea typeface="Arimo" panose="020B0604020202020204" charset="0"/>
                <a:cs typeface="Arimo" panose="020B0604020202020204" charset="0"/>
              </a:rPr>
              <a:t>Standard Medically Eligible</a:t>
            </a:r>
            <a:r>
              <a:rPr lang="en-US" sz="4800" dirty="0">
                <a:latin typeface="Arimo" panose="020B0604020202020204" charset="0"/>
                <a:ea typeface="Arimo" panose="020B0604020202020204" charset="0"/>
                <a:cs typeface="Arimo" panose="020B0604020202020204" charset="0"/>
              </a:rPr>
              <a:t>, </a:t>
            </a:r>
            <a:r>
              <a:rPr lang="en-US" sz="4800" dirty="0" err="1">
                <a:solidFill>
                  <a:schemeClr val="accent1"/>
                </a:solidFill>
                <a:latin typeface="Arimo" panose="020B0604020202020204" charset="0"/>
                <a:ea typeface="Arimo" panose="020B0604020202020204" charset="0"/>
                <a:cs typeface="Arimo" panose="020B0604020202020204" charset="0"/>
              </a:rPr>
              <a:t>CoverKids</a:t>
            </a:r>
            <a:r>
              <a:rPr lang="en-US" sz="4800" dirty="0">
                <a:solidFill>
                  <a:schemeClr val="accent1"/>
                </a:solidFill>
                <a:latin typeface="Arimo" panose="020B0604020202020204" charset="0"/>
                <a:ea typeface="Arimo" panose="020B0604020202020204" charset="0"/>
                <a:cs typeface="Arimo" panose="020B0604020202020204" charset="0"/>
              </a:rPr>
              <a:t>, </a:t>
            </a:r>
            <a:r>
              <a:rPr lang="en-US" sz="4800" dirty="0">
                <a:latin typeface="Arimo" panose="020B0604020202020204" charset="0"/>
                <a:ea typeface="Arimo" panose="020B0604020202020204" charset="0"/>
                <a:cs typeface="Arimo" panose="020B0604020202020204" charset="0"/>
              </a:rPr>
              <a:t>and</a:t>
            </a:r>
            <a:r>
              <a:rPr lang="en-US" sz="4800" dirty="0">
                <a:solidFill>
                  <a:schemeClr val="accent1"/>
                </a:solidFill>
                <a:latin typeface="Arimo" panose="020B0604020202020204" charset="0"/>
                <a:ea typeface="Arimo" panose="020B0604020202020204" charset="0"/>
                <a:cs typeface="Arimo" panose="020B0604020202020204" charset="0"/>
              </a:rPr>
              <a:t> Former Foster Care up to 26: </a:t>
            </a:r>
            <a:r>
              <a:rPr lang="en-US" sz="4800" dirty="0">
                <a:latin typeface="Arimo" panose="020B0604020202020204" charset="0"/>
                <a:ea typeface="Arimo" panose="020B0604020202020204" charset="0"/>
                <a:cs typeface="Arimo" panose="020B0604020202020204" charset="0"/>
              </a:rPr>
              <a:t>No Resource Limit</a:t>
            </a:r>
            <a:r>
              <a:rPr lang="en-US" sz="4800" dirty="0">
                <a:solidFill>
                  <a:schemeClr val="accent1"/>
                </a:solidFill>
                <a:latin typeface="Arimo" panose="020B0604020202020204" charset="0"/>
                <a:ea typeface="Arimo" panose="020B0604020202020204" charset="0"/>
                <a:cs typeface="Arimo" panose="020B0604020202020204" charset="0"/>
              </a:rPr>
              <a:t>. </a:t>
            </a: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4800" dirty="0">
                <a:solidFill>
                  <a:schemeClr val="accent1"/>
                </a:solidFill>
                <a:latin typeface="Arimo" panose="020B0604020202020204" charset="0"/>
                <a:ea typeface="Arimo" panose="020B0604020202020204" charset="0"/>
                <a:cs typeface="Arimo" panose="020B0604020202020204" charset="0"/>
              </a:rPr>
              <a:t>Medically Needy Child “Spend Down</a:t>
            </a:r>
            <a:r>
              <a:rPr lang="en-US" sz="4800" dirty="0">
                <a:latin typeface="Arimo" panose="020B0604020202020204" charset="0"/>
                <a:ea typeface="Arimo" panose="020B0604020202020204" charset="0"/>
                <a:cs typeface="Arimo" panose="020B0604020202020204" charset="0"/>
              </a:rPr>
              <a:t>” (children up to age 21 that have low income and sufficient unreimbursed medical bills to spend down): $2,000.00 for 1 person, $3,000 for 2 people, and $100 for each additional person.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941595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624D6-84FE-7A21-2112-4AD6D61591D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2A66623-5673-D16A-3553-51B9B8488F52}"/>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3E779839-C9BD-D3CA-33BC-298E8FE6C795}"/>
              </a:ext>
            </a:extLst>
          </p:cNvPr>
          <p:cNvSpPr txBox="1"/>
          <p:nvPr/>
        </p:nvSpPr>
        <p:spPr>
          <a:xfrm>
            <a:off x="1981201" y="498288"/>
            <a:ext cx="140970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Family Categories</a:t>
            </a:r>
          </a:p>
        </p:txBody>
      </p:sp>
      <p:sp>
        <p:nvSpPr>
          <p:cNvPr id="4" name="AutoShape 4">
            <a:extLst>
              <a:ext uri="{FF2B5EF4-FFF2-40B4-BE49-F238E27FC236}">
                <a16:creationId xmlns:a16="http://schemas.microsoft.com/office/drawing/2014/main" id="{E86680BC-436F-D651-1B86-FED64A1AD701}"/>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0A1387C8-B331-7727-8285-936AE873224C}"/>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A2E0D14A-021A-E0AC-67F2-4D21DF7655FD}"/>
              </a:ext>
            </a:extLst>
          </p:cNvPr>
          <p:cNvSpPr txBox="1"/>
          <p:nvPr/>
        </p:nvSpPr>
        <p:spPr>
          <a:xfrm>
            <a:off x="1320102" y="1866900"/>
            <a:ext cx="15647796" cy="7478970"/>
          </a:xfrm>
          <a:prstGeom prst="rect">
            <a:avLst/>
          </a:prstGeom>
          <a:noFill/>
        </p:spPr>
        <p:txBody>
          <a:bodyPr wrap="square" rtlCol="0">
            <a:spAutoFit/>
          </a:bodyPr>
          <a:lstStyle/>
          <a:p>
            <a:pPr marL="685800" indent="-685800">
              <a:buFont typeface="Arial" panose="020B0604020202020204" pitchFamily="34" charset="0"/>
              <a:buChar char="•"/>
            </a:pPr>
            <a:r>
              <a:rPr lang="en-US" sz="4800" dirty="0">
                <a:solidFill>
                  <a:schemeClr val="accent1"/>
                </a:solidFill>
                <a:latin typeface="Arimo" panose="020B0604020202020204" charset="0"/>
                <a:ea typeface="Arimo" panose="020B0604020202020204" charset="0"/>
                <a:cs typeface="Arimo" panose="020B0604020202020204" charset="0"/>
              </a:rPr>
              <a:t>Caretaker Relative </a:t>
            </a:r>
            <a:r>
              <a:rPr lang="en-US" sz="4800" dirty="0">
                <a:latin typeface="Arimo" panose="020B0604020202020204" charset="0"/>
                <a:ea typeface="Arimo" panose="020B0604020202020204" charset="0"/>
                <a:cs typeface="Arimo" panose="020B0604020202020204" charset="0"/>
              </a:rPr>
              <a:t>(parents and caretakers of children under 18 or 18 and a full-time student),</a:t>
            </a:r>
            <a:r>
              <a:rPr lang="en-US" sz="4800" dirty="0">
                <a:solidFill>
                  <a:schemeClr val="accent1"/>
                </a:solidFill>
                <a:latin typeface="Arimo" panose="020B0604020202020204" charset="0"/>
                <a:ea typeface="Arimo" panose="020B0604020202020204" charset="0"/>
                <a:cs typeface="Arimo" panose="020B0604020202020204" charset="0"/>
              </a:rPr>
              <a:t>Transitional or Extended Medicaid </a:t>
            </a:r>
            <a:r>
              <a:rPr lang="en-US" sz="4800" dirty="0">
                <a:latin typeface="Arimo" panose="020B0604020202020204" charset="0"/>
                <a:ea typeface="Arimo" panose="020B0604020202020204" charset="0"/>
                <a:cs typeface="Arimo" panose="020B0604020202020204" charset="0"/>
              </a:rPr>
              <a:t>(category for those in prior category that lose TennCare due to an increase in income, and </a:t>
            </a:r>
            <a:r>
              <a:rPr lang="en-US" sz="4800" dirty="0">
                <a:solidFill>
                  <a:schemeClr val="accent1"/>
                </a:solidFill>
                <a:latin typeface="Arimo" panose="020B0604020202020204" charset="0"/>
                <a:ea typeface="Arimo" panose="020B0604020202020204" charset="0"/>
                <a:cs typeface="Arimo" panose="020B0604020202020204" charset="0"/>
              </a:rPr>
              <a:t>Pregnant Women: </a:t>
            </a:r>
            <a:r>
              <a:rPr lang="en-US" sz="4800" dirty="0">
                <a:latin typeface="Arimo" panose="020B0604020202020204" charset="0"/>
                <a:ea typeface="Arimo" panose="020B0604020202020204" charset="0"/>
                <a:cs typeface="Arimo" panose="020B0604020202020204" charset="0"/>
              </a:rPr>
              <a:t>No Resource Limit</a:t>
            </a:r>
            <a:r>
              <a:rPr lang="en-US" sz="4800" dirty="0">
                <a:solidFill>
                  <a:schemeClr val="accent1"/>
                </a:solidFill>
                <a:latin typeface="Arimo" panose="020B0604020202020204" charset="0"/>
                <a:ea typeface="Arimo" panose="020B0604020202020204" charset="0"/>
                <a:cs typeface="Arimo" panose="020B0604020202020204" charset="0"/>
              </a:rPr>
              <a:t>. </a:t>
            </a:r>
            <a:r>
              <a:rPr lang="en-US" sz="4800" dirty="0">
                <a:latin typeface="Arimo" panose="020B0604020202020204" charset="0"/>
                <a:ea typeface="Arimo" panose="020B0604020202020204" charset="0"/>
                <a:cs typeface="Arimo" panose="020B0604020202020204" charset="0"/>
              </a:rPr>
              <a:t> </a:t>
            </a:r>
          </a:p>
          <a:p>
            <a:pPr marL="685800" indent="-685800">
              <a:buFont typeface="Arial" panose="020B0604020202020204" pitchFamily="34" charset="0"/>
              <a:buChar char="•"/>
            </a:pPr>
            <a:r>
              <a:rPr lang="en-US" sz="4800" dirty="0">
                <a:solidFill>
                  <a:schemeClr val="accent1"/>
                </a:solidFill>
                <a:latin typeface="Arimo" panose="020B0604020202020204" charset="0"/>
                <a:ea typeface="Arimo" panose="020B0604020202020204" charset="0"/>
                <a:cs typeface="Arimo" panose="020B0604020202020204" charset="0"/>
              </a:rPr>
              <a:t>Pregnant Medically Needy</a:t>
            </a:r>
            <a:r>
              <a:rPr lang="en-US" sz="4800" dirty="0">
                <a:latin typeface="Arimo" panose="020B0604020202020204" charset="0"/>
                <a:ea typeface="Arimo" panose="020B0604020202020204" charset="0"/>
                <a:cs typeface="Arimo" panose="020B0604020202020204" charset="0"/>
              </a:rPr>
              <a:t>: Resource Limit of $2,000.00 for 1 person, $3,000 for 2 people, and $100 for each additional person.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4231347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84670-43B8-DBBE-29BD-2D79F5AD812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14C1ADF-932C-F56D-C354-525CE8EA1E92}"/>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DD4863FF-A9A7-CD3C-C7E5-3C10B4D9F128}"/>
              </a:ext>
            </a:extLst>
          </p:cNvPr>
          <p:cNvSpPr txBox="1"/>
          <p:nvPr/>
        </p:nvSpPr>
        <p:spPr>
          <a:xfrm>
            <a:off x="1981201" y="498288"/>
            <a:ext cx="14097000"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ABD Categories</a:t>
            </a:r>
          </a:p>
        </p:txBody>
      </p:sp>
      <p:sp>
        <p:nvSpPr>
          <p:cNvPr id="4" name="AutoShape 4">
            <a:extLst>
              <a:ext uri="{FF2B5EF4-FFF2-40B4-BE49-F238E27FC236}">
                <a16:creationId xmlns:a16="http://schemas.microsoft.com/office/drawing/2014/main" id="{3D17C9DB-E539-221F-7288-4AF9201E063F}"/>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3745C2B7-A9B9-A27A-EDD6-890B975DA0A3}"/>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93E3C83E-DB66-7751-B778-D4951FB6A21E}"/>
              </a:ext>
            </a:extLst>
          </p:cNvPr>
          <p:cNvSpPr txBox="1"/>
          <p:nvPr/>
        </p:nvSpPr>
        <p:spPr>
          <a:xfrm>
            <a:off x="1320102" y="1866900"/>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Institutional Medicaid</a:t>
            </a:r>
            <a:r>
              <a:rPr lang="en-US" sz="4800" dirty="0">
                <a:latin typeface="Arimo" panose="020B0604020202020204" charset="0"/>
                <a:ea typeface="Arimo" panose="020B0604020202020204" charset="0"/>
                <a:cs typeface="Arimo" panose="020B0604020202020204" charset="0"/>
              </a:rPr>
              <a:t>, </a:t>
            </a: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Katie Beckett</a:t>
            </a:r>
            <a:r>
              <a:rPr lang="en-US" sz="4800" dirty="0">
                <a:latin typeface="Arimo" panose="020B0604020202020204" charset="0"/>
                <a:ea typeface="Arimo" panose="020B0604020202020204" charset="0"/>
                <a:cs typeface="Arimo" panose="020B0604020202020204" charset="0"/>
              </a:rPr>
              <a:t>, and </a:t>
            </a: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ECF CHOICES: </a:t>
            </a:r>
            <a:r>
              <a:rPr lang="en-US" sz="4800" dirty="0">
                <a:latin typeface="Arimo" panose="020B0604020202020204" charset="0"/>
                <a:ea typeface="Arimo" panose="020B0604020202020204" charset="0"/>
                <a:cs typeface="Arimo" panose="020B0604020202020204" charset="0"/>
              </a:rPr>
              <a:t>$2,000 Resource Limit</a:t>
            </a:r>
          </a:p>
          <a:p>
            <a:pPr marL="685800" indent="-685800">
              <a:buFont typeface="Arial" panose="020B0604020202020204" pitchFamily="34" charset="0"/>
              <a:buChar char="•"/>
            </a:pP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Supplemental Security Income</a:t>
            </a:r>
            <a:r>
              <a:rPr lang="en-US" sz="4800" dirty="0">
                <a:latin typeface="Arimo" panose="020B0604020202020204" charset="0"/>
                <a:ea typeface="Arimo" panose="020B0604020202020204" charset="0"/>
                <a:cs typeface="Arimo" panose="020B0604020202020204" charset="0"/>
              </a:rPr>
              <a:t>, </a:t>
            </a: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SSI Related (Pickle, Disabled Adult Child, Widow: </a:t>
            </a:r>
            <a:r>
              <a:rPr lang="en-US" sz="4800" dirty="0">
                <a:latin typeface="Arimo" panose="020B0604020202020204" charset="0"/>
                <a:ea typeface="Arimo" panose="020B0604020202020204" charset="0"/>
                <a:cs typeface="Arimo" panose="020B0604020202020204" charset="0"/>
              </a:rPr>
              <a:t>Resource Limit of $2,000 (HH of 1) and $3,000 (HH of 2). </a:t>
            </a:r>
          </a:p>
          <a:p>
            <a:pPr marL="685800" indent="-685800">
              <a:buFont typeface="Arial" panose="020B0604020202020204" pitchFamily="34" charset="0"/>
              <a:buChar char="•"/>
            </a:pP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Breast and Cervical Cancer: </a:t>
            </a:r>
            <a:r>
              <a:rPr lang="en-US" sz="4800" dirty="0">
                <a:latin typeface="Arimo" panose="020B0604020202020204" charset="0"/>
                <a:ea typeface="Arimo" panose="020B0604020202020204" charset="0"/>
                <a:cs typeface="Arimo" panose="020B0604020202020204" charset="0"/>
              </a:rPr>
              <a:t>No Resource Limit.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583119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40EB-9C9F-D768-ED0E-7E70869ABEB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FD0EB64-8E89-5716-B91F-D9761E91E1BA}"/>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27EB2BB9-B99D-BDFE-FA9A-27E3F60C18B1}"/>
              </a:ext>
            </a:extLst>
          </p:cNvPr>
          <p:cNvSpPr txBox="1"/>
          <p:nvPr/>
        </p:nvSpPr>
        <p:spPr>
          <a:xfrm>
            <a:off x="737297" y="583114"/>
            <a:ext cx="16230601"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Medicare Savings Programs</a:t>
            </a:r>
          </a:p>
        </p:txBody>
      </p:sp>
      <p:sp>
        <p:nvSpPr>
          <p:cNvPr id="4" name="AutoShape 4">
            <a:extLst>
              <a:ext uri="{FF2B5EF4-FFF2-40B4-BE49-F238E27FC236}">
                <a16:creationId xmlns:a16="http://schemas.microsoft.com/office/drawing/2014/main" id="{D81E3EE4-0B96-8063-1F58-04AB93348BF9}"/>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8AF413FC-EA6A-94A4-1241-F2BFE8DBC852}"/>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69EDBEA2-4F6E-6269-A6F7-B3DE6CB4FC59}"/>
              </a:ext>
            </a:extLst>
          </p:cNvPr>
          <p:cNvSpPr txBox="1"/>
          <p:nvPr/>
        </p:nvSpPr>
        <p:spPr>
          <a:xfrm>
            <a:off x="1320102" y="1866900"/>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Qualified Medicare Beneficiary (QMB), Specified Low-Income Medicare Beneficiaries (SLMB), QI-1 (Qualified Individuals)</a:t>
            </a:r>
            <a:r>
              <a:rPr lang="en-US" sz="4800" dirty="0">
                <a:latin typeface="Arimo" panose="020B0604020202020204" charset="0"/>
                <a:ea typeface="Arimo" panose="020B0604020202020204" charset="0"/>
                <a:cs typeface="Arimo" panose="020B0604020202020204" charset="0"/>
              </a:rPr>
              <a:t>: Resource Limit of $9,950 (1 person) or $14,910 (2 persons). </a:t>
            </a:r>
          </a:p>
          <a:p>
            <a:pPr marL="685800" indent="-685800">
              <a:buFont typeface="Arial" panose="020B0604020202020204" pitchFamily="34" charset="0"/>
              <a:buChar char="•"/>
            </a:pPr>
            <a:r>
              <a:rPr lang="en-US" sz="4800" dirty="0">
                <a:solidFill>
                  <a:schemeClr val="tx2">
                    <a:lumMod val="60000"/>
                    <a:lumOff val="40000"/>
                  </a:schemeClr>
                </a:solidFill>
                <a:latin typeface="Arimo" panose="020B0604020202020204" charset="0"/>
                <a:ea typeface="Arimo" panose="020B0604020202020204" charset="0"/>
                <a:cs typeface="Arimo" panose="020B0604020202020204" charset="0"/>
              </a:rPr>
              <a:t>Qualified Disabled Working Individual</a:t>
            </a:r>
            <a:r>
              <a:rPr lang="en-US" sz="4800" dirty="0">
                <a:latin typeface="Arimo" panose="020B0604020202020204" charset="0"/>
                <a:ea typeface="Arimo" panose="020B0604020202020204" charset="0"/>
                <a:cs typeface="Arimo" panose="020B0604020202020204" charset="0"/>
              </a:rPr>
              <a:t>: Resource Limit of $4,000 (1 person) or $6,000 (2 persons).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2747784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828EC-4EDF-FCEE-D8E7-EE0E67E29B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177A1D-D1D6-203C-3DE9-F2D0DF4373A8}"/>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9944B6F8-7B3D-2F0C-D7C9-278ECE429724}"/>
              </a:ext>
            </a:extLst>
          </p:cNvPr>
          <p:cNvSpPr txBox="1"/>
          <p:nvPr/>
        </p:nvSpPr>
        <p:spPr>
          <a:xfrm>
            <a:off x="737297" y="583114"/>
            <a:ext cx="16230601"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Resources Standards </a:t>
            </a:r>
          </a:p>
        </p:txBody>
      </p:sp>
      <p:sp>
        <p:nvSpPr>
          <p:cNvPr id="4" name="AutoShape 4">
            <a:extLst>
              <a:ext uri="{FF2B5EF4-FFF2-40B4-BE49-F238E27FC236}">
                <a16:creationId xmlns:a16="http://schemas.microsoft.com/office/drawing/2014/main" id="{8F595938-DAEB-4136-1CD1-8C414B4D4E9D}"/>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6C98DE68-4AA1-5B21-A64D-E26730F73FA4}"/>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A6C1A0C8-484D-D0A2-609F-C6C8EF6F37BB}"/>
              </a:ext>
            </a:extLst>
          </p:cNvPr>
          <p:cNvSpPr txBox="1"/>
          <p:nvPr/>
        </p:nvSpPr>
        <p:spPr>
          <a:xfrm>
            <a:off x="1504105" y="2021248"/>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 Resource rules for the Categorically Needy, Medically Needy, and Standard Categories use the Families First Resource rules.</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 Resource Rules for the SSI-Related Categories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Lump sums count as income in the month received, and a resource in the month after.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607965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D8750-5947-E3E7-9FC7-7955CCEF651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02D0EC-9D85-370D-3FC5-CAF47216CCDD}"/>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24F30B8B-2ECC-57DF-0E6D-B09AAD4D2999}"/>
              </a:ext>
            </a:extLst>
          </p:cNvPr>
          <p:cNvSpPr txBox="1"/>
          <p:nvPr/>
        </p:nvSpPr>
        <p:spPr>
          <a:xfrm>
            <a:off x="737297" y="583114"/>
            <a:ext cx="16230601" cy="876907"/>
          </a:xfrm>
          <a:prstGeom prst="rect">
            <a:avLst/>
          </a:prstGeom>
        </p:spPr>
        <p:txBody>
          <a:bodyPr wrap="square" lIns="0" tIns="0" rIns="0" bIns="0" rtlCol="0" anchor="t">
            <a:spAutoFit/>
          </a:bodyPr>
          <a:lstStyle/>
          <a:p>
            <a:pPr marL="0" lvl="0" indent="0" algn="ctr">
              <a:lnSpc>
                <a:spcPts val="7559"/>
              </a:lnSpc>
              <a:spcBef>
                <a:spcPct val="0"/>
              </a:spcBef>
            </a:pPr>
            <a:r>
              <a:rPr lang="en-US" sz="5000" b="1" spc="220" dirty="0">
                <a:solidFill>
                  <a:srgbClr val="305AA9"/>
                </a:solidFill>
                <a:latin typeface="Arimo Bold"/>
                <a:ea typeface="Arimo Bold"/>
                <a:cs typeface="Arimo Bold"/>
                <a:sym typeface="Arimo Bold"/>
              </a:rPr>
              <a:t>TennCare: What Does Not Count as a Resource</a:t>
            </a:r>
          </a:p>
        </p:txBody>
      </p:sp>
      <p:sp>
        <p:nvSpPr>
          <p:cNvPr id="4" name="AutoShape 4">
            <a:extLst>
              <a:ext uri="{FF2B5EF4-FFF2-40B4-BE49-F238E27FC236}">
                <a16:creationId xmlns:a16="http://schemas.microsoft.com/office/drawing/2014/main" id="{2DD58504-6B1C-5AA9-5061-174669D8E64D}"/>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95DCB1F8-EE08-740F-0024-7B490F25BD9C}"/>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C58F2CD3-A670-B0CF-AEFD-D36403A1A638}"/>
              </a:ext>
            </a:extLst>
          </p:cNvPr>
          <p:cNvSpPr txBox="1"/>
          <p:nvPr/>
        </p:nvSpPr>
        <p:spPr>
          <a:xfrm>
            <a:off x="1320102" y="1638300"/>
            <a:ext cx="15647796" cy="8217634"/>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1. The home and the lot</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2. Basic maintenance items – clothing, furniture, appliances, and other essential household goods;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3. One family vehicle up to $4,600 or less;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4. Burial policies;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5. Pension funds;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6. Inaccessible resources (irrevocable trusts, pre-paid burial agreements, self-employment equipment);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9824087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F6F8A-EE20-9CD9-BC0C-B66CD61A64A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F8775C9-1A8F-C2C4-D730-900F0ECA877D}"/>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FDB191BA-0391-675E-7398-5EA053100F43}"/>
              </a:ext>
            </a:extLst>
          </p:cNvPr>
          <p:cNvSpPr txBox="1"/>
          <p:nvPr/>
        </p:nvSpPr>
        <p:spPr>
          <a:xfrm>
            <a:off x="737297" y="583114"/>
            <a:ext cx="16230601" cy="876907"/>
          </a:xfrm>
          <a:prstGeom prst="rect">
            <a:avLst/>
          </a:prstGeom>
        </p:spPr>
        <p:txBody>
          <a:bodyPr wrap="square" lIns="0" tIns="0" rIns="0" bIns="0" rtlCol="0" anchor="t">
            <a:spAutoFit/>
          </a:bodyPr>
          <a:lstStyle/>
          <a:p>
            <a:pPr marL="0" lvl="0" indent="0" algn="ctr">
              <a:lnSpc>
                <a:spcPts val="7559"/>
              </a:lnSpc>
              <a:spcBef>
                <a:spcPct val="0"/>
              </a:spcBef>
            </a:pPr>
            <a:r>
              <a:rPr lang="en-US" sz="5000" b="1" spc="220" dirty="0">
                <a:solidFill>
                  <a:srgbClr val="305AA9"/>
                </a:solidFill>
                <a:latin typeface="Arimo Bold"/>
                <a:ea typeface="Arimo Bold"/>
                <a:cs typeface="Arimo Bold"/>
                <a:sym typeface="Arimo Bold"/>
              </a:rPr>
              <a:t>TennCare: What Does Not Count as a Resource</a:t>
            </a:r>
          </a:p>
        </p:txBody>
      </p:sp>
      <p:sp>
        <p:nvSpPr>
          <p:cNvPr id="4" name="AutoShape 4">
            <a:extLst>
              <a:ext uri="{FF2B5EF4-FFF2-40B4-BE49-F238E27FC236}">
                <a16:creationId xmlns:a16="http://schemas.microsoft.com/office/drawing/2014/main" id="{E35BD3EB-82DF-4F6D-2573-6692B884F727}"/>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B3BB9F99-0C3A-256E-9CCE-03AF79A57A17}"/>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0DCC5E4B-E81D-4E9F-7703-414567F9B6C8}"/>
              </a:ext>
            </a:extLst>
          </p:cNvPr>
          <p:cNvSpPr txBox="1"/>
          <p:nvPr/>
        </p:nvSpPr>
        <p:spPr>
          <a:xfrm>
            <a:off x="1320102" y="1638300"/>
            <a:ext cx="15647796" cy="6740307"/>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7. Resources excluded by law (energy assistance, WIC, food stamps, school meals);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8. Resources of non-assistance group members;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9. Other exempt (livestock, disaster payments, Individual Development Account (IDA);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10. Co-mingled and excluded funds.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737400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59863-B5C4-1821-9CAC-E8A54BDADD8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F4C0A7B-0B28-7485-4892-82801A03433B}"/>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4562C3C5-6C55-0DDC-D1C2-B480A20FD2D5}"/>
              </a:ext>
            </a:extLst>
          </p:cNvPr>
          <p:cNvSpPr txBox="1"/>
          <p:nvPr/>
        </p:nvSpPr>
        <p:spPr>
          <a:xfrm>
            <a:off x="737297" y="583114"/>
            <a:ext cx="16230601"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What Counts as a Resource</a:t>
            </a:r>
          </a:p>
        </p:txBody>
      </p:sp>
      <p:sp>
        <p:nvSpPr>
          <p:cNvPr id="4" name="AutoShape 4">
            <a:extLst>
              <a:ext uri="{FF2B5EF4-FFF2-40B4-BE49-F238E27FC236}">
                <a16:creationId xmlns:a16="http://schemas.microsoft.com/office/drawing/2014/main" id="{95A73DE7-194D-C469-FBCF-A58C24763C5E}"/>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75E5EBA3-EF9C-15EB-1280-4228BD7D77B0}"/>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4E5C6BCE-240E-8F66-A969-E6EC42FAB105}"/>
              </a:ext>
            </a:extLst>
          </p:cNvPr>
          <p:cNvSpPr txBox="1"/>
          <p:nvPr/>
        </p:nvSpPr>
        <p:spPr>
          <a:xfrm>
            <a:off x="1504105" y="2021248"/>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1. Cash</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2. Funds in checking or savings account</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3. Savings certificates and stocks and bonds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4. Certain burial agreements – see policy</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5. Proceeds from the sale of a property.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6. Proceeds from an estate settlement.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537902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7790F-0E7A-6935-BDE2-2B35B364F31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648D86B-2AF6-D0F5-2E21-BB7631B02CD5}"/>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F30CC847-381B-C564-92BF-EE5F4088285D}"/>
              </a:ext>
            </a:extLst>
          </p:cNvPr>
          <p:cNvSpPr txBox="1"/>
          <p:nvPr/>
        </p:nvSpPr>
        <p:spPr>
          <a:xfrm>
            <a:off x="737297" y="583114"/>
            <a:ext cx="16230601"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What Counts as a Resource</a:t>
            </a:r>
          </a:p>
        </p:txBody>
      </p:sp>
      <p:sp>
        <p:nvSpPr>
          <p:cNvPr id="4" name="AutoShape 4">
            <a:extLst>
              <a:ext uri="{FF2B5EF4-FFF2-40B4-BE49-F238E27FC236}">
                <a16:creationId xmlns:a16="http://schemas.microsoft.com/office/drawing/2014/main" id="{A2722495-6ADA-556C-96D3-BBA8E14AC91B}"/>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F8351376-6391-1F0F-1FEB-9CD1BF596B12}"/>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541AB33E-C451-E346-A0A2-357457CA278A}"/>
              </a:ext>
            </a:extLst>
          </p:cNvPr>
          <p:cNvSpPr txBox="1"/>
          <p:nvPr/>
        </p:nvSpPr>
        <p:spPr>
          <a:xfrm>
            <a:off x="1504105" y="2021248"/>
            <a:ext cx="15647796" cy="7386638"/>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Retroactive Payments: counts as a resource in the month it is received. Examples: </a:t>
            </a:r>
          </a:p>
          <a:p>
            <a:endParaRPr lang="en-US" sz="4200" dirty="0">
              <a:latin typeface="Arimo" panose="020B0604020202020204" charset="0"/>
              <a:ea typeface="Arimo" panose="020B0604020202020204" charset="0"/>
              <a:cs typeface="Arimo" panose="020B0604020202020204" charset="0"/>
            </a:endParaRP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Disability back benefits;</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Veteran’s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Unemployment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Worker’s compensation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Income tax refunds;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Tax rebates and credits;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2841380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D151B-3A3E-C82F-B0AC-99BD144B0E6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2784678-2BFC-8F12-9118-F8E2C70BDBF3}"/>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52AE9BAA-BDD8-5038-24FA-89854F299396}"/>
              </a:ext>
            </a:extLst>
          </p:cNvPr>
          <p:cNvSpPr txBox="1"/>
          <p:nvPr/>
        </p:nvSpPr>
        <p:spPr>
          <a:xfrm>
            <a:off x="3264195" y="498288"/>
            <a:ext cx="11071349"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Importance of Resources</a:t>
            </a:r>
          </a:p>
        </p:txBody>
      </p:sp>
      <p:sp>
        <p:nvSpPr>
          <p:cNvPr id="4" name="AutoShape 4">
            <a:extLst>
              <a:ext uri="{FF2B5EF4-FFF2-40B4-BE49-F238E27FC236}">
                <a16:creationId xmlns:a16="http://schemas.microsoft.com/office/drawing/2014/main" id="{33AB3399-5216-06BC-03B6-D8D1FD70E55F}"/>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35928AE1-5E6B-1FD5-A099-FB9654F88F64}"/>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527BB621-A235-43A7-DB4F-4AA4867557E9}"/>
              </a:ext>
            </a:extLst>
          </p:cNvPr>
          <p:cNvSpPr txBox="1"/>
          <p:nvPr/>
        </p:nvSpPr>
        <p:spPr>
          <a:xfrm>
            <a:off x="1371600" y="2019300"/>
            <a:ext cx="13982700"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Resources can prevent clients from clients from accessing food stamps, TennCare, and Supplemental Security Income (SSI).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Or, once a client is on these programs, an increase in resources can make them ineligible for these programs.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If they become ineligible and the agency does not know, they could face an overpayment. </a:t>
            </a:r>
          </a:p>
        </p:txBody>
      </p:sp>
    </p:spTree>
    <p:extLst>
      <p:ext uri="{BB962C8B-B14F-4D97-AF65-F5344CB8AC3E}">
        <p14:creationId xmlns:p14="http://schemas.microsoft.com/office/powerpoint/2010/main" val="1854136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8ED2C-E401-1F79-D854-ED3CE792DC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30D50B5-496C-FE77-85A9-AFA58D988F76}"/>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4E85A2E2-C465-1A5D-6934-2DF9D3FD8E4E}"/>
              </a:ext>
            </a:extLst>
          </p:cNvPr>
          <p:cNvSpPr txBox="1"/>
          <p:nvPr/>
        </p:nvSpPr>
        <p:spPr>
          <a:xfrm>
            <a:off x="737297" y="583114"/>
            <a:ext cx="16230601"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What Counts as a Resource</a:t>
            </a:r>
          </a:p>
        </p:txBody>
      </p:sp>
      <p:sp>
        <p:nvSpPr>
          <p:cNvPr id="4" name="AutoShape 4">
            <a:extLst>
              <a:ext uri="{FF2B5EF4-FFF2-40B4-BE49-F238E27FC236}">
                <a16:creationId xmlns:a16="http://schemas.microsoft.com/office/drawing/2014/main" id="{06F88583-34D1-DC49-3C92-CF3FDBE975E2}"/>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A5BAE81F-E1F2-1874-78C2-AB17E8F26871}"/>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E096B391-8E39-EBCB-1B19-4DF7EB7B8618}"/>
              </a:ext>
            </a:extLst>
          </p:cNvPr>
          <p:cNvSpPr txBox="1"/>
          <p:nvPr/>
        </p:nvSpPr>
        <p:spPr>
          <a:xfrm>
            <a:off x="1504105" y="2021248"/>
            <a:ext cx="15647796" cy="7386638"/>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Retroactive Payments: counts as a resource in the month it is received. Examples: </a:t>
            </a:r>
          </a:p>
          <a:p>
            <a:endParaRPr lang="en-US" sz="4200" dirty="0">
              <a:latin typeface="Arimo" panose="020B0604020202020204" charset="0"/>
              <a:ea typeface="Arimo" panose="020B0604020202020204" charset="0"/>
              <a:cs typeface="Arimo" panose="020B0604020202020204" charset="0"/>
            </a:endParaRP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Disability back benefits;</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Veteran’s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Unemployment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Worker’s compensation back benefits;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Income tax refunds; </a:t>
            </a:r>
          </a:p>
          <a:p>
            <a:pPr marL="1600200" lvl="2"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Tax rebates and credits;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162157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F58B7-EDC6-3B84-0029-44D4368EE55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64B0475-7ECF-9F14-DF46-D3658BD36AF3}"/>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CB2DC038-5013-8CE3-51BF-A948210A75B5}"/>
              </a:ext>
            </a:extLst>
          </p:cNvPr>
          <p:cNvSpPr txBox="1"/>
          <p:nvPr/>
        </p:nvSpPr>
        <p:spPr>
          <a:xfrm>
            <a:off x="88551" y="421681"/>
            <a:ext cx="18110898"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Aged, Blind, Disabled Categories </a:t>
            </a:r>
          </a:p>
        </p:txBody>
      </p:sp>
      <p:sp>
        <p:nvSpPr>
          <p:cNvPr id="4" name="AutoShape 4">
            <a:extLst>
              <a:ext uri="{FF2B5EF4-FFF2-40B4-BE49-F238E27FC236}">
                <a16:creationId xmlns:a16="http://schemas.microsoft.com/office/drawing/2014/main" id="{1CC081D2-CF71-E6D3-5D4E-15E79AA958D5}"/>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142C62E4-CFDB-AE7B-1C41-1538BB5A4CFC}"/>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8AFAA3EE-9F0E-E7B0-E427-8BBE8FFBAE71}"/>
              </a:ext>
            </a:extLst>
          </p:cNvPr>
          <p:cNvSpPr txBox="1"/>
          <p:nvPr/>
        </p:nvSpPr>
        <p:spPr>
          <a:xfrm>
            <a:off x="1504105" y="2021248"/>
            <a:ext cx="15647796" cy="4801314"/>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There is a 66-page TennCare Policy Manual for Aged, Blind, and Disabled Categories of what resources count and what resources are excluded.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Be sure to pay special attention to: annuities, burial contracts, plots, and funds, and real property.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076853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6C175-E270-F946-73A0-AFC3386A8A9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C174B8A-8C58-96DC-3459-DECBCAEEC706}"/>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6FCA38F3-1EFE-A8A2-4A79-E9EE05401076}"/>
              </a:ext>
            </a:extLst>
          </p:cNvPr>
          <p:cNvSpPr txBox="1"/>
          <p:nvPr/>
        </p:nvSpPr>
        <p:spPr>
          <a:xfrm>
            <a:off x="88551" y="421681"/>
            <a:ext cx="18110898"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Resources Citations </a:t>
            </a:r>
          </a:p>
        </p:txBody>
      </p:sp>
      <p:sp>
        <p:nvSpPr>
          <p:cNvPr id="4" name="AutoShape 4">
            <a:extLst>
              <a:ext uri="{FF2B5EF4-FFF2-40B4-BE49-F238E27FC236}">
                <a16:creationId xmlns:a16="http://schemas.microsoft.com/office/drawing/2014/main" id="{629A4CC4-5CDF-AA2E-1110-DEAA6C2672CC}"/>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1B129ED0-816A-6AC2-FD6E-D517C772565C}"/>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4953C0E9-0B49-2C33-14AC-69938510BD47}"/>
              </a:ext>
            </a:extLst>
          </p:cNvPr>
          <p:cNvSpPr txBox="1"/>
          <p:nvPr/>
        </p:nvSpPr>
        <p:spPr>
          <a:xfrm>
            <a:off x="1504105" y="2021248"/>
            <a:ext cx="15647796" cy="4801314"/>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 Comp. R. &amp; Regs. 1240-03-03: Technical and Financial Eligibility Requirements for Medicaid;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TennCare Eligibility Reference Guide;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TennCare Aged, Blind, and Disabled Manual</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TennCare Families and Children Manual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461676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0BE9-3E87-4CCD-AC25-F2ABA44D57D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556D797-1A8B-FA76-DE32-0204C16FF67E}"/>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53C8EF4E-9044-AD0B-AF91-5395E257401F}"/>
              </a:ext>
            </a:extLst>
          </p:cNvPr>
          <p:cNvSpPr txBox="1"/>
          <p:nvPr/>
        </p:nvSpPr>
        <p:spPr>
          <a:xfrm>
            <a:off x="88551" y="421681"/>
            <a:ext cx="18110898"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TennCare Resources Citations </a:t>
            </a:r>
          </a:p>
        </p:txBody>
      </p:sp>
      <p:sp>
        <p:nvSpPr>
          <p:cNvPr id="4" name="AutoShape 4">
            <a:extLst>
              <a:ext uri="{FF2B5EF4-FFF2-40B4-BE49-F238E27FC236}">
                <a16:creationId xmlns:a16="http://schemas.microsoft.com/office/drawing/2014/main" id="{A8784185-9A1D-122D-F471-3D61CCDD6A83}"/>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08CF85E8-0BC0-1F1B-D2E7-80727B9E100D}"/>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1CCFE53C-DC9F-5710-1514-A95AA584BDE3}"/>
              </a:ext>
            </a:extLst>
          </p:cNvPr>
          <p:cNvSpPr txBox="1"/>
          <p:nvPr/>
        </p:nvSpPr>
        <p:spPr>
          <a:xfrm>
            <a:off x="1504105" y="2021248"/>
            <a:ext cx="15647796" cy="4801314"/>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 Comp. R. &amp; Regs. 1240-03-03: Technical and Financial Eligibility Requirements for Medicaid;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TennCare Eligibility Reference Guide;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TennCare Aged, Blind, and Disabled Manual</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TennCare Families and Children Manual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743701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B6F2D-EC49-23FC-0655-C5257F3533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17CDDA0-CAB0-EF82-B709-FE37B2D5450E}"/>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9368E12C-E0CA-D9A5-27DC-F5E16F6E00C2}"/>
              </a:ext>
            </a:extLst>
          </p:cNvPr>
          <p:cNvSpPr txBox="1"/>
          <p:nvPr/>
        </p:nvSpPr>
        <p:spPr>
          <a:xfrm>
            <a:off x="88551" y="421681"/>
            <a:ext cx="18110898"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Supplemental Security Income</a:t>
            </a:r>
          </a:p>
        </p:txBody>
      </p:sp>
      <p:sp>
        <p:nvSpPr>
          <p:cNvPr id="4" name="AutoShape 4">
            <a:extLst>
              <a:ext uri="{FF2B5EF4-FFF2-40B4-BE49-F238E27FC236}">
                <a16:creationId xmlns:a16="http://schemas.microsoft.com/office/drawing/2014/main" id="{F6432233-9E9E-5545-74A6-139D05C26B04}"/>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097CDA26-9CC6-3E34-3B4B-210637C78551}"/>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6780685A-2903-2071-FA49-17F0A2AC9B98}"/>
              </a:ext>
            </a:extLst>
          </p:cNvPr>
          <p:cNvSpPr txBox="1"/>
          <p:nvPr/>
        </p:nvSpPr>
        <p:spPr>
          <a:xfrm>
            <a:off x="1504105" y="2021248"/>
            <a:ext cx="15647796" cy="6093976"/>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The Supplemental Security Income (SSI) program has a resource limit. The resource limit is $2,000.00 for one person, and $3,000.00 for a couple. </a:t>
            </a:r>
          </a:p>
          <a:p>
            <a:endParaRPr lang="en-US" sz="42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There is not a resource limit for individuals receiving Social Security disability benefits or Social Security retirement benefits. This is because you have paid into the program.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571152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B40A7-8950-8FD6-0D65-4058E866452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79F515E-36ED-E5AA-2FC7-3FBE09AB3362}"/>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4E20D633-F6D0-4B65-E477-656986DBC32E}"/>
              </a:ext>
            </a:extLst>
          </p:cNvPr>
          <p:cNvSpPr txBox="1"/>
          <p:nvPr/>
        </p:nvSpPr>
        <p:spPr>
          <a:xfrm>
            <a:off x="88551" y="421681"/>
            <a:ext cx="18110898" cy="871072"/>
          </a:xfrm>
          <a:prstGeom prst="rect">
            <a:avLst/>
          </a:prstGeom>
        </p:spPr>
        <p:txBody>
          <a:bodyPr wrap="square" lIns="0" tIns="0" rIns="0" bIns="0" rtlCol="0" anchor="t">
            <a:spAutoFit/>
          </a:bodyPr>
          <a:lstStyle/>
          <a:p>
            <a:pPr marL="0" lvl="0" indent="0" algn="ctr">
              <a:lnSpc>
                <a:spcPts val="7559"/>
              </a:lnSpc>
              <a:spcBef>
                <a:spcPct val="0"/>
              </a:spcBef>
            </a:pPr>
            <a:r>
              <a:rPr lang="en-US" sz="4800" b="1" spc="220" dirty="0">
                <a:solidFill>
                  <a:srgbClr val="305AA9"/>
                </a:solidFill>
                <a:latin typeface="Arimo Bold"/>
                <a:ea typeface="Arimo Bold"/>
                <a:cs typeface="Arimo Bold"/>
                <a:sym typeface="Arimo Bold"/>
              </a:rPr>
              <a:t>Supplemental Security Income: Countable Resources </a:t>
            </a:r>
          </a:p>
        </p:txBody>
      </p:sp>
      <p:sp>
        <p:nvSpPr>
          <p:cNvPr id="4" name="AutoShape 4">
            <a:extLst>
              <a:ext uri="{FF2B5EF4-FFF2-40B4-BE49-F238E27FC236}">
                <a16:creationId xmlns:a16="http://schemas.microsoft.com/office/drawing/2014/main" id="{8433D980-44EE-11DB-D22A-0002DA22A99F}"/>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9DC63304-C89A-E607-F0A4-2CF3B4470A89}"/>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58D38EA2-0ADD-994C-5A5E-EF75D9CF5296}"/>
              </a:ext>
            </a:extLst>
          </p:cNvPr>
          <p:cNvSpPr txBox="1"/>
          <p:nvPr/>
        </p:nvSpPr>
        <p:spPr>
          <a:xfrm>
            <a:off x="1504105" y="2021248"/>
            <a:ext cx="15647796" cy="7386638"/>
          </a:xfrm>
          <a:prstGeom prst="rect">
            <a:avLst/>
          </a:prstGeom>
          <a:noFill/>
        </p:spPr>
        <p:txBody>
          <a:bodyPr wrap="square" rtlCol="0">
            <a:spAutoFit/>
          </a:bodyPr>
          <a:lstStyle/>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Cash</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Bank accounts</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Stocks, mutual funds, and savings bonds</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Digital currencies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Land that does not meet an exception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Life insurance policies in excess of $1,500</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Personal property </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Excess vehicles</a:t>
            </a:r>
          </a:p>
          <a:p>
            <a:pPr marL="685800" indent="-685800">
              <a:buFont typeface="Arial" panose="020B0604020202020204" pitchFamily="34" charset="0"/>
              <a:buChar char="•"/>
            </a:pPr>
            <a:r>
              <a:rPr lang="en-US" sz="4200" dirty="0">
                <a:latin typeface="Arimo" panose="020B0604020202020204" charset="0"/>
                <a:ea typeface="Arimo" panose="020B0604020202020204" charset="0"/>
                <a:cs typeface="Arimo" panose="020B0604020202020204" charset="0"/>
              </a:rPr>
              <a:t>Deemed resources from spouse to spouse, or parent to child</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1011740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8198-7C88-8299-5311-DD536DDF5195}"/>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166B47A-CF6D-F795-442F-ABE45E3C7799}"/>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6889C47B-F159-EF0A-C29E-31899B029F95}"/>
              </a:ext>
            </a:extLst>
          </p:cNvPr>
          <p:cNvSpPr txBox="1"/>
          <p:nvPr/>
        </p:nvSpPr>
        <p:spPr>
          <a:xfrm>
            <a:off x="88551" y="421681"/>
            <a:ext cx="18110898" cy="888641"/>
          </a:xfrm>
          <a:prstGeom prst="rect">
            <a:avLst/>
          </a:prstGeom>
        </p:spPr>
        <p:txBody>
          <a:bodyPr wrap="square" lIns="0" tIns="0" rIns="0" bIns="0" rtlCol="0" anchor="t">
            <a:spAutoFit/>
          </a:bodyPr>
          <a:lstStyle/>
          <a:p>
            <a:pPr marL="0" lvl="0" indent="0" algn="ctr">
              <a:lnSpc>
                <a:spcPts val="7559"/>
              </a:lnSpc>
              <a:spcBef>
                <a:spcPct val="0"/>
              </a:spcBef>
            </a:pPr>
            <a:r>
              <a:rPr lang="en-US" sz="5400" b="1" spc="220" dirty="0">
                <a:solidFill>
                  <a:srgbClr val="305AA9"/>
                </a:solidFill>
                <a:latin typeface="Arimo Bold"/>
                <a:ea typeface="Arimo Bold"/>
                <a:cs typeface="Arimo Bold"/>
                <a:sym typeface="Arimo Bold"/>
              </a:rPr>
              <a:t>Supplemental Security Income: Exempt Resources</a:t>
            </a:r>
          </a:p>
        </p:txBody>
      </p:sp>
      <p:sp>
        <p:nvSpPr>
          <p:cNvPr id="4" name="AutoShape 4">
            <a:extLst>
              <a:ext uri="{FF2B5EF4-FFF2-40B4-BE49-F238E27FC236}">
                <a16:creationId xmlns:a16="http://schemas.microsoft.com/office/drawing/2014/main" id="{7F49A754-8C5B-2519-16F4-E6C39CE177CA}"/>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49EADE2F-D110-6128-1891-22D3F978FCB0}"/>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C9E8D299-A367-27F0-FAE7-E027F4ADF90D}"/>
              </a:ext>
            </a:extLst>
          </p:cNvPr>
          <p:cNvSpPr txBox="1"/>
          <p:nvPr/>
        </p:nvSpPr>
        <p:spPr>
          <a:xfrm>
            <a:off x="1320102" y="1828797"/>
            <a:ext cx="15647796" cy="6740307"/>
          </a:xfrm>
          <a:prstGeom prst="rect">
            <a:avLst/>
          </a:prstGeom>
          <a:noFill/>
        </p:spPr>
        <p:txBody>
          <a:bodyPr wrap="square" rtlCol="0">
            <a:spAutoFit/>
          </a:bodyPr>
          <a:lstStyle/>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Your home and the lot;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Household goods and personal effects;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Life insurance policies of $1,500 or less;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One vehicle, regardless of value, if used for transportation;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Burial spaces;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Burial funds if less than $1,500;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A Plan to Achieve Self-Support (PASS) account;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An Achieving a Better Life Experience (ABLE) account;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An Individual Development Account (IDA);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A Child SSI dedicated account;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Disaster relief;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Clinical trails up to $2,000;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Some trusts. </a:t>
            </a:r>
          </a:p>
        </p:txBody>
      </p:sp>
    </p:spTree>
    <p:extLst>
      <p:ext uri="{BB962C8B-B14F-4D97-AF65-F5344CB8AC3E}">
        <p14:creationId xmlns:p14="http://schemas.microsoft.com/office/powerpoint/2010/main" val="185232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F270F-7CA4-C47D-441C-6484E8D06FA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3AB116-F5A5-8240-83A4-ED6AD2F1C148}"/>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46E2F2BA-C81B-DB7B-9825-F2BFD1B0E1FE}"/>
              </a:ext>
            </a:extLst>
          </p:cNvPr>
          <p:cNvSpPr txBox="1"/>
          <p:nvPr/>
        </p:nvSpPr>
        <p:spPr>
          <a:xfrm>
            <a:off x="88551" y="421681"/>
            <a:ext cx="18110898" cy="871072"/>
          </a:xfrm>
          <a:prstGeom prst="rect">
            <a:avLst/>
          </a:prstGeom>
        </p:spPr>
        <p:txBody>
          <a:bodyPr wrap="square" lIns="0" tIns="0" rIns="0" bIns="0" rtlCol="0" anchor="t">
            <a:spAutoFit/>
          </a:bodyPr>
          <a:lstStyle/>
          <a:p>
            <a:pPr marL="0" lvl="0" indent="0" algn="ctr">
              <a:lnSpc>
                <a:spcPts val="7559"/>
              </a:lnSpc>
              <a:spcBef>
                <a:spcPct val="0"/>
              </a:spcBef>
            </a:pPr>
            <a:r>
              <a:rPr lang="en-US" sz="4800" b="1" spc="220" dirty="0">
                <a:solidFill>
                  <a:srgbClr val="305AA9"/>
                </a:solidFill>
                <a:latin typeface="Arimo Bold"/>
                <a:ea typeface="Arimo Bold"/>
                <a:cs typeface="Arimo Bold"/>
                <a:sym typeface="Arimo Bold"/>
              </a:rPr>
              <a:t>Resources That Are Exempt for a Certain Time</a:t>
            </a:r>
          </a:p>
        </p:txBody>
      </p:sp>
      <p:sp>
        <p:nvSpPr>
          <p:cNvPr id="4" name="AutoShape 4">
            <a:extLst>
              <a:ext uri="{FF2B5EF4-FFF2-40B4-BE49-F238E27FC236}">
                <a16:creationId xmlns:a16="http://schemas.microsoft.com/office/drawing/2014/main" id="{6694B7D8-85D0-5DF6-C9A0-1D78ABF5E796}"/>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435B7F69-4D20-8A80-91CC-36A119FA689D}"/>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C8059358-91E7-C336-A57E-3E87DEB6886C}"/>
              </a:ext>
            </a:extLst>
          </p:cNvPr>
          <p:cNvSpPr txBox="1"/>
          <p:nvPr/>
        </p:nvSpPr>
        <p:spPr>
          <a:xfrm>
            <a:off x="1320102" y="1828797"/>
            <a:ext cx="15647796" cy="5632311"/>
          </a:xfrm>
          <a:prstGeom prst="rect">
            <a:avLst/>
          </a:prstGeom>
          <a:noFill/>
        </p:spPr>
        <p:txBody>
          <a:bodyPr wrap="square" rtlCol="0">
            <a:spAutoFit/>
          </a:bodyPr>
          <a:lstStyle/>
          <a:p>
            <a:pPr marL="685800" indent="-685800">
              <a:buFont typeface="Arial" panose="020B0604020202020204" pitchFamily="34" charset="0"/>
              <a:buChar char="•"/>
            </a:pPr>
            <a:r>
              <a:rPr lang="en-US" sz="3600" dirty="0">
                <a:latin typeface="Arimo" panose="020B0604020202020204" charset="0"/>
                <a:ea typeface="Arimo" panose="020B0604020202020204" charset="0"/>
                <a:cs typeface="Arimo" panose="020B0604020202020204" charset="0"/>
              </a:rPr>
              <a:t>SSI Resource Rules are interesting and unique in that some resources do not count initially but will count after a certain amount of months. </a:t>
            </a:r>
          </a:p>
          <a:p>
            <a:pPr marL="685800" indent="-685800">
              <a:buFont typeface="Arial" panose="020B0604020202020204" pitchFamily="34" charset="0"/>
              <a:buChar char="•"/>
            </a:pPr>
            <a:r>
              <a:rPr lang="en-US" sz="3600" dirty="0">
                <a:latin typeface="Arimo" panose="020B0604020202020204" charset="0"/>
                <a:ea typeface="Arimo" panose="020B0604020202020204" charset="0"/>
                <a:cs typeface="Arimo" panose="020B0604020202020204" charset="0"/>
              </a:rPr>
              <a:t>In effect, there is a grace period to spend these resources down before they count against you. </a:t>
            </a:r>
          </a:p>
          <a:p>
            <a:pPr marL="685800" indent="-685800">
              <a:buFont typeface="Arial" panose="020B0604020202020204" pitchFamily="34" charset="0"/>
              <a:buChar char="•"/>
            </a:pPr>
            <a:endParaRPr lang="en-US" sz="36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3600" dirty="0">
                <a:latin typeface="Arimo" panose="020B0604020202020204" charset="0"/>
                <a:ea typeface="Arimo" panose="020B0604020202020204" charset="0"/>
                <a:cs typeface="Arimo" panose="020B0604020202020204" charset="0"/>
              </a:rPr>
              <a:t>Social Security gets this wrong all the time! </a:t>
            </a:r>
          </a:p>
          <a:p>
            <a:endParaRPr lang="en-US" sz="36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3600" dirty="0">
                <a:latin typeface="Arimo" panose="020B0604020202020204" charset="0"/>
                <a:ea typeface="Arimo" panose="020B0604020202020204" charset="0"/>
                <a:cs typeface="Arimo" panose="020B0604020202020204" charset="0"/>
              </a:rPr>
              <a:t>If a potential client comes to you and says that their SSI was terminated because they were over resource, investigate what type of resources made them ineligible. Investigate when the resource was deposited. </a:t>
            </a:r>
          </a:p>
        </p:txBody>
      </p:sp>
    </p:spTree>
    <p:extLst>
      <p:ext uri="{BB962C8B-B14F-4D97-AF65-F5344CB8AC3E}">
        <p14:creationId xmlns:p14="http://schemas.microsoft.com/office/powerpoint/2010/main" val="1107590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67A33-6359-596B-5789-95EE89EBBB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61A8AF6-3C82-E3CD-7540-6DF622F88B83}"/>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F1A78E6A-66B4-DBA9-7D8F-929E6C0794FE}"/>
              </a:ext>
            </a:extLst>
          </p:cNvPr>
          <p:cNvSpPr txBox="1"/>
          <p:nvPr/>
        </p:nvSpPr>
        <p:spPr>
          <a:xfrm>
            <a:off x="88551" y="421681"/>
            <a:ext cx="18110898" cy="871072"/>
          </a:xfrm>
          <a:prstGeom prst="rect">
            <a:avLst/>
          </a:prstGeom>
        </p:spPr>
        <p:txBody>
          <a:bodyPr wrap="square" lIns="0" tIns="0" rIns="0" bIns="0" rtlCol="0" anchor="t">
            <a:spAutoFit/>
          </a:bodyPr>
          <a:lstStyle/>
          <a:p>
            <a:pPr marL="0" lvl="0" indent="0" algn="ctr">
              <a:lnSpc>
                <a:spcPts val="7559"/>
              </a:lnSpc>
              <a:spcBef>
                <a:spcPct val="0"/>
              </a:spcBef>
            </a:pPr>
            <a:r>
              <a:rPr lang="en-US" sz="4800" b="1" spc="220" dirty="0">
                <a:solidFill>
                  <a:srgbClr val="305AA9"/>
                </a:solidFill>
                <a:latin typeface="Arimo Bold"/>
                <a:ea typeface="Arimo Bold"/>
                <a:cs typeface="Arimo Bold"/>
                <a:sym typeface="Arimo Bold"/>
              </a:rPr>
              <a:t>Resources That Are Exempt for a Certain Time</a:t>
            </a:r>
          </a:p>
        </p:txBody>
      </p:sp>
      <p:sp>
        <p:nvSpPr>
          <p:cNvPr id="4" name="AutoShape 4">
            <a:extLst>
              <a:ext uri="{FF2B5EF4-FFF2-40B4-BE49-F238E27FC236}">
                <a16:creationId xmlns:a16="http://schemas.microsoft.com/office/drawing/2014/main" id="{4BA7DD5D-9CA5-B1A4-EDF6-16B4C3E1E29C}"/>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E78624B1-A954-5D9D-E06A-AD28EE178DD0}"/>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0FF192E6-9688-23CC-71F1-821A57A0CF57}"/>
              </a:ext>
            </a:extLst>
          </p:cNvPr>
          <p:cNvSpPr txBox="1"/>
          <p:nvPr/>
        </p:nvSpPr>
        <p:spPr>
          <a:xfrm>
            <a:off x="704326" y="1790700"/>
            <a:ext cx="16879347" cy="4524315"/>
          </a:xfrm>
          <a:prstGeom prst="rect">
            <a:avLst/>
          </a:prstGeom>
          <a:noFill/>
        </p:spPr>
        <p:txBody>
          <a:bodyPr wrap="square" rtlCol="0">
            <a:spAutoFit/>
          </a:bodyPr>
          <a:lstStyle/>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Retroactive SSI or Social Security benefits: do not count for up to 9 months after receipt.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Grants, scholarships, fellowships, or gifts to pay for educational expenses: do not count for up to 9 months after receipt.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Cash received for medical or social services that is not counted as income does not count for 1 month after receipt.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Relocation assistance payments do not count for up to 9 months after receipt.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Crime victim’s assistance does not count for up to 9 months after receipt.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Earned income tax credit payments do not count for 12 months after receipt. </a:t>
            </a:r>
          </a:p>
          <a:p>
            <a:pPr marL="685800" indent="-685800">
              <a:buFont typeface="Arial" panose="020B0604020202020204" pitchFamily="34" charset="0"/>
              <a:buChar char="•"/>
            </a:pPr>
            <a:r>
              <a:rPr lang="en-US" sz="3200" dirty="0">
                <a:latin typeface="Arimo" panose="020B0604020202020204" charset="0"/>
                <a:ea typeface="Arimo" panose="020B0604020202020204" charset="0"/>
                <a:cs typeface="Arimo" panose="020B0604020202020204" charset="0"/>
              </a:rPr>
              <a:t>Federal tax refunds and advanced tax refunds do not count for 12 months after receipt. </a:t>
            </a:r>
          </a:p>
        </p:txBody>
      </p:sp>
    </p:spTree>
    <p:extLst>
      <p:ext uri="{BB962C8B-B14F-4D97-AF65-F5344CB8AC3E}">
        <p14:creationId xmlns:p14="http://schemas.microsoft.com/office/powerpoint/2010/main" val="8436375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0A85D-906D-0634-8312-6B83CC0F9C5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84BD520-9979-2442-1084-EDDD6F502058}"/>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26CA81FA-377B-3343-31EC-FBC5B364C4D4}"/>
              </a:ext>
            </a:extLst>
          </p:cNvPr>
          <p:cNvSpPr txBox="1"/>
          <p:nvPr/>
        </p:nvSpPr>
        <p:spPr>
          <a:xfrm>
            <a:off x="88551" y="421681"/>
            <a:ext cx="18110898" cy="871072"/>
          </a:xfrm>
          <a:prstGeom prst="rect">
            <a:avLst/>
          </a:prstGeom>
        </p:spPr>
        <p:txBody>
          <a:bodyPr wrap="square" lIns="0" tIns="0" rIns="0" bIns="0" rtlCol="0" anchor="t">
            <a:spAutoFit/>
          </a:bodyPr>
          <a:lstStyle/>
          <a:p>
            <a:pPr marL="0" lvl="0" indent="0" algn="ctr">
              <a:lnSpc>
                <a:spcPts val="7559"/>
              </a:lnSpc>
              <a:spcBef>
                <a:spcPct val="0"/>
              </a:spcBef>
            </a:pPr>
            <a:r>
              <a:rPr lang="en-US" sz="4800" b="1" spc="220" dirty="0">
                <a:solidFill>
                  <a:srgbClr val="305AA9"/>
                </a:solidFill>
                <a:latin typeface="Arimo Bold"/>
                <a:ea typeface="Arimo Bold"/>
                <a:cs typeface="Arimo Bold"/>
                <a:sym typeface="Arimo Bold"/>
              </a:rPr>
              <a:t>SSI: When Resources Count</a:t>
            </a:r>
          </a:p>
        </p:txBody>
      </p:sp>
      <p:sp>
        <p:nvSpPr>
          <p:cNvPr id="4" name="AutoShape 4">
            <a:extLst>
              <a:ext uri="{FF2B5EF4-FFF2-40B4-BE49-F238E27FC236}">
                <a16:creationId xmlns:a16="http://schemas.microsoft.com/office/drawing/2014/main" id="{09EEB0C0-95CE-C332-63D9-404B399CCA94}"/>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405A5ED1-F2AD-EB4F-648E-444478F6C15D}"/>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D3DFDA84-4D4F-6808-60E2-56BE5D24687B}"/>
              </a:ext>
            </a:extLst>
          </p:cNvPr>
          <p:cNvSpPr txBox="1"/>
          <p:nvPr/>
        </p:nvSpPr>
        <p:spPr>
          <a:xfrm>
            <a:off x="704326" y="1790700"/>
            <a:ext cx="16879347" cy="5632311"/>
          </a:xfrm>
          <a:prstGeom prst="rect">
            <a:avLst/>
          </a:prstGeom>
          <a:noFill/>
        </p:spPr>
        <p:txBody>
          <a:bodyPr wrap="square" rtlCol="0">
            <a:spAutoFit/>
          </a:bodyPr>
          <a:lstStyle/>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Resources are counted on the first of the month: “(a) </a:t>
            </a:r>
            <a:r>
              <a:rPr lang="en-US" sz="4000" i="1" dirty="0">
                <a:latin typeface="Arimo" panose="020B0604020202020204" charset="0"/>
                <a:ea typeface="Arimo" panose="020B0604020202020204" charset="0"/>
                <a:cs typeface="Arimo" panose="020B0604020202020204" charset="0"/>
              </a:rPr>
              <a:t>General. Resources determinations are made as of the first moment of the month. A resource determination is based on what assets an individual has, what their values are, and whether or not they are excluded as of the first moment of the month</a:t>
            </a:r>
            <a:r>
              <a:rPr lang="en-US" sz="4000" dirty="0">
                <a:latin typeface="Arimo" panose="020B0604020202020204" charset="0"/>
                <a:ea typeface="Arimo" panose="020B0604020202020204" charset="0"/>
                <a:cs typeface="Arimo" panose="020B0604020202020204" charset="0"/>
              </a:rPr>
              <a:t>.”</a:t>
            </a:r>
          </a:p>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If a resource is deposited mid-month, it will not count as a resource until the first day of the following month. </a:t>
            </a:r>
          </a:p>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Everything is counted at the “first moment of the next month.” This includes an increase in resources or a decrease in resources. </a:t>
            </a:r>
          </a:p>
        </p:txBody>
      </p:sp>
    </p:spTree>
    <p:extLst>
      <p:ext uri="{BB962C8B-B14F-4D97-AF65-F5344CB8AC3E}">
        <p14:creationId xmlns:p14="http://schemas.microsoft.com/office/powerpoint/2010/main" val="3545886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EACFC-272B-4744-00B5-93FC90B8EA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459B7D-68BC-3CE6-CDC1-4C587A40E081}"/>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1D70D6DA-AA3E-B10D-712C-DFF0D2C72510}"/>
              </a:ext>
            </a:extLst>
          </p:cNvPr>
          <p:cNvSpPr txBox="1"/>
          <p:nvPr/>
        </p:nvSpPr>
        <p:spPr>
          <a:xfrm>
            <a:off x="1130282" y="531083"/>
            <a:ext cx="14106944"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Food Stamps (SNAP): Big Change</a:t>
            </a:r>
          </a:p>
        </p:txBody>
      </p:sp>
      <p:sp>
        <p:nvSpPr>
          <p:cNvPr id="4" name="AutoShape 4">
            <a:extLst>
              <a:ext uri="{FF2B5EF4-FFF2-40B4-BE49-F238E27FC236}">
                <a16:creationId xmlns:a16="http://schemas.microsoft.com/office/drawing/2014/main" id="{9E7CB4A2-C314-B938-11E2-878ACCCDBE52}"/>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9FAAF02C-8982-E92C-DFFE-04675166279C}"/>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01EEF4A9-289E-CEBA-0B2E-63FED8021255}"/>
              </a:ext>
            </a:extLst>
          </p:cNvPr>
          <p:cNvSpPr txBox="1"/>
          <p:nvPr/>
        </p:nvSpPr>
        <p:spPr>
          <a:xfrm>
            <a:off x="1192404" y="1845730"/>
            <a:ext cx="13982700" cy="6740307"/>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There has been a big change to the rules for food stamp resources. The change happened on May 1, 2026.</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 change is that Tennessee now has Broad Based Categorical Eligibility (BBCE) for some SNAP households.</a:t>
            </a:r>
          </a:p>
          <a:p>
            <a:pPr marL="685800" indent="-685800">
              <a:buFont typeface="Arial" panose="020B0604020202020204" pitchFamily="34" charset="0"/>
              <a:buChar char="•"/>
            </a:pPr>
            <a:r>
              <a:rPr lang="en-US" sz="4800" b="1" dirty="0">
                <a:latin typeface="Arimo" panose="020B0604020202020204" charset="0"/>
                <a:ea typeface="Arimo" panose="020B0604020202020204" charset="0"/>
                <a:cs typeface="Arimo" panose="020B0604020202020204" charset="0"/>
              </a:rPr>
              <a:t>This means that some SNAP households are no longer subject to a resource limit in order to get food stamps</a:t>
            </a:r>
            <a:r>
              <a:rPr lang="en-US" sz="4800" dirty="0">
                <a:latin typeface="Arimo" panose="020B0604020202020204" charset="0"/>
                <a:ea typeface="Arimo" panose="020B0604020202020204" charset="0"/>
                <a:cs typeface="Arimo" panose="020B0604020202020204" charset="0"/>
              </a:rPr>
              <a:t>. This is really good news!</a:t>
            </a:r>
          </a:p>
        </p:txBody>
      </p:sp>
    </p:spTree>
    <p:extLst>
      <p:ext uri="{BB962C8B-B14F-4D97-AF65-F5344CB8AC3E}">
        <p14:creationId xmlns:p14="http://schemas.microsoft.com/office/powerpoint/2010/main" val="3953783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FFD35-2135-63E9-353D-98FF37CCE1F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AA45E-0494-63C2-B8FC-7C1F4840A5FA}"/>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AEEEF345-EAB2-95D4-2762-9AA8098AE675}"/>
              </a:ext>
            </a:extLst>
          </p:cNvPr>
          <p:cNvSpPr txBox="1"/>
          <p:nvPr/>
        </p:nvSpPr>
        <p:spPr>
          <a:xfrm>
            <a:off x="88551" y="421681"/>
            <a:ext cx="18110898" cy="871072"/>
          </a:xfrm>
          <a:prstGeom prst="rect">
            <a:avLst/>
          </a:prstGeom>
        </p:spPr>
        <p:txBody>
          <a:bodyPr wrap="square" lIns="0" tIns="0" rIns="0" bIns="0" rtlCol="0" anchor="t">
            <a:spAutoFit/>
          </a:bodyPr>
          <a:lstStyle/>
          <a:p>
            <a:pPr marL="0" lvl="0" indent="0" algn="ctr">
              <a:lnSpc>
                <a:spcPts val="7559"/>
              </a:lnSpc>
              <a:spcBef>
                <a:spcPct val="0"/>
              </a:spcBef>
            </a:pPr>
            <a:r>
              <a:rPr lang="en-US" sz="4800" b="1" spc="220" dirty="0">
                <a:solidFill>
                  <a:srgbClr val="305AA9"/>
                </a:solidFill>
                <a:latin typeface="Arimo Bold"/>
                <a:ea typeface="Arimo Bold"/>
                <a:cs typeface="Arimo Bold"/>
                <a:sym typeface="Arimo Bold"/>
              </a:rPr>
              <a:t>SSI: When Resources Count</a:t>
            </a:r>
          </a:p>
        </p:txBody>
      </p:sp>
      <p:sp>
        <p:nvSpPr>
          <p:cNvPr id="4" name="AutoShape 4">
            <a:extLst>
              <a:ext uri="{FF2B5EF4-FFF2-40B4-BE49-F238E27FC236}">
                <a16:creationId xmlns:a16="http://schemas.microsoft.com/office/drawing/2014/main" id="{AE9E2210-5126-E8CF-E351-60AA6400AFA0}"/>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46A5F1AE-4625-F1CF-C696-4CE56D4D66B7}"/>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4DCB15B8-BC8E-45C3-CA32-85F18535029A}"/>
              </a:ext>
            </a:extLst>
          </p:cNvPr>
          <p:cNvSpPr txBox="1"/>
          <p:nvPr/>
        </p:nvSpPr>
        <p:spPr>
          <a:xfrm>
            <a:off x="704326" y="1790700"/>
            <a:ext cx="16879347" cy="3170099"/>
          </a:xfrm>
          <a:prstGeom prst="rect">
            <a:avLst/>
          </a:prstGeom>
          <a:noFill/>
        </p:spPr>
        <p:txBody>
          <a:bodyPr wrap="square" rtlCol="0">
            <a:spAutoFit/>
          </a:bodyPr>
          <a:lstStyle/>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Social Security Administration: Understanding SSI Resources 2026 Edition</a:t>
            </a:r>
          </a:p>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Social Security Administration Program Operations Manual System (POMS) SI 01110.000 Resources</a:t>
            </a:r>
          </a:p>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Code of Federal Regulations 416.1207 Resource determinations </a:t>
            </a:r>
          </a:p>
        </p:txBody>
      </p:sp>
    </p:spTree>
    <p:extLst>
      <p:ext uri="{BB962C8B-B14F-4D97-AF65-F5344CB8AC3E}">
        <p14:creationId xmlns:p14="http://schemas.microsoft.com/office/powerpoint/2010/main" val="412763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EFB12-F7FF-C900-E1E5-124D83CD9F2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C20538B-4F31-5F19-EFCC-37609A859962}"/>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C44C5B88-431D-A8F8-E661-47CEB244A567}"/>
              </a:ext>
            </a:extLst>
          </p:cNvPr>
          <p:cNvSpPr txBox="1"/>
          <p:nvPr/>
        </p:nvSpPr>
        <p:spPr>
          <a:xfrm>
            <a:off x="88551" y="421681"/>
            <a:ext cx="18110898" cy="871072"/>
          </a:xfrm>
          <a:prstGeom prst="rect">
            <a:avLst/>
          </a:prstGeom>
        </p:spPr>
        <p:txBody>
          <a:bodyPr wrap="square" lIns="0" tIns="0" rIns="0" bIns="0" rtlCol="0" anchor="t">
            <a:spAutoFit/>
          </a:bodyPr>
          <a:lstStyle/>
          <a:p>
            <a:pPr marL="0" lvl="0" indent="0" algn="ctr">
              <a:lnSpc>
                <a:spcPts val="7559"/>
              </a:lnSpc>
              <a:spcBef>
                <a:spcPct val="0"/>
              </a:spcBef>
            </a:pPr>
            <a:r>
              <a:rPr lang="en-US" sz="4800" b="1" spc="220" dirty="0">
                <a:solidFill>
                  <a:srgbClr val="305AA9"/>
                </a:solidFill>
                <a:latin typeface="Arimo Bold"/>
                <a:ea typeface="Arimo Bold"/>
                <a:cs typeface="Arimo Bold"/>
                <a:sym typeface="Arimo Bold"/>
              </a:rPr>
              <a:t>Practical Exercise</a:t>
            </a:r>
          </a:p>
        </p:txBody>
      </p:sp>
      <p:sp>
        <p:nvSpPr>
          <p:cNvPr id="4" name="AutoShape 4">
            <a:extLst>
              <a:ext uri="{FF2B5EF4-FFF2-40B4-BE49-F238E27FC236}">
                <a16:creationId xmlns:a16="http://schemas.microsoft.com/office/drawing/2014/main" id="{D4769FD5-AC3C-E853-C744-DFA8339439F3}"/>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CEC71E3D-BE12-918C-A991-2889F1297E13}"/>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1F08D835-4502-6C8F-6833-03A2451248CF}"/>
              </a:ext>
            </a:extLst>
          </p:cNvPr>
          <p:cNvSpPr txBox="1"/>
          <p:nvPr/>
        </p:nvSpPr>
        <p:spPr>
          <a:xfrm>
            <a:off x="704326" y="1790700"/>
            <a:ext cx="16879347" cy="2554545"/>
          </a:xfrm>
          <a:prstGeom prst="rect">
            <a:avLst/>
          </a:prstGeom>
          <a:noFill/>
        </p:spPr>
        <p:txBody>
          <a:bodyPr wrap="square" rtlCol="0">
            <a:spAutoFit/>
          </a:bodyPr>
          <a:lstStyle/>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Each group will receive a packet with a set of resources inside. You will meet a potential client who is wondering if he or she is eligible for a certain program based on these resources. </a:t>
            </a:r>
          </a:p>
          <a:p>
            <a:pPr marL="685800" indent="-685800">
              <a:buFont typeface="Arial" panose="020B0604020202020204" pitchFamily="34" charset="0"/>
              <a:buChar char="•"/>
            </a:pPr>
            <a:r>
              <a:rPr lang="en-US" sz="4000" dirty="0">
                <a:latin typeface="Arimo" panose="020B0604020202020204" charset="0"/>
                <a:ea typeface="Arimo" panose="020B0604020202020204" charset="0"/>
                <a:cs typeface="Arimo" panose="020B0604020202020204" charset="0"/>
              </a:rPr>
              <a:t>How will you advise your client? </a:t>
            </a:r>
          </a:p>
        </p:txBody>
      </p:sp>
    </p:spTree>
    <p:extLst>
      <p:ext uri="{BB962C8B-B14F-4D97-AF65-F5344CB8AC3E}">
        <p14:creationId xmlns:p14="http://schemas.microsoft.com/office/powerpoint/2010/main" val="3127139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AutoShape 3"/>
          <p:cNvSpPr/>
          <p:nvPr/>
        </p:nvSpPr>
        <p:spPr>
          <a:xfrm>
            <a:off x="10767060" y="94242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4" name="AutoShape 4"/>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Freeform 5" descr="Scales of justice on blue background"/>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35000"/>
              <a:extLst>
                <a:ext uri="{28A0092B-C50C-407E-A947-70E740481C1C}">
                  <a14:useLocalDpi xmlns:a14="http://schemas.microsoft.com/office/drawing/2010/main" val="0"/>
                </a:ext>
              </a:extLst>
            </a:blip>
            <a:stretch>
              <a:fillRect/>
            </a:stretch>
          </a:blipFill>
        </p:spPr>
        <p:txBody>
          <a:bodyPr/>
          <a:lstStyle/>
          <a:p>
            <a:endParaRPr lang="en-US"/>
          </a:p>
        </p:txBody>
      </p:sp>
      <p:sp>
        <p:nvSpPr>
          <p:cNvPr id="6" name="TextBox 6"/>
          <p:cNvSpPr txBox="1"/>
          <p:nvPr/>
        </p:nvSpPr>
        <p:spPr>
          <a:xfrm>
            <a:off x="1028700" y="3965409"/>
            <a:ext cx="16230600" cy="3757204"/>
          </a:xfrm>
          <a:prstGeom prst="rect">
            <a:avLst/>
          </a:prstGeom>
        </p:spPr>
        <p:txBody>
          <a:bodyPr lIns="0" tIns="0" rIns="0" bIns="0" rtlCol="0" anchor="t">
            <a:spAutoFit/>
          </a:bodyPr>
          <a:lstStyle/>
          <a:p>
            <a:pPr algn="ctr">
              <a:lnSpc>
                <a:spcPts val="29772"/>
              </a:lnSpc>
            </a:pPr>
            <a:r>
              <a:rPr lang="en-US" sz="24810" dirty="0">
                <a:solidFill>
                  <a:srgbClr val="FFFFFF"/>
                </a:solidFill>
                <a:latin typeface="Maldina Script"/>
                <a:ea typeface="Maldina Script"/>
                <a:cs typeface="Maldina Script"/>
                <a:sym typeface="Maldina Script"/>
              </a:rPr>
              <a:t>Thank You</a:t>
            </a:r>
          </a:p>
        </p:txBody>
      </p:sp>
      <p:sp>
        <p:nvSpPr>
          <p:cNvPr id="7" name="TextBox 6">
            <a:extLst>
              <a:ext uri="{FF2B5EF4-FFF2-40B4-BE49-F238E27FC236}">
                <a16:creationId xmlns:a16="http://schemas.microsoft.com/office/drawing/2014/main" id="{49C5FF25-30BC-D153-D756-67DA42795D6F}"/>
              </a:ext>
            </a:extLst>
          </p:cNvPr>
          <p:cNvSpPr txBox="1"/>
          <p:nvPr/>
        </p:nvSpPr>
        <p:spPr>
          <a:xfrm>
            <a:off x="13030200" y="1013209"/>
            <a:ext cx="5029200" cy="1938992"/>
          </a:xfrm>
          <a:prstGeom prst="rect">
            <a:avLst/>
          </a:prstGeom>
          <a:noFill/>
        </p:spPr>
        <p:txBody>
          <a:bodyPr wrap="square" rtlCol="0">
            <a:spAutoFit/>
          </a:bodyPr>
          <a:lstStyle/>
          <a:p>
            <a:r>
              <a:rPr lang="en-US" sz="4000" dirty="0">
                <a:latin typeface="Arimo" panose="020B0604020202020204" charset="0"/>
                <a:ea typeface="Arimo" panose="020B0604020202020204" charset="0"/>
                <a:cs typeface="Arimo" panose="020B0604020202020204" charset="0"/>
              </a:rPr>
              <a:t>Emma Sholl</a:t>
            </a:r>
          </a:p>
          <a:p>
            <a:r>
              <a:rPr lang="en-US" sz="4000" dirty="0">
                <a:latin typeface="Arimo" panose="020B0604020202020204" charset="0"/>
                <a:ea typeface="Arimo" panose="020B0604020202020204" charset="0"/>
                <a:cs typeface="Arimo" panose="020B0604020202020204" charset="0"/>
                <a:hlinkClick r:id="rId4"/>
              </a:rPr>
              <a:t>esholl@las.org</a:t>
            </a:r>
            <a:endParaRPr lang="en-US" sz="4000" dirty="0">
              <a:latin typeface="Arimo" panose="020B0604020202020204" charset="0"/>
              <a:ea typeface="Arimo" panose="020B0604020202020204" charset="0"/>
              <a:cs typeface="Arimo" panose="020B0604020202020204" charset="0"/>
            </a:endParaRPr>
          </a:p>
          <a:p>
            <a:r>
              <a:rPr lang="en-US" sz="4000" dirty="0">
                <a:latin typeface="Arimo" panose="020B0604020202020204" charset="0"/>
                <a:ea typeface="Arimo" panose="020B0604020202020204" charset="0"/>
                <a:cs typeface="Arimo" panose="020B0604020202020204" charset="0"/>
              </a:rPr>
              <a:t>(615) 780-7119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75A30-BF14-5F0F-5AC2-7F43BAB77A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4FFBE67-52A7-7CD5-3747-6F089752E339}"/>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307C15FD-D1B6-AA91-37D3-08A7E9AA73AC}"/>
              </a:ext>
            </a:extLst>
          </p:cNvPr>
          <p:cNvSpPr txBox="1"/>
          <p:nvPr/>
        </p:nvSpPr>
        <p:spPr>
          <a:xfrm>
            <a:off x="2134960" y="647700"/>
            <a:ext cx="13040144"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Food Stamps (SNAP): Old Rule</a:t>
            </a:r>
          </a:p>
        </p:txBody>
      </p:sp>
      <p:sp>
        <p:nvSpPr>
          <p:cNvPr id="4" name="AutoShape 4">
            <a:extLst>
              <a:ext uri="{FF2B5EF4-FFF2-40B4-BE49-F238E27FC236}">
                <a16:creationId xmlns:a16="http://schemas.microsoft.com/office/drawing/2014/main" id="{30F40572-F9AB-96EE-355A-778B3D8BA4AB}"/>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AA543103-7F07-E32D-6490-BB94B591AD16}"/>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B83D0119-956B-7681-8E76-E605FA951C7F}"/>
              </a:ext>
            </a:extLst>
          </p:cNvPr>
          <p:cNvSpPr txBox="1"/>
          <p:nvPr/>
        </p:nvSpPr>
        <p:spPr>
          <a:xfrm>
            <a:off x="1192404" y="1845730"/>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Prior to May 2026, the SNAP resource limit was $3,000.00 for standard households, and $4,500.00 for households containing a disabled or elderly (60+) member.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If you had resources, DHS had to verify them. This meant the applicant had to send in proof of their bank accounts. This was hard for a lot of applicants and caused their applications to be denied. </a:t>
            </a:r>
          </a:p>
        </p:txBody>
      </p:sp>
    </p:spTree>
    <p:extLst>
      <p:ext uri="{BB962C8B-B14F-4D97-AF65-F5344CB8AC3E}">
        <p14:creationId xmlns:p14="http://schemas.microsoft.com/office/powerpoint/2010/main" val="2548082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7D0DA-7919-010A-5832-71B82976D93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53B2314-962D-3193-C10C-C41E9FCB4B86}"/>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29A4B1F1-F56B-DA8C-E22E-39DAACBB5754}"/>
              </a:ext>
            </a:extLst>
          </p:cNvPr>
          <p:cNvSpPr txBox="1"/>
          <p:nvPr/>
        </p:nvSpPr>
        <p:spPr>
          <a:xfrm>
            <a:off x="3264195" y="498288"/>
            <a:ext cx="12814005"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What is Categorical Eligibility?</a:t>
            </a:r>
          </a:p>
        </p:txBody>
      </p:sp>
      <p:sp>
        <p:nvSpPr>
          <p:cNvPr id="4" name="AutoShape 4">
            <a:extLst>
              <a:ext uri="{FF2B5EF4-FFF2-40B4-BE49-F238E27FC236}">
                <a16:creationId xmlns:a16="http://schemas.microsoft.com/office/drawing/2014/main" id="{B49A4242-6D56-BE25-7F97-780CF2BCE4F2}"/>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CC531363-776F-E19D-7140-26B614FBC95D}"/>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8647C48C-E2BD-6D38-C15C-15F1074C5CEE}"/>
              </a:ext>
            </a:extLst>
          </p:cNvPr>
          <p:cNvSpPr txBox="1"/>
          <p:nvPr/>
        </p:nvSpPr>
        <p:spPr>
          <a:xfrm>
            <a:off x="1192404" y="1845730"/>
            <a:ext cx="15647796" cy="6740307"/>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This means that applicants are eligible for SNAP because they receive SSI, Families First, or are authorized to receive a TANF non-cash benefit. </a:t>
            </a:r>
          </a:p>
          <a:p>
            <a:endParaRPr lang="en-US" sz="4800" dirty="0">
              <a:latin typeface="Arimo" panose="020B0604020202020204" charset="0"/>
              <a:ea typeface="Arimo" panose="020B0604020202020204" charset="0"/>
              <a:cs typeface="Arimo" panose="020B0604020202020204" charset="0"/>
            </a:endParaRP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What does a TANF non-cash benefit mean?</a:t>
            </a:r>
          </a:p>
          <a:p>
            <a:pPr marL="1143000" lvl="1"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Essentially, it means that DHS will send them a “Help for Tennesseans” flyer. </a:t>
            </a:r>
          </a:p>
          <a:p>
            <a:pPr marL="1143000" lvl="1"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This is a flyer that provides households with a list of resources. This counts as a TANF benefit. </a:t>
            </a:r>
          </a:p>
        </p:txBody>
      </p:sp>
    </p:spTree>
    <p:extLst>
      <p:ext uri="{BB962C8B-B14F-4D97-AF65-F5344CB8AC3E}">
        <p14:creationId xmlns:p14="http://schemas.microsoft.com/office/powerpoint/2010/main" val="2324465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CA44B-C016-79E7-80D2-89563182EC1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77A4137-4356-1A41-62E3-2535E8BA233C}"/>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BD285A04-F98C-3A80-1D78-71D8AD1ADC5D}"/>
              </a:ext>
            </a:extLst>
          </p:cNvPr>
          <p:cNvSpPr txBox="1"/>
          <p:nvPr/>
        </p:nvSpPr>
        <p:spPr>
          <a:xfrm>
            <a:off x="3264195" y="498288"/>
            <a:ext cx="12814005"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What is Categorical Eligibility?</a:t>
            </a:r>
          </a:p>
        </p:txBody>
      </p:sp>
      <p:sp>
        <p:nvSpPr>
          <p:cNvPr id="4" name="AutoShape 4">
            <a:extLst>
              <a:ext uri="{FF2B5EF4-FFF2-40B4-BE49-F238E27FC236}">
                <a16:creationId xmlns:a16="http://schemas.microsoft.com/office/drawing/2014/main" id="{4FA256CF-1422-784E-4670-49A782581D5B}"/>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C6D92099-CB89-C0F7-9B04-612556DDE99B}"/>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F45FC12D-1A35-8EC3-5F11-80354A4783BC}"/>
              </a:ext>
            </a:extLst>
          </p:cNvPr>
          <p:cNvSpPr txBox="1"/>
          <p:nvPr/>
        </p:nvSpPr>
        <p:spPr>
          <a:xfrm>
            <a:off x="1192404" y="1845730"/>
            <a:ext cx="15647796" cy="6740307"/>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BBCE eligibility criteria: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1. Total HH gross income is 200% or below FPL</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2. Total HH net income is 100% or below FPL</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3. You are a resident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4. You have a Social Security Number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5. Or, you are a qualified non-citizen. </a:t>
            </a:r>
          </a:p>
          <a:p>
            <a:endParaRPr lang="en-US" sz="4800" dirty="0">
              <a:latin typeface="Arimo" panose="020B0604020202020204" charset="0"/>
              <a:ea typeface="Arimo" panose="020B0604020202020204" charset="0"/>
              <a:cs typeface="Arimo" panose="020B0604020202020204" charset="0"/>
            </a:endParaRPr>
          </a:p>
          <a:p>
            <a:r>
              <a:rPr lang="en-US" sz="4800" dirty="0">
                <a:latin typeface="Arimo" panose="020B0604020202020204" charset="0"/>
                <a:ea typeface="Arimo" panose="020B0604020202020204" charset="0"/>
                <a:cs typeface="Arimo" panose="020B0604020202020204" charset="0"/>
              </a:rPr>
              <a:t>If a HH meets these tests, DHS will send them a Help for Tennesseans flyer. This puts them in the BBCE. </a:t>
            </a:r>
          </a:p>
        </p:txBody>
      </p:sp>
    </p:spTree>
    <p:extLst>
      <p:ext uri="{BB962C8B-B14F-4D97-AF65-F5344CB8AC3E}">
        <p14:creationId xmlns:p14="http://schemas.microsoft.com/office/powerpoint/2010/main" val="1636116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6FB66-3330-A691-C2AC-E6D8387D5EC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BF6D338-631A-8516-5BCB-606339A20DCB}"/>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95FC261C-8E6C-2DDA-C408-AB67BBCF0CAF}"/>
              </a:ext>
            </a:extLst>
          </p:cNvPr>
          <p:cNvSpPr txBox="1"/>
          <p:nvPr/>
        </p:nvSpPr>
        <p:spPr>
          <a:xfrm>
            <a:off x="3264195" y="498288"/>
            <a:ext cx="12814005"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BBCE and Resources</a:t>
            </a:r>
          </a:p>
        </p:txBody>
      </p:sp>
      <p:sp>
        <p:nvSpPr>
          <p:cNvPr id="4" name="AutoShape 4">
            <a:extLst>
              <a:ext uri="{FF2B5EF4-FFF2-40B4-BE49-F238E27FC236}">
                <a16:creationId xmlns:a16="http://schemas.microsoft.com/office/drawing/2014/main" id="{17C0AD0A-A24E-1445-3520-1582E54FAD48}"/>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65C2B314-44F9-FBD4-5B8C-003F102DF244}"/>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69E6B129-213F-AFB4-B225-2609D16CC818}"/>
              </a:ext>
            </a:extLst>
          </p:cNvPr>
          <p:cNvSpPr txBox="1"/>
          <p:nvPr/>
        </p:nvSpPr>
        <p:spPr>
          <a:xfrm>
            <a:off x="1192404" y="1845730"/>
            <a:ext cx="15647796" cy="6001643"/>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Once an applicant or household is classified as meeting the Board Based Categorical Eligibility (BBCE) rules, then there is no resource limit.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DHS caseworkers do not need to verify their resources.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This lifts an administrative burden off both DHS and the applicants. </a:t>
            </a:r>
          </a:p>
          <a:p>
            <a:pPr marL="685800" indent="-685800">
              <a:buFont typeface="Arial" panose="020B0604020202020204" pitchFamily="34" charset="0"/>
              <a:buChar char="•"/>
            </a:pPr>
            <a:endParaRPr lang="en-US" sz="4800" dirty="0">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70984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559BD-BABF-18F9-DCF4-5C3DC4C4D5E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68DF497-1B4F-0F9A-CFB6-B375B7BB8CA4}"/>
              </a:ext>
            </a:extLst>
          </p:cNvPr>
          <p:cNvSpPr/>
          <p:nvPr/>
        </p:nvSpPr>
        <p:spPr>
          <a:xfrm>
            <a:off x="8183754" y="8252634"/>
            <a:ext cx="1920492" cy="1920492"/>
          </a:xfrm>
          <a:custGeom>
            <a:avLst/>
            <a:gdLst/>
            <a:ahLst/>
            <a:cxnLst/>
            <a:rect l="l" t="t" r="r" b="b"/>
            <a:pathLst>
              <a:path w="1920492" h="1920492">
                <a:moveTo>
                  <a:pt x="0" y="0"/>
                </a:moveTo>
                <a:lnTo>
                  <a:pt x="1920492" y="0"/>
                </a:lnTo>
                <a:lnTo>
                  <a:pt x="1920492" y="1920491"/>
                </a:lnTo>
                <a:lnTo>
                  <a:pt x="0" y="1920491"/>
                </a:lnTo>
                <a:lnTo>
                  <a:pt x="0" y="0"/>
                </a:lnTo>
                <a:close/>
              </a:path>
            </a:pathLst>
          </a:custGeom>
          <a:blipFill>
            <a:blip r:embed="rId2"/>
            <a:stretch>
              <a:fillRect/>
            </a:stretch>
          </a:blipFill>
        </p:spPr>
        <p:txBody>
          <a:bodyPr/>
          <a:lstStyle/>
          <a:p>
            <a:endParaRPr lang="en-US"/>
          </a:p>
        </p:txBody>
      </p:sp>
      <p:sp>
        <p:nvSpPr>
          <p:cNvPr id="3" name="TextBox 3">
            <a:extLst>
              <a:ext uri="{FF2B5EF4-FFF2-40B4-BE49-F238E27FC236}">
                <a16:creationId xmlns:a16="http://schemas.microsoft.com/office/drawing/2014/main" id="{8256F576-315A-4221-9DA9-87E4E20AB3D3}"/>
              </a:ext>
            </a:extLst>
          </p:cNvPr>
          <p:cNvSpPr txBox="1"/>
          <p:nvPr/>
        </p:nvSpPr>
        <p:spPr>
          <a:xfrm>
            <a:off x="3264195" y="498288"/>
            <a:ext cx="12814005" cy="914866"/>
          </a:xfrm>
          <a:prstGeom prst="rect">
            <a:avLst/>
          </a:prstGeom>
        </p:spPr>
        <p:txBody>
          <a:bodyPr wrap="square" lIns="0" tIns="0" rIns="0" bIns="0" rtlCol="0" anchor="t">
            <a:spAutoFit/>
          </a:bodyPr>
          <a:lstStyle/>
          <a:p>
            <a:pPr marL="0" lvl="0" indent="0" algn="ctr">
              <a:lnSpc>
                <a:spcPts val="7559"/>
              </a:lnSpc>
              <a:spcBef>
                <a:spcPct val="0"/>
              </a:spcBef>
            </a:pPr>
            <a:r>
              <a:rPr lang="en-US" sz="6300" b="1" spc="220" dirty="0">
                <a:solidFill>
                  <a:srgbClr val="305AA9"/>
                </a:solidFill>
                <a:latin typeface="Arimo Bold"/>
                <a:ea typeface="Arimo Bold"/>
                <a:cs typeface="Arimo Bold"/>
                <a:sym typeface="Arimo Bold"/>
              </a:rPr>
              <a:t>Is everyone eligible for BBCE?</a:t>
            </a:r>
          </a:p>
        </p:txBody>
      </p:sp>
      <p:sp>
        <p:nvSpPr>
          <p:cNvPr id="4" name="AutoShape 4">
            <a:extLst>
              <a:ext uri="{FF2B5EF4-FFF2-40B4-BE49-F238E27FC236}">
                <a16:creationId xmlns:a16="http://schemas.microsoft.com/office/drawing/2014/main" id="{2FEB3A5C-0CC9-473E-85DC-F55B2A4C6039}"/>
              </a:ext>
            </a:extLst>
          </p:cNvPr>
          <p:cNvSpPr/>
          <p:nvPr/>
        </p:nvSpPr>
        <p:spPr>
          <a:xfrm>
            <a:off x="1028700" y="944325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5" name="AutoShape 5">
            <a:extLst>
              <a:ext uri="{FF2B5EF4-FFF2-40B4-BE49-F238E27FC236}">
                <a16:creationId xmlns:a16="http://schemas.microsoft.com/office/drawing/2014/main" id="{879734AB-526C-196E-2DB1-7E3FEB285EB7}"/>
              </a:ext>
            </a:extLst>
          </p:cNvPr>
          <p:cNvSpPr/>
          <p:nvPr/>
        </p:nvSpPr>
        <p:spPr>
          <a:xfrm>
            <a:off x="10767060" y="9462301"/>
            <a:ext cx="6492240" cy="0"/>
          </a:xfrm>
          <a:prstGeom prst="line">
            <a:avLst/>
          </a:prstGeom>
          <a:ln w="38100" cap="flat">
            <a:solidFill>
              <a:srgbClr val="305AA9"/>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93996B70-8CD8-A9C0-88ED-FA668E1D0722}"/>
              </a:ext>
            </a:extLst>
          </p:cNvPr>
          <p:cNvSpPr txBox="1"/>
          <p:nvPr/>
        </p:nvSpPr>
        <p:spPr>
          <a:xfrm>
            <a:off x="1192404" y="1845730"/>
            <a:ext cx="15647796" cy="5262979"/>
          </a:xfrm>
          <a:prstGeom prst="rect">
            <a:avLst/>
          </a:prstGeom>
          <a:noFill/>
        </p:spPr>
        <p:txBody>
          <a:bodyPr wrap="square" rtlCol="0">
            <a:spAutoFit/>
          </a:bodyPr>
          <a:lstStyle/>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No, not everyone benefits from the BBCE rules.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DHS says that “most” SNAP households will be eligible under the BBCE rules.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There are some categories of applicants that will still be subject to the resource rules. </a:t>
            </a:r>
          </a:p>
          <a:p>
            <a:pPr marL="685800" indent="-685800">
              <a:buFont typeface="Arial" panose="020B0604020202020204" pitchFamily="34" charset="0"/>
              <a:buChar char="•"/>
            </a:pPr>
            <a:r>
              <a:rPr lang="en-US" sz="4800" dirty="0">
                <a:latin typeface="Arimo" panose="020B0604020202020204" charset="0"/>
                <a:ea typeface="Arimo" panose="020B0604020202020204" charset="0"/>
                <a:cs typeface="Arimo" panose="020B0604020202020204" charset="0"/>
              </a:rPr>
              <a:t>They will still need to be meet the resource limits and provide verifications of their resources. </a:t>
            </a:r>
          </a:p>
        </p:txBody>
      </p:sp>
    </p:spTree>
    <p:extLst>
      <p:ext uri="{BB962C8B-B14F-4D97-AF65-F5344CB8AC3E}">
        <p14:creationId xmlns:p14="http://schemas.microsoft.com/office/powerpoint/2010/main" val="41309384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103db95-a666-467e-b670-3b742545c796" xsi:nil="true"/>
    <PersonResponsible xmlns="0ae67c7c-e5aa-40e5-879d-8f54f4cbf982" xsi:nil="true"/>
    <Notes0 xmlns="0ae67c7c-e5aa-40e5-879d-8f54f4cbf98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62B165393D3CA44BAE906671A0658D6" ma:contentTypeVersion="21" ma:contentTypeDescription="Create a new document." ma:contentTypeScope="" ma:versionID="04263b1f0b2c7b046ae317cd11435d27">
  <xsd:schema xmlns:xsd="http://www.w3.org/2001/XMLSchema" xmlns:xs="http://www.w3.org/2001/XMLSchema" xmlns:p="http://schemas.microsoft.com/office/2006/metadata/properties" xmlns:ns2="0ae67c7c-e5aa-40e5-879d-8f54f4cbf982" xmlns:ns3="3103db95-a666-467e-b670-3b742545c796" targetNamespace="http://schemas.microsoft.com/office/2006/metadata/properties" ma:root="true" ma:fieldsID="c773d3c60e45757a69fb740f06f0de13" ns2:_="" ns3:_="">
    <xsd:import namespace="0ae67c7c-e5aa-40e5-879d-8f54f4cbf982"/>
    <xsd:import namespace="3103db95-a666-467e-b670-3b742545c79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Notes0" minOccurs="0"/>
                <xsd:element ref="ns2:MediaServiceAutoKeyPoints" minOccurs="0"/>
                <xsd:element ref="ns2:MediaServiceKeyPoints" minOccurs="0"/>
                <xsd:element ref="ns3:TaxCatchAll" minOccurs="0"/>
                <xsd:element ref="ns2:MediaServiceGenerationTime" minOccurs="0"/>
                <xsd:element ref="ns2:MediaServiceEventHashCode" minOccurs="0"/>
                <xsd:element ref="ns2:MediaServiceObjectDetectorVersions" minOccurs="0"/>
                <xsd:element ref="ns2:MediaServiceSearchProperties" minOccurs="0"/>
                <xsd:element ref="ns2:MediaLengthInSeconds" minOccurs="0"/>
                <xsd:element ref="ns2:PersonResponsibl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e67c7c-e5aa-40e5-879d-8f54f4cbf98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Notes0" ma:index="15" nillable="true" ma:displayName="Notes" ma:description="Notes" ma:internalName="Notes0">
      <xsd:simpleType>
        <xsd:restriction base="dms:Text">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element name="PersonResponsible" ma:index="25" nillable="true" ma:displayName="Person Responsible" ma:format="Dropdown" ma:internalName="PersonResponsible">
      <xsd:simpleType>
        <xsd:restriction base="dms:Text">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03db95-a666-467e-b670-3b742545c79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d989c8bd-f453-476d-af37-d78f05830c54}" ma:internalName="TaxCatchAll" ma:showField="CatchAllData" ma:web="3103db95-a666-467e-b670-3b742545c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AF4036-6C79-4BCE-A0F2-9CA02AE96D60}">
  <ds:schemaRefs>
    <ds:schemaRef ds:uri="http://schemas.microsoft.com/sharepoint/v3/contenttype/forms"/>
  </ds:schemaRefs>
</ds:datastoreItem>
</file>

<file path=customXml/itemProps2.xml><?xml version="1.0" encoding="utf-8"?>
<ds:datastoreItem xmlns:ds="http://schemas.openxmlformats.org/officeDocument/2006/customXml" ds:itemID="{A9FAB4A8-FC87-4499-BC0C-6B1077CB5CA6}">
  <ds:schemaRefs>
    <ds:schemaRef ds:uri="http://purl.org/dc/dcmitype/"/>
    <ds:schemaRef ds:uri="http://schemas.microsoft.com/office/2006/documentManagement/types"/>
    <ds:schemaRef ds:uri="http://schemas.microsoft.com/office/2006/metadata/properties"/>
    <ds:schemaRef ds:uri="http://purl.org/dc/elements/1.1/"/>
    <ds:schemaRef ds:uri="3103db95-a666-467e-b670-3b742545c796"/>
    <ds:schemaRef ds:uri="0ae67c7c-e5aa-40e5-879d-8f54f4cbf982"/>
    <ds:schemaRef ds:uri="http://www.w3.org/XML/1998/namespace"/>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A97FD3FF-99CE-4020-904E-242752696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e67c7c-e5aa-40e5-879d-8f54f4cbf982"/>
    <ds:schemaRef ds:uri="3103db95-a666-467e-b670-3b742545c7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1736</TotalTime>
  <Words>2871</Words>
  <Application>Microsoft Office PowerPoint</Application>
  <PresentationFormat>Custom</PresentationFormat>
  <Paragraphs>247</Paragraphs>
  <Slides>42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Maldina Script</vt:lpstr>
      <vt:lpstr>Calibri</vt:lpstr>
      <vt:lpstr>Arimo Bold</vt:lpstr>
      <vt:lpstr>Arial</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Copy of Working LAS General Presentation</dc:title>
  <dc:creator>Kalyne Renda</dc:creator>
  <cp:lastModifiedBy>Emma Sholl</cp:lastModifiedBy>
  <cp:revision>3</cp:revision>
  <dcterms:created xsi:type="dcterms:W3CDTF">2006-08-16T00:00:00Z</dcterms:created>
  <dcterms:modified xsi:type="dcterms:W3CDTF">2026-08-11T21:40:16Z</dcterms:modified>
  <dc:identifier>DAGi9JN49qI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0x010100962B165393D3CA44BAE906671A0658D6</vt:lpwstr>
  </property>
</Properties>
</file>