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271" r:id="rId6"/>
    <p:sldId id="257" r:id="rId7"/>
    <p:sldId id="272" r:id="rId8"/>
    <p:sldId id="258" r:id="rId9"/>
    <p:sldId id="259" r:id="rId10"/>
    <p:sldId id="260" r:id="rId11"/>
    <p:sldId id="261" r:id="rId12"/>
    <p:sldId id="273" r:id="rId13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83CB3B-D0F0-4AC1-8C6E-859339EB70CB}" v="14" dt="2026-08-07T22:41:07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e Lafferty" userId="e06b82d3-b5d4-4b8d-bfc6-b7f3673e74db" providerId="ADAL" clId="{518870BE-9E54-44F6-8AE9-E212E20EB9C7}"/>
    <pc:docChg chg="undo custSel addSld delSld modSld sldOrd">
      <pc:chgData name="Martie Lafferty" userId="e06b82d3-b5d4-4b8d-bfc6-b7f3673e74db" providerId="ADAL" clId="{518870BE-9E54-44F6-8AE9-E212E20EB9C7}" dt="2026-08-07T22:53:40.519" v="1779" actId="1076"/>
      <pc:docMkLst>
        <pc:docMk/>
      </pc:docMkLst>
      <pc:sldChg chg="modSp mod modNotes">
        <pc:chgData name="Martie Lafferty" userId="e06b82d3-b5d4-4b8d-bfc6-b7f3673e74db" providerId="ADAL" clId="{518870BE-9E54-44F6-8AE9-E212E20EB9C7}" dt="2026-08-07T22:41:44.852" v="1772" actId="1076"/>
        <pc:sldMkLst>
          <pc:docMk/>
          <pc:sldMk cId="1086757213" sldId="256"/>
        </pc:sldMkLst>
        <pc:spChg chg="mod">
          <ac:chgData name="Martie Lafferty" userId="e06b82d3-b5d4-4b8d-bfc6-b7f3673e74db" providerId="ADAL" clId="{518870BE-9E54-44F6-8AE9-E212E20EB9C7}" dt="2026-08-07T22:41:25.841" v="1770" actId="20577"/>
          <ac:spMkLst>
            <pc:docMk/>
            <pc:sldMk cId="1086757213" sldId="256"/>
            <ac:spMk id="9" creationId="{5EB7D5B7-6178-468C-AB12-E85AFB9C4302}"/>
          </ac:spMkLst>
        </pc:spChg>
        <pc:picChg chg="mod">
          <ac:chgData name="Martie Lafferty" userId="e06b82d3-b5d4-4b8d-bfc6-b7f3673e74db" providerId="ADAL" clId="{518870BE-9E54-44F6-8AE9-E212E20EB9C7}" dt="2026-08-07T22:41:44.852" v="1772" actId="1076"/>
          <ac:picMkLst>
            <pc:docMk/>
            <pc:sldMk cId="1086757213" sldId="256"/>
            <ac:picMk id="14" creationId="{00000000-0000-0000-0000-000000000000}"/>
          </ac:picMkLst>
        </pc:picChg>
      </pc:sldChg>
      <pc:sldChg chg="addSp delSp modSp mod modNotes">
        <pc:chgData name="Martie Lafferty" userId="e06b82d3-b5d4-4b8d-bfc6-b7f3673e74db" providerId="ADAL" clId="{518870BE-9E54-44F6-8AE9-E212E20EB9C7}" dt="2026-08-07T22:10:08.086" v="857" actId="20577"/>
        <pc:sldMkLst>
          <pc:docMk/>
          <pc:sldMk cId="1328514490" sldId="257"/>
        </pc:sldMkLst>
        <pc:spChg chg="mod">
          <ac:chgData name="Martie Lafferty" userId="e06b82d3-b5d4-4b8d-bfc6-b7f3673e74db" providerId="ADAL" clId="{518870BE-9E54-44F6-8AE9-E212E20EB9C7}" dt="2026-08-07T22:10:08.086" v="857" actId="20577"/>
          <ac:spMkLst>
            <pc:docMk/>
            <pc:sldMk cId="1328514490" sldId="257"/>
            <ac:spMk id="26" creationId="{CAABE658-490B-492F-8E14-D34FAAC7965A}"/>
          </ac:spMkLst>
        </pc:spChg>
        <pc:spChg chg="add del mod">
          <ac:chgData name="Martie Lafferty" userId="e06b82d3-b5d4-4b8d-bfc6-b7f3673e74db" providerId="ADAL" clId="{518870BE-9E54-44F6-8AE9-E212E20EB9C7}" dt="2026-08-06T21:45:25.123" v="3"/>
          <ac:spMkLst>
            <pc:docMk/>
            <pc:sldMk cId="1328514490" sldId="257"/>
            <ac:spMk id="30" creationId="{3702F962-8FD8-2F3D-8733-2E23E988702E}"/>
          </ac:spMkLst>
        </pc:spChg>
        <pc:picChg chg="add mod">
          <ac:chgData name="Martie Lafferty" userId="e06b82d3-b5d4-4b8d-bfc6-b7f3673e74db" providerId="ADAL" clId="{518870BE-9E54-44F6-8AE9-E212E20EB9C7}" dt="2026-08-07T21:45:07.922" v="153" actId="14100"/>
          <ac:picMkLst>
            <pc:docMk/>
            <pc:sldMk cId="1328514490" sldId="257"/>
            <ac:picMk id="29" creationId="{11AA06A6-2EC7-E97D-B386-95541DBFA1CD}"/>
          </ac:picMkLst>
        </pc:picChg>
      </pc:sldChg>
      <pc:sldChg chg="addSp delSp modSp mod modNotes">
        <pc:chgData name="Martie Lafferty" userId="e06b82d3-b5d4-4b8d-bfc6-b7f3673e74db" providerId="ADAL" clId="{518870BE-9E54-44F6-8AE9-E212E20EB9C7}" dt="2026-08-07T22:53:09.913" v="1776" actId="20577"/>
        <pc:sldMkLst>
          <pc:docMk/>
          <pc:sldMk cId="1134846104" sldId="258"/>
        </pc:sldMkLst>
        <pc:spChg chg="mod">
          <ac:chgData name="Martie Lafferty" userId="e06b82d3-b5d4-4b8d-bfc6-b7f3673e74db" providerId="ADAL" clId="{518870BE-9E54-44F6-8AE9-E212E20EB9C7}" dt="2026-08-07T21:47:30.099" v="171" actId="20577"/>
          <ac:spMkLst>
            <pc:docMk/>
            <pc:sldMk cId="1134846104" sldId="258"/>
            <ac:spMk id="2" creationId="{DE1BDEA8-BB63-4C30-883E-CBDDD1822850}"/>
          </ac:spMkLst>
        </pc:spChg>
        <pc:spChg chg="mod">
          <ac:chgData name="Martie Lafferty" userId="e06b82d3-b5d4-4b8d-bfc6-b7f3673e74db" providerId="ADAL" clId="{518870BE-9E54-44F6-8AE9-E212E20EB9C7}" dt="2026-08-07T21:49:06.297" v="253" actId="20577"/>
          <ac:spMkLst>
            <pc:docMk/>
            <pc:sldMk cId="1134846104" sldId="258"/>
            <ac:spMk id="4" creationId="{3DE5AE33-B9AB-43CC-9025-6BBC82179A24}"/>
          </ac:spMkLst>
        </pc:spChg>
        <pc:spChg chg="mod">
          <ac:chgData name="Martie Lafferty" userId="e06b82d3-b5d4-4b8d-bfc6-b7f3673e74db" providerId="ADAL" clId="{518870BE-9E54-44F6-8AE9-E212E20EB9C7}" dt="2026-08-07T21:49:32.283" v="269" actId="20577"/>
          <ac:spMkLst>
            <pc:docMk/>
            <pc:sldMk cId="1134846104" sldId="258"/>
            <ac:spMk id="6" creationId="{B43BB4D6-8588-40FA-AB2C-AEA268B72CAA}"/>
          </ac:spMkLst>
        </pc:spChg>
        <pc:spChg chg="mod">
          <ac:chgData name="Martie Lafferty" userId="e06b82d3-b5d4-4b8d-bfc6-b7f3673e74db" providerId="ADAL" clId="{518870BE-9E54-44F6-8AE9-E212E20EB9C7}" dt="2026-08-07T21:49:57.075" v="348" actId="20577"/>
          <ac:spMkLst>
            <pc:docMk/>
            <pc:sldMk cId="1134846104" sldId="258"/>
            <ac:spMk id="7" creationId="{36D96BB2-0C0B-4C58-9469-E12BC611FB82}"/>
          </ac:spMkLst>
        </pc:spChg>
        <pc:spChg chg="mod">
          <ac:chgData name="Martie Lafferty" userId="e06b82d3-b5d4-4b8d-bfc6-b7f3673e74db" providerId="ADAL" clId="{518870BE-9E54-44F6-8AE9-E212E20EB9C7}" dt="2026-08-07T21:50:13.886" v="359" actId="20577"/>
          <ac:spMkLst>
            <pc:docMk/>
            <pc:sldMk cId="1134846104" sldId="258"/>
            <ac:spMk id="10" creationId="{10693E04-7B37-4E80-BF7C-5F2194A19F74}"/>
          </ac:spMkLst>
        </pc:spChg>
        <pc:spChg chg="mod">
          <ac:chgData name="Martie Lafferty" userId="e06b82d3-b5d4-4b8d-bfc6-b7f3673e74db" providerId="ADAL" clId="{518870BE-9E54-44F6-8AE9-E212E20EB9C7}" dt="2026-08-07T21:50:46.979" v="414" actId="6549"/>
          <ac:spMkLst>
            <pc:docMk/>
            <pc:sldMk cId="1134846104" sldId="258"/>
            <ac:spMk id="11" creationId="{C372E35C-1392-4C65-807A-0E697B208889}"/>
          </ac:spMkLst>
        </pc:spChg>
        <pc:spChg chg="mod">
          <ac:chgData name="Martie Lafferty" userId="e06b82d3-b5d4-4b8d-bfc6-b7f3673e74db" providerId="ADAL" clId="{518870BE-9E54-44F6-8AE9-E212E20EB9C7}" dt="2026-08-07T21:51:02.366" v="430" actId="20577"/>
          <ac:spMkLst>
            <pc:docMk/>
            <pc:sldMk cId="1134846104" sldId="258"/>
            <ac:spMk id="14" creationId="{37940E51-F372-496A-8D9C-5E5C7A9B57B9}"/>
          </ac:spMkLst>
        </pc:spChg>
        <pc:spChg chg="mod">
          <ac:chgData name="Martie Lafferty" userId="e06b82d3-b5d4-4b8d-bfc6-b7f3673e74db" providerId="ADAL" clId="{518870BE-9E54-44F6-8AE9-E212E20EB9C7}" dt="2026-08-07T22:53:09.913" v="1776" actId="20577"/>
          <ac:spMkLst>
            <pc:docMk/>
            <pc:sldMk cId="1134846104" sldId="258"/>
            <ac:spMk id="15" creationId="{0FABA1F9-8E7B-4E07-9EBF-E95FFD2B776E}"/>
          </ac:spMkLst>
        </pc:spChg>
        <pc:spChg chg="mod">
          <ac:chgData name="Martie Lafferty" userId="e06b82d3-b5d4-4b8d-bfc6-b7f3673e74db" providerId="ADAL" clId="{518870BE-9E54-44F6-8AE9-E212E20EB9C7}" dt="2026-08-07T21:52:01.384" v="537" actId="20577"/>
          <ac:spMkLst>
            <pc:docMk/>
            <pc:sldMk cId="1134846104" sldId="258"/>
            <ac:spMk id="18" creationId="{74987138-C8EB-4948-AB8A-20ADEB0E46AF}"/>
          </ac:spMkLst>
        </pc:spChg>
        <pc:spChg chg="mod">
          <ac:chgData name="Martie Lafferty" userId="e06b82d3-b5d4-4b8d-bfc6-b7f3673e74db" providerId="ADAL" clId="{518870BE-9E54-44F6-8AE9-E212E20EB9C7}" dt="2026-08-07T22:12:22.060" v="1070" actId="20577"/>
          <ac:spMkLst>
            <pc:docMk/>
            <pc:sldMk cId="1134846104" sldId="258"/>
            <ac:spMk id="19" creationId="{15C885D6-D716-4FA1-9BB7-812BF5744403}"/>
          </ac:spMkLst>
        </pc:spChg>
        <pc:spChg chg="mod">
          <ac:chgData name="Martie Lafferty" userId="e06b82d3-b5d4-4b8d-bfc6-b7f3673e74db" providerId="ADAL" clId="{518870BE-9E54-44F6-8AE9-E212E20EB9C7}" dt="2026-08-07T21:53:46.656" v="645" actId="20577"/>
          <ac:spMkLst>
            <pc:docMk/>
            <pc:sldMk cId="1134846104" sldId="258"/>
            <ac:spMk id="22" creationId="{1351D8F2-2AE7-442F-ABE7-1A975A25A3E5}"/>
          </ac:spMkLst>
        </pc:spChg>
        <pc:spChg chg="mod">
          <ac:chgData name="Martie Lafferty" userId="e06b82d3-b5d4-4b8d-bfc6-b7f3673e74db" providerId="ADAL" clId="{518870BE-9E54-44F6-8AE9-E212E20EB9C7}" dt="2026-08-07T21:54:00.367" v="702" actId="20577"/>
          <ac:spMkLst>
            <pc:docMk/>
            <pc:sldMk cId="1134846104" sldId="258"/>
            <ac:spMk id="23" creationId="{0ECD31B9-FCB7-4BAE-BB56-2BB97350A66A}"/>
          </ac:spMkLst>
        </pc:spChg>
        <pc:spChg chg="mod">
          <ac:chgData name="Martie Lafferty" userId="e06b82d3-b5d4-4b8d-bfc6-b7f3673e74db" providerId="ADAL" clId="{518870BE-9E54-44F6-8AE9-E212E20EB9C7}" dt="2026-08-07T21:48:41.159" v="220" actId="255"/>
          <ac:spMkLst>
            <pc:docMk/>
            <pc:sldMk cId="1134846104" sldId="258"/>
            <ac:spMk id="26" creationId="{D5F40181-131F-4CDC-88F4-4142300750D2}"/>
          </ac:spMkLst>
        </pc:spChg>
        <pc:spChg chg="del">
          <ac:chgData name="Martie Lafferty" userId="e06b82d3-b5d4-4b8d-bfc6-b7f3673e74db" providerId="ADAL" clId="{518870BE-9E54-44F6-8AE9-E212E20EB9C7}" dt="2026-08-07T21:56:15.021" v="707" actId="478"/>
          <ac:spMkLst>
            <pc:docMk/>
            <pc:sldMk cId="1134846104" sldId="258"/>
            <ac:spMk id="27" creationId="{7650DBB9-5285-4D1D-811A-FB562D3E9FF1}"/>
          </ac:spMkLst>
        </pc:spChg>
        <pc:spChg chg="del">
          <ac:chgData name="Martie Lafferty" userId="e06b82d3-b5d4-4b8d-bfc6-b7f3673e74db" providerId="ADAL" clId="{518870BE-9E54-44F6-8AE9-E212E20EB9C7}" dt="2026-08-07T21:56:19.450" v="708" actId="478"/>
          <ac:spMkLst>
            <pc:docMk/>
            <pc:sldMk cId="1134846104" sldId="258"/>
            <ac:spMk id="28" creationId="{1640DE0A-F597-419B-A3DD-1063352287E7}"/>
          </ac:spMkLst>
        </pc:spChg>
        <pc:spChg chg="del mod">
          <ac:chgData name="Martie Lafferty" userId="e06b82d3-b5d4-4b8d-bfc6-b7f3673e74db" providerId="ADAL" clId="{518870BE-9E54-44F6-8AE9-E212E20EB9C7}" dt="2026-08-07T21:56:29.323" v="710" actId="478"/>
          <ac:spMkLst>
            <pc:docMk/>
            <pc:sldMk cId="1134846104" sldId="258"/>
            <ac:spMk id="29" creationId="{5CA1E0A8-C828-493B-800F-65F8FFA8C69A}"/>
          </ac:spMkLst>
        </pc:spChg>
        <pc:spChg chg="del">
          <ac:chgData name="Martie Lafferty" userId="e06b82d3-b5d4-4b8d-bfc6-b7f3673e74db" providerId="ADAL" clId="{518870BE-9E54-44F6-8AE9-E212E20EB9C7}" dt="2026-08-07T21:55:12.186" v="706" actId="478"/>
          <ac:spMkLst>
            <pc:docMk/>
            <pc:sldMk cId="1134846104" sldId="258"/>
            <ac:spMk id="30" creationId="{0E2AE52D-85C4-46DF-B1BE-6C22AA5F1F4A}"/>
          </ac:spMkLst>
        </pc:spChg>
        <pc:spChg chg="del">
          <ac:chgData name="Martie Lafferty" userId="e06b82d3-b5d4-4b8d-bfc6-b7f3673e74db" providerId="ADAL" clId="{518870BE-9E54-44F6-8AE9-E212E20EB9C7}" dt="2026-08-07T21:54:48.009" v="705" actId="478"/>
          <ac:spMkLst>
            <pc:docMk/>
            <pc:sldMk cId="1134846104" sldId="258"/>
            <ac:spMk id="32" creationId="{AF84490A-7B63-4ACE-A4BC-76CCF389099A}"/>
          </ac:spMkLst>
        </pc:spChg>
        <pc:spChg chg="mod">
          <ac:chgData name="Martie Lafferty" userId="e06b82d3-b5d4-4b8d-bfc6-b7f3673e74db" providerId="ADAL" clId="{518870BE-9E54-44F6-8AE9-E212E20EB9C7}" dt="2026-08-07T22:10:15.390" v="859" actId="20577"/>
          <ac:spMkLst>
            <pc:docMk/>
            <pc:sldMk cId="1134846104" sldId="258"/>
            <ac:spMk id="33" creationId="{A4617AFA-02AE-44EC-9574-9DA17A73EBF5}"/>
          </ac:spMkLst>
        </pc:spChg>
        <pc:spChg chg="add del mod">
          <ac:chgData name="Martie Lafferty" userId="e06b82d3-b5d4-4b8d-bfc6-b7f3673e74db" providerId="ADAL" clId="{518870BE-9E54-44F6-8AE9-E212E20EB9C7}" dt="2026-08-07T21:54:05.480" v="704"/>
          <ac:spMkLst>
            <pc:docMk/>
            <pc:sldMk cId="1134846104" sldId="258"/>
            <ac:spMk id="35" creationId="{F82DD62C-8700-1D78-8D24-792F7FF460C7}"/>
          </ac:spMkLst>
        </pc:spChg>
        <pc:spChg chg="add mod">
          <ac:chgData name="Martie Lafferty" userId="e06b82d3-b5d4-4b8d-bfc6-b7f3673e74db" providerId="ADAL" clId="{518870BE-9E54-44F6-8AE9-E212E20EB9C7}" dt="2026-08-07T21:59:32.020" v="716" actId="931"/>
          <ac:spMkLst>
            <pc:docMk/>
            <pc:sldMk cId="1134846104" sldId="258"/>
            <ac:spMk id="40" creationId="{7C16F5D5-747D-0E37-600C-2E6B29B12D3F}"/>
          </ac:spMkLst>
        </pc:spChg>
        <pc:picChg chg="add mod">
          <ac:chgData name="Martie Lafferty" userId="e06b82d3-b5d4-4b8d-bfc6-b7f3673e74db" providerId="ADAL" clId="{518870BE-9E54-44F6-8AE9-E212E20EB9C7}" dt="2026-08-07T22:00:12.660" v="722" actId="1076"/>
          <ac:picMkLst>
            <pc:docMk/>
            <pc:sldMk cId="1134846104" sldId="258"/>
            <ac:picMk id="37" creationId="{57CC1156-6366-FACC-9392-5B6C837F2487}"/>
          </ac:picMkLst>
        </pc:picChg>
        <pc:picChg chg="add mod">
          <ac:chgData name="Martie Lafferty" userId="e06b82d3-b5d4-4b8d-bfc6-b7f3673e74db" providerId="ADAL" clId="{518870BE-9E54-44F6-8AE9-E212E20EB9C7}" dt="2026-08-07T21:59:25.278" v="715" actId="931"/>
          <ac:picMkLst>
            <pc:docMk/>
            <pc:sldMk cId="1134846104" sldId="258"/>
            <ac:picMk id="39" creationId="{16C44021-D9D4-A4E9-87BB-8BF0E8117571}"/>
          </ac:picMkLst>
        </pc:picChg>
        <pc:picChg chg="add mod">
          <ac:chgData name="Martie Lafferty" userId="e06b82d3-b5d4-4b8d-bfc6-b7f3673e74db" providerId="ADAL" clId="{518870BE-9E54-44F6-8AE9-E212E20EB9C7}" dt="2026-08-07T22:00:05.829" v="721" actId="1076"/>
          <ac:picMkLst>
            <pc:docMk/>
            <pc:sldMk cId="1134846104" sldId="258"/>
            <ac:picMk id="42" creationId="{8042719B-9C8A-7189-19E8-6586FF53622F}"/>
          </ac:picMkLst>
        </pc:picChg>
      </pc:sldChg>
      <pc:sldChg chg="addSp delSp modSp mod modNotes">
        <pc:chgData name="Martie Lafferty" userId="e06b82d3-b5d4-4b8d-bfc6-b7f3673e74db" providerId="ADAL" clId="{518870BE-9E54-44F6-8AE9-E212E20EB9C7}" dt="2026-08-07T22:14:50.696" v="1079" actId="1076"/>
        <pc:sldMkLst>
          <pc:docMk/>
          <pc:sldMk cId="2018689768" sldId="259"/>
        </pc:sldMkLst>
        <pc:spChg chg="mod">
          <ac:chgData name="Martie Lafferty" userId="e06b82d3-b5d4-4b8d-bfc6-b7f3673e74db" providerId="ADAL" clId="{518870BE-9E54-44F6-8AE9-E212E20EB9C7}" dt="2026-08-07T22:04:54.578" v="762" actId="20577"/>
          <ac:spMkLst>
            <pc:docMk/>
            <pc:sldMk cId="2018689768" sldId="259"/>
            <ac:spMk id="2" creationId="{521B1C74-AF16-4489-8B5B-25E34FDB4030}"/>
          </ac:spMkLst>
        </pc:spChg>
        <pc:spChg chg="mod">
          <ac:chgData name="Martie Lafferty" userId="e06b82d3-b5d4-4b8d-bfc6-b7f3673e74db" providerId="ADAL" clId="{518870BE-9E54-44F6-8AE9-E212E20EB9C7}" dt="2026-08-07T22:06:24.305" v="842" actId="20577"/>
          <ac:spMkLst>
            <pc:docMk/>
            <pc:sldMk cId="2018689768" sldId="259"/>
            <ac:spMk id="4" creationId="{D0B0E909-3C83-4AC8-BAF9-46758E818F23}"/>
          </ac:spMkLst>
        </pc:spChg>
        <pc:spChg chg="mod">
          <ac:chgData name="Martie Lafferty" userId="e06b82d3-b5d4-4b8d-bfc6-b7f3673e74db" providerId="ADAL" clId="{518870BE-9E54-44F6-8AE9-E212E20EB9C7}" dt="2026-08-07T22:08:04.330" v="847" actId="1076"/>
          <ac:spMkLst>
            <pc:docMk/>
            <pc:sldMk cId="2018689768" sldId="259"/>
            <ac:spMk id="5" creationId="{FA02AD39-6141-4CA3-8FA1-88F5AB006DFE}"/>
          </ac:spMkLst>
        </pc:spChg>
        <pc:spChg chg="mod">
          <ac:chgData name="Martie Lafferty" userId="e06b82d3-b5d4-4b8d-bfc6-b7f3673e74db" providerId="ADAL" clId="{518870BE-9E54-44F6-8AE9-E212E20EB9C7}" dt="2026-08-07T22:05:12.294" v="776" actId="20577"/>
          <ac:spMkLst>
            <pc:docMk/>
            <pc:sldMk cId="2018689768" sldId="259"/>
            <ac:spMk id="6" creationId="{43BDE046-310E-4CC5-B2C5-0A61EAC64034}"/>
          </ac:spMkLst>
        </pc:spChg>
        <pc:spChg chg="del">
          <ac:chgData name="Martie Lafferty" userId="e06b82d3-b5d4-4b8d-bfc6-b7f3673e74db" providerId="ADAL" clId="{518870BE-9E54-44F6-8AE9-E212E20EB9C7}" dt="2026-08-07T22:09:21.319" v="848" actId="478"/>
          <ac:spMkLst>
            <pc:docMk/>
            <pc:sldMk cId="2018689768" sldId="259"/>
            <ac:spMk id="7" creationId="{EFBC1364-F7C8-409C-86F0-BDB9A438EAD9}"/>
          </ac:spMkLst>
        </pc:spChg>
        <pc:spChg chg="mod">
          <ac:chgData name="Martie Lafferty" userId="e06b82d3-b5d4-4b8d-bfc6-b7f3673e74db" providerId="ADAL" clId="{518870BE-9E54-44F6-8AE9-E212E20EB9C7}" dt="2026-08-07T22:05:35.475" v="803" actId="20577"/>
          <ac:spMkLst>
            <pc:docMk/>
            <pc:sldMk cId="2018689768" sldId="259"/>
            <ac:spMk id="10" creationId="{4E4BDE4F-8BE4-4085-AE46-82B1CFEDCF32}"/>
          </ac:spMkLst>
        </pc:spChg>
        <pc:spChg chg="del">
          <ac:chgData name="Martie Lafferty" userId="e06b82d3-b5d4-4b8d-bfc6-b7f3673e74db" providerId="ADAL" clId="{518870BE-9E54-44F6-8AE9-E212E20EB9C7}" dt="2026-08-07T22:09:25.574" v="849" actId="478"/>
          <ac:spMkLst>
            <pc:docMk/>
            <pc:sldMk cId="2018689768" sldId="259"/>
            <ac:spMk id="11" creationId="{5E28229F-36BC-471A-A40E-69F3D492FF41}"/>
          </ac:spMkLst>
        </pc:spChg>
        <pc:spChg chg="mod">
          <ac:chgData name="Martie Lafferty" userId="e06b82d3-b5d4-4b8d-bfc6-b7f3673e74db" providerId="ADAL" clId="{518870BE-9E54-44F6-8AE9-E212E20EB9C7}" dt="2026-08-07T22:05:49.930" v="810" actId="20577"/>
          <ac:spMkLst>
            <pc:docMk/>
            <pc:sldMk cId="2018689768" sldId="259"/>
            <ac:spMk id="14" creationId="{64C2EC6D-8308-4D93-BB2C-90EC5E19B031}"/>
          </ac:spMkLst>
        </pc:spChg>
        <pc:spChg chg="del mod">
          <ac:chgData name="Martie Lafferty" userId="e06b82d3-b5d4-4b8d-bfc6-b7f3673e74db" providerId="ADAL" clId="{518870BE-9E54-44F6-8AE9-E212E20EB9C7}" dt="2026-08-07T22:09:36.607" v="851" actId="478"/>
          <ac:spMkLst>
            <pc:docMk/>
            <pc:sldMk cId="2018689768" sldId="259"/>
            <ac:spMk id="15" creationId="{8E517604-B370-4D18-89EC-C6C240749609}"/>
          </ac:spMkLst>
        </pc:spChg>
        <pc:spChg chg="mod">
          <ac:chgData name="Martie Lafferty" userId="e06b82d3-b5d4-4b8d-bfc6-b7f3673e74db" providerId="ADAL" clId="{518870BE-9E54-44F6-8AE9-E212E20EB9C7}" dt="2026-08-07T22:11:09.682" v="897" actId="20577"/>
          <ac:spMkLst>
            <pc:docMk/>
            <pc:sldMk cId="2018689768" sldId="259"/>
            <ac:spMk id="17" creationId="{59A8AE1C-6C43-4F23-AC38-2CBF6153D671}"/>
          </ac:spMkLst>
        </pc:spChg>
        <pc:spChg chg="mod">
          <ac:chgData name="Martie Lafferty" userId="e06b82d3-b5d4-4b8d-bfc6-b7f3673e74db" providerId="ADAL" clId="{518870BE-9E54-44F6-8AE9-E212E20EB9C7}" dt="2026-08-07T22:11:44.326" v="1008" actId="27636"/>
          <ac:spMkLst>
            <pc:docMk/>
            <pc:sldMk cId="2018689768" sldId="259"/>
            <ac:spMk id="18" creationId="{286C9FE5-59B4-426E-9D12-255BD19BA7BC}"/>
          </ac:spMkLst>
        </pc:spChg>
        <pc:spChg chg="mod">
          <ac:chgData name="Martie Lafferty" userId="e06b82d3-b5d4-4b8d-bfc6-b7f3673e74db" providerId="ADAL" clId="{518870BE-9E54-44F6-8AE9-E212E20EB9C7}" dt="2026-08-07T22:11:51.042" v="1067" actId="20577"/>
          <ac:spMkLst>
            <pc:docMk/>
            <pc:sldMk cId="2018689768" sldId="259"/>
            <ac:spMk id="19" creationId="{2A1723A4-ED04-475E-9569-6BE8DDE939A9}"/>
          </ac:spMkLst>
        </pc:spChg>
        <pc:spChg chg="del">
          <ac:chgData name="Martie Lafferty" userId="e06b82d3-b5d4-4b8d-bfc6-b7f3673e74db" providerId="ADAL" clId="{518870BE-9E54-44F6-8AE9-E212E20EB9C7}" dt="2026-08-07T22:12:01.556" v="1068" actId="478"/>
          <ac:spMkLst>
            <pc:docMk/>
            <pc:sldMk cId="2018689768" sldId="259"/>
            <ac:spMk id="20" creationId="{BDC8EDF0-B0A4-41B1-9040-8A116328AC6C}"/>
          </ac:spMkLst>
        </pc:spChg>
        <pc:spChg chg="del">
          <ac:chgData name="Martie Lafferty" userId="e06b82d3-b5d4-4b8d-bfc6-b7f3673e74db" providerId="ADAL" clId="{518870BE-9E54-44F6-8AE9-E212E20EB9C7}" dt="2026-08-07T22:12:04.848" v="1069" actId="478"/>
          <ac:spMkLst>
            <pc:docMk/>
            <pc:sldMk cId="2018689768" sldId="259"/>
            <ac:spMk id="21" creationId="{C2314FE0-B559-437A-B201-060EE46519C9}"/>
          </ac:spMkLst>
        </pc:spChg>
        <pc:spChg chg="del mod">
          <ac:chgData name="Martie Lafferty" userId="e06b82d3-b5d4-4b8d-bfc6-b7f3673e74db" providerId="ADAL" clId="{518870BE-9E54-44F6-8AE9-E212E20EB9C7}" dt="2026-08-07T22:09:45.960" v="853" actId="478"/>
          <ac:spMkLst>
            <pc:docMk/>
            <pc:sldMk cId="2018689768" sldId="259"/>
            <ac:spMk id="23" creationId="{9FE7F5B1-B2BD-4FA4-B1F9-73319C15B26D}"/>
          </ac:spMkLst>
        </pc:spChg>
        <pc:spChg chg="mod">
          <ac:chgData name="Martie Lafferty" userId="e06b82d3-b5d4-4b8d-bfc6-b7f3673e74db" providerId="ADAL" clId="{518870BE-9E54-44F6-8AE9-E212E20EB9C7}" dt="2026-08-07T22:10:35.184" v="861" actId="6549"/>
          <ac:spMkLst>
            <pc:docMk/>
            <pc:sldMk cId="2018689768" sldId="259"/>
            <ac:spMk id="24" creationId="{476D7C58-854B-451D-8D44-C3911827B7E2}"/>
          </ac:spMkLst>
        </pc:spChg>
        <pc:spChg chg="mod">
          <ac:chgData name="Martie Lafferty" userId="e06b82d3-b5d4-4b8d-bfc6-b7f3673e74db" providerId="ADAL" clId="{518870BE-9E54-44F6-8AE9-E212E20EB9C7}" dt="2026-08-07T22:03:43.200" v="723" actId="20577"/>
          <ac:spMkLst>
            <pc:docMk/>
            <pc:sldMk cId="2018689768" sldId="259"/>
            <ac:spMk id="25" creationId="{D03E4518-7E5D-4C02-A00B-1A9FC0A3DF1A}"/>
          </ac:spMkLst>
        </pc:spChg>
        <pc:spChg chg="add del mod">
          <ac:chgData name="Martie Lafferty" userId="e06b82d3-b5d4-4b8d-bfc6-b7f3673e74db" providerId="ADAL" clId="{518870BE-9E54-44F6-8AE9-E212E20EB9C7}" dt="2026-08-07T22:07:57.297" v="845"/>
          <ac:spMkLst>
            <pc:docMk/>
            <pc:sldMk cId="2018689768" sldId="259"/>
            <ac:spMk id="26" creationId="{F597B97B-8857-8039-3D4B-B19D4C476B17}"/>
          </ac:spMkLst>
        </pc:spChg>
        <pc:spChg chg="add del mod">
          <ac:chgData name="Martie Lafferty" userId="e06b82d3-b5d4-4b8d-bfc6-b7f3673e74db" providerId="ADAL" clId="{518870BE-9E54-44F6-8AE9-E212E20EB9C7}" dt="2026-08-07T22:14:26.069" v="1076"/>
          <ac:spMkLst>
            <pc:docMk/>
            <pc:sldMk cId="2018689768" sldId="259"/>
            <ac:spMk id="29" creationId="{044659CA-A0CC-E801-21B5-21774C282029}"/>
          </ac:spMkLst>
        </pc:spChg>
        <pc:picChg chg="add mod">
          <ac:chgData name="Martie Lafferty" userId="e06b82d3-b5d4-4b8d-bfc6-b7f3673e74db" providerId="ADAL" clId="{518870BE-9E54-44F6-8AE9-E212E20EB9C7}" dt="2026-08-07T22:14:50.696" v="1079" actId="1076"/>
          <ac:picMkLst>
            <pc:docMk/>
            <pc:sldMk cId="2018689768" sldId="259"/>
            <ac:picMk id="28" creationId="{C7B75826-04B0-2F9C-9C21-D0D33466EBBF}"/>
          </ac:picMkLst>
        </pc:picChg>
      </pc:sldChg>
      <pc:sldChg chg="delSp modSp mod modNotes">
        <pc:chgData name="Martie Lafferty" userId="e06b82d3-b5d4-4b8d-bfc6-b7f3673e74db" providerId="ADAL" clId="{518870BE-9E54-44F6-8AE9-E212E20EB9C7}" dt="2026-08-07T22:53:24.474" v="1777" actId="478"/>
        <pc:sldMkLst>
          <pc:docMk/>
          <pc:sldMk cId="1372346579" sldId="260"/>
        </pc:sldMkLst>
        <pc:spChg chg="mod">
          <ac:chgData name="Martie Lafferty" userId="e06b82d3-b5d4-4b8d-bfc6-b7f3673e74db" providerId="ADAL" clId="{518870BE-9E54-44F6-8AE9-E212E20EB9C7}" dt="2026-08-07T22:19:11.468" v="1101" actId="20577"/>
          <ac:spMkLst>
            <pc:docMk/>
            <pc:sldMk cId="1372346579" sldId="260"/>
            <ac:spMk id="2" creationId="{B960BFD8-C625-452F-B268-9E8B8287C486}"/>
          </ac:spMkLst>
        </pc:spChg>
        <pc:spChg chg="mod">
          <ac:chgData name="Martie Lafferty" userId="e06b82d3-b5d4-4b8d-bfc6-b7f3673e74db" providerId="ADAL" clId="{518870BE-9E54-44F6-8AE9-E212E20EB9C7}" dt="2026-08-07T22:19:27.148" v="1111" actId="20577"/>
          <ac:spMkLst>
            <pc:docMk/>
            <pc:sldMk cId="1372346579" sldId="260"/>
            <ac:spMk id="5" creationId="{0579360B-4A45-4A8F-84D3-01AFE7FD67CB}"/>
          </ac:spMkLst>
        </pc:spChg>
        <pc:spChg chg="mod">
          <ac:chgData name="Martie Lafferty" userId="e06b82d3-b5d4-4b8d-bfc6-b7f3673e74db" providerId="ADAL" clId="{518870BE-9E54-44F6-8AE9-E212E20EB9C7}" dt="2026-08-07T22:20:20.088" v="1189" actId="20577"/>
          <ac:spMkLst>
            <pc:docMk/>
            <pc:sldMk cId="1372346579" sldId="260"/>
            <ac:spMk id="6" creationId="{150A2D73-B19B-4D05-901B-F305F2DC4BDF}"/>
          </ac:spMkLst>
        </pc:spChg>
        <pc:spChg chg="mod">
          <ac:chgData name="Martie Lafferty" userId="e06b82d3-b5d4-4b8d-bfc6-b7f3673e74db" providerId="ADAL" clId="{518870BE-9E54-44F6-8AE9-E212E20EB9C7}" dt="2026-08-07T22:20:32.723" v="1206" actId="20577"/>
          <ac:spMkLst>
            <pc:docMk/>
            <pc:sldMk cId="1372346579" sldId="260"/>
            <ac:spMk id="9" creationId="{3B816BAE-6C29-46D3-BD04-D5D645FE495E}"/>
          </ac:spMkLst>
        </pc:spChg>
        <pc:spChg chg="mod">
          <ac:chgData name="Martie Lafferty" userId="e06b82d3-b5d4-4b8d-bfc6-b7f3673e74db" providerId="ADAL" clId="{518870BE-9E54-44F6-8AE9-E212E20EB9C7}" dt="2026-08-07T22:21:14.445" v="1222" actId="20577"/>
          <ac:spMkLst>
            <pc:docMk/>
            <pc:sldMk cId="1372346579" sldId="260"/>
            <ac:spMk id="10" creationId="{F9BC7E7F-CF3A-4381-922A-E1CB9A6BF88A}"/>
          </ac:spMkLst>
        </pc:spChg>
        <pc:spChg chg="mod">
          <ac:chgData name="Martie Lafferty" userId="e06b82d3-b5d4-4b8d-bfc6-b7f3673e74db" providerId="ADAL" clId="{518870BE-9E54-44F6-8AE9-E212E20EB9C7}" dt="2026-08-07T22:21:43.958" v="1227" actId="20577"/>
          <ac:spMkLst>
            <pc:docMk/>
            <pc:sldMk cId="1372346579" sldId="260"/>
            <ac:spMk id="13" creationId="{EC56BD93-4AC4-48C9-A0C7-7DF1DC1504A5}"/>
          </ac:spMkLst>
        </pc:spChg>
        <pc:spChg chg="mod">
          <ac:chgData name="Martie Lafferty" userId="e06b82d3-b5d4-4b8d-bfc6-b7f3673e74db" providerId="ADAL" clId="{518870BE-9E54-44F6-8AE9-E212E20EB9C7}" dt="2026-08-07T22:21:57.318" v="1262" actId="20577"/>
          <ac:spMkLst>
            <pc:docMk/>
            <pc:sldMk cId="1372346579" sldId="260"/>
            <ac:spMk id="14" creationId="{C4B1DC3F-25F9-4436-A882-E02568E4C860}"/>
          </ac:spMkLst>
        </pc:spChg>
        <pc:spChg chg="mod">
          <ac:chgData name="Martie Lafferty" userId="e06b82d3-b5d4-4b8d-bfc6-b7f3673e74db" providerId="ADAL" clId="{518870BE-9E54-44F6-8AE9-E212E20EB9C7}" dt="2026-08-07T22:22:04.694" v="1268" actId="20577"/>
          <ac:spMkLst>
            <pc:docMk/>
            <pc:sldMk cId="1372346579" sldId="260"/>
            <ac:spMk id="17" creationId="{A4E55D8C-3516-40F2-B9F8-028CDBD57F63}"/>
          </ac:spMkLst>
        </pc:spChg>
        <pc:spChg chg="mod">
          <ac:chgData name="Martie Lafferty" userId="e06b82d3-b5d4-4b8d-bfc6-b7f3673e74db" providerId="ADAL" clId="{518870BE-9E54-44F6-8AE9-E212E20EB9C7}" dt="2026-08-07T22:22:33.623" v="1269" actId="20577"/>
          <ac:spMkLst>
            <pc:docMk/>
            <pc:sldMk cId="1372346579" sldId="260"/>
            <ac:spMk id="18" creationId="{842FB2C6-5389-48BB-A148-93A4C18B1B31}"/>
          </ac:spMkLst>
        </pc:spChg>
        <pc:spChg chg="mod">
          <ac:chgData name="Martie Lafferty" userId="e06b82d3-b5d4-4b8d-bfc6-b7f3673e74db" providerId="ADAL" clId="{518870BE-9E54-44F6-8AE9-E212E20EB9C7}" dt="2026-08-07T22:23:07.730" v="1280" actId="20577"/>
          <ac:spMkLst>
            <pc:docMk/>
            <pc:sldMk cId="1372346579" sldId="260"/>
            <ac:spMk id="21" creationId="{DC6E280B-B468-4FC4-8F1F-746FFD0CBC14}"/>
          </ac:spMkLst>
        </pc:spChg>
        <pc:spChg chg="mod">
          <ac:chgData name="Martie Lafferty" userId="e06b82d3-b5d4-4b8d-bfc6-b7f3673e74db" providerId="ADAL" clId="{518870BE-9E54-44F6-8AE9-E212E20EB9C7}" dt="2026-08-07T22:23:26.253" v="1323" actId="27636"/>
          <ac:spMkLst>
            <pc:docMk/>
            <pc:sldMk cId="1372346579" sldId="260"/>
            <ac:spMk id="22" creationId="{3B5B326F-BE0A-46CB-B330-9403B3A1CABB}"/>
          </ac:spMkLst>
        </pc:spChg>
        <pc:spChg chg="del">
          <ac:chgData name="Martie Lafferty" userId="e06b82d3-b5d4-4b8d-bfc6-b7f3673e74db" providerId="ADAL" clId="{518870BE-9E54-44F6-8AE9-E212E20EB9C7}" dt="2026-08-07T22:23:58.681" v="1324" actId="478"/>
          <ac:spMkLst>
            <pc:docMk/>
            <pc:sldMk cId="1372346579" sldId="260"/>
            <ac:spMk id="24" creationId="{B6A7C6C1-87A7-439A-8B63-F286C1465774}"/>
          </ac:spMkLst>
        </pc:spChg>
        <pc:spChg chg="mod">
          <ac:chgData name="Martie Lafferty" userId="e06b82d3-b5d4-4b8d-bfc6-b7f3673e74db" providerId="ADAL" clId="{518870BE-9E54-44F6-8AE9-E212E20EB9C7}" dt="2026-08-07T22:24:42.182" v="1464" actId="20577"/>
          <ac:spMkLst>
            <pc:docMk/>
            <pc:sldMk cId="1372346579" sldId="260"/>
            <ac:spMk id="25" creationId="{85330ACB-E676-409F-BAA1-BDB3F0014D4A}"/>
          </ac:spMkLst>
        </pc:spChg>
        <pc:spChg chg="del">
          <ac:chgData name="Martie Lafferty" userId="e06b82d3-b5d4-4b8d-bfc6-b7f3673e74db" providerId="ADAL" clId="{518870BE-9E54-44F6-8AE9-E212E20EB9C7}" dt="2026-08-07T22:24:53.407" v="1465" actId="478"/>
          <ac:spMkLst>
            <pc:docMk/>
            <pc:sldMk cId="1372346579" sldId="260"/>
            <ac:spMk id="26" creationId="{720018F7-EC81-46D5-8CC4-3A5C58D25585}"/>
          </ac:spMkLst>
        </pc:spChg>
        <pc:spChg chg="mod">
          <ac:chgData name="Martie Lafferty" userId="e06b82d3-b5d4-4b8d-bfc6-b7f3673e74db" providerId="ADAL" clId="{518870BE-9E54-44F6-8AE9-E212E20EB9C7}" dt="2026-08-07T22:25:12.233" v="1497" actId="20577"/>
          <ac:spMkLst>
            <pc:docMk/>
            <pc:sldMk cId="1372346579" sldId="260"/>
            <ac:spMk id="27" creationId="{043C2B94-D5AB-4029-8FEB-6752B5AD0688}"/>
          </ac:spMkLst>
        </pc:spChg>
        <pc:spChg chg="del">
          <ac:chgData name="Martie Lafferty" userId="e06b82d3-b5d4-4b8d-bfc6-b7f3673e74db" providerId="ADAL" clId="{518870BE-9E54-44F6-8AE9-E212E20EB9C7}" dt="2026-08-07T22:53:24.474" v="1777" actId="478"/>
          <ac:spMkLst>
            <pc:docMk/>
            <pc:sldMk cId="1372346579" sldId="260"/>
            <ac:spMk id="32" creationId="{B478C119-4B8B-495E-9CBF-A23FBD01D156}"/>
          </ac:spMkLst>
        </pc:spChg>
        <pc:spChg chg="del">
          <ac:chgData name="Martie Lafferty" userId="e06b82d3-b5d4-4b8d-bfc6-b7f3673e74db" providerId="ADAL" clId="{518870BE-9E54-44F6-8AE9-E212E20EB9C7}" dt="2026-08-07T22:18:15.005" v="1080" actId="478"/>
          <ac:spMkLst>
            <pc:docMk/>
            <pc:sldMk cId="1372346579" sldId="260"/>
            <ac:spMk id="34" creationId="{6A953BBE-F2E5-4E73-9AA5-4769C4E0FAC0}"/>
          </ac:spMkLst>
        </pc:spChg>
      </pc:sldChg>
      <pc:sldChg chg="addSp delSp modSp mod modNotes">
        <pc:chgData name="Martie Lafferty" userId="e06b82d3-b5d4-4b8d-bfc6-b7f3673e74db" providerId="ADAL" clId="{518870BE-9E54-44F6-8AE9-E212E20EB9C7}" dt="2026-08-07T22:53:40.519" v="1779" actId="1076"/>
        <pc:sldMkLst>
          <pc:docMk/>
          <pc:sldMk cId="1723824797" sldId="261"/>
        </pc:sldMkLst>
        <pc:spChg chg="mod">
          <ac:chgData name="Martie Lafferty" userId="e06b82d3-b5d4-4b8d-bfc6-b7f3673e74db" providerId="ADAL" clId="{518870BE-9E54-44F6-8AE9-E212E20EB9C7}" dt="2026-08-07T22:26:08.695" v="1508" actId="122"/>
          <ac:spMkLst>
            <pc:docMk/>
            <pc:sldMk cId="1723824797" sldId="261"/>
            <ac:spMk id="2" creationId="{CBACA171-D3EB-43DB-9745-B0E3BD3E4D57}"/>
          </ac:spMkLst>
        </pc:spChg>
        <pc:spChg chg="mod">
          <ac:chgData name="Martie Lafferty" userId="e06b82d3-b5d4-4b8d-bfc6-b7f3673e74db" providerId="ADAL" clId="{518870BE-9E54-44F6-8AE9-E212E20EB9C7}" dt="2026-08-07T22:28:20.244" v="1553" actId="6549"/>
          <ac:spMkLst>
            <pc:docMk/>
            <pc:sldMk cId="1723824797" sldId="261"/>
            <ac:spMk id="4" creationId="{4E90F12A-6153-425F-A0E3-2667B35433C5}"/>
          </ac:spMkLst>
        </pc:spChg>
        <pc:spChg chg="del">
          <ac:chgData name="Martie Lafferty" userId="e06b82d3-b5d4-4b8d-bfc6-b7f3673e74db" providerId="ADAL" clId="{518870BE-9E54-44F6-8AE9-E212E20EB9C7}" dt="2026-08-07T22:27:16.741" v="1546" actId="478"/>
          <ac:spMkLst>
            <pc:docMk/>
            <pc:sldMk cId="1723824797" sldId="261"/>
            <ac:spMk id="5" creationId="{555E32E6-9381-47B6-86CF-3D7883EC0CD3}"/>
          </ac:spMkLst>
        </pc:spChg>
        <pc:spChg chg="del">
          <ac:chgData name="Martie Lafferty" userId="e06b82d3-b5d4-4b8d-bfc6-b7f3673e74db" providerId="ADAL" clId="{518870BE-9E54-44F6-8AE9-E212E20EB9C7}" dt="2026-08-07T22:27:20.940" v="1547" actId="478"/>
          <ac:spMkLst>
            <pc:docMk/>
            <pc:sldMk cId="1723824797" sldId="261"/>
            <ac:spMk id="6" creationId="{0CBB0DFA-E162-4C9C-B585-0B63FDCD9802}"/>
          </ac:spMkLst>
        </pc:spChg>
        <pc:spChg chg="mod">
          <ac:chgData name="Martie Lafferty" userId="e06b82d3-b5d4-4b8d-bfc6-b7f3673e74db" providerId="ADAL" clId="{518870BE-9E54-44F6-8AE9-E212E20EB9C7}" dt="2026-08-07T22:27:50.183" v="1550" actId="6549"/>
          <ac:spMkLst>
            <pc:docMk/>
            <pc:sldMk cId="1723824797" sldId="261"/>
            <ac:spMk id="7" creationId="{4796ED82-2009-44BC-9652-506A31A49FD8}"/>
          </ac:spMkLst>
        </pc:spChg>
        <pc:spChg chg="del">
          <ac:chgData name="Martie Lafferty" userId="e06b82d3-b5d4-4b8d-bfc6-b7f3673e74db" providerId="ADAL" clId="{518870BE-9E54-44F6-8AE9-E212E20EB9C7}" dt="2026-08-07T22:28:46.518" v="1556" actId="478"/>
          <ac:spMkLst>
            <pc:docMk/>
            <pc:sldMk cId="1723824797" sldId="261"/>
            <ac:spMk id="8" creationId="{B946830A-3027-4C02-BB4F-4D8D0E994254}"/>
          </ac:spMkLst>
        </pc:spChg>
        <pc:spChg chg="del">
          <ac:chgData name="Martie Lafferty" userId="e06b82d3-b5d4-4b8d-bfc6-b7f3673e74db" providerId="ADAL" clId="{518870BE-9E54-44F6-8AE9-E212E20EB9C7}" dt="2026-08-07T22:28:52.811" v="1558" actId="478"/>
          <ac:spMkLst>
            <pc:docMk/>
            <pc:sldMk cId="1723824797" sldId="261"/>
            <ac:spMk id="9" creationId="{E0EBB631-6D4D-4D6E-B80C-FEA0E8D2F504}"/>
          </ac:spMkLst>
        </pc:spChg>
        <pc:spChg chg="del">
          <ac:chgData name="Martie Lafferty" userId="e06b82d3-b5d4-4b8d-bfc6-b7f3673e74db" providerId="ADAL" clId="{518870BE-9E54-44F6-8AE9-E212E20EB9C7}" dt="2026-08-07T22:28:55.166" v="1559" actId="478"/>
          <ac:spMkLst>
            <pc:docMk/>
            <pc:sldMk cId="1723824797" sldId="261"/>
            <ac:spMk id="10" creationId="{98651383-8B02-4516-AA6A-9E394E093958}"/>
          </ac:spMkLst>
        </pc:spChg>
        <pc:spChg chg="del">
          <ac:chgData name="Martie Lafferty" userId="e06b82d3-b5d4-4b8d-bfc6-b7f3673e74db" providerId="ADAL" clId="{518870BE-9E54-44F6-8AE9-E212E20EB9C7}" dt="2026-08-07T22:29:01.641" v="1560" actId="478"/>
          <ac:spMkLst>
            <pc:docMk/>
            <pc:sldMk cId="1723824797" sldId="261"/>
            <ac:spMk id="11" creationId="{68BDB444-557B-4B89-BAAF-3771AC8A6CBE}"/>
          </ac:spMkLst>
        </pc:spChg>
        <pc:spChg chg="del">
          <ac:chgData name="Martie Lafferty" userId="e06b82d3-b5d4-4b8d-bfc6-b7f3673e74db" providerId="ADAL" clId="{518870BE-9E54-44F6-8AE9-E212E20EB9C7}" dt="2026-08-07T22:29:24.712" v="1564" actId="478"/>
          <ac:spMkLst>
            <pc:docMk/>
            <pc:sldMk cId="1723824797" sldId="261"/>
            <ac:spMk id="12" creationId="{461694C7-D674-4CCF-8EFC-69387B0A7268}"/>
          </ac:spMkLst>
        </pc:spChg>
        <pc:spChg chg="del mod">
          <ac:chgData name="Martie Lafferty" userId="e06b82d3-b5d4-4b8d-bfc6-b7f3673e74db" providerId="ADAL" clId="{518870BE-9E54-44F6-8AE9-E212E20EB9C7}" dt="2026-08-07T22:29:35.871" v="1567" actId="478"/>
          <ac:spMkLst>
            <pc:docMk/>
            <pc:sldMk cId="1723824797" sldId="261"/>
            <ac:spMk id="13" creationId="{48F7F7DE-3964-4C7C-B5EA-EFD83ED1CBF8}"/>
          </ac:spMkLst>
        </pc:spChg>
        <pc:spChg chg="del">
          <ac:chgData name="Martie Lafferty" userId="e06b82d3-b5d4-4b8d-bfc6-b7f3673e74db" providerId="ADAL" clId="{518870BE-9E54-44F6-8AE9-E212E20EB9C7}" dt="2026-08-07T22:29:43.007" v="1568" actId="478"/>
          <ac:spMkLst>
            <pc:docMk/>
            <pc:sldMk cId="1723824797" sldId="261"/>
            <ac:spMk id="14" creationId="{B5FDA7CA-61D2-4F27-9BAF-8A373F05E5CC}"/>
          </ac:spMkLst>
        </pc:spChg>
        <pc:spChg chg="del">
          <ac:chgData name="Martie Lafferty" userId="e06b82d3-b5d4-4b8d-bfc6-b7f3673e74db" providerId="ADAL" clId="{518870BE-9E54-44F6-8AE9-E212E20EB9C7}" dt="2026-08-07T22:29:50.198" v="1569" actId="478"/>
          <ac:spMkLst>
            <pc:docMk/>
            <pc:sldMk cId="1723824797" sldId="261"/>
            <ac:spMk id="15" creationId="{DF8F3AFB-4681-4EED-A008-7E8067F99F7C}"/>
          </ac:spMkLst>
        </pc:spChg>
        <pc:spChg chg="del">
          <ac:chgData name="Martie Lafferty" userId="e06b82d3-b5d4-4b8d-bfc6-b7f3673e74db" providerId="ADAL" clId="{518870BE-9E54-44F6-8AE9-E212E20EB9C7}" dt="2026-08-07T22:27:57.174" v="1551" actId="478"/>
          <ac:spMkLst>
            <pc:docMk/>
            <pc:sldMk cId="1723824797" sldId="261"/>
            <ac:spMk id="16" creationId="{D0D14F38-6357-4A36-AA10-92786E31ECDA}"/>
          </ac:spMkLst>
        </pc:spChg>
        <pc:spChg chg="del">
          <ac:chgData name="Martie Lafferty" userId="e06b82d3-b5d4-4b8d-bfc6-b7f3673e74db" providerId="ADAL" clId="{518870BE-9E54-44F6-8AE9-E212E20EB9C7}" dt="2026-08-07T22:28:08.050" v="1552" actId="478"/>
          <ac:spMkLst>
            <pc:docMk/>
            <pc:sldMk cId="1723824797" sldId="261"/>
            <ac:spMk id="17" creationId="{7923070B-1EE8-49C0-B4F3-33F08B3754EF}"/>
          </ac:spMkLst>
        </pc:spChg>
        <pc:spChg chg="del">
          <ac:chgData name="Martie Lafferty" userId="e06b82d3-b5d4-4b8d-bfc6-b7f3673e74db" providerId="ADAL" clId="{518870BE-9E54-44F6-8AE9-E212E20EB9C7}" dt="2026-08-07T22:28:41.750" v="1555" actId="478"/>
          <ac:spMkLst>
            <pc:docMk/>
            <pc:sldMk cId="1723824797" sldId="261"/>
            <ac:spMk id="18" creationId="{A18BA3F8-BD17-4939-BB8E-CA5C454F3CEA}"/>
          </ac:spMkLst>
        </pc:spChg>
        <pc:spChg chg="del">
          <ac:chgData name="Martie Lafferty" userId="e06b82d3-b5d4-4b8d-bfc6-b7f3673e74db" providerId="ADAL" clId="{518870BE-9E54-44F6-8AE9-E212E20EB9C7}" dt="2026-08-07T22:28:49.101" v="1557" actId="478"/>
          <ac:spMkLst>
            <pc:docMk/>
            <pc:sldMk cId="1723824797" sldId="261"/>
            <ac:spMk id="19" creationId="{0E54602A-6E17-4194-A5ED-B3534EDE5A86}"/>
          </ac:spMkLst>
        </pc:spChg>
        <pc:spChg chg="del">
          <ac:chgData name="Martie Lafferty" userId="e06b82d3-b5d4-4b8d-bfc6-b7f3673e74db" providerId="ADAL" clId="{518870BE-9E54-44F6-8AE9-E212E20EB9C7}" dt="2026-08-07T22:29:14.905" v="1562" actId="478"/>
          <ac:spMkLst>
            <pc:docMk/>
            <pc:sldMk cId="1723824797" sldId="261"/>
            <ac:spMk id="20" creationId="{FFA781D4-3E86-412D-8D17-8A8F457D21D5}"/>
          </ac:spMkLst>
        </pc:spChg>
        <pc:spChg chg="del">
          <ac:chgData name="Martie Lafferty" userId="e06b82d3-b5d4-4b8d-bfc6-b7f3673e74db" providerId="ADAL" clId="{518870BE-9E54-44F6-8AE9-E212E20EB9C7}" dt="2026-08-07T22:29:08.110" v="1561" actId="478"/>
          <ac:spMkLst>
            <pc:docMk/>
            <pc:sldMk cId="1723824797" sldId="261"/>
            <ac:spMk id="21" creationId="{D815A535-AE51-47B0-B803-E06E9C268893}"/>
          </ac:spMkLst>
        </pc:spChg>
        <pc:spChg chg="del">
          <ac:chgData name="Martie Lafferty" userId="e06b82d3-b5d4-4b8d-bfc6-b7f3673e74db" providerId="ADAL" clId="{518870BE-9E54-44F6-8AE9-E212E20EB9C7}" dt="2026-08-07T22:29:22.113" v="1563" actId="478"/>
          <ac:spMkLst>
            <pc:docMk/>
            <pc:sldMk cId="1723824797" sldId="261"/>
            <ac:spMk id="22" creationId="{6484B8B0-3DD1-445A-B009-CB5ADA298858}"/>
          </ac:spMkLst>
        </pc:spChg>
        <pc:spChg chg="del">
          <ac:chgData name="Martie Lafferty" userId="e06b82d3-b5d4-4b8d-bfc6-b7f3673e74db" providerId="ADAL" clId="{518870BE-9E54-44F6-8AE9-E212E20EB9C7}" dt="2026-08-07T22:29:27.700" v="1565" actId="478"/>
          <ac:spMkLst>
            <pc:docMk/>
            <pc:sldMk cId="1723824797" sldId="261"/>
            <ac:spMk id="23" creationId="{8059D21D-1147-472F-80F6-48AD15AC3897}"/>
          </ac:spMkLst>
        </pc:spChg>
        <pc:spChg chg="del mod">
          <ac:chgData name="Martie Lafferty" userId="e06b82d3-b5d4-4b8d-bfc6-b7f3673e74db" providerId="ADAL" clId="{518870BE-9E54-44F6-8AE9-E212E20EB9C7}" dt="2026-08-07T22:30:01.621" v="1571" actId="478"/>
          <ac:spMkLst>
            <pc:docMk/>
            <pc:sldMk cId="1723824797" sldId="261"/>
            <ac:spMk id="24" creationId="{BE4709EB-D35E-4813-B79A-6498718B6B46}"/>
          </ac:spMkLst>
        </pc:spChg>
        <pc:spChg chg="del">
          <ac:chgData name="Martie Lafferty" userId="e06b82d3-b5d4-4b8d-bfc6-b7f3673e74db" providerId="ADAL" clId="{518870BE-9E54-44F6-8AE9-E212E20EB9C7}" dt="2026-08-07T22:30:04.233" v="1572" actId="478"/>
          <ac:spMkLst>
            <pc:docMk/>
            <pc:sldMk cId="1723824797" sldId="261"/>
            <ac:spMk id="25" creationId="{B19A22F4-9767-4EB8-A93F-1197195A8AE4}"/>
          </ac:spMkLst>
        </pc:spChg>
        <pc:spChg chg="del mod">
          <ac:chgData name="Martie Lafferty" userId="e06b82d3-b5d4-4b8d-bfc6-b7f3673e74db" providerId="ADAL" clId="{518870BE-9E54-44F6-8AE9-E212E20EB9C7}" dt="2026-08-07T22:30:11.905" v="1574" actId="478"/>
          <ac:spMkLst>
            <pc:docMk/>
            <pc:sldMk cId="1723824797" sldId="261"/>
            <ac:spMk id="26" creationId="{FDEDA427-616B-4178-85CF-C5FF2617A82F}"/>
          </ac:spMkLst>
        </pc:spChg>
        <pc:spChg chg="del">
          <ac:chgData name="Martie Lafferty" userId="e06b82d3-b5d4-4b8d-bfc6-b7f3673e74db" providerId="ADAL" clId="{518870BE-9E54-44F6-8AE9-E212E20EB9C7}" dt="2026-08-07T22:27:27.461" v="1548" actId="478"/>
          <ac:spMkLst>
            <pc:docMk/>
            <pc:sldMk cId="1723824797" sldId="261"/>
            <ac:spMk id="27" creationId="{28782214-5FBB-419B-BF69-C6D7275FE56F}"/>
          </ac:spMkLst>
        </pc:spChg>
        <pc:spChg chg="del">
          <ac:chgData name="Martie Lafferty" userId="e06b82d3-b5d4-4b8d-bfc6-b7f3673e74db" providerId="ADAL" clId="{518870BE-9E54-44F6-8AE9-E212E20EB9C7}" dt="2026-08-07T22:28:33.592" v="1554" actId="478"/>
          <ac:spMkLst>
            <pc:docMk/>
            <pc:sldMk cId="1723824797" sldId="261"/>
            <ac:spMk id="28" creationId="{970ACF73-0D8F-4425-BE85-4459C5698370}"/>
          </ac:spMkLst>
        </pc:spChg>
        <pc:spChg chg="del">
          <ac:chgData name="Martie Lafferty" userId="e06b82d3-b5d4-4b8d-bfc6-b7f3673e74db" providerId="ADAL" clId="{518870BE-9E54-44F6-8AE9-E212E20EB9C7}" dt="2026-08-07T22:27:36.981" v="1549" actId="478"/>
          <ac:spMkLst>
            <pc:docMk/>
            <pc:sldMk cId="1723824797" sldId="261"/>
            <ac:spMk id="30" creationId="{6B6D3099-9A78-440A-B8D0-36896785B1BB}"/>
          </ac:spMkLst>
        </pc:spChg>
        <pc:spChg chg="del">
          <ac:chgData name="Martie Lafferty" userId="e06b82d3-b5d4-4b8d-bfc6-b7f3673e74db" providerId="ADAL" clId="{518870BE-9E54-44F6-8AE9-E212E20EB9C7}" dt="2026-08-07T22:26:19.999" v="1509" actId="478"/>
          <ac:spMkLst>
            <pc:docMk/>
            <pc:sldMk cId="1723824797" sldId="261"/>
            <ac:spMk id="32" creationId="{019062DB-6F79-4B49-9594-5CABB6F7990B}"/>
          </ac:spMkLst>
        </pc:spChg>
        <pc:spChg chg="add del mod">
          <ac:chgData name="Martie Lafferty" userId="e06b82d3-b5d4-4b8d-bfc6-b7f3673e74db" providerId="ADAL" clId="{518870BE-9E54-44F6-8AE9-E212E20EB9C7}" dt="2026-08-07T22:32:34.246" v="1635"/>
          <ac:spMkLst>
            <pc:docMk/>
            <pc:sldMk cId="1723824797" sldId="261"/>
            <ac:spMk id="35" creationId="{CCD9BF3A-9EE4-640D-B0CC-ED4095BE30D9}"/>
          </ac:spMkLst>
        </pc:spChg>
        <pc:spChg chg="add mod">
          <ac:chgData name="Martie Lafferty" userId="e06b82d3-b5d4-4b8d-bfc6-b7f3673e74db" providerId="ADAL" clId="{518870BE-9E54-44F6-8AE9-E212E20EB9C7}" dt="2026-08-07T22:35:25.330" v="1680" actId="14100"/>
          <ac:spMkLst>
            <pc:docMk/>
            <pc:sldMk cId="1723824797" sldId="261"/>
            <ac:spMk id="36" creationId="{6371B39A-A1A2-B407-6EB9-A371AD089C41}"/>
          </ac:spMkLst>
        </pc:spChg>
        <pc:picChg chg="add mod">
          <ac:chgData name="Martie Lafferty" userId="e06b82d3-b5d4-4b8d-bfc6-b7f3673e74db" providerId="ADAL" clId="{518870BE-9E54-44F6-8AE9-E212E20EB9C7}" dt="2026-08-07T22:53:40.519" v="1779" actId="1076"/>
          <ac:picMkLst>
            <pc:docMk/>
            <pc:sldMk cId="1723824797" sldId="261"/>
            <ac:picMk id="34" creationId="{DE11A158-6CA1-5D2B-62BF-BC4EAE5C7602}"/>
          </ac:picMkLst>
        </pc:picChg>
      </pc:sldChg>
      <pc:sldChg chg="del modNotes">
        <pc:chgData name="Martie Lafferty" userId="e06b82d3-b5d4-4b8d-bfc6-b7f3673e74db" providerId="ADAL" clId="{518870BE-9E54-44F6-8AE9-E212E20EB9C7}" dt="2026-08-07T22:41:55.838" v="1773" actId="47"/>
        <pc:sldMkLst>
          <pc:docMk/>
          <pc:sldMk cId="929513215" sldId="262"/>
        </pc:sldMkLst>
      </pc:sldChg>
      <pc:sldChg chg="del modNotes">
        <pc:chgData name="Martie Lafferty" userId="e06b82d3-b5d4-4b8d-bfc6-b7f3673e74db" providerId="ADAL" clId="{518870BE-9E54-44F6-8AE9-E212E20EB9C7}" dt="2026-08-07T22:41:55.838" v="1773" actId="47"/>
        <pc:sldMkLst>
          <pc:docMk/>
          <pc:sldMk cId="667191275" sldId="263"/>
        </pc:sldMkLst>
      </pc:sldChg>
      <pc:sldChg chg="del modNotes">
        <pc:chgData name="Martie Lafferty" userId="e06b82d3-b5d4-4b8d-bfc6-b7f3673e74db" providerId="ADAL" clId="{518870BE-9E54-44F6-8AE9-E212E20EB9C7}" dt="2026-08-07T22:41:55.838" v="1773" actId="47"/>
        <pc:sldMkLst>
          <pc:docMk/>
          <pc:sldMk cId="262152509" sldId="264"/>
        </pc:sldMkLst>
      </pc:sldChg>
      <pc:sldChg chg="del modNotes">
        <pc:chgData name="Martie Lafferty" userId="e06b82d3-b5d4-4b8d-bfc6-b7f3673e74db" providerId="ADAL" clId="{518870BE-9E54-44F6-8AE9-E212E20EB9C7}" dt="2026-08-07T22:41:55.838" v="1773" actId="47"/>
        <pc:sldMkLst>
          <pc:docMk/>
          <pc:sldMk cId="930321725" sldId="265"/>
        </pc:sldMkLst>
      </pc:sldChg>
      <pc:sldChg chg="del modNotes">
        <pc:chgData name="Martie Lafferty" userId="e06b82d3-b5d4-4b8d-bfc6-b7f3673e74db" providerId="ADAL" clId="{518870BE-9E54-44F6-8AE9-E212E20EB9C7}" dt="2026-08-07T22:42:03.660" v="1774" actId="47"/>
        <pc:sldMkLst>
          <pc:docMk/>
          <pc:sldMk cId="1993987483" sldId="266"/>
        </pc:sldMkLst>
      </pc:sldChg>
      <pc:sldChg chg="del modNotes">
        <pc:chgData name="Martie Lafferty" userId="e06b82d3-b5d4-4b8d-bfc6-b7f3673e74db" providerId="ADAL" clId="{518870BE-9E54-44F6-8AE9-E212E20EB9C7}" dt="2026-08-07T22:42:03.660" v="1774" actId="47"/>
        <pc:sldMkLst>
          <pc:docMk/>
          <pc:sldMk cId="1751226962" sldId="267"/>
        </pc:sldMkLst>
      </pc:sldChg>
      <pc:sldChg chg="del modNotes">
        <pc:chgData name="Martie Lafferty" userId="e06b82d3-b5d4-4b8d-bfc6-b7f3673e74db" providerId="ADAL" clId="{518870BE-9E54-44F6-8AE9-E212E20EB9C7}" dt="2026-08-07T22:42:03.660" v="1774" actId="47"/>
        <pc:sldMkLst>
          <pc:docMk/>
          <pc:sldMk cId="683030123" sldId="268"/>
        </pc:sldMkLst>
      </pc:sldChg>
      <pc:sldChg chg="del modNotes">
        <pc:chgData name="Martie Lafferty" userId="e06b82d3-b5d4-4b8d-bfc6-b7f3673e74db" providerId="ADAL" clId="{518870BE-9E54-44F6-8AE9-E212E20EB9C7}" dt="2026-08-07T22:42:03.660" v="1774" actId="47"/>
        <pc:sldMkLst>
          <pc:docMk/>
          <pc:sldMk cId="729223638" sldId="269"/>
        </pc:sldMkLst>
      </pc:sldChg>
      <pc:sldChg chg="del modNotes">
        <pc:chgData name="Martie Lafferty" userId="e06b82d3-b5d4-4b8d-bfc6-b7f3673e74db" providerId="ADAL" clId="{518870BE-9E54-44F6-8AE9-E212E20EB9C7}" dt="2026-08-07T22:42:06.830" v="1775" actId="47"/>
        <pc:sldMkLst>
          <pc:docMk/>
          <pc:sldMk cId="572054339" sldId="270"/>
        </pc:sldMkLst>
      </pc:sldChg>
      <pc:sldChg chg="addSp modSp mod ord">
        <pc:chgData name="Martie Lafferty" userId="e06b82d3-b5d4-4b8d-bfc6-b7f3673e74db" providerId="ADAL" clId="{518870BE-9E54-44F6-8AE9-E212E20EB9C7}" dt="2026-08-07T22:10:02.209" v="855" actId="20577"/>
        <pc:sldMkLst>
          <pc:docMk/>
          <pc:sldMk cId="0" sldId="271"/>
        </pc:sldMkLst>
        <pc:spChg chg="mod">
          <ac:chgData name="Martie Lafferty" userId="e06b82d3-b5d4-4b8d-bfc6-b7f3673e74db" providerId="ADAL" clId="{518870BE-9E54-44F6-8AE9-E212E20EB9C7}" dt="2026-08-07T21:21:58.711" v="6" actId="26606"/>
          <ac:spMkLst>
            <pc:docMk/>
            <pc:sldMk cId="0" sldId="271"/>
            <ac:spMk id="8" creationId="{00000000-0000-0000-0000-000000000000}"/>
          </ac:spMkLst>
        </pc:spChg>
        <pc:spChg chg="mod">
          <ac:chgData name="Martie Lafferty" userId="e06b82d3-b5d4-4b8d-bfc6-b7f3673e74db" providerId="ADAL" clId="{518870BE-9E54-44F6-8AE9-E212E20EB9C7}" dt="2026-08-07T21:23:27.224" v="7" actId="26606"/>
          <ac:spMkLst>
            <pc:docMk/>
            <pc:sldMk cId="0" sldId="271"/>
            <ac:spMk id="13" creationId="{00000000-0000-0000-0000-000000000000}"/>
          </ac:spMkLst>
        </pc:spChg>
        <pc:spChg chg="mod">
          <ac:chgData name="Martie Lafferty" userId="e06b82d3-b5d4-4b8d-bfc6-b7f3673e74db" providerId="ADAL" clId="{518870BE-9E54-44F6-8AE9-E212E20EB9C7}" dt="2026-08-07T22:10:02.209" v="855" actId="20577"/>
          <ac:spMkLst>
            <pc:docMk/>
            <pc:sldMk cId="0" sldId="271"/>
            <ac:spMk id="18" creationId="{00000000-0000-0000-0000-000000000000}"/>
          </ac:spMkLst>
        </pc:spChg>
        <pc:spChg chg="add">
          <ac:chgData name="Martie Lafferty" userId="e06b82d3-b5d4-4b8d-bfc6-b7f3673e74db" providerId="ADAL" clId="{518870BE-9E54-44F6-8AE9-E212E20EB9C7}" dt="2026-08-07T21:25:08.730" v="8" actId="26606"/>
          <ac:spMkLst>
            <pc:docMk/>
            <pc:sldMk cId="0" sldId="271"/>
            <ac:spMk id="20" creationId="{00000000-0000-0000-0000-000000000000}"/>
          </ac:spMkLst>
        </pc:spChg>
      </pc:sldChg>
      <pc:sldChg chg="modSp add mod">
        <pc:chgData name="Martie Lafferty" userId="e06b82d3-b5d4-4b8d-bfc6-b7f3673e74db" providerId="ADAL" clId="{518870BE-9E54-44F6-8AE9-E212E20EB9C7}" dt="2026-08-07T21:38:34.774" v="148" actId="20577"/>
        <pc:sldMkLst>
          <pc:docMk/>
          <pc:sldMk cId="0" sldId="272"/>
        </pc:sldMkLst>
        <pc:spChg chg="mod">
          <ac:chgData name="Martie Lafferty" userId="e06b82d3-b5d4-4b8d-bfc6-b7f3673e74db" providerId="ADAL" clId="{518870BE-9E54-44F6-8AE9-E212E20EB9C7}" dt="2026-08-07T21:37:26.992" v="105" actId="255"/>
          <ac:spMkLst>
            <pc:docMk/>
            <pc:sldMk cId="0" sldId="272"/>
            <ac:spMk id="3" creationId="{00000000-0000-0000-0000-000000000000}"/>
          </ac:spMkLst>
        </pc:spChg>
        <pc:spChg chg="mod">
          <ac:chgData name="Martie Lafferty" userId="e06b82d3-b5d4-4b8d-bfc6-b7f3673e74db" providerId="ADAL" clId="{518870BE-9E54-44F6-8AE9-E212E20EB9C7}" dt="2026-08-07T21:38:34.774" v="148" actId="20577"/>
          <ac:spMkLst>
            <pc:docMk/>
            <pc:sldMk cId="0" sldId="272"/>
            <ac:spMk id="8" creationId="{00000000-0000-0000-0000-000000000000}"/>
          </ac:spMkLst>
        </pc:spChg>
      </pc:sldChg>
      <pc:sldChg chg="new del">
        <pc:chgData name="Martie Lafferty" userId="e06b82d3-b5d4-4b8d-bfc6-b7f3673e74db" providerId="ADAL" clId="{518870BE-9E54-44F6-8AE9-E212E20EB9C7}" dt="2026-08-07T21:44:13.460" v="150" actId="47"/>
        <pc:sldMkLst>
          <pc:docMk/>
          <pc:sldMk cId="2387049282" sldId="273"/>
        </pc:sldMkLst>
      </pc:sldChg>
      <pc:sldChg chg="addSp delSp modSp add mod">
        <pc:chgData name="Martie Lafferty" userId="e06b82d3-b5d4-4b8d-bfc6-b7f3673e74db" providerId="ADAL" clId="{518870BE-9E54-44F6-8AE9-E212E20EB9C7}" dt="2026-08-07T22:37:46.553" v="1702" actId="14100"/>
        <pc:sldMkLst>
          <pc:docMk/>
          <pc:sldMk cId="4292047499" sldId="273"/>
        </pc:sldMkLst>
        <pc:spChg chg="del mod">
          <ac:chgData name="Martie Lafferty" userId="e06b82d3-b5d4-4b8d-bfc6-b7f3673e74db" providerId="ADAL" clId="{518870BE-9E54-44F6-8AE9-E212E20EB9C7}" dt="2026-08-07T22:37:30.167" v="1699" actId="478"/>
          <ac:spMkLst>
            <pc:docMk/>
            <pc:sldMk cId="4292047499" sldId="273"/>
            <ac:spMk id="2" creationId="{D85BC46D-ECCB-DD69-2F40-C6B2685C7729}"/>
          </ac:spMkLst>
        </pc:spChg>
        <pc:spChg chg="del">
          <ac:chgData name="Martie Lafferty" userId="e06b82d3-b5d4-4b8d-bfc6-b7f3673e74db" providerId="ADAL" clId="{518870BE-9E54-44F6-8AE9-E212E20EB9C7}" dt="2026-08-07T22:37:33.526" v="1700" actId="478"/>
          <ac:spMkLst>
            <pc:docMk/>
            <pc:sldMk cId="4292047499" sldId="273"/>
            <ac:spMk id="3" creationId="{72F9666A-16C1-3E7D-6739-0765B3ADE961}"/>
          </ac:spMkLst>
        </pc:spChg>
        <pc:spChg chg="del mod">
          <ac:chgData name="Martie Lafferty" userId="e06b82d3-b5d4-4b8d-bfc6-b7f3673e74db" providerId="ADAL" clId="{518870BE-9E54-44F6-8AE9-E212E20EB9C7}" dt="2026-08-07T22:36:45.490" v="1695" actId="478"/>
          <ac:spMkLst>
            <pc:docMk/>
            <pc:sldMk cId="4292047499" sldId="273"/>
            <ac:spMk id="36" creationId="{AF8FA205-EEBB-2819-7BEF-3F8261325946}"/>
          </ac:spMkLst>
        </pc:spChg>
        <pc:picChg chg="add mod">
          <ac:chgData name="Martie Lafferty" userId="e06b82d3-b5d4-4b8d-bfc6-b7f3673e74db" providerId="ADAL" clId="{518870BE-9E54-44F6-8AE9-E212E20EB9C7}" dt="2026-08-07T22:37:46.553" v="1702" actId="14100"/>
          <ac:picMkLst>
            <pc:docMk/>
            <pc:sldMk cId="4292047499" sldId="273"/>
            <ac:picMk id="6" creationId="{FE96A67C-6B82-35E0-CBB8-76E5C537DC02}"/>
          </ac:picMkLst>
        </pc:picChg>
        <pc:picChg chg="del">
          <ac:chgData name="Martie Lafferty" userId="e06b82d3-b5d4-4b8d-bfc6-b7f3673e74db" providerId="ADAL" clId="{518870BE-9E54-44F6-8AE9-E212E20EB9C7}" dt="2026-08-07T22:36:37.515" v="1693" actId="478"/>
          <ac:picMkLst>
            <pc:docMk/>
            <pc:sldMk cId="4292047499" sldId="273"/>
            <ac:picMk id="34" creationId="{5627B3F1-EA72-C590-935C-12B0A41CE6F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702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9E8C5-22C4-AE10-7E63-80EFF2EB2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1D4A53-4239-40BC-EC5A-6A4FE2051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6D2783-939C-FAFD-A87D-F0A2B6653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82317-E7A7-57CD-8C41-5D02BF2C64B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555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38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locs.xtec.cat/comunicat/2011/10/10/eines-tic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ecteezy.com/free-vector/paper-outline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s://www.publicdomainpictures.net/en/view-image.php?image=17641&amp;picture=ke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lickr.com/photos/43661283@N00/15792067707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reepngimg.com/png/21935-civil-engineering-boo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ublicdomainpictures.net/en/view-image.php?image=290460&amp;picture=questions-amp-answ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A7AB251-F0A1-4C4B-A79E-3D526721A1F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" cy="6858000"/>
          </a:xfrm>
          <a:prstGeom prst="rect">
            <a:avLst/>
          </a:prstGeom>
          <a:solidFill>
            <a:srgbClr val="E8523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00F87E-F1ED-41FC-9582-4828A4078B32}"/>
              </a:ext>
            </a:extLst>
          </p:cNvPr>
          <p:cNvSpPr>
            <a:spLocks noGrp="1"/>
          </p:cNvSpPr>
          <p:nvPr/>
        </p:nvSpPr>
        <p:spPr>
          <a:xfrm>
            <a:off x="0" y="5143500"/>
            <a:ext cx="12192000" cy="1714500"/>
          </a:xfrm>
          <a:prstGeom prst="rect">
            <a:avLst/>
          </a:prstGeom>
          <a:solidFill>
            <a:srgbClr val="29204F"/>
          </a:solidFill>
          <a:ln w="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4" name="Picture 2" descr="Tennessee Fair Housing Council horizontal color logo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6812612" y="247650"/>
            <a:ext cx="4506898" cy="1101364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0AA6A9F-AA16-4269-BCF6-932599800FA6}"/>
              </a:ext>
            </a:extLst>
          </p:cNvPr>
          <p:cNvSpPr>
            <a:spLocks noGrp="1"/>
          </p:cNvSpPr>
          <p:nvPr/>
        </p:nvSpPr>
        <p:spPr>
          <a:xfrm>
            <a:off x="685800" y="1238250"/>
            <a:ext cx="685800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5400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Depositions</a:t>
            </a:r>
          </a:p>
          <a:p>
            <a:pPr algn="l">
              <a:lnSpc>
                <a:spcPct val="90000"/>
              </a:lnSpc>
              <a:buNone/>
              <a:defRPr sz="5400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101</a:t>
            </a: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451BFC12-5151-42B7-933C-5FBE90670372}"/>
              </a:ext>
            </a:extLst>
          </p:cNvPr>
          <p:cNvSpPr>
            <a:spLocks noGrp="1"/>
          </p:cNvSpPr>
          <p:nvPr/>
        </p:nvSpPr>
        <p:spPr>
          <a:xfrm>
            <a:off x="685800" y="3638550"/>
            <a:ext cx="1619250" cy="0"/>
          </a:xfrm>
          <a:prstGeom prst="line">
            <a:avLst/>
          </a:prstGeom>
          <a:noFill/>
          <a:ln w="57150">
            <a:solidFill>
              <a:srgbClr val="E85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0CBDF5-272D-4940-A744-09A524CD303F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7334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1875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Taking and </a:t>
            </a:r>
            <a:r>
              <a:rPr lang="en-US" sz="1875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Defending Depositions</a:t>
            </a:r>
            <a:endParaRPr sz="1875" b="0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727E63-2C94-4F95-9523-E8C7EF413A48}"/>
              </a:ext>
            </a:extLst>
          </p:cNvPr>
          <p:cNvSpPr>
            <a:spLocks noGrp="1"/>
          </p:cNvSpPr>
          <p:nvPr/>
        </p:nvSpPr>
        <p:spPr>
          <a:xfrm>
            <a:off x="685800" y="5486400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80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Martie Lafferty</a:t>
            </a:r>
            <a:r>
              <a:rPr lang="en-US" sz="180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, Esq.</a:t>
            </a:r>
            <a:endParaRPr sz="1800" b="1" i="0" dirty="0">
              <a:solidFill>
                <a:srgbClr val="FFFFF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5B7-6178-468C-AB12-E85AFB9C4302}"/>
              </a:ext>
            </a:extLst>
          </p:cNvPr>
          <p:cNvSpPr>
            <a:spLocks noGrp="1"/>
          </p:cNvSpPr>
          <p:nvPr/>
        </p:nvSpPr>
        <p:spPr>
          <a:xfrm>
            <a:off x="685800" y="5876924"/>
            <a:ext cx="6667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D8D2E8"/>
                </a:solidFill>
                <a:latin typeface="Aptos"/>
                <a:ea typeface="Aptos"/>
                <a:cs typeface="Aptos"/>
              </a:defRPr>
            </a:pPr>
            <a:r>
              <a:rPr sz="1275" b="0" i="0" dirty="0">
                <a:solidFill>
                  <a:srgbClr val="D8D2E8"/>
                </a:solidFill>
                <a:latin typeface="Aptos"/>
                <a:ea typeface="Aptos"/>
                <a:cs typeface="Aptos"/>
              </a:rPr>
              <a:t>Executive Director  •  Tennessee Fair Housing Council</a:t>
            </a:r>
            <a:r>
              <a:rPr lang="en-US" sz="1275" b="0" i="0" dirty="0">
                <a:solidFill>
                  <a:srgbClr val="D8D2E8"/>
                </a:solidFill>
                <a:latin typeface="Aptos"/>
                <a:ea typeface="Aptos"/>
                <a:cs typeface="Aptos"/>
              </a:rPr>
              <a:t>          </a:t>
            </a:r>
          </a:p>
          <a:p>
            <a:pPr>
              <a:lnSpc>
                <a:spcPct val="105000"/>
              </a:lnSpc>
              <a:defRPr sz="1275" b="0" i="0">
                <a:solidFill>
                  <a:srgbClr val="D8D2E8"/>
                </a:solidFill>
                <a:latin typeface="Aptos"/>
                <a:ea typeface="Aptos"/>
                <a:cs typeface="Aptos"/>
              </a:defRPr>
            </a:pPr>
            <a:r>
              <a:rPr lang="en-US" sz="1275" b="0" i="0" dirty="0">
                <a:solidFill>
                  <a:srgbClr val="D8D2E8"/>
                </a:solidFill>
                <a:latin typeface="Aptos"/>
                <a:ea typeface="Aptos"/>
                <a:cs typeface="Aptos"/>
              </a:rPr>
              <a:t> martie@tennfairhousing</a:t>
            </a:r>
            <a:r>
              <a:rPr lang="en-US" sz="1275" dirty="0">
                <a:solidFill>
                  <a:srgbClr val="D8D2E8"/>
                </a:solidFill>
                <a:latin typeface="Aptos"/>
                <a:ea typeface="Aptos"/>
                <a:cs typeface="Aptos"/>
              </a:rPr>
              <a:t>.org  •  615.874.2344</a:t>
            </a:r>
            <a:endParaRPr lang="en-US" sz="1275" b="0" i="0" dirty="0">
              <a:solidFill>
                <a:srgbClr val="D8D2E8"/>
              </a:solidFill>
              <a:latin typeface="Aptos"/>
              <a:ea typeface="Aptos"/>
              <a:cs typeface="Aptos"/>
            </a:endParaRPr>
          </a:p>
          <a:p>
            <a:pPr algn="l">
              <a:lnSpc>
                <a:spcPct val="105000"/>
              </a:lnSpc>
              <a:buNone/>
              <a:defRPr sz="1275" b="0" i="0">
                <a:solidFill>
                  <a:srgbClr val="D8D2E8"/>
                </a:solidFill>
                <a:latin typeface="Aptos"/>
                <a:ea typeface="Aptos"/>
                <a:cs typeface="Aptos"/>
              </a:defRPr>
            </a:pPr>
            <a:endParaRPr lang="en-US" sz="1275" dirty="0">
              <a:solidFill>
                <a:srgbClr val="D8D2E8"/>
              </a:solidFill>
              <a:latin typeface="Aptos"/>
              <a:ea typeface="Aptos"/>
              <a:cs typeface="Aptos"/>
            </a:endParaRPr>
          </a:p>
          <a:p>
            <a:pPr algn="l">
              <a:lnSpc>
                <a:spcPct val="105000"/>
              </a:lnSpc>
              <a:buNone/>
              <a:defRPr sz="1275" b="0" i="0">
                <a:solidFill>
                  <a:srgbClr val="D8D2E8"/>
                </a:solidFill>
                <a:latin typeface="Aptos"/>
                <a:ea typeface="Aptos"/>
                <a:cs typeface="Aptos"/>
              </a:defRPr>
            </a:pPr>
            <a:endParaRPr sz="1275" b="0" i="0" dirty="0">
              <a:solidFill>
                <a:srgbClr val="D8D2E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9DD30-3597-43FD-B10A-F163FB33DD15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CFC8E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CFC8E2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0D7A93-E219-40B6-80EF-A7CCB6C43E33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CFC8E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CFC8E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86757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722376"/>
            <a:ext cx="10817352" cy="63093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D1930"/>
                </a:solidFill>
                <a:latin typeface="Georgia"/>
              </a:rPr>
              <a:t>Applicable Rules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685800" y="1458468"/>
            <a:ext cx="10817352" cy="0"/>
          </a:xfrm>
          <a:prstGeom prst="line">
            <a:avLst/>
          </a:prstGeom>
          <a:ln w="14287">
            <a:solidFill>
              <a:srgbClr val="DED8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6099048" y="1847088"/>
            <a:ext cx="0" cy="3438144"/>
          </a:xfrm>
          <a:prstGeom prst="line">
            <a:avLst/>
          </a:prstGeom>
          <a:ln w="15875">
            <a:solidFill>
              <a:srgbClr val="DED8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85800" y="1856231"/>
            <a:ext cx="4892040" cy="2468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1100" b="1" i="0" dirty="0">
                <a:solidFill>
                  <a:srgbClr val="E85236"/>
                </a:solidFill>
                <a:latin typeface="Aptos"/>
              </a:rPr>
              <a:t>FEDERAL RULE</a:t>
            </a:r>
            <a:r>
              <a:rPr lang="en-US" sz="1100" b="1" i="0" dirty="0">
                <a:solidFill>
                  <a:srgbClr val="E85236"/>
                </a:solidFill>
                <a:latin typeface="Aptos"/>
              </a:rPr>
              <a:t>S</a:t>
            </a:r>
            <a:r>
              <a:rPr sz="1100" b="1" i="0" dirty="0">
                <a:solidFill>
                  <a:srgbClr val="E85236"/>
                </a:solidFill>
                <a:latin typeface="Aptos"/>
              </a:rPr>
              <a:t> OF CIVIL PROCEDURE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267712"/>
            <a:ext cx="4892040" cy="5943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3600" b="1" i="0">
                <a:solidFill>
                  <a:srgbClr val="29204F"/>
                </a:solidFill>
                <a:latin typeface="Georgia"/>
              </a:rPr>
              <a:t>Rule 30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3090672"/>
            <a:ext cx="4892040" cy="3840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lang="en-US" sz="1700" b="1" i="0">
                <a:solidFill>
                  <a:srgbClr val="1D1930"/>
                </a:solidFill>
                <a:latin typeface="Aptos"/>
              </a:rPr>
              <a:t>Depositions by Oral Examination</a:t>
            </a:r>
          </a:p>
          <a:p>
            <a:pPr algn="l">
              <a:lnSpc>
                <a:spcPct val="105000"/>
              </a:lnSpc>
            </a:pPr>
            <a:r>
              <a:rPr lang="en-US" sz="1700" b="1" i="0">
                <a:solidFill>
                  <a:srgbClr val="1D1930"/>
                </a:solidFill>
                <a:latin typeface="Aptos"/>
              </a:rPr>
              <a:t>• Limited to 10 except with permission of court</a:t>
            </a:r>
          </a:p>
          <a:p>
            <a:pPr algn="l">
              <a:lnSpc>
                <a:spcPct val="105000"/>
              </a:lnSpc>
            </a:pPr>
            <a:r>
              <a:rPr lang="en-US" sz="1700" b="1" i="0">
                <a:solidFill>
                  <a:srgbClr val="1D1930"/>
                </a:solidFill>
                <a:latin typeface="Aptos"/>
              </a:rPr>
              <a:t>• Each deposition limited to 7 hours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0" y="1856231"/>
            <a:ext cx="4919472" cy="2468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1100" b="1" i="0" dirty="0">
                <a:solidFill>
                  <a:srgbClr val="E85236"/>
                </a:solidFill>
                <a:latin typeface="Aptos"/>
              </a:rPr>
              <a:t>TENNESSEE RULE</a:t>
            </a:r>
            <a:r>
              <a:rPr lang="en-US" sz="1100" b="1" i="0" dirty="0">
                <a:solidFill>
                  <a:srgbClr val="E85236"/>
                </a:solidFill>
                <a:latin typeface="Aptos"/>
              </a:rPr>
              <a:t>S</a:t>
            </a:r>
            <a:r>
              <a:rPr sz="1100" b="1" i="0" dirty="0">
                <a:solidFill>
                  <a:srgbClr val="E85236"/>
                </a:solidFill>
                <a:latin typeface="Aptos"/>
              </a:rPr>
              <a:t> OF CIVIL PROCEDURE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83680" y="2267712"/>
            <a:ext cx="4919472" cy="5943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3600" b="1" i="0">
                <a:solidFill>
                  <a:srgbClr val="29204F"/>
                </a:solidFill>
                <a:latin typeface="Georgia"/>
              </a:rPr>
              <a:t>Rule 30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3680" y="3090672"/>
            <a:ext cx="4919472" cy="3840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lang="en-US" sz="1700" b="1" i="0">
                <a:solidFill>
                  <a:srgbClr val="1D1930"/>
                </a:solidFill>
                <a:latin typeface="Aptos"/>
              </a:rPr>
              <a:t>Depositions Upon Oral Examination</a:t>
            </a:r>
          </a:p>
          <a:p>
            <a:pPr algn="l">
              <a:lnSpc>
                <a:spcPct val="105000"/>
              </a:lnSpc>
            </a:pPr>
            <a:r>
              <a:rPr lang="en-US" sz="1700" b="1" i="0">
                <a:solidFill>
                  <a:srgbClr val="1D1930"/>
                </a:solidFill>
                <a:latin typeface="Aptos"/>
              </a:rPr>
              <a:t>• No limits on number or length of depositions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5638800"/>
            <a:ext cx="10817352" cy="3429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800" b="1" i="0">
                <a:solidFill>
                  <a:srgbClr val="E85236"/>
                </a:solidFill>
                <a:latin typeface="Aptos"/>
              </a:rPr>
              <a:t>Check Local Rules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6455664"/>
            <a:ext cx="1714500" cy="1554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750" b="1" i="0">
                <a:solidFill>
                  <a:srgbClr val="625D70"/>
                </a:solidFill>
                <a:latin typeface="Aptos"/>
              </a:rPr>
              <a:t>DEPOSITIONS 101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835640" y="6455664"/>
            <a:ext cx="667512" cy="1554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r">
              <a:lnSpc>
                <a:spcPct val="105000"/>
              </a:lnSpc>
            </a:pPr>
            <a:r>
              <a:rPr sz="750" b="1" i="0" dirty="0">
                <a:solidFill>
                  <a:srgbClr val="625D70"/>
                </a:solidFill>
                <a:latin typeface="Aptos"/>
              </a:rPr>
              <a:t>0</a:t>
            </a:r>
            <a:r>
              <a:rPr lang="en-US" sz="750" b="1" i="0" dirty="0">
                <a:solidFill>
                  <a:srgbClr val="625D70"/>
                </a:solidFill>
                <a:latin typeface="Aptos"/>
              </a:rPr>
              <a:t>2</a:t>
            </a:r>
            <a:endParaRPr sz="750" b="1" i="0" dirty="0">
              <a:solidFill>
                <a:srgbClr val="625D70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283A9D-EC99-48B6-AA66-62EF7DCEFC6A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00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300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What even is a deposition, anyway? </a:t>
            </a:r>
            <a:endParaRPr sz="300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8EB1632E-6B92-4E8A-960A-4E7AAB4D4C78}"/>
              </a:ext>
            </a:extLst>
          </p:cNvPr>
          <p:cNvSpPr>
            <a:spLocks noGrp="1"/>
          </p:cNvSpPr>
          <p:nvPr/>
        </p:nvSpPr>
        <p:spPr>
          <a:xfrm>
            <a:off x="685800" y="1457325"/>
            <a:ext cx="10820400" cy="0"/>
          </a:xfrm>
          <a:prstGeom prst="line">
            <a:avLst/>
          </a:prstGeom>
          <a:noFill/>
          <a:ln w="14288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A5C95-DF00-4977-8CDD-3C8D17942573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6191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endParaRPr sz="1725" b="0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6D3036-DCB0-4876-8C2B-00059EEA9F13}"/>
              </a:ext>
            </a:extLst>
          </p:cNvPr>
          <p:cNvSpPr>
            <a:spLocks noGrp="1"/>
          </p:cNvSpPr>
          <p:nvPr/>
        </p:nvSpPr>
        <p:spPr>
          <a:xfrm>
            <a:off x="685800" y="2400300"/>
            <a:ext cx="762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40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07C4E1-0883-4363-A1CB-082582092489}"/>
              </a:ext>
            </a:extLst>
          </p:cNvPr>
          <p:cNvSpPr>
            <a:spLocks noGrp="1"/>
          </p:cNvSpPr>
          <p:nvPr/>
        </p:nvSpPr>
        <p:spPr>
          <a:xfrm>
            <a:off x="1428750" y="2476500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5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lang="en-US" sz="1575" b="1" i="0" dirty="0">
                <a:solidFill>
                  <a:srgbClr val="29204F"/>
                </a:solidFill>
                <a:latin typeface="Aptos"/>
                <a:ea typeface="Aptos"/>
                <a:cs typeface="Aptos"/>
              </a:rPr>
              <a:t>Discover</a:t>
            </a:r>
            <a:endParaRPr sz="1575" b="1" i="0" dirty="0">
              <a:solidFill>
                <a:srgbClr val="29204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FA055B-A6B6-4A90-AD87-FF6B29D0EE27}"/>
              </a:ext>
            </a:extLst>
          </p:cNvPr>
          <p:cNvSpPr>
            <a:spLocks noGrp="1"/>
          </p:cNvSpPr>
          <p:nvPr/>
        </p:nvSpPr>
        <p:spPr>
          <a:xfrm>
            <a:off x="2857500" y="2476500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Learn or confirm information</a:t>
            </a:r>
            <a:r>
              <a:rPr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D2E14274-6589-4764-9679-766C59422411}"/>
              </a:ext>
            </a:extLst>
          </p:cNvPr>
          <p:cNvSpPr>
            <a:spLocks noGrp="1"/>
          </p:cNvSpPr>
          <p:nvPr/>
        </p:nvSpPr>
        <p:spPr>
          <a:xfrm>
            <a:off x="1428750" y="2990850"/>
            <a:ext cx="542925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D1C5CC-0E22-4F1F-AB17-7F4017202AF8}"/>
              </a:ext>
            </a:extLst>
          </p:cNvPr>
          <p:cNvSpPr>
            <a:spLocks noGrp="1"/>
          </p:cNvSpPr>
          <p:nvPr/>
        </p:nvSpPr>
        <p:spPr>
          <a:xfrm>
            <a:off x="685800" y="3200400"/>
            <a:ext cx="762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40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2400" b="1" i="0" dirty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</a:t>
            </a:r>
            <a:r>
              <a:rPr lang="en-US" sz="2400" b="1" i="0" dirty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2</a:t>
            </a:r>
            <a:endParaRPr sz="2400" b="1" i="0" dirty="0">
              <a:solidFill>
                <a:srgbClr val="E85236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1718C6-ABC3-4A4D-9C5D-87F52A59786A}"/>
              </a:ext>
            </a:extLst>
          </p:cNvPr>
          <p:cNvSpPr>
            <a:spLocks noGrp="1"/>
          </p:cNvSpPr>
          <p:nvPr/>
        </p:nvSpPr>
        <p:spPr>
          <a:xfrm>
            <a:off x="1428750" y="3276600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5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9204F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F59BFA-B743-4C54-BE36-537CDFFB1FB1}"/>
              </a:ext>
            </a:extLst>
          </p:cNvPr>
          <p:cNvSpPr>
            <a:spLocks noGrp="1"/>
          </p:cNvSpPr>
          <p:nvPr/>
        </p:nvSpPr>
        <p:spPr>
          <a:xfrm>
            <a:off x="2857500" y="3276600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Evaluate</a:t>
            </a:r>
            <a:r>
              <a:rPr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 credibility, memory, and </a:t>
            </a:r>
            <a:r>
              <a:rPr lang="en-US"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demeanor</a:t>
            </a:r>
            <a:r>
              <a:rPr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F86BF2-092C-4A82-B586-010C2C8D757D}"/>
              </a:ext>
            </a:extLst>
          </p:cNvPr>
          <p:cNvSpPr>
            <a:spLocks noGrp="1"/>
          </p:cNvSpPr>
          <p:nvPr/>
        </p:nvSpPr>
        <p:spPr>
          <a:xfrm>
            <a:off x="7848600" y="2000250"/>
            <a:ext cx="3657600" cy="2990850"/>
          </a:xfrm>
          <a:prstGeom prst="rect">
            <a:avLst/>
          </a:prstGeom>
          <a:solidFill>
            <a:srgbClr val="29204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44E890-631B-4852-82CA-BEC8AE6C8223}"/>
              </a:ext>
            </a:extLst>
          </p:cNvPr>
          <p:cNvSpPr>
            <a:spLocks noGrp="1"/>
          </p:cNvSpPr>
          <p:nvPr/>
        </p:nvSpPr>
        <p:spPr>
          <a:xfrm>
            <a:off x="8286750" y="2371725"/>
            <a:ext cx="2762250" cy="2247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8580"/>
          </a:bodyPr>
          <a:lstStyle/>
          <a:p>
            <a:pPr algn="ctr">
              <a:lnSpc>
                <a:spcPct val="105000"/>
              </a:lnSpc>
              <a:buNone/>
              <a:defRPr sz="28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lang="en-US" sz="2850" b="1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DISCOVERY TOOL</a:t>
            </a:r>
            <a:endParaRPr sz="2850" b="1" i="0" dirty="0">
              <a:solidFill>
                <a:srgbClr val="FFFFF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8B16A1F-5DD2-4872-80A7-B39BBB6D5E67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ABE658-490B-492F-8E14-D34FAAC7965A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0</a:t>
            </a:r>
            <a:r>
              <a:rPr lang="en-US" sz="750" b="1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3</a:t>
            </a:r>
            <a:endParaRPr sz="750" b="1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1AA06A6-2EC7-E97D-B386-95541DBFA1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92424" y="4407005"/>
            <a:ext cx="2176272" cy="196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1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722376"/>
            <a:ext cx="10817352" cy="6309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lang="en-US" sz="4400" b="1" i="0" dirty="0">
                <a:solidFill>
                  <a:srgbClr val="1D1930"/>
                </a:solidFill>
                <a:latin typeface="Georgia"/>
              </a:rPr>
              <a:t>Types of Depositions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685800" y="1458468"/>
            <a:ext cx="10817352" cy="0"/>
          </a:xfrm>
          <a:prstGeom prst="line">
            <a:avLst/>
          </a:prstGeom>
          <a:ln w="14287">
            <a:solidFill>
              <a:srgbClr val="DED8EA"/>
            </a:solidFill>
          </a:ln>
        </p:spPr>
      </p:cxnSp>
      <p:sp>
        <p:nvSpPr>
          <p:cNvPr id="8" name="Rectangle 7"/>
          <p:cNvSpPr/>
          <p:nvPr/>
        </p:nvSpPr>
        <p:spPr>
          <a:xfrm>
            <a:off x="685800" y="2011680"/>
            <a:ext cx="10817352" cy="34649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lang="en-US" sz="3600" b="1" i="0" dirty="0">
                <a:solidFill>
                  <a:srgbClr val="1D1930"/>
                </a:solidFill>
                <a:latin typeface="Aptos"/>
              </a:rPr>
              <a:t>• Individuals who are Parties or Witnesses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endParaRPr lang="en-US" sz="3600" b="1" i="0" dirty="0">
              <a:solidFill>
                <a:srgbClr val="1D1930"/>
              </a:solidFill>
              <a:latin typeface="Aptos"/>
            </a:endParaRP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lang="en-US" sz="3600" b="1" i="0" dirty="0">
                <a:solidFill>
                  <a:srgbClr val="1D1930"/>
                </a:solidFill>
                <a:latin typeface="Aptos"/>
              </a:rPr>
              <a:t>• Organizations/Businesses </a:t>
            </a:r>
            <a:r>
              <a:rPr lang="en-US" sz="2400" b="1" i="0" dirty="0">
                <a:solidFill>
                  <a:srgbClr val="1D1930"/>
                </a:solidFill>
                <a:latin typeface="Aptos"/>
              </a:rPr>
              <a:t>FRCP 30(b)(6); TRCP 30.02(6)</a:t>
            </a:r>
            <a:endParaRPr lang="en-US" sz="3600" b="1" i="0" dirty="0">
              <a:solidFill>
                <a:srgbClr val="1D1930"/>
              </a:solidFill>
              <a:latin typeface="Aptos"/>
            </a:endParaRP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endParaRPr lang="en-US" sz="3600" b="1" i="0" dirty="0">
              <a:solidFill>
                <a:srgbClr val="1D1930"/>
              </a:solidFill>
              <a:latin typeface="Aptos"/>
            </a:endParaRP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lang="en-US" sz="3600" b="1" dirty="0">
                <a:solidFill>
                  <a:srgbClr val="1D1930"/>
                </a:solidFill>
                <a:latin typeface="Aptos"/>
              </a:rPr>
              <a:t>• </a:t>
            </a:r>
            <a:r>
              <a:rPr lang="en-US" sz="3600" b="1" i="0" dirty="0">
                <a:solidFill>
                  <a:srgbClr val="1D1930"/>
                </a:solidFill>
                <a:latin typeface="Aptos"/>
              </a:rPr>
              <a:t>Experts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endParaRPr lang="en-US" sz="1800" b="1" i="0" dirty="0">
              <a:solidFill>
                <a:srgbClr val="1D1930"/>
              </a:solidFill>
              <a:latin typeface="Apto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6455664"/>
            <a:ext cx="1714500" cy="15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05000"/>
              </a:lnSpc>
            </a:pPr>
            <a:r>
              <a:rPr sz="750" b="1" i="0">
                <a:solidFill>
                  <a:srgbClr val="625D70"/>
                </a:solidFill>
                <a:latin typeface="Aptos"/>
              </a:rPr>
              <a:t>DEPOSITIONS 101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835640" y="6455664"/>
            <a:ext cx="667512" cy="15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05000"/>
              </a:lnSpc>
            </a:pPr>
            <a:r>
              <a:rPr sz="750" b="1" i="0">
                <a:solidFill>
                  <a:srgbClr val="625D70"/>
                </a:solidFill>
                <a:latin typeface="Aptos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4E740F2-C51C-473E-BDC5-C4FFEB43ED21}"/>
              </a:ext>
            </a:extLst>
          </p:cNvPr>
          <p:cNvSpPr>
            <a:spLocks noGrp="1"/>
          </p:cNvSpPr>
          <p:nvPr/>
        </p:nvSpPr>
        <p:spPr>
          <a:xfrm>
            <a:off x="685800" y="419100"/>
            <a:ext cx="4095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E85236"/>
                </a:solidFill>
                <a:latin typeface="Aptos"/>
                <a:ea typeface="Aptos"/>
                <a:cs typeface="Aptos"/>
              </a:defRPr>
            </a:pPr>
            <a:r>
              <a:rPr lang="en-US" sz="1050" b="1" i="0">
                <a:solidFill>
                  <a:srgbClr val="E85236"/>
                </a:solidFill>
                <a:latin typeface="Aptos"/>
                <a:ea typeface="Aptos"/>
                <a:cs typeface="Aptos"/>
              </a:rPr>
              <a:t>PLANNING FIRST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1BDEA8-BB63-4C30-883E-CBDDD1822850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00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300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Preparation is key.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818796FE-D09D-4806-8FE5-A2B4B8808399}"/>
              </a:ext>
            </a:extLst>
          </p:cNvPr>
          <p:cNvSpPr>
            <a:spLocks noGrp="1"/>
          </p:cNvSpPr>
          <p:nvPr/>
        </p:nvSpPr>
        <p:spPr>
          <a:xfrm>
            <a:off x="685800" y="1457325"/>
            <a:ext cx="10820400" cy="0"/>
          </a:xfrm>
          <a:prstGeom prst="line">
            <a:avLst/>
          </a:prstGeom>
          <a:noFill/>
          <a:ln w="14288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E5AE33-B9AB-43CC-9025-6BBC82179A24}"/>
              </a:ext>
            </a:extLst>
          </p:cNvPr>
          <p:cNvSpPr>
            <a:spLocks noGrp="1"/>
          </p:cNvSpPr>
          <p:nvPr/>
        </p:nvSpPr>
        <p:spPr>
          <a:xfrm>
            <a:off x="685800" y="17430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1" i="0">
                <a:solidFill>
                  <a:srgbClr val="E85236"/>
                </a:solidFill>
                <a:latin typeface="Aptos"/>
                <a:ea typeface="Aptos"/>
                <a:cs typeface="Aptos"/>
              </a:defRPr>
            </a:pPr>
            <a:r>
              <a:rPr lang="en-US" sz="1125" b="1" dirty="0">
                <a:solidFill>
                  <a:srgbClr val="E85236"/>
                </a:solidFill>
                <a:latin typeface="Aptos"/>
                <a:ea typeface="Aptos"/>
                <a:cs typeface="Aptos"/>
              </a:rPr>
              <a:t>REVIEW THE CASE</a:t>
            </a:r>
            <a:endParaRPr sz="1125" b="1" i="0" dirty="0">
              <a:solidFill>
                <a:srgbClr val="E85236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B526C6-B987-498C-A449-BB1C161AC958}"/>
              </a:ext>
            </a:extLst>
          </p:cNvPr>
          <p:cNvSpPr>
            <a:spLocks noGrp="1"/>
          </p:cNvSpPr>
          <p:nvPr/>
        </p:nvSpPr>
        <p:spPr>
          <a:xfrm>
            <a:off x="685800" y="2143125"/>
            <a:ext cx="66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lang="en-US" sz="1875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01</a:t>
            </a:r>
            <a:endParaRPr sz="1875" b="1" i="0">
              <a:solidFill>
                <a:srgbClr val="29204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3BB4D6-8588-40FA-AB2C-AEA268B72CAA}"/>
              </a:ext>
            </a:extLst>
          </p:cNvPr>
          <p:cNvSpPr>
            <a:spLocks noGrp="1"/>
          </p:cNvSpPr>
          <p:nvPr/>
        </p:nvSpPr>
        <p:spPr>
          <a:xfrm>
            <a:off x="1428750" y="2143125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1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Big Picture</a:t>
            </a:r>
            <a:endParaRPr sz="1350" b="1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96BB2-0C0B-4C58-9469-E12BC611FB82}"/>
              </a:ext>
            </a:extLst>
          </p:cNvPr>
          <p:cNvSpPr>
            <a:spLocks noGrp="1"/>
          </p:cNvSpPr>
          <p:nvPr/>
        </p:nvSpPr>
        <p:spPr>
          <a:xfrm>
            <a:off x="3905250" y="2143125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1200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Review the key facts and concepts for your case and what you need to prove.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1A5B7D1A-2A8D-4DB1-8A2C-FC3EFD3071FC}"/>
              </a:ext>
            </a:extLst>
          </p:cNvPr>
          <p:cNvSpPr>
            <a:spLocks noGrp="1"/>
          </p:cNvSpPr>
          <p:nvPr/>
        </p:nvSpPr>
        <p:spPr>
          <a:xfrm>
            <a:off x="1428750" y="2638425"/>
            <a:ext cx="590550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EF9346-655F-4569-B8C0-C7FE170A8732}"/>
              </a:ext>
            </a:extLst>
          </p:cNvPr>
          <p:cNvSpPr>
            <a:spLocks noGrp="1"/>
          </p:cNvSpPr>
          <p:nvPr/>
        </p:nvSpPr>
        <p:spPr>
          <a:xfrm>
            <a:off x="685800" y="2828925"/>
            <a:ext cx="66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lang="en-US" sz="1875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02</a:t>
            </a:r>
            <a:endParaRPr sz="1875" b="1" i="0">
              <a:solidFill>
                <a:srgbClr val="29204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693E04-7B37-4E80-BF7C-5F2194A19F74}"/>
              </a:ext>
            </a:extLst>
          </p:cNvPr>
          <p:cNvSpPr>
            <a:spLocks noGrp="1"/>
          </p:cNvSpPr>
          <p:nvPr/>
        </p:nvSpPr>
        <p:spPr>
          <a:xfrm>
            <a:off x="1428750" y="2828925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1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Details</a:t>
            </a:r>
            <a:endParaRPr sz="1350" b="1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72E35C-1392-4C65-807A-0E697B208889}"/>
              </a:ext>
            </a:extLst>
          </p:cNvPr>
          <p:cNvSpPr>
            <a:spLocks noGrp="1"/>
          </p:cNvSpPr>
          <p:nvPr/>
        </p:nvSpPr>
        <p:spPr>
          <a:xfrm>
            <a:off x="3905250" y="2828925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1200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Review the pleadings and prior discovery. 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E8E6A152-6281-46B4-B09B-25B679DAB46C}"/>
              </a:ext>
            </a:extLst>
          </p:cNvPr>
          <p:cNvSpPr>
            <a:spLocks noGrp="1"/>
          </p:cNvSpPr>
          <p:nvPr/>
        </p:nvSpPr>
        <p:spPr>
          <a:xfrm>
            <a:off x="1428750" y="3324225"/>
            <a:ext cx="590550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905611-7DA5-4642-ADE8-4BBB40D31E4A}"/>
              </a:ext>
            </a:extLst>
          </p:cNvPr>
          <p:cNvSpPr>
            <a:spLocks noGrp="1"/>
          </p:cNvSpPr>
          <p:nvPr/>
        </p:nvSpPr>
        <p:spPr>
          <a:xfrm>
            <a:off x="685800" y="3514725"/>
            <a:ext cx="66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lang="en-US" sz="1875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03</a:t>
            </a:r>
            <a:endParaRPr sz="1875" b="1" i="0">
              <a:solidFill>
                <a:srgbClr val="29204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40E51-F372-496A-8D9C-5E5C7A9B57B9}"/>
              </a:ext>
            </a:extLst>
          </p:cNvPr>
          <p:cNvSpPr>
            <a:spLocks noGrp="1"/>
          </p:cNvSpPr>
          <p:nvPr/>
        </p:nvSpPr>
        <p:spPr>
          <a:xfrm>
            <a:off x="1428750" y="3514725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Experts</a:t>
            </a:r>
            <a:endParaRPr sz="1350" b="1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ABA1F9-8E7B-4E07-9EBF-E95FFD2B776E}"/>
              </a:ext>
            </a:extLst>
          </p:cNvPr>
          <p:cNvSpPr>
            <a:spLocks noGrp="1"/>
          </p:cNvSpPr>
          <p:nvPr/>
        </p:nvSpPr>
        <p:spPr>
          <a:xfrm>
            <a:off x="3905250" y="3514725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120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If you have an expert, consider using them to help with your deposition prep.</a:t>
            </a:r>
            <a:endParaRPr lang="en-US" sz="1200" b="0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89DD7B04-926D-4F66-97EA-E9582296BEE1}"/>
              </a:ext>
            </a:extLst>
          </p:cNvPr>
          <p:cNvSpPr>
            <a:spLocks noGrp="1"/>
          </p:cNvSpPr>
          <p:nvPr/>
        </p:nvSpPr>
        <p:spPr>
          <a:xfrm>
            <a:off x="1428750" y="4010025"/>
            <a:ext cx="590550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E5CE2B-97E7-4803-A269-9258D479FCB6}"/>
              </a:ext>
            </a:extLst>
          </p:cNvPr>
          <p:cNvSpPr>
            <a:spLocks noGrp="1"/>
          </p:cNvSpPr>
          <p:nvPr/>
        </p:nvSpPr>
        <p:spPr>
          <a:xfrm>
            <a:off x="685800" y="4200525"/>
            <a:ext cx="66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lang="en-US" sz="1875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04</a:t>
            </a:r>
            <a:endParaRPr sz="1875" b="1" i="0">
              <a:solidFill>
                <a:srgbClr val="29204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987138-C8EB-4948-AB8A-20ADEB0E46AF}"/>
              </a:ext>
            </a:extLst>
          </p:cNvPr>
          <p:cNvSpPr>
            <a:spLocks noGrp="1"/>
          </p:cNvSpPr>
          <p:nvPr/>
        </p:nvSpPr>
        <p:spPr>
          <a:xfrm>
            <a:off x="1428750" y="4200525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1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Outline</a:t>
            </a:r>
            <a:endParaRPr sz="1350" b="1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C885D6-D716-4FA1-9BB7-812BF5744403}"/>
              </a:ext>
            </a:extLst>
          </p:cNvPr>
          <p:cNvSpPr>
            <a:spLocks noGrp="1"/>
          </p:cNvSpPr>
          <p:nvPr/>
        </p:nvSpPr>
        <p:spPr>
          <a:xfrm>
            <a:off x="3905250" y="4200525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1200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Create an outline of the deposition. Include intro items and topics you want to cover. 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332FF449-D309-4E6B-BAE1-F27AFFBB873A}"/>
              </a:ext>
            </a:extLst>
          </p:cNvPr>
          <p:cNvSpPr>
            <a:spLocks noGrp="1"/>
          </p:cNvSpPr>
          <p:nvPr/>
        </p:nvSpPr>
        <p:spPr>
          <a:xfrm>
            <a:off x="1428750" y="4695825"/>
            <a:ext cx="590550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DF6FD9-15ED-45B9-A6CA-E722A9C8FCE4}"/>
              </a:ext>
            </a:extLst>
          </p:cNvPr>
          <p:cNvSpPr>
            <a:spLocks noGrp="1"/>
          </p:cNvSpPr>
          <p:nvPr/>
        </p:nvSpPr>
        <p:spPr>
          <a:xfrm>
            <a:off x="685800" y="4886325"/>
            <a:ext cx="66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lang="en-US" sz="1875" b="1" i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05</a:t>
            </a:r>
            <a:endParaRPr sz="1875" b="1" i="0">
              <a:solidFill>
                <a:srgbClr val="29204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51D8F2-2AE7-442F-ABE7-1A975A25A3E5}"/>
              </a:ext>
            </a:extLst>
          </p:cNvPr>
          <p:cNvSpPr>
            <a:spLocks noGrp="1"/>
          </p:cNvSpPr>
          <p:nvPr/>
        </p:nvSpPr>
        <p:spPr>
          <a:xfrm>
            <a:off x="1428750" y="4886325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Exhibits</a:t>
            </a:r>
            <a:endParaRPr sz="1350" b="1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CD31B9-FCB7-4BAE-BB56-2BB97350A66A}"/>
              </a:ext>
            </a:extLst>
          </p:cNvPr>
          <p:cNvSpPr>
            <a:spLocks noGrp="1"/>
          </p:cNvSpPr>
          <p:nvPr/>
        </p:nvSpPr>
        <p:spPr>
          <a:xfrm>
            <a:off x="3905250" y="4886325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1200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Select and prepare copies of exhibits you plan to cover. </a:t>
            </a:r>
          </a:p>
        </p:txBody>
      </p:sp>
      <p:sp>
        <p:nvSpPr>
          <p:cNvPr id="24" name="Straight Connector 23">
            <a:extLst>
              <a:ext uri="{FF2B5EF4-FFF2-40B4-BE49-F238E27FC236}">
                <a16:creationId xmlns:a16="http://schemas.microsoft.com/office/drawing/2014/main" id="{C338A650-0C9C-4999-A13F-B20ACC7E4E6D}"/>
              </a:ext>
            </a:extLst>
          </p:cNvPr>
          <p:cNvSpPr>
            <a:spLocks noGrp="1"/>
          </p:cNvSpPr>
          <p:nvPr/>
        </p:nvSpPr>
        <p:spPr>
          <a:xfrm>
            <a:off x="7696200" y="1809750"/>
            <a:ext cx="0" cy="4000500"/>
          </a:xfrm>
          <a:prstGeom prst="line">
            <a:avLst/>
          </a:prstGeom>
          <a:noFill/>
          <a:ln w="19050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E3E8D1-2154-47A2-A9E9-C8C3AF521291}"/>
              </a:ext>
            </a:extLst>
          </p:cNvPr>
          <p:cNvSpPr>
            <a:spLocks noGrp="1"/>
          </p:cNvSpPr>
          <p:nvPr/>
        </p:nvSpPr>
        <p:spPr>
          <a:xfrm>
            <a:off x="8077200" y="18288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1" i="0">
                <a:solidFill>
                  <a:srgbClr val="E85236"/>
                </a:solidFill>
                <a:latin typeface="Aptos"/>
                <a:ea typeface="Aptos"/>
                <a:cs typeface="Aptos"/>
              </a:defRPr>
            </a:pPr>
            <a:r>
              <a:rPr lang="en-US" sz="975" b="1" i="0">
                <a:solidFill>
                  <a:srgbClr val="E85236"/>
                </a:solidFill>
                <a:latin typeface="Aptos"/>
                <a:ea typeface="Aptos"/>
                <a:cs typeface="Aptos"/>
              </a:rPr>
              <a:t>BEFORE THE FIRST QUESTION</a:t>
            </a:r>
            <a:endParaRPr sz="975" b="1" i="0">
              <a:solidFill>
                <a:srgbClr val="E85236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F40181-131F-4CDC-88F4-4142300750D2}"/>
              </a:ext>
            </a:extLst>
          </p:cNvPr>
          <p:cNvSpPr>
            <a:spLocks noGrp="1"/>
          </p:cNvSpPr>
          <p:nvPr/>
        </p:nvSpPr>
        <p:spPr>
          <a:xfrm>
            <a:off x="8077200" y="2200275"/>
            <a:ext cx="3333750" cy="2133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0" indent="-11" algn="l">
              <a:lnSpc>
                <a:spcPct val="106000"/>
              </a:lnSpc>
              <a:spcAft>
                <a:spcPts val="8"/>
              </a:spcAft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200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Make an outline of the topics you want to cover.</a:t>
            </a:r>
            <a:endParaRPr sz="2000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086293A-134D-4580-8987-CAA48BA73F2E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4617AFA-02AE-44EC-9574-9DA17A73EBF5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750" b="1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05</a:t>
            </a:r>
            <a:endParaRPr sz="750" b="1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7CC1156-6366-FACC-9392-5B6C837F2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517666" y="403479"/>
            <a:ext cx="1729442" cy="100622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042719B-9C8A-7189-19E8-6586FF536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543858" y="3109579"/>
            <a:ext cx="2400433" cy="281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4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03E4518-7E5D-4C02-A00B-1A9FC0A3DF1A}"/>
              </a:ext>
            </a:extLst>
          </p:cNvPr>
          <p:cNvSpPr>
            <a:spLocks noGrp="1"/>
          </p:cNvSpPr>
          <p:nvPr/>
        </p:nvSpPr>
        <p:spPr>
          <a:xfrm>
            <a:off x="685800" y="419100"/>
            <a:ext cx="4095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E85236"/>
                </a:solidFill>
                <a:latin typeface="Aptos"/>
                <a:ea typeface="Aptos"/>
                <a:cs typeface="Aptos"/>
              </a:defRPr>
            </a:pPr>
            <a:endParaRPr sz="1050" b="1" i="0" dirty="0">
              <a:solidFill>
                <a:srgbClr val="E85236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1B1C74-AF16-4489-8B5B-25E34FDB4030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00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300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Planning Logistics</a:t>
            </a:r>
            <a:endParaRPr sz="300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5B32D94B-934C-45D2-98E2-02DD3BFF92D9}"/>
              </a:ext>
            </a:extLst>
          </p:cNvPr>
          <p:cNvSpPr>
            <a:spLocks noGrp="1"/>
          </p:cNvSpPr>
          <p:nvPr/>
        </p:nvSpPr>
        <p:spPr>
          <a:xfrm>
            <a:off x="685800" y="1457325"/>
            <a:ext cx="10820400" cy="0"/>
          </a:xfrm>
          <a:prstGeom prst="line">
            <a:avLst/>
          </a:prstGeom>
          <a:noFill/>
          <a:ln w="14288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B0E909-3C83-4AC8-BAF9-46758E818F23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695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993"/>
          </a:bodyPr>
          <a:lstStyle/>
          <a:p>
            <a:pPr algn="l">
              <a:lnSpc>
                <a:spcPct val="105000"/>
              </a:lnSpc>
              <a:buNone/>
              <a:defRPr sz="1650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1650" b="0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Details matter for depositions. </a:t>
            </a:r>
            <a:endParaRPr sz="1650" b="0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02AD39-6141-4CA3-8FA1-88F5AB006DFE}"/>
              </a:ext>
            </a:extLst>
          </p:cNvPr>
          <p:cNvSpPr>
            <a:spLocks noGrp="1"/>
          </p:cNvSpPr>
          <p:nvPr/>
        </p:nvSpPr>
        <p:spPr>
          <a:xfrm>
            <a:off x="685800" y="2419350"/>
            <a:ext cx="571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150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sz="3150" b="1" i="0" dirty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BDE046-310E-4CC5-B2C5-0A61EAC64034}"/>
              </a:ext>
            </a:extLst>
          </p:cNvPr>
          <p:cNvSpPr>
            <a:spLocks noGrp="1"/>
          </p:cNvSpPr>
          <p:nvPr/>
        </p:nvSpPr>
        <p:spPr>
          <a:xfrm>
            <a:off x="1428750" y="24193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165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Court Reporter</a:t>
            </a:r>
            <a:endParaRPr sz="165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6E850DC5-90F6-48CB-A41E-BE0CCE673318}"/>
              </a:ext>
            </a:extLst>
          </p:cNvPr>
          <p:cNvSpPr>
            <a:spLocks noGrp="1"/>
          </p:cNvSpPr>
          <p:nvPr/>
        </p:nvSpPr>
        <p:spPr>
          <a:xfrm>
            <a:off x="1428750" y="3286125"/>
            <a:ext cx="514350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73483-A116-46C1-93BD-C6037F64F22B}"/>
              </a:ext>
            </a:extLst>
          </p:cNvPr>
          <p:cNvSpPr>
            <a:spLocks noGrp="1"/>
          </p:cNvSpPr>
          <p:nvPr/>
        </p:nvSpPr>
        <p:spPr>
          <a:xfrm>
            <a:off x="685800" y="3486150"/>
            <a:ext cx="571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15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4BDE4F-8BE4-4085-AE46-82B1CFEDCF32}"/>
              </a:ext>
            </a:extLst>
          </p:cNvPr>
          <p:cNvSpPr>
            <a:spLocks noGrp="1"/>
          </p:cNvSpPr>
          <p:nvPr/>
        </p:nvSpPr>
        <p:spPr>
          <a:xfrm>
            <a:off x="1428750" y="34861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179"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165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Interpreter(s), if needed</a:t>
            </a:r>
            <a:endParaRPr sz="165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669F5388-B593-4AE8-A406-B980DFDA8281}"/>
              </a:ext>
            </a:extLst>
          </p:cNvPr>
          <p:cNvSpPr>
            <a:spLocks noGrp="1"/>
          </p:cNvSpPr>
          <p:nvPr/>
        </p:nvSpPr>
        <p:spPr>
          <a:xfrm>
            <a:off x="1428750" y="4352925"/>
            <a:ext cx="5143500" cy="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AAFAF-85B6-4E52-9D0E-A3CE23306474}"/>
              </a:ext>
            </a:extLst>
          </p:cNvPr>
          <p:cNvSpPr>
            <a:spLocks noGrp="1"/>
          </p:cNvSpPr>
          <p:nvPr/>
        </p:nvSpPr>
        <p:spPr>
          <a:xfrm>
            <a:off x="685800" y="4552950"/>
            <a:ext cx="571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150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sz="3150" b="1" i="0" dirty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C2EC6D-8308-4D93-BB2C-90EC5E19B031}"/>
              </a:ext>
            </a:extLst>
          </p:cNvPr>
          <p:cNvSpPr>
            <a:spLocks noGrp="1"/>
          </p:cNvSpPr>
          <p:nvPr/>
        </p:nvSpPr>
        <p:spPr>
          <a:xfrm>
            <a:off x="1428750" y="45529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165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Setting</a:t>
            </a:r>
            <a:endParaRPr sz="165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597480-C145-4899-AC5D-2F645F71E617}"/>
              </a:ext>
            </a:extLst>
          </p:cNvPr>
          <p:cNvSpPr>
            <a:spLocks noGrp="1"/>
          </p:cNvSpPr>
          <p:nvPr/>
        </p:nvSpPr>
        <p:spPr>
          <a:xfrm>
            <a:off x="7239000" y="2247900"/>
            <a:ext cx="4267200" cy="2667000"/>
          </a:xfrm>
          <a:prstGeom prst="rect">
            <a:avLst/>
          </a:prstGeom>
          <a:solidFill>
            <a:srgbClr val="29204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8AE1C-6C43-4F23-AC38-2CBF6153D671}"/>
              </a:ext>
            </a:extLst>
          </p:cNvPr>
          <p:cNvSpPr>
            <a:spLocks noGrp="1"/>
          </p:cNvSpPr>
          <p:nvPr/>
        </p:nvSpPr>
        <p:spPr>
          <a:xfrm>
            <a:off x="7572375" y="255270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1" i="0">
                <a:solidFill>
                  <a:srgbClr val="E85236"/>
                </a:solidFill>
                <a:latin typeface="Aptos"/>
                <a:ea typeface="Aptos"/>
                <a:cs typeface="Aptos"/>
              </a:defRPr>
            </a:pPr>
            <a:r>
              <a:rPr lang="en-US" sz="975" b="1" dirty="0">
                <a:solidFill>
                  <a:srgbClr val="E85236"/>
                </a:solidFill>
                <a:latin typeface="Aptos"/>
                <a:ea typeface="Aptos"/>
                <a:cs typeface="Aptos"/>
              </a:rPr>
              <a:t>Role of Co-Counsel</a:t>
            </a:r>
            <a:endParaRPr sz="975" b="1" i="0" dirty="0">
              <a:solidFill>
                <a:srgbClr val="E85236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6C9FE5-59B4-426E-9D12-255BD19BA7BC}"/>
              </a:ext>
            </a:extLst>
          </p:cNvPr>
          <p:cNvSpPr>
            <a:spLocks noGrp="1"/>
          </p:cNvSpPr>
          <p:nvPr/>
        </p:nvSpPr>
        <p:spPr>
          <a:xfrm>
            <a:off x="7572375" y="3000375"/>
            <a:ext cx="361950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683"/>
          </a:bodyPr>
          <a:lstStyle/>
          <a:p>
            <a:pPr algn="l">
              <a:lnSpc>
                <a:spcPct val="108000"/>
              </a:lnSpc>
              <a:buNone/>
              <a:defRPr sz="2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lang="en-US" sz="210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Is this a deposition you should do solo or would it be helpful to take co-counsel along?</a:t>
            </a:r>
            <a:endParaRPr sz="2100" b="1" i="0" dirty="0">
              <a:solidFill>
                <a:srgbClr val="FFFFF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1723A4-ED04-475E-9569-6BE8DDE939A9}"/>
              </a:ext>
            </a:extLst>
          </p:cNvPr>
          <p:cNvSpPr>
            <a:spLocks noGrp="1"/>
          </p:cNvSpPr>
          <p:nvPr/>
        </p:nvSpPr>
        <p:spPr>
          <a:xfrm>
            <a:off x="7572375" y="4133850"/>
            <a:ext cx="3286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D9D2E8"/>
                </a:solidFill>
                <a:latin typeface="Aptos"/>
                <a:ea typeface="Aptos"/>
                <a:cs typeface="Aptos"/>
              </a:defRPr>
            </a:pPr>
            <a:endParaRPr sz="1350" b="0" i="0" dirty="0">
              <a:solidFill>
                <a:srgbClr val="D9D2E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A98C5E-6D9A-465F-B513-8F8951522DCF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6D7C58-854B-451D-8D44-C3911827B7E2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750" b="1" i="0" dirty="0">
                <a:solidFill>
                  <a:srgbClr val="625D70"/>
                </a:solidFill>
                <a:latin typeface="Aptos"/>
                <a:ea typeface="Aptos"/>
                <a:cs typeface="Aptos"/>
              </a:rPr>
              <a:t>06</a:t>
            </a:r>
            <a:endParaRPr sz="750" b="1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7B75826-04B0-2F9C-9C21-D0D33466E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18457" y="1871758"/>
            <a:ext cx="1572387" cy="11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89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60BFD8-C625-452F-B268-9E8B8287C486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00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300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Key Concepts &amp; Skills</a:t>
            </a:r>
            <a:endParaRPr sz="300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F01A851D-A956-4B6C-9602-294FB9164503}"/>
              </a:ext>
            </a:extLst>
          </p:cNvPr>
          <p:cNvSpPr>
            <a:spLocks noGrp="1"/>
          </p:cNvSpPr>
          <p:nvPr/>
        </p:nvSpPr>
        <p:spPr>
          <a:xfrm>
            <a:off x="685800" y="1457325"/>
            <a:ext cx="10820400" cy="0"/>
          </a:xfrm>
          <a:prstGeom prst="line">
            <a:avLst/>
          </a:prstGeom>
          <a:noFill/>
          <a:ln w="14288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D6521-29C5-4426-BC18-B1EA9BCD3842}"/>
              </a:ext>
            </a:extLst>
          </p:cNvPr>
          <p:cNvSpPr>
            <a:spLocks noGrp="1"/>
          </p:cNvSpPr>
          <p:nvPr/>
        </p:nvSpPr>
        <p:spPr>
          <a:xfrm>
            <a:off x="685800" y="19050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9360B-4A45-4A8F-84D3-01AFE7FD67CB}"/>
              </a:ext>
            </a:extLst>
          </p:cNvPr>
          <p:cNvSpPr>
            <a:spLocks noGrp="1"/>
          </p:cNvSpPr>
          <p:nvPr/>
        </p:nvSpPr>
        <p:spPr>
          <a:xfrm>
            <a:off x="685800" y="23241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lang="en-US" sz="1275" b="1" i="0" dirty="0">
                <a:solidFill>
                  <a:srgbClr val="29204F"/>
                </a:solidFill>
                <a:latin typeface="Aptos"/>
                <a:ea typeface="Aptos"/>
                <a:cs typeface="Aptos"/>
              </a:rPr>
              <a:t>Efficiency</a:t>
            </a:r>
            <a:endParaRPr sz="1275" b="1" i="0" dirty="0">
              <a:solidFill>
                <a:srgbClr val="29204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0A2D73-B19B-4D05-901B-F305F2DC4BDF}"/>
              </a:ext>
            </a:extLst>
          </p:cNvPr>
          <p:cNvSpPr>
            <a:spLocks noGrp="1"/>
          </p:cNvSpPr>
          <p:nvPr/>
        </p:nvSpPr>
        <p:spPr>
          <a:xfrm>
            <a:off x="685800" y="2676525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endParaRPr sz="1275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4AEF11A7-20F2-4720-96EF-F42317BF1DAC}"/>
              </a:ext>
            </a:extLst>
          </p:cNvPr>
          <p:cNvSpPr>
            <a:spLocks noGrp="1"/>
          </p:cNvSpPr>
          <p:nvPr/>
        </p:nvSpPr>
        <p:spPr>
          <a:xfrm>
            <a:off x="2495550" y="1924050"/>
            <a:ext cx="0" cy="125730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2BBD0E-DA51-4FA5-B88B-C7558F23FDE6}"/>
              </a:ext>
            </a:extLst>
          </p:cNvPr>
          <p:cNvSpPr>
            <a:spLocks noGrp="1"/>
          </p:cNvSpPr>
          <p:nvPr/>
        </p:nvSpPr>
        <p:spPr>
          <a:xfrm>
            <a:off x="2819400" y="19050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816BAE-6C29-46D3-BD04-D5D645FE495E}"/>
              </a:ext>
            </a:extLst>
          </p:cNvPr>
          <p:cNvSpPr>
            <a:spLocks noGrp="1"/>
          </p:cNvSpPr>
          <p:nvPr/>
        </p:nvSpPr>
        <p:spPr>
          <a:xfrm>
            <a:off x="2819400" y="23241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29204F"/>
                </a:solidFill>
                <a:latin typeface="Aptos"/>
                <a:ea typeface="Aptos"/>
                <a:cs typeface="Aptos"/>
              </a:rPr>
              <a:t>Communication</a:t>
            </a:r>
            <a:endParaRPr sz="1275" b="1" i="0" dirty="0">
              <a:solidFill>
                <a:srgbClr val="29204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BC7E7F-CF3A-4381-922A-E1CB9A6BF88A}"/>
              </a:ext>
            </a:extLst>
          </p:cNvPr>
          <p:cNvSpPr>
            <a:spLocks noGrp="1"/>
          </p:cNvSpPr>
          <p:nvPr/>
        </p:nvSpPr>
        <p:spPr>
          <a:xfrm>
            <a:off x="2819400" y="2676525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275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Clear</a:t>
            </a:r>
          </a:p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275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Simple</a:t>
            </a:r>
            <a:endParaRPr sz="1275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12D53692-5530-4F93-AD80-826281303518}"/>
              </a:ext>
            </a:extLst>
          </p:cNvPr>
          <p:cNvSpPr>
            <a:spLocks noGrp="1"/>
          </p:cNvSpPr>
          <p:nvPr/>
        </p:nvSpPr>
        <p:spPr>
          <a:xfrm>
            <a:off x="4629150" y="1924050"/>
            <a:ext cx="0" cy="125730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E01352-8A9F-4A09-9C0E-DF3C8413A122}"/>
              </a:ext>
            </a:extLst>
          </p:cNvPr>
          <p:cNvSpPr>
            <a:spLocks noGrp="1"/>
          </p:cNvSpPr>
          <p:nvPr/>
        </p:nvSpPr>
        <p:spPr>
          <a:xfrm>
            <a:off x="4953000" y="19050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56BD93-4AC4-48C9-A0C7-7DF1DC1504A5}"/>
              </a:ext>
            </a:extLst>
          </p:cNvPr>
          <p:cNvSpPr>
            <a:spLocks noGrp="1"/>
          </p:cNvSpPr>
          <p:nvPr/>
        </p:nvSpPr>
        <p:spPr>
          <a:xfrm>
            <a:off x="4953000" y="23241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lang="en-US" sz="1275" b="1" i="0" dirty="0">
                <a:solidFill>
                  <a:srgbClr val="29204F"/>
                </a:solidFill>
                <a:latin typeface="Aptos"/>
                <a:ea typeface="Aptos"/>
                <a:cs typeface="Aptos"/>
              </a:rPr>
              <a:t>Focus</a:t>
            </a:r>
            <a:endParaRPr sz="1275" b="1" i="0" dirty="0">
              <a:solidFill>
                <a:srgbClr val="29204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B1DC3F-25F9-4436-A882-E02568E4C860}"/>
              </a:ext>
            </a:extLst>
          </p:cNvPr>
          <p:cNvSpPr>
            <a:spLocks noGrp="1"/>
          </p:cNvSpPr>
          <p:nvPr/>
        </p:nvSpPr>
        <p:spPr>
          <a:xfrm>
            <a:off x="4953000" y="2676525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275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Be Present. Don’t get distracted. </a:t>
            </a:r>
            <a:endParaRPr sz="1275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D2B52C51-A3C1-4EF2-8683-D035F64AD99A}"/>
              </a:ext>
            </a:extLst>
          </p:cNvPr>
          <p:cNvSpPr>
            <a:spLocks noGrp="1"/>
          </p:cNvSpPr>
          <p:nvPr/>
        </p:nvSpPr>
        <p:spPr>
          <a:xfrm>
            <a:off x="6762750" y="1924050"/>
            <a:ext cx="0" cy="125730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72F5A8-9D80-4433-A009-E08387BF7CF1}"/>
              </a:ext>
            </a:extLst>
          </p:cNvPr>
          <p:cNvSpPr>
            <a:spLocks noGrp="1"/>
          </p:cNvSpPr>
          <p:nvPr/>
        </p:nvSpPr>
        <p:spPr>
          <a:xfrm>
            <a:off x="7086600" y="19050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E55D8C-3516-40F2-B9F8-028CDBD57F63}"/>
              </a:ext>
            </a:extLst>
          </p:cNvPr>
          <p:cNvSpPr>
            <a:spLocks noGrp="1"/>
          </p:cNvSpPr>
          <p:nvPr/>
        </p:nvSpPr>
        <p:spPr>
          <a:xfrm>
            <a:off x="7086600" y="23241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lang="en-US" sz="1275" b="1" i="0" dirty="0">
                <a:solidFill>
                  <a:srgbClr val="29204F"/>
                </a:solidFill>
                <a:latin typeface="Aptos"/>
                <a:ea typeface="Aptos"/>
                <a:cs typeface="Aptos"/>
              </a:rPr>
              <a:t>LISTEN</a:t>
            </a:r>
            <a:endParaRPr sz="1275" b="1" i="0" dirty="0">
              <a:solidFill>
                <a:srgbClr val="29204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2FB2C6-5389-48BB-A148-93A4C18B1B31}"/>
              </a:ext>
            </a:extLst>
          </p:cNvPr>
          <p:cNvSpPr>
            <a:spLocks noGrp="1"/>
          </p:cNvSpPr>
          <p:nvPr/>
        </p:nvSpPr>
        <p:spPr>
          <a:xfrm>
            <a:off x="7086600" y="2676525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endParaRPr sz="1275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9" name="Straight Connector 18">
            <a:extLst>
              <a:ext uri="{FF2B5EF4-FFF2-40B4-BE49-F238E27FC236}">
                <a16:creationId xmlns:a16="http://schemas.microsoft.com/office/drawing/2014/main" id="{1C8FAA04-75C5-4964-8EE0-DFE5210B3A8F}"/>
              </a:ext>
            </a:extLst>
          </p:cNvPr>
          <p:cNvSpPr>
            <a:spLocks noGrp="1"/>
          </p:cNvSpPr>
          <p:nvPr/>
        </p:nvSpPr>
        <p:spPr>
          <a:xfrm>
            <a:off x="8896350" y="1924050"/>
            <a:ext cx="0" cy="1257300"/>
          </a:xfrm>
          <a:prstGeom prst="line">
            <a:avLst/>
          </a:prstGeom>
          <a:noFill/>
          <a:ln w="9525">
            <a:solidFill>
              <a:srgbClr val="D7C8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3FB38D-DC47-4BD0-9A88-049262B043EF}"/>
              </a:ext>
            </a:extLst>
          </p:cNvPr>
          <p:cNvSpPr>
            <a:spLocks noGrp="1"/>
          </p:cNvSpPr>
          <p:nvPr/>
        </p:nvSpPr>
        <p:spPr>
          <a:xfrm>
            <a:off x="9220200" y="19050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E85236"/>
                </a:solidFill>
                <a:latin typeface="Georgia"/>
                <a:ea typeface="Georgia"/>
                <a:cs typeface="Georgia"/>
              </a:rPr>
              <a:t>05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6E280B-B468-4FC4-8F1F-746FFD0CBC14}"/>
              </a:ext>
            </a:extLst>
          </p:cNvPr>
          <p:cNvSpPr>
            <a:spLocks noGrp="1"/>
          </p:cNvSpPr>
          <p:nvPr/>
        </p:nvSpPr>
        <p:spPr>
          <a:xfrm>
            <a:off x="9220200" y="23241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1" i="0">
                <a:solidFill>
                  <a:srgbClr val="29204F"/>
                </a:solidFill>
                <a:latin typeface="Aptos"/>
                <a:ea typeface="Aptos"/>
                <a:cs typeface="Aptos"/>
              </a:defRPr>
            </a:pPr>
            <a:r>
              <a:rPr lang="en-US" sz="1275" b="1" i="0" dirty="0">
                <a:solidFill>
                  <a:srgbClr val="29204F"/>
                </a:solidFill>
                <a:latin typeface="Aptos"/>
                <a:ea typeface="Aptos"/>
                <a:cs typeface="Aptos"/>
              </a:rPr>
              <a:t>Don’t Rush</a:t>
            </a:r>
            <a:endParaRPr sz="1275" b="1" i="0" dirty="0">
              <a:solidFill>
                <a:srgbClr val="29204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5B326F-BE0A-46CB-B330-9403B3A1CABB}"/>
              </a:ext>
            </a:extLst>
          </p:cNvPr>
          <p:cNvSpPr>
            <a:spLocks noGrp="1"/>
          </p:cNvSpPr>
          <p:nvPr/>
        </p:nvSpPr>
        <p:spPr>
          <a:xfrm>
            <a:off x="9220200" y="2676525"/>
            <a:ext cx="1714500" cy="6953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275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Pause</a:t>
            </a:r>
          </a:p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275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Check your notes</a:t>
            </a:r>
          </a:p>
          <a:p>
            <a:pPr algn="l">
              <a:lnSpc>
                <a:spcPct val="105000"/>
              </a:lnSpc>
              <a:buNone/>
              <a:defRPr sz="1275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275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Take breaks</a:t>
            </a:r>
            <a:endParaRPr sz="1275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3" name="Straight Connector 22">
            <a:extLst>
              <a:ext uri="{FF2B5EF4-FFF2-40B4-BE49-F238E27FC236}">
                <a16:creationId xmlns:a16="http://schemas.microsoft.com/office/drawing/2014/main" id="{D59EFC76-6405-44C7-9686-97C45EDFFF3B}"/>
              </a:ext>
            </a:extLst>
          </p:cNvPr>
          <p:cNvSpPr>
            <a:spLocks noGrp="1"/>
          </p:cNvSpPr>
          <p:nvPr/>
        </p:nvSpPr>
        <p:spPr>
          <a:xfrm>
            <a:off x="685800" y="3476625"/>
            <a:ext cx="10820400" cy="0"/>
          </a:xfrm>
          <a:prstGeom prst="line">
            <a:avLst/>
          </a:prstGeom>
          <a:noFill/>
          <a:ln w="19050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330ACB-E676-409F-BAA1-BDB3F0014D4A}"/>
              </a:ext>
            </a:extLst>
          </p:cNvPr>
          <p:cNvSpPr>
            <a:spLocks noGrp="1"/>
          </p:cNvSpPr>
          <p:nvPr/>
        </p:nvSpPr>
        <p:spPr>
          <a:xfrm>
            <a:off x="685800" y="4171950"/>
            <a:ext cx="7334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511" lnSpcReduction="10000"/>
          </a:bodyPr>
          <a:lstStyle/>
          <a:p>
            <a:pPr algn="l">
              <a:lnSpc>
                <a:spcPct val="105000"/>
              </a:lnSpc>
              <a:buNone/>
              <a:defRPr sz="2250" b="1" i="0">
                <a:solidFill>
                  <a:srgbClr val="29204F"/>
                </a:solidFill>
                <a:latin typeface="Georgia"/>
                <a:ea typeface="Georgia"/>
                <a:cs typeface="Georgia"/>
              </a:defRPr>
            </a:pPr>
            <a:r>
              <a:rPr sz="2250" b="1" i="0" dirty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“</a:t>
            </a:r>
            <a:r>
              <a:rPr lang="en-US" sz="2250" b="1" i="0" dirty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What if you don’t understand a word the witness uses or a concept they talk about</a:t>
            </a:r>
            <a:r>
              <a:rPr sz="2250" b="1" i="0" dirty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?”</a:t>
            </a:r>
            <a:r>
              <a:rPr lang="en-US" sz="2250" b="1" i="0" dirty="0">
                <a:solidFill>
                  <a:srgbClr val="29204F"/>
                </a:solidFill>
                <a:latin typeface="Georgia"/>
                <a:ea typeface="Georgia"/>
                <a:cs typeface="Georgia"/>
              </a:rPr>
              <a:t>    ASK</a:t>
            </a:r>
            <a:endParaRPr sz="2250" b="1" i="0" dirty="0">
              <a:solidFill>
                <a:srgbClr val="29204F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43C2B94-D5AB-4029-8FEB-6752B5AD0688}"/>
              </a:ext>
            </a:extLst>
          </p:cNvPr>
          <p:cNvSpPr>
            <a:spLocks noGrp="1"/>
          </p:cNvSpPr>
          <p:nvPr/>
        </p:nvSpPr>
        <p:spPr>
          <a:xfrm>
            <a:off x="2724150" y="5048250"/>
            <a:ext cx="6572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lang="en-US" sz="1350" b="0" i="0" dirty="0">
                <a:solidFill>
                  <a:srgbClr val="1D1930"/>
                </a:solidFill>
                <a:latin typeface="Aptos"/>
                <a:ea typeface="Aptos"/>
                <a:cs typeface="Aptos"/>
              </a:rPr>
              <a:t>Depositions are about learning. </a:t>
            </a:r>
            <a:endParaRPr sz="1350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9545116-5778-4591-A8E9-336DA80FFF0A}"/>
              </a:ext>
            </a:extLst>
          </p:cNvPr>
          <p:cNvSpPr>
            <a:spLocks noGrp="1"/>
          </p:cNvSpPr>
          <p:nvPr/>
        </p:nvSpPr>
        <p:spPr>
          <a:xfrm>
            <a:off x="9525000" y="3933825"/>
            <a:ext cx="1981200" cy="1447800"/>
          </a:xfrm>
          <a:prstGeom prst="rect">
            <a:avLst/>
          </a:prstGeom>
          <a:solidFill>
            <a:srgbClr val="F5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CEAB39-D5DB-45AD-826C-FCB3D2A857B5}"/>
              </a:ext>
            </a:extLst>
          </p:cNvPr>
          <p:cNvSpPr>
            <a:spLocks noGrp="1"/>
          </p:cNvSpPr>
          <p:nvPr/>
        </p:nvSpPr>
        <p:spPr>
          <a:xfrm>
            <a:off x="9763125" y="4171950"/>
            <a:ext cx="1504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800" b="1" i="0">
                <a:solidFill>
                  <a:srgbClr val="E85236"/>
                </a:solidFill>
                <a:latin typeface="Aptos"/>
                <a:ea typeface="Aptos"/>
                <a:cs typeface="Aptos"/>
              </a:defRPr>
            </a:pPr>
            <a:r>
              <a:rPr sz="1800" b="1" i="0" dirty="0">
                <a:solidFill>
                  <a:srgbClr val="E85236"/>
                </a:solidFill>
                <a:latin typeface="Aptos"/>
                <a:ea typeface="Aptos"/>
                <a:cs typeface="Aptos"/>
              </a:rPr>
              <a:t>LISTEN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417B858-5423-4779-8EF1-A8B631AE09BD}"/>
              </a:ext>
            </a:extLst>
          </p:cNvPr>
          <p:cNvSpPr>
            <a:spLocks noGrp="1"/>
          </p:cNvSpPr>
          <p:nvPr/>
        </p:nvSpPr>
        <p:spPr>
          <a:xfrm>
            <a:off x="9763125" y="4600575"/>
            <a:ext cx="15049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899" lnSpcReduction="10000"/>
          </a:bodyPr>
          <a:lstStyle/>
          <a:p>
            <a:pPr algn="ctr">
              <a:lnSpc>
                <a:spcPct val="105000"/>
              </a:lnSpc>
              <a:buNone/>
              <a:defRPr sz="1200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D1930"/>
                </a:solidFill>
                <a:latin typeface="Aptos"/>
                <a:ea typeface="Aptos"/>
                <a:cs typeface="Aptos"/>
              </a:rPr>
              <a:t>The follow-up you need is often not in the outline.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C93CA1-03B6-4FED-A9DC-1B9B050BEDCF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55F8E2E-1711-400B-ABA4-478ADDDF4528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06</a:t>
            </a:r>
            <a:endParaRPr sz="750" b="1" i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372346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ACA171-D3EB-43DB-9745-B0E3BD3E4D57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000" b="1" i="0">
                <a:solidFill>
                  <a:srgbClr val="1D1930"/>
                </a:solidFill>
                <a:latin typeface="Georgia"/>
                <a:ea typeface="Georgia"/>
                <a:cs typeface="Georgia"/>
              </a:defRPr>
            </a:pPr>
            <a:r>
              <a:rPr lang="en-US" sz="3000" b="1" i="0" dirty="0">
                <a:solidFill>
                  <a:srgbClr val="1D1930"/>
                </a:solidFill>
                <a:latin typeface="Georgia"/>
                <a:ea typeface="Georgia"/>
                <a:cs typeface="Georgia"/>
              </a:rPr>
              <a:t>STORY TIME</a:t>
            </a:r>
            <a:endParaRPr sz="3000" b="1" i="0" dirty="0">
              <a:solidFill>
                <a:srgbClr val="1D193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E85BFCE3-BE0F-4682-95EE-C443410283BE}"/>
              </a:ext>
            </a:extLst>
          </p:cNvPr>
          <p:cNvSpPr>
            <a:spLocks noGrp="1"/>
          </p:cNvSpPr>
          <p:nvPr/>
        </p:nvSpPr>
        <p:spPr>
          <a:xfrm>
            <a:off x="685800" y="1457325"/>
            <a:ext cx="10820400" cy="0"/>
          </a:xfrm>
          <a:prstGeom prst="line">
            <a:avLst/>
          </a:prstGeom>
          <a:noFill/>
          <a:ln w="14288">
            <a:solidFill>
              <a:srgbClr val="DE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90F12A-6153-425F-A0E3-2667B35433C5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8667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60"/>
          </a:bodyPr>
          <a:lstStyle/>
          <a:p>
            <a:pPr algn="l">
              <a:lnSpc>
                <a:spcPct val="105000"/>
              </a:lnSpc>
              <a:buNone/>
              <a:defRPr sz="1575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endParaRPr sz="1575" b="0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96ED82-2009-44BC-9652-506A31A49FD8}"/>
              </a:ext>
            </a:extLst>
          </p:cNvPr>
          <p:cNvSpPr>
            <a:spLocks noGrp="1"/>
          </p:cNvSpPr>
          <p:nvPr/>
        </p:nvSpPr>
        <p:spPr>
          <a:xfrm>
            <a:off x="1257300" y="2847975"/>
            <a:ext cx="266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endParaRPr sz="1200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F8B0A5-4E22-4CDD-A02C-070584E1F825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C9B983D-E368-40EE-B868-E2417642D502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07</a:t>
            </a:r>
            <a:endParaRPr sz="750" b="1" i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E11A158-6CA1-5D2B-62BF-BC4EAE5C7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15196" y="1504569"/>
            <a:ext cx="5429736" cy="423519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371B39A-A1A2-B407-6EB9-A371AD089C41}"/>
              </a:ext>
            </a:extLst>
          </p:cNvPr>
          <p:cNvSpPr txBox="1"/>
          <p:nvPr/>
        </p:nvSpPr>
        <p:spPr>
          <a:xfrm rot="2119028">
            <a:off x="6020409" y="2496919"/>
            <a:ext cx="1779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Ghost of Depositions Past</a:t>
            </a:r>
          </a:p>
        </p:txBody>
      </p:sp>
    </p:spTree>
    <p:extLst>
      <p:ext uri="{BB962C8B-B14F-4D97-AF65-F5344CB8AC3E}">
        <p14:creationId xmlns:p14="http://schemas.microsoft.com/office/powerpoint/2010/main" val="1723824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658BE-1F6E-0885-5780-5504E185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D7749E-B7DB-3E2D-A5E1-9DF80631D5E4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8667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60"/>
          </a:bodyPr>
          <a:lstStyle/>
          <a:p>
            <a:pPr algn="l">
              <a:lnSpc>
                <a:spcPct val="105000"/>
              </a:lnSpc>
              <a:buNone/>
              <a:defRPr sz="1575" b="0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endParaRPr sz="1575" b="0" i="0" dirty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AC49A-3621-7C4B-7065-AA8B6F76C4A0}"/>
              </a:ext>
            </a:extLst>
          </p:cNvPr>
          <p:cNvSpPr>
            <a:spLocks noGrp="1"/>
          </p:cNvSpPr>
          <p:nvPr/>
        </p:nvSpPr>
        <p:spPr>
          <a:xfrm>
            <a:off x="1257300" y="2847975"/>
            <a:ext cx="266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1D1930"/>
                </a:solidFill>
                <a:latin typeface="Aptos"/>
                <a:ea typeface="Aptos"/>
                <a:cs typeface="Aptos"/>
              </a:defRPr>
            </a:pPr>
            <a:endParaRPr sz="1200" b="0" i="0" dirty="0">
              <a:solidFill>
                <a:srgbClr val="1D1930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B83DD7-651B-7E77-7522-AAE4D36BE1B9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1714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DEPOSITIONS 101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116840-8D44-8D4B-037C-8A13A0186E5D}"/>
              </a:ext>
            </a:extLst>
          </p:cNvPr>
          <p:cNvSpPr>
            <a:spLocks noGrp="1"/>
          </p:cNvSpPr>
          <p:nvPr/>
        </p:nvSpPr>
        <p:spPr>
          <a:xfrm>
            <a:off x="10839450" y="6457950"/>
            <a:ext cx="666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750" b="1" i="0">
                <a:solidFill>
                  <a:srgbClr val="625D70"/>
                </a:solidFill>
                <a:latin typeface="Aptos"/>
                <a:ea typeface="Aptos"/>
                <a:cs typeface="Aptos"/>
              </a:defRPr>
            </a:pPr>
            <a:r>
              <a:rPr lang="en-US" sz="750" b="1" i="0">
                <a:solidFill>
                  <a:srgbClr val="625D70"/>
                </a:solidFill>
                <a:latin typeface="Aptos"/>
                <a:ea typeface="Aptos"/>
                <a:cs typeface="Aptos"/>
              </a:rPr>
              <a:t>07</a:t>
            </a:r>
            <a:endParaRPr sz="750" b="1" i="0">
              <a:solidFill>
                <a:srgbClr val="625D70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96A67C-6B82-35E0-CBB8-76E5C537D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83002" y="248301"/>
            <a:ext cx="7681038" cy="551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4749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81515fb-a265-4a47-b36f-f4287b2d53fb" xsi:nil="true"/>
    <lcf76f155ced4ddcb4097134ff3c332f xmlns="2144077f-3fe0-4420-b909-caef6741ecf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192B3787B32A458A355974BB61212A" ma:contentTypeVersion="18" ma:contentTypeDescription="Create a new document." ma:contentTypeScope="" ma:versionID="69f3d8c51114b86ab093a54e44e6b287">
  <xsd:schema xmlns:xsd="http://www.w3.org/2001/XMLSchema" xmlns:xs="http://www.w3.org/2001/XMLSchema" xmlns:p="http://schemas.microsoft.com/office/2006/metadata/properties" xmlns:ns2="2144077f-3fe0-4420-b909-caef6741ecf9" xmlns:ns3="181515fb-a265-4a47-b36f-f4287b2d53fb" targetNamespace="http://schemas.microsoft.com/office/2006/metadata/properties" ma:root="true" ma:fieldsID="207c19cc357f3a31c1ba8d7df06f1eac" ns2:_="" ns3:_="">
    <xsd:import namespace="2144077f-3fe0-4420-b909-caef6741ecf9"/>
    <xsd:import namespace="181515fb-a265-4a47-b36f-f4287b2d53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4077f-3fe0-4420-b909-caef6741ec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fe2cf5e-f1fe-446d-9bd5-dd732d46dd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1515fb-a265-4a47-b36f-f4287b2d53f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dc59336-25d3-47f7-8284-72e34bf177c1}" ma:internalName="TaxCatchAll" ma:showField="CatchAllData" ma:web="181515fb-a265-4a47-b36f-f4287b2d53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57D35D-6EBC-4D6E-BA3C-B6E61C3EBD9F}">
  <ds:schemaRefs>
    <ds:schemaRef ds:uri="http://schemas.microsoft.com/office/2006/metadata/properties"/>
    <ds:schemaRef ds:uri="http://schemas.microsoft.com/office/infopath/2007/PartnerControls"/>
    <ds:schemaRef ds:uri="181515fb-a265-4a47-b36f-f4287b2d53fb"/>
    <ds:schemaRef ds:uri="2144077f-3fe0-4420-b909-caef6741ecf9"/>
  </ds:schemaRefs>
</ds:datastoreItem>
</file>

<file path=customXml/itemProps2.xml><?xml version="1.0" encoding="utf-8"?>
<ds:datastoreItem xmlns:ds="http://schemas.openxmlformats.org/officeDocument/2006/customXml" ds:itemID="{2D2DCBDC-F3FD-4E43-8199-B27FDB51BE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A7E2DB-30A0-49FC-B4F6-FE6B194527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4077f-3fe0-4420-b909-caef6741ecf9"/>
    <ds:schemaRef ds:uri="181515fb-a265-4a47-b36f-f4287b2d53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4273</TotalTime>
  <Words>378</Words>
  <Application>Microsoft Office PowerPoint</Application>
  <PresentationFormat>Widescreen</PresentationFormat>
  <Paragraphs>102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Aptos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Martie Lafferty</dc:creator>
  <cp:lastModifiedBy>Martie Lafferty</cp:lastModifiedBy>
  <cp:revision>1</cp:revision>
  <dcterms:created xsi:type="dcterms:W3CDTF">2026-08-04T19:18:40Z</dcterms:created>
  <dcterms:modified xsi:type="dcterms:W3CDTF">2026-08-07T22:53:48Z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0x01010096192B3787B32A458A355974BB61212A</vt:lpwstr>
  </property>
  <property fmtid="{D5CDD505-2E9C-101B-9397-08002B2CF9AE}" pid="3" name="MediaServiceImageTags">
    <vt:lpwstr/>
  </property>
</Properties>
</file>