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3" r:id="rId4"/>
  </p:sldMasterIdLst>
  <p:notesMasterIdLst>
    <p:notesMasterId r:id="rId41"/>
  </p:notesMasterIdLst>
  <p:handoutMasterIdLst>
    <p:handoutMasterId r:id="rId42"/>
  </p:handoutMasterIdLst>
  <p:sldIdLst>
    <p:sldId id="1519" r:id="rId5"/>
    <p:sldId id="1520" r:id="rId6"/>
    <p:sldId id="1533" r:id="rId7"/>
    <p:sldId id="1524" r:id="rId8"/>
    <p:sldId id="1552" r:id="rId9"/>
    <p:sldId id="1525" r:id="rId10"/>
    <p:sldId id="1549" r:id="rId11"/>
    <p:sldId id="1527" r:id="rId12"/>
    <p:sldId id="1530" r:id="rId13"/>
    <p:sldId id="1528" r:id="rId14"/>
    <p:sldId id="1529" r:id="rId15"/>
    <p:sldId id="1550" r:id="rId16"/>
    <p:sldId id="1544" r:id="rId17"/>
    <p:sldId id="1535" r:id="rId18"/>
    <p:sldId id="1554" r:id="rId19"/>
    <p:sldId id="1537" r:id="rId20"/>
    <p:sldId id="1538" r:id="rId21"/>
    <p:sldId id="1548" r:id="rId22"/>
    <p:sldId id="1539" r:id="rId23"/>
    <p:sldId id="1540" r:id="rId24"/>
    <p:sldId id="1558" r:id="rId25"/>
    <p:sldId id="1541" r:id="rId26"/>
    <p:sldId id="1543" r:id="rId27"/>
    <p:sldId id="1542" r:id="rId28"/>
    <p:sldId id="1546" r:id="rId29"/>
    <p:sldId id="1534" r:id="rId30"/>
    <p:sldId id="1545" r:id="rId31"/>
    <p:sldId id="1551" r:id="rId32"/>
    <p:sldId id="1553" r:id="rId33"/>
    <p:sldId id="1547" r:id="rId34"/>
    <p:sldId id="1555" r:id="rId35"/>
    <p:sldId id="1557" r:id="rId36"/>
    <p:sldId id="1556" r:id="rId37"/>
    <p:sldId id="1532" r:id="rId38"/>
    <p:sldId id="1531" r:id="rId39"/>
    <p:sldId id="1512" r:id="rId4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A765056-A199-4528-9C8A-F5F95962A7FF}" v="41" dt="2026-08-09T21:47:16.464"/>
  </p1510:revLst>
</p1510:revInfo>
</file>

<file path=ppt/tableStyles.xml><?xml version="1.0" encoding="utf-8"?>
<a:tblStyleLst xmlns:a="http://schemas.openxmlformats.org/drawingml/2006/main" def="{5940675A-B579-460E-94D1-54222C63F5D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D27102A9-8310-4765-A935-A1911B00CA55}" styleName="Light Style 1 - Accent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ED083AE6-46FA-4A59-8FB0-9F97EB10719F}" styleName="Light Style 3 - Accent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18"/>
  </p:normalViewPr>
  <p:slideViewPr>
    <p:cSldViewPr snapToGrid="0">
      <p:cViewPr varScale="1">
        <p:scale>
          <a:sx n="77" d="100"/>
          <a:sy n="77" d="100"/>
        </p:scale>
        <p:origin x="22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972"/>
    </p:cViewPr>
  </p:sorterViewPr>
  <p:notesViewPr>
    <p:cSldViewPr snapToGrid="0">
      <p:cViewPr varScale="1">
        <p:scale>
          <a:sx n="62" d="100"/>
          <a:sy n="62" d="100"/>
        </p:scale>
        <p:origin x="2388" y="6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handoutMaster" Target="handoutMasters/handoutMaster1.xml"/><Relationship Id="rId47" Type="http://schemas.microsoft.com/office/2016/11/relationships/changesInfo" Target="changesInfos/changesInfo1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presProps" Target="presProps.xml"/><Relationship Id="rId48" Type="http://schemas.microsoft.com/office/2015/10/relationships/revisionInfo" Target="revisionInfo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tableStyles" Target="tableStyles.xml"/><Relationship Id="rId20" Type="http://schemas.openxmlformats.org/officeDocument/2006/relationships/slide" Target="slides/slide16.xml"/><Relationship Id="rId41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ames davis" userId="e49a2b45-fd20-4158-8cd9-8d6dc4966e1b" providerId="ADAL" clId="{BBF1C2CB-2D7E-4A7B-A880-1FE05B50354E}"/>
    <pc:docChg chg="undo redo custSel addSld delSld modSld sldOrd">
      <pc:chgData name="james davis" userId="e49a2b45-fd20-4158-8cd9-8d6dc4966e1b" providerId="ADAL" clId="{BBF1C2CB-2D7E-4A7B-A880-1FE05B50354E}" dt="2026-08-10T19:06:34.397" v="20726" actId="20577"/>
      <pc:docMkLst>
        <pc:docMk/>
      </pc:docMkLst>
      <pc:sldChg chg="addSp delSp modSp mod chgLayout">
        <pc:chgData name="james davis" userId="e49a2b45-fd20-4158-8cd9-8d6dc4966e1b" providerId="ADAL" clId="{BBF1C2CB-2D7E-4A7B-A880-1FE05B50354E}" dt="2026-08-08T01:02:48.685" v="14405" actId="478"/>
        <pc:sldMkLst>
          <pc:docMk/>
          <pc:sldMk cId="3272732094" sldId="1512"/>
        </pc:sldMkLst>
        <pc:spChg chg="mod ord">
          <ac:chgData name="james davis" userId="e49a2b45-fd20-4158-8cd9-8d6dc4966e1b" providerId="ADAL" clId="{BBF1C2CB-2D7E-4A7B-A880-1FE05B50354E}" dt="2026-08-08T01:02:48.412" v="14404" actId="700"/>
          <ac:spMkLst>
            <pc:docMk/>
            <pc:sldMk cId="3272732094" sldId="1512"/>
            <ac:spMk id="2" creationId="{29BA87EA-8BB3-79C6-656A-1A8ABD658D7E}"/>
          </ac:spMkLst>
        </pc:spChg>
        <pc:picChg chg="add del mod">
          <ac:chgData name="james davis" userId="e49a2b45-fd20-4158-8cd9-8d6dc4966e1b" providerId="ADAL" clId="{BBF1C2CB-2D7E-4A7B-A880-1FE05B50354E}" dt="2026-08-08T01:02:48.685" v="14405" actId="478"/>
          <ac:picMkLst>
            <pc:docMk/>
            <pc:sldMk cId="3272732094" sldId="1512"/>
            <ac:picMk id="14" creationId="{8B30F545-F4F6-92DC-4283-CFA4D5BEF56A}"/>
          </ac:picMkLst>
        </pc:picChg>
      </pc:sldChg>
      <pc:sldChg chg="addSp delSp modSp mod modNotesTx">
        <pc:chgData name="james davis" userId="e49a2b45-fd20-4158-8cd9-8d6dc4966e1b" providerId="ADAL" clId="{BBF1C2CB-2D7E-4A7B-A880-1FE05B50354E}" dt="2026-08-09T21:02:39.496" v="20171" actId="255"/>
        <pc:sldMkLst>
          <pc:docMk/>
          <pc:sldMk cId="3664579516" sldId="1520"/>
        </pc:sldMkLst>
        <pc:spChg chg="mod">
          <ac:chgData name="james davis" userId="e49a2b45-fd20-4158-8cd9-8d6dc4966e1b" providerId="ADAL" clId="{BBF1C2CB-2D7E-4A7B-A880-1FE05B50354E}" dt="2026-08-07T22:26:33.757" v="12717" actId="20577"/>
          <ac:spMkLst>
            <pc:docMk/>
            <pc:sldMk cId="3664579516" sldId="1520"/>
            <ac:spMk id="2" creationId="{ABCB9519-237E-F154-0775-DC5A3CDF75BA}"/>
          </ac:spMkLst>
        </pc:spChg>
        <pc:spChg chg="mod">
          <ac:chgData name="james davis" userId="e49a2b45-fd20-4158-8cd9-8d6dc4966e1b" providerId="ADAL" clId="{BBF1C2CB-2D7E-4A7B-A880-1FE05B50354E}" dt="2026-08-09T21:02:39.496" v="20171" actId="255"/>
          <ac:spMkLst>
            <pc:docMk/>
            <pc:sldMk cId="3664579516" sldId="1520"/>
            <ac:spMk id="3" creationId="{638ACC6B-C7FD-0935-2022-57CCC9D64B5D}"/>
          </ac:spMkLst>
        </pc:spChg>
        <pc:picChg chg="add mod">
          <ac:chgData name="james davis" userId="e49a2b45-fd20-4158-8cd9-8d6dc4966e1b" providerId="ADAL" clId="{BBF1C2CB-2D7E-4A7B-A880-1FE05B50354E}" dt="2026-08-04T17:49:56.891" v="10946" actId="931"/>
          <ac:picMkLst>
            <pc:docMk/>
            <pc:sldMk cId="3664579516" sldId="1520"/>
            <ac:picMk id="10" creationId="{BE197CDF-54CE-E58B-E320-BD1703170890}"/>
          </ac:picMkLst>
        </pc:picChg>
      </pc:sldChg>
      <pc:sldChg chg="modSp mod modNotesTx">
        <pc:chgData name="james davis" userId="e49a2b45-fd20-4158-8cd9-8d6dc4966e1b" providerId="ADAL" clId="{BBF1C2CB-2D7E-4A7B-A880-1FE05B50354E}" dt="2026-08-09T21:03:53.952" v="20183" actId="20577"/>
        <pc:sldMkLst>
          <pc:docMk/>
          <pc:sldMk cId="1910891657" sldId="1524"/>
        </pc:sldMkLst>
        <pc:spChg chg="mod">
          <ac:chgData name="james davis" userId="e49a2b45-fd20-4158-8cd9-8d6dc4966e1b" providerId="ADAL" clId="{BBF1C2CB-2D7E-4A7B-A880-1FE05B50354E}" dt="2026-08-08T00:45:34.010" v="14079" actId="14100"/>
          <ac:spMkLst>
            <pc:docMk/>
            <pc:sldMk cId="1910891657" sldId="1524"/>
            <ac:spMk id="2" creationId="{8E515B29-4E45-6F70-804F-B315516D26F4}"/>
          </ac:spMkLst>
        </pc:spChg>
        <pc:spChg chg="mod">
          <ac:chgData name="james davis" userId="e49a2b45-fd20-4158-8cd9-8d6dc4966e1b" providerId="ADAL" clId="{BBF1C2CB-2D7E-4A7B-A880-1FE05B50354E}" dt="2026-08-09T21:03:53.952" v="20183" actId="20577"/>
          <ac:spMkLst>
            <pc:docMk/>
            <pc:sldMk cId="1910891657" sldId="1524"/>
            <ac:spMk id="4" creationId="{CD6EDC57-B250-944C-B430-81AE4BA04288}"/>
          </ac:spMkLst>
        </pc:spChg>
      </pc:sldChg>
      <pc:sldChg chg="modSp mod modNotesTx">
        <pc:chgData name="james davis" userId="e49a2b45-fd20-4158-8cd9-8d6dc4966e1b" providerId="ADAL" clId="{BBF1C2CB-2D7E-4A7B-A880-1FE05B50354E}" dt="2026-08-09T21:04:41.811" v="20190" actId="403"/>
        <pc:sldMkLst>
          <pc:docMk/>
          <pc:sldMk cId="1234098021" sldId="1525"/>
        </pc:sldMkLst>
        <pc:spChg chg="mod">
          <ac:chgData name="james davis" userId="e49a2b45-fd20-4158-8cd9-8d6dc4966e1b" providerId="ADAL" clId="{BBF1C2CB-2D7E-4A7B-A880-1FE05B50354E}" dt="2026-08-07T22:27:20.424" v="12797" actId="20577"/>
          <ac:spMkLst>
            <pc:docMk/>
            <pc:sldMk cId="1234098021" sldId="1525"/>
            <ac:spMk id="2" creationId="{D0332CE2-CD14-5A38-B9CF-3ED659EAF2FF}"/>
          </ac:spMkLst>
        </pc:spChg>
        <pc:spChg chg="mod">
          <ac:chgData name="james davis" userId="e49a2b45-fd20-4158-8cd9-8d6dc4966e1b" providerId="ADAL" clId="{BBF1C2CB-2D7E-4A7B-A880-1FE05B50354E}" dt="2026-08-09T21:04:41.811" v="20190" actId="403"/>
          <ac:spMkLst>
            <pc:docMk/>
            <pc:sldMk cId="1234098021" sldId="1525"/>
            <ac:spMk id="3" creationId="{C27C58BB-E93D-A9E8-0EEA-E54F2C9C8EDF}"/>
          </ac:spMkLst>
        </pc:spChg>
      </pc:sldChg>
      <pc:sldChg chg="modSp add mod modNotes">
        <pc:chgData name="james davis" userId="e49a2b45-fd20-4158-8cd9-8d6dc4966e1b" providerId="ADAL" clId="{BBF1C2CB-2D7E-4A7B-A880-1FE05B50354E}" dt="2026-08-09T21:04:56.214" v="20191" actId="403"/>
        <pc:sldMkLst>
          <pc:docMk/>
          <pc:sldMk cId="774655377" sldId="1527"/>
        </pc:sldMkLst>
        <pc:spChg chg="mod">
          <ac:chgData name="james davis" userId="e49a2b45-fd20-4158-8cd9-8d6dc4966e1b" providerId="ADAL" clId="{BBF1C2CB-2D7E-4A7B-A880-1FE05B50354E}" dt="2026-08-07T22:27:31.797" v="12814" actId="20577"/>
          <ac:spMkLst>
            <pc:docMk/>
            <pc:sldMk cId="774655377" sldId="1527"/>
            <ac:spMk id="2" creationId="{5F28F97B-E23C-71FA-0DCF-0D1ADFD98DF4}"/>
          </ac:spMkLst>
        </pc:spChg>
        <pc:spChg chg="mod">
          <ac:chgData name="james davis" userId="e49a2b45-fd20-4158-8cd9-8d6dc4966e1b" providerId="ADAL" clId="{BBF1C2CB-2D7E-4A7B-A880-1FE05B50354E}" dt="2026-08-09T21:04:56.214" v="20191" actId="403"/>
          <ac:spMkLst>
            <pc:docMk/>
            <pc:sldMk cId="774655377" sldId="1527"/>
            <ac:spMk id="3" creationId="{BB535803-7CD2-D071-3F5D-B6D130C60728}"/>
          </ac:spMkLst>
        </pc:spChg>
      </pc:sldChg>
      <pc:sldChg chg="modSp add mod modNotesTx">
        <pc:chgData name="james davis" userId="e49a2b45-fd20-4158-8cd9-8d6dc4966e1b" providerId="ADAL" clId="{BBF1C2CB-2D7E-4A7B-A880-1FE05B50354E}" dt="2026-08-09T21:06:12.928" v="20195" actId="403"/>
        <pc:sldMkLst>
          <pc:docMk/>
          <pc:sldMk cId="2481964589" sldId="1528"/>
        </pc:sldMkLst>
        <pc:spChg chg="mod">
          <ac:chgData name="james davis" userId="e49a2b45-fd20-4158-8cd9-8d6dc4966e1b" providerId="ADAL" clId="{BBF1C2CB-2D7E-4A7B-A880-1FE05B50354E}" dt="2026-08-09T17:39:15.308" v="16515" actId="20577"/>
          <ac:spMkLst>
            <pc:docMk/>
            <pc:sldMk cId="2481964589" sldId="1528"/>
            <ac:spMk id="2" creationId="{27C57803-C096-87E5-02BC-22F541008F63}"/>
          </ac:spMkLst>
        </pc:spChg>
        <pc:spChg chg="mod">
          <ac:chgData name="james davis" userId="e49a2b45-fd20-4158-8cd9-8d6dc4966e1b" providerId="ADAL" clId="{BBF1C2CB-2D7E-4A7B-A880-1FE05B50354E}" dt="2026-08-09T21:06:12.928" v="20195" actId="403"/>
          <ac:spMkLst>
            <pc:docMk/>
            <pc:sldMk cId="2481964589" sldId="1528"/>
            <ac:spMk id="3" creationId="{CA395E01-98C6-C71A-09EF-50E57833C056}"/>
          </ac:spMkLst>
        </pc:spChg>
      </pc:sldChg>
      <pc:sldChg chg="modSp add mod modNotesTx">
        <pc:chgData name="james davis" userId="e49a2b45-fd20-4158-8cd9-8d6dc4966e1b" providerId="ADAL" clId="{BBF1C2CB-2D7E-4A7B-A880-1FE05B50354E}" dt="2026-08-09T21:50:31.792" v="20594" actId="20577"/>
        <pc:sldMkLst>
          <pc:docMk/>
          <pc:sldMk cId="3971553391" sldId="1529"/>
        </pc:sldMkLst>
        <pc:spChg chg="mod">
          <ac:chgData name="james davis" userId="e49a2b45-fd20-4158-8cd9-8d6dc4966e1b" providerId="ADAL" clId="{BBF1C2CB-2D7E-4A7B-A880-1FE05B50354E}" dt="2026-08-07T23:43:14.158" v="13238" actId="20577"/>
          <ac:spMkLst>
            <pc:docMk/>
            <pc:sldMk cId="3971553391" sldId="1529"/>
            <ac:spMk id="2" creationId="{C8637D10-6AB5-E041-4E9C-D5AC83827ED2}"/>
          </ac:spMkLst>
        </pc:spChg>
        <pc:spChg chg="mod">
          <ac:chgData name="james davis" userId="e49a2b45-fd20-4158-8cd9-8d6dc4966e1b" providerId="ADAL" clId="{BBF1C2CB-2D7E-4A7B-A880-1FE05B50354E}" dt="2026-08-09T21:50:31.792" v="20594" actId="20577"/>
          <ac:spMkLst>
            <pc:docMk/>
            <pc:sldMk cId="3971553391" sldId="1529"/>
            <ac:spMk id="3" creationId="{AACC71C0-0EB4-FA84-58CD-1292382DACB8}"/>
          </ac:spMkLst>
        </pc:spChg>
      </pc:sldChg>
      <pc:sldChg chg="modSp add mod ord setBg modNotes">
        <pc:chgData name="james davis" userId="e49a2b45-fd20-4158-8cd9-8d6dc4966e1b" providerId="ADAL" clId="{BBF1C2CB-2D7E-4A7B-A880-1FE05B50354E}" dt="2026-08-09T21:05:45.094" v="20194" actId="403"/>
        <pc:sldMkLst>
          <pc:docMk/>
          <pc:sldMk cId="3338883965" sldId="1530"/>
        </pc:sldMkLst>
        <pc:spChg chg="mod">
          <ac:chgData name="james davis" userId="e49a2b45-fd20-4158-8cd9-8d6dc4966e1b" providerId="ADAL" clId="{BBF1C2CB-2D7E-4A7B-A880-1FE05B50354E}" dt="2026-08-07T22:27:35.848" v="12821" actId="20577"/>
          <ac:spMkLst>
            <pc:docMk/>
            <pc:sldMk cId="3338883965" sldId="1530"/>
            <ac:spMk id="2" creationId="{C3A9BEFC-8788-0BC6-3975-5772A0AD47A4}"/>
          </ac:spMkLst>
        </pc:spChg>
        <pc:spChg chg="mod">
          <ac:chgData name="james davis" userId="e49a2b45-fd20-4158-8cd9-8d6dc4966e1b" providerId="ADAL" clId="{BBF1C2CB-2D7E-4A7B-A880-1FE05B50354E}" dt="2026-08-09T21:05:45.094" v="20194" actId="403"/>
          <ac:spMkLst>
            <pc:docMk/>
            <pc:sldMk cId="3338883965" sldId="1530"/>
            <ac:spMk id="4" creationId="{14A542C8-FEE4-B753-5A0D-C07C7F9E4989}"/>
          </ac:spMkLst>
        </pc:spChg>
      </pc:sldChg>
      <pc:sldChg chg="modSp add mod ord setBg modNotesTx">
        <pc:chgData name="james davis" userId="e49a2b45-fd20-4158-8cd9-8d6dc4966e1b" providerId="ADAL" clId="{BBF1C2CB-2D7E-4A7B-A880-1FE05B50354E}" dt="2026-08-09T21:28:32.757" v="20519" actId="404"/>
        <pc:sldMkLst>
          <pc:docMk/>
          <pc:sldMk cId="414703585" sldId="1531"/>
        </pc:sldMkLst>
        <pc:spChg chg="mod">
          <ac:chgData name="james davis" userId="e49a2b45-fd20-4158-8cd9-8d6dc4966e1b" providerId="ADAL" clId="{BBF1C2CB-2D7E-4A7B-A880-1FE05B50354E}" dt="2026-08-08T01:01:19.762" v="14381" actId="20577"/>
          <ac:spMkLst>
            <pc:docMk/>
            <pc:sldMk cId="414703585" sldId="1531"/>
            <ac:spMk id="2" creationId="{45415EF5-B41F-12C0-C089-1FA8D757D322}"/>
          </ac:spMkLst>
        </pc:spChg>
        <pc:spChg chg="mod">
          <ac:chgData name="james davis" userId="e49a2b45-fd20-4158-8cd9-8d6dc4966e1b" providerId="ADAL" clId="{BBF1C2CB-2D7E-4A7B-A880-1FE05B50354E}" dt="2026-08-09T21:28:32.757" v="20519" actId="404"/>
          <ac:spMkLst>
            <pc:docMk/>
            <pc:sldMk cId="414703585" sldId="1531"/>
            <ac:spMk id="4" creationId="{095F3728-C0AF-6576-3614-C4FD18B13583}"/>
          </ac:spMkLst>
        </pc:spChg>
      </pc:sldChg>
      <pc:sldChg chg="modSp add mod setBg modNotes modNotesTx">
        <pc:chgData name="james davis" userId="e49a2b45-fd20-4158-8cd9-8d6dc4966e1b" providerId="ADAL" clId="{BBF1C2CB-2D7E-4A7B-A880-1FE05B50354E}" dt="2026-08-10T19:06:20.826" v="20708" actId="6549"/>
        <pc:sldMkLst>
          <pc:docMk/>
          <pc:sldMk cId="3003787923" sldId="1532"/>
        </pc:sldMkLst>
        <pc:spChg chg="mod">
          <ac:chgData name="james davis" userId="e49a2b45-fd20-4158-8cd9-8d6dc4966e1b" providerId="ADAL" clId="{BBF1C2CB-2D7E-4A7B-A880-1FE05B50354E}" dt="2026-08-07T22:32:06.788" v="13208" actId="20577"/>
          <ac:spMkLst>
            <pc:docMk/>
            <pc:sldMk cId="3003787923" sldId="1532"/>
            <ac:spMk id="2" creationId="{685113F1-0D68-0299-E2E4-CE864477CE12}"/>
          </ac:spMkLst>
        </pc:spChg>
        <pc:spChg chg="mod">
          <ac:chgData name="james davis" userId="e49a2b45-fd20-4158-8cd9-8d6dc4966e1b" providerId="ADAL" clId="{BBF1C2CB-2D7E-4A7B-A880-1FE05B50354E}" dt="2026-08-09T21:28:17.623" v="20518" actId="255"/>
          <ac:spMkLst>
            <pc:docMk/>
            <pc:sldMk cId="3003787923" sldId="1532"/>
            <ac:spMk id="4" creationId="{91616B62-7545-7ED7-87A9-AB7352E9E017}"/>
          </ac:spMkLst>
        </pc:spChg>
      </pc:sldChg>
      <pc:sldChg chg="modSp add mod ord modNotesTx">
        <pc:chgData name="james davis" userId="e49a2b45-fd20-4158-8cd9-8d6dc4966e1b" providerId="ADAL" clId="{BBF1C2CB-2D7E-4A7B-A880-1FE05B50354E}" dt="2026-08-09T21:03:18.627" v="20177" actId="27636"/>
        <pc:sldMkLst>
          <pc:docMk/>
          <pc:sldMk cId="2310671957" sldId="1533"/>
        </pc:sldMkLst>
        <pc:spChg chg="mod">
          <ac:chgData name="james davis" userId="e49a2b45-fd20-4158-8cd9-8d6dc4966e1b" providerId="ADAL" clId="{BBF1C2CB-2D7E-4A7B-A880-1FE05B50354E}" dt="2026-08-07T22:26:46.140" v="12743" actId="20577"/>
          <ac:spMkLst>
            <pc:docMk/>
            <pc:sldMk cId="2310671957" sldId="1533"/>
            <ac:spMk id="2" creationId="{126D182A-466A-A71C-CC52-06D1D1B2F36B}"/>
          </ac:spMkLst>
        </pc:spChg>
        <pc:spChg chg="mod">
          <ac:chgData name="james davis" userId="e49a2b45-fd20-4158-8cd9-8d6dc4966e1b" providerId="ADAL" clId="{BBF1C2CB-2D7E-4A7B-A880-1FE05B50354E}" dt="2026-08-09T21:03:18.627" v="20177" actId="27636"/>
          <ac:spMkLst>
            <pc:docMk/>
            <pc:sldMk cId="2310671957" sldId="1533"/>
            <ac:spMk id="3" creationId="{7F85B5EC-7319-84A3-3D4A-2C55CC33EA72}"/>
          </ac:spMkLst>
        </pc:spChg>
      </pc:sldChg>
      <pc:sldChg chg="modSp add mod modNotesTx">
        <pc:chgData name="james davis" userId="e49a2b45-fd20-4158-8cd9-8d6dc4966e1b" providerId="ADAL" clId="{BBF1C2CB-2D7E-4A7B-A880-1FE05B50354E}" dt="2026-08-09T21:21:40.815" v="20377" actId="403"/>
        <pc:sldMkLst>
          <pc:docMk/>
          <pc:sldMk cId="977359205" sldId="1534"/>
        </pc:sldMkLst>
        <pc:spChg chg="mod">
          <ac:chgData name="james davis" userId="e49a2b45-fd20-4158-8cd9-8d6dc4966e1b" providerId="ADAL" clId="{BBF1C2CB-2D7E-4A7B-A880-1FE05B50354E}" dt="2026-08-09T20:05:56.188" v="17800" actId="20577"/>
          <ac:spMkLst>
            <pc:docMk/>
            <pc:sldMk cId="977359205" sldId="1534"/>
            <ac:spMk id="2" creationId="{ECE00F23-8E41-7AD0-0D2B-A72255B53299}"/>
          </ac:spMkLst>
        </pc:spChg>
        <pc:spChg chg="mod">
          <ac:chgData name="james davis" userId="e49a2b45-fd20-4158-8cd9-8d6dc4966e1b" providerId="ADAL" clId="{BBF1C2CB-2D7E-4A7B-A880-1FE05B50354E}" dt="2026-08-09T21:21:40.815" v="20377" actId="403"/>
          <ac:spMkLst>
            <pc:docMk/>
            <pc:sldMk cId="977359205" sldId="1534"/>
            <ac:spMk id="3" creationId="{6B18FF84-0A40-35A2-7C76-791D0E5C650F}"/>
          </ac:spMkLst>
        </pc:spChg>
      </pc:sldChg>
      <pc:sldChg chg="addSp delSp modSp add mod modClrScheme chgLayout modNotesTx">
        <pc:chgData name="james davis" userId="e49a2b45-fd20-4158-8cd9-8d6dc4966e1b" providerId="ADAL" clId="{BBF1C2CB-2D7E-4A7B-A880-1FE05B50354E}" dt="2026-08-09T21:09:03.533" v="20275" actId="14100"/>
        <pc:sldMkLst>
          <pc:docMk/>
          <pc:sldMk cId="1135756042" sldId="1535"/>
        </pc:sldMkLst>
        <pc:spChg chg="mod ord">
          <ac:chgData name="james davis" userId="e49a2b45-fd20-4158-8cd9-8d6dc4966e1b" providerId="ADAL" clId="{BBF1C2CB-2D7E-4A7B-A880-1FE05B50354E}" dt="2026-08-08T00:56:46.787" v="14362" actId="700"/>
          <ac:spMkLst>
            <pc:docMk/>
            <pc:sldMk cId="1135756042" sldId="1535"/>
            <ac:spMk id="2" creationId="{017EF387-0CB1-FF6C-F573-A32586DF2434}"/>
          </ac:spMkLst>
        </pc:spChg>
        <pc:spChg chg="mod ord">
          <ac:chgData name="james davis" userId="e49a2b45-fd20-4158-8cd9-8d6dc4966e1b" providerId="ADAL" clId="{BBF1C2CB-2D7E-4A7B-A880-1FE05B50354E}" dt="2026-08-09T21:09:03.533" v="20275" actId="14100"/>
          <ac:spMkLst>
            <pc:docMk/>
            <pc:sldMk cId="1135756042" sldId="1535"/>
            <ac:spMk id="3" creationId="{4DD00D3C-7952-3C70-8B12-D2B81DAB37F7}"/>
          </ac:spMkLst>
        </pc:spChg>
        <pc:picChg chg="add del mod">
          <ac:chgData name="james davis" userId="e49a2b45-fd20-4158-8cd9-8d6dc4966e1b" providerId="ADAL" clId="{BBF1C2CB-2D7E-4A7B-A880-1FE05B50354E}" dt="2026-08-09T18:09:10.621" v="17068" actId="478"/>
          <ac:picMkLst>
            <pc:docMk/>
            <pc:sldMk cId="1135756042" sldId="1535"/>
            <ac:picMk id="5" creationId="{95B52650-EC7B-775C-715C-6047FF92347B}"/>
          </ac:picMkLst>
        </pc:picChg>
        <pc:picChg chg="add del mod">
          <ac:chgData name="james davis" userId="e49a2b45-fd20-4158-8cd9-8d6dc4966e1b" providerId="ADAL" clId="{BBF1C2CB-2D7E-4A7B-A880-1FE05B50354E}" dt="2026-08-09T18:21:28.652" v="17088" actId="478"/>
          <ac:picMkLst>
            <pc:docMk/>
            <pc:sldMk cId="1135756042" sldId="1535"/>
            <ac:picMk id="7" creationId="{7BE4320C-A6E3-D2E0-C713-C5075A3AADDD}"/>
          </ac:picMkLst>
        </pc:picChg>
        <pc:picChg chg="add mod">
          <ac:chgData name="james davis" userId="e49a2b45-fd20-4158-8cd9-8d6dc4966e1b" providerId="ADAL" clId="{BBF1C2CB-2D7E-4A7B-A880-1FE05B50354E}" dt="2026-08-09T18:23:35.402" v="17162" actId="1076"/>
          <ac:picMkLst>
            <pc:docMk/>
            <pc:sldMk cId="1135756042" sldId="1535"/>
            <ac:picMk id="9" creationId="{672EDCB5-05F0-C810-1200-1F7DA7531FEB}"/>
          </ac:picMkLst>
        </pc:picChg>
      </pc:sldChg>
      <pc:sldChg chg="modSp add del mod modClrScheme chgLayout modNotesTx">
        <pc:chgData name="james davis" userId="e49a2b45-fd20-4158-8cd9-8d6dc4966e1b" providerId="ADAL" clId="{BBF1C2CB-2D7E-4A7B-A880-1FE05B50354E}" dt="2026-08-09T18:38:39.798" v="17289" actId="47"/>
        <pc:sldMkLst>
          <pc:docMk/>
          <pc:sldMk cId="367892767" sldId="1536"/>
        </pc:sldMkLst>
        <pc:spChg chg="mod ord">
          <ac:chgData name="james davis" userId="e49a2b45-fd20-4158-8cd9-8d6dc4966e1b" providerId="ADAL" clId="{BBF1C2CB-2D7E-4A7B-A880-1FE05B50354E}" dt="2026-08-09T18:32:54.606" v="17286" actId="20577"/>
          <ac:spMkLst>
            <pc:docMk/>
            <pc:sldMk cId="367892767" sldId="1536"/>
            <ac:spMk id="3" creationId="{C7155655-1D0E-C7ED-E5EB-014562B492DF}"/>
          </ac:spMkLst>
        </pc:spChg>
      </pc:sldChg>
      <pc:sldChg chg="modSp add mod modClrScheme chgLayout modNotesTx">
        <pc:chgData name="james davis" userId="e49a2b45-fd20-4158-8cd9-8d6dc4966e1b" providerId="ADAL" clId="{BBF1C2CB-2D7E-4A7B-A880-1FE05B50354E}" dt="2026-08-09T21:10:30.890" v="20283" actId="403"/>
        <pc:sldMkLst>
          <pc:docMk/>
          <pc:sldMk cId="743176258" sldId="1537"/>
        </pc:sldMkLst>
        <pc:spChg chg="mod ord">
          <ac:chgData name="james davis" userId="e49a2b45-fd20-4158-8cd9-8d6dc4966e1b" providerId="ADAL" clId="{BBF1C2CB-2D7E-4A7B-A880-1FE05B50354E}" dt="2026-08-08T00:56:45.649" v="14361" actId="700"/>
          <ac:spMkLst>
            <pc:docMk/>
            <pc:sldMk cId="743176258" sldId="1537"/>
            <ac:spMk id="2" creationId="{5A1C1FA7-95E0-CDAC-8BCA-6C4DEF61CB1C}"/>
          </ac:spMkLst>
        </pc:spChg>
        <pc:spChg chg="mod ord">
          <ac:chgData name="james davis" userId="e49a2b45-fd20-4158-8cd9-8d6dc4966e1b" providerId="ADAL" clId="{BBF1C2CB-2D7E-4A7B-A880-1FE05B50354E}" dt="2026-08-09T21:10:30.890" v="20283" actId="403"/>
          <ac:spMkLst>
            <pc:docMk/>
            <pc:sldMk cId="743176258" sldId="1537"/>
            <ac:spMk id="3" creationId="{0EDEC8FB-E630-C588-173C-13E4DA1D78BE}"/>
          </ac:spMkLst>
        </pc:spChg>
      </pc:sldChg>
      <pc:sldChg chg="modSp add mod modClrScheme chgLayout modNotesTx">
        <pc:chgData name="james davis" userId="e49a2b45-fd20-4158-8cd9-8d6dc4966e1b" providerId="ADAL" clId="{BBF1C2CB-2D7E-4A7B-A880-1FE05B50354E}" dt="2026-08-09T21:10:42.960" v="20286" actId="404"/>
        <pc:sldMkLst>
          <pc:docMk/>
          <pc:sldMk cId="987742701" sldId="1538"/>
        </pc:sldMkLst>
        <pc:spChg chg="mod ord">
          <ac:chgData name="james davis" userId="e49a2b45-fd20-4158-8cd9-8d6dc4966e1b" providerId="ADAL" clId="{BBF1C2CB-2D7E-4A7B-A880-1FE05B50354E}" dt="2026-08-08T00:56:45.649" v="14361" actId="700"/>
          <ac:spMkLst>
            <pc:docMk/>
            <pc:sldMk cId="987742701" sldId="1538"/>
            <ac:spMk id="2" creationId="{88192467-A8EC-34DA-682B-BF9C14B64501}"/>
          </ac:spMkLst>
        </pc:spChg>
        <pc:spChg chg="mod ord">
          <ac:chgData name="james davis" userId="e49a2b45-fd20-4158-8cd9-8d6dc4966e1b" providerId="ADAL" clId="{BBF1C2CB-2D7E-4A7B-A880-1FE05B50354E}" dt="2026-08-09T21:10:42.960" v="20286" actId="404"/>
          <ac:spMkLst>
            <pc:docMk/>
            <pc:sldMk cId="987742701" sldId="1538"/>
            <ac:spMk id="3" creationId="{3F80D23C-B940-D718-2768-47C0C954B422}"/>
          </ac:spMkLst>
        </pc:spChg>
      </pc:sldChg>
      <pc:sldChg chg="modSp add mod ord modNotes">
        <pc:chgData name="james davis" userId="e49a2b45-fd20-4158-8cd9-8d6dc4966e1b" providerId="ADAL" clId="{BBF1C2CB-2D7E-4A7B-A880-1FE05B50354E}" dt="2026-08-09T21:17:28.992" v="20363" actId="14100"/>
        <pc:sldMkLst>
          <pc:docMk/>
          <pc:sldMk cId="1958510312" sldId="1539"/>
        </pc:sldMkLst>
        <pc:spChg chg="mod">
          <ac:chgData name="james davis" userId="e49a2b45-fd20-4158-8cd9-8d6dc4966e1b" providerId="ADAL" clId="{BBF1C2CB-2D7E-4A7B-A880-1FE05B50354E}" dt="2026-08-07T22:30:35.070" v="13026" actId="20577"/>
          <ac:spMkLst>
            <pc:docMk/>
            <pc:sldMk cId="1958510312" sldId="1539"/>
            <ac:spMk id="2" creationId="{E15D8A75-8A0A-9A34-E430-E0F20DAC7DC4}"/>
          </ac:spMkLst>
        </pc:spChg>
        <pc:spChg chg="mod">
          <ac:chgData name="james davis" userId="e49a2b45-fd20-4158-8cd9-8d6dc4966e1b" providerId="ADAL" clId="{BBF1C2CB-2D7E-4A7B-A880-1FE05B50354E}" dt="2026-08-09T21:17:28.992" v="20363" actId="14100"/>
          <ac:spMkLst>
            <pc:docMk/>
            <pc:sldMk cId="1958510312" sldId="1539"/>
            <ac:spMk id="3" creationId="{532F2EF4-012C-4D0F-6A55-B2A38C9582D5}"/>
          </ac:spMkLst>
        </pc:spChg>
      </pc:sldChg>
      <pc:sldChg chg="modSp add mod modNotesTx">
        <pc:chgData name="james davis" userId="e49a2b45-fd20-4158-8cd9-8d6dc4966e1b" providerId="ADAL" clId="{BBF1C2CB-2D7E-4A7B-A880-1FE05B50354E}" dt="2026-08-09T21:46:18.637" v="20551" actId="20577"/>
        <pc:sldMkLst>
          <pc:docMk/>
          <pc:sldMk cId="3467741559" sldId="1540"/>
        </pc:sldMkLst>
        <pc:spChg chg="mod">
          <ac:chgData name="james davis" userId="e49a2b45-fd20-4158-8cd9-8d6dc4966e1b" providerId="ADAL" clId="{BBF1C2CB-2D7E-4A7B-A880-1FE05B50354E}" dt="2026-08-07T22:30:51.247" v="13058" actId="20577"/>
          <ac:spMkLst>
            <pc:docMk/>
            <pc:sldMk cId="3467741559" sldId="1540"/>
            <ac:spMk id="2" creationId="{E4C6EBF1-FB93-B4D2-AC7C-8401F9583660}"/>
          </ac:spMkLst>
        </pc:spChg>
        <pc:spChg chg="mod">
          <ac:chgData name="james davis" userId="e49a2b45-fd20-4158-8cd9-8d6dc4966e1b" providerId="ADAL" clId="{BBF1C2CB-2D7E-4A7B-A880-1FE05B50354E}" dt="2026-08-09T21:46:18.637" v="20551" actId="20577"/>
          <ac:spMkLst>
            <pc:docMk/>
            <pc:sldMk cId="3467741559" sldId="1540"/>
            <ac:spMk id="3" creationId="{794940D8-3D5C-9959-C19E-0F1CDDC4EA67}"/>
          </ac:spMkLst>
        </pc:spChg>
      </pc:sldChg>
      <pc:sldChg chg="modSp add mod modNotesTx">
        <pc:chgData name="james davis" userId="e49a2b45-fd20-4158-8cd9-8d6dc4966e1b" providerId="ADAL" clId="{BBF1C2CB-2D7E-4A7B-A880-1FE05B50354E}" dt="2026-08-09T21:19:52.293" v="20369" actId="255"/>
        <pc:sldMkLst>
          <pc:docMk/>
          <pc:sldMk cId="1746090883" sldId="1541"/>
        </pc:sldMkLst>
        <pc:spChg chg="mod">
          <ac:chgData name="james davis" userId="e49a2b45-fd20-4158-8cd9-8d6dc4966e1b" providerId="ADAL" clId="{BBF1C2CB-2D7E-4A7B-A880-1FE05B50354E}" dt="2026-08-07T22:31:05.894" v="13059"/>
          <ac:spMkLst>
            <pc:docMk/>
            <pc:sldMk cId="1746090883" sldId="1541"/>
            <ac:spMk id="2" creationId="{FF66FCB7-78B8-2A7B-2D47-8C63696E704C}"/>
          </ac:spMkLst>
        </pc:spChg>
        <pc:spChg chg="mod">
          <ac:chgData name="james davis" userId="e49a2b45-fd20-4158-8cd9-8d6dc4966e1b" providerId="ADAL" clId="{BBF1C2CB-2D7E-4A7B-A880-1FE05B50354E}" dt="2026-08-09T21:19:52.293" v="20369" actId="255"/>
          <ac:spMkLst>
            <pc:docMk/>
            <pc:sldMk cId="1746090883" sldId="1541"/>
            <ac:spMk id="3" creationId="{BDF398B0-A4C6-DF41-AE75-4C4FFCE52D9E}"/>
          </ac:spMkLst>
        </pc:spChg>
      </pc:sldChg>
      <pc:sldChg chg="modSp add mod modNotesTx">
        <pc:chgData name="james davis" userId="e49a2b45-fd20-4158-8cd9-8d6dc4966e1b" providerId="ADAL" clId="{BBF1C2CB-2D7E-4A7B-A880-1FE05B50354E}" dt="2026-08-09T21:46:27.809" v="20553" actId="20577"/>
        <pc:sldMkLst>
          <pc:docMk/>
          <pc:sldMk cId="2423578039" sldId="1542"/>
        </pc:sldMkLst>
        <pc:spChg chg="mod">
          <ac:chgData name="james davis" userId="e49a2b45-fd20-4158-8cd9-8d6dc4966e1b" providerId="ADAL" clId="{BBF1C2CB-2D7E-4A7B-A880-1FE05B50354E}" dt="2026-08-07T22:31:29.772" v="13108" actId="20577"/>
          <ac:spMkLst>
            <pc:docMk/>
            <pc:sldMk cId="2423578039" sldId="1542"/>
            <ac:spMk id="2" creationId="{B463EAD6-71A2-3E51-3F99-43411FBE4C88}"/>
          </ac:spMkLst>
        </pc:spChg>
        <pc:spChg chg="mod">
          <ac:chgData name="james davis" userId="e49a2b45-fd20-4158-8cd9-8d6dc4966e1b" providerId="ADAL" clId="{BBF1C2CB-2D7E-4A7B-A880-1FE05B50354E}" dt="2026-08-09T21:46:27.809" v="20553" actId="20577"/>
          <ac:spMkLst>
            <pc:docMk/>
            <pc:sldMk cId="2423578039" sldId="1542"/>
            <ac:spMk id="3" creationId="{EA583B6A-CD28-B354-339C-D1BBFA9747DC}"/>
          </ac:spMkLst>
        </pc:spChg>
      </pc:sldChg>
      <pc:sldChg chg="modSp add mod ord modNotesTx">
        <pc:chgData name="james davis" userId="e49a2b45-fd20-4158-8cd9-8d6dc4966e1b" providerId="ADAL" clId="{BBF1C2CB-2D7E-4A7B-A880-1FE05B50354E}" dt="2026-08-09T21:20:03.480" v="20371" actId="27636"/>
        <pc:sldMkLst>
          <pc:docMk/>
          <pc:sldMk cId="2687319877" sldId="1543"/>
        </pc:sldMkLst>
        <pc:spChg chg="mod">
          <ac:chgData name="james davis" userId="e49a2b45-fd20-4158-8cd9-8d6dc4966e1b" providerId="ADAL" clId="{BBF1C2CB-2D7E-4A7B-A880-1FE05B50354E}" dt="2026-08-07T22:31:17.546" v="13086" actId="20577"/>
          <ac:spMkLst>
            <pc:docMk/>
            <pc:sldMk cId="2687319877" sldId="1543"/>
            <ac:spMk id="2" creationId="{B28CBFA1-6B85-C97A-EC21-DC77B2FEF133}"/>
          </ac:spMkLst>
        </pc:spChg>
        <pc:spChg chg="mod">
          <ac:chgData name="james davis" userId="e49a2b45-fd20-4158-8cd9-8d6dc4966e1b" providerId="ADAL" clId="{BBF1C2CB-2D7E-4A7B-A880-1FE05B50354E}" dt="2026-08-09T21:20:03.480" v="20371" actId="27636"/>
          <ac:spMkLst>
            <pc:docMk/>
            <pc:sldMk cId="2687319877" sldId="1543"/>
            <ac:spMk id="3" creationId="{3D460F84-86D2-DC13-6206-DAA46AF71FCC}"/>
          </ac:spMkLst>
        </pc:spChg>
      </pc:sldChg>
      <pc:sldChg chg="modSp add mod modNotesTx">
        <pc:chgData name="james davis" userId="e49a2b45-fd20-4158-8cd9-8d6dc4966e1b" providerId="ADAL" clId="{BBF1C2CB-2D7E-4A7B-A880-1FE05B50354E}" dt="2026-08-09T21:46:02.704" v="20549" actId="20577"/>
        <pc:sldMkLst>
          <pc:docMk/>
          <pc:sldMk cId="3244320044" sldId="1544"/>
        </pc:sldMkLst>
        <pc:spChg chg="mod">
          <ac:chgData name="james davis" userId="e49a2b45-fd20-4158-8cd9-8d6dc4966e1b" providerId="ADAL" clId="{BBF1C2CB-2D7E-4A7B-A880-1FE05B50354E}" dt="2026-08-09T17:43:49.558" v="16623" actId="20577"/>
          <ac:spMkLst>
            <pc:docMk/>
            <pc:sldMk cId="3244320044" sldId="1544"/>
            <ac:spMk id="2" creationId="{506585A7-37C6-BF94-BFF4-DEDAD1397491}"/>
          </ac:spMkLst>
        </pc:spChg>
        <pc:spChg chg="mod">
          <ac:chgData name="james davis" userId="e49a2b45-fd20-4158-8cd9-8d6dc4966e1b" providerId="ADAL" clId="{BBF1C2CB-2D7E-4A7B-A880-1FE05B50354E}" dt="2026-08-09T21:46:02.704" v="20549" actId="20577"/>
          <ac:spMkLst>
            <pc:docMk/>
            <pc:sldMk cId="3244320044" sldId="1544"/>
            <ac:spMk id="3" creationId="{829753DE-FB70-49FA-DD17-3CA97A324427}"/>
          </ac:spMkLst>
        </pc:spChg>
      </pc:sldChg>
      <pc:sldChg chg="modSp add mod modNotesTx">
        <pc:chgData name="james davis" userId="e49a2b45-fd20-4158-8cd9-8d6dc4966e1b" providerId="ADAL" clId="{BBF1C2CB-2D7E-4A7B-A880-1FE05B50354E}" dt="2026-08-09T21:21:50.621" v="20378" actId="403"/>
        <pc:sldMkLst>
          <pc:docMk/>
          <pc:sldMk cId="3398541202" sldId="1545"/>
        </pc:sldMkLst>
        <pc:spChg chg="mod">
          <ac:chgData name="james davis" userId="e49a2b45-fd20-4158-8cd9-8d6dc4966e1b" providerId="ADAL" clId="{BBF1C2CB-2D7E-4A7B-A880-1FE05B50354E}" dt="2026-08-08T01:03:53.287" v="14420" actId="20577"/>
          <ac:spMkLst>
            <pc:docMk/>
            <pc:sldMk cId="3398541202" sldId="1545"/>
            <ac:spMk id="2" creationId="{F2F42D8E-9053-CD9A-7662-844611417ABC}"/>
          </ac:spMkLst>
        </pc:spChg>
        <pc:spChg chg="mod">
          <ac:chgData name="james davis" userId="e49a2b45-fd20-4158-8cd9-8d6dc4966e1b" providerId="ADAL" clId="{BBF1C2CB-2D7E-4A7B-A880-1FE05B50354E}" dt="2026-08-09T21:21:50.621" v="20378" actId="403"/>
          <ac:spMkLst>
            <pc:docMk/>
            <pc:sldMk cId="3398541202" sldId="1545"/>
            <ac:spMk id="3" creationId="{98CB9EE9-26EF-1170-F2AB-B1AC1D16CAE2}"/>
          </ac:spMkLst>
        </pc:spChg>
      </pc:sldChg>
      <pc:sldChg chg="modSp add mod ord modNotesTx">
        <pc:chgData name="james davis" userId="e49a2b45-fd20-4158-8cd9-8d6dc4966e1b" providerId="ADAL" clId="{BBF1C2CB-2D7E-4A7B-A880-1FE05B50354E}" dt="2026-08-09T21:21:23.642" v="20376" actId="403"/>
        <pc:sldMkLst>
          <pc:docMk/>
          <pc:sldMk cId="2990661249" sldId="1546"/>
        </pc:sldMkLst>
        <pc:spChg chg="mod">
          <ac:chgData name="james davis" userId="e49a2b45-fd20-4158-8cd9-8d6dc4966e1b" providerId="ADAL" clId="{BBF1C2CB-2D7E-4A7B-A880-1FE05B50354E}" dt="2026-08-07T22:31:46.525" v="13159" actId="20577"/>
          <ac:spMkLst>
            <pc:docMk/>
            <pc:sldMk cId="2990661249" sldId="1546"/>
            <ac:spMk id="2" creationId="{F4F917F4-5C06-6850-F1FE-AF1DD99D568A}"/>
          </ac:spMkLst>
        </pc:spChg>
        <pc:spChg chg="mod">
          <ac:chgData name="james davis" userId="e49a2b45-fd20-4158-8cd9-8d6dc4966e1b" providerId="ADAL" clId="{BBF1C2CB-2D7E-4A7B-A880-1FE05B50354E}" dt="2026-08-09T21:21:23.642" v="20376" actId="403"/>
          <ac:spMkLst>
            <pc:docMk/>
            <pc:sldMk cId="2990661249" sldId="1546"/>
            <ac:spMk id="3" creationId="{92179547-9F1A-DB3A-7128-B48DB55582B7}"/>
          </ac:spMkLst>
        </pc:spChg>
      </pc:sldChg>
      <pc:sldChg chg="addSp modSp add mod ord modNotesTx">
        <pc:chgData name="james davis" userId="e49a2b45-fd20-4158-8cd9-8d6dc4966e1b" providerId="ADAL" clId="{BBF1C2CB-2D7E-4A7B-A880-1FE05B50354E}" dt="2026-08-09T20:59:58.436" v="20129" actId="27636"/>
        <pc:sldMkLst>
          <pc:docMk/>
          <pc:sldMk cId="3053638449" sldId="1547"/>
        </pc:sldMkLst>
        <pc:spChg chg="mod">
          <ac:chgData name="james davis" userId="e49a2b45-fd20-4158-8cd9-8d6dc4966e1b" providerId="ADAL" clId="{BBF1C2CB-2D7E-4A7B-A880-1FE05B50354E}" dt="2026-08-09T17:37:30.483" v="16481" actId="20577"/>
          <ac:spMkLst>
            <pc:docMk/>
            <pc:sldMk cId="3053638449" sldId="1547"/>
            <ac:spMk id="2" creationId="{0724BB54-3D9F-BC2B-73FC-A678EB913051}"/>
          </ac:spMkLst>
        </pc:spChg>
        <pc:spChg chg="mod">
          <ac:chgData name="james davis" userId="e49a2b45-fd20-4158-8cd9-8d6dc4966e1b" providerId="ADAL" clId="{BBF1C2CB-2D7E-4A7B-A880-1FE05B50354E}" dt="2026-08-09T20:59:58.436" v="20129" actId="27636"/>
          <ac:spMkLst>
            <pc:docMk/>
            <pc:sldMk cId="3053638449" sldId="1547"/>
            <ac:spMk id="3" creationId="{E10A53A2-34D0-851E-F866-59EB918B00B4}"/>
          </ac:spMkLst>
        </pc:spChg>
      </pc:sldChg>
      <pc:sldChg chg="addSp modSp add mod modNotesTx">
        <pc:chgData name="james davis" userId="e49a2b45-fd20-4158-8cd9-8d6dc4966e1b" providerId="ADAL" clId="{BBF1C2CB-2D7E-4A7B-A880-1FE05B50354E}" dt="2026-08-09T21:10:54.027" v="20287" actId="403"/>
        <pc:sldMkLst>
          <pc:docMk/>
          <pc:sldMk cId="1849210907" sldId="1548"/>
        </pc:sldMkLst>
        <pc:spChg chg="mod">
          <ac:chgData name="james davis" userId="e49a2b45-fd20-4158-8cd9-8d6dc4966e1b" providerId="ADAL" clId="{BBF1C2CB-2D7E-4A7B-A880-1FE05B50354E}" dt="2026-08-07T22:30:14.423" v="12980" actId="20577"/>
          <ac:spMkLst>
            <pc:docMk/>
            <pc:sldMk cId="1849210907" sldId="1548"/>
            <ac:spMk id="2" creationId="{B581D42E-C21A-8833-2353-F549A7428447}"/>
          </ac:spMkLst>
        </pc:spChg>
        <pc:spChg chg="mod">
          <ac:chgData name="james davis" userId="e49a2b45-fd20-4158-8cd9-8d6dc4966e1b" providerId="ADAL" clId="{BBF1C2CB-2D7E-4A7B-A880-1FE05B50354E}" dt="2026-08-09T21:10:54.027" v="20287" actId="403"/>
          <ac:spMkLst>
            <pc:docMk/>
            <pc:sldMk cId="1849210907" sldId="1548"/>
            <ac:spMk id="3" creationId="{0A6F6FB3-CFC6-88B7-BB3B-7D20614A439A}"/>
          </ac:spMkLst>
        </pc:spChg>
      </pc:sldChg>
      <pc:sldChg chg="modSp add mod modNotesTx">
        <pc:chgData name="james davis" userId="e49a2b45-fd20-4158-8cd9-8d6dc4966e1b" providerId="ADAL" clId="{BBF1C2CB-2D7E-4A7B-A880-1FE05B50354E}" dt="2026-08-09T21:58:32.041" v="20607" actId="20577"/>
        <pc:sldMkLst>
          <pc:docMk/>
          <pc:sldMk cId="3324444467" sldId="1549"/>
        </pc:sldMkLst>
        <pc:spChg chg="mod">
          <ac:chgData name="james davis" userId="e49a2b45-fd20-4158-8cd9-8d6dc4966e1b" providerId="ADAL" clId="{BBF1C2CB-2D7E-4A7B-A880-1FE05B50354E}" dt="2026-08-07T22:27:25.280" v="12804" actId="20577"/>
          <ac:spMkLst>
            <pc:docMk/>
            <pc:sldMk cId="3324444467" sldId="1549"/>
            <ac:spMk id="2" creationId="{3D43B4AF-BEA1-F092-3DC7-F16CCD72894F}"/>
          </ac:spMkLst>
        </pc:spChg>
        <pc:spChg chg="mod">
          <ac:chgData name="james davis" userId="e49a2b45-fd20-4158-8cd9-8d6dc4966e1b" providerId="ADAL" clId="{BBF1C2CB-2D7E-4A7B-A880-1FE05B50354E}" dt="2026-08-09T21:58:32.041" v="20607" actId="20577"/>
          <ac:spMkLst>
            <pc:docMk/>
            <pc:sldMk cId="3324444467" sldId="1549"/>
            <ac:spMk id="3" creationId="{8D054A30-4D8D-C9EE-6789-CC81B049F56B}"/>
          </ac:spMkLst>
        </pc:spChg>
      </pc:sldChg>
      <pc:sldChg chg="modSp add mod modNotesTx">
        <pc:chgData name="james davis" userId="e49a2b45-fd20-4158-8cd9-8d6dc4966e1b" providerId="ADAL" clId="{BBF1C2CB-2D7E-4A7B-A880-1FE05B50354E}" dt="2026-08-09T21:08:19.730" v="20271" actId="21"/>
        <pc:sldMkLst>
          <pc:docMk/>
          <pc:sldMk cId="4085635051" sldId="1550"/>
        </pc:sldMkLst>
        <pc:spChg chg="mod">
          <ac:chgData name="james davis" userId="e49a2b45-fd20-4158-8cd9-8d6dc4966e1b" providerId="ADAL" clId="{BBF1C2CB-2D7E-4A7B-A880-1FE05B50354E}" dt="2026-08-09T21:08:19.730" v="20271" actId="21"/>
          <ac:spMkLst>
            <pc:docMk/>
            <pc:sldMk cId="4085635051" sldId="1550"/>
            <ac:spMk id="3" creationId="{38C38114-94D0-7184-5D4C-F2CBF9CF3755}"/>
          </ac:spMkLst>
        </pc:spChg>
      </pc:sldChg>
      <pc:sldChg chg="modSp add mod modNotesTx">
        <pc:chgData name="james davis" userId="e49a2b45-fd20-4158-8cd9-8d6dc4966e1b" providerId="ADAL" clId="{BBF1C2CB-2D7E-4A7B-A880-1FE05B50354E}" dt="2026-08-09T21:24:53.435" v="20491" actId="15"/>
        <pc:sldMkLst>
          <pc:docMk/>
          <pc:sldMk cId="302724796" sldId="1551"/>
        </pc:sldMkLst>
        <pc:spChg chg="mod">
          <ac:chgData name="james davis" userId="e49a2b45-fd20-4158-8cd9-8d6dc4966e1b" providerId="ADAL" clId="{BBF1C2CB-2D7E-4A7B-A880-1FE05B50354E}" dt="2026-08-09T21:24:53.435" v="20491" actId="15"/>
          <ac:spMkLst>
            <pc:docMk/>
            <pc:sldMk cId="302724796" sldId="1551"/>
            <ac:spMk id="3" creationId="{851EC225-C0BE-2C89-5243-1D5BFED37D58}"/>
          </ac:spMkLst>
        </pc:spChg>
      </pc:sldChg>
      <pc:sldChg chg="modSp add mod">
        <pc:chgData name="james davis" userId="e49a2b45-fd20-4158-8cd9-8d6dc4966e1b" providerId="ADAL" clId="{BBF1C2CB-2D7E-4A7B-A880-1FE05B50354E}" dt="2026-08-09T21:55:26.250" v="20598" actId="20577"/>
        <pc:sldMkLst>
          <pc:docMk/>
          <pc:sldMk cId="1645522880" sldId="1552"/>
        </pc:sldMkLst>
        <pc:spChg chg="mod">
          <ac:chgData name="james davis" userId="e49a2b45-fd20-4158-8cd9-8d6dc4966e1b" providerId="ADAL" clId="{BBF1C2CB-2D7E-4A7B-A880-1FE05B50354E}" dt="2026-08-09T21:55:26.250" v="20598" actId="20577"/>
          <ac:spMkLst>
            <pc:docMk/>
            <pc:sldMk cId="1645522880" sldId="1552"/>
            <ac:spMk id="4" creationId="{5A2C450F-CF52-E8EC-47DF-A983E475BF26}"/>
          </ac:spMkLst>
        </pc:spChg>
      </pc:sldChg>
      <pc:sldChg chg="modSp add mod">
        <pc:chgData name="james davis" userId="e49a2b45-fd20-4158-8cd9-8d6dc4966e1b" providerId="ADAL" clId="{BBF1C2CB-2D7E-4A7B-A880-1FE05B50354E}" dt="2026-08-09T21:00:20.739" v="20130" actId="403"/>
        <pc:sldMkLst>
          <pc:docMk/>
          <pc:sldMk cId="1773699838" sldId="1553"/>
        </pc:sldMkLst>
        <pc:spChg chg="mod">
          <ac:chgData name="james davis" userId="e49a2b45-fd20-4158-8cd9-8d6dc4966e1b" providerId="ADAL" clId="{BBF1C2CB-2D7E-4A7B-A880-1FE05B50354E}" dt="2026-08-09T17:14:30.921" v="16267" actId="20577"/>
          <ac:spMkLst>
            <pc:docMk/>
            <pc:sldMk cId="1773699838" sldId="1553"/>
            <ac:spMk id="2" creationId="{F7BDEB21-A84D-CEDB-6AA5-BC6E282FAFF8}"/>
          </ac:spMkLst>
        </pc:spChg>
        <pc:spChg chg="mod">
          <ac:chgData name="james davis" userId="e49a2b45-fd20-4158-8cd9-8d6dc4966e1b" providerId="ADAL" clId="{BBF1C2CB-2D7E-4A7B-A880-1FE05B50354E}" dt="2026-08-09T21:00:20.739" v="20130" actId="403"/>
          <ac:spMkLst>
            <pc:docMk/>
            <pc:sldMk cId="1773699838" sldId="1553"/>
            <ac:spMk id="3" creationId="{4F454453-B593-9D05-E0C1-25D22ACB3B97}"/>
          </ac:spMkLst>
        </pc:spChg>
      </pc:sldChg>
      <pc:sldChg chg="modSp add mod">
        <pc:chgData name="james davis" userId="e49a2b45-fd20-4158-8cd9-8d6dc4966e1b" providerId="ADAL" clId="{BBF1C2CB-2D7E-4A7B-A880-1FE05B50354E}" dt="2026-08-09T21:10:13.908" v="20282" actId="14"/>
        <pc:sldMkLst>
          <pc:docMk/>
          <pc:sldMk cId="3436463302" sldId="1554"/>
        </pc:sldMkLst>
        <pc:spChg chg="mod">
          <ac:chgData name="james davis" userId="e49a2b45-fd20-4158-8cd9-8d6dc4966e1b" providerId="ADAL" clId="{BBF1C2CB-2D7E-4A7B-A880-1FE05B50354E}" dt="2026-08-09T21:10:13.908" v="20282" actId="14"/>
          <ac:spMkLst>
            <pc:docMk/>
            <pc:sldMk cId="3436463302" sldId="1554"/>
            <ac:spMk id="3" creationId="{F83A6E98-EEC0-859C-02D9-1568808E663C}"/>
          </ac:spMkLst>
        </pc:spChg>
      </pc:sldChg>
      <pc:sldChg chg="modSp add mod ord">
        <pc:chgData name="james davis" userId="e49a2b45-fd20-4158-8cd9-8d6dc4966e1b" providerId="ADAL" clId="{BBF1C2CB-2D7E-4A7B-A880-1FE05B50354E}" dt="2026-08-09T21:47:01.382" v="20562" actId="20577"/>
        <pc:sldMkLst>
          <pc:docMk/>
          <pc:sldMk cId="697110023" sldId="1555"/>
        </pc:sldMkLst>
        <pc:spChg chg="mod">
          <ac:chgData name="james davis" userId="e49a2b45-fd20-4158-8cd9-8d6dc4966e1b" providerId="ADAL" clId="{BBF1C2CB-2D7E-4A7B-A880-1FE05B50354E}" dt="2026-08-09T21:47:01.382" v="20562" actId="20577"/>
          <ac:spMkLst>
            <pc:docMk/>
            <pc:sldMk cId="697110023" sldId="1555"/>
            <ac:spMk id="2" creationId="{00DB3BDE-EC84-064A-C884-C7617C4BAF13}"/>
          </ac:spMkLst>
        </pc:spChg>
        <pc:spChg chg="mod">
          <ac:chgData name="james davis" userId="e49a2b45-fd20-4158-8cd9-8d6dc4966e1b" providerId="ADAL" clId="{BBF1C2CB-2D7E-4A7B-A880-1FE05B50354E}" dt="2026-08-09T20:54:54.027" v="20102" actId="403"/>
          <ac:spMkLst>
            <pc:docMk/>
            <pc:sldMk cId="697110023" sldId="1555"/>
            <ac:spMk id="3" creationId="{99E9955A-F811-3DAD-BACE-86C6CF81FC89}"/>
          </ac:spMkLst>
        </pc:spChg>
      </pc:sldChg>
      <pc:sldChg chg="add del">
        <pc:chgData name="james davis" userId="e49a2b45-fd20-4158-8cd9-8d6dc4966e1b" providerId="ADAL" clId="{BBF1C2CB-2D7E-4A7B-A880-1FE05B50354E}" dt="2026-08-09T20:20:20.734" v="18224" actId="47"/>
        <pc:sldMkLst>
          <pc:docMk/>
          <pc:sldMk cId="2433450012" sldId="1555"/>
        </pc:sldMkLst>
      </pc:sldChg>
      <pc:sldChg chg="modSp add mod ord">
        <pc:chgData name="james davis" userId="e49a2b45-fd20-4158-8cd9-8d6dc4966e1b" providerId="ADAL" clId="{BBF1C2CB-2D7E-4A7B-A880-1FE05B50354E}" dt="2026-08-10T19:06:34.397" v="20726" actId="20577"/>
        <pc:sldMkLst>
          <pc:docMk/>
          <pc:sldMk cId="12724825" sldId="1556"/>
        </pc:sldMkLst>
        <pc:spChg chg="mod">
          <ac:chgData name="james davis" userId="e49a2b45-fd20-4158-8cd9-8d6dc4966e1b" providerId="ADAL" clId="{BBF1C2CB-2D7E-4A7B-A880-1FE05B50354E}" dt="2026-08-10T19:06:34.397" v="20726" actId="20577"/>
          <ac:spMkLst>
            <pc:docMk/>
            <pc:sldMk cId="12724825" sldId="1556"/>
            <ac:spMk id="2" creationId="{00053B20-8A56-4AF9-CAE5-C5E60BB8F688}"/>
          </ac:spMkLst>
        </pc:spChg>
        <pc:spChg chg="mod">
          <ac:chgData name="james davis" userId="e49a2b45-fd20-4158-8cd9-8d6dc4966e1b" providerId="ADAL" clId="{BBF1C2CB-2D7E-4A7B-A880-1FE05B50354E}" dt="2026-08-09T22:01:06.953" v="20707" actId="20577"/>
          <ac:spMkLst>
            <pc:docMk/>
            <pc:sldMk cId="12724825" sldId="1556"/>
            <ac:spMk id="3" creationId="{6D655419-217E-C409-969D-F5C345E3689A}"/>
          </ac:spMkLst>
        </pc:spChg>
      </pc:sldChg>
      <pc:sldChg chg="modSp add mod">
        <pc:chgData name="james davis" userId="e49a2b45-fd20-4158-8cd9-8d6dc4966e1b" providerId="ADAL" clId="{BBF1C2CB-2D7E-4A7B-A880-1FE05B50354E}" dt="2026-08-09T21:47:12.027" v="20564"/>
        <pc:sldMkLst>
          <pc:docMk/>
          <pc:sldMk cId="1287333543" sldId="1557"/>
        </pc:sldMkLst>
        <pc:spChg chg="mod">
          <ac:chgData name="james davis" userId="e49a2b45-fd20-4158-8cd9-8d6dc4966e1b" providerId="ADAL" clId="{BBF1C2CB-2D7E-4A7B-A880-1FE05B50354E}" dt="2026-08-09T21:47:12.027" v="20564"/>
          <ac:spMkLst>
            <pc:docMk/>
            <pc:sldMk cId="1287333543" sldId="1557"/>
            <ac:spMk id="2" creationId="{9EEEF801-C553-0EC2-F305-82B3BD6E1F3A}"/>
          </ac:spMkLst>
        </pc:spChg>
        <pc:spChg chg="mod">
          <ac:chgData name="james davis" userId="e49a2b45-fd20-4158-8cd9-8d6dc4966e1b" providerId="ADAL" clId="{BBF1C2CB-2D7E-4A7B-A880-1FE05B50354E}" dt="2026-08-09T20:58:06.867" v="20125" actId="20577"/>
          <ac:spMkLst>
            <pc:docMk/>
            <pc:sldMk cId="1287333543" sldId="1557"/>
            <ac:spMk id="3" creationId="{DD7522E0-11C6-33DA-EDE3-D226395BB152}"/>
          </ac:spMkLst>
        </pc:spChg>
      </pc:sldChg>
      <pc:sldChg chg="modSp add mod">
        <pc:chgData name="james davis" userId="e49a2b45-fd20-4158-8cd9-8d6dc4966e1b" providerId="ADAL" clId="{BBF1C2CB-2D7E-4A7B-A880-1FE05B50354E}" dt="2026-08-09T21:17:52.010" v="20365" actId="27636"/>
        <pc:sldMkLst>
          <pc:docMk/>
          <pc:sldMk cId="1152796223" sldId="1558"/>
        </pc:sldMkLst>
        <pc:spChg chg="mod">
          <ac:chgData name="james davis" userId="e49a2b45-fd20-4158-8cd9-8d6dc4966e1b" providerId="ADAL" clId="{BBF1C2CB-2D7E-4A7B-A880-1FE05B50354E}" dt="2026-08-09T21:17:52.010" v="20365" actId="27636"/>
          <ac:spMkLst>
            <pc:docMk/>
            <pc:sldMk cId="1152796223" sldId="1558"/>
            <ac:spMk id="3" creationId="{55FFE551-35CE-A934-61DE-784D68C6CEE6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64198972-73C8-9327-0850-18A64251345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955A2EB-01C3-20E0-FF45-07CCC86724F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D1EC30-5B0B-48D0-A1A8-66A96720DF24}" type="datetimeFigureOut">
              <a:rPr lang="en-US" smtClean="0"/>
              <a:t>8/10/2026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1C50A84-CDF8-9D1C-7599-D1B543581C0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BAAFBD2-1F7B-DB18-5994-6D22C6743F9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8FBFCE-2205-4B9C-81E5-532E0690D8C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873119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F68A4D-42A7-45F7-9930-00E8DCB48D7E}" type="datetimeFigureOut">
              <a:rPr lang="en-US" smtClean="0"/>
              <a:t>8/10/2026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DD6F49-EBB7-4CCF-97A8-E526BB28BB6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71936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DD6F49-EBB7-4CCF-97A8-E526BB28BB69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504752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1CDA47-6C35-E73D-7F32-41A8ABF766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C5ABA07-A813-DEA0-B306-B6CD4B26FDC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D37FFEC-E867-18A1-4C52-A0F0BCDA4CA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A988DEB-4BE8-267A-5A66-8C1114795FD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DD6F49-EBB7-4CCF-97A8-E526BB28BB69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480395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78EB7E-D677-FC17-8FD0-3A1D51628E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72D1D85-11E2-F3DB-D7D3-7DE7208FD77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493B617-3932-7421-1CC4-F7C582423D9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ED4AE8A-B224-5CB0-B355-E730FD05F84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DD6F49-EBB7-4CCF-97A8-E526BB28BB69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759017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446AEE-A1AC-3387-B397-75849541E1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A3C9561-314F-3C22-575A-4B6AB156BCB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F45CC47-548D-8C60-91DA-22EDA0537AE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0D00187-E721-378F-8C40-44A346FBE84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DD6F49-EBB7-4CCF-97A8-E526BB28BB69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860259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91409E-1787-9413-043E-CB35E5EDAB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6E45ACE-3B14-43AD-F8C4-2861DA2F3B3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C3045A5-22DC-8104-441D-FC61499CBC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A714E4B-C662-21E3-60A4-75DAA0979BE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DD6F49-EBB7-4CCF-97A8-E526BB28BB69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092463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7FCE7A-42EA-7C11-BD12-2351F0676B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A18A0BD-083C-26F8-573C-2F87E7C94F1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A5E5FDB-F30C-AC1E-6B73-D9AD35A39FD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8B7378E-421C-4389-0350-3F1894482EE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DD6F49-EBB7-4CCF-97A8-E526BB28BB69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599750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9A7D80-75D0-50B1-E1B6-1662B3DB64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6B1151E-C71A-4C1D-EF94-9CA0E245FA5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C8B70E4-BA3A-F3C3-E042-4276BFF529B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4BA5048-782A-08BE-57BF-9D214FF2986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DD6F49-EBB7-4CCF-97A8-E526BB28BB69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732176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8E5D7C-3D25-C87C-8910-AF52EEEC37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691C8A7-1C10-75C1-5B57-BDD44E3AE6F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2E833BA-4AB6-B686-FEFD-6D2A766FBB3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0F039B1-52A8-7F40-2EA5-83E99218DCB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DD6F49-EBB7-4CCF-97A8-E526BB28BB69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892270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4BA46B-BD4F-1B34-C647-C24F153341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2FA0870-C23E-D854-E7BA-7E5A5601345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0DF56F4-ED62-7FE7-26CD-2F230E3D0DE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4CF8DD0-BFE6-A38C-31FE-785A9150436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DD6F49-EBB7-4CCF-97A8-E526BB28BB69}" type="slidenum">
              <a:rPr lang="en-US" smtClean="0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672981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0D8470-61B6-60B9-74A8-33DCF3DD31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ED0AFC1-9B2D-15D0-1640-D08B79A5AB8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67F32C4-6125-386A-2AE3-AF66BEEC86F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EE4358A-AAA9-207F-D062-91DC0B51458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DD6F49-EBB7-4CCF-97A8-E526BB28BB69}" type="slidenum">
              <a:rPr lang="en-US" smtClean="0"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028980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0E311A-D81C-0CD6-AB81-A3DDE8EF08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F43A421-83EF-17A8-D7F4-CE05A82AA8D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A32C163-3AFA-F1B5-D8E9-4A232047814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8A7C16B-82B6-2401-0F69-0FFC907531D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DD6F49-EBB7-4CCF-97A8-E526BB28BB69}" type="slidenum">
              <a:rPr lang="en-US" smtClean="0"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74064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DD6F49-EBB7-4CCF-97A8-E526BB28BB69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149004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8EF8C2-9B5B-E46C-BA8F-211FBD142B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E392E2D-D70F-385F-CEAD-B14E8CF8D55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E70E41E-CCEA-7026-427F-3AAF10691D4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FA4E235-BB6D-01DF-5ECB-ECA36AD523B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DD6F49-EBB7-4CCF-97A8-E526BB28BB69}" type="slidenum">
              <a:rPr lang="en-US" smtClean="0"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09314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597DCC-7073-D265-38CF-9D041A7C3E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4AEFF99-898D-7B0B-9326-5BEFDCB28A0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7AAFD84-03DE-C2F4-73DA-8103AEF9DAF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3911F5B-37B4-3866-EF25-62DD1952B0B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DD6F49-EBB7-4CCF-97A8-E526BB28BB69}" type="slidenum">
              <a:rPr lang="en-US" smtClean="0"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221135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A74568-D7BE-AD2C-99AE-1D61F0277F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4D0E770-BCE3-36A4-780A-2B6F05ED274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4BE5EB2-67BC-A989-11E7-3C89C1DBB90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3A9FAE8-CA06-24E7-F277-DBE704268B6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DD6F49-EBB7-4CCF-97A8-E526BB28BB69}" type="slidenum">
              <a:rPr lang="en-US" smtClean="0"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459464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3C225D-E540-628C-1862-4D7FBDC866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72C309D-B66C-821E-5CCB-A5FA6062DE5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9E500CE-1016-48A3-674D-11F44A0737C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DE4DC97-2D05-5B39-680E-B491B8BD648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DD6F49-EBB7-4CCF-97A8-E526BB28BB69}" type="slidenum">
              <a:rPr lang="en-US" smtClean="0"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754090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8ED8AB-3816-6861-FC77-2406EF8305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C04FA69-3F13-9BEE-99F1-50BC14EEBA9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B17F414-5C79-FCF0-CE74-AE94D2DEF28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B03D366-6E03-AD3E-8DB0-7183A0083D7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DD6F49-EBB7-4CCF-97A8-E526BB28BB69}" type="slidenum">
              <a:rPr lang="en-US" smtClean="0"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069319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A08889-CB3E-FD9A-91E5-E25990F690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C0C38CE-557B-70D0-A54F-B3F0ABB78CF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AB23C97-6B46-FC03-52CF-873973B8CD4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A07217A-C08C-0386-9FB7-95DF3DE73BB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DD6F49-EBB7-4CCF-97A8-E526BB28BB69}" type="slidenum">
              <a:rPr lang="en-US" smtClean="0"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129762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19BADC-BE4D-4CCF-25A0-A0378EF8EC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CB898DF-549E-B05A-C09C-70FC70E00F8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DB8C86D-E718-9794-E4C8-9CE825566E5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F66DFE4-AB17-42A3-AA78-C6F08142049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DD6F49-EBB7-4CCF-97A8-E526BB28BB69}" type="slidenum">
              <a:rPr lang="en-US" smtClean="0"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517785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20B4DD-BCD4-A90E-6C28-F930DD5743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F7A2797-E208-C854-E996-A5B4AF0569B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00387A0-DF87-7B35-95A5-C487D4FD98F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68927D5-96B5-4C60-CAD0-F8156B144BD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DD6F49-EBB7-4CCF-97A8-E526BB28BB69}" type="slidenum">
              <a:rPr lang="en-US" smtClean="0"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9061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5DDF4A-6403-06C6-9BCE-CB9F47D379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D928E49-7A63-CB2A-D473-E8783BCC5CB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E18FBFE-087E-1224-6680-846BAF256DA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FEBD23C-E0D8-C3AE-6224-60E9F0AE7E6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DD6F49-EBB7-4CCF-97A8-E526BB28BB69}" type="slidenum">
              <a:rPr lang="en-US" smtClean="0"/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180069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D46D36-7AD7-9255-E0B7-E5DBBE20C8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2625EEA-AF80-FA93-96EF-0A78CBBB56D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1542424-CC36-CA13-0C7A-B6A992F64FD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82C1A43-335B-C70D-E988-C29341DA426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DD6F49-EBB7-4CCF-97A8-E526BB28BB69}" type="slidenum">
              <a:rPr lang="en-US" smtClean="0"/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58755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FE139F-E5DC-0224-3ACE-C66B39BA26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0D5DC12-050E-6BD9-C4AF-A3B99C8AC93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D8416D9-5BCD-3090-0BE6-3C84CFEE0E2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538C511-95EB-755B-08EF-06CDB83CDD7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DD6F49-EBB7-4CCF-97A8-E526BB28BB69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8162356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57446F-7700-0FAF-FCA3-6527FF98DF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7A8A1F6-322C-D9B1-683B-E7D86031542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5E00D07-1B74-E5F4-665C-7AAEC38CEC5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751C710-C53F-FC9E-3C67-15451825FEE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DD6F49-EBB7-4CCF-97A8-E526BB28BB69}" type="slidenum">
              <a:rPr lang="en-US" smtClean="0"/>
              <a:t>30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481520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371E43-B44A-0514-DA4C-D34A9E652D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7090153-A984-08C4-D74D-F369812ABFE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C9C315F-7EB4-69E8-F338-63F793E8D30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9963F45-09A8-F1F4-561E-1B4F6C56277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DD6F49-EBB7-4CCF-97A8-E526BB28BB69}" type="slidenum">
              <a:rPr lang="en-US" smtClean="0"/>
              <a:t>31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2039178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05548B-1463-E29F-793D-9F23F9EB65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9D490FB-FDBE-CC5E-259E-AC23CD6D572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B2B34E6-AB97-201C-AE99-6DFC3BEF926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EBA287F-4B52-CB5C-EC8B-BA3890AF689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DD6F49-EBB7-4CCF-97A8-E526BB28BB69}" type="slidenum">
              <a:rPr lang="en-US" smtClean="0"/>
              <a:t>32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184519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25127A-AA7C-3574-0E4A-3DE70C61A1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FF88347-A687-7DA9-9591-7E5E6512BC3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30AB7AA-4C27-62E9-F387-72340AB54CC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91941B9-668D-D69F-C944-D5074D1EC30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DD6F49-EBB7-4CCF-97A8-E526BB28BB69}" type="slidenum">
              <a:rPr lang="en-US" smtClean="0"/>
              <a:t>33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2308753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465B04-543C-7C99-15AF-D350A69491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DBEE080-297D-5FDC-A2CD-065C6B6934D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7E4F5FE-975E-E24F-8783-8693894928C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33D1D52-D73B-F33E-4300-2B89C6E0E87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DD6F49-EBB7-4CCF-97A8-E526BB28BB69}" type="slidenum">
              <a:rPr lang="en-US" smtClean="0"/>
              <a:t>34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0065158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562C1A-0A51-4D21-C6BC-D32A28B0B0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0CEA33D-19AB-7436-E24B-01B0A621FC5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912DBB5-B1C6-18B4-E8AB-40C9211AB95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7E80021-1FE0-08DA-C7BB-8FCCD0DA047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DD6F49-EBB7-4CCF-97A8-E526BB28BB69}" type="slidenum">
              <a:rPr lang="en-US" smtClean="0"/>
              <a:t>35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1541908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DD6F49-EBB7-4CCF-97A8-E526BB28BB69}" type="slidenum">
              <a:rPr lang="en-US" smtClean="0"/>
              <a:t>36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781571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DD6F49-EBB7-4CCF-97A8-E526BB28BB69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17602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7D78B4-852F-E14B-76DD-BE50030645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F16D86A-9B3A-EA5D-2869-F3F35A1370A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FAEBD81-2CBF-5C40-5830-C50E8730465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BC32A24-CBFA-0769-F7C1-401C7B108C7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DD6F49-EBB7-4CCF-97A8-E526BB28BB69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131835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DD6F49-EBB7-4CCF-97A8-E526BB28BB69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077122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69E6C2-28C3-53C3-32B1-0D2B13B5A3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41C4C97-FCCF-FD78-7B1B-CB2E7210619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90C94DA-B3BA-7815-88B5-8A8259B5762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4F8FFD5-EFA9-C398-0325-3D140C84FC0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DD6F49-EBB7-4CCF-97A8-E526BB28BB69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009698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D460B5-549A-1C9F-913D-43EBF73234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009D7CE-69D9-DA95-72B4-80A0D1BDE40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C3CEC14-3F14-F332-DBD2-AE89E9CD3D0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1763FEC-1B50-E590-BF27-D0B23405471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DD6F49-EBB7-4CCF-97A8-E526BB28BB69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358049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707633-9389-DF72-EDC7-B57248C95C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051CC35-E23C-5118-157E-B6952461781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B399685-0000-B3AF-B042-ACF9F31D34B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5624BAD-41F2-6F4A-7E31-432DC5E90F7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DD6F49-EBB7-4CCF-97A8-E526BB28BB69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24918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with Pictur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4029" y="5109526"/>
            <a:ext cx="10923936" cy="641279"/>
          </a:xfrm>
        </p:spPr>
        <p:txBody>
          <a:bodyPr anchor="b">
            <a:noAutofit/>
          </a:bodyPr>
          <a:lstStyle>
            <a:lvl1pPr algn="l">
              <a:defRPr sz="5000" u="sng" cap="all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7" name="Subtitle 2">
            <a:extLst>
              <a:ext uri="{FF2B5EF4-FFF2-40B4-BE49-F238E27FC236}">
                <a16:creationId xmlns:a16="http://schemas.microsoft.com/office/drawing/2014/main" id="{CDE85611-F29A-5B31-8523-08B6A1185CA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4029" y="5811724"/>
            <a:ext cx="10923936" cy="40929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B24A208E-BD69-BB12-21B8-DA405B501FA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1999" cy="4986425"/>
          </a:xfrm>
          <a:blipFill dpi="0" rotWithShape="1">
            <a:blip r:embed="rId2">
              <a:alphaModFix amt="60000"/>
            </a:blip>
            <a:srcRect/>
            <a:stretch>
              <a:fillRect t="-40" b="-40"/>
            </a:stretch>
          </a:blip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5B8C48-05E9-5280-3F6A-22F8BCBB477E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634029" y="6211605"/>
            <a:ext cx="3657600" cy="63093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SHAPING THE FUTURE OF OUR INDUSTRY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AA6C9C7-A264-237A-7F3C-46E6A7A9646D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9700589" y="6212217"/>
            <a:ext cx="914400" cy="63093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C7524BB-F0A6-4140-A8AB-1C8A7E34AB03}" type="datetime1">
              <a:rPr lang="en-US" smtClean="0"/>
              <a:pPr/>
              <a:t>8/10/2026</a:t>
            </a:fld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7BC820F-C031-6832-5CA0-B972903E0D5F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1009325" y="6221013"/>
            <a:ext cx="548640" cy="63093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678023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4028" y="1748474"/>
            <a:ext cx="7538425" cy="4474526"/>
          </a:xfrm>
        </p:spPr>
        <p:txBody>
          <a:bodyPr anchor="b">
            <a:normAutofit/>
          </a:bodyPr>
          <a:lstStyle>
            <a:lvl1pPr algn="l">
              <a:defRPr sz="6000" cap="all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050514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 2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4028" y="1748474"/>
            <a:ext cx="7538425" cy="4474526"/>
          </a:xfrm>
        </p:spPr>
        <p:txBody>
          <a:bodyPr anchor="b">
            <a:normAutofit/>
          </a:bodyPr>
          <a:lstStyle>
            <a:lvl1pPr algn="l">
              <a:defRPr sz="6000" cap="all" baseline="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275870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Welcom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029" y="1001714"/>
            <a:ext cx="5652464" cy="2613336"/>
          </a:xfrm>
        </p:spPr>
        <p:txBody>
          <a:bodyPr anchor="b">
            <a:noAutofit/>
          </a:bodyPr>
          <a:lstStyle>
            <a:lvl1pPr>
              <a:defRPr sz="6000" u="sng" cap="all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34029" y="0"/>
            <a:ext cx="4328498" cy="630936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SHAPING THE FUTURE OF OUR INDUSTRY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672014" y="0"/>
            <a:ext cx="942975" cy="630936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05F2758A-C3D6-E84B-B3E9-757EFEF52D55}" type="datetime1">
              <a:rPr lang="en-US" smtClean="0"/>
              <a:pPr/>
              <a:t>8/10/2026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01373" y="0"/>
            <a:ext cx="556592" cy="630936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2DD052-3E45-E789-01F8-33250024EC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4029" y="3996050"/>
            <a:ext cx="5652464" cy="2226950"/>
          </a:xfrm>
        </p:spPr>
        <p:txBody>
          <a:bodyPr>
            <a:normAutofit/>
          </a:bodyPr>
          <a:lstStyle>
            <a:lvl1pPr>
              <a:lnSpc>
                <a:spcPct val="120000"/>
              </a:lnSpc>
              <a:spcAft>
                <a:spcPts val="0"/>
              </a:spcAft>
              <a:defRPr sz="1600">
                <a:solidFill>
                  <a:schemeClr val="tx1"/>
                </a:solidFill>
              </a:defRPr>
            </a:lvl1pPr>
            <a:lvl2pPr>
              <a:lnSpc>
                <a:spcPct val="120000"/>
              </a:lnSpc>
              <a:spcAft>
                <a:spcPts val="0"/>
              </a:spcAft>
              <a:defRPr sz="1600">
                <a:solidFill>
                  <a:schemeClr val="tx1"/>
                </a:solidFill>
              </a:defRPr>
            </a:lvl2pPr>
            <a:lvl3pPr>
              <a:lnSpc>
                <a:spcPct val="120000"/>
              </a:lnSpc>
              <a:spcAft>
                <a:spcPts val="0"/>
              </a:spcAft>
              <a:defRPr sz="1600">
                <a:solidFill>
                  <a:schemeClr val="tx1"/>
                </a:solidFill>
              </a:defRPr>
            </a:lvl3pPr>
            <a:lvl4pPr>
              <a:lnSpc>
                <a:spcPct val="120000"/>
              </a:lnSpc>
              <a:spcAft>
                <a:spcPts val="0"/>
              </a:spcAft>
              <a:defRPr sz="1600">
                <a:solidFill>
                  <a:schemeClr val="tx1"/>
                </a:solidFill>
              </a:defRPr>
            </a:lvl4pPr>
            <a:lvl5pPr>
              <a:lnSpc>
                <a:spcPct val="120000"/>
              </a:lnSpc>
              <a:spcAft>
                <a:spcPts val="0"/>
              </a:spcAft>
              <a:defRPr sz="16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8" name="Picture Placeholder 7">
            <a:extLst>
              <a:ext uri="{FF2B5EF4-FFF2-40B4-BE49-F238E27FC236}">
                <a16:creationId xmlns:a16="http://schemas.microsoft.com/office/drawing/2014/main" id="{DEE8CE2C-7AFC-E265-19EB-F76884D5992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843095" y="630936"/>
            <a:ext cx="4714870" cy="5592064"/>
          </a:xfrm>
          <a:blipFill dpi="0" rotWithShape="1">
            <a:blip r:embed="rId2">
              <a:alphaModFix amt="60000"/>
            </a:blip>
            <a:srcRect/>
            <a:stretch>
              <a:fillRect l="-40" r="-40"/>
            </a:stretch>
          </a:blipFill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791070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 with Pictur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4019F8-742E-9EEF-F591-C9666AC32A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0" y="1001715"/>
            <a:ext cx="4663440" cy="2241233"/>
          </a:xfrm>
        </p:spPr>
        <p:txBody>
          <a:bodyPr anchor="t">
            <a:noAutofit/>
          </a:bodyPr>
          <a:lstStyle>
            <a:lvl1pPr>
              <a:defRPr sz="6000" cap="all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9AC20259-235D-F9C3-3788-C1457976F5A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6096000" cy="6858000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B12CFE6-D05E-5478-B3A4-81DC4DCD74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843095" y="0"/>
            <a:ext cx="2828918" cy="630936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SHAPING THE FUTURE OF OUR INDUSTRY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CC77F2D-39D2-22F7-CF0B-39D63EBF00B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707112" y="0"/>
            <a:ext cx="914400" cy="630936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1EEECD8D-53A7-3A4F-8909-5ECB0FEF37FB}" type="datetime1">
              <a:rPr lang="en-US" smtClean="0"/>
              <a:pPr/>
              <a:t>8/10/2026</a:t>
            </a:fld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26B86D3-24E1-029E-BA22-9F17F9517D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09324" y="0"/>
            <a:ext cx="548640" cy="630936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8C8B19A-6FC1-2B71-0BFB-9274CBF396B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858000" y="3623950"/>
            <a:ext cx="4663440" cy="2539106"/>
          </a:xfrm>
        </p:spPr>
        <p:txBody>
          <a:bodyPr>
            <a:normAutofit/>
          </a:bodyPr>
          <a:lstStyle>
            <a:lvl1pPr marL="457200" indent="-457200">
              <a:buFont typeface="+mj-lt"/>
              <a:buAutoNum type="arabicPeriod"/>
              <a:defRPr sz="2000">
                <a:solidFill>
                  <a:schemeClr val="tx1"/>
                </a:solidFill>
              </a:defRPr>
            </a:lvl1pPr>
            <a:lvl2pPr marL="571500" indent="-342900">
              <a:buFont typeface="+mj-lt"/>
              <a:buAutoNum type="arabicPeriod"/>
              <a:defRPr sz="1800">
                <a:solidFill>
                  <a:schemeClr val="tx1"/>
                </a:solidFill>
              </a:defRPr>
            </a:lvl2pPr>
            <a:lvl3pPr marL="800100" indent="-342900">
              <a:buFont typeface="+mj-lt"/>
              <a:buAutoNum type="arabicPeriod"/>
              <a:defRPr sz="1600">
                <a:solidFill>
                  <a:schemeClr val="tx1"/>
                </a:solidFill>
              </a:defRPr>
            </a:lvl3pPr>
            <a:lvl4pPr marL="1028700" indent="-342900">
              <a:buFont typeface="+mj-lt"/>
              <a:buAutoNum type="arabicPeriod"/>
              <a:defRPr sz="1400">
                <a:solidFill>
                  <a:schemeClr val="tx1"/>
                </a:solidFill>
              </a:defRPr>
            </a:lvl4pPr>
            <a:lvl5pPr>
              <a:buFont typeface="+mj-lt"/>
              <a:buAutoNum type="arabicPeriod"/>
              <a:defRPr sz="12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724381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2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029" y="2129475"/>
            <a:ext cx="4719430" cy="2599051"/>
          </a:xfrm>
        </p:spPr>
        <p:txBody>
          <a:bodyPr>
            <a:noAutofit/>
          </a:bodyPr>
          <a:lstStyle>
            <a:lvl1pPr>
              <a:defRPr sz="6000" cap="all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SHAPING THE FUTURE OF OUR INDUSTRY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307E3B5C-D099-9543-A57D-129299D311F4}" type="datetime1">
              <a:rPr lang="en-US" smtClean="0"/>
              <a:pPr/>
              <a:t>8/10/2026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D633F00-464B-3088-812A-40496FD1021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843095" y="2129475"/>
            <a:ext cx="4158283" cy="2599051"/>
          </a:xfrm>
        </p:spPr>
        <p:txBody>
          <a:bodyPr/>
          <a:lstStyle>
            <a:lvl1pPr marL="0" indent="0">
              <a:buNone/>
              <a:defRPr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tx1"/>
                </a:solidFill>
              </a:defRPr>
            </a:lvl2pPr>
            <a:lvl3pPr marL="457200" indent="0">
              <a:buNone/>
              <a:defRPr>
                <a:solidFill>
                  <a:schemeClr val="tx1"/>
                </a:solidFill>
              </a:defRPr>
            </a:lvl3pPr>
            <a:lvl4pPr marL="685800" indent="0">
              <a:buNone/>
              <a:defRPr>
                <a:solidFill>
                  <a:schemeClr val="tx1"/>
                </a:solidFill>
              </a:defRPr>
            </a:lvl4pPr>
            <a:lvl5pPr marL="914400" indent="0">
              <a:buNone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48939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3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029" y="1748474"/>
            <a:ext cx="4328498" cy="3726812"/>
          </a:xfrm>
        </p:spPr>
        <p:txBody>
          <a:bodyPr>
            <a:normAutofit/>
          </a:bodyPr>
          <a:lstStyle>
            <a:lvl1pPr>
              <a:defRPr sz="6000" cap="all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SHAPING THE FUTURE OF OUR INDUSTRY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1FDDB5BF-28B0-5C4D-A64A-E611B8C77204}" type="datetime1">
              <a:rPr lang="en-US" smtClean="0"/>
              <a:pPr/>
              <a:t>8/10/2026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D42D62A0-8127-CE86-0633-0D65E1E136F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348911" y="1748473"/>
            <a:ext cx="6209053" cy="3726812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91722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4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4677" y="1381759"/>
            <a:ext cx="4347849" cy="4841241"/>
          </a:xfrm>
        </p:spPr>
        <p:txBody>
          <a:bodyPr>
            <a:normAutofit/>
          </a:bodyPr>
          <a:lstStyle>
            <a:lvl1pPr>
              <a:defRPr sz="6000" cap="all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SHAPING THE FUTURE OF OUR INDUSTRY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482B860-5E2A-1340-A6D3-E276E55F2222}" type="datetime1">
              <a:rPr lang="en-US" smtClean="0"/>
              <a:pPr/>
              <a:t>8/10/2026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FFB4667A-FE47-8556-FD3A-55FDBA801D7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348911" y="1381759"/>
            <a:ext cx="6209054" cy="4841242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128832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5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4677" y="1001715"/>
            <a:ext cx="4347850" cy="4855526"/>
          </a:xfrm>
        </p:spPr>
        <p:txBody>
          <a:bodyPr>
            <a:normAutofit/>
          </a:bodyPr>
          <a:lstStyle>
            <a:lvl1pPr>
              <a:defRPr sz="6000" cap="all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SHAPING THE FUTURE OF OUR INDUSTRY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E8676C7A-4B29-7743-AB3A-5EEF28262A7C}" type="datetime1">
              <a:rPr lang="en-US" smtClean="0"/>
              <a:pPr/>
              <a:t>8/10/2026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6F072A2-EBC7-B7EA-DA98-BAC0AA46E7A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348911" y="1001715"/>
            <a:ext cx="6209053" cy="4855526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157493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6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022" y="1001715"/>
            <a:ext cx="3385529" cy="5221285"/>
          </a:xfrm>
        </p:spPr>
        <p:txBody>
          <a:bodyPr>
            <a:normAutofit/>
          </a:bodyPr>
          <a:lstStyle>
            <a:lvl1pPr>
              <a:defRPr sz="6000" cap="all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SHAPING THE FUTURE OF OUR INDUSTRY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17826AE1-158D-A74A-A5C8-25E57C484C69}" type="datetime1">
              <a:rPr lang="en-US" smtClean="0"/>
              <a:pPr/>
              <a:t>8/10/2026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C71126E-AEFA-B45A-CD39-AC1315E0333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405935" y="1001715"/>
            <a:ext cx="7152029" cy="5221286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617369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7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029" y="1001714"/>
            <a:ext cx="10923935" cy="1127760"/>
          </a:xfrm>
        </p:spPr>
        <p:txBody>
          <a:bodyPr>
            <a:noAutofit/>
          </a:bodyPr>
          <a:lstStyle>
            <a:lvl1pPr>
              <a:defRPr sz="6000" u="sng" cap="all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34029" y="0"/>
            <a:ext cx="4328498" cy="630936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SHAPING THE FUTURE OF OUR INDUSTRY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672014" y="0"/>
            <a:ext cx="942975" cy="630936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FA1EC562-4E50-D34B-8F39-5DD0D018EB66}" type="datetime1">
              <a:rPr lang="en-US" smtClean="0"/>
              <a:pPr/>
              <a:t>8/10/2026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01373" y="0"/>
            <a:ext cx="556592" cy="630936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2DD052-3E45-E789-01F8-33250024EC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4029" y="2495234"/>
            <a:ext cx="10923935" cy="3727766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378588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6000" u="sng" cap="all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34029" y="0"/>
            <a:ext cx="4328498" cy="630936"/>
          </a:xfrm>
        </p:spPr>
        <p:txBody>
          <a:bodyPr/>
          <a:lstStyle/>
          <a:p>
            <a:r>
              <a:rPr lang="en-US" dirty="0"/>
              <a:t>SHAPING THE FUTURE OF OUR INDUSTRY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672014" y="0"/>
            <a:ext cx="942975" cy="630936"/>
          </a:xfrm>
        </p:spPr>
        <p:txBody>
          <a:bodyPr/>
          <a:lstStyle/>
          <a:p>
            <a:fld id="{7E574385-C0BA-734A-92FC-17834D8EB701}" type="datetime1">
              <a:rPr lang="en-US" smtClean="0"/>
              <a:t>8/10/2026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01373" y="0"/>
            <a:ext cx="556592" cy="630936"/>
          </a:xfrm>
        </p:spPr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2DD052-3E45-E789-01F8-33250024EC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788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4019F8-742E-9EEF-F591-C9666AC32A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029" y="1011936"/>
            <a:ext cx="8481400" cy="1484254"/>
          </a:xfrm>
        </p:spPr>
        <p:txBody>
          <a:bodyPr anchor="t">
            <a:noAutofit/>
          </a:bodyPr>
          <a:lstStyle>
            <a:lvl1pPr>
              <a:defRPr sz="6000" cap="all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B12CFE6-D05E-5478-B3A4-81DC4DCD74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SHAPING THE FUTURE OF OUR INDUSTRY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CC77F2D-39D2-22F7-CF0B-39D63EBF00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3EDD5DD5-92AA-6440-87DE-277C532BE8AC}" type="datetime1">
              <a:rPr lang="en-US" smtClean="0"/>
              <a:pPr/>
              <a:t>8/10/2026</a:t>
            </a:fld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26B86D3-24E1-029E-BA22-9F17F9517D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8C8B19A-6FC1-2B71-0BFB-9274CBF396B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34029" y="2877190"/>
            <a:ext cx="8481400" cy="3345810"/>
          </a:xfrm>
        </p:spPr>
        <p:txBody>
          <a:bodyPr>
            <a:normAutofit/>
          </a:bodyPr>
          <a:lstStyle>
            <a:lvl1pPr marL="457200" indent="-457200">
              <a:buFont typeface="+mj-lt"/>
              <a:buAutoNum type="arabicPeriod"/>
              <a:defRPr sz="2400">
                <a:solidFill>
                  <a:schemeClr val="tx1"/>
                </a:solidFill>
              </a:defRPr>
            </a:lvl1pPr>
            <a:lvl2pPr marL="685800" indent="-457200">
              <a:buFont typeface="+mj-lt"/>
              <a:buAutoNum type="arabicPeriod"/>
              <a:defRPr sz="2000">
                <a:solidFill>
                  <a:schemeClr val="tx1"/>
                </a:solidFill>
              </a:defRPr>
            </a:lvl2pPr>
            <a:lvl3pPr marL="800100" indent="-342900">
              <a:buFont typeface="+mj-lt"/>
              <a:buAutoNum type="arabicPeriod"/>
              <a:defRPr sz="1800">
                <a:solidFill>
                  <a:schemeClr val="tx1"/>
                </a:solidFill>
              </a:defRPr>
            </a:lvl3pPr>
            <a:lvl4pPr marL="1028700" indent="-342900">
              <a:buFont typeface="+mj-lt"/>
              <a:buAutoNum type="arabicPeriod"/>
              <a:defRPr sz="1600">
                <a:solidFill>
                  <a:schemeClr val="tx1"/>
                </a:solidFill>
              </a:defRPr>
            </a:lvl4pPr>
            <a:lvl5pPr marL="1257300" indent="-342900">
              <a:buFont typeface="+mj-lt"/>
              <a:buAutoNum type="arabicPeriod"/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082704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48911" y="1001714"/>
            <a:ext cx="6209053" cy="1122374"/>
          </a:xfrm>
        </p:spPr>
        <p:txBody>
          <a:bodyPr anchor="t"/>
          <a:lstStyle>
            <a:lvl1pPr>
              <a:defRPr cap="all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C65BFCB1-FAA8-D03A-3B62-DCB2CF1CA112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6843096" y="0"/>
            <a:ext cx="2828918" cy="630936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SHAPING THE FUTURE OF OUR INDUSTRY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E742B5C-5438-96A4-4A2A-AE939906F8A4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9700589" y="0"/>
            <a:ext cx="914400" cy="630936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33C78A78-9BD4-2540-9BAB-27AD9352B454}" type="datetime1">
              <a:rPr lang="en-US" smtClean="0"/>
              <a:pPr/>
              <a:t>8/10/2026</a:t>
            </a:fld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0A608994-46CD-AAE0-DCC4-A59D26254D84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11009324" y="0"/>
            <a:ext cx="548640" cy="630936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1"/>
            <a:ext cx="4904907" cy="6858000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18B74D6-CD72-B859-C229-60DB988B25E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348911" y="2496189"/>
            <a:ext cx="6209053" cy="3726811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538579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2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028" y="1001714"/>
            <a:ext cx="6209066" cy="1121419"/>
          </a:xfrm>
        </p:spPr>
        <p:txBody>
          <a:bodyPr anchor="t"/>
          <a:lstStyle>
            <a:lvl1pPr>
              <a:defRPr cap="all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4515DEC4-C967-ABFB-73CF-0A90335332A4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634028" y="0"/>
            <a:ext cx="3181348" cy="63093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SHAPING THE FUTURE OF OUR INDUSTRY</a:t>
            </a:r>
          </a:p>
        </p:txBody>
      </p:sp>
      <p:sp>
        <p:nvSpPr>
          <p:cNvPr id="9" name="Date Placeholder 8">
            <a:extLst>
              <a:ext uri="{FF2B5EF4-FFF2-40B4-BE49-F238E27FC236}">
                <a16:creationId xmlns:a16="http://schemas.microsoft.com/office/drawing/2014/main" id="{81177663-FC76-DF36-EEB7-5BE4C6C82F3A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3859766" y="0"/>
            <a:ext cx="896113" cy="63093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B5BCBD1-B884-5B4C-ACE8-81AA2A39E888}" type="datetime1">
              <a:rPr lang="en-US" smtClean="0"/>
              <a:pPr/>
              <a:t>8/10/2026</a:t>
            </a:fld>
            <a:endParaRPr lang="en-US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A5A5085F-BE80-B110-AA1F-9DD0919E27D7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4800270" y="0"/>
            <a:ext cx="548640" cy="63093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07755DB3-9272-8E5E-039F-AC14A2C0789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34028" y="2495234"/>
            <a:ext cx="6209066" cy="372776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262823" y="0"/>
            <a:ext cx="4929177" cy="6858000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771762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3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05936" y="1001714"/>
            <a:ext cx="7152028" cy="1122374"/>
          </a:xfrm>
        </p:spPr>
        <p:txBody>
          <a:bodyPr anchor="t"/>
          <a:lstStyle>
            <a:lvl1pPr>
              <a:defRPr cap="all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1"/>
            <a:ext cx="4019547" cy="6858000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446E4B5-B423-4137-0255-D68BAC85BE95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6871664" y="0"/>
            <a:ext cx="2800349" cy="63093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SHAPING THE FUTURE OF OUR INDUSTRY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0BFB53A-8FDF-F131-DCF2-D7BECE95381F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9700589" y="0"/>
            <a:ext cx="914400" cy="63093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561CBF7-6530-194B-9FC2-12E7E7738880}" type="datetime1">
              <a:rPr lang="en-US" smtClean="0"/>
              <a:pPr/>
              <a:t>8/10/2026</a:t>
            </a:fld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9FEC5A8-0DCB-9EEB-83E2-0411804C543D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11009324" y="0"/>
            <a:ext cx="548640" cy="63093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18B74D6-CD72-B859-C229-60DB988B25E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405936" y="2496189"/>
            <a:ext cx="7152028" cy="3726811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926363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4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028" y="1001714"/>
            <a:ext cx="6587506" cy="1112519"/>
          </a:xfrm>
        </p:spPr>
        <p:txBody>
          <a:bodyPr anchor="t"/>
          <a:lstStyle>
            <a:lvl1pPr>
              <a:defRPr cap="all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07755DB3-9272-8E5E-039F-AC14A2C0789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34028" y="2495234"/>
            <a:ext cx="6595451" cy="372776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820916D3-99FA-E971-607F-14E290E58854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634028" y="0"/>
            <a:ext cx="3177059" cy="63093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SHAPING THE FUTURE OF OUR INDUSTRY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F3CAD5B-18BB-E21E-3A4C-7BAACB8519A4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3848478" y="0"/>
            <a:ext cx="914400" cy="63093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FA5E271-D672-F147-B371-ABF5E56F00EC}" type="datetime1">
              <a:rPr lang="en-US" smtClean="0"/>
              <a:pPr/>
              <a:t>8/10/2026</a:t>
            </a:fld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BBDEAB8E-8806-A459-E320-4CA2B455BFD7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4800269" y="0"/>
            <a:ext cx="548641" cy="63093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172454" y="0"/>
            <a:ext cx="4019545" cy="6858000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845731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5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3095" y="1019803"/>
            <a:ext cx="4714869" cy="1109672"/>
          </a:xfrm>
        </p:spPr>
        <p:txBody>
          <a:bodyPr anchor="t"/>
          <a:lstStyle>
            <a:lvl1pPr>
              <a:defRPr sz="3200" cap="all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" y="0"/>
            <a:ext cx="6286498" cy="6858000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843095" y="0"/>
            <a:ext cx="2828918" cy="63093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SHAPING THE FUTURE OF OUR INDUSTRY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700581" y="0"/>
            <a:ext cx="914407" cy="630936"/>
          </a:xfrm>
        </p:spPr>
        <p:txBody>
          <a:bodyPr/>
          <a:lstStyle>
            <a:lvl1pPr>
              <a:defRPr>
                <a:solidFill>
                  <a:schemeClr val="bg1"/>
                </a:solidFill>
                <a:effectLst/>
              </a:defRPr>
            </a:lvl1pPr>
          </a:lstStyle>
          <a:p>
            <a:fld id="{CC79DE5A-E0D1-2647-9D82-FBDAE5DFB807}" type="datetime1">
              <a:rPr lang="en-US" smtClean="0"/>
              <a:pPr/>
              <a:t>8/10/2026</a:t>
            </a:fld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FF0220E-48F8-B4D9-19DE-7B457C3C221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843095" y="2514279"/>
            <a:ext cx="4714869" cy="370872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300439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6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028" y="1001715"/>
            <a:ext cx="4714881" cy="1108746"/>
          </a:xfrm>
        </p:spPr>
        <p:txBody>
          <a:bodyPr anchor="t"/>
          <a:lstStyle>
            <a:lvl1pPr>
              <a:defRPr sz="3200" cap="all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47AED59-1A26-9C13-8482-7857E7DEFE5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34029" y="2515204"/>
            <a:ext cx="4714881" cy="3707796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34028" y="0"/>
            <a:ext cx="2805405" cy="630936"/>
          </a:xfrm>
        </p:spPr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r>
              <a:rPr lang="en-US" dirty="0"/>
              <a:t>SHAPING THE FUTURE OF OUR INDUSTRY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30190" y="0"/>
            <a:ext cx="914400" cy="630936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7E69D102-A2FD-8743-85DB-14F8D0C32AC3}" type="datetime1">
              <a:rPr lang="en-US" smtClean="0"/>
              <a:pPr/>
              <a:t>8/10/2026</a:t>
            </a:fld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800270" y="0"/>
            <a:ext cx="548640" cy="630936"/>
          </a:xfrm>
        </p:spPr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905502" y="0"/>
            <a:ext cx="6286498" cy="6858000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333337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7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3095" y="1011935"/>
            <a:ext cx="4714869" cy="1112153"/>
          </a:xfrm>
        </p:spPr>
        <p:txBody>
          <a:bodyPr anchor="b"/>
          <a:lstStyle>
            <a:lvl1pPr>
              <a:defRPr sz="6000" cap="all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53237" y="0"/>
            <a:ext cx="2836870" cy="630936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SHAPING THE FUTURE OF OUR INDUSTRY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687910" y="0"/>
            <a:ext cx="927080" cy="630936"/>
          </a:xfrm>
        </p:spPr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fld id="{FA9F1854-4AF0-ED49-AE83-182A816927B5}" type="datetime1">
              <a:rPr lang="en-US" smtClean="0"/>
              <a:pPr/>
              <a:t>8/10/2026</a:t>
            </a:fld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34029" y="630936"/>
            <a:ext cx="5652469" cy="5592063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FF0220E-48F8-B4D9-19DE-7B457C3C221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861021" y="2496190"/>
            <a:ext cx="4696943" cy="3726809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63904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8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030" y="1001714"/>
            <a:ext cx="4714880" cy="1121417"/>
          </a:xfrm>
        </p:spPr>
        <p:txBody>
          <a:bodyPr anchor="t"/>
          <a:lstStyle>
            <a:lvl1pPr>
              <a:defRPr sz="3200" cap="all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34028" y="0"/>
            <a:ext cx="2805405" cy="630936"/>
          </a:xfrm>
        </p:spPr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r>
              <a:rPr lang="en-US" dirty="0"/>
              <a:t>SHAPING THE FUTURE OF OUR INDUSTRY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48478" y="0"/>
            <a:ext cx="914400" cy="630936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E8F57D1-DD5E-4E44-98C5-7D5639D55A57}" type="datetime1">
              <a:rPr lang="en-US" smtClean="0"/>
              <a:pPr/>
              <a:t>8/10/2026</a:t>
            </a:fld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800269" y="0"/>
            <a:ext cx="548640" cy="630936"/>
          </a:xfrm>
        </p:spPr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47AED59-1A26-9C13-8482-7857E7DEFE5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2774" y="2495233"/>
            <a:ext cx="4736136" cy="3727767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905502" y="0"/>
            <a:ext cx="6286497" cy="6858000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856495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9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72454" y="992921"/>
            <a:ext cx="3385510" cy="1117539"/>
          </a:xfrm>
        </p:spPr>
        <p:txBody>
          <a:bodyPr anchor="t">
            <a:noAutofit/>
          </a:bodyPr>
          <a:lstStyle>
            <a:lvl1pPr>
              <a:defRPr sz="3200" cap="all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B09198F5-FF38-389C-E060-120AC6301809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8172454" y="0"/>
            <a:ext cx="1735843" cy="630936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SHAPING THE FUTURE OF OUR INDUSTRY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305F20-8340-4F06-2EA5-4D05FFED4587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9911643" y="0"/>
            <a:ext cx="700007" cy="630936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BDB83C81-A524-F840-ABC9-B6BB50E4A13C}" type="datetime1">
              <a:rPr lang="en-US" smtClean="0"/>
              <a:pPr/>
              <a:t>8/10/2026</a:t>
            </a:fld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4963CA08-6B63-DC1E-8CB3-C323C9040122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11009323" y="0"/>
            <a:ext cx="548640" cy="630936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7584144" cy="6858000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47AED59-1A26-9C13-8482-7857E7DEFE5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172454" y="2515204"/>
            <a:ext cx="3385510" cy="3707796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765026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with Pictur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224096" y="1016954"/>
            <a:ext cx="4306487" cy="3345811"/>
          </a:xfrm>
        </p:spPr>
        <p:txBody>
          <a:bodyPr anchor="b">
            <a:noAutofit/>
          </a:bodyPr>
          <a:lstStyle>
            <a:lvl1pPr algn="l">
              <a:defRPr sz="6000" u="sng" cap="all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224095" y="4743765"/>
            <a:ext cx="4333869" cy="1479235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B24A208E-BD69-BB12-21B8-DA405B501FA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6584950" cy="6858000"/>
          </a:xfrm>
          <a:blipFill dpi="0" rotWithShape="1">
            <a:blip r:embed="rId2">
              <a:alphaModFix amt="60000"/>
            </a:blip>
            <a:srcRect/>
            <a:stretch>
              <a:fillRect l="-32" r="-32"/>
            </a:stretch>
          </a:blip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224097" y="0"/>
            <a:ext cx="2447917" cy="63093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SHAPING THE FUTURE OF OUR INDUSTRY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672014" y="0"/>
            <a:ext cx="958467" cy="630936"/>
          </a:xfrm>
        </p:spPr>
        <p:txBody>
          <a:bodyPr/>
          <a:lstStyle>
            <a:lvl1pPr>
              <a:defRPr>
                <a:solidFill>
                  <a:schemeClr val="bg1"/>
                </a:solidFill>
                <a:effectLst/>
              </a:defRPr>
            </a:lvl1pPr>
          </a:lstStyle>
          <a:p>
            <a:fld id="{6C3E8657-ED4F-2349-80D5-3F1287888601}" type="datetime1">
              <a:rPr lang="en-US" smtClean="0"/>
              <a:pPr/>
              <a:t>8/10/2026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01373" y="0"/>
            <a:ext cx="556592" cy="63093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82538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0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028" y="1001715"/>
            <a:ext cx="3380187" cy="1108746"/>
          </a:xfrm>
        </p:spPr>
        <p:txBody>
          <a:bodyPr anchor="b">
            <a:noAutofit/>
          </a:bodyPr>
          <a:lstStyle>
            <a:lvl1pPr>
              <a:defRPr sz="3200" cap="all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34028" y="0"/>
            <a:ext cx="2083775" cy="630936"/>
          </a:xfrm>
        </p:spPr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r>
              <a:rPr lang="en-US" dirty="0"/>
              <a:t>SHAPING THE FUTURE OF OUR INDUSTRY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23140" y="0"/>
            <a:ext cx="716293" cy="630936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1BA8DA53-5E6D-4942-B673-3E50E3C9DB93}" type="datetime1">
              <a:rPr lang="en-US" smtClean="0"/>
              <a:pPr/>
              <a:t>8/10/2026</a:t>
            </a:fld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465575" y="0"/>
            <a:ext cx="548640" cy="630936"/>
          </a:xfrm>
        </p:spPr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47AED59-1A26-9C13-8482-7857E7DEFE5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34029" y="2491461"/>
            <a:ext cx="3380313" cy="3731539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761780" y="0"/>
            <a:ext cx="7430219" cy="6858000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999036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1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72454" y="994222"/>
            <a:ext cx="3385510" cy="1882967"/>
          </a:xfrm>
        </p:spPr>
        <p:txBody>
          <a:bodyPr anchor="b"/>
          <a:lstStyle>
            <a:lvl1pPr>
              <a:defRPr sz="3200" cap="all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7781365" cy="6858000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172455" y="0"/>
            <a:ext cx="1735844" cy="630936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SHAPING THE FUTURE OF OUR INDUSTRY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916244" y="0"/>
            <a:ext cx="695406" cy="630936"/>
          </a:xfrm>
        </p:spPr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fld id="{0BA35C60-A52E-0F44-95C1-79561B62B391}" type="datetime1">
              <a:rPr lang="en-US" smtClean="0"/>
              <a:pPr/>
              <a:t>8/10/2026</a:t>
            </a:fld>
            <a:endParaRPr lang="en-US" dirty="0"/>
          </a:p>
        </p:txBody>
      </p:sp>
      <p:sp>
        <p:nvSpPr>
          <p:cNvPr id="34" name="Slide Number Placeholder 9">
            <a:extLst>
              <a:ext uri="{FF2B5EF4-FFF2-40B4-BE49-F238E27FC236}">
                <a16:creationId xmlns:a16="http://schemas.microsoft.com/office/drawing/2014/main" id="{64F22B5B-7B07-4638-1ED2-E13EDE05C19E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11009324" y="0"/>
            <a:ext cx="548640" cy="630936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E0D00CE-C191-6DE5-9D82-7EFB59BC37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172454" y="3251766"/>
            <a:ext cx="3385510" cy="297123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tx1"/>
                </a:solidFill>
              </a:defRPr>
            </a:lvl1pPr>
            <a:lvl2pPr marL="228600" indent="0">
              <a:buNone/>
              <a:defRPr sz="1400">
                <a:solidFill>
                  <a:schemeClr val="tx1"/>
                </a:solidFill>
              </a:defRPr>
            </a:lvl2pPr>
            <a:lvl3pPr marL="457200" indent="0">
              <a:buNone/>
              <a:defRPr sz="1200">
                <a:solidFill>
                  <a:schemeClr val="tx1"/>
                </a:solidFill>
              </a:defRPr>
            </a:lvl3pPr>
            <a:lvl4pPr marL="685800" indent="0">
              <a:buNone/>
              <a:defRPr sz="1100">
                <a:solidFill>
                  <a:schemeClr val="tx1"/>
                </a:solidFill>
              </a:defRPr>
            </a:lvl4pPr>
            <a:lvl5pPr marL="914400" indent="0">
              <a:buNone/>
              <a:defRPr sz="105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067405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2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029" y="5100628"/>
            <a:ext cx="4328498" cy="1122373"/>
          </a:xfrm>
        </p:spPr>
        <p:txBody>
          <a:bodyPr anchor="t">
            <a:noAutofit/>
          </a:bodyPr>
          <a:lstStyle>
            <a:lvl1pPr>
              <a:defRPr sz="3200" cap="all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1" y="0"/>
            <a:ext cx="12192000" cy="4728526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3D15418-1E32-0501-0E66-54FC2DD08E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349240" y="5100627"/>
            <a:ext cx="6208724" cy="1122373"/>
          </a:xfrm>
        </p:spPr>
        <p:txBody>
          <a:bodyPr>
            <a:noAutofit/>
          </a:bodyPr>
          <a:lstStyle>
            <a:lvl1pPr marL="0" indent="0">
              <a:buFont typeface="Arial" panose="020B0604020202020204" pitchFamily="34" charset="0"/>
              <a:buNone/>
              <a:defRPr sz="1600">
                <a:solidFill>
                  <a:schemeClr val="bg1"/>
                </a:solidFill>
              </a:defRPr>
            </a:lvl1pPr>
            <a:lvl2pPr marL="228600" indent="0">
              <a:buFont typeface="Arial" panose="020B0604020202020204" pitchFamily="34" charset="0"/>
              <a:buNone/>
              <a:defRPr sz="1400">
                <a:solidFill>
                  <a:schemeClr val="bg1"/>
                </a:solidFill>
              </a:defRPr>
            </a:lvl2pPr>
            <a:lvl3pPr marL="457200" indent="0">
              <a:buFont typeface="Arial" panose="020B0604020202020204" pitchFamily="34" charset="0"/>
              <a:buNone/>
              <a:defRPr sz="1200">
                <a:solidFill>
                  <a:schemeClr val="bg1"/>
                </a:solidFill>
              </a:defRPr>
            </a:lvl3pPr>
            <a:lvl4pPr marL="685800" indent="0">
              <a:buFont typeface="Arial" panose="020B0604020202020204" pitchFamily="34" charset="0"/>
              <a:buNone/>
              <a:defRPr sz="1100">
                <a:solidFill>
                  <a:schemeClr val="bg1"/>
                </a:solidFill>
              </a:defRPr>
            </a:lvl4pPr>
            <a:lvl5pPr marL="914400" indent="0">
              <a:buFont typeface="Arial" panose="020B0604020202020204" pitchFamily="34" charset="0"/>
              <a:buNone/>
              <a:defRPr sz="105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34029" y="6211605"/>
            <a:ext cx="3657600" cy="63093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SHAPING THE FUTURE OF OUR INDUSTRY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708540" y="6211605"/>
            <a:ext cx="914400" cy="63093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25E8027-836D-F64B-BBF7-A246E67FE0A3}" type="datetime1">
              <a:rPr lang="en-US" smtClean="0"/>
              <a:pPr/>
              <a:t>8/10/2026</a:t>
            </a:fld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09324" y="6211605"/>
            <a:ext cx="548640" cy="63093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549818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3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029" y="4353866"/>
            <a:ext cx="2828932" cy="1869134"/>
          </a:xfrm>
        </p:spPr>
        <p:txBody>
          <a:bodyPr anchor="t">
            <a:normAutofit/>
          </a:bodyPr>
          <a:lstStyle>
            <a:lvl1pPr>
              <a:defRPr sz="3200" cap="all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1" y="0"/>
            <a:ext cx="12192000" cy="3778270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3D15418-1E32-0501-0E66-54FC2DD08E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019552" y="4353866"/>
            <a:ext cx="7538412" cy="1869134"/>
          </a:xfrm>
        </p:spPr>
        <p:txBody>
          <a:bodyPr>
            <a:noAutofit/>
          </a:bodyPr>
          <a:lstStyle>
            <a:lvl1pPr marL="285750" indent="-285750">
              <a:buFont typeface="Arial" panose="020B0604020202020204" pitchFamily="34" charset="0"/>
              <a:buChar char="•"/>
              <a:defRPr sz="1800">
                <a:solidFill>
                  <a:schemeClr val="bg1"/>
                </a:solidFill>
              </a:defRPr>
            </a:lvl1pPr>
            <a:lvl2pPr marL="514350" indent="-285750">
              <a:buFont typeface="Arial" panose="020B0604020202020204" pitchFamily="34" charset="0"/>
              <a:buChar char="•"/>
              <a:defRPr sz="1600">
                <a:solidFill>
                  <a:schemeClr val="bg1"/>
                </a:solidFill>
              </a:defRPr>
            </a:lvl2pPr>
            <a:lvl3pPr marL="742950" indent="-285750">
              <a:buFont typeface="Arial" panose="020B0604020202020204" pitchFamily="34" charset="0"/>
              <a:buChar char="•"/>
              <a:defRPr sz="1400">
                <a:solidFill>
                  <a:schemeClr val="bg1"/>
                </a:solidFill>
              </a:defRPr>
            </a:lvl3pPr>
            <a:lvl4pPr marL="857250" indent="-171450">
              <a:buFont typeface="Arial" panose="020B0604020202020204" pitchFamily="34" charset="0"/>
              <a:buChar char="•"/>
              <a:defRPr sz="1200">
                <a:solidFill>
                  <a:schemeClr val="bg1"/>
                </a:solidFill>
              </a:defRPr>
            </a:lvl4pPr>
            <a:lvl5pPr marL="1085850" indent="-171450">
              <a:buFont typeface="Arial" panose="020B0604020202020204" pitchFamily="34" charset="0"/>
              <a:buChar char="•"/>
              <a:defRPr sz="11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34029" y="6211605"/>
            <a:ext cx="3657600" cy="63093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SHAPING THE FUTURE OF OUR INDUSTRY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708540" y="6211605"/>
            <a:ext cx="914400" cy="63093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4D38C6B-BFF0-FA48-8F70-77BDD72A014D}" type="datetime1">
              <a:rPr lang="en-US" smtClean="0"/>
              <a:pPr/>
              <a:t>8/10/2026</a:t>
            </a:fld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09324" y="6211605"/>
            <a:ext cx="548640" cy="63093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072022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4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029" y="627443"/>
            <a:ext cx="2828926" cy="1826790"/>
          </a:xfrm>
        </p:spPr>
        <p:txBody>
          <a:bodyPr anchor="t">
            <a:normAutofit/>
          </a:bodyPr>
          <a:lstStyle>
            <a:lvl1pPr>
              <a:defRPr sz="3200" cap="all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3D15418-1E32-0501-0E66-54FC2DD08E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019552" y="634999"/>
            <a:ext cx="7538412" cy="1861191"/>
          </a:xfrm>
        </p:spPr>
        <p:txBody>
          <a:bodyPr>
            <a:noAutofit/>
          </a:bodyPr>
          <a:lstStyle>
            <a:lvl1pPr marL="285750" indent="-285750">
              <a:buFont typeface="Arial" panose="020B0604020202020204" pitchFamily="34" charset="0"/>
              <a:buChar char="•"/>
              <a:defRPr sz="1800">
                <a:solidFill>
                  <a:schemeClr val="bg1"/>
                </a:solidFill>
              </a:defRPr>
            </a:lvl1pPr>
            <a:lvl2pPr marL="514350" indent="-285750">
              <a:buFont typeface="Arial" panose="020B0604020202020204" pitchFamily="34" charset="0"/>
              <a:buChar char="•"/>
              <a:defRPr sz="1600">
                <a:solidFill>
                  <a:schemeClr val="bg1"/>
                </a:solidFill>
              </a:defRPr>
            </a:lvl2pPr>
            <a:lvl3pPr marL="742950" indent="-285750">
              <a:buFont typeface="Arial" panose="020B0604020202020204" pitchFamily="34" charset="0"/>
              <a:buChar char="•"/>
              <a:defRPr sz="1400">
                <a:solidFill>
                  <a:schemeClr val="bg1"/>
                </a:solidFill>
              </a:defRPr>
            </a:lvl3pPr>
            <a:lvl4pPr marL="857250" indent="-171450">
              <a:buFont typeface="Arial" panose="020B0604020202020204" pitchFamily="34" charset="0"/>
              <a:buChar char="•"/>
              <a:defRPr sz="1200">
                <a:solidFill>
                  <a:schemeClr val="bg1"/>
                </a:solidFill>
              </a:defRPr>
            </a:lvl4pPr>
            <a:lvl5pPr marL="1085850" indent="-171450">
              <a:buFont typeface="Arial" panose="020B0604020202020204" pitchFamily="34" charset="0"/>
              <a:buChar char="•"/>
              <a:defRPr sz="11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1" y="3079730"/>
            <a:ext cx="12192000" cy="3778270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34029" y="0"/>
            <a:ext cx="2805405" cy="63093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SHAPING THE FUTURE OF OUR INDUSTRY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708540" y="0"/>
            <a:ext cx="914400" cy="63093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E40AF01B-D893-9C4D-8AB8-7E6079CED5E9}" type="datetime1">
              <a:rPr lang="en-US" smtClean="0"/>
              <a:pPr/>
              <a:t>8/10/2026</a:t>
            </a:fld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09324" y="0"/>
            <a:ext cx="548640" cy="63093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682580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5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6" y="1011936"/>
            <a:ext cx="10945318" cy="745437"/>
          </a:xfrm>
        </p:spPr>
        <p:txBody>
          <a:bodyPr anchor="t"/>
          <a:lstStyle>
            <a:lvl1pPr>
              <a:defRPr cap="all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SHAPING THE FUTURE OF OUR INDUSTRY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74623E1-10D5-C048-8991-E2228A964ED1}" type="datetime1">
              <a:rPr lang="en-US" smtClean="0"/>
              <a:pPr/>
              <a:t>8/10/2026</a:t>
            </a:fld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12645" y="2129474"/>
            <a:ext cx="6230450" cy="4093525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1897688-419F-6EB2-5CC1-DC14924E5FC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224097" y="2129474"/>
            <a:ext cx="4333867" cy="412819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990392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6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029" y="1001715"/>
            <a:ext cx="4714881" cy="1121418"/>
          </a:xfrm>
        </p:spPr>
        <p:txBody>
          <a:bodyPr>
            <a:normAutofit/>
          </a:bodyPr>
          <a:lstStyle>
            <a:lvl1pPr>
              <a:defRPr sz="3600" cap="all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SHAPING THE FUTURE OF OUR INDUSTRY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05DB6E09-373C-2841-960E-B24A18A7C55D}" type="datetime1">
              <a:rPr lang="en-US" smtClean="0"/>
              <a:pPr/>
              <a:t>8/10/2026</a:t>
            </a:fld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34028" y="2495234"/>
            <a:ext cx="4706938" cy="3727766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BAC3300-BF12-B200-9F06-8D5AC45CB7EF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86499" y="1001715"/>
            <a:ext cx="5292853" cy="522128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915383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7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028" y="996695"/>
            <a:ext cx="3771907" cy="1126438"/>
          </a:xfrm>
        </p:spPr>
        <p:txBody>
          <a:bodyPr anchor="t">
            <a:normAutofit/>
          </a:bodyPr>
          <a:lstStyle>
            <a:lvl1pPr>
              <a:defRPr sz="3200" cap="all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SHAPING THE FUTURE OF OUR INDUSTRY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4FCB72DF-080D-4042-863C-D2B08AB5E1E8}" type="datetime1">
              <a:rPr lang="en-US" smtClean="0"/>
              <a:pPr/>
              <a:t>8/10/2026</a:t>
            </a:fld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34029" y="2495234"/>
            <a:ext cx="3717934" cy="3727766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3F7B03F-5EDA-605B-1A2E-F48896E489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962522" y="1005779"/>
            <a:ext cx="6615116" cy="5302946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618597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8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026" y="4531056"/>
            <a:ext cx="6209067" cy="1691943"/>
          </a:xfrm>
        </p:spPr>
        <p:txBody>
          <a:bodyPr anchor="b">
            <a:noAutofit/>
          </a:bodyPr>
          <a:lstStyle>
            <a:lvl1pPr>
              <a:defRPr sz="6000" cap="all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SHAPING THE FUTURE OF OUR INDUSTRY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5C5D9B6A-47DB-D845-97C7-9775E46E650D}" type="datetime1">
              <a:rPr lang="en-US" smtClean="0"/>
              <a:pPr/>
              <a:t>8/10/2026</a:t>
            </a:fld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34027" y="630937"/>
            <a:ext cx="6209067" cy="3504335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3F7B03F-5EDA-605B-1A2E-F48896E489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229479" y="630937"/>
            <a:ext cx="4328485" cy="5592064"/>
          </a:xfrm>
        </p:spPr>
        <p:txBody>
          <a:bodyPr anchor="b">
            <a:normAutofit/>
          </a:bodyPr>
          <a:lstStyle>
            <a:lvl1pPr>
              <a:lnSpc>
                <a:spcPct val="120000"/>
              </a:lnSpc>
              <a:spcAft>
                <a:spcPts val="0"/>
              </a:spcAft>
              <a:defRPr sz="1600" b="0" i="0">
                <a:solidFill>
                  <a:schemeClr val="tx1"/>
                </a:solidFill>
                <a:latin typeface="+mn-lt"/>
              </a:defRPr>
            </a:lvl1pPr>
            <a:lvl2pPr>
              <a:lnSpc>
                <a:spcPct val="120000"/>
              </a:lnSpc>
              <a:spcAft>
                <a:spcPts val="0"/>
              </a:spcAft>
              <a:defRPr sz="1600" b="0" i="0">
                <a:solidFill>
                  <a:schemeClr val="tx1"/>
                </a:solidFill>
                <a:latin typeface="+mn-lt"/>
              </a:defRPr>
            </a:lvl2pPr>
            <a:lvl3pPr>
              <a:lnSpc>
                <a:spcPct val="120000"/>
              </a:lnSpc>
              <a:spcAft>
                <a:spcPts val="0"/>
              </a:spcAft>
              <a:defRPr sz="1600" b="0" i="0">
                <a:solidFill>
                  <a:schemeClr val="tx1"/>
                </a:solidFill>
                <a:latin typeface="+mn-lt"/>
              </a:defRPr>
            </a:lvl3pPr>
            <a:lvl4pPr>
              <a:lnSpc>
                <a:spcPct val="120000"/>
              </a:lnSpc>
              <a:spcAft>
                <a:spcPts val="0"/>
              </a:spcAft>
              <a:defRPr sz="1600" b="0" i="0">
                <a:solidFill>
                  <a:schemeClr val="tx1"/>
                </a:solidFill>
                <a:latin typeface="+mn-lt"/>
              </a:defRPr>
            </a:lvl4pPr>
            <a:lvl5pPr>
              <a:lnSpc>
                <a:spcPct val="120000"/>
              </a:lnSpc>
              <a:spcAft>
                <a:spcPts val="0"/>
              </a:spcAft>
              <a:defRPr sz="1600" b="0" i="0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508213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umber Larg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56306E-B77F-CE22-FA8C-F08F17B5E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015" y="5109526"/>
            <a:ext cx="6209079" cy="1113474"/>
          </a:xfrm>
        </p:spPr>
        <p:txBody>
          <a:bodyPr>
            <a:normAutofit/>
          </a:bodyPr>
          <a:lstStyle>
            <a:lvl1pPr>
              <a:lnSpc>
                <a:spcPct val="120000"/>
              </a:lnSpc>
              <a:defRPr sz="2800" b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418DF0B-1F85-2BB3-D241-A3A14BF72908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34022" y="1011935"/>
            <a:ext cx="10923942" cy="3716591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28000" b="0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##%</a:t>
            </a:r>
          </a:p>
        </p:txBody>
      </p:sp>
    </p:spTree>
    <p:extLst>
      <p:ext uri="{BB962C8B-B14F-4D97-AF65-F5344CB8AC3E}">
        <p14:creationId xmlns:p14="http://schemas.microsoft.com/office/powerpoint/2010/main" val="56780246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with Pictur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4030" y="1001715"/>
            <a:ext cx="4714880" cy="3360095"/>
          </a:xfrm>
        </p:spPr>
        <p:txBody>
          <a:bodyPr anchor="t">
            <a:noAutofit/>
          </a:bodyPr>
          <a:lstStyle>
            <a:lvl1pPr algn="l">
              <a:defRPr sz="6000" u="sng" cap="all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4030" y="4728526"/>
            <a:ext cx="4714880" cy="1494474"/>
          </a:xfrm>
        </p:spPr>
        <p:txBody>
          <a:bodyPr anchor="b">
            <a:normAutofit/>
          </a:bodyPr>
          <a:lstStyle>
            <a:lvl1pPr marL="0" indent="0" algn="l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A6E6A4C-6C55-068A-43AA-78DB4D1D643B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634030" y="3586"/>
            <a:ext cx="3154768" cy="63093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SHAPING THE FUTURE OF OUR INDUSTRY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991F941-2D53-CC10-7947-62237A245FE0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3845379" y="3586"/>
            <a:ext cx="898310" cy="63093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DAA7185-3F7E-9249-BB9E-706C38E229BC}" type="datetime1">
              <a:rPr lang="en-US" smtClean="0"/>
              <a:pPr/>
              <a:t>8/10/2026</a:t>
            </a:fld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1A2CCFF-14A7-08A8-4465-732CD892872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4800270" y="3586"/>
            <a:ext cx="548640" cy="63093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B24A208E-BD69-BB12-21B8-DA405B501FA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905502" y="0"/>
            <a:ext cx="6286498" cy="6858000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457695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umber Large 2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56306E-B77F-CE22-FA8C-F08F17B5E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33603" y="5109526"/>
            <a:ext cx="7916856" cy="1113474"/>
          </a:xfrm>
        </p:spPr>
        <p:txBody>
          <a:bodyPr>
            <a:normAutofit/>
          </a:bodyPr>
          <a:lstStyle>
            <a:lvl1pPr algn="ctr">
              <a:lnSpc>
                <a:spcPct val="110000"/>
              </a:lnSpc>
              <a:defRPr sz="2800" b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418DF0B-1F85-2BB3-D241-A3A14BF72908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34029" y="1011935"/>
            <a:ext cx="10923935" cy="3716591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8000" b="0" i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##%</a:t>
            </a:r>
          </a:p>
        </p:txBody>
      </p:sp>
    </p:spTree>
    <p:extLst>
      <p:ext uri="{BB962C8B-B14F-4D97-AF65-F5344CB8AC3E}">
        <p14:creationId xmlns:p14="http://schemas.microsoft.com/office/powerpoint/2010/main" val="237487662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umber Large 3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56306E-B77F-CE22-FA8C-F08F17B5E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33603" y="5109526"/>
            <a:ext cx="7916856" cy="1245554"/>
          </a:xfrm>
        </p:spPr>
        <p:txBody>
          <a:bodyPr>
            <a:normAutofit/>
          </a:bodyPr>
          <a:lstStyle>
            <a:lvl1pPr algn="ctr">
              <a:lnSpc>
                <a:spcPct val="110000"/>
              </a:lnSpc>
              <a:defRPr sz="2800" b="0" u="none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418DF0B-1F85-2BB3-D241-A3A14BF72908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34029" y="1011936"/>
            <a:ext cx="10923935" cy="3665730"/>
          </a:xfrm>
        </p:spPr>
        <p:txBody>
          <a:bodyPr anchor="t">
            <a:noAutofit/>
          </a:bodyPr>
          <a:lstStyle>
            <a:lvl1pPr marL="0" indent="0" algn="ctr">
              <a:lnSpc>
                <a:spcPct val="90000"/>
              </a:lnSpc>
              <a:buNone/>
              <a:defRPr sz="28000" b="0" i="0" u="sng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##%</a:t>
            </a:r>
          </a:p>
        </p:txBody>
      </p:sp>
    </p:spTree>
    <p:extLst>
      <p:ext uri="{BB962C8B-B14F-4D97-AF65-F5344CB8AC3E}">
        <p14:creationId xmlns:p14="http://schemas.microsoft.com/office/powerpoint/2010/main" val="333540929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umber Large 4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56306E-B77F-CE22-FA8C-F08F17B5E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64508" y="1001715"/>
            <a:ext cx="3393455" cy="5221285"/>
          </a:xfrm>
        </p:spPr>
        <p:txBody>
          <a:bodyPr anchor="b">
            <a:normAutofit/>
          </a:bodyPr>
          <a:lstStyle>
            <a:lvl1pPr algn="l">
              <a:lnSpc>
                <a:spcPct val="110000"/>
              </a:lnSpc>
              <a:defRPr sz="2000" b="1" i="0" u="none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418DF0B-1F85-2BB3-D241-A3A14BF72908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34029" y="1040964"/>
            <a:ext cx="7144095" cy="5846064"/>
          </a:xfrm>
        </p:spPr>
        <p:txBody>
          <a:bodyPr anchor="b">
            <a:noAutofit/>
          </a:bodyPr>
          <a:lstStyle>
            <a:lvl1pPr marL="0" indent="0" algn="l">
              <a:lnSpc>
                <a:spcPct val="90000"/>
              </a:lnSpc>
              <a:buNone/>
              <a:defRPr sz="28000" b="0" i="0" u="sng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##%</a:t>
            </a:r>
          </a:p>
        </p:txBody>
      </p:sp>
    </p:spTree>
    <p:extLst>
      <p:ext uri="{BB962C8B-B14F-4D97-AF65-F5344CB8AC3E}">
        <p14:creationId xmlns:p14="http://schemas.microsoft.com/office/powerpoint/2010/main" val="214781656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umber Large 5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56306E-B77F-CE22-FA8C-F08F17B5E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64508" y="1001715"/>
            <a:ext cx="3393455" cy="5221285"/>
          </a:xfrm>
        </p:spPr>
        <p:txBody>
          <a:bodyPr anchor="b">
            <a:normAutofit/>
          </a:bodyPr>
          <a:lstStyle>
            <a:lvl1pPr algn="l">
              <a:lnSpc>
                <a:spcPct val="110000"/>
              </a:lnSpc>
              <a:defRPr sz="2000" b="1" i="0" u="none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418DF0B-1F85-2BB3-D241-A3A14BF72908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34029" y="1040964"/>
            <a:ext cx="7144095" cy="5846064"/>
          </a:xfrm>
        </p:spPr>
        <p:txBody>
          <a:bodyPr anchor="b">
            <a:noAutofit/>
          </a:bodyPr>
          <a:lstStyle>
            <a:lvl1pPr marL="0" indent="0" algn="l">
              <a:lnSpc>
                <a:spcPct val="90000"/>
              </a:lnSpc>
              <a:buNone/>
              <a:defRPr sz="28000" b="0" i="0" u="sng">
                <a:solidFill>
                  <a:schemeClr val="accent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##%</a:t>
            </a:r>
          </a:p>
        </p:txBody>
      </p:sp>
    </p:spTree>
    <p:extLst>
      <p:ext uri="{BB962C8B-B14F-4D97-AF65-F5344CB8AC3E}">
        <p14:creationId xmlns:p14="http://schemas.microsoft.com/office/powerpoint/2010/main" val="267266195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atemen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221EB5-8556-FBD7-00D5-D69AC8E7E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-1795663"/>
            <a:ext cx="11579352" cy="1133856"/>
          </a:xfrm>
        </p:spPr>
        <p:txBody>
          <a:bodyPr/>
          <a:lstStyle>
            <a:lvl1pPr>
              <a:defRPr cap="all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D56E87B-2252-4382-E6E7-15A81BCC80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SHAPING THE FUTURE OF OUR INDUSTRY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7F688C7-1128-9027-65E4-A17BBE7DDD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A2AD571-8A42-FC4D-8DD1-0DD76ABF057B}" type="datetime1">
              <a:rPr lang="en-US" smtClean="0"/>
              <a:pPr/>
              <a:t>8/10/2026</a:t>
            </a:fld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C1C6A68-1AC4-7B10-CD66-D67327434E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E4E45FF-53F3-89B1-B969-C440DC819EF4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12647" y="1001715"/>
            <a:ext cx="8502777" cy="5221286"/>
          </a:xfrm>
        </p:spPr>
        <p:txBody>
          <a:bodyPr anchor="ctr">
            <a:noAutofit/>
          </a:bodyPr>
          <a:lstStyle>
            <a:lvl1pPr marL="0" indent="0">
              <a:lnSpc>
                <a:spcPct val="100000"/>
              </a:lnSpc>
              <a:buNone/>
              <a:defRPr sz="5400" b="1" u="sng">
                <a:solidFill>
                  <a:schemeClr val="bg1"/>
                </a:solidFill>
              </a:defRPr>
            </a:lvl1pPr>
            <a:lvl2pPr marL="228600" indent="0">
              <a:lnSpc>
                <a:spcPct val="100000"/>
              </a:lnSpc>
              <a:buNone/>
              <a:defRPr sz="4800" b="1" u="sng">
                <a:solidFill>
                  <a:schemeClr val="bg1"/>
                </a:solidFill>
              </a:defRPr>
            </a:lvl2pPr>
            <a:lvl3pPr marL="457200" indent="0">
              <a:lnSpc>
                <a:spcPct val="100000"/>
              </a:lnSpc>
              <a:buNone/>
              <a:defRPr sz="4400" b="1" u="sng">
                <a:solidFill>
                  <a:schemeClr val="bg1"/>
                </a:solidFill>
              </a:defRPr>
            </a:lvl3pPr>
            <a:lvl4pPr marL="685800" indent="0">
              <a:lnSpc>
                <a:spcPct val="100000"/>
              </a:lnSpc>
              <a:buNone/>
              <a:defRPr sz="4000" b="1" u="sng">
                <a:solidFill>
                  <a:schemeClr val="bg1"/>
                </a:solidFill>
              </a:defRPr>
            </a:lvl4pPr>
            <a:lvl5pPr marL="914400" indent="0">
              <a:lnSpc>
                <a:spcPct val="100000"/>
              </a:lnSpc>
              <a:buNone/>
              <a:defRPr sz="3600" b="1" u="sng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Statement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48987564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atement 2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221EB5-8556-FBD7-00D5-D69AC8E7E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-1700784"/>
            <a:ext cx="11579352" cy="1133856"/>
          </a:xfrm>
        </p:spPr>
        <p:txBody>
          <a:bodyPr/>
          <a:lstStyle>
            <a:lvl1pPr>
              <a:defRPr cap="all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D56E87B-2252-4382-E6E7-15A81BCC80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SHAPING THE FUTURE OF OUR INDUSTRY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7F688C7-1128-9027-65E4-A17BBE7DDD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3F588B4-CB59-614E-93AB-9F331D0D8D83}" type="datetime1">
              <a:rPr lang="en-US" smtClean="0"/>
              <a:pPr/>
              <a:t>8/10/2026</a:t>
            </a:fld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C1C6A68-1AC4-7B10-CD66-D67327434E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E4E45FF-53F3-89B1-B969-C440DC819EF4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34029" y="1764792"/>
            <a:ext cx="8481400" cy="4458208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5000" b="1">
                <a:solidFill>
                  <a:schemeClr val="bg1"/>
                </a:solidFill>
              </a:defRPr>
            </a:lvl1pPr>
            <a:lvl2pPr marL="228600" indent="0">
              <a:lnSpc>
                <a:spcPct val="100000"/>
              </a:lnSpc>
              <a:buNone/>
              <a:defRPr sz="4400" b="1">
                <a:solidFill>
                  <a:schemeClr val="bg1"/>
                </a:solidFill>
              </a:defRPr>
            </a:lvl2pPr>
            <a:lvl3pPr marL="457200" indent="0">
              <a:lnSpc>
                <a:spcPct val="100000"/>
              </a:lnSpc>
              <a:buNone/>
              <a:defRPr sz="4000" b="1">
                <a:solidFill>
                  <a:schemeClr val="bg1"/>
                </a:solidFill>
              </a:defRPr>
            </a:lvl3pPr>
            <a:lvl4pPr marL="685800" indent="0">
              <a:lnSpc>
                <a:spcPct val="100000"/>
              </a:lnSpc>
              <a:buNone/>
              <a:defRPr sz="3600" b="1">
                <a:solidFill>
                  <a:schemeClr val="bg1"/>
                </a:solidFill>
              </a:defRPr>
            </a:lvl4pPr>
            <a:lvl5pPr marL="914400" indent="0">
              <a:lnSpc>
                <a:spcPct val="100000"/>
              </a:lnSpc>
              <a:buNone/>
              <a:defRPr sz="32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Statement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29540895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atement 3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221EB5-8556-FBD7-00D5-D69AC8E7E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-1891284"/>
            <a:ext cx="11579352" cy="1133856"/>
          </a:xfrm>
        </p:spPr>
        <p:txBody>
          <a:bodyPr/>
          <a:lstStyle>
            <a:lvl1pPr>
              <a:defRPr cap="all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D56E87B-2252-4382-E6E7-15A81BCC80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SHAPING THE FUTURE OF OUR INDUSTRY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7F688C7-1128-9027-65E4-A17BBE7DDD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EA8851A9-1959-C54C-A050-24BB5C598FE4}" type="datetime1">
              <a:rPr lang="en-US" smtClean="0"/>
              <a:pPr/>
              <a:t>8/10/2026</a:t>
            </a:fld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C1C6A68-1AC4-7B10-CD66-D67327434E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E4E45FF-53F3-89B1-B969-C440DC819EF4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34029" y="1011936"/>
            <a:ext cx="8481400" cy="5211064"/>
          </a:xfrm>
        </p:spPr>
        <p:txBody>
          <a:bodyPr anchor="t">
            <a:noAutofit/>
          </a:bodyPr>
          <a:lstStyle>
            <a:lvl1pPr marL="0" indent="0">
              <a:lnSpc>
                <a:spcPct val="100000"/>
              </a:lnSpc>
              <a:buNone/>
              <a:defRPr sz="5000" b="1">
                <a:solidFill>
                  <a:schemeClr val="bg1"/>
                </a:solidFill>
              </a:defRPr>
            </a:lvl1pPr>
            <a:lvl2pPr marL="228600" indent="0">
              <a:lnSpc>
                <a:spcPct val="100000"/>
              </a:lnSpc>
              <a:buNone/>
              <a:defRPr sz="4400" b="1">
                <a:solidFill>
                  <a:schemeClr val="bg1"/>
                </a:solidFill>
              </a:defRPr>
            </a:lvl2pPr>
            <a:lvl3pPr marL="457200" indent="0">
              <a:lnSpc>
                <a:spcPct val="100000"/>
              </a:lnSpc>
              <a:buNone/>
              <a:defRPr sz="4000" b="1">
                <a:solidFill>
                  <a:schemeClr val="bg1"/>
                </a:solidFill>
              </a:defRPr>
            </a:lvl3pPr>
            <a:lvl4pPr marL="685800" indent="0">
              <a:lnSpc>
                <a:spcPct val="100000"/>
              </a:lnSpc>
              <a:buNone/>
              <a:defRPr sz="3600" b="1">
                <a:solidFill>
                  <a:schemeClr val="bg1"/>
                </a:solidFill>
              </a:defRPr>
            </a:lvl4pPr>
            <a:lvl5pPr marL="914400" indent="0">
              <a:lnSpc>
                <a:spcPct val="100000"/>
              </a:lnSpc>
              <a:buNone/>
              <a:defRPr sz="32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Statement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26850412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atement 4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221EB5-8556-FBD7-00D5-D69AC8E7E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-1891284"/>
            <a:ext cx="11579352" cy="1133856"/>
          </a:xfrm>
        </p:spPr>
        <p:txBody>
          <a:bodyPr/>
          <a:lstStyle>
            <a:lvl1pPr>
              <a:defRPr cap="all" baseline="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D56E87B-2252-4382-E6E7-15A81BCC80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SHAPING THE FUTURE OF OUR INDUSTRY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7F688C7-1128-9027-65E4-A17BBE7DDD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432BBD40-9FB7-E148-AC1B-3919D230BEB1}" type="datetime1">
              <a:rPr lang="en-US" smtClean="0"/>
              <a:pPr/>
              <a:t>8/10/2026</a:t>
            </a:fld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C1C6A68-1AC4-7B10-CD66-D67327434E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E4E45FF-53F3-89B1-B969-C440DC819EF4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34028" y="1011936"/>
            <a:ext cx="9074511" cy="5211064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6000" b="1" i="0" u="sng">
                <a:solidFill>
                  <a:schemeClr val="accent1"/>
                </a:solidFill>
                <a:latin typeface="+mj-lt"/>
              </a:defRPr>
            </a:lvl1pPr>
            <a:lvl2pPr marL="228600" indent="0">
              <a:lnSpc>
                <a:spcPct val="100000"/>
              </a:lnSpc>
              <a:buNone/>
              <a:defRPr sz="4400" b="1" i="0">
                <a:solidFill>
                  <a:schemeClr val="accent1"/>
                </a:solidFill>
                <a:latin typeface="+mj-lt"/>
              </a:defRPr>
            </a:lvl2pPr>
            <a:lvl3pPr marL="457200" indent="0">
              <a:lnSpc>
                <a:spcPct val="100000"/>
              </a:lnSpc>
              <a:buNone/>
              <a:defRPr sz="4000" b="1" i="0">
                <a:solidFill>
                  <a:schemeClr val="accent1"/>
                </a:solidFill>
                <a:latin typeface="+mj-lt"/>
              </a:defRPr>
            </a:lvl3pPr>
            <a:lvl4pPr marL="685800" indent="0">
              <a:lnSpc>
                <a:spcPct val="100000"/>
              </a:lnSpc>
              <a:buNone/>
              <a:defRPr sz="3600" b="1" i="0">
                <a:solidFill>
                  <a:schemeClr val="accent1"/>
                </a:solidFill>
                <a:latin typeface="+mj-lt"/>
              </a:defRPr>
            </a:lvl4pPr>
            <a:lvl5pPr marL="914400" indent="0">
              <a:lnSpc>
                <a:spcPct val="100000"/>
              </a:lnSpc>
              <a:buNone/>
              <a:defRPr sz="3200" b="1" i="0">
                <a:solidFill>
                  <a:schemeClr val="accent1"/>
                </a:solidFill>
                <a:latin typeface="+mj-lt"/>
              </a:defRPr>
            </a:lvl5pPr>
          </a:lstStyle>
          <a:p>
            <a:pPr lvl="0"/>
            <a:r>
              <a:rPr lang="en-US" dirty="0"/>
              <a:t>Click to add Statement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8043053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12FA0A-1F7B-DD41-ECED-02B60BC46B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77005" y="5475284"/>
            <a:ext cx="9037984" cy="747715"/>
          </a:xfrm>
        </p:spPr>
        <p:txBody>
          <a:bodyPr anchor="ctr">
            <a:normAutofit/>
          </a:bodyPr>
          <a:lstStyle>
            <a:lvl1pPr>
              <a:lnSpc>
                <a:spcPct val="120000"/>
              </a:lnSpc>
              <a:defRPr sz="2000" u="none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Quote Author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23912E3-7555-EAAB-BE83-59ED3B5C9E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SHAPING THE FUTURE OF OUR INDUSTRY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344C372-F7FA-5AA5-92C1-CF476A2662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B7B831F-0525-DF47-A6D2-509FE238C6D0}" type="datetime1">
              <a:rPr lang="en-US" smtClean="0"/>
              <a:pPr/>
              <a:t>8/10/2026</a:t>
            </a:fld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6EAECF6-9F03-4C12-4BD4-4E8AE63A4F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14BE2EA-8E1E-E2DA-5CCF-46908B013BF2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577004" y="1005779"/>
            <a:ext cx="9037985" cy="4103745"/>
          </a:xfrm>
        </p:spPr>
        <p:txBody>
          <a:bodyPr anchor="ctr">
            <a:normAutofit/>
          </a:bodyPr>
          <a:lstStyle>
            <a:lvl1pPr marL="164592" indent="-164592">
              <a:lnSpc>
                <a:spcPct val="100000"/>
              </a:lnSpc>
              <a:spcBef>
                <a:spcPts val="0"/>
              </a:spcBef>
              <a:buNone/>
              <a:defRPr sz="60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Click to add Quote</a:t>
            </a:r>
          </a:p>
        </p:txBody>
      </p:sp>
    </p:spTree>
    <p:extLst>
      <p:ext uri="{BB962C8B-B14F-4D97-AF65-F5344CB8AC3E}">
        <p14:creationId xmlns:p14="http://schemas.microsoft.com/office/powerpoint/2010/main" val="3069037864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2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12FA0A-1F7B-DD41-ECED-02B60BC46B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69066" y="5475285"/>
            <a:ext cx="9045923" cy="747715"/>
          </a:xfrm>
        </p:spPr>
        <p:txBody>
          <a:bodyPr anchor="ctr">
            <a:normAutofit/>
          </a:bodyPr>
          <a:lstStyle>
            <a:lvl1pPr>
              <a:lnSpc>
                <a:spcPct val="120000"/>
              </a:lnSpc>
              <a:defRPr sz="2000" u="none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 dirty="0"/>
              <a:t>Quote Author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23912E3-7555-EAAB-BE83-59ED3B5C9E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SHAPING THE FUTURE OF OUR INDUSTRY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344C372-F7FA-5AA5-92C1-CF476A2662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543EBDBC-CFAC-9946-A2F3-D6402690E4D2}" type="datetime1">
              <a:rPr lang="en-US" smtClean="0"/>
              <a:pPr/>
              <a:t>8/10/2026</a:t>
            </a:fld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6EAECF6-9F03-4C12-4BD4-4E8AE63A4F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14BE2EA-8E1E-E2DA-5CCF-46908B013BF2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569066" y="1001715"/>
            <a:ext cx="9053874" cy="4107810"/>
          </a:xfrm>
        </p:spPr>
        <p:txBody>
          <a:bodyPr anchor="b">
            <a:normAutofit/>
          </a:bodyPr>
          <a:lstStyle>
            <a:lvl1pPr marL="164592" indent="-164592">
              <a:lnSpc>
                <a:spcPct val="100000"/>
              </a:lnSpc>
              <a:spcBef>
                <a:spcPts val="0"/>
              </a:spcBef>
              <a:buNone/>
              <a:defRPr sz="60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Click to add Quote</a:t>
            </a:r>
          </a:p>
        </p:txBody>
      </p:sp>
    </p:spTree>
    <p:extLst>
      <p:ext uri="{BB962C8B-B14F-4D97-AF65-F5344CB8AC3E}">
        <p14:creationId xmlns:p14="http://schemas.microsoft.com/office/powerpoint/2010/main" val="63340300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4028" y="1011936"/>
            <a:ext cx="7538425" cy="3172503"/>
          </a:xfrm>
        </p:spPr>
        <p:txBody>
          <a:bodyPr anchor="t">
            <a:normAutofit/>
          </a:bodyPr>
          <a:lstStyle>
            <a:lvl1pPr algn="l">
              <a:lnSpc>
                <a:spcPct val="90000"/>
              </a:lnSpc>
              <a:defRPr sz="6000" u="sng" cap="all" baseline="0"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4027" y="4728525"/>
            <a:ext cx="7538425" cy="1494475"/>
          </a:xfrm>
        </p:spPr>
        <p:txBody>
          <a:bodyPr anchor="b">
            <a:normAutofit/>
          </a:bodyPr>
          <a:lstStyle>
            <a:lvl1pPr marL="0" indent="0" algn="l">
              <a:lnSpc>
                <a:spcPct val="75000"/>
              </a:lnSpc>
              <a:spcBef>
                <a:spcPts val="0"/>
              </a:spcBef>
              <a:spcAft>
                <a:spcPts val="600"/>
              </a:spcAft>
              <a:buNone/>
              <a:defRPr sz="2000">
                <a:solidFill>
                  <a:schemeClr val="bg1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lnSpc>
                <a:spcPct val="90000"/>
              </a:lnSpc>
              <a:defRPr>
                <a:latin typeface="+mj-lt"/>
              </a:defRPr>
            </a:lvl1pPr>
          </a:lstStyle>
          <a:p>
            <a:r>
              <a:rPr lang="en-US" dirty="0"/>
              <a:t>SHAPING THE FUTURE OF OUR INDUSTRY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lnSpc>
                <a:spcPct val="90000"/>
              </a:lnSpc>
              <a:defRPr>
                <a:latin typeface="+mj-lt"/>
              </a:defRPr>
            </a:lvl1pPr>
          </a:lstStyle>
          <a:p>
            <a:fld id="{99A48728-1D9C-2F4B-9F0A-BC2AEDF455B4}" type="datetime1">
              <a:rPr lang="en-US" smtClean="0"/>
              <a:pPr/>
              <a:t>8/10/2026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lnSpc>
                <a:spcPct val="90000"/>
              </a:lnSpc>
              <a:defRPr>
                <a:latin typeface="+mj-lt"/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807941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3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12FA0A-1F7B-DD41-ECED-02B60BC46B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4028" y="5475285"/>
            <a:ext cx="9074512" cy="747715"/>
          </a:xfrm>
        </p:spPr>
        <p:txBody>
          <a:bodyPr anchor="ctr">
            <a:normAutofit/>
          </a:bodyPr>
          <a:lstStyle>
            <a:lvl1pPr>
              <a:lnSpc>
                <a:spcPct val="120000"/>
              </a:lnSpc>
              <a:defRPr sz="2000" u="none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Quote Author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23912E3-7555-EAAB-BE83-59ED3B5C9E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SHAPING THE FUTURE OF OUR INDUSTRY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344C372-F7FA-5AA5-92C1-CF476A2662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542C378-8FD2-C449-B7AA-6F7022066293}" type="datetime1">
              <a:rPr lang="en-US" smtClean="0"/>
              <a:pPr/>
              <a:t>8/10/2026</a:t>
            </a:fld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6EAECF6-9F03-4C12-4BD4-4E8AE63A4F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14BE2EA-8E1E-E2DA-5CCF-46908B013BF2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34028" y="1011936"/>
            <a:ext cx="9037985" cy="3716590"/>
          </a:xfrm>
        </p:spPr>
        <p:txBody>
          <a:bodyPr anchor="ctr">
            <a:normAutofit/>
          </a:bodyPr>
          <a:lstStyle>
            <a:lvl1pPr marL="164592" indent="-164592">
              <a:lnSpc>
                <a:spcPct val="100000"/>
              </a:lnSpc>
              <a:spcBef>
                <a:spcPts val="0"/>
              </a:spcBef>
              <a:buNone/>
              <a:defRPr sz="60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Click to add Quote</a:t>
            </a:r>
          </a:p>
        </p:txBody>
      </p:sp>
    </p:spTree>
    <p:extLst>
      <p:ext uri="{BB962C8B-B14F-4D97-AF65-F5344CB8AC3E}">
        <p14:creationId xmlns:p14="http://schemas.microsoft.com/office/powerpoint/2010/main" val="181588254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4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12FA0A-1F7B-DD41-ECED-02B60BC46B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4030" y="640203"/>
            <a:ext cx="10923934" cy="1099006"/>
          </a:xfrm>
        </p:spPr>
        <p:txBody>
          <a:bodyPr anchor="t">
            <a:normAutofit/>
          </a:bodyPr>
          <a:lstStyle>
            <a:lvl1pPr>
              <a:lnSpc>
                <a:spcPct val="120000"/>
              </a:lnSpc>
              <a:defRPr sz="2000" u="none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 dirty="0"/>
              <a:t>Quote Author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23912E3-7555-EAAB-BE83-59ED3B5C9E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SHAPING THE FUTURE OF OUR INDUSTRY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344C372-F7FA-5AA5-92C1-CF476A2662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55AA9746-49E3-1D49-A044-597FC2272B5D}" type="datetime1">
              <a:rPr lang="en-US" smtClean="0"/>
              <a:pPr/>
              <a:t>8/10/2026</a:t>
            </a:fld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6EAECF6-9F03-4C12-4BD4-4E8AE63A4F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14BE2EA-8E1E-E2DA-5CCF-46908B013BF2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34029" y="2120209"/>
            <a:ext cx="10923935" cy="4102791"/>
          </a:xfrm>
        </p:spPr>
        <p:txBody>
          <a:bodyPr anchor="b">
            <a:normAutofit/>
          </a:bodyPr>
          <a:lstStyle>
            <a:lvl1pPr marL="164592" indent="-164592">
              <a:lnSpc>
                <a:spcPct val="100000"/>
              </a:lnSpc>
              <a:spcBef>
                <a:spcPts val="0"/>
              </a:spcBef>
              <a:buNone/>
              <a:defRPr sz="6000" b="0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Click to add Quote</a:t>
            </a:r>
          </a:p>
        </p:txBody>
      </p:sp>
    </p:spTree>
    <p:extLst>
      <p:ext uri="{BB962C8B-B14F-4D97-AF65-F5344CB8AC3E}">
        <p14:creationId xmlns:p14="http://schemas.microsoft.com/office/powerpoint/2010/main" val="364760621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5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12FA0A-1F7B-DD41-ECED-02B60BC46B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4030" y="1001715"/>
            <a:ext cx="10923934" cy="747715"/>
          </a:xfrm>
        </p:spPr>
        <p:txBody>
          <a:bodyPr anchor="t">
            <a:normAutofit/>
          </a:bodyPr>
          <a:lstStyle>
            <a:lvl1pPr>
              <a:lnSpc>
                <a:spcPct val="120000"/>
              </a:lnSpc>
              <a:defRPr sz="2000" u="none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Quote Author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23912E3-7555-EAAB-BE83-59ED3B5C9E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SHAPING THE FUTURE OF OUR INDUSTRY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344C372-F7FA-5AA5-92C1-CF476A2662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55AA9746-49E3-1D49-A044-597FC2272B5D}" type="datetime1">
              <a:rPr lang="en-US" smtClean="0"/>
              <a:pPr/>
              <a:t>8/10/2026</a:t>
            </a:fld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6EAECF6-9F03-4C12-4BD4-4E8AE63A4F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14BE2EA-8E1E-E2DA-5CCF-46908B013BF2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34029" y="2120209"/>
            <a:ext cx="10923935" cy="4102791"/>
          </a:xfrm>
        </p:spPr>
        <p:txBody>
          <a:bodyPr anchor="b">
            <a:normAutofit/>
          </a:bodyPr>
          <a:lstStyle>
            <a:lvl1pPr marL="164592" indent="-164592">
              <a:lnSpc>
                <a:spcPct val="100000"/>
              </a:lnSpc>
              <a:spcBef>
                <a:spcPts val="0"/>
              </a:spcBef>
              <a:buNone/>
              <a:defRPr sz="6000" b="0" i="0">
                <a:solidFill>
                  <a:schemeClr val="accent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Click to add Quote</a:t>
            </a:r>
          </a:p>
        </p:txBody>
      </p:sp>
    </p:spTree>
    <p:extLst>
      <p:ext uri="{BB962C8B-B14F-4D97-AF65-F5344CB8AC3E}">
        <p14:creationId xmlns:p14="http://schemas.microsoft.com/office/powerpoint/2010/main" val="258722945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774" y="1010613"/>
            <a:ext cx="10945189" cy="746759"/>
          </a:xfrm>
        </p:spPr>
        <p:txBody>
          <a:bodyPr/>
          <a:lstStyle>
            <a:lvl1pPr>
              <a:defRPr cap="all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SHAPING THE FUTURE OF OUR INDUSTRY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B7BE2A0-CBC1-A842-B334-0B3B571BCC28}" type="datetime1">
              <a:rPr lang="en-US" smtClean="0"/>
              <a:pPr/>
              <a:t>8/10/2026</a:t>
            </a:fld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84DC103C-4E45-07FA-2734-5BAE2624DC4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34028" y="2129474"/>
            <a:ext cx="5271473" cy="40935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288F1ED9-CE64-0191-F909-FDC002A7456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283941" y="2129475"/>
            <a:ext cx="5274021" cy="4093524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3742770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FEE969-634D-6E32-D227-18E9282C6F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028" y="1010614"/>
            <a:ext cx="10923934" cy="746760"/>
          </a:xfrm>
        </p:spPr>
        <p:txBody>
          <a:bodyPr/>
          <a:lstStyle>
            <a:lvl1pPr>
              <a:defRPr cap="all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49D76D8-9033-26CF-BF4C-AECCC685C1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SHAPING THE FUTURE OF OUR INDUSTRY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E3B3581-658A-8487-F9CB-E79F2BFF27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54D687F-3261-A345-B9E7-76DD0579BB9D}" type="datetime1">
              <a:rPr lang="en-US" smtClean="0"/>
              <a:pPr/>
              <a:t>8/10/2026</a:t>
            </a:fld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02A06B8-CC1D-542F-D8EB-7625046B91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CD26D4-290A-F0ED-7D62-41EDA6FEC2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4028" y="2120575"/>
            <a:ext cx="5271474" cy="375613"/>
          </a:xfr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buNone/>
              <a:defRPr sz="2000" b="1" cap="all" baseline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6536620-C4F3-EEC3-DBF1-05196B1CBB5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83940" y="2120575"/>
            <a:ext cx="5274023" cy="375614"/>
          </a:xfr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buNone/>
              <a:defRPr sz="2000" b="1" cap="all" baseline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86E5640-DE07-46FE-2EFB-FCD8C5238DC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34028" y="2877190"/>
            <a:ext cx="5266092" cy="334581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20D5795C-6228-AA6F-1CF7-AD7010686BC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286500" y="2877190"/>
            <a:ext cx="5271464" cy="334581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4462334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6A9F42-7FF7-F803-C075-BC4968D35E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029" y="1011936"/>
            <a:ext cx="10923935" cy="1865254"/>
          </a:xfrm>
        </p:spPr>
        <p:txBody>
          <a:bodyPr/>
          <a:lstStyle>
            <a:lvl1pPr>
              <a:defRPr cap="all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B968DDD-323F-89A1-84E3-DDBA626D93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SHAPING THE FUTURE OF OUR INDUSTRY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89E8268-7232-2944-F1BD-399F9419B5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5C9DF99-DDC2-894B-B2EC-BE93B405C6CB}" type="datetime1">
              <a:rPr lang="en-US" smtClean="0"/>
              <a:pPr/>
              <a:t>8/10/2026</a:t>
            </a:fld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8FBDC76-671D-1671-DCE2-D5658BD40E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7581739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0EAA6C9-A7F3-19F1-D17C-A1D83FAF55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SHAPING THE FUTURE OF OUR INDUSTRY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9BC4D82-0182-501C-9231-4676768047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7E1AAE6-D11F-2F46-A437-EC693200CDD7}" type="datetime1">
              <a:rPr lang="en-US" smtClean="0"/>
              <a:pPr/>
              <a:t>8/10/2026</a:t>
            </a:fld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4EBB816-1B94-116F-92D4-6043AE9E0C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0330777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50C37F-77BE-E128-4248-D001C39E79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029" y="996695"/>
            <a:ext cx="3763961" cy="1314426"/>
          </a:xfrm>
        </p:spPr>
        <p:txBody>
          <a:bodyPr anchor="t">
            <a:normAutofit/>
          </a:bodyPr>
          <a:lstStyle>
            <a:lvl1pPr>
              <a:defRPr sz="2800" cap="all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C85A215-184B-2105-0279-ED02F64458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SHAPING THE FUTURE OF OUR INDUSTRY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3F05638-7A56-469A-825A-1DFA600254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3D95903C-EDC1-ED4F-958F-696903391605}" type="datetime1">
              <a:rPr lang="en-US" smtClean="0"/>
              <a:pPr/>
              <a:t>8/10/2026</a:t>
            </a:fld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2C7CA46-892B-253A-3A28-7414E17B83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C0EEBFB-2026-6A35-33ED-F008376B67A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4028" y="2495234"/>
            <a:ext cx="3763961" cy="3727766"/>
          </a:xfrm>
        </p:spPr>
        <p:txBody>
          <a:bodyPr anchor="t">
            <a:normAutofit/>
          </a:bodyPr>
          <a:lstStyle>
            <a:lvl1pPr marL="0" indent="0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3B20A8-A604-C977-02C0-083BA86634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70474" y="1005779"/>
            <a:ext cx="6604492" cy="5217221"/>
          </a:xfrm>
        </p:spPr>
        <p:txBody>
          <a:bodyPr>
            <a:normAutofit/>
          </a:bodyPr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400">
                <a:solidFill>
                  <a:schemeClr val="tx1"/>
                </a:solidFill>
              </a:defRPr>
            </a:lvl2pPr>
            <a:lvl3pPr>
              <a:defRPr sz="2000">
                <a:solidFill>
                  <a:schemeClr val="tx1"/>
                </a:solidFill>
              </a:defRPr>
            </a:lvl3pPr>
            <a:lvl4pPr>
              <a:defRPr sz="1800">
                <a:solidFill>
                  <a:schemeClr val="tx1"/>
                </a:solidFill>
              </a:defRPr>
            </a:lvl4pPr>
            <a:lvl5pPr>
              <a:defRPr sz="1800">
                <a:solidFill>
                  <a:schemeClr val="tx1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8505549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B06A09-98CF-FAC2-3708-AECC4360C6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7" y="630936"/>
            <a:ext cx="3793283" cy="2246253"/>
          </a:xfrm>
        </p:spPr>
        <p:txBody>
          <a:bodyPr anchor="t">
            <a:normAutofit/>
          </a:bodyPr>
          <a:lstStyle>
            <a:lvl1pPr>
              <a:defRPr sz="2800" cap="all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DC75DA-9A78-9AB9-7171-95A08CC51C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SHAPING THE FUTURE OF OUR INDUSTRY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20B235E-39C7-4C78-20EF-DB48ECD9CB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0DC713B-25C9-B74A-9BBC-A695A5E98312}" type="datetime1">
              <a:rPr lang="en-US" smtClean="0"/>
              <a:pPr/>
              <a:t>8/10/2026</a:t>
            </a:fld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EFE1A03-DCCB-53C7-DBFE-2AD55C9059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32C4A61-EF2A-C5A5-B150-4448600B39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4021" y="3242949"/>
            <a:ext cx="3763969" cy="3017826"/>
          </a:xfrm>
        </p:spPr>
        <p:txBody>
          <a:bodyPr anchor="b"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571C769-CEC8-962A-01E6-15B0E056791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962523" y="630937"/>
            <a:ext cx="6616830" cy="5592064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6498051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clusi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028" y="982085"/>
            <a:ext cx="7538425" cy="1895105"/>
          </a:xfrm>
        </p:spPr>
        <p:txBody>
          <a:bodyPr anchor="b">
            <a:noAutofit/>
          </a:bodyPr>
          <a:lstStyle>
            <a:lvl1pPr>
              <a:defRPr sz="6000" cap="all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SHAPING THE FUTURE OF OUR INDUSTRY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1D5279E-0E3B-B54D-9B59-E121D9B3AFDB}" type="datetime1">
              <a:rPr lang="en-US" smtClean="0"/>
              <a:pPr/>
              <a:t>8/10/2026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7E1FCC9-2D1D-9C6B-8C9A-E3D0A77DBEF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34028" y="3242949"/>
            <a:ext cx="10923935" cy="2980051"/>
          </a:xfrm>
        </p:spPr>
        <p:txBody>
          <a:bodyPr/>
          <a:lstStyle>
            <a:lvl1pPr marL="0" indent="0">
              <a:buNone/>
              <a:defRPr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tx1"/>
                </a:solidFill>
              </a:defRPr>
            </a:lvl2pPr>
            <a:lvl3pPr marL="457200" indent="0">
              <a:buNone/>
              <a:defRPr>
                <a:solidFill>
                  <a:schemeClr val="tx1"/>
                </a:solidFill>
              </a:defRPr>
            </a:lvl3pPr>
            <a:lvl4pPr marL="685800" indent="0">
              <a:buNone/>
              <a:defRPr>
                <a:solidFill>
                  <a:schemeClr val="tx1"/>
                </a:solidFill>
              </a:defRPr>
            </a:lvl4pPr>
            <a:lvl5pPr marL="914400" indent="0">
              <a:buNone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239467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4029" y="1011936"/>
            <a:ext cx="8095016" cy="3335590"/>
          </a:xfrm>
        </p:spPr>
        <p:txBody>
          <a:bodyPr anchor="b">
            <a:normAutofit/>
          </a:bodyPr>
          <a:lstStyle>
            <a:lvl1pPr algn="l">
              <a:defRPr sz="6000" cap="all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4029" y="4728526"/>
            <a:ext cx="8095015" cy="1117538"/>
          </a:xfrm>
        </p:spPr>
        <p:txBody>
          <a:bodyPr anchor="t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SHAPING THE FUTURE OF OUR INDUSTRY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A5FDA9-B56F-3D40-BA5C-830FD973E5D1}" type="datetime1">
              <a:rPr lang="en-US" smtClean="0"/>
              <a:t>8/10/2026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89585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clusion 2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029" y="1381760"/>
            <a:ext cx="8481400" cy="1852292"/>
          </a:xfrm>
        </p:spPr>
        <p:txBody>
          <a:bodyPr anchor="b">
            <a:noAutofit/>
          </a:bodyPr>
          <a:lstStyle>
            <a:lvl1pPr>
              <a:defRPr sz="6000" cap="all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SHAPING THE FUTURE OF OUR INDUSTRY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4C9E747C-1B1C-1345-96BA-B9E64C23A7BC}" type="datetime1">
              <a:rPr lang="en-US" smtClean="0"/>
              <a:pPr/>
              <a:t>8/10/2026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053FFEDA-E57B-DF13-2394-A1514E15F85A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34029" y="3614097"/>
            <a:ext cx="8481400" cy="1861187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228600" indent="0">
              <a:buNone/>
              <a:defRPr sz="2000">
                <a:solidFill>
                  <a:schemeClr val="tx1"/>
                </a:solidFill>
              </a:defRPr>
            </a:lvl2pPr>
            <a:lvl3pPr marL="457200" indent="0">
              <a:buNone/>
              <a:defRPr sz="1800">
                <a:solidFill>
                  <a:schemeClr val="tx1"/>
                </a:solidFill>
              </a:defRPr>
            </a:lvl3pPr>
            <a:lvl4pPr marL="685800" indent="0">
              <a:buNone/>
              <a:defRPr sz="1600">
                <a:solidFill>
                  <a:schemeClr val="tx1"/>
                </a:solidFill>
              </a:defRPr>
            </a:lvl4pPr>
            <a:lvl5pPr marL="914400" indent="0">
              <a:buNone/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212288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clusion 3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029" y="1381760"/>
            <a:ext cx="7731038" cy="3346766"/>
          </a:xfrm>
        </p:spPr>
        <p:txBody>
          <a:bodyPr anchor="b">
            <a:noAutofit/>
          </a:bodyPr>
          <a:lstStyle>
            <a:lvl1pPr>
              <a:defRPr sz="6000" cap="all" baseline="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SHAPING THE FUTURE OF OUR INDUSTRY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09DA23C4-A9FB-DB4A-B7DD-A0A5161EF3E0}" type="datetime1">
              <a:rPr lang="en-US" smtClean="0"/>
              <a:pPr/>
              <a:t>8/10/2026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053FFEDA-E57B-DF13-2394-A1514E15F85A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34029" y="5109526"/>
            <a:ext cx="6595450" cy="1113474"/>
          </a:xfrm>
        </p:spPr>
        <p:txBody>
          <a:bodyPr>
            <a:noAutofit/>
          </a:bodyPr>
          <a:lstStyle>
            <a:lvl1pPr marL="0" indent="0">
              <a:buNone/>
              <a:defRPr sz="2000" b="1" i="0">
                <a:solidFill>
                  <a:schemeClr val="accent1"/>
                </a:solidFill>
                <a:latin typeface="+mj-lt"/>
              </a:defRPr>
            </a:lvl1pPr>
            <a:lvl2pPr marL="228600" indent="0">
              <a:buNone/>
              <a:defRPr sz="2000" b="1" i="0">
                <a:solidFill>
                  <a:schemeClr val="accent1"/>
                </a:solidFill>
                <a:latin typeface="+mj-lt"/>
              </a:defRPr>
            </a:lvl2pPr>
            <a:lvl3pPr marL="457200" indent="0">
              <a:buNone/>
              <a:defRPr sz="2000" b="1" i="0">
                <a:solidFill>
                  <a:schemeClr val="accent1"/>
                </a:solidFill>
                <a:latin typeface="+mj-lt"/>
              </a:defRPr>
            </a:lvl3pPr>
            <a:lvl4pPr marL="685800" indent="0">
              <a:buNone/>
              <a:defRPr sz="2000" b="1" i="0">
                <a:solidFill>
                  <a:schemeClr val="accent1"/>
                </a:solidFill>
                <a:latin typeface="+mj-lt"/>
              </a:defRPr>
            </a:lvl4pPr>
            <a:lvl5pPr marL="914400" indent="0">
              <a:buNone/>
              <a:defRPr sz="2000" b="1" i="0">
                <a:solidFill>
                  <a:schemeClr val="accent1"/>
                </a:solidFill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602788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33602" y="1011936"/>
            <a:ext cx="7924802" cy="3350830"/>
          </a:xfrm>
        </p:spPr>
        <p:txBody>
          <a:bodyPr anchor="b">
            <a:normAutofit/>
          </a:bodyPr>
          <a:lstStyle>
            <a:lvl1pPr algn="ctr">
              <a:defRPr sz="6000" cap="all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133602" y="4728526"/>
            <a:ext cx="7924801" cy="1117538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SHAPING THE FUTURE OF OUR INDUSTRY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B04B425-AD26-2748-9379-4D52F1178C82}" type="datetime1">
              <a:rPr lang="en-US" smtClean="0"/>
              <a:pPr/>
              <a:t>8/10/2026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085628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4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72AC2E79-609C-0D1A-9B21-608288E7C67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4029" y="634999"/>
            <a:ext cx="7152035" cy="5588001"/>
          </a:xfrm>
        </p:spPr>
        <p:txBody>
          <a:bodyPr anchor="b">
            <a:normAutofit/>
          </a:bodyPr>
          <a:lstStyle>
            <a:lvl1pPr algn="l">
              <a:defRPr sz="7500" cap="all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903C4BE1-6BC7-07DF-D465-C3B7FD2F995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72448" y="634999"/>
            <a:ext cx="3385516" cy="1494477"/>
          </a:xfrm>
        </p:spPr>
        <p:txBody>
          <a:bodyPr anchor="t">
            <a:normAutofit/>
          </a:bodyPr>
          <a:lstStyle>
            <a:lvl1pPr marL="0" indent="0" algn="r">
              <a:buNone/>
              <a:defRPr sz="2000" b="1" i="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05027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5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72AC2E79-609C-0D1A-9B21-608288E7C67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4029" y="634999"/>
            <a:ext cx="7152035" cy="5588001"/>
          </a:xfrm>
        </p:spPr>
        <p:txBody>
          <a:bodyPr anchor="b">
            <a:normAutofit/>
          </a:bodyPr>
          <a:lstStyle>
            <a:lvl1pPr algn="l">
              <a:defRPr sz="7500" cap="all" baseline="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903C4BE1-6BC7-07DF-D465-C3B7FD2F995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72448" y="634999"/>
            <a:ext cx="3385516" cy="1494477"/>
          </a:xfrm>
        </p:spPr>
        <p:txBody>
          <a:bodyPr anchor="t">
            <a:normAutofit/>
          </a:bodyPr>
          <a:lstStyle>
            <a:lvl1pPr marL="0" indent="0" algn="r">
              <a:buNone/>
              <a:defRPr sz="2000" b="1" i="0">
                <a:solidFill>
                  <a:schemeClr val="accent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16774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.xml"/><Relationship Id="rId61" Type="http://schemas.openxmlformats.org/officeDocument/2006/relationships/slideLayout" Target="../slideLayouts/slideLayout61.xml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75BFB69-9245-EC58-F1DE-FEB625BD33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029" y="1001714"/>
            <a:ext cx="10923935" cy="149447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95753E-AF8A-7E04-8A1A-205B755A021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708540" y="0"/>
            <a:ext cx="914400" cy="63093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/>
                </a:solidFill>
                <a:latin typeface="+mj-lt"/>
              </a:defRPr>
            </a:lvl1pPr>
          </a:lstStyle>
          <a:p>
            <a:fld id="{D90E5A07-4FDA-D34C-BE60-17876FEEBAA5}" type="datetime1">
              <a:rPr lang="en-US" smtClean="0"/>
              <a:pPr/>
              <a:t>8/10/2026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E1B7C8-DA74-800B-EE14-A39E9DB32DE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34029" y="0"/>
            <a:ext cx="3657600" cy="63093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SHAPING THE FUTURE OF OUR INDUSTRY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C1647D-0DF0-CA1B-F723-EF7B8F508D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009324" y="0"/>
            <a:ext cx="548640" cy="63093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i="0">
                <a:solidFill>
                  <a:schemeClr val="bg1"/>
                </a:solidFill>
                <a:latin typeface="+mj-lt"/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16AFD5-5144-C460-0CA4-644BC4A93C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4029" y="2877190"/>
            <a:ext cx="10923935" cy="334581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99736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4" r:id="rId1"/>
    <p:sldLayoutId id="2147483775" r:id="rId2"/>
    <p:sldLayoutId id="2147483776" r:id="rId3"/>
    <p:sldLayoutId id="2147483777" r:id="rId4"/>
    <p:sldLayoutId id="2147483779" r:id="rId5"/>
    <p:sldLayoutId id="2147483780" r:id="rId6"/>
    <p:sldLayoutId id="2147483781" r:id="rId7"/>
    <p:sldLayoutId id="2147483782" r:id="rId8"/>
    <p:sldLayoutId id="2147483832" r:id="rId9"/>
    <p:sldLayoutId id="2147483783" r:id="rId10"/>
    <p:sldLayoutId id="2147483833" r:id="rId11"/>
    <p:sldLayoutId id="2147483784" r:id="rId12"/>
    <p:sldLayoutId id="2147483785" r:id="rId13"/>
    <p:sldLayoutId id="2147483786" r:id="rId14"/>
    <p:sldLayoutId id="2147483787" r:id="rId15"/>
    <p:sldLayoutId id="2147483788" r:id="rId16"/>
    <p:sldLayoutId id="2147483789" r:id="rId17"/>
    <p:sldLayoutId id="2147483790" r:id="rId18"/>
    <p:sldLayoutId id="2147483791" r:id="rId19"/>
    <p:sldLayoutId id="2147483792" r:id="rId20"/>
    <p:sldLayoutId id="2147483793" r:id="rId21"/>
    <p:sldLayoutId id="2147483794" r:id="rId22"/>
    <p:sldLayoutId id="2147483795" r:id="rId23"/>
    <p:sldLayoutId id="2147483796" r:id="rId24"/>
    <p:sldLayoutId id="2147483797" r:id="rId25"/>
    <p:sldLayoutId id="2147483798" r:id="rId26"/>
    <p:sldLayoutId id="2147483799" r:id="rId27"/>
    <p:sldLayoutId id="2147483800" r:id="rId28"/>
    <p:sldLayoutId id="2147483801" r:id="rId29"/>
    <p:sldLayoutId id="2147483802" r:id="rId30"/>
    <p:sldLayoutId id="2147483803" r:id="rId31"/>
    <p:sldLayoutId id="2147483804" r:id="rId32"/>
    <p:sldLayoutId id="2147483805" r:id="rId33"/>
    <p:sldLayoutId id="2147483806" r:id="rId34"/>
    <p:sldLayoutId id="2147483807" r:id="rId35"/>
    <p:sldLayoutId id="2147483808" r:id="rId36"/>
    <p:sldLayoutId id="2147483809" r:id="rId37"/>
    <p:sldLayoutId id="2147483810" r:id="rId38"/>
    <p:sldLayoutId id="2147483811" r:id="rId39"/>
    <p:sldLayoutId id="2147483812" r:id="rId40"/>
    <p:sldLayoutId id="2147483813" r:id="rId41"/>
    <p:sldLayoutId id="2147483814" r:id="rId42"/>
    <p:sldLayoutId id="2147483834" r:id="rId43"/>
    <p:sldLayoutId id="2147483815" r:id="rId44"/>
    <p:sldLayoutId id="2147483816" r:id="rId45"/>
    <p:sldLayoutId id="2147483817" r:id="rId46"/>
    <p:sldLayoutId id="2147483818" r:id="rId47"/>
    <p:sldLayoutId id="2147483819" r:id="rId48"/>
    <p:sldLayoutId id="2147483820" r:id="rId49"/>
    <p:sldLayoutId id="2147483821" r:id="rId50"/>
    <p:sldLayoutId id="2147483822" r:id="rId51"/>
    <p:sldLayoutId id="2147483835" r:id="rId52"/>
    <p:sldLayoutId id="2147483823" r:id="rId53"/>
    <p:sldLayoutId id="2147483824" r:id="rId54"/>
    <p:sldLayoutId id="2147483825" r:id="rId55"/>
    <p:sldLayoutId id="2147483826" r:id="rId56"/>
    <p:sldLayoutId id="2147483827" r:id="rId57"/>
    <p:sldLayoutId id="2147483828" r:id="rId58"/>
    <p:sldLayoutId id="2147483829" r:id="rId59"/>
    <p:sldLayoutId id="2147483830" r:id="rId60"/>
    <p:sldLayoutId id="2147483831" r:id="rId6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6000" b="1" u="sng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b="0" i="0" kern="1200">
          <a:solidFill>
            <a:schemeClr val="bg1"/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bg1"/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b="0" i="0" kern="1200">
          <a:solidFill>
            <a:schemeClr val="bg1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b="0" i="0" kern="1200">
          <a:solidFill>
            <a:schemeClr val="bg1"/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b="0" i="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5" orient="horz" pos="2160">
          <p15:clr>
            <a:srgbClr val="F26B43"/>
          </p15:clr>
        </p15:guide>
        <p15:guide id="6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9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9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9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9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9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9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9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9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9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9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9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9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9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9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9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5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5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B2608C23-AAC7-24F5-F2C0-159F3F981C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4029" y="634999"/>
            <a:ext cx="7152035" cy="5588001"/>
          </a:xfrm>
        </p:spPr>
        <p:txBody>
          <a:bodyPr/>
          <a:lstStyle/>
          <a:p>
            <a:r>
              <a:rPr lang="en-US" dirty="0"/>
              <a:t>Chapter 13 Bankruptcy</a:t>
            </a:r>
          </a:p>
        </p:txBody>
      </p:sp>
      <p:sp>
        <p:nvSpPr>
          <p:cNvPr id="6" name="Subtitle 5">
            <a:extLst>
              <a:ext uri="{FF2B5EF4-FFF2-40B4-BE49-F238E27FC236}">
                <a16:creationId xmlns:a16="http://schemas.microsoft.com/office/drawing/2014/main" id="{BDE37C8C-B9EB-77D8-9402-9E66A29BE49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72448" y="634999"/>
            <a:ext cx="3385516" cy="1494477"/>
          </a:xfrm>
        </p:spPr>
        <p:txBody>
          <a:bodyPr>
            <a:normAutofit fontScale="92500" lnSpcReduction="10000"/>
          </a:bodyPr>
          <a:lstStyle/>
          <a:p>
            <a:r>
              <a:rPr lang="en-US" sz="1400" b="0" dirty="0"/>
              <a:t>Presented by </a:t>
            </a:r>
          </a:p>
          <a:p>
            <a:r>
              <a:rPr lang="en-US" dirty="0"/>
              <a:t>James Davis</a:t>
            </a:r>
          </a:p>
          <a:p>
            <a:r>
              <a:rPr lang="en-US" sz="1400" b="0" dirty="0"/>
              <a:t>Attorney</a:t>
            </a:r>
          </a:p>
          <a:p>
            <a:r>
              <a:rPr lang="en-US" sz="1400" b="0" dirty="0"/>
              <a:t>Office of the Chapter 13 Trustee</a:t>
            </a:r>
          </a:p>
          <a:p>
            <a:r>
              <a:rPr lang="en-US" sz="1400" b="0" dirty="0"/>
              <a:t>jamesd@ch13bna.com</a:t>
            </a:r>
          </a:p>
        </p:txBody>
      </p:sp>
    </p:spTree>
    <p:extLst>
      <p:ext uri="{BB962C8B-B14F-4D97-AF65-F5344CB8AC3E}">
        <p14:creationId xmlns:p14="http://schemas.microsoft.com/office/powerpoint/2010/main" val="3969117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68CE0E-0347-F498-3DE5-CA759C2D4A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C57803-C096-87E5-02BC-22F541008F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Chapter 13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A395E01-98C6-C71A-09EF-50E57833C0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4564" y="2446073"/>
            <a:ext cx="10382864" cy="3727766"/>
          </a:xfrm>
        </p:spPr>
        <p:txBody>
          <a:bodyPr>
            <a:normAutofit/>
          </a:bodyPr>
          <a:lstStyle/>
          <a:p>
            <a:r>
              <a:rPr lang="en-US" sz="2800" b="1" dirty="0"/>
              <a:t>Debt reorganization plan</a:t>
            </a:r>
          </a:p>
          <a:p>
            <a:pPr lvl="1"/>
            <a:r>
              <a:rPr lang="en-US" sz="2400" b="1" dirty="0"/>
              <a:t>Retain property </a:t>
            </a:r>
          </a:p>
          <a:p>
            <a:pPr lvl="1"/>
            <a:r>
              <a:rPr lang="en-US" sz="2400" b="1" dirty="0"/>
              <a:t>Restructure debts</a:t>
            </a:r>
          </a:p>
          <a:p>
            <a:pPr lvl="1"/>
            <a:r>
              <a:rPr lang="en-US" sz="2400" b="1" dirty="0"/>
              <a:t>Reject or cure defaults on leases</a:t>
            </a:r>
          </a:p>
          <a:p>
            <a:r>
              <a:rPr lang="en-US" sz="2800" b="1" dirty="0"/>
              <a:t>Local practice varies </a:t>
            </a:r>
          </a:p>
          <a:p>
            <a:r>
              <a:rPr lang="en-US" sz="2800" b="1" dirty="0"/>
              <a:t>Administered by standing trustees</a:t>
            </a:r>
            <a:endParaRPr lang="en-US" sz="2400" b="1" dirty="0"/>
          </a:p>
          <a:p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24819645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FE212F-2E57-C0CA-46B8-96D904E60F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637D10-6AB5-E041-4E9C-D5AC83827E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Eligibility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ACC71C0-0EB4-FA84-58CD-1292382DAC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4564" y="2446073"/>
            <a:ext cx="10382864" cy="3727766"/>
          </a:xfrm>
        </p:spPr>
        <p:txBody>
          <a:bodyPr>
            <a:normAutofit/>
          </a:bodyPr>
          <a:lstStyle/>
          <a:p>
            <a:r>
              <a:rPr lang="en-US" sz="2800" b="1" dirty="0"/>
              <a:t>Regular income</a:t>
            </a:r>
          </a:p>
          <a:p>
            <a:r>
              <a:rPr lang="en-US" sz="2800" b="1" dirty="0"/>
              <a:t>Debt limits ($526,700 unsecured; $1,580,125 secured)</a:t>
            </a:r>
          </a:p>
          <a:p>
            <a:r>
              <a:rPr lang="en-US" sz="2800" b="1" dirty="0"/>
              <a:t>Prepetition credit counseling</a:t>
            </a:r>
          </a:p>
          <a:p>
            <a:r>
              <a:rPr lang="en-US" sz="2800" b="1" dirty="0"/>
              <a:t>Effect of prior cases</a:t>
            </a:r>
          </a:p>
          <a:p>
            <a:pPr lvl="1"/>
            <a:r>
              <a:rPr lang="en-US" sz="2400" b="1" dirty="0"/>
              <a:t>Dismissal “following” motion for relief from the stay – 180 day ineligibility</a:t>
            </a:r>
          </a:p>
          <a:p>
            <a:pPr lvl="1"/>
            <a:r>
              <a:rPr lang="en-US" sz="2400" b="1" dirty="0"/>
              <a:t>Dismissed for “willful failure” to abide by court order</a:t>
            </a:r>
          </a:p>
          <a:p>
            <a:r>
              <a:rPr lang="en-US" sz="2800" b="1" dirty="0"/>
              <a:t>Discharge limitations distinct from eligibility</a:t>
            </a:r>
          </a:p>
          <a:p>
            <a:pPr lvl="1"/>
            <a:endParaRPr lang="en-US" sz="2400" b="1" dirty="0"/>
          </a:p>
          <a:p>
            <a:endParaRPr lang="en-US" sz="2400" b="1" dirty="0"/>
          </a:p>
          <a:p>
            <a:pPr lvl="1"/>
            <a:endParaRPr lang="en-US" sz="2400" b="1" dirty="0"/>
          </a:p>
          <a:p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39715533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B938E5-319E-791C-021F-7C4DA4EA0B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9B6193-6980-59B1-C549-C091BDF06D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Key Plan Requirements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8C38114-94D0-7184-5D4C-F2CBF9CF37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4564" y="2446073"/>
            <a:ext cx="10382864" cy="3727766"/>
          </a:xfrm>
        </p:spPr>
        <p:txBody>
          <a:bodyPr>
            <a:normAutofit lnSpcReduction="10000"/>
          </a:bodyPr>
          <a:lstStyle/>
          <a:p>
            <a:r>
              <a:rPr lang="en-US" sz="2800" b="1" dirty="0"/>
              <a:t>In good faith and feasible</a:t>
            </a:r>
          </a:p>
          <a:p>
            <a:r>
              <a:rPr lang="en-US" sz="2800" b="1" dirty="0"/>
              <a:t>Secured claims – several options</a:t>
            </a:r>
          </a:p>
          <a:p>
            <a:r>
              <a:rPr lang="en-US" sz="2800" b="1" dirty="0"/>
              <a:t>Pay all priority claims in full (absent creditor consent to less)</a:t>
            </a:r>
          </a:p>
          <a:p>
            <a:r>
              <a:rPr lang="en-US" sz="2800" b="1" dirty="0"/>
              <a:t>Pay creditors at least as much as Ch. 7 (“best interest of creditors”)</a:t>
            </a:r>
          </a:p>
          <a:p>
            <a:r>
              <a:rPr lang="en-US" sz="2800" b="1" dirty="0"/>
              <a:t>Projected disposable income – “best efforts” test</a:t>
            </a:r>
          </a:p>
          <a:p>
            <a:r>
              <a:rPr lang="en-US" sz="2800" b="1" dirty="0"/>
              <a:t>Plan term </a:t>
            </a:r>
          </a:p>
          <a:p>
            <a:pPr lvl="1"/>
            <a:r>
              <a:rPr lang="en-US" sz="2400" b="1" dirty="0"/>
              <a:t>3-5 years if “current monthly income” (CMI) is below state median</a:t>
            </a:r>
          </a:p>
          <a:p>
            <a:pPr lvl="1"/>
            <a:r>
              <a:rPr lang="en-US" sz="2400" b="1" dirty="0"/>
              <a:t>5 years if CMI is above state median</a:t>
            </a:r>
          </a:p>
          <a:p>
            <a:pPr lvl="1"/>
            <a:endParaRPr lang="en-US" sz="2400" b="1" dirty="0"/>
          </a:p>
          <a:p>
            <a:endParaRPr lang="en-US" sz="2400" b="1" dirty="0"/>
          </a:p>
          <a:p>
            <a:pPr lvl="1"/>
            <a:endParaRPr lang="en-US" sz="2400" b="1" dirty="0"/>
          </a:p>
          <a:p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408563505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DF17E3-37E9-CE10-A1A2-9023A47983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6585A7-37C6-BF94-BFF4-DEDAD13974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Secured Claim Treatment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29753DE-FB70-49FA-DD17-3CA97A3244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4564" y="2446073"/>
            <a:ext cx="10382864" cy="372776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800" b="1" dirty="0"/>
              <a:t>Options:</a:t>
            </a:r>
          </a:p>
          <a:p>
            <a:r>
              <a:rPr lang="en-US" sz="2800" b="1" dirty="0"/>
              <a:t>Treatment by consent</a:t>
            </a:r>
          </a:p>
          <a:p>
            <a:r>
              <a:rPr lang="en-US" sz="2800" b="1" dirty="0"/>
              <a:t>Surrender collateral (creditor may assert unsecured deficiency claim)</a:t>
            </a:r>
          </a:p>
          <a:p>
            <a:r>
              <a:rPr lang="en-US" sz="2800" b="1" dirty="0"/>
              <a:t>Pay the present value of the secured claim (next slide)</a:t>
            </a:r>
            <a:endParaRPr lang="en-US" sz="2400" b="1" dirty="0"/>
          </a:p>
          <a:p>
            <a:r>
              <a:rPr lang="en-US" sz="2800" b="1" dirty="0"/>
              <a:t>For long terms claims (e.g., mortgages), cure default and maintain payments</a:t>
            </a:r>
          </a:p>
          <a:p>
            <a:r>
              <a:rPr lang="en-US" sz="2800" b="1" dirty="0"/>
              <a:t>Avoidance of liens that impair exemptions</a:t>
            </a:r>
          </a:p>
          <a:p>
            <a:pPr lvl="1"/>
            <a:endParaRPr lang="en-US" sz="2400" b="1" dirty="0"/>
          </a:p>
          <a:p>
            <a:endParaRPr lang="en-US" sz="2400" b="1" dirty="0"/>
          </a:p>
          <a:p>
            <a:pPr lvl="1"/>
            <a:endParaRPr lang="en-US" sz="2400" b="1" dirty="0"/>
          </a:p>
          <a:p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324432004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6D0C1A-3B6D-C2A4-817F-ED28D939C2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7EF387-0CB1-FF6C-F573-A32586DF24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“Cramdown”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DD00D3C-7952-3C70-8B12-D2B81DAB37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4564" y="2222090"/>
            <a:ext cx="10382864" cy="3951749"/>
          </a:xfrm>
        </p:spPr>
        <p:txBody>
          <a:bodyPr>
            <a:normAutofit/>
          </a:bodyPr>
          <a:lstStyle/>
          <a:p>
            <a:r>
              <a:rPr lang="en-US" sz="2800" b="1" dirty="0"/>
              <a:t>Powerful tool in Chapter 13</a:t>
            </a:r>
          </a:p>
          <a:p>
            <a:r>
              <a:rPr lang="en-US" sz="2800" b="1" dirty="0"/>
              <a:t>For claims subject to liens, plan may be able to pay—</a:t>
            </a:r>
          </a:p>
          <a:p>
            <a:pPr lvl="1"/>
            <a:r>
              <a:rPr lang="en-US" sz="2400" b="1" dirty="0"/>
              <a:t>Present value of the secured claim </a:t>
            </a:r>
          </a:p>
          <a:p>
            <a:r>
              <a:rPr lang="en-US" sz="2800" b="1" dirty="0"/>
              <a:t>“Strip down”: amount of secured claim is based on value of collateral (replacement value for personal property)</a:t>
            </a:r>
          </a:p>
          <a:p>
            <a:r>
              <a:rPr lang="en-US" sz="2800" b="1" dirty="0"/>
              <a:t>Motion can be included in plan - example on Official Form 113:</a:t>
            </a:r>
          </a:p>
          <a:p>
            <a:pPr marL="0" indent="0">
              <a:buNone/>
            </a:pPr>
            <a:endParaRPr lang="en-US" sz="2400" b="1" dirty="0"/>
          </a:p>
          <a:p>
            <a:pPr lvl="1"/>
            <a:endParaRPr lang="en-US" sz="2400" b="1" dirty="0"/>
          </a:p>
          <a:p>
            <a:endParaRPr lang="en-US" sz="2800" b="1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72EDCB5-05F0-C810-1200-1F7DA7531FE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4029" y="5029786"/>
            <a:ext cx="11023055" cy="14606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575604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182112-3E61-E86F-2632-0E91711BFB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150240-1175-267C-469E-CB8D467A66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“Cramdown”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83A6E98-EEC0-859C-02D9-1568808E66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4568" y="2308420"/>
            <a:ext cx="10382864" cy="4033385"/>
          </a:xfrm>
        </p:spPr>
        <p:txBody>
          <a:bodyPr>
            <a:normAutofit lnSpcReduction="10000"/>
          </a:bodyPr>
          <a:lstStyle/>
          <a:p>
            <a:r>
              <a:rPr lang="en-US" sz="2800" b="1" dirty="0"/>
              <a:t>Present value: risk free rate (generally “prime rate”) plus risk factor</a:t>
            </a:r>
          </a:p>
          <a:p>
            <a:r>
              <a:rPr lang="en-US" sz="2600" b="1" dirty="0"/>
              <a:t>Must pay full secured value over plan term</a:t>
            </a:r>
          </a:p>
          <a:p>
            <a:r>
              <a:rPr lang="en-US" sz="2600" b="1" dirty="0"/>
              <a:t>Certain purchase money loans cannot be stripped down by value </a:t>
            </a:r>
          </a:p>
          <a:p>
            <a:pPr lvl="2"/>
            <a:r>
              <a:rPr lang="en-US" sz="2400" b="1" dirty="0"/>
              <a:t>Vehicle for personal use within 910 days of filing</a:t>
            </a:r>
          </a:p>
          <a:p>
            <a:pPr lvl="2"/>
            <a:r>
              <a:rPr lang="en-US" sz="2400" b="1" dirty="0"/>
              <a:t>Other property within one year of filing</a:t>
            </a:r>
          </a:p>
          <a:p>
            <a:pPr lvl="2"/>
            <a:r>
              <a:rPr lang="en-US" sz="2400" b="1" dirty="0"/>
              <a:t>Till interest rate still applies</a:t>
            </a:r>
          </a:p>
          <a:p>
            <a:r>
              <a:rPr lang="en-US" sz="2800" b="1" dirty="0"/>
              <a:t>Loans secured solely by principal residence cannot be crammed down</a:t>
            </a:r>
          </a:p>
          <a:p>
            <a:pPr lvl="1"/>
            <a:r>
              <a:rPr lang="en-US" sz="2400" b="1" dirty="0"/>
              <a:t>But plan can cure a default (next slide) </a:t>
            </a:r>
          </a:p>
          <a:p>
            <a:pPr lvl="1"/>
            <a:r>
              <a:rPr lang="en-US" sz="2400" b="1" dirty="0"/>
              <a:t>And wholly unsecured junior liens might be “stripped off”</a:t>
            </a:r>
          </a:p>
          <a:p>
            <a:endParaRPr lang="en-US" sz="2400" b="1" dirty="0"/>
          </a:p>
          <a:p>
            <a:pPr lvl="1"/>
            <a:endParaRPr lang="en-US" sz="2400" b="1" dirty="0"/>
          </a:p>
          <a:p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343646330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7397C0-00C6-F98B-803D-C5ADA53EBE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1C1FA7-95E0-CDAC-8BCA-6C4DEF61CB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Cure and Maintain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EDEC8FB-E630-C588-173C-13E4DA1D78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4564" y="2446073"/>
            <a:ext cx="10382864" cy="3727766"/>
          </a:xfrm>
        </p:spPr>
        <p:txBody>
          <a:bodyPr>
            <a:normAutofit/>
          </a:bodyPr>
          <a:lstStyle/>
          <a:p>
            <a:r>
              <a:rPr lang="en-US" sz="2800" b="1" dirty="0"/>
              <a:t>Available for mortgages but also other long-term claims</a:t>
            </a:r>
          </a:p>
          <a:p>
            <a:r>
              <a:rPr lang="en-US" sz="2800" b="1" dirty="0"/>
              <a:t>Arrearages must be cured “within a reasonable time” but generally cured over plan term</a:t>
            </a:r>
          </a:p>
          <a:p>
            <a:r>
              <a:rPr lang="en-US" sz="2800" b="1" dirty="0"/>
              <a:t>Debts not discharged</a:t>
            </a:r>
          </a:p>
          <a:p>
            <a:r>
              <a:rPr lang="en-US" sz="2800" b="1" dirty="0"/>
              <a:t>Mortgage escrow, payment changes, fees:</a:t>
            </a:r>
          </a:p>
          <a:p>
            <a:pPr lvl="1"/>
            <a:r>
              <a:rPr lang="en-US" sz="2400" b="1" dirty="0"/>
              <a:t>Arrearage includes escrow shortages and deficiencies</a:t>
            </a:r>
          </a:p>
          <a:p>
            <a:pPr lvl="1"/>
            <a:r>
              <a:rPr lang="en-US" sz="2400" b="1" dirty="0"/>
              <a:t>Creditors must provide notices of payment changes and postpetition fees</a:t>
            </a:r>
          </a:p>
          <a:p>
            <a:pPr lvl="1"/>
            <a:endParaRPr lang="en-US" sz="2400" b="1" dirty="0"/>
          </a:p>
          <a:p>
            <a:pPr lvl="1"/>
            <a:endParaRPr lang="en-US" sz="2400" b="1" dirty="0"/>
          </a:p>
          <a:p>
            <a:endParaRPr lang="en-US" sz="2400" b="1" dirty="0"/>
          </a:p>
          <a:p>
            <a:pPr lvl="1"/>
            <a:endParaRPr lang="en-US" sz="2400" b="1" dirty="0"/>
          </a:p>
          <a:p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74317625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5DAAD1-80CA-BE61-312E-6EA354AF9D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192467-A8EC-34DA-682B-BF9C14B645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Lien Avoidance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F80D23C-B940-D718-2768-47C0C954B4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4564" y="2446073"/>
            <a:ext cx="10382864" cy="3727766"/>
          </a:xfrm>
        </p:spPr>
        <p:txBody>
          <a:bodyPr>
            <a:normAutofit/>
          </a:bodyPr>
          <a:lstStyle/>
          <a:p>
            <a:r>
              <a:rPr lang="en-US" sz="2800" b="1" dirty="0"/>
              <a:t>Debtor can “avoid” (strip off) some liens that impair an exemption</a:t>
            </a:r>
          </a:p>
          <a:p>
            <a:pPr lvl="1"/>
            <a:r>
              <a:rPr lang="en-US" sz="2400" b="1" dirty="0"/>
              <a:t>Judgment lien</a:t>
            </a:r>
          </a:p>
          <a:p>
            <a:pPr lvl="1"/>
            <a:r>
              <a:rPr lang="en-US" sz="2400" b="1" dirty="0"/>
              <a:t>Nonpossessory, nonpurchase-money security interests in certain household items, tools of the trade, prescription health aids</a:t>
            </a:r>
          </a:p>
          <a:p>
            <a:r>
              <a:rPr lang="en-US" sz="2800" b="1" dirty="0"/>
              <a:t>Motion for lien avoidance can be included in Chapter 13 plan</a:t>
            </a:r>
          </a:p>
          <a:p>
            <a:pPr lvl="1"/>
            <a:endParaRPr lang="en-US" sz="2400" b="1" dirty="0"/>
          </a:p>
          <a:p>
            <a:endParaRPr lang="en-US" sz="2400" b="1" dirty="0"/>
          </a:p>
          <a:p>
            <a:pPr lvl="1"/>
            <a:endParaRPr lang="en-US" sz="2400" b="1" dirty="0"/>
          </a:p>
          <a:p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98774270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B22916-386C-532B-A5F6-C5C7603505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81D42E-C21A-8833-2353-F549A74284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Leases and Executory Contracts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A6F6FB3-CFC6-88B7-BB3B-7D20614A43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4564" y="2971799"/>
            <a:ext cx="10382864" cy="3202039"/>
          </a:xfrm>
        </p:spPr>
        <p:txBody>
          <a:bodyPr>
            <a:normAutofit/>
          </a:bodyPr>
          <a:lstStyle/>
          <a:p>
            <a:r>
              <a:rPr lang="en-US" sz="2800" b="1" dirty="0"/>
              <a:t>Plan can assume leases and executory contracts </a:t>
            </a:r>
          </a:p>
          <a:p>
            <a:r>
              <a:rPr lang="en-US" sz="2800" b="1" dirty="0"/>
              <a:t>Must cure defaults in a “reasonable time”</a:t>
            </a:r>
          </a:p>
          <a:p>
            <a:r>
              <a:rPr lang="en-US" sz="2800" b="1" dirty="0"/>
              <a:t>Residential leases</a:t>
            </a:r>
          </a:p>
          <a:p>
            <a:pPr lvl="1"/>
            <a:endParaRPr lang="en-US" sz="2400" b="1" dirty="0"/>
          </a:p>
          <a:p>
            <a:endParaRPr lang="en-US" sz="2400" b="1" dirty="0"/>
          </a:p>
          <a:p>
            <a:pPr lvl="1"/>
            <a:endParaRPr lang="en-US" sz="2400" b="1" dirty="0"/>
          </a:p>
          <a:p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184921090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D76D70-BB9E-5381-F177-AF590131BF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5D8A75-8A0A-9A34-E430-E0F20DAC7D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Best Interest of Creditors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32F2EF4-012C-4D0F-6A55-B2A38C9582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4564" y="2310581"/>
            <a:ext cx="10382864" cy="4277032"/>
          </a:xfrm>
        </p:spPr>
        <p:txBody>
          <a:bodyPr>
            <a:normAutofit/>
          </a:bodyPr>
          <a:lstStyle/>
          <a:p>
            <a:r>
              <a:rPr lang="en-US" sz="2400" b="1" dirty="0"/>
              <a:t>The “value, as of effective date of the plan, of property to be distributed on account of each unsecured claim [must be] not less than the amount that would be paid on such claim if the estate of the debtor were liquidated under chapter 7” = present value of amount creditors would receive in liquidation</a:t>
            </a:r>
          </a:p>
          <a:p>
            <a:r>
              <a:rPr lang="en-US" sz="2400" b="1" dirty="0"/>
              <a:t>Simplified example:</a:t>
            </a:r>
          </a:p>
          <a:p>
            <a:pPr marL="228600" lvl="1" indent="0">
              <a:buNone/>
            </a:pPr>
            <a:r>
              <a:rPr lang="en-US" sz="2200" b="1" dirty="0"/>
              <a:t>	Residence 		$300,000</a:t>
            </a:r>
          </a:p>
          <a:p>
            <a:pPr marL="228600" lvl="1" indent="0">
              <a:buNone/>
            </a:pPr>
            <a:r>
              <a:rPr lang="en-US" sz="2200" b="1" dirty="0"/>
              <a:t>	Mortgage 		$225,000</a:t>
            </a:r>
          </a:p>
          <a:p>
            <a:pPr marL="228600" lvl="1" indent="0">
              <a:buNone/>
            </a:pPr>
            <a:r>
              <a:rPr lang="en-US" sz="2200" b="1" dirty="0"/>
              <a:t>	Exemption		  $35,000</a:t>
            </a:r>
          </a:p>
          <a:p>
            <a:pPr marL="228600" lvl="1" indent="0">
              <a:buNone/>
            </a:pPr>
            <a:r>
              <a:rPr lang="en-US" sz="2000" b="1" dirty="0"/>
              <a:t>	Costs of sale		   $20,000</a:t>
            </a:r>
          </a:p>
          <a:p>
            <a:pPr marL="228600" lvl="1" indent="0">
              <a:buNone/>
            </a:pPr>
            <a:r>
              <a:rPr lang="en-US" sz="2000" b="1" dirty="0"/>
              <a:t>	Ch 7 Trustee fee		   </a:t>
            </a:r>
            <a:r>
              <a:rPr lang="en-US" sz="2000" b="1" u="sng" dirty="0"/>
              <a:t>$16,500</a:t>
            </a:r>
          </a:p>
          <a:p>
            <a:pPr marL="228600" lvl="1" indent="0">
              <a:buNone/>
            </a:pPr>
            <a:r>
              <a:rPr lang="en-US" sz="2000" b="1" dirty="0"/>
              <a:t>	Hypothetical proceeds	      $3,500</a:t>
            </a:r>
          </a:p>
          <a:p>
            <a:pPr lvl="1"/>
            <a:endParaRPr lang="en-US" sz="2200" b="1" dirty="0"/>
          </a:p>
          <a:p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19585103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CB9519-237E-F154-0775-DC5A3CDF75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029" y="1001714"/>
            <a:ext cx="5652464" cy="2613336"/>
          </a:xfrm>
        </p:spPr>
        <p:txBody>
          <a:bodyPr/>
          <a:lstStyle/>
          <a:p>
            <a:r>
              <a:rPr lang="en-US" dirty="0"/>
              <a:t>TOPICS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8ACC6B-C7FD-0935-2022-57CCC9D64B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4029" y="3849624"/>
            <a:ext cx="5652464" cy="2373376"/>
          </a:xfrm>
        </p:spPr>
        <p:txBody>
          <a:bodyPr>
            <a:normAutofit/>
          </a:bodyPr>
          <a:lstStyle/>
          <a:p>
            <a:pPr marL="320040"/>
            <a:r>
              <a:rPr lang="en-US" sz="2400" dirty="0"/>
              <a:t>Secured transactions basics</a:t>
            </a:r>
          </a:p>
          <a:p>
            <a:pPr marL="320040"/>
            <a:r>
              <a:rPr lang="en-US" sz="2400" dirty="0"/>
              <a:t>Bankruptcy overview</a:t>
            </a:r>
          </a:p>
          <a:p>
            <a:pPr marL="320040"/>
            <a:r>
              <a:rPr lang="en-US" sz="2400" dirty="0"/>
              <a:t>Chapter 7 highlights</a:t>
            </a:r>
          </a:p>
          <a:p>
            <a:pPr marL="320040"/>
            <a:r>
              <a:rPr lang="en-US" sz="2400" dirty="0"/>
              <a:t>Chapter 13 </a:t>
            </a:r>
          </a:p>
        </p:txBody>
      </p:sp>
      <p:pic>
        <p:nvPicPr>
          <p:cNvPr id="10" name="Picture Placeholder 9" descr="Pile of credit cards">
            <a:extLst>
              <a:ext uri="{FF2B5EF4-FFF2-40B4-BE49-F238E27FC236}">
                <a16:creationId xmlns:a16="http://schemas.microsoft.com/office/drawing/2014/main" id="{BE197CDF-54CE-E58B-E320-BD1703170890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906" r="21906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66457951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AAF7C4-05EA-25A3-DD7F-F3A38E313C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C6EBF1-FB93-B4D2-AC7C-8401F95836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Disposable Income Test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94940D8-3D5C-9959-C19E-0F1CDDC4EA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4564" y="2326119"/>
            <a:ext cx="10382864" cy="4044365"/>
          </a:xfrm>
        </p:spPr>
        <p:txBody>
          <a:bodyPr>
            <a:normAutofit/>
          </a:bodyPr>
          <a:lstStyle/>
          <a:p>
            <a:r>
              <a:rPr lang="en-US" sz="2600" b="1" dirty="0"/>
              <a:t>If the trustee or an unsecured creditor objects, plan must “provide[] that all of the debtor’s projected </a:t>
            </a:r>
            <a:r>
              <a:rPr lang="en-US" sz="2600" b="1" u="sng" dirty="0"/>
              <a:t>disposable income</a:t>
            </a:r>
            <a:r>
              <a:rPr lang="en-US" sz="2600" b="1" dirty="0"/>
              <a:t> to be received in the applicable commitment period  . . . will be applied to make payments to unsecured creditors under the plan” </a:t>
            </a:r>
          </a:p>
          <a:p>
            <a:r>
              <a:rPr lang="en-US" sz="2600" b="1" dirty="0"/>
              <a:t>“Disposable income” is a defined term (see next slide)</a:t>
            </a:r>
          </a:p>
          <a:p>
            <a:pPr lvl="1"/>
            <a:endParaRPr lang="en-US" sz="2600" b="1" dirty="0"/>
          </a:p>
          <a:p>
            <a:endParaRPr lang="en-US" sz="2600" b="1" dirty="0"/>
          </a:p>
        </p:txBody>
      </p:sp>
    </p:spTree>
    <p:extLst>
      <p:ext uri="{BB962C8B-B14F-4D97-AF65-F5344CB8AC3E}">
        <p14:creationId xmlns:p14="http://schemas.microsoft.com/office/powerpoint/2010/main" val="346774155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73EE54-CD71-E84B-0632-A523878985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2DF458-3015-9B66-E4EA-8F31842DC8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Disposable Income Test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5FFE551-35CE-A934-61DE-784D68C6CE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4564" y="2326119"/>
            <a:ext cx="10382864" cy="4044365"/>
          </a:xfrm>
        </p:spPr>
        <p:txBody>
          <a:bodyPr>
            <a:normAutofit/>
          </a:bodyPr>
          <a:lstStyle/>
          <a:p>
            <a:r>
              <a:rPr lang="en-US" sz="2600" b="1" dirty="0"/>
              <a:t>“Disposable income” definition: “</a:t>
            </a:r>
            <a:r>
              <a:rPr lang="en-US" sz="2600" b="1" u="sng" dirty="0"/>
              <a:t>current monthly income</a:t>
            </a:r>
            <a:r>
              <a:rPr lang="en-US" sz="2600" b="1" dirty="0"/>
              <a:t> received by the debtor [less certain exempt income] less amounts reasonably necessary to be expended” for “maintenance and support of the debtor or a dependent of the debtor . . .” or defined charitable contributions </a:t>
            </a:r>
          </a:p>
          <a:p>
            <a:r>
              <a:rPr lang="en-US" sz="2600" b="1" dirty="0"/>
              <a:t>“Current monthly income”: “the average monthly income from all sources that the debtor receives (or in a joint case the debtor and the debtor’s spouse receive) without regard to whether such income is taxable income, derived during the 6-month period ending on . . . the last day of the calendar month immediately preceding the date of the commencement of the case”  </a:t>
            </a:r>
          </a:p>
          <a:p>
            <a:pPr lvl="1"/>
            <a:endParaRPr lang="en-US" sz="2200" b="1" dirty="0"/>
          </a:p>
          <a:p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115279622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C87CEF-0660-605C-2FD0-2ACCE0AC81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66FCB7-78B8-2A7B-2D47-8C63696E70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Disposable Income Test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DF398B0-A4C6-DF41-AE75-4C4FFCE52D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4564" y="2446073"/>
            <a:ext cx="10382864" cy="3727766"/>
          </a:xfrm>
        </p:spPr>
        <p:txBody>
          <a:bodyPr>
            <a:normAutofit/>
          </a:bodyPr>
          <a:lstStyle/>
          <a:p>
            <a:r>
              <a:rPr lang="en-US" sz="2600" b="1" dirty="0"/>
              <a:t>“Disposable income” definition (repeated): “current monthly income received by the debtor [less certain exempt income] less amounts </a:t>
            </a:r>
            <a:r>
              <a:rPr lang="en-US" sz="2600" b="1" u="sng" dirty="0"/>
              <a:t>reasonably necessary to be expended</a:t>
            </a:r>
            <a:r>
              <a:rPr lang="en-US" sz="2600" b="1" dirty="0"/>
              <a:t>” for “maintenance and support of the debtor or a dependent of the debtor . . .” or defined charitable contributions </a:t>
            </a:r>
          </a:p>
          <a:p>
            <a:r>
              <a:rPr lang="en-US" sz="2600" b="1" dirty="0"/>
              <a:t>If debtor’s current monthly income exceeds state median, “amounts reasonably necessary” must be determined in accordance with Chapter 7 means test</a:t>
            </a:r>
          </a:p>
          <a:p>
            <a:endParaRPr lang="en-US" sz="2600" b="1" dirty="0"/>
          </a:p>
        </p:txBody>
      </p:sp>
    </p:spTree>
    <p:extLst>
      <p:ext uri="{BB962C8B-B14F-4D97-AF65-F5344CB8AC3E}">
        <p14:creationId xmlns:p14="http://schemas.microsoft.com/office/powerpoint/2010/main" val="174609088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67E05D-F5D5-9AB6-CB78-ADD9107BA4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8CBFA1-6B85-C97A-EC21-DC77B2FEF1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Above Median - Expenses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D460F84-86D2-DC13-6206-DAA46AF71F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4564" y="2222090"/>
            <a:ext cx="10382864" cy="4178709"/>
          </a:xfrm>
        </p:spPr>
        <p:txBody>
          <a:bodyPr>
            <a:normAutofit fontScale="92500" lnSpcReduction="10000"/>
          </a:bodyPr>
          <a:lstStyle/>
          <a:p>
            <a:r>
              <a:rPr lang="en-US" sz="2800" b="1" dirty="0"/>
              <a:t>Form 122C-2</a:t>
            </a:r>
          </a:p>
          <a:p>
            <a:r>
              <a:rPr lang="en-US" sz="2800" b="1" dirty="0"/>
              <a:t>IRS standards for basic living expenses</a:t>
            </a:r>
          </a:p>
          <a:p>
            <a:pPr lvl="2"/>
            <a:r>
              <a:rPr lang="en-US" sz="2400" b="1" dirty="0"/>
              <a:t>National - food, housekeeping supplies, etc.</a:t>
            </a:r>
          </a:p>
          <a:p>
            <a:pPr lvl="2"/>
            <a:r>
              <a:rPr lang="en-US" sz="2400" b="1" dirty="0"/>
              <a:t>National - out-of-pocket health care</a:t>
            </a:r>
          </a:p>
          <a:p>
            <a:pPr lvl="2"/>
            <a:r>
              <a:rPr lang="en-US" sz="2400" b="1" dirty="0"/>
              <a:t>Local – housing and utilities</a:t>
            </a:r>
          </a:p>
          <a:p>
            <a:pPr lvl="2"/>
            <a:r>
              <a:rPr lang="en-US" sz="2400" b="1" dirty="0"/>
              <a:t>Local – vehicle operating (fuel, maintenance/repairs, insurance, etc.)</a:t>
            </a:r>
          </a:p>
          <a:p>
            <a:pPr lvl="2"/>
            <a:r>
              <a:rPr lang="en-US" sz="2400" b="1" dirty="0"/>
              <a:t>Local – vehicle ownership (expenses for lease or purchase)</a:t>
            </a:r>
          </a:p>
          <a:p>
            <a:r>
              <a:rPr lang="en-US" sz="2800" b="1" dirty="0"/>
              <a:t>Other expenses allowed by IRS (e.g., taxes, child care, retirement) </a:t>
            </a:r>
          </a:p>
          <a:p>
            <a:r>
              <a:rPr lang="en-US" sz="2800" b="1" dirty="0"/>
              <a:t>Other expenses specified by means test (e.g., insurance, charitable contributions)</a:t>
            </a:r>
          </a:p>
          <a:p>
            <a:r>
              <a:rPr lang="en-US" sz="2800" b="1" dirty="0"/>
              <a:t>Special circumstances </a:t>
            </a:r>
          </a:p>
          <a:p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268731987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A7C97D-10E0-31E7-098D-20DF1DAA4C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63EAD6-71A2-3E51-3F99-43411FBE4C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Projected Disp. Income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A583B6A-CD28-B354-339C-D1BBFA9747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4564" y="2446073"/>
            <a:ext cx="10382864" cy="3727766"/>
          </a:xfrm>
        </p:spPr>
        <p:txBody>
          <a:bodyPr>
            <a:normAutofit fontScale="92500" lnSpcReduction="20000"/>
          </a:bodyPr>
          <a:lstStyle/>
          <a:p>
            <a:r>
              <a:rPr lang="en-US" sz="2800" b="1" dirty="0"/>
              <a:t>Plan must “provide[] that all of the debtor’s </a:t>
            </a:r>
            <a:r>
              <a:rPr lang="en-US" sz="2800" b="1" u="sng" dirty="0"/>
              <a:t>projected</a:t>
            </a:r>
            <a:r>
              <a:rPr lang="en-US" sz="2800" b="1" dirty="0"/>
              <a:t> disposable income to be received in the applicable commitment period   . . . will be applied to make payments to unsecured creditors under the plan” </a:t>
            </a:r>
          </a:p>
          <a:p>
            <a:r>
              <a:rPr lang="en-US" sz="2800" b="1" dirty="0"/>
              <a:t>Hamilton v. Lanning – Supreme Court held that “projected” means a forward-looking test</a:t>
            </a:r>
          </a:p>
          <a:p>
            <a:pPr lvl="1"/>
            <a:r>
              <a:rPr lang="en-US" sz="2600" b="1" dirty="0"/>
              <a:t>Courts can take account of “known or virtually certain changes” </a:t>
            </a:r>
          </a:p>
          <a:p>
            <a:r>
              <a:rPr lang="en-US" sz="2800" b="1" dirty="0"/>
              <a:t>Example: One-time severance package </a:t>
            </a:r>
          </a:p>
          <a:p>
            <a:pPr lvl="1"/>
            <a:r>
              <a:rPr lang="en-US" sz="2600" b="1" dirty="0"/>
              <a:t>Adjust income in projected disposable income calculation</a:t>
            </a:r>
          </a:p>
          <a:p>
            <a:pPr lvl="1"/>
            <a:r>
              <a:rPr lang="en-US" sz="2600" b="1" dirty="0"/>
              <a:t>But included in current monthly income</a:t>
            </a:r>
          </a:p>
          <a:p>
            <a:r>
              <a:rPr lang="en-US" sz="2800" b="1" dirty="0"/>
              <a:t>Example: New child</a:t>
            </a:r>
          </a:p>
          <a:p>
            <a:pPr lvl="1"/>
            <a:r>
              <a:rPr lang="en-US" sz="2600" b="1" dirty="0"/>
              <a:t>Expense adjustment appropriate – does means test still apply? </a:t>
            </a:r>
          </a:p>
          <a:p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242357803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099D67-1DA3-EC93-5D91-B04EDC8ABA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F917F4-5C06-6850-F1FE-AF1DD99D56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Unsecured Guarantee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2179547-9F1A-DB3A-7128-B48DB55582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4564" y="2446073"/>
            <a:ext cx="10382864" cy="3727766"/>
          </a:xfrm>
        </p:spPr>
        <p:txBody>
          <a:bodyPr>
            <a:normAutofit/>
          </a:bodyPr>
          <a:lstStyle/>
          <a:p>
            <a:r>
              <a:rPr lang="en-US" sz="2800" b="1" dirty="0"/>
              <a:t>“Dividend”</a:t>
            </a:r>
          </a:p>
          <a:p>
            <a:r>
              <a:rPr lang="en-US" sz="2800" b="1" dirty="0"/>
              <a:t>Unsecured “pool”</a:t>
            </a:r>
          </a:p>
          <a:p>
            <a:r>
              <a:rPr lang="en-US" sz="2800" b="1" dirty="0"/>
              <a:t>Plan “base”/ “pot plan”</a:t>
            </a:r>
          </a:p>
          <a:p>
            <a:endParaRPr lang="en-US" sz="2400" b="1" dirty="0"/>
          </a:p>
          <a:p>
            <a:pPr lvl="1"/>
            <a:endParaRPr lang="en-US" sz="2400" b="1" dirty="0"/>
          </a:p>
          <a:p>
            <a:endParaRPr lang="en-US" sz="2400" b="1" dirty="0"/>
          </a:p>
          <a:p>
            <a:pPr lvl="1"/>
            <a:endParaRPr lang="en-US" sz="2400" b="1" dirty="0"/>
          </a:p>
          <a:p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299066124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7EA079-EDCD-3DEC-F46A-4CF198F413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E00F23-8E41-7AD0-0D2B-A72255B532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Pre-Confirmation Process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B18FF84-0A40-35A2-7C76-791D0E5C65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4564" y="2446073"/>
            <a:ext cx="10382864" cy="3727766"/>
          </a:xfrm>
        </p:spPr>
        <p:txBody>
          <a:bodyPr>
            <a:normAutofit/>
          </a:bodyPr>
          <a:lstStyle/>
          <a:p>
            <a:r>
              <a:rPr lang="en-US" sz="2800" b="1" dirty="0"/>
              <a:t>Debtor files plan within 14 days of petition - model plan form</a:t>
            </a:r>
          </a:p>
          <a:p>
            <a:r>
              <a:rPr lang="en-US" sz="2800" b="1" dirty="0"/>
              <a:t>Plan notice and service</a:t>
            </a:r>
          </a:p>
          <a:p>
            <a:r>
              <a:rPr lang="en-US" sz="2800" b="1" dirty="0"/>
              <a:t>First payment under proposed plan within 30 days</a:t>
            </a:r>
          </a:p>
          <a:p>
            <a:r>
              <a:rPr lang="en-US" sz="2800" b="1" dirty="0"/>
              <a:t>Meeting of creditors between 21 and 40 days after filing</a:t>
            </a:r>
          </a:p>
          <a:p>
            <a:r>
              <a:rPr lang="en-US" sz="2800" b="1" dirty="0"/>
              <a:t>Confirmation hearing</a:t>
            </a:r>
          </a:p>
          <a:p>
            <a:r>
              <a:rPr lang="en-US" sz="2800" b="1" dirty="0"/>
              <a:t>In some districts, no confirmation hearing if no objection</a:t>
            </a:r>
          </a:p>
          <a:p>
            <a:r>
              <a:rPr lang="en-US" sz="2800" b="1" dirty="0"/>
              <a:t>In some districts, confirmation can occur before claim bar date</a:t>
            </a:r>
          </a:p>
          <a:p>
            <a:endParaRPr lang="en-US" sz="2400" b="1" dirty="0"/>
          </a:p>
          <a:p>
            <a:pPr lvl="1"/>
            <a:endParaRPr lang="en-US" sz="2400" b="1" dirty="0"/>
          </a:p>
          <a:p>
            <a:endParaRPr lang="en-US" sz="2400" b="1" dirty="0"/>
          </a:p>
          <a:p>
            <a:pPr lvl="1"/>
            <a:endParaRPr lang="en-US" sz="2400" b="1" dirty="0"/>
          </a:p>
          <a:p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97735920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B76094-BD08-2FBA-9B5F-2765CFD323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F42D8E-9053-CD9A-7662-844611417A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Plan Administration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8CB9EE9-26EF-1170-F2AB-B1AC1D16CA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4564" y="2446073"/>
            <a:ext cx="10382864" cy="3727766"/>
          </a:xfrm>
        </p:spPr>
        <p:txBody>
          <a:bodyPr>
            <a:normAutofit/>
          </a:bodyPr>
          <a:lstStyle/>
          <a:p>
            <a:r>
              <a:rPr lang="en-US" sz="2800" b="1" dirty="0"/>
              <a:t>Debtor makes payments to trustee </a:t>
            </a:r>
          </a:p>
          <a:p>
            <a:pPr lvl="1"/>
            <a:r>
              <a:rPr lang="en-US" sz="2400" b="1" dirty="0"/>
              <a:t>Payroll deduction possible</a:t>
            </a:r>
          </a:p>
          <a:p>
            <a:r>
              <a:rPr lang="en-US" sz="2800" b="1" dirty="0"/>
              <a:t>Trustee makes distributions in accordance with plan</a:t>
            </a:r>
          </a:p>
          <a:p>
            <a:pPr lvl="1"/>
            <a:r>
              <a:rPr lang="en-US" sz="2400" b="1" dirty="0"/>
              <a:t>Distributions only made to allowed claims</a:t>
            </a:r>
          </a:p>
          <a:p>
            <a:r>
              <a:rPr lang="en-US" sz="2800" b="1" dirty="0"/>
              <a:t>Conduit versus direct-pay</a:t>
            </a:r>
          </a:p>
          <a:p>
            <a:endParaRPr lang="en-US" sz="2400" b="1" dirty="0"/>
          </a:p>
          <a:p>
            <a:pPr lvl="1"/>
            <a:endParaRPr lang="en-US" sz="2400" b="1" dirty="0"/>
          </a:p>
          <a:p>
            <a:endParaRPr lang="en-US" sz="2400" b="1" dirty="0"/>
          </a:p>
          <a:p>
            <a:pPr lvl="1"/>
            <a:endParaRPr lang="en-US" sz="2400" b="1" dirty="0"/>
          </a:p>
          <a:p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339854120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0A8E1A-1BA6-7863-4D1D-8F47BAA2CF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3BAF3E-DAE3-7982-5587-6427BC1B6B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Plan Modification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51EC225-C0BE-2C89-5243-1D5BFED37D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4564" y="2330245"/>
            <a:ext cx="10382864" cy="3843594"/>
          </a:xfrm>
        </p:spPr>
        <p:txBody>
          <a:bodyPr>
            <a:normAutofit fontScale="92500" lnSpcReduction="20000"/>
          </a:bodyPr>
          <a:lstStyle/>
          <a:p>
            <a:r>
              <a:rPr lang="en-US" sz="3000" b="1" dirty="0"/>
              <a:t>After confirmation, on request of debtor, trustee, or unsecured creditor</a:t>
            </a:r>
          </a:p>
          <a:p>
            <a:r>
              <a:rPr lang="en-US" sz="3000" b="1" dirty="0"/>
              <a:t>Usually at debtor request—</a:t>
            </a:r>
          </a:p>
          <a:p>
            <a:pPr lvl="1"/>
            <a:r>
              <a:rPr lang="en-US" sz="2600" b="1" dirty="0"/>
              <a:t>Temporarily suspend payments</a:t>
            </a:r>
          </a:p>
          <a:p>
            <a:pPr lvl="1"/>
            <a:r>
              <a:rPr lang="en-US" sz="2600" b="1" dirty="0"/>
              <a:t>Reduce amount paid to unsecured creditors</a:t>
            </a:r>
          </a:p>
          <a:p>
            <a:r>
              <a:rPr lang="en-US" sz="3000" b="1" dirty="0"/>
              <a:t>Trustee – if learns of material increase</a:t>
            </a:r>
          </a:p>
          <a:p>
            <a:r>
              <a:rPr lang="en-US" sz="3000" b="1" dirty="0"/>
              <a:t>Requirements</a:t>
            </a:r>
          </a:p>
          <a:p>
            <a:pPr lvl="1"/>
            <a:r>
              <a:rPr lang="en-US" sz="2600" b="1" dirty="0"/>
              <a:t>Most confirmation requirements apply – including best-interest-of creditors </a:t>
            </a:r>
          </a:p>
          <a:p>
            <a:pPr lvl="1"/>
            <a:r>
              <a:rPr lang="en-US" sz="2600" b="1" dirty="0"/>
              <a:t>Projected disposable income test does not apply directly</a:t>
            </a:r>
          </a:p>
          <a:p>
            <a:pPr lvl="1"/>
            <a:r>
              <a:rPr lang="en-US" sz="2600" b="1" dirty="0"/>
              <a:t>Some courts require unanticipated change in circumstances</a:t>
            </a:r>
          </a:p>
          <a:p>
            <a:pPr lvl="1"/>
            <a:endParaRPr lang="en-US" sz="2400" b="1" dirty="0"/>
          </a:p>
          <a:p>
            <a:endParaRPr lang="en-US" sz="2400" b="1" dirty="0"/>
          </a:p>
          <a:p>
            <a:pPr lvl="1"/>
            <a:endParaRPr lang="en-US" sz="2400" b="1" dirty="0"/>
          </a:p>
          <a:p>
            <a:endParaRPr lang="en-US" sz="2400" b="1" dirty="0"/>
          </a:p>
          <a:p>
            <a:pPr lvl="1"/>
            <a:endParaRPr lang="en-US" sz="2400" b="1" dirty="0"/>
          </a:p>
          <a:p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30272479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EAA263-9A25-901F-B408-126C6CE304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BDEB21-A84D-CEDB-6AA5-BC6E282FAF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Stays and Turnover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F454453-B593-9D05-E0C1-25D22ACB3B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4564" y="2446073"/>
            <a:ext cx="10382864" cy="3727766"/>
          </a:xfrm>
        </p:spPr>
        <p:txBody>
          <a:bodyPr>
            <a:normAutofit/>
          </a:bodyPr>
          <a:lstStyle/>
          <a:p>
            <a:r>
              <a:rPr lang="en-US" sz="2800" b="1" dirty="0"/>
              <a:t>Automatic stay</a:t>
            </a:r>
          </a:p>
          <a:p>
            <a:pPr lvl="1"/>
            <a:r>
              <a:rPr lang="en-US" sz="2400" b="1" dirty="0"/>
              <a:t>Stops most collection activity</a:t>
            </a:r>
          </a:p>
          <a:p>
            <a:pPr lvl="1"/>
            <a:r>
              <a:rPr lang="en-US" sz="2400" b="1" dirty="0"/>
              <a:t>Repeat filing considerations</a:t>
            </a:r>
          </a:p>
          <a:p>
            <a:r>
              <a:rPr lang="en-US" sz="2800" b="1" dirty="0"/>
              <a:t>Co-Debtor Stay</a:t>
            </a:r>
          </a:p>
          <a:p>
            <a:r>
              <a:rPr lang="en-US" sz="2800" b="1" dirty="0"/>
              <a:t>Turnover</a:t>
            </a:r>
          </a:p>
          <a:p>
            <a:pPr lvl="1"/>
            <a:r>
              <a:rPr lang="en-US" sz="2400" b="1" dirty="0"/>
              <a:t>Parties that hold property of the estate must turn over to trustee/debtor</a:t>
            </a:r>
          </a:p>
          <a:p>
            <a:pPr lvl="1"/>
            <a:r>
              <a:rPr lang="en-US" sz="2400" b="1" dirty="0"/>
              <a:t>Most common use in Chapter 13 is to recover repossessed vehicle</a:t>
            </a:r>
          </a:p>
          <a:p>
            <a:endParaRPr lang="en-US" sz="2400" b="1" dirty="0"/>
          </a:p>
          <a:p>
            <a:pPr lvl="1"/>
            <a:endParaRPr lang="en-US" sz="2400" b="1" dirty="0"/>
          </a:p>
          <a:p>
            <a:endParaRPr lang="en-US" sz="2400" b="1" dirty="0"/>
          </a:p>
          <a:p>
            <a:pPr lvl="1"/>
            <a:endParaRPr lang="en-US" sz="2400" b="1" dirty="0"/>
          </a:p>
          <a:p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17736998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F9685D-44C6-8C0F-D189-55E778317D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6D182A-466A-A71C-CC52-06D1D1B2F3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Secured Transactions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F85B5EC-7319-84A3-3D4A-2C55CC33EA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4564" y="2446073"/>
            <a:ext cx="10382864" cy="3727766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100000"/>
              </a:lnSpc>
            </a:pPr>
            <a:r>
              <a:rPr lang="en-US" sz="2800" b="1" dirty="0"/>
              <a:t>State law </a:t>
            </a:r>
          </a:p>
          <a:p>
            <a:pPr>
              <a:lnSpc>
                <a:spcPct val="100000"/>
              </a:lnSpc>
            </a:pPr>
            <a:r>
              <a:rPr lang="en-US" sz="2800" b="1" dirty="0"/>
              <a:t>Liens </a:t>
            </a:r>
          </a:p>
          <a:p>
            <a:pPr lvl="1">
              <a:lnSpc>
                <a:spcPct val="100000"/>
              </a:lnSpc>
            </a:pPr>
            <a:r>
              <a:rPr lang="en-US" sz="2600" b="1" dirty="0"/>
              <a:t>Security interests - Uniform Commercial Code Article 9</a:t>
            </a:r>
          </a:p>
          <a:p>
            <a:pPr lvl="1">
              <a:lnSpc>
                <a:spcPct val="100000"/>
              </a:lnSpc>
            </a:pPr>
            <a:r>
              <a:rPr lang="en-US" sz="2600" b="1" dirty="0"/>
              <a:t>Judgment liens</a:t>
            </a:r>
          </a:p>
          <a:p>
            <a:pPr lvl="1">
              <a:lnSpc>
                <a:spcPct val="100000"/>
              </a:lnSpc>
            </a:pPr>
            <a:r>
              <a:rPr lang="en-US" sz="2600" b="1" dirty="0"/>
              <a:t>Other liens (mechanic’s/materialman’s, statutory)</a:t>
            </a:r>
          </a:p>
          <a:p>
            <a:pPr>
              <a:lnSpc>
                <a:spcPct val="100000"/>
              </a:lnSpc>
            </a:pPr>
            <a:r>
              <a:rPr lang="en-US" sz="2800" b="1" dirty="0" err="1"/>
              <a:t>UCC</a:t>
            </a:r>
            <a:r>
              <a:rPr lang="en-US" sz="2800" b="1" dirty="0"/>
              <a:t> Article 9</a:t>
            </a:r>
          </a:p>
          <a:p>
            <a:pPr lvl="1">
              <a:lnSpc>
                <a:spcPct val="100000"/>
              </a:lnSpc>
            </a:pPr>
            <a:r>
              <a:rPr lang="en-US" sz="2600" b="1" dirty="0"/>
              <a:t>Attachment</a:t>
            </a:r>
          </a:p>
          <a:p>
            <a:pPr lvl="1">
              <a:lnSpc>
                <a:spcPct val="100000"/>
              </a:lnSpc>
            </a:pPr>
            <a:r>
              <a:rPr lang="en-US" sz="2600" b="1" dirty="0"/>
              <a:t>Perfection</a:t>
            </a:r>
          </a:p>
          <a:p>
            <a:pPr lvl="1">
              <a:lnSpc>
                <a:spcPct val="100000"/>
              </a:lnSpc>
            </a:pPr>
            <a:r>
              <a:rPr lang="en-US" sz="2600" b="1" dirty="0"/>
              <a:t>Priority</a:t>
            </a:r>
          </a:p>
          <a:p>
            <a:pPr>
              <a:lnSpc>
                <a:spcPct val="100000"/>
              </a:lnSpc>
            </a:pPr>
            <a:r>
              <a:rPr lang="en-US" sz="2800" b="1" dirty="0"/>
              <a:t>Repossession/foreclosure/cloud on title</a:t>
            </a:r>
          </a:p>
          <a:p>
            <a:pPr marL="0" indent="0">
              <a:buNone/>
            </a:pP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231067195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3FC7CA-6420-245E-9E51-CF0570B228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24BB54-3D9F-BC2B-73FC-A678EB9130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Case Conclusion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10A53A2-34D0-851E-F866-59EB918B00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4564" y="2310581"/>
            <a:ext cx="10382864" cy="4060722"/>
          </a:xfrm>
        </p:spPr>
        <p:txBody>
          <a:bodyPr>
            <a:normAutofit lnSpcReduction="10000"/>
          </a:bodyPr>
          <a:lstStyle/>
          <a:p>
            <a:pPr lvl="1"/>
            <a:r>
              <a:rPr lang="en-US" sz="2800" b="1" dirty="0"/>
              <a:t>Dismissal (~50% of cases)</a:t>
            </a:r>
          </a:p>
          <a:p>
            <a:pPr lvl="1"/>
            <a:r>
              <a:rPr lang="en-US" sz="2800" b="1" dirty="0"/>
              <a:t>Conversion (~10% of cases)</a:t>
            </a:r>
          </a:p>
          <a:p>
            <a:pPr lvl="1"/>
            <a:r>
              <a:rPr lang="en-US" sz="2800" b="1" dirty="0"/>
              <a:t>Discharge (~40% of cases)</a:t>
            </a:r>
          </a:p>
          <a:p>
            <a:pPr lvl="1"/>
            <a:r>
              <a:rPr lang="en-US" sz="2800" b="1" dirty="0"/>
              <a:t>Standard discharge requires completion of payments and verification that all domestic support obligations are current</a:t>
            </a:r>
          </a:p>
          <a:p>
            <a:pPr lvl="1"/>
            <a:r>
              <a:rPr lang="en-US" sz="2800" b="1" dirty="0"/>
              <a:t>“Hardship” discharge of unsecured debts possible when:</a:t>
            </a:r>
          </a:p>
          <a:p>
            <a:pPr lvl="2"/>
            <a:r>
              <a:rPr lang="en-US" sz="2400" b="1" dirty="0"/>
              <a:t>Failure is due to circumstances for which debtor “should not justly be held accountable”</a:t>
            </a:r>
          </a:p>
          <a:p>
            <a:pPr lvl="2"/>
            <a:r>
              <a:rPr lang="en-US" sz="2400" b="1" dirty="0"/>
              <a:t>Plan has paid the best-interest-of-creditors amounts</a:t>
            </a:r>
          </a:p>
          <a:p>
            <a:pPr lvl="2"/>
            <a:r>
              <a:rPr lang="en-US" sz="2400" b="1" dirty="0"/>
              <a:t>Modification is not “practicable”</a:t>
            </a:r>
          </a:p>
          <a:p>
            <a:pPr lvl="2"/>
            <a:endParaRPr lang="en-US" sz="2800" b="1" dirty="0"/>
          </a:p>
          <a:p>
            <a:endParaRPr lang="en-US" sz="2400" b="1" dirty="0"/>
          </a:p>
          <a:p>
            <a:pPr lvl="1"/>
            <a:endParaRPr lang="en-US" sz="2400" b="1" dirty="0"/>
          </a:p>
          <a:p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305363844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CC6408-D369-A152-ED33-037D667F4F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DB3BDE-EC84-064A-C884-C7617C4BAF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Standard Discharge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9E9955A-F811-3DAD-BACE-86C6CF81FC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4564" y="2129474"/>
            <a:ext cx="10382864" cy="4428642"/>
          </a:xfrm>
        </p:spPr>
        <p:txBody>
          <a:bodyPr>
            <a:normAutofit/>
          </a:bodyPr>
          <a:lstStyle/>
          <a:p>
            <a:pPr lvl="1"/>
            <a:r>
              <a:rPr lang="en-US" sz="2800" b="1" dirty="0"/>
              <a:t>Exclusions:</a:t>
            </a:r>
          </a:p>
          <a:p>
            <a:pPr lvl="3"/>
            <a:r>
              <a:rPr lang="en-US" sz="2400" b="1" dirty="0"/>
              <a:t>“Cure and maintain” claims</a:t>
            </a:r>
          </a:p>
          <a:p>
            <a:pPr lvl="3"/>
            <a:r>
              <a:rPr lang="en-US" sz="2400" b="1" dirty="0"/>
              <a:t>Certain taxes</a:t>
            </a:r>
          </a:p>
          <a:p>
            <a:pPr lvl="3"/>
            <a:r>
              <a:rPr lang="en-US" sz="2400" b="1" dirty="0"/>
              <a:t>Certain fraud-related debt (if creditor establishes </a:t>
            </a:r>
            <a:r>
              <a:rPr lang="en-US" sz="2400" b="1" dirty="0" err="1"/>
              <a:t>nondischargeability</a:t>
            </a:r>
            <a:r>
              <a:rPr lang="en-US" sz="2400" b="1" dirty="0"/>
              <a:t>)</a:t>
            </a:r>
          </a:p>
          <a:p>
            <a:pPr lvl="3"/>
            <a:r>
              <a:rPr lang="en-US" sz="2400" b="1" dirty="0"/>
              <a:t>Debts not listed on schedules</a:t>
            </a:r>
          </a:p>
          <a:p>
            <a:pPr lvl="3"/>
            <a:r>
              <a:rPr lang="en-US" sz="2400" b="1" dirty="0"/>
              <a:t>Domestic support obligations</a:t>
            </a:r>
          </a:p>
          <a:p>
            <a:pPr lvl="3"/>
            <a:r>
              <a:rPr lang="en-US" sz="2400" b="1" dirty="0"/>
              <a:t>Student loans unless “undue hardship” established</a:t>
            </a:r>
          </a:p>
          <a:p>
            <a:pPr lvl="3"/>
            <a:r>
              <a:rPr lang="en-US" sz="2400" b="1" dirty="0"/>
              <a:t>Death or personal injury from DUI</a:t>
            </a:r>
          </a:p>
          <a:p>
            <a:pPr lvl="3"/>
            <a:r>
              <a:rPr lang="en-US" sz="2400" b="1" dirty="0"/>
              <a:t>Restitution/damages from civil action for willful/malicious personal injury/death</a:t>
            </a:r>
          </a:p>
          <a:p>
            <a:endParaRPr lang="en-US" sz="2200" b="1" dirty="0"/>
          </a:p>
          <a:p>
            <a:pPr lvl="1"/>
            <a:endParaRPr lang="en-US" sz="2200" b="1" dirty="0"/>
          </a:p>
          <a:p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69711002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7E02EF-6850-27F1-4B9A-6D391083FC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EEF801-C553-0EC2-F305-82B3BD6E1F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Standard Discharge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D7522E0-11C6-33DA-EDE3-D226395BB1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4564" y="2129474"/>
            <a:ext cx="10382864" cy="4428642"/>
          </a:xfrm>
        </p:spPr>
        <p:txBody>
          <a:bodyPr>
            <a:normAutofit/>
          </a:bodyPr>
          <a:lstStyle/>
          <a:p>
            <a:pPr lvl="1"/>
            <a:r>
              <a:rPr lang="en-US" sz="2800" b="1" dirty="0"/>
              <a:t>Chapter 13 discharge includes some claims not covered by Chapter 7 discharge or hardship discharge, including:</a:t>
            </a:r>
          </a:p>
          <a:p>
            <a:pPr lvl="3"/>
            <a:r>
              <a:rPr lang="en-US" sz="2400" b="1" dirty="0"/>
              <a:t>Claims for willful and malicious injury to </a:t>
            </a:r>
            <a:r>
              <a:rPr lang="en-US" sz="2400" b="1" u="sng" dirty="0"/>
              <a:t>property</a:t>
            </a:r>
          </a:p>
          <a:p>
            <a:pPr lvl="3"/>
            <a:r>
              <a:rPr lang="en-US" sz="2400" b="1" dirty="0"/>
              <a:t>Claims for property settlement (not in nature of support) </a:t>
            </a:r>
          </a:p>
          <a:p>
            <a:pPr lvl="3"/>
            <a:endParaRPr lang="en-US" sz="2200" b="1" dirty="0"/>
          </a:p>
          <a:p>
            <a:endParaRPr lang="en-US" sz="2200" b="1" dirty="0"/>
          </a:p>
          <a:p>
            <a:pPr lvl="1"/>
            <a:endParaRPr lang="en-US" sz="2200" b="1" dirty="0"/>
          </a:p>
          <a:p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128733354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E29F8E-77C8-742E-C5B2-AA109316C7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053B20-8A56-4AF9-CAE5-C5E60BB8F6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Discharge Generally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D655419-217E-C409-969D-F5C345E368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4564" y="2310581"/>
            <a:ext cx="10382864" cy="4060722"/>
          </a:xfrm>
        </p:spPr>
        <p:txBody>
          <a:bodyPr>
            <a:normAutofit/>
          </a:bodyPr>
          <a:lstStyle/>
          <a:p>
            <a:pPr lvl="1"/>
            <a:r>
              <a:rPr lang="en-US" sz="2800" b="1" dirty="0"/>
              <a:t>Injunction against in personam action</a:t>
            </a:r>
          </a:p>
          <a:p>
            <a:pPr lvl="1"/>
            <a:r>
              <a:rPr lang="en-US" sz="2800" b="1" dirty="0"/>
              <a:t>Does not prohibit acceptance of voluntary payment</a:t>
            </a:r>
          </a:p>
          <a:p>
            <a:pPr lvl="1"/>
            <a:r>
              <a:rPr lang="en-US" sz="2800" b="1" dirty="0"/>
              <a:t>No discharge in cases following prior discharge:</a:t>
            </a:r>
          </a:p>
          <a:p>
            <a:pPr marL="457200" lvl="2" indent="0">
              <a:buNone/>
            </a:pPr>
            <a:r>
              <a:rPr lang="en-US" sz="2400" b="1" u="sng" dirty="0"/>
              <a:t>Chapter 7</a:t>
            </a:r>
          </a:p>
          <a:p>
            <a:pPr lvl="2"/>
            <a:r>
              <a:rPr lang="en-US" sz="2400" b="1" dirty="0"/>
              <a:t>Within eight years after prior Chapter 7 filing </a:t>
            </a:r>
          </a:p>
          <a:p>
            <a:pPr lvl="2"/>
            <a:r>
              <a:rPr lang="en-US" sz="2400" b="1" dirty="0"/>
              <a:t>Within six years after prior Chapter 13 filing </a:t>
            </a:r>
            <a:r>
              <a:rPr lang="en-US" sz="2400" b="1"/>
              <a:t>(with exceptions)</a:t>
            </a:r>
            <a:endParaRPr lang="en-US" sz="2400" b="1" dirty="0"/>
          </a:p>
          <a:p>
            <a:pPr marL="457200" lvl="2" indent="0">
              <a:buNone/>
            </a:pPr>
            <a:r>
              <a:rPr lang="en-US" sz="2400" b="1" u="sng" dirty="0"/>
              <a:t>Chapter 13</a:t>
            </a:r>
          </a:p>
          <a:p>
            <a:pPr lvl="2"/>
            <a:r>
              <a:rPr lang="en-US" sz="2400" b="1" dirty="0"/>
              <a:t>Within four years after prior Chapter 7 filing</a:t>
            </a:r>
          </a:p>
          <a:p>
            <a:pPr lvl="2"/>
            <a:r>
              <a:rPr lang="en-US" sz="2400" b="1" dirty="0"/>
              <a:t>Within two years after prior Chapter 13 filing</a:t>
            </a:r>
          </a:p>
          <a:p>
            <a:pPr lvl="3"/>
            <a:endParaRPr lang="en-US" sz="2200" b="1" dirty="0"/>
          </a:p>
          <a:p>
            <a:endParaRPr lang="en-US" sz="2200" b="1" dirty="0"/>
          </a:p>
          <a:p>
            <a:pPr lvl="1"/>
            <a:endParaRPr lang="en-US" sz="2200" b="1" dirty="0"/>
          </a:p>
          <a:p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1272482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C637FBB-8323-328E-D8CE-814ADBBDF0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5113F1-0D68-0299-E2E4-CE864477CE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028" y="1748474"/>
            <a:ext cx="5009687" cy="3726812"/>
          </a:xfrm>
        </p:spPr>
        <p:txBody>
          <a:bodyPr/>
          <a:lstStyle/>
          <a:p>
            <a:r>
              <a:rPr lang="en-US" dirty="0">
                <a:solidFill>
                  <a:schemeClr val="accent1"/>
                </a:solidFill>
              </a:rPr>
              <a:t>Chapter Selection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1616B62-7545-7ED7-87A9-AB7352E9E01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735097" y="1069848"/>
            <a:ext cx="4822867" cy="4974336"/>
          </a:xfrm>
        </p:spPr>
        <p:txBody>
          <a:bodyPr>
            <a:normAutofit fontScale="92500" lnSpcReduction="10000"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US" b="1" dirty="0">
                <a:solidFill>
                  <a:schemeClr val="accent1"/>
                </a:solidFill>
                <a:latin typeface="+mj-lt"/>
              </a:rPr>
              <a:t>Goals</a:t>
            </a:r>
          </a:p>
          <a:p>
            <a:pPr marL="0" indent="0">
              <a:spcBef>
                <a:spcPts val="0"/>
              </a:spcBef>
              <a:buNone/>
            </a:pPr>
            <a:endParaRPr lang="en-US" b="1" dirty="0">
              <a:solidFill>
                <a:schemeClr val="accent1"/>
              </a:solidFill>
              <a:latin typeface="+mj-lt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b="1" dirty="0">
                <a:solidFill>
                  <a:schemeClr val="accent1"/>
                </a:solidFill>
                <a:latin typeface="+mj-lt"/>
              </a:rPr>
              <a:t>Discharge differences/repeat filing</a:t>
            </a:r>
          </a:p>
          <a:p>
            <a:pPr marL="0" indent="0">
              <a:spcBef>
                <a:spcPts val="0"/>
              </a:spcBef>
              <a:buNone/>
            </a:pPr>
            <a:endParaRPr lang="en-US" b="1" dirty="0">
              <a:solidFill>
                <a:schemeClr val="accent1"/>
              </a:solidFill>
              <a:latin typeface="+mj-lt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b="1" dirty="0">
                <a:solidFill>
                  <a:schemeClr val="accent1"/>
                </a:solidFill>
                <a:latin typeface="+mj-lt"/>
              </a:rPr>
              <a:t>Assets/transfers/unperfected liens</a:t>
            </a:r>
          </a:p>
          <a:p>
            <a:pPr marL="0" indent="0">
              <a:spcBef>
                <a:spcPts val="0"/>
              </a:spcBef>
              <a:buNone/>
            </a:pPr>
            <a:endParaRPr lang="en-US" b="1" dirty="0">
              <a:solidFill>
                <a:schemeClr val="accent1"/>
              </a:solidFill>
              <a:latin typeface="+mj-lt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b="1" dirty="0">
                <a:solidFill>
                  <a:schemeClr val="accent1"/>
                </a:solidFill>
                <a:latin typeface="+mj-lt"/>
              </a:rPr>
              <a:t>Right to dismiss Chapter 13</a:t>
            </a:r>
          </a:p>
          <a:p>
            <a:pPr marL="0" indent="0">
              <a:spcBef>
                <a:spcPts val="0"/>
              </a:spcBef>
              <a:buNone/>
            </a:pPr>
            <a:endParaRPr lang="en-US" b="1" dirty="0">
              <a:solidFill>
                <a:schemeClr val="accent1"/>
              </a:solidFill>
              <a:latin typeface="+mj-lt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b="1" dirty="0">
                <a:solidFill>
                  <a:schemeClr val="accent1"/>
                </a:solidFill>
                <a:latin typeface="+mj-lt"/>
              </a:rPr>
              <a:t>Discharge rates/time to discharge</a:t>
            </a:r>
          </a:p>
          <a:p>
            <a:pPr marL="0" indent="0">
              <a:spcBef>
                <a:spcPts val="0"/>
              </a:spcBef>
              <a:buNone/>
            </a:pPr>
            <a:endParaRPr lang="en-US" b="1" dirty="0">
              <a:solidFill>
                <a:schemeClr val="accent1"/>
              </a:solidFill>
              <a:latin typeface="+mj-lt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b="1" dirty="0">
                <a:solidFill>
                  <a:schemeClr val="accent1"/>
                </a:solidFill>
                <a:latin typeface="+mj-lt"/>
              </a:rPr>
              <a:t>Debt limits</a:t>
            </a:r>
          </a:p>
          <a:p>
            <a:pPr marL="0" indent="0">
              <a:spcBef>
                <a:spcPts val="0"/>
              </a:spcBef>
              <a:buNone/>
            </a:pPr>
            <a:endParaRPr lang="en-US" b="1" dirty="0">
              <a:solidFill>
                <a:schemeClr val="accent1"/>
              </a:solidFill>
              <a:latin typeface="+mj-lt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b="1" dirty="0">
                <a:solidFill>
                  <a:schemeClr val="accent1"/>
                </a:solidFill>
                <a:latin typeface="+mj-lt"/>
              </a:rPr>
              <a:t>Means test</a:t>
            </a:r>
            <a:br>
              <a:rPr lang="en-US" b="1" dirty="0">
                <a:solidFill>
                  <a:schemeClr val="accent1"/>
                </a:solidFill>
                <a:latin typeface="+mj-lt"/>
              </a:rPr>
            </a:br>
            <a:endParaRPr lang="en-US" b="1" dirty="0">
              <a:solidFill>
                <a:schemeClr val="accent1"/>
              </a:solidFill>
              <a:latin typeface="+mj-lt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b="1" dirty="0">
                <a:solidFill>
                  <a:schemeClr val="accent1"/>
                </a:solidFill>
                <a:latin typeface="+mj-lt"/>
              </a:rPr>
              <a:t>Chapter 20</a:t>
            </a:r>
          </a:p>
          <a:p>
            <a:pPr marL="0" indent="0">
              <a:spcBef>
                <a:spcPts val="0"/>
              </a:spcBef>
              <a:buNone/>
            </a:pPr>
            <a:endParaRPr lang="en-US" b="1" dirty="0">
              <a:solidFill>
                <a:schemeClr val="accent1"/>
              </a:solidFill>
              <a:latin typeface="+mj-lt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b="1" dirty="0">
                <a:solidFill>
                  <a:schemeClr val="accent1"/>
                </a:solidFill>
                <a:latin typeface="+mj-lt"/>
              </a:rPr>
              <a:t>Attorney’s fees</a:t>
            </a:r>
          </a:p>
          <a:p>
            <a:pPr marL="0" indent="0">
              <a:spcBef>
                <a:spcPts val="0"/>
              </a:spcBef>
              <a:buNone/>
            </a:pPr>
            <a:endParaRPr lang="en-US" b="1" dirty="0">
              <a:solidFill>
                <a:schemeClr val="accent1"/>
              </a:solidFill>
              <a:latin typeface="+mj-lt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b="1" dirty="0">
                <a:solidFill>
                  <a:schemeClr val="accent1"/>
                </a:solidFill>
                <a:latin typeface="+mj-lt"/>
              </a:rPr>
              <a:t>Postpetition changes/new assets</a:t>
            </a:r>
          </a:p>
          <a:p>
            <a:pPr marL="0" indent="0">
              <a:spcBef>
                <a:spcPts val="0"/>
              </a:spcBef>
              <a:buNone/>
            </a:pPr>
            <a:endParaRPr lang="en-US" b="1" dirty="0">
              <a:solidFill>
                <a:schemeClr val="accent1"/>
              </a:solidFill>
              <a:latin typeface="+mj-lt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b="1" dirty="0">
                <a:solidFill>
                  <a:schemeClr val="accent1"/>
                </a:solidFill>
                <a:latin typeface="+mj-lt"/>
              </a:rPr>
              <a:t>Codebtor stay</a:t>
            </a:r>
          </a:p>
        </p:txBody>
      </p:sp>
    </p:spTree>
    <p:extLst>
      <p:ext uri="{BB962C8B-B14F-4D97-AF65-F5344CB8AC3E}">
        <p14:creationId xmlns:p14="http://schemas.microsoft.com/office/powerpoint/2010/main" val="300378792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E42822A-0EA5-3F15-6F1E-052A725EFB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415EF5-B41F-12C0-C089-1FA8D757D3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028" y="1748474"/>
            <a:ext cx="5009687" cy="3726812"/>
          </a:xfrm>
        </p:spPr>
        <p:txBody>
          <a:bodyPr/>
          <a:lstStyle/>
          <a:p>
            <a:r>
              <a:rPr lang="en-US" dirty="0">
                <a:solidFill>
                  <a:schemeClr val="accent1"/>
                </a:solidFill>
              </a:rPr>
              <a:t>Other Issues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95F3728-C0AF-6576-3614-C4FD18B13583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735097" y="1748472"/>
            <a:ext cx="4822867" cy="4057967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US" b="1" dirty="0">
                <a:solidFill>
                  <a:schemeClr val="accent1"/>
                </a:solidFill>
                <a:latin typeface="+mj-lt"/>
              </a:rPr>
              <a:t>Judicial Estoppel</a:t>
            </a:r>
            <a:br>
              <a:rPr lang="en-US" dirty="0">
                <a:solidFill>
                  <a:schemeClr val="accent1"/>
                </a:solidFill>
              </a:rPr>
            </a:br>
            <a:r>
              <a:rPr lang="en-US" dirty="0">
                <a:solidFill>
                  <a:schemeClr val="accent1"/>
                </a:solidFill>
              </a:rPr>
              <a:t>- Importance of disclosure</a:t>
            </a:r>
          </a:p>
          <a:p>
            <a:pPr marL="0" indent="0">
              <a:spcBef>
                <a:spcPts val="0"/>
              </a:spcBef>
              <a:buNone/>
            </a:pPr>
            <a:endParaRPr lang="en-US" b="1" dirty="0">
              <a:solidFill>
                <a:schemeClr val="accent1"/>
              </a:solidFill>
              <a:latin typeface="+mj-lt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b="1" dirty="0">
                <a:solidFill>
                  <a:schemeClr val="accent1"/>
                </a:solidFill>
                <a:latin typeface="+mj-lt"/>
              </a:rPr>
              <a:t>Property sales and claim settlement during case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dirty="0">
                <a:solidFill>
                  <a:schemeClr val="accent1"/>
                </a:solidFill>
              </a:rPr>
              <a:t>- May require court approval</a:t>
            </a:r>
          </a:p>
          <a:p>
            <a:pPr marL="0" indent="0">
              <a:spcBef>
                <a:spcPts val="0"/>
              </a:spcBef>
              <a:buNone/>
            </a:pPr>
            <a:endParaRPr lang="en-US" b="1" dirty="0">
              <a:solidFill>
                <a:schemeClr val="accent1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b="1" dirty="0">
                <a:solidFill>
                  <a:schemeClr val="accent1"/>
                </a:solidFill>
                <a:latin typeface="+mj-lt"/>
              </a:rPr>
              <a:t>Attorney Fees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dirty="0">
                <a:solidFill>
                  <a:schemeClr val="accent1"/>
                </a:solidFill>
              </a:rPr>
              <a:t>- Can be paid through plan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dirty="0">
                <a:solidFill>
                  <a:schemeClr val="accent1"/>
                </a:solidFill>
              </a:rPr>
              <a:t>- No-look fees common</a:t>
            </a:r>
          </a:p>
          <a:p>
            <a:pPr marL="0" indent="0">
              <a:spcBef>
                <a:spcPts val="0"/>
              </a:spcBef>
              <a:buNone/>
            </a:pPr>
            <a:endParaRPr lang="en-US" dirty="0">
              <a:solidFill>
                <a:schemeClr val="accent1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endParaRPr lang="en-US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70358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BA87EA-8BB3-79C6-656A-1A8ABD658D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224096" y="1016954"/>
            <a:ext cx="4306487" cy="3345811"/>
          </a:xfrm>
        </p:spPr>
        <p:txBody>
          <a:bodyPr anchor="b">
            <a:normAutofit/>
          </a:bodyPr>
          <a:lstStyle/>
          <a:p>
            <a:r>
              <a:rPr lang="en-US" dirty="0"/>
              <a:t>Q&amp;A</a:t>
            </a:r>
          </a:p>
        </p:txBody>
      </p:sp>
      <p:pic>
        <p:nvPicPr>
          <p:cNvPr id="14" name="Picture Placeholder 13" descr="Question mark on green pastel background">
            <a:extLst>
              <a:ext uri="{FF2B5EF4-FFF2-40B4-BE49-F238E27FC236}">
                <a16:creationId xmlns:a16="http://schemas.microsoft.com/office/drawing/2014/main" id="{8B30F545-F4F6-92DC-4283-CFA4D5BEF56A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986"/>
          <a:stretch>
            <a:fillRect/>
          </a:stretch>
        </p:blipFill>
        <p:spPr>
          <a:xfrm>
            <a:off x="20" y="10"/>
            <a:ext cx="6584930" cy="6857990"/>
          </a:xfrm>
          <a:noFill/>
        </p:spPr>
      </p:pic>
    </p:spTree>
    <p:extLst>
      <p:ext uri="{BB962C8B-B14F-4D97-AF65-F5344CB8AC3E}">
        <p14:creationId xmlns:p14="http://schemas.microsoft.com/office/powerpoint/2010/main" val="32727320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515B29-4E45-6F70-804F-B315516D26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029" y="1748474"/>
            <a:ext cx="4962100" cy="3726812"/>
          </a:xfrm>
        </p:spPr>
        <p:txBody>
          <a:bodyPr/>
          <a:lstStyle/>
          <a:p>
            <a:r>
              <a:rPr lang="en-US" dirty="0">
                <a:solidFill>
                  <a:schemeClr val="accent1"/>
                </a:solidFill>
              </a:rPr>
              <a:t>Bankruptcy Overview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D6EDC57-B250-944C-B430-81AE4BA04288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735097" y="845574"/>
            <a:ext cx="4822867" cy="5555226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US" b="1" dirty="0">
                <a:solidFill>
                  <a:schemeClr val="accent1"/>
                </a:solidFill>
                <a:latin typeface="+mj-lt"/>
              </a:rPr>
              <a:t>Types of Bankruptcy</a:t>
            </a:r>
            <a:br>
              <a:rPr lang="en-US" dirty="0">
                <a:solidFill>
                  <a:schemeClr val="accent1"/>
                </a:solidFill>
              </a:rPr>
            </a:br>
            <a:r>
              <a:rPr lang="en-US" dirty="0">
                <a:solidFill>
                  <a:schemeClr val="accent1"/>
                </a:solidFill>
              </a:rPr>
              <a:t>- Liquidation: Chapter 7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dirty="0">
                <a:solidFill>
                  <a:schemeClr val="accent1"/>
                </a:solidFill>
              </a:rPr>
              <a:t>- Reorganization: Chapter 11, Sub V, Chapter 13</a:t>
            </a:r>
            <a:br>
              <a:rPr lang="en-US" dirty="0">
                <a:solidFill>
                  <a:schemeClr val="accent1"/>
                </a:solidFill>
              </a:rPr>
            </a:br>
            <a:endParaRPr lang="en-US" dirty="0">
              <a:solidFill>
                <a:schemeClr val="accent1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b="1" dirty="0">
                <a:solidFill>
                  <a:schemeClr val="accent1"/>
                </a:solidFill>
                <a:latin typeface="+mj-lt"/>
              </a:rPr>
              <a:t>Parties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dirty="0">
                <a:solidFill>
                  <a:schemeClr val="accent1"/>
                </a:solidFill>
              </a:rPr>
              <a:t>- Debtor, Creditor, Trustee, U.S. Trustee</a:t>
            </a:r>
            <a:br>
              <a:rPr lang="en-US" dirty="0">
                <a:solidFill>
                  <a:schemeClr val="accent1"/>
                </a:solidFill>
              </a:rPr>
            </a:br>
            <a:br>
              <a:rPr lang="en-US" dirty="0">
                <a:solidFill>
                  <a:schemeClr val="accent1"/>
                </a:solidFill>
              </a:rPr>
            </a:br>
            <a:r>
              <a:rPr lang="en-US" b="1" dirty="0">
                <a:solidFill>
                  <a:schemeClr val="accent1"/>
                </a:solidFill>
                <a:latin typeface="+mj-lt"/>
              </a:rPr>
              <a:t>Property of the Estate</a:t>
            </a:r>
            <a:br>
              <a:rPr lang="en-US" dirty="0">
                <a:solidFill>
                  <a:schemeClr val="accent1"/>
                </a:solidFill>
                <a:cs typeface="Segoe UI"/>
              </a:rPr>
            </a:br>
            <a:r>
              <a:rPr lang="en-US" dirty="0">
                <a:solidFill>
                  <a:schemeClr val="accent1"/>
                </a:solidFill>
                <a:cs typeface="Segoe UI"/>
              </a:rPr>
              <a:t>- </a:t>
            </a:r>
            <a:r>
              <a:rPr lang="en-US" dirty="0">
                <a:solidFill>
                  <a:schemeClr val="accent1"/>
                </a:solidFill>
              </a:rPr>
              <a:t>Virtually all property interests on filing date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dirty="0">
                <a:solidFill>
                  <a:schemeClr val="accent1"/>
                </a:solidFill>
              </a:rPr>
              <a:t>- Generally determined by state law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dirty="0">
                <a:solidFill>
                  <a:schemeClr val="accent1"/>
                </a:solidFill>
              </a:rPr>
              <a:t>- Postpetition property included in individual reorganizations</a:t>
            </a:r>
          </a:p>
          <a:p>
            <a:pPr marL="0" indent="0">
              <a:spcBef>
                <a:spcPts val="0"/>
              </a:spcBef>
              <a:buNone/>
            </a:pPr>
            <a:br>
              <a:rPr lang="en-US" dirty="0">
                <a:solidFill>
                  <a:schemeClr val="accent1"/>
                </a:solidFill>
              </a:rPr>
            </a:br>
            <a:r>
              <a:rPr lang="en-US" b="1" dirty="0">
                <a:solidFill>
                  <a:schemeClr val="accent1"/>
                </a:solidFill>
                <a:latin typeface="+mj-lt"/>
              </a:rPr>
              <a:t>Automatic Stay and Co-Debtor Stay</a:t>
            </a:r>
            <a:br>
              <a:rPr lang="en-US" b="1" dirty="0">
                <a:solidFill>
                  <a:schemeClr val="accent1"/>
                </a:solidFill>
                <a:latin typeface="+mj-lt"/>
              </a:rPr>
            </a:br>
            <a:r>
              <a:rPr lang="en-US" dirty="0">
                <a:solidFill>
                  <a:schemeClr val="accent1"/>
                </a:solidFill>
                <a:cs typeface="Segoe UI"/>
              </a:rPr>
              <a:t>- Filing of case “stays” most collection activity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dirty="0">
                <a:solidFill>
                  <a:schemeClr val="accent1"/>
                </a:solidFill>
                <a:cs typeface="Segoe UI"/>
              </a:rPr>
              <a:t>- Chapter 13 also stays collections against co-debtor</a:t>
            </a:r>
            <a:endParaRPr lang="en-US" dirty="0">
              <a:solidFill>
                <a:schemeClr val="accent1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endParaRPr lang="en-US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08916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884E378-08C3-FB5F-6CF3-D7BA255A1D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C69289-A422-09C7-9F57-E93E5DD95C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029" y="1748474"/>
            <a:ext cx="4962100" cy="3726812"/>
          </a:xfrm>
        </p:spPr>
        <p:txBody>
          <a:bodyPr/>
          <a:lstStyle/>
          <a:p>
            <a:r>
              <a:rPr lang="en-US" dirty="0">
                <a:solidFill>
                  <a:schemeClr val="accent1"/>
                </a:solidFill>
              </a:rPr>
              <a:t>Bankruptcy Overview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A2C450F-CF52-E8EC-47DF-A983E475BF2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735097" y="717756"/>
            <a:ext cx="4822867" cy="5491020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US" b="1" dirty="0">
                <a:solidFill>
                  <a:schemeClr val="accent1"/>
                </a:solidFill>
                <a:latin typeface="+mj-lt"/>
              </a:rPr>
              <a:t>Exemptions</a:t>
            </a:r>
            <a:br>
              <a:rPr lang="en-US" dirty="0">
                <a:solidFill>
                  <a:schemeClr val="accent1"/>
                </a:solidFill>
                <a:cs typeface="Segoe UI"/>
              </a:rPr>
            </a:br>
            <a:r>
              <a:rPr lang="en-US" dirty="0">
                <a:solidFill>
                  <a:schemeClr val="accent1"/>
                </a:solidFill>
                <a:cs typeface="Segoe UI"/>
              </a:rPr>
              <a:t>- State can opt out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dirty="0">
                <a:solidFill>
                  <a:schemeClr val="accent1"/>
                </a:solidFill>
                <a:cs typeface="Segoe UI"/>
              </a:rPr>
              <a:t>- Key Tennessee exemptions:</a:t>
            </a:r>
          </a:p>
          <a:p>
            <a:pPr marL="228600" lvl="1" indent="0">
              <a:spcBef>
                <a:spcPts val="0"/>
              </a:spcBef>
              <a:buNone/>
            </a:pPr>
            <a:r>
              <a:rPr lang="en-US" sz="2000" dirty="0">
                <a:solidFill>
                  <a:schemeClr val="accent1"/>
                </a:solidFill>
                <a:cs typeface="Segoe UI"/>
              </a:rPr>
              <a:t>- $10,000 personal property</a:t>
            </a:r>
          </a:p>
          <a:p>
            <a:pPr marL="228600" lvl="1" indent="0">
              <a:spcBef>
                <a:spcPts val="0"/>
              </a:spcBef>
              <a:buNone/>
            </a:pPr>
            <a:r>
              <a:rPr lang="en-US" sz="2000" dirty="0">
                <a:solidFill>
                  <a:schemeClr val="accent1"/>
                </a:solidFill>
                <a:cs typeface="Segoe UI"/>
              </a:rPr>
              <a:t>- $35,000–$52,500 homestead</a:t>
            </a:r>
          </a:p>
          <a:p>
            <a:pPr marL="228600" lvl="1" indent="0">
              <a:spcBef>
                <a:spcPts val="0"/>
              </a:spcBef>
              <a:buNone/>
            </a:pPr>
            <a:r>
              <a:rPr lang="en-US" sz="2000" dirty="0">
                <a:solidFill>
                  <a:schemeClr val="accent1"/>
                </a:solidFill>
                <a:cs typeface="Segoe UI"/>
              </a:rPr>
              <a:t>- Tenancy by the entireties protections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dirty="0">
                <a:solidFill>
                  <a:schemeClr val="accent1"/>
                </a:solidFill>
                <a:cs typeface="Segoe UI"/>
              </a:rPr>
              <a:t>- Most retirement accounts exempt</a:t>
            </a:r>
            <a:endParaRPr lang="en-US" dirty="0">
              <a:solidFill>
                <a:schemeClr val="accent1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endParaRPr lang="en-US" b="1" dirty="0">
              <a:solidFill>
                <a:schemeClr val="accent1"/>
              </a:solidFill>
              <a:latin typeface="+mj-lt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b="1" dirty="0">
                <a:solidFill>
                  <a:schemeClr val="accent1"/>
                </a:solidFill>
                <a:latin typeface="+mj-lt"/>
              </a:rPr>
              <a:t>Claim allowance process</a:t>
            </a:r>
            <a:br>
              <a:rPr lang="en-US" dirty="0">
                <a:solidFill>
                  <a:schemeClr val="accent1"/>
                </a:solidFill>
                <a:cs typeface="Segoe UI"/>
              </a:rPr>
            </a:br>
            <a:r>
              <a:rPr lang="en-US" dirty="0">
                <a:solidFill>
                  <a:schemeClr val="accent1"/>
                </a:solidFill>
                <a:cs typeface="Segoe UI"/>
              </a:rPr>
              <a:t>- Proof of claim (creditor, debtor, or trustee)</a:t>
            </a:r>
            <a:endParaRPr lang="en-US" dirty="0">
              <a:solidFill>
                <a:schemeClr val="accent1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dirty="0">
                <a:solidFill>
                  <a:schemeClr val="accent1"/>
                </a:solidFill>
              </a:rPr>
              <a:t>- Bar date</a:t>
            </a:r>
          </a:p>
          <a:p>
            <a:pPr marL="0" indent="0">
              <a:spcBef>
                <a:spcPts val="0"/>
              </a:spcBef>
              <a:buNone/>
            </a:pPr>
            <a:br>
              <a:rPr lang="en-US" dirty="0">
                <a:solidFill>
                  <a:schemeClr val="accent1"/>
                </a:solidFill>
              </a:rPr>
            </a:br>
            <a:r>
              <a:rPr lang="en-US" b="1" dirty="0">
                <a:solidFill>
                  <a:schemeClr val="accent1"/>
                </a:solidFill>
                <a:latin typeface="+mj-lt"/>
              </a:rPr>
              <a:t>Avoidance Actions</a:t>
            </a:r>
            <a:br>
              <a:rPr lang="en-US" dirty="0">
                <a:solidFill>
                  <a:schemeClr val="accent1"/>
                </a:solidFill>
                <a:cs typeface="Segoe UI"/>
              </a:rPr>
            </a:br>
            <a:r>
              <a:rPr lang="en-US" dirty="0">
                <a:solidFill>
                  <a:schemeClr val="accent1"/>
                </a:solidFill>
                <a:cs typeface="Segoe UI"/>
              </a:rPr>
              <a:t>- Recovery of transferred property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dirty="0">
                <a:solidFill>
                  <a:schemeClr val="accent1"/>
                </a:solidFill>
                <a:cs typeface="Segoe UI"/>
              </a:rPr>
              <a:t>- Assertion of rights of hypothetical parties</a:t>
            </a:r>
          </a:p>
          <a:p>
            <a:pPr marL="0" indent="0">
              <a:spcBef>
                <a:spcPts val="0"/>
              </a:spcBef>
              <a:buNone/>
            </a:pPr>
            <a:endParaRPr lang="en-US" dirty="0">
              <a:solidFill>
                <a:schemeClr val="accent1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b="1" dirty="0">
                <a:solidFill>
                  <a:schemeClr val="accent1"/>
                </a:solidFill>
                <a:latin typeface="+mj-lt"/>
              </a:rPr>
              <a:t>Discharge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dirty="0">
                <a:solidFill>
                  <a:schemeClr val="accent1"/>
                </a:solidFill>
              </a:rPr>
              <a:t>- Eliminates personal liability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dirty="0">
                <a:solidFill>
                  <a:schemeClr val="accent1"/>
                </a:solidFill>
              </a:rPr>
              <a:t>- Discharge does not eliminate liens</a:t>
            </a:r>
          </a:p>
        </p:txBody>
      </p:sp>
    </p:spTree>
    <p:extLst>
      <p:ext uri="{BB962C8B-B14F-4D97-AF65-F5344CB8AC3E}">
        <p14:creationId xmlns:p14="http://schemas.microsoft.com/office/powerpoint/2010/main" val="16455228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32E9C7-4DD4-556F-31FE-0588652C46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332CE2-CD14-5A38-B9CF-3ED659EAF2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Bankruptcy Forms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27C58BB-E93D-A9E8-0EEA-E54F2C9C8E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4564" y="2446073"/>
            <a:ext cx="10382864" cy="3727766"/>
          </a:xfrm>
        </p:spPr>
        <p:txBody>
          <a:bodyPr>
            <a:normAutofit fontScale="92500" lnSpcReduction="10000"/>
          </a:bodyPr>
          <a:lstStyle/>
          <a:p>
            <a:r>
              <a:rPr lang="en-US" sz="2800" b="1" dirty="0"/>
              <a:t>Petition</a:t>
            </a:r>
          </a:p>
          <a:p>
            <a:r>
              <a:rPr lang="en-US" sz="2800" b="1" dirty="0"/>
              <a:t>Schedules</a:t>
            </a:r>
          </a:p>
          <a:p>
            <a:pPr lvl="1"/>
            <a:r>
              <a:rPr lang="en-US" sz="2400" b="1" dirty="0"/>
              <a:t>A/B: assets</a:t>
            </a:r>
          </a:p>
          <a:p>
            <a:pPr lvl="1"/>
            <a:r>
              <a:rPr lang="en-US" sz="2400" b="1" dirty="0"/>
              <a:t>C: exemptions</a:t>
            </a:r>
          </a:p>
          <a:p>
            <a:pPr lvl="1"/>
            <a:r>
              <a:rPr lang="en-US" sz="2400" b="1" dirty="0"/>
              <a:t>D: secured claims</a:t>
            </a:r>
          </a:p>
          <a:p>
            <a:pPr lvl="1"/>
            <a:r>
              <a:rPr lang="en-US" sz="2400" b="1" dirty="0"/>
              <a:t>E/F: unsecured claims</a:t>
            </a:r>
          </a:p>
          <a:p>
            <a:pPr lvl="1"/>
            <a:r>
              <a:rPr lang="en-US" sz="2400" b="1" dirty="0"/>
              <a:t>G: unexpired leases and executory contracts</a:t>
            </a:r>
          </a:p>
          <a:p>
            <a:pPr lvl="1"/>
            <a:r>
              <a:rPr lang="en-US" sz="2400" b="1" dirty="0"/>
              <a:t>H: Codebtors</a:t>
            </a:r>
          </a:p>
          <a:p>
            <a:pPr lvl="1"/>
            <a:r>
              <a:rPr lang="en-US" sz="2400" b="1" dirty="0"/>
              <a:t>I/J: Income and expenses</a:t>
            </a:r>
          </a:p>
          <a:p>
            <a:r>
              <a:rPr lang="en-US" sz="2800" b="1" dirty="0"/>
              <a:t>Statement of Financial Affairs</a:t>
            </a:r>
          </a:p>
          <a:p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12340980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937F77-2431-F8FC-AE7D-012138BC70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43B4AF-BEA1-F092-3DC7-F16CCD7289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Chapter 7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D054A30-4D8D-C9EE-6789-CC81B049F5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4564" y="2446073"/>
            <a:ext cx="10382864" cy="3727766"/>
          </a:xfrm>
        </p:spPr>
        <p:txBody>
          <a:bodyPr>
            <a:noAutofit/>
          </a:bodyPr>
          <a:lstStyle/>
          <a:p>
            <a:r>
              <a:rPr lang="en-US" sz="2800" b="1" dirty="0"/>
              <a:t>Trustee must “collect and reduce to money the property of the estate” </a:t>
            </a:r>
          </a:p>
          <a:p>
            <a:r>
              <a:rPr lang="en-US" sz="2800" b="1" dirty="0"/>
              <a:t>In “asset case,” trustee distributes proceeds in order of priority</a:t>
            </a:r>
          </a:p>
          <a:p>
            <a:r>
              <a:rPr lang="en-US" sz="2800" b="1" dirty="0"/>
              <a:t>Secured creditors have recourse to liens </a:t>
            </a:r>
          </a:p>
          <a:p>
            <a:r>
              <a:rPr lang="en-US" sz="2800" b="1" dirty="0"/>
              <a:t>Secured debts: liens generally survive discharge; special reaffirmation/redemption/surrender rules for personal property</a:t>
            </a:r>
          </a:p>
          <a:p>
            <a:r>
              <a:rPr lang="en-US" sz="2800" b="1" dirty="0"/>
              <a:t>Discharge happens quickly (some debts excepted)</a:t>
            </a:r>
          </a:p>
          <a:p>
            <a:r>
              <a:rPr lang="en-US" sz="2800" b="1" dirty="0"/>
              <a:t>Means test – if primarily consumer debts (next slide)</a:t>
            </a:r>
          </a:p>
        </p:txBody>
      </p:sp>
    </p:spTree>
    <p:extLst>
      <p:ext uri="{BB962C8B-B14F-4D97-AF65-F5344CB8AC3E}">
        <p14:creationId xmlns:p14="http://schemas.microsoft.com/office/powerpoint/2010/main" val="33244444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C9898D-EC3D-5259-B0BB-0771D82E58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28F97B-E23C-71FA-0DCF-0D1ADFD98D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Means Test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B535803-7CD2-D071-3F5D-B6D130C607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4564" y="2446073"/>
            <a:ext cx="10382864" cy="3727766"/>
          </a:xfrm>
        </p:spPr>
        <p:txBody>
          <a:bodyPr>
            <a:normAutofit/>
          </a:bodyPr>
          <a:lstStyle/>
          <a:p>
            <a:r>
              <a:rPr lang="en-US" sz="2800" b="1" dirty="0"/>
              <a:t>Court may dismiss or convert Chapter 7 case if debts are “primarily consumer debts” and if granting relief would be “abuse”</a:t>
            </a:r>
          </a:p>
          <a:p>
            <a:r>
              <a:rPr lang="en-US" sz="2800" b="1" dirty="0"/>
              <a:t>Presumption of abuse if debtor’s “current monthly income” exceeds state median and debtor fails means test </a:t>
            </a:r>
          </a:p>
          <a:p>
            <a:r>
              <a:rPr lang="en-US" sz="2800" b="1" dirty="0"/>
              <a:t>Statutory formula to determine ability to pay</a:t>
            </a:r>
          </a:p>
          <a:p>
            <a:r>
              <a:rPr lang="en-US" sz="2800" b="1" dirty="0"/>
              <a:t>Incorporates IRS Collection Financial Standards</a:t>
            </a:r>
          </a:p>
          <a:p>
            <a:r>
              <a:rPr lang="en-US" sz="2800" b="1" dirty="0"/>
              <a:t>Forms </a:t>
            </a:r>
          </a:p>
          <a:p>
            <a:pPr lvl="1"/>
            <a:endParaRPr lang="en-US" sz="2400" b="1" dirty="0"/>
          </a:p>
          <a:p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7746553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664FDAE-5C37-6332-1689-089F0620B0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A9BEFC-8788-0BC6-3975-5772A0AD47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028" y="1748474"/>
            <a:ext cx="5009687" cy="3726812"/>
          </a:xfrm>
        </p:spPr>
        <p:txBody>
          <a:bodyPr/>
          <a:lstStyle/>
          <a:p>
            <a:r>
              <a:rPr lang="en-US" dirty="0">
                <a:solidFill>
                  <a:schemeClr val="accent1"/>
                </a:solidFill>
              </a:rPr>
              <a:t>Chapter 13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4A542C8-FEE4-B753-5A0D-C07C7F9E498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735097" y="1748474"/>
            <a:ext cx="4822867" cy="4760481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US" sz="2400" b="1" dirty="0">
                <a:solidFill>
                  <a:schemeClr val="accent1"/>
                </a:solidFill>
                <a:latin typeface="+mj-lt"/>
              </a:rPr>
              <a:t>Eligibility </a:t>
            </a:r>
          </a:p>
          <a:p>
            <a:pPr marL="0" indent="0">
              <a:spcBef>
                <a:spcPts val="0"/>
              </a:spcBef>
              <a:buNone/>
            </a:pPr>
            <a:endParaRPr lang="en-US" sz="2400" b="1" dirty="0">
              <a:solidFill>
                <a:schemeClr val="accent1"/>
              </a:solidFill>
              <a:latin typeface="+mj-lt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400" b="1" dirty="0">
                <a:solidFill>
                  <a:schemeClr val="accent1"/>
                </a:solidFill>
                <a:latin typeface="+mj-lt"/>
              </a:rPr>
              <a:t>Chapter 13 Plan</a:t>
            </a:r>
            <a:br>
              <a:rPr lang="en-US" sz="2400" dirty="0">
                <a:solidFill>
                  <a:schemeClr val="accent1"/>
                </a:solidFill>
                <a:cs typeface="Segoe UI"/>
              </a:rPr>
            </a:br>
            <a:endParaRPr lang="en-US" sz="2400" b="1" dirty="0">
              <a:solidFill>
                <a:schemeClr val="accent1"/>
              </a:solidFill>
              <a:latin typeface="+mj-lt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400" b="1" dirty="0">
                <a:solidFill>
                  <a:schemeClr val="accent1"/>
                </a:solidFill>
                <a:latin typeface="+mj-lt"/>
              </a:rPr>
              <a:t>Plan modifications</a:t>
            </a:r>
            <a:br>
              <a:rPr lang="en-US" sz="2400" dirty="0">
                <a:solidFill>
                  <a:schemeClr val="accent1"/>
                </a:solidFill>
                <a:cs typeface="Segoe UI"/>
              </a:rPr>
            </a:br>
            <a:endParaRPr lang="en-US" sz="2400" dirty="0">
              <a:solidFill>
                <a:schemeClr val="accent1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400" b="1" dirty="0">
                <a:solidFill>
                  <a:schemeClr val="accent1"/>
                </a:solidFill>
                <a:latin typeface="+mj-lt"/>
              </a:rPr>
              <a:t>Stays of collection actions, Turnover</a:t>
            </a:r>
            <a:br>
              <a:rPr lang="en-US" sz="2400" dirty="0">
                <a:solidFill>
                  <a:schemeClr val="accent1"/>
                </a:solidFill>
                <a:cs typeface="Segoe UI"/>
              </a:rPr>
            </a:br>
            <a:endParaRPr lang="en-US" sz="2400" dirty="0">
              <a:solidFill>
                <a:schemeClr val="accent1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400" b="1" dirty="0">
                <a:solidFill>
                  <a:schemeClr val="accent1"/>
                </a:solidFill>
                <a:latin typeface="+mj-lt"/>
              </a:rPr>
              <a:t>Case conclusion</a:t>
            </a:r>
            <a:br>
              <a:rPr lang="en-US" sz="2400" dirty="0">
                <a:solidFill>
                  <a:schemeClr val="accent1"/>
                </a:solidFill>
                <a:cs typeface="Segoe UI"/>
              </a:rPr>
            </a:br>
            <a:endParaRPr lang="en-US" sz="24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8883965"/>
      </p:ext>
    </p:extLst>
  </p:cSld>
  <p:clrMapOvr>
    <a:masterClrMapping/>
  </p:clrMapOvr>
</p:sld>
</file>

<file path=ppt/theme/theme1.xml><?xml version="1.0" encoding="utf-8"?>
<a:theme xmlns:a="http://schemas.openxmlformats.org/drawingml/2006/main" name="BoldUnderlinesKeynote">
  <a:themeElements>
    <a:clrScheme name="NB - Keynote">
      <a:dk1>
        <a:srgbClr val="000000"/>
      </a:dk1>
      <a:lt1>
        <a:srgbClr val="FFFFFF"/>
      </a:lt1>
      <a:dk2>
        <a:srgbClr val="2C3932"/>
      </a:dk2>
      <a:lt2>
        <a:srgbClr val="FDF6EA"/>
      </a:lt2>
      <a:accent1>
        <a:srgbClr val="003A41"/>
      </a:accent1>
      <a:accent2>
        <a:srgbClr val="ECEBE3"/>
      </a:accent2>
      <a:accent3>
        <a:srgbClr val="400023"/>
      </a:accent3>
      <a:accent4>
        <a:srgbClr val="68989E"/>
      </a:accent4>
      <a:accent5>
        <a:srgbClr val="BFB360"/>
      </a:accent5>
      <a:accent6>
        <a:srgbClr val="BF6093"/>
      </a:accent6>
      <a:hlink>
        <a:srgbClr val="169C9A"/>
      </a:hlink>
      <a:folHlink>
        <a:srgbClr val="E15C3D"/>
      </a:folHlink>
    </a:clrScheme>
    <a:fontScheme name="Custom 9">
      <a:majorFont>
        <a:latin typeface="Aptos"/>
        <a:ea typeface=""/>
        <a:cs typeface=""/>
      </a:majorFont>
      <a:minorFont>
        <a:latin typeface="Apto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old underlines keynote presentation _win32_DN_v2" id="{E18D5B16-117C-46FD-8B97-39D77F728B32}" vid="{93298573-99F9-4CB3-90C8-DB41313B575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30" ma:contentTypeDescription="Create a new document." ma:contentTypeScope="" ma:versionID="cec0622158e8f13124e9e8fd4de31bd1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3b52f30ab005d15df08657af532e6e38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Image" minOccurs="0"/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1:_ip_UnifiedCompliancePolicyProperties" minOccurs="0"/>
                <xsd:element ref="ns1:_ip_UnifiedCompliancePolicyUIAction" minOccurs="0"/>
                <xsd:element ref="ns4:TaxCatchAll" minOccurs="0"/>
                <xsd:element ref="ns2:ImageTagsTaxHTField" minOccurs="0"/>
                <xsd:element ref="ns2:MediaServiceLocation" minOccurs="0"/>
                <xsd:element ref="ns2:MediaLengthInSeconds" minOccurs="0"/>
                <xsd:element ref="ns2:Background" minOccurs="0"/>
                <xsd:element ref="ns2:MediaServiceSearchProperties" minOccurs="0"/>
                <xsd:element ref="ns2:MediaServiceDocTags" minOccurs="0"/>
                <xsd:element ref="ns2:MediaServiceObjectDetectorVersions" minOccurs="0"/>
                <xsd:element ref="ns2:MediaServiceSystemTag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 ma:readOnly="false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 ma:readOnly="fals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Not started" ma:format="Dropdown" ma:hidden="true" ma:internalName="Status" ma:readOnly="false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3" nillable="true" ma:displayName="Image" ma:format="Image" ma:hidden="true" ma:internalName="Image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hidden="true" ma:internalName="MediaServiceOCR" ma:readOnly="true">
      <xsd:simpleType>
        <xsd:restriction base="dms:Note"/>
      </xsd:simpleType>
    </xsd:element>
    <xsd:element name="MediaServiceAutoTags" ma:index="11" nillable="true" ma:displayName="MediaServiceAutoTags" ma:hidden="true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hidden="true" ma:internalName="MediaServiceKeyPoints" ma:readOnly="false">
      <xsd:simpleType>
        <xsd:restriction base="dms:Note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hidden="true" ma:internalName="MediaServiceLocation" ma:readOnly="true">
      <xsd:simpleType>
        <xsd:restriction base="dms:Text"/>
      </xsd:simpleType>
    </xsd:element>
    <xsd:element name="MediaLengthInSeconds" ma:index="27" nillable="true" ma:displayName="MediaLengthInSeconds" ma:hidden="true" ma:internalName="MediaLengthInSeconds" ma:readOnly="true">
      <xsd:simpleType>
        <xsd:restriction base="dms:Unknown"/>
      </xsd:simpleType>
    </xsd:element>
    <xsd:element name="Background" ma:index="28" nillable="true" ma:displayName="Background" ma:default="0" ma:format="Dropdown" ma:hidden="true" ma:internalName="Background" ma:readOnly="false">
      <xsd:simpleType>
        <xsd:restriction base="dms:Boolean"/>
      </xsd:simpleType>
    </xsd:element>
    <xsd:element name="MediaServiceSearchProperties" ma:index="2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ocTags" ma:index="30" nillable="true" ma:displayName="MediaServiceDocTags" ma:hidden="true" ma:internalName="MediaServiceDocTags" ma:readOnly="true">
      <xsd:simpleType>
        <xsd:restriction base="dms:Note"/>
      </xsd:simpleType>
    </xsd:element>
    <xsd:element name="MediaServiceObjectDetectorVersions" ma:index="3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ystemTags" ma:index="32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BillingMetadata" ma:index="33" nillable="true" ma:displayName="MediaServiceBillingMetadata" ma:hidden="true" ma:internalName="MediaServiceBillingMetadata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hidden="true" ma:internalName="SharedWithDetail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readOnly="false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Image xmlns="71af3243-3dd4-4a8d-8c0d-dd76da1f02a5">
      <Url xsi:nil="true"/>
      <Description xsi:nil="true"/>
    </Image>
    <Status xmlns="71af3243-3dd4-4a8d-8c0d-dd76da1f02a5">Not started</Status>
    <Background xmlns="71af3243-3dd4-4a8d-8c0d-dd76da1f02a5">false</Background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 xsi:nil="true"/>
    <MediaServiceKeyPoints xmlns="71af3243-3dd4-4a8d-8c0d-dd76da1f02a5" xsi:nil="true"/>
  </documentManagement>
</p:properties>
</file>

<file path=customXml/itemProps1.xml><?xml version="1.0" encoding="utf-8"?>
<ds:datastoreItem xmlns:ds="http://schemas.openxmlformats.org/officeDocument/2006/customXml" ds:itemID="{83A9C388-2C06-4AF2-857C-74055069A29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076F8FCD-0A1F-4F6A-8F55-15E9E87E2E4C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F782DA7-86C0-4A84-A860-11A1E6E3FB6B}">
  <ds:schemaRefs>
    <ds:schemaRef ds:uri="http://www.w3.org/XML/1998/namespace"/>
    <ds:schemaRef ds:uri="http://purl.org/dc/terms/"/>
    <ds:schemaRef ds:uri="http://schemas.openxmlformats.org/package/2006/metadata/core-properties"/>
    <ds:schemaRef ds:uri="http://purl.org/dc/elements/1.1/"/>
    <ds:schemaRef ds:uri="http://purl.org/dc/dcmitype/"/>
    <ds:schemaRef ds:uri="http://schemas.microsoft.com/sharepoint/v3"/>
    <ds:schemaRef ds:uri="http://schemas.microsoft.com/office/2006/documentManagement/types"/>
    <ds:schemaRef ds:uri="http://schemas.microsoft.com/office/infopath/2007/PartnerControls"/>
    <ds:schemaRef ds:uri="230e9df3-be65-4c73-a93b-d1236ebd677e"/>
    <ds:schemaRef ds:uri="16c05727-aa75-4e4a-9b5f-8a80a1165891"/>
    <ds:schemaRef ds:uri="71af3243-3dd4-4a8d-8c0d-dd76da1f02a5"/>
    <ds:schemaRef ds:uri="http://schemas.microsoft.com/office/2006/metadata/properties"/>
  </ds:schemaRefs>
</ds:datastoreItem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>{4EADF55D-DF85-4B1B-B5B1-5B49E0D32393}e68b7f07-47f1-4c94-a1ca-e7d736a42cf8-TF86f18fb6-1448-4a46-9973-da86b5b4a1df94418399_win32</Template>
  <TotalTime>18982</TotalTime>
  <Words>2019</Words>
  <Application>Microsoft Office PowerPoint</Application>
  <PresentationFormat>Widescreen</PresentationFormat>
  <Paragraphs>353</Paragraphs>
  <Slides>36</Slides>
  <Notes>36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41" baseType="lpstr">
      <vt:lpstr>Aptos</vt:lpstr>
      <vt:lpstr>Aptos Light</vt:lpstr>
      <vt:lpstr>Arial</vt:lpstr>
      <vt:lpstr>Segoe UI</vt:lpstr>
      <vt:lpstr>BoldUnderlinesKeynote</vt:lpstr>
      <vt:lpstr>Chapter 13 Bankruptcy</vt:lpstr>
      <vt:lpstr>TOPICS</vt:lpstr>
      <vt:lpstr>Secured Transactions</vt:lpstr>
      <vt:lpstr>Bankruptcy Overview</vt:lpstr>
      <vt:lpstr>Bankruptcy Overview</vt:lpstr>
      <vt:lpstr>Bankruptcy Forms</vt:lpstr>
      <vt:lpstr>Chapter 7</vt:lpstr>
      <vt:lpstr>Means Test</vt:lpstr>
      <vt:lpstr>Chapter 13</vt:lpstr>
      <vt:lpstr>Chapter 13</vt:lpstr>
      <vt:lpstr>Eligibility</vt:lpstr>
      <vt:lpstr>Key Plan Requirements</vt:lpstr>
      <vt:lpstr>Secured Claim Treatment</vt:lpstr>
      <vt:lpstr>“Cramdown”</vt:lpstr>
      <vt:lpstr>“Cramdown”</vt:lpstr>
      <vt:lpstr>Cure and Maintain</vt:lpstr>
      <vt:lpstr>Lien Avoidance</vt:lpstr>
      <vt:lpstr>Leases and Executory Contracts</vt:lpstr>
      <vt:lpstr>Best Interest of Creditors</vt:lpstr>
      <vt:lpstr>Disposable Income Test</vt:lpstr>
      <vt:lpstr>Disposable Income Test</vt:lpstr>
      <vt:lpstr>Disposable Income Test</vt:lpstr>
      <vt:lpstr>Above Median - Expenses</vt:lpstr>
      <vt:lpstr>Projected Disp. Income</vt:lpstr>
      <vt:lpstr>Unsecured Guarantee</vt:lpstr>
      <vt:lpstr>Pre-Confirmation Process</vt:lpstr>
      <vt:lpstr>Plan Administration</vt:lpstr>
      <vt:lpstr>Plan Modification</vt:lpstr>
      <vt:lpstr>Stays and Turnover</vt:lpstr>
      <vt:lpstr>Case Conclusion</vt:lpstr>
      <vt:lpstr>Standard Discharge</vt:lpstr>
      <vt:lpstr>Standard Discharge</vt:lpstr>
      <vt:lpstr>Discharge Generally</vt:lpstr>
      <vt:lpstr>Chapter Selection</vt:lpstr>
      <vt:lpstr>Other Issues</vt:lpstr>
      <vt:lpstr>Q&amp;A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james davis</dc:creator>
  <cp:lastModifiedBy>james davis</cp:lastModifiedBy>
  <cp:revision>1</cp:revision>
  <dcterms:created xsi:type="dcterms:W3CDTF">2026-07-24T14:22:17Z</dcterms:created>
  <dcterms:modified xsi:type="dcterms:W3CDTF">2026-08-10T19:07:21Z</dcterms:modified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  <property fmtid="{D5CDD505-2E9C-101B-9397-08002B2CF9AE}" pid="3" name="MediaServiceImageTags">
    <vt:lpwstr/>
  </property>
</Properties>
</file>