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88" r:id="rId12"/>
    <p:sldId id="286" r:id="rId13"/>
    <p:sldId id="267" r:id="rId14"/>
    <p:sldId id="268" r:id="rId15"/>
    <p:sldId id="269" r:id="rId16"/>
    <p:sldId id="270" r:id="rId17"/>
    <p:sldId id="271" r:id="rId18"/>
    <p:sldId id="283" r:id="rId19"/>
    <p:sldId id="273" r:id="rId20"/>
    <p:sldId id="274" r:id="rId21"/>
    <p:sldId id="275" r:id="rId22"/>
    <p:sldId id="276" r:id="rId23"/>
    <p:sldId id="277" r:id="rId24"/>
    <p:sldId id="278" r:id="rId25"/>
    <p:sldId id="279" r:id="rId26"/>
    <p:sldId id="280" r:id="rId2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AF7487-D210-4DD5-829D-12AEA122935D}" v="11" dt="2026-08-13T22:44:16.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3535" autoAdjust="0"/>
  </p:normalViewPr>
  <p:slideViewPr>
    <p:cSldViewPr snapToGrid="0" snapToObjects="1">
      <p:cViewPr varScale="1">
        <p:scale>
          <a:sx n="122" d="100"/>
          <a:sy n="122" d="100"/>
        </p:scale>
        <p:origin x="128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chary Oswald" userId="d717a0e0-062b-49d8-ba71-7dec08fc8937" providerId="ADAL" clId="{023B13BE-9FD2-4226-92AF-138F8154DD0D}"/>
    <pc:docChg chg="undo custSel addSld delSld modSld sldOrd">
      <pc:chgData name="Zachary Oswald" userId="d717a0e0-062b-49d8-ba71-7dec08fc8937" providerId="ADAL" clId="{023B13BE-9FD2-4226-92AF-138F8154DD0D}" dt="2026-08-13T23:43:51.896" v="3256" actId="14100"/>
      <pc:docMkLst>
        <pc:docMk/>
      </pc:docMkLst>
      <pc:sldChg chg="modSp mod">
        <pc:chgData name="Zachary Oswald" userId="d717a0e0-062b-49d8-ba71-7dec08fc8937" providerId="ADAL" clId="{023B13BE-9FD2-4226-92AF-138F8154DD0D}" dt="2026-08-13T21:50:49.176" v="18" actId="20577"/>
        <pc:sldMkLst>
          <pc:docMk/>
          <pc:sldMk cId="0" sldId="256"/>
        </pc:sldMkLst>
        <pc:spChg chg="mod">
          <ac:chgData name="Zachary Oswald" userId="d717a0e0-062b-49d8-ba71-7dec08fc8937" providerId="ADAL" clId="{023B13BE-9FD2-4226-92AF-138F8154DD0D}" dt="2026-08-13T21:50:49.176" v="18" actId="20577"/>
          <ac:spMkLst>
            <pc:docMk/>
            <pc:sldMk cId="0" sldId="256"/>
            <ac:spMk id="9" creationId="{00000000-0000-0000-0000-000000000000}"/>
          </ac:spMkLst>
        </pc:spChg>
      </pc:sldChg>
      <pc:sldChg chg="modSp mod">
        <pc:chgData name="Zachary Oswald" userId="d717a0e0-062b-49d8-ba71-7dec08fc8937" providerId="ADAL" clId="{023B13BE-9FD2-4226-92AF-138F8154DD0D}" dt="2026-08-13T22:40:57.391" v="124" actId="20577"/>
        <pc:sldMkLst>
          <pc:docMk/>
          <pc:sldMk cId="0" sldId="257"/>
        </pc:sldMkLst>
        <pc:spChg chg="mod">
          <ac:chgData name="Zachary Oswald" userId="d717a0e0-062b-49d8-ba71-7dec08fc8937" providerId="ADAL" clId="{023B13BE-9FD2-4226-92AF-138F8154DD0D}" dt="2026-08-13T22:40:57.391" v="124" actId="20577"/>
          <ac:spMkLst>
            <pc:docMk/>
            <pc:sldMk cId="0" sldId="257"/>
            <ac:spMk id="11" creationId="{00000000-0000-0000-0000-000000000000}"/>
          </ac:spMkLst>
        </pc:spChg>
      </pc:sldChg>
      <pc:sldChg chg="modSp mod">
        <pc:chgData name="Zachary Oswald" userId="d717a0e0-062b-49d8-ba71-7dec08fc8937" providerId="ADAL" clId="{023B13BE-9FD2-4226-92AF-138F8154DD0D}" dt="2026-08-13T22:57:41.373" v="1719" actId="20577"/>
        <pc:sldMkLst>
          <pc:docMk/>
          <pc:sldMk cId="0" sldId="258"/>
        </pc:sldMkLst>
        <pc:spChg chg="mod">
          <ac:chgData name="Zachary Oswald" userId="d717a0e0-062b-49d8-ba71-7dec08fc8937" providerId="ADAL" clId="{023B13BE-9FD2-4226-92AF-138F8154DD0D}" dt="2026-08-13T22:40:31.016" v="104" actId="14100"/>
          <ac:spMkLst>
            <pc:docMk/>
            <pc:sldMk cId="0" sldId="258"/>
            <ac:spMk id="17" creationId="{00000000-0000-0000-0000-000000000000}"/>
          </ac:spMkLst>
        </pc:spChg>
        <pc:spChg chg="mod">
          <ac:chgData name="Zachary Oswald" userId="d717a0e0-062b-49d8-ba71-7dec08fc8937" providerId="ADAL" clId="{023B13BE-9FD2-4226-92AF-138F8154DD0D}" dt="2026-08-13T22:40:39.742" v="121" actId="20577"/>
          <ac:spMkLst>
            <pc:docMk/>
            <pc:sldMk cId="0" sldId="258"/>
            <ac:spMk id="18" creationId="{00000000-0000-0000-0000-000000000000}"/>
          </ac:spMkLst>
        </pc:spChg>
        <pc:spChg chg="mod">
          <ac:chgData name="Zachary Oswald" userId="d717a0e0-062b-49d8-ba71-7dec08fc8937" providerId="ADAL" clId="{023B13BE-9FD2-4226-92AF-138F8154DD0D}" dt="2026-08-13T22:57:41.373" v="1719" actId="20577"/>
          <ac:spMkLst>
            <pc:docMk/>
            <pc:sldMk cId="0" sldId="258"/>
            <ac:spMk id="23" creationId="{00000000-0000-0000-0000-000000000000}"/>
          </ac:spMkLst>
        </pc:spChg>
      </pc:sldChg>
      <pc:sldChg chg="modSp mod">
        <pc:chgData name="Zachary Oswald" userId="d717a0e0-062b-49d8-ba71-7dec08fc8937" providerId="ADAL" clId="{023B13BE-9FD2-4226-92AF-138F8154DD0D}" dt="2026-08-13T22:45:59.942" v="192" actId="20577"/>
        <pc:sldMkLst>
          <pc:docMk/>
          <pc:sldMk cId="0" sldId="262"/>
        </pc:sldMkLst>
        <pc:spChg chg="mod">
          <ac:chgData name="Zachary Oswald" userId="d717a0e0-062b-49d8-ba71-7dec08fc8937" providerId="ADAL" clId="{023B13BE-9FD2-4226-92AF-138F8154DD0D}" dt="2026-08-13T22:45:59.942" v="192" actId="20577"/>
          <ac:spMkLst>
            <pc:docMk/>
            <pc:sldMk cId="0" sldId="262"/>
            <ac:spMk id="16" creationId="{00000000-0000-0000-0000-000000000000}"/>
          </ac:spMkLst>
        </pc:spChg>
      </pc:sldChg>
      <pc:sldChg chg="del">
        <pc:chgData name="Zachary Oswald" userId="d717a0e0-062b-49d8-ba71-7dec08fc8937" providerId="ADAL" clId="{023B13BE-9FD2-4226-92AF-138F8154DD0D}" dt="2026-08-13T23:40:25.168" v="3250"/>
        <pc:sldMkLst>
          <pc:docMk/>
          <pc:sldMk cId="0" sldId="266"/>
        </pc:sldMkLst>
      </pc:sldChg>
      <pc:sldChg chg="modSp mod">
        <pc:chgData name="Zachary Oswald" userId="d717a0e0-062b-49d8-ba71-7dec08fc8937" providerId="ADAL" clId="{023B13BE-9FD2-4226-92AF-138F8154DD0D}" dt="2026-08-13T23:37:29.139" v="3248" actId="20577"/>
        <pc:sldMkLst>
          <pc:docMk/>
          <pc:sldMk cId="0" sldId="268"/>
        </pc:sldMkLst>
        <pc:spChg chg="mod">
          <ac:chgData name="Zachary Oswald" userId="d717a0e0-062b-49d8-ba71-7dec08fc8937" providerId="ADAL" clId="{023B13BE-9FD2-4226-92AF-138F8154DD0D}" dt="2026-08-13T23:37:29.139" v="3248" actId="20577"/>
          <ac:spMkLst>
            <pc:docMk/>
            <pc:sldMk cId="0" sldId="268"/>
            <ac:spMk id="7" creationId="{00000000-0000-0000-0000-000000000000}"/>
          </ac:spMkLst>
        </pc:spChg>
        <pc:spChg chg="mod">
          <ac:chgData name="Zachary Oswald" userId="d717a0e0-062b-49d8-ba71-7dec08fc8937" providerId="ADAL" clId="{023B13BE-9FD2-4226-92AF-138F8154DD0D}" dt="2026-08-13T22:41:58.874" v="125" actId="14100"/>
          <ac:spMkLst>
            <pc:docMk/>
            <pc:sldMk cId="0" sldId="268"/>
            <ac:spMk id="8" creationId="{00000000-0000-0000-0000-000000000000}"/>
          </ac:spMkLst>
        </pc:spChg>
        <pc:spChg chg="mod">
          <ac:chgData name="Zachary Oswald" userId="d717a0e0-062b-49d8-ba71-7dec08fc8937" providerId="ADAL" clId="{023B13BE-9FD2-4226-92AF-138F8154DD0D}" dt="2026-08-13T22:42:09.545" v="126" actId="14100"/>
          <ac:spMkLst>
            <pc:docMk/>
            <pc:sldMk cId="0" sldId="268"/>
            <ac:spMk id="9" creationId="{00000000-0000-0000-0000-000000000000}"/>
          </ac:spMkLst>
        </pc:spChg>
      </pc:sldChg>
      <pc:sldChg chg="addSp delSp modSp del mod">
        <pc:chgData name="Zachary Oswald" userId="d717a0e0-062b-49d8-ba71-7dec08fc8937" providerId="ADAL" clId="{023B13BE-9FD2-4226-92AF-138F8154DD0D}" dt="2026-08-13T23:20:50.566" v="2653"/>
        <pc:sldMkLst>
          <pc:docMk/>
          <pc:sldMk cId="0" sldId="272"/>
        </pc:sldMkLst>
        <pc:spChg chg="del mod">
          <ac:chgData name="Zachary Oswald" userId="d717a0e0-062b-49d8-ba71-7dec08fc8937" providerId="ADAL" clId="{023B13BE-9FD2-4226-92AF-138F8154DD0D}" dt="2026-08-13T22:54:37.204" v="1686" actId="478"/>
          <ac:spMkLst>
            <pc:docMk/>
            <pc:sldMk cId="0" sldId="272"/>
            <ac:spMk id="5" creationId="{00000000-0000-0000-0000-000000000000}"/>
          </ac:spMkLst>
        </pc:spChg>
        <pc:graphicFrameChg chg="add del modGraphic">
          <ac:chgData name="Zachary Oswald" userId="d717a0e0-062b-49d8-ba71-7dec08fc8937" providerId="ADAL" clId="{023B13BE-9FD2-4226-92AF-138F8154DD0D}" dt="2026-08-13T22:50:24.425" v="614"/>
          <ac:graphicFrameMkLst>
            <pc:docMk/>
            <pc:sldMk cId="0" sldId="272"/>
            <ac:graphicFrameMk id="6" creationId="{D97C961E-AFBF-4933-A395-42D9CB63E8FD}"/>
          </ac:graphicFrameMkLst>
        </pc:graphicFrameChg>
        <pc:graphicFrameChg chg="add del modGraphic">
          <ac:chgData name="Zachary Oswald" userId="d717a0e0-062b-49d8-ba71-7dec08fc8937" providerId="ADAL" clId="{023B13BE-9FD2-4226-92AF-138F8154DD0D}" dt="2026-08-13T22:50:24.425" v="615"/>
          <ac:graphicFrameMkLst>
            <pc:docMk/>
            <pc:sldMk cId="0" sldId="272"/>
            <ac:graphicFrameMk id="8" creationId="{5C08C2DB-B301-4A24-AF46-CA452C5CFCB1}"/>
          </ac:graphicFrameMkLst>
        </pc:graphicFrameChg>
        <pc:graphicFrameChg chg="add del modGraphic">
          <ac:chgData name="Zachary Oswald" userId="d717a0e0-062b-49d8-ba71-7dec08fc8937" providerId="ADAL" clId="{023B13BE-9FD2-4226-92AF-138F8154DD0D}" dt="2026-08-13T22:53:46.191" v="1125"/>
          <ac:graphicFrameMkLst>
            <pc:docMk/>
            <pc:sldMk cId="0" sldId="272"/>
            <ac:graphicFrameMk id="10" creationId="{2EE249DE-BB35-470C-AFF0-7C9021DF9D09}"/>
          </ac:graphicFrameMkLst>
        </pc:graphicFrameChg>
        <pc:graphicFrameChg chg="add del modGraphic">
          <ac:chgData name="Zachary Oswald" userId="d717a0e0-062b-49d8-ba71-7dec08fc8937" providerId="ADAL" clId="{023B13BE-9FD2-4226-92AF-138F8154DD0D}" dt="2026-08-13T22:53:46.191" v="1126"/>
          <ac:graphicFrameMkLst>
            <pc:docMk/>
            <pc:sldMk cId="0" sldId="272"/>
            <ac:graphicFrameMk id="12" creationId="{845FF11C-7507-4079-86B2-2B0780755062}"/>
          </ac:graphicFrameMkLst>
        </pc:graphicFrameChg>
        <pc:graphicFrameChg chg="add modGraphic">
          <ac:chgData name="Zachary Oswald" userId="d717a0e0-062b-49d8-ba71-7dec08fc8937" providerId="ADAL" clId="{023B13BE-9FD2-4226-92AF-138F8154DD0D}" dt="2026-08-13T22:53:51.478" v="1685"/>
          <ac:graphicFrameMkLst>
            <pc:docMk/>
            <pc:sldMk cId="0" sldId="272"/>
            <ac:graphicFrameMk id="14" creationId="{A0623FF3-F3A2-4762-9D20-C1C835B6D17D}"/>
          </ac:graphicFrameMkLst>
        </pc:graphicFrameChg>
        <pc:graphicFrameChg chg="del mod modGraphic">
          <ac:chgData name="Zachary Oswald" userId="d717a0e0-062b-49d8-ba71-7dec08fc8937" providerId="ADAL" clId="{023B13BE-9FD2-4226-92AF-138F8154DD0D}" dt="2026-08-13T22:49:29.516" v="193"/>
          <ac:graphicFrameMkLst>
            <pc:docMk/>
            <pc:sldMk cId="0" sldId="272"/>
            <ac:graphicFrameMk id="18" creationId="{00000000-0000-0000-0000-000000000000}"/>
          </ac:graphicFrameMkLst>
        </pc:graphicFrameChg>
      </pc:sldChg>
      <pc:sldChg chg="modSp mod">
        <pc:chgData name="Zachary Oswald" userId="d717a0e0-062b-49d8-ba71-7dec08fc8937" providerId="ADAL" clId="{023B13BE-9FD2-4226-92AF-138F8154DD0D}" dt="2026-08-13T23:43:51.896" v="3256" actId="14100"/>
        <pc:sldMkLst>
          <pc:docMk/>
          <pc:sldMk cId="0" sldId="273"/>
        </pc:sldMkLst>
        <pc:spChg chg="mod">
          <ac:chgData name="Zachary Oswald" userId="d717a0e0-062b-49d8-ba71-7dec08fc8937" providerId="ADAL" clId="{023B13BE-9FD2-4226-92AF-138F8154DD0D}" dt="2026-08-13T23:02:18.515" v="1731"/>
          <ac:spMkLst>
            <pc:docMk/>
            <pc:sldMk cId="0" sldId="273"/>
            <ac:spMk id="4" creationId="{00000000-0000-0000-0000-000000000000}"/>
          </ac:spMkLst>
        </pc:spChg>
        <pc:spChg chg="mod">
          <ac:chgData name="Zachary Oswald" userId="d717a0e0-062b-49d8-ba71-7dec08fc8937" providerId="ADAL" clId="{023B13BE-9FD2-4226-92AF-138F8154DD0D}" dt="2026-08-13T23:02:18.515" v="1732"/>
          <ac:spMkLst>
            <pc:docMk/>
            <pc:sldMk cId="0" sldId="273"/>
            <ac:spMk id="5" creationId="{00000000-0000-0000-0000-000000000000}"/>
          </ac:spMkLst>
        </pc:spChg>
        <pc:spChg chg="mod">
          <ac:chgData name="Zachary Oswald" userId="d717a0e0-062b-49d8-ba71-7dec08fc8937" providerId="ADAL" clId="{023B13BE-9FD2-4226-92AF-138F8154DD0D}" dt="2026-08-13T23:02:18.515" v="1733"/>
          <ac:spMkLst>
            <pc:docMk/>
            <pc:sldMk cId="0" sldId="273"/>
            <ac:spMk id="6" creationId="{00000000-0000-0000-0000-000000000000}"/>
          </ac:spMkLst>
        </pc:spChg>
        <pc:spChg chg="mod">
          <ac:chgData name="Zachary Oswald" userId="d717a0e0-062b-49d8-ba71-7dec08fc8937" providerId="ADAL" clId="{023B13BE-9FD2-4226-92AF-138F8154DD0D}" dt="2026-08-13T23:02:18.515" v="1734"/>
          <ac:spMkLst>
            <pc:docMk/>
            <pc:sldMk cId="0" sldId="273"/>
            <ac:spMk id="7" creationId="{00000000-0000-0000-0000-000000000000}"/>
          </ac:spMkLst>
        </pc:spChg>
        <pc:spChg chg="mod">
          <ac:chgData name="Zachary Oswald" userId="d717a0e0-062b-49d8-ba71-7dec08fc8937" providerId="ADAL" clId="{023B13BE-9FD2-4226-92AF-138F8154DD0D}" dt="2026-08-13T23:02:18.523" v="1735"/>
          <ac:spMkLst>
            <pc:docMk/>
            <pc:sldMk cId="0" sldId="273"/>
            <ac:spMk id="8" creationId="{00000000-0000-0000-0000-000000000000}"/>
          </ac:spMkLst>
        </pc:spChg>
        <pc:spChg chg="mod">
          <ac:chgData name="Zachary Oswald" userId="d717a0e0-062b-49d8-ba71-7dec08fc8937" providerId="ADAL" clId="{023B13BE-9FD2-4226-92AF-138F8154DD0D}" dt="2026-08-13T23:02:18.523" v="1736"/>
          <ac:spMkLst>
            <pc:docMk/>
            <pc:sldMk cId="0" sldId="273"/>
            <ac:spMk id="9" creationId="{00000000-0000-0000-0000-000000000000}"/>
          </ac:spMkLst>
        </pc:spChg>
        <pc:spChg chg="mod">
          <ac:chgData name="Zachary Oswald" userId="d717a0e0-062b-49d8-ba71-7dec08fc8937" providerId="ADAL" clId="{023B13BE-9FD2-4226-92AF-138F8154DD0D}" dt="2026-08-13T23:02:18.523" v="1737"/>
          <ac:spMkLst>
            <pc:docMk/>
            <pc:sldMk cId="0" sldId="273"/>
            <ac:spMk id="10" creationId="{00000000-0000-0000-0000-000000000000}"/>
          </ac:spMkLst>
        </pc:spChg>
        <pc:spChg chg="mod">
          <ac:chgData name="Zachary Oswald" userId="d717a0e0-062b-49d8-ba71-7dec08fc8937" providerId="ADAL" clId="{023B13BE-9FD2-4226-92AF-138F8154DD0D}" dt="2026-08-13T23:02:18.523" v="1738"/>
          <ac:spMkLst>
            <pc:docMk/>
            <pc:sldMk cId="0" sldId="273"/>
            <ac:spMk id="11" creationId="{00000000-0000-0000-0000-000000000000}"/>
          </ac:spMkLst>
        </pc:spChg>
        <pc:spChg chg="mod">
          <ac:chgData name="Zachary Oswald" userId="d717a0e0-062b-49d8-ba71-7dec08fc8937" providerId="ADAL" clId="{023B13BE-9FD2-4226-92AF-138F8154DD0D}" dt="2026-08-13T23:02:18.523" v="1739"/>
          <ac:spMkLst>
            <pc:docMk/>
            <pc:sldMk cId="0" sldId="273"/>
            <ac:spMk id="12" creationId="{00000000-0000-0000-0000-000000000000}"/>
          </ac:spMkLst>
        </pc:spChg>
        <pc:spChg chg="mod">
          <ac:chgData name="Zachary Oswald" userId="d717a0e0-062b-49d8-ba71-7dec08fc8937" providerId="ADAL" clId="{023B13BE-9FD2-4226-92AF-138F8154DD0D}" dt="2026-08-13T23:02:18.523" v="1740"/>
          <ac:spMkLst>
            <pc:docMk/>
            <pc:sldMk cId="0" sldId="273"/>
            <ac:spMk id="13" creationId="{00000000-0000-0000-0000-000000000000}"/>
          </ac:spMkLst>
        </pc:spChg>
        <pc:spChg chg="mod">
          <ac:chgData name="Zachary Oswald" userId="d717a0e0-062b-49d8-ba71-7dec08fc8937" providerId="ADAL" clId="{023B13BE-9FD2-4226-92AF-138F8154DD0D}" dt="2026-08-13T23:02:18.523" v="1741"/>
          <ac:spMkLst>
            <pc:docMk/>
            <pc:sldMk cId="0" sldId="273"/>
            <ac:spMk id="14" creationId="{00000000-0000-0000-0000-000000000000}"/>
          </ac:spMkLst>
        </pc:spChg>
        <pc:spChg chg="mod">
          <ac:chgData name="Zachary Oswald" userId="d717a0e0-062b-49d8-ba71-7dec08fc8937" providerId="ADAL" clId="{023B13BE-9FD2-4226-92AF-138F8154DD0D}" dt="2026-08-13T23:02:18.523" v="1742"/>
          <ac:spMkLst>
            <pc:docMk/>
            <pc:sldMk cId="0" sldId="273"/>
            <ac:spMk id="15" creationId="{00000000-0000-0000-0000-000000000000}"/>
          </ac:spMkLst>
        </pc:spChg>
        <pc:spChg chg="mod">
          <ac:chgData name="Zachary Oswald" userId="d717a0e0-062b-49d8-ba71-7dec08fc8937" providerId="ADAL" clId="{023B13BE-9FD2-4226-92AF-138F8154DD0D}" dt="2026-08-13T23:02:18.523" v="1743"/>
          <ac:spMkLst>
            <pc:docMk/>
            <pc:sldMk cId="0" sldId="273"/>
            <ac:spMk id="16" creationId="{00000000-0000-0000-0000-000000000000}"/>
          </ac:spMkLst>
        </pc:spChg>
        <pc:spChg chg="mod">
          <ac:chgData name="Zachary Oswald" userId="d717a0e0-062b-49d8-ba71-7dec08fc8937" providerId="ADAL" clId="{023B13BE-9FD2-4226-92AF-138F8154DD0D}" dt="2026-08-13T23:02:18.523" v="1744"/>
          <ac:spMkLst>
            <pc:docMk/>
            <pc:sldMk cId="0" sldId="273"/>
            <ac:spMk id="17" creationId="{00000000-0000-0000-0000-000000000000}"/>
          </ac:spMkLst>
        </pc:spChg>
        <pc:spChg chg="mod">
          <ac:chgData name="Zachary Oswald" userId="d717a0e0-062b-49d8-ba71-7dec08fc8937" providerId="ADAL" clId="{023B13BE-9FD2-4226-92AF-138F8154DD0D}" dt="2026-08-13T23:02:18.523" v="1745"/>
          <ac:spMkLst>
            <pc:docMk/>
            <pc:sldMk cId="0" sldId="273"/>
            <ac:spMk id="18" creationId="{00000000-0000-0000-0000-000000000000}"/>
          </ac:spMkLst>
        </pc:spChg>
        <pc:spChg chg="mod">
          <ac:chgData name="Zachary Oswald" userId="d717a0e0-062b-49d8-ba71-7dec08fc8937" providerId="ADAL" clId="{023B13BE-9FD2-4226-92AF-138F8154DD0D}" dt="2026-08-13T23:02:18.523" v="1746"/>
          <ac:spMkLst>
            <pc:docMk/>
            <pc:sldMk cId="0" sldId="273"/>
            <ac:spMk id="19" creationId="{00000000-0000-0000-0000-000000000000}"/>
          </ac:spMkLst>
        </pc:spChg>
        <pc:spChg chg="mod">
          <ac:chgData name="Zachary Oswald" userId="d717a0e0-062b-49d8-ba71-7dec08fc8937" providerId="ADAL" clId="{023B13BE-9FD2-4226-92AF-138F8154DD0D}" dt="2026-08-13T23:02:18.523" v="1747"/>
          <ac:spMkLst>
            <pc:docMk/>
            <pc:sldMk cId="0" sldId="273"/>
            <ac:spMk id="20" creationId="{00000000-0000-0000-0000-000000000000}"/>
          </ac:spMkLst>
        </pc:spChg>
        <pc:spChg chg="mod">
          <ac:chgData name="Zachary Oswald" userId="d717a0e0-062b-49d8-ba71-7dec08fc8937" providerId="ADAL" clId="{023B13BE-9FD2-4226-92AF-138F8154DD0D}" dt="2026-08-13T23:02:18.523" v="1748"/>
          <ac:spMkLst>
            <pc:docMk/>
            <pc:sldMk cId="0" sldId="273"/>
            <ac:spMk id="21" creationId="{00000000-0000-0000-0000-000000000000}"/>
          </ac:spMkLst>
        </pc:spChg>
        <pc:spChg chg="mod">
          <ac:chgData name="Zachary Oswald" userId="d717a0e0-062b-49d8-ba71-7dec08fc8937" providerId="ADAL" clId="{023B13BE-9FD2-4226-92AF-138F8154DD0D}" dt="2026-08-13T23:02:18.523" v="1749"/>
          <ac:spMkLst>
            <pc:docMk/>
            <pc:sldMk cId="0" sldId="273"/>
            <ac:spMk id="22" creationId="{00000000-0000-0000-0000-000000000000}"/>
          </ac:spMkLst>
        </pc:spChg>
        <pc:spChg chg="mod">
          <ac:chgData name="Zachary Oswald" userId="d717a0e0-062b-49d8-ba71-7dec08fc8937" providerId="ADAL" clId="{023B13BE-9FD2-4226-92AF-138F8154DD0D}" dt="2026-08-13T23:02:18.523" v="1750"/>
          <ac:spMkLst>
            <pc:docMk/>
            <pc:sldMk cId="0" sldId="273"/>
            <ac:spMk id="23" creationId="{00000000-0000-0000-0000-000000000000}"/>
          </ac:spMkLst>
        </pc:spChg>
        <pc:spChg chg="mod">
          <ac:chgData name="Zachary Oswald" userId="d717a0e0-062b-49d8-ba71-7dec08fc8937" providerId="ADAL" clId="{023B13BE-9FD2-4226-92AF-138F8154DD0D}" dt="2026-08-13T23:02:18.523" v="1751"/>
          <ac:spMkLst>
            <pc:docMk/>
            <pc:sldMk cId="0" sldId="273"/>
            <ac:spMk id="24" creationId="{00000000-0000-0000-0000-000000000000}"/>
          </ac:spMkLst>
        </pc:spChg>
        <pc:spChg chg="mod">
          <ac:chgData name="Zachary Oswald" userId="d717a0e0-062b-49d8-ba71-7dec08fc8937" providerId="ADAL" clId="{023B13BE-9FD2-4226-92AF-138F8154DD0D}" dt="2026-08-13T23:02:18.523" v="1752"/>
          <ac:spMkLst>
            <pc:docMk/>
            <pc:sldMk cId="0" sldId="273"/>
            <ac:spMk id="25" creationId="{00000000-0000-0000-0000-000000000000}"/>
          </ac:spMkLst>
        </pc:spChg>
        <pc:spChg chg="mod">
          <ac:chgData name="Zachary Oswald" userId="d717a0e0-062b-49d8-ba71-7dec08fc8937" providerId="ADAL" clId="{023B13BE-9FD2-4226-92AF-138F8154DD0D}" dt="2026-08-13T23:02:18.523" v="1753"/>
          <ac:spMkLst>
            <pc:docMk/>
            <pc:sldMk cId="0" sldId="273"/>
            <ac:spMk id="26" creationId="{00000000-0000-0000-0000-000000000000}"/>
          </ac:spMkLst>
        </pc:spChg>
        <pc:spChg chg="mod">
          <ac:chgData name="Zachary Oswald" userId="d717a0e0-062b-49d8-ba71-7dec08fc8937" providerId="ADAL" clId="{023B13BE-9FD2-4226-92AF-138F8154DD0D}" dt="2026-08-13T23:02:18.523" v="1754"/>
          <ac:spMkLst>
            <pc:docMk/>
            <pc:sldMk cId="0" sldId="273"/>
            <ac:spMk id="27" creationId="{00000000-0000-0000-0000-000000000000}"/>
          </ac:spMkLst>
        </pc:spChg>
        <pc:spChg chg="mod">
          <ac:chgData name="Zachary Oswald" userId="d717a0e0-062b-49d8-ba71-7dec08fc8937" providerId="ADAL" clId="{023B13BE-9FD2-4226-92AF-138F8154DD0D}" dt="2026-08-13T23:02:18.523" v="1755"/>
          <ac:spMkLst>
            <pc:docMk/>
            <pc:sldMk cId="0" sldId="273"/>
            <ac:spMk id="28" creationId="{00000000-0000-0000-0000-000000000000}"/>
          </ac:spMkLst>
        </pc:spChg>
        <pc:spChg chg="mod">
          <ac:chgData name="Zachary Oswald" userId="d717a0e0-062b-49d8-ba71-7dec08fc8937" providerId="ADAL" clId="{023B13BE-9FD2-4226-92AF-138F8154DD0D}" dt="2026-08-13T23:02:18.523" v="1756"/>
          <ac:spMkLst>
            <pc:docMk/>
            <pc:sldMk cId="0" sldId="273"/>
            <ac:spMk id="29" creationId="{00000000-0000-0000-0000-000000000000}"/>
          </ac:spMkLst>
        </pc:spChg>
        <pc:spChg chg="mod">
          <ac:chgData name="Zachary Oswald" userId="d717a0e0-062b-49d8-ba71-7dec08fc8937" providerId="ADAL" clId="{023B13BE-9FD2-4226-92AF-138F8154DD0D}" dt="2026-08-13T23:02:18.523" v="1757"/>
          <ac:spMkLst>
            <pc:docMk/>
            <pc:sldMk cId="0" sldId="273"/>
            <ac:spMk id="30" creationId="{00000000-0000-0000-0000-000000000000}"/>
          </ac:spMkLst>
        </pc:spChg>
        <pc:spChg chg="mod">
          <ac:chgData name="Zachary Oswald" userId="d717a0e0-062b-49d8-ba71-7dec08fc8937" providerId="ADAL" clId="{023B13BE-9FD2-4226-92AF-138F8154DD0D}" dt="2026-08-13T23:02:18.523" v="1758"/>
          <ac:spMkLst>
            <pc:docMk/>
            <pc:sldMk cId="0" sldId="273"/>
            <ac:spMk id="31" creationId="{00000000-0000-0000-0000-000000000000}"/>
          </ac:spMkLst>
        </pc:spChg>
        <pc:spChg chg="mod">
          <ac:chgData name="Zachary Oswald" userId="d717a0e0-062b-49d8-ba71-7dec08fc8937" providerId="ADAL" clId="{023B13BE-9FD2-4226-92AF-138F8154DD0D}" dt="2026-08-13T23:02:18.523" v="1759"/>
          <ac:spMkLst>
            <pc:docMk/>
            <pc:sldMk cId="0" sldId="273"/>
            <ac:spMk id="32" creationId="{00000000-0000-0000-0000-000000000000}"/>
          </ac:spMkLst>
        </pc:spChg>
        <pc:spChg chg="mod">
          <ac:chgData name="Zachary Oswald" userId="d717a0e0-062b-49d8-ba71-7dec08fc8937" providerId="ADAL" clId="{023B13BE-9FD2-4226-92AF-138F8154DD0D}" dt="2026-08-13T23:02:18.523" v="1760"/>
          <ac:spMkLst>
            <pc:docMk/>
            <pc:sldMk cId="0" sldId="273"/>
            <ac:spMk id="33" creationId="{00000000-0000-0000-0000-000000000000}"/>
          </ac:spMkLst>
        </pc:spChg>
        <pc:spChg chg="mod">
          <ac:chgData name="Zachary Oswald" userId="d717a0e0-062b-49d8-ba71-7dec08fc8937" providerId="ADAL" clId="{023B13BE-9FD2-4226-92AF-138F8154DD0D}" dt="2026-08-13T23:43:51.896" v="3256" actId="14100"/>
          <ac:spMkLst>
            <pc:docMk/>
            <pc:sldMk cId="0" sldId="273"/>
            <ac:spMk id="34" creationId="{00000000-0000-0000-0000-000000000000}"/>
          </ac:spMkLst>
        </pc:spChg>
        <pc:spChg chg="mod">
          <ac:chgData name="Zachary Oswald" userId="d717a0e0-062b-49d8-ba71-7dec08fc8937" providerId="ADAL" clId="{023B13BE-9FD2-4226-92AF-138F8154DD0D}" dt="2026-08-13T23:00:15.685" v="1722" actId="1076"/>
          <ac:spMkLst>
            <pc:docMk/>
            <pc:sldMk cId="0" sldId="273"/>
            <ac:spMk id="35" creationId="{00000000-0000-0000-0000-000000000000}"/>
          </ac:spMkLst>
        </pc:spChg>
      </pc:sldChg>
      <pc:sldChg chg="modSp mod">
        <pc:chgData name="Zachary Oswald" userId="d717a0e0-062b-49d8-ba71-7dec08fc8937" providerId="ADAL" clId="{023B13BE-9FD2-4226-92AF-138F8154DD0D}" dt="2026-08-13T23:04:35.822" v="1772" actId="20577"/>
        <pc:sldMkLst>
          <pc:docMk/>
          <pc:sldMk cId="0" sldId="277"/>
        </pc:sldMkLst>
        <pc:spChg chg="mod">
          <ac:chgData name="Zachary Oswald" userId="d717a0e0-062b-49d8-ba71-7dec08fc8937" providerId="ADAL" clId="{023B13BE-9FD2-4226-92AF-138F8154DD0D}" dt="2026-08-13T23:02:03.190" v="1729" actId="14100"/>
          <ac:spMkLst>
            <pc:docMk/>
            <pc:sldMk cId="0" sldId="277"/>
            <ac:spMk id="10" creationId="{00000000-0000-0000-0000-000000000000}"/>
          </ac:spMkLst>
        </pc:spChg>
        <pc:spChg chg="mod">
          <ac:chgData name="Zachary Oswald" userId="d717a0e0-062b-49d8-ba71-7dec08fc8937" providerId="ADAL" clId="{023B13BE-9FD2-4226-92AF-138F8154DD0D}" dt="2026-08-13T23:02:12.472" v="1730" actId="14100"/>
          <ac:spMkLst>
            <pc:docMk/>
            <pc:sldMk cId="0" sldId="277"/>
            <ac:spMk id="11" creationId="{00000000-0000-0000-0000-000000000000}"/>
          </ac:spMkLst>
        </pc:spChg>
        <pc:spChg chg="mod">
          <ac:chgData name="Zachary Oswald" userId="d717a0e0-062b-49d8-ba71-7dec08fc8937" providerId="ADAL" clId="{023B13BE-9FD2-4226-92AF-138F8154DD0D}" dt="2026-08-13T23:04:35.822" v="1772" actId="20577"/>
          <ac:spMkLst>
            <pc:docMk/>
            <pc:sldMk cId="0" sldId="277"/>
            <ac:spMk id="17" creationId="{00000000-0000-0000-0000-000000000000}"/>
          </ac:spMkLst>
        </pc:spChg>
        <pc:spChg chg="mod">
          <ac:chgData name="Zachary Oswald" userId="d717a0e0-062b-49d8-ba71-7dec08fc8937" providerId="ADAL" clId="{023B13BE-9FD2-4226-92AF-138F8154DD0D}" dt="2026-08-13T23:01:58.523" v="1728" actId="1076"/>
          <ac:spMkLst>
            <pc:docMk/>
            <pc:sldMk cId="0" sldId="277"/>
            <ac:spMk id="22" creationId="{00000000-0000-0000-0000-000000000000}"/>
          </ac:spMkLst>
        </pc:spChg>
        <pc:spChg chg="mod">
          <ac:chgData name="Zachary Oswald" userId="d717a0e0-062b-49d8-ba71-7dec08fc8937" providerId="ADAL" clId="{023B13BE-9FD2-4226-92AF-138F8154DD0D}" dt="2026-08-13T23:01:58.523" v="1728" actId="1076"/>
          <ac:spMkLst>
            <pc:docMk/>
            <pc:sldMk cId="0" sldId="277"/>
            <ac:spMk id="23" creationId="{00000000-0000-0000-0000-000000000000}"/>
          </ac:spMkLst>
        </pc:spChg>
      </pc:sldChg>
      <pc:sldChg chg="delSp modSp mod">
        <pc:chgData name="Zachary Oswald" userId="d717a0e0-062b-49d8-ba71-7dec08fc8937" providerId="ADAL" clId="{023B13BE-9FD2-4226-92AF-138F8154DD0D}" dt="2026-08-13T23:04:06.052" v="1762" actId="478"/>
        <pc:sldMkLst>
          <pc:docMk/>
          <pc:sldMk cId="0" sldId="280"/>
        </pc:sldMkLst>
        <pc:spChg chg="del">
          <ac:chgData name="Zachary Oswald" userId="d717a0e0-062b-49d8-ba71-7dec08fc8937" providerId="ADAL" clId="{023B13BE-9FD2-4226-92AF-138F8154DD0D}" dt="2026-08-13T23:04:02.582" v="1761" actId="478"/>
          <ac:spMkLst>
            <pc:docMk/>
            <pc:sldMk cId="0" sldId="280"/>
            <ac:spMk id="6" creationId="{00000000-0000-0000-0000-000000000000}"/>
          </ac:spMkLst>
        </pc:spChg>
        <pc:spChg chg="del">
          <ac:chgData name="Zachary Oswald" userId="d717a0e0-062b-49d8-ba71-7dec08fc8937" providerId="ADAL" clId="{023B13BE-9FD2-4226-92AF-138F8154DD0D}" dt="2026-08-13T23:04:06.052" v="1762" actId="478"/>
          <ac:spMkLst>
            <pc:docMk/>
            <pc:sldMk cId="0" sldId="280"/>
            <ac:spMk id="7" creationId="{00000000-0000-0000-0000-000000000000}"/>
          </ac:spMkLst>
        </pc:spChg>
        <pc:spChg chg="mod">
          <ac:chgData name="Zachary Oswald" userId="d717a0e0-062b-49d8-ba71-7dec08fc8937" providerId="ADAL" clId="{023B13BE-9FD2-4226-92AF-138F8154DD0D}" dt="2026-08-13T21:51:55.300" v="77" actId="1076"/>
          <ac:spMkLst>
            <pc:docMk/>
            <pc:sldMk cId="0" sldId="280"/>
            <ac:spMk id="8" creationId="{00000000-0000-0000-0000-000000000000}"/>
          </ac:spMkLst>
        </pc:spChg>
        <pc:spChg chg="mod">
          <ac:chgData name="Zachary Oswald" userId="d717a0e0-062b-49d8-ba71-7dec08fc8937" providerId="ADAL" clId="{023B13BE-9FD2-4226-92AF-138F8154DD0D}" dt="2026-08-13T21:51:49.564" v="75" actId="6549"/>
          <ac:spMkLst>
            <pc:docMk/>
            <pc:sldMk cId="0" sldId="280"/>
            <ac:spMk id="9" creationId="{00000000-0000-0000-0000-000000000000}"/>
          </ac:spMkLst>
        </pc:spChg>
        <pc:spChg chg="mod">
          <ac:chgData name="Zachary Oswald" userId="d717a0e0-062b-49d8-ba71-7dec08fc8937" providerId="ADAL" clId="{023B13BE-9FD2-4226-92AF-138F8154DD0D}" dt="2026-08-13T21:51:56.478" v="78" actId="20577"/>
          <ac:spMkLst>
            <pc:docMk/>
            <pc:sldMk cId="0" sldId="280"/>
            <ac:spMk id="10" creationId="{00000000-0000-0000-0000-000000000000}"/>
          </ac:spMkLst>
        </pc:spChg>
        <pc:spChg chg="del">
          <ac:chgData name="Zachary Oswald" userId="d717a0e0-062b-49d8-ba71-7dec08fc8937" providerId="ADAL" clId="{023B13BE-9FD2-4226-92AF-138F8154DD0D}" dt="2026-08-13T21:51:40.127" v="73" actId="478"/>
          <ac:spMkLst>
            <pc:docMk/>
            <pc:sldMk cId="0" sldId="280"/>
            <ac:spMk id="11" creationId="{00000000-0000-0000-0000-000000000000}"/>
          </ac:spMkLst>
        </pc:spChg>
      </pc:sldChg>
      <pc:sldChg chg="addSp delSp modSp new del mod ord">
        <pc:chgData name="Zachary Oswald" userId="d717a0e0-062b-49d8-ba71-7dec08fc8937" providerId="ADAL" clId="{023B13BE-9FD2-4226-92AF-138F8154DD0D}" dt="2026-08-13T23:17:46.775" v="2645"/>
        <pc:sldMkLst>
          <pc:docMk/>
          <pc:sldMk cId="1912880089" sldId="281"/>
        </pc:sldMkLst>
        <pc:spChg chg="add del mod">
          <ac:chgData name="Zachary Oswald" userId="d717a0e0-062b-49d8-ba71-7dec08fc8937" providerId="ADAL" clId="{023B13BE-9FD2-4226-92AF-138F8154DD0D}" dt="2026-08-13T23:17:29.863" v="2219"/>
          <ac:spMkLst>
            <pc:docMk/>
            <pc:sldMk cId="1912880089" sldId="281"/>
            <ac:spMk id="2" creationId="{E1B69C68-B252-4765-9DD5-2D9615C84221}"/>
          </ac:spMkLst>
        </pc:spChg>
        <pc:spChg chg="add del mod">
          <ac:chgData name="Zachary Oswald" userId="d717a0e0-062b-49d8-ba71-7dec08fc8937" providerId="ADAL" clId="{023B13BE-9FD2-4226-92AF-138F8154DD0D}" dt="2026-08-13T23:17:29.865" v="2220"/>
          <ac:spMkLst>
            <pc:docMk/>
            <pc:sldMk cId="1912880089" sldId="281"/>
            <ac:spMk id="3" creationId="{12DA5EAD-7564-4CCB-BB67-F71DBFE87924}"/>
          </ac:spMkLst>
        </pc:spChg>
        <pc:spChg chg="add del mod">
          <ac:chgData name="Zachary Oswald" userId="d717a0e0-062b-49d8-ba71-7dec08fc8937" providerId="ADAL" clId="{023B13BE-9FD2-4226-92AF-138F8154DD0D}" dt="2026-08-13T23:17:29.865" v="2221"/>
          <ac:spMkLst>
            <pc:docMk/>
            <pc:sldMk cId="1912880089" sldId="281"/>
            <ac:spMk id="4" creationId="{7C676287-C84D-455F-9F91-0570160A3308}"/>
          </ac:spMkLst>
        </pc:spChg>
        <pc:spChg chg="add del mod">
          <ac:chgData name="Zachary Oswald" userId="d717a0e0-062b-49d8-ba71-7dec08fc8937" providerId="ADAL" clId="{023B13BE-9FD2-4226-92AF-138F8154DD0D}" dt="2026-08-13T23:17:29.865" v="2222"/>
          <ac:spMkLst>
            <pc:docMk/>
            <pc:sldMk cId="1912880089" sldId="281"/>
            <ac:spMk id="5" creationId="{4B1AEF3D-DCC7-4929-BC34-3D51AA4466E7}"/>
          </ac:spMkLst>
        </pc:spChg>
        <pc:spChg chg="add del mod">
          <ac:chgData name="Zachary Oswald" userId="d717a0e0-062b-49d8-ba71-7dec08fc8937" providerId="ADAL" clId="{023B13BE-9FD2-4226-92AF-138F8154DD0D}" dt="2026-08-13T23:17:29.865" v="2223"/>
          <ac:spMkLst>
            <pc:docMk/>
            <pc:sldMk cId="1912880089" sldId="281"/>
            <ac:spMk id="6" creationId="{B72E3CD1-6F38-472D-BBBE-2D428FED382E}"/>
          </ac:spMkLst>
        </pc:spChg>
        <pc:spChg chg="add del mod">
          <ac:chgData name="Zachary Oswald" userId="d717a0e0-062b-49d8-ba71-7dec08fc8937" providerId="ADAL" clId="{023B13BE-9FD2-4226-92AF-138F8154DD0D}" dt="2026-08-13T23:17:29.865" v="2224"/>
          <ac:spMkLst>
            <pc:docMk/>
            <pc:sldMk cId="1912880089" sldId="281"/>
            <ac:spMk id="7" creationId="{5681A92B-3786-4B4F-B797-FC9A62288CA1}"/>
          </ac:spMkLst>
        </pc:spChg>
        <pc:spChg chg="add del mod">
          <ac:chgData name="Zachary Oswald" userId="d717a0e0-062b-49d8-ba71-7dec08fc8937" providerId="ADAL" clId="{023B13BE-9FD2-4226-92AF-138F8154DD0D}" dt="2026-08-13T23:17:29.865" v="2225"/>
          <ac:spMkLst>
            <pc:docMk/>
            <pc:sldMk cId="1912880089" sldId="281"/>
            <ac:spMk id="8" creationId="{A3C4E4E2-7D24-4294-9A25-3D84EFAF3441}"/>
          </ac:spMkLst>
        </pc:spChg>
        <pc:spChg chg="add del mod">
          <ac:chgData name="Zachary Oswald" userId="d717a0e0-062b-49d8-ba71-7dec08fc8937" providerId="ADAL" clId="{023B13BE-9FD2-4226-92AF-138F8154DD0D}" dt="2026-08-13T23:17:29.865" v="2226"/>
          <ac:spMkLst>
            <pc:docMk/>
            <pc:sldMk cId="1912880089" sldId="281"/>
            <ac:spMk id="9" creationId="{2C7D714D-11B0-4F33-A469-A4049D77EB69}"/>
          </ac:spMkLst>
        </pc:spChg>
        <pc:spChg chg="add del mod">
          <ac:chgData name="Zachary Oswald" userId="d717a0e0-062b-49d8-ba71-7dec08fc8937" providerId="ADAL" clId="{023B13BE-9FD2-4226-92AF-138F8154DD0D}" dt="2026-08-13T23:17:29.865" v="2227"/>
          <ac:spMkLst>
            <pc:docMk/>
            <pc:sldMk cId="1912880089" sldId="281"/>
            <ac:spMk id="10" creationId="{BA49999A-4883-4B5C-A8E8-CAB8AA7E5E7E}"/>
          </ac:spMkLst>
        </pc:spChg>
        <pc:spChg chg="add del mod">
          <ac:chgData name="Zachary Oswald" userId="d717a0e0-062b-49d8-ba71-7dec08fc8937" providerId="ADAL" clId="{023B13BE-9FD2-4226-92AF-138F8154DD0D}" dt="2026-08-13T23:17:29.865" v="2228"/>
          <ac:spMkLst>
            <pc:docMk/>
            <pc:sldMk cId="1912880089" sldId="281"/>
            <ac:spMk id="11" creationId="{F7297375-C7A4-445C-AD51-EFC607ADB00B}"/>
          </ac:spMkLst>
        </pc:spChg>
        <pc:spChg chg="add del mod">
          <ac:chgData name="Zachary Oswald" userId="d717a0e0-062b-49d8-ba71-7dec08fc8937" providerId="ADAL" clId="{023B13BE-9FD2-4226-92AF-138F8154DD0D}" dt="2026-08-13T23:17:29.865" v="2229"/>
          <ac:spMkLst>
            <pc:docMk/>
            <pc:sldMk cId="1912880089" sldId="281"/>
            <ac:spMk id="12" creationId="{8A50EF93-A802-464F-B638-A67698EB503E}"/>
          </ac:spMkLst>
        </pc:spChg>
        <pc:spChg chg="add del mod">
          <ac:chgData name="Zachary Oswald" userId="d717a0e0-062b-49d8-ba71-7dec08fc8937" providerId="ADAL" clId="{023B13BE-9FD2-4226-92AF-138F8154DD0D}" dt="2026-08-13T23:17:29.873" v="2230"/>
          <ac:spMkLst>
            <pc:docMk/>
            <pc:sldMk cId="1912880089" sldId="281"/>
            <ac:spMk id="13" creationId="{4CA5FB04-ECDB-415D-8E38-ECBA53494309}"/>
          </ac:spMkLst>
        </pc:spChg>
        <pc:spChg chg="add del mod">
          <ac:chgData name="Zachary Oswald" userId="d717a0e0-062b-49d8-ba71-7dec08fc8937" providerId="ADAL" clId="{023B13BE-9FD2-4226-92AF-138F8154DD0D}" dt="2026-08-13T23:17:29.873" v="2231"/>
          <ac:spMkLst>
            <pc:docMk/>
            <pc:sldMk cId="1912880089" sldId="281"/>
            <ac:spMk id="14" creationId="{E5A9A004-AB4F-4BAA-AA73-F6BEB5D18B3C}"/>
          </ac:spMkLst>
        </pc:spChg>
        <pc:spChg chg="add del mod">
          <ac:chgData name="Zachary Oswald" userId="d717a0e0-062b-49d8-ba71-7dec08fc8937" providerId="ADAL" clId="{023B13BE-9FD2-4226-92AF-138F8154DD0D}" dt="2026-08-13T23:17:29.877" v="2232"/>
          <ac:spMkLst>
            <pc:docMk/>
            <pc:sldMk cId="1912880089" sldId="281"/>
            <ac:spMk id="15" creationId="{B9017C70-E40E-4041-B0FB-098C7D32303C}"/>
          </ac:spMkLst>
        </pc:spChg>
        <pc:spChg chg="add del mod">
          <ac:chgData name="Zachary Oswald" userId="d717a0e0-062b-49d8-ba71-7dec08fc8937" providerId="ADAL" clId="{023B13BE-9FD2-4226-92AF-138F8154DD0D}" dt="2026-08-13T23:17:29.877" v="2233"/>
          <ac:spMkLst>
            <pc:docMk/>
            <pc:sldMk cId="1912880089" sldId="281"/>
            <ac:spMk id="16" creationId="{8BD2F4FA-2C57-4ED5-8851-39B85052B17B}"/>
          </ac:spMkLst>
        </pc:spChg>
        <pc:spChg chg="add del mod">
          <ac:chgData name="Zachary Oswald" userId="d717a0e0-062b-49d8-ba71-7dec08fc8937" providerId="ADAL" clId="{023B13BE-9FD2-4226-92AF-138F8154DD0D}" dt="2026-08-13T23:17:29.877" v="2234"/>
          <ac:spMkLst>
            <pc:docMk/>
            <pc:sldMk cId="1912880089" sldId="281"/>
            <ac:spMk id="17" creationId="{383CDDDB-8AD0-4078-B80D-EB1EA614635E}"/>
          </ac:spMkLst>
        </pc:spChg>
        <pc:spChg chg="add del mod">
          <ac:chgData name="Zachary Oswald" userId="d717a0e0-062b-49d8-ba71-7dec08fc8937" providerId="ADAL" clId="{023B13BE-9FD2-4226-92AF-138F8154DD0D}" dt="2026-08-13T23:17:29.877" v="2235"/>
          <ac:spMkLst>
            <pc:docMk/>
            <pc:sldMk cId="1912880089" sldId="281"/>
            <ac:spMk id="18" creationId="{F6F5FA8D-4084-4D28-B95C-37F33F7899D9}"/>
          </ac:spMkLst>
        </pc:spChg>
        <pc:spChg chg="add del mod">
          <ac:chgData name="Zachary Oswald" userId="d717a0e0-062b-49d8-ba71-7dec08fc8937" providerId="ADAL" clId="{023B13BE-9FD2-4226-92AF-138F8154DD0D}" dt="2026-08-13T23:17:29.877" v="2236"/>
          <ac:spMkLst>
            <pc:docMk/>
            <pc:sldMk cId="1912880089" sldId="281"/>
            <ac:spMk id="19" creationId="{34D3B5CE-9B40-4CA7-BEE4-4444E6DF0014}"/>
          </ac:spMkLst>
        </pc:spChg>
        <pc:spChg chg="add del mod">
          <ac:chgData name="Zachary Oswald" userId="d717a0e0-062b-49d8-ba71-7dec08fc8937" providerId="ADAL" clId="{023B13BE-9FD2-4226-92AF-138F8154DD0D}" dt="2026-08-13T23:17:29.877" v="2237"/>
          <ac:spMkLst>
            <pc:docMk/>
            <pc:sldMk cId="1912880089" sldId="281"/>
            <ac:spMk id="20" creationId="{940BCBFB-E154-44C4-922A-3EBA058229C9}"/>
          </ac:spMkLst>
        </pc:spChg>
        <pc:spChg chg="add del mod">
          <ac:chgData name="Zachary Oswald" userId="d717a0e0-062b-49d8-ba71-7dec08fc8937" providerId="ADAL" clId="{023B13BE-9FD2-4226-92AF-138F8154DD0D}" dt="2026-08-13T23:17:29.877" v="2238"/>
          <ac:spMkLst>
            <pc:docMk/>
            <pc:sldMk cId="1912880089" sldId="281"/>
            <ac:spMk id="21" creationId="{E331625C-D6A4-4B20-ACCA-81F4B0B5BF63}"/>
          </ac:spMkLst>
        </pc:spChg>
        <pc:spChg chg="add del mod">
          <ac:chgData name="Zachary Oswald" userId="d717a0e0-062b-49d8-ba71-7dec08fc8937" providerId="ADAL" clId="{023B13BE-9FD2-4226-92AF-138F8154DD0D}" dt="2026-08-13T23:17:29.877" v="2239"/>
          <ac:spMkLst>
            <pc:docMk/>
            <pc:sldMk cId="1912880089" sldId="281"/>
            <ac:spMk id="22" creationId="{11E5A3FE-738B-44C5-82FC-D6F61CE66FB0}"/>
          </ac:spMkLst>
        </pc:spChg>
        <pc:spChg chg="add del mod">
          <ac:chgData name="Zachary Oswald" userId="d717a0e0-062b-49d8-ba71-7dec08fc8937" providerId="ADAL" clId="{023B13BE-9FD2-4226-92AF-138F8154DD0D}" dt="2026-08-13T23:17:29.877" v="2240"/>
          <ac:spMkLst>
            <pc:docMk/>
            <pc:sldMk cId="1912880089" sldId="281"/>
            <ac:spMk id="23" creationId="{38CF0D98-6CB6-4513-8A80-DE2DDB2E5BB2}"/>
          </ac:spMkLst>
        </pc:spChg>
        <pc:spChg chg="add del mod">
          <ac:chgData name="Zachary Oswald" userId="d717a0e0-062b-49d8-ba71-7dec08fc8937" providerId="ADAL" clId="{023B13BE-9FD2-4226-92AF-138F8154DD0D}" dt="2026-08-13T23:17:29.877" v="2241"/>
          <ac:spMkLst>
            <pc:docMk/>
            <pc:sldMk cId="1912880089" sldId="281"/>
            <ac:spMk id="24" creationId="{F839F1FA-5E7C-4D8D-A5EA-6A08A86B0AF2}"/>
          </ac:spMkLst>
        </pc:spChg>
        <pc:spChg chg="add del mod">
          <ac:chgData name="Zachary Oswald" userId="d717a0e0-062b-49d8-ba71-7dec08fc8937" providerId="ADAL" clId="{023B13BE-9FD2-4226-92AF-138F8154DD0D}" dt="2026-08-13T23:17:29.877" v="2242"/>
          <ac:spMkLst>
            <pc:docMk/>
            <pc:sldMk cId="1912880089" sldId="281"/>
            <ac:spMk id="25" creationId="{4C405161-FC87-4E4E-B3FE-E7B556F18A74}"/>
          </ac:spMkLst>
        </pc:spChg>
        <pc:spChg chg="add del mod">
          <ac:chgData name="Zachary Oswald" userId="d717a0e0-062b-49d8-ba71-7dec08fc8937" providerId="ADAL" clId="{023B13BE-9FD2-4226-92AF-138F8154DD0D}" dt="2026-08-13T23:17:29.877" v="2243"/>
          <ac:spMkLst>
            <pc:docMk/>
            <pc:sldMk cId="1912880089" sldId="281"/>
            <ac:spMk id="26" creationId="{4CB80A26-6449-4957-A887-444EC1A83E83}"/>
          </ac:spMkLst>
        </pc:spChg>
        <pc:spChg chg="add del mod">
          <ac:chgData name="Zachary Oswald" userId="d717a0e0-062b-49d8-ba71-7dec08fc8937" providerId="ADAL" clId="{023B13BE-9FD2-4226-92AF-138F8154DD0D}" dt="2026-08-13T23:17:29.877" v="2244"/>
          <ac:spMkLst>
            <pc:docMk/>
            <pc:sldMk cId="1912880089" sldId="281"/>
            <ac:spMk id="27" creationId="{7B0FDB08-215A-424E-A8A8-0E9E1F796543}"/>
          </ac:spMkLst>
        </pc:spChg>
        <pc:spChg chg="add del mod">
          <ac:chgData name="Zachary Oswald" userId="d717a0e0-062b-49d8-ba71-7dec08fc8937" providerId="ADAL" clId="{023B13BE-9FD2-4226-92AF-138F8154DD0D}" dt="2026-08-13T23:17:29.877" v="2245"/>
          <ac:spMkLst>
            <pc:docMk/>
            <pc:sldMk cId="1912880089" sldId="281"/>
            <ac:spMk id="28" creationId="{05A5FB31-6506-43E1-8990-8E12FE4EC01E}"/>
          </ac:spMkLst>
        </pc:spChg>
        <pc:spChg chg="add del mod">
          <ac:chgData name="Zachary Oswald" userId="d717a0e0-062b-49d8-ba71-7dec08fc8937" providerId="ADAL" clId="{023B13BE-9FD2-4226-92AF-138F8154DD0D}" dt="2026-08-13T23:17:29.877" v="2246"/>
          <ac:spMkLst>
            <pc:docMk/>
            <pc:sldMk cId="1912880089" sldId="281"/>
            <ac:spMk id="29" creationId="{77616325-C276-435B-84B6-F0BB87106365}"/>
          </ac:spMkLst>
        </pc:spChg>
        <pc:spChg chg="add del mod">
          <ac:chgData name="Zachary Oswald" userId="d717a0e0-062b-49d8-ba71-7dec08fc8937" providerId="ADAL" clId="{023B13BE-9FD2-4226-92AF-138F8154DD0D}" dt="2026-08-13T23:17:29.889" v="2247"/>
          <ac:spMkLst>
            <pc:docMk/>
            <pc:sldMk cId="1912880089" sldId="281"/>
            <ac:spMk id="30" creationId="{8B8B3014-3E94-45C7-8731-16FA2AE8F6EB}"/>
          </ac:spMkLst>
        </pc:spChg>
        <pc:spChg chg="add del mod">
          <ac:chgData name="Zachary Oswald" userId="d717a0e0-062b-49d8-ba71-7dec08fc8937" providerId="ADAL" clId="{023B13BE-9FD2-4226-92AF-138F8154DD0D}" dt="2026-08-13T23:17:29.890" v="2248"/>
          <ac:spMkLst>
            <pc:docMk/>
            <pc:sldMk cId="1912880089" sldId="281"/>
            <ac:spMk id="31" creationId="{09A57C57-131B-4245-8E75-3847662D1903}"/>
          </ac:spMkLst>
        </pc:spChg>
        <pc:spChg chg="add del mod">
          <ac:chgData name="Zachary Oswald" userId="d717a0e0-062b-49d8-ba71-7dec08fc8937" providerId="ADAL" clId="{023B13BE-9FD2-4226-92AF-138F8154DD0D}" dt="2026-08-13T23:17:29.890" v="2249"/>
          <ac:spMkLst>
            <pc:docMk/>
            <pc:sldMk cId="1912880089" sldId="281"/>
            <ac:spMk id="32" creationId="{CC90B351-92E6-4940-BA4F-776A4478762E}"/>
          </ac:spMkLst>
        </pc:spChg>
        <pc:spChg chg="add del mod">
          <ac:chgData name="Zachary Oswald" userId="d717a0e0-062b-49d8-ba71-7dec08fc8937" providerId="ADAL" clId="{023B13BE-9FD2-4226-92AF-138F8154DD0D}" dt="2026-08-13T23:17:29.893" v="2250"/>
          <ac:spMkLst>
            <pc:docMk/>
            <pc:sldMk cId="1912880089" sldId="281"/>
            <ac:spMk id="33" creationId="{E9E8718F-7E5F-4634-97D9-7B08173E8355}"/>
          </ac:spMkLst>
        </pc:spChg>
        <pc:spChg chg="add del mod">
          <ac:chgData name="Zachary Oswald" userId="d717a0e0-062b-49d8-ba71-7dec08fc8937" providerId="ADAL" clId="{023B13BE-9FD2-4226-92AF-138F8154DD0D}" dt="2026-08-13T23:17:29.895" v="2251"/>
          <ac:spMkLst>
            <pc:docMk/>
            <pc:sldMk cId="1912880089" sldId="281"/>
            <ac:spMk id="34" creationId="{8D9E671B-8AAE-410F-8DE6-C9AF9480D5F6}"/>
          </ac:spMkLst>
        </pc:spChg>
        <pc:spChg chg="add del mod">
          <ac:chgData name="Zachary Oswald" userId="d717a0e0-062b-49d8-ba71-7dec08fc8937" providerId="ADAL" clId="{023B13BE-9FD2-4226-92AF-138F8154DD0D}" dt="2026-08-13T23:17:29.895" v="2252"/>
          <ac:spMkLst>
            <pc:docMk/>
            <pc:sldMk cId="1912880089" sldId="281"/>
            <ac:spMk id="35" creationId="{C5141C07-B487-4A79-9F88-AAD3966B3795}"/>
          </ac:spMkLst>
        </pc:spChg>
        <pc:spChg chg="add del mod">
          <ac:chgData name="Zachary Oswald" userId="d717a0e0-062b-49d8-ba71-7dec08fc8937" providerId="ADAL" clId="{023B13BE-9FD2-4226-92AF-138F8154DD0D}" dt="2026-08-13T23:17:29.897" v="2253"/>
          <ac:spMkLst>
            <pc:docMk/>
            <pc:sldMk cId="1912880089" sldId="281"/>
            <ac:spMk id="36" creationId="{0AE49B44-2005-44A6-92BA-AB2473F8A5D5}"/>
          </ac:spMkLst>
        </pc:spChg>
        <pc:spChg chg="add del mod">
          <ac:chgData name="Zachary Oswald" userId="d717a0e0-062b-49d8-ba71-7dec08fc8937" providerId="ADAL" clId="{023B13BE-9FD2-4226-92AF-138F8154DD0D}" dt="2026-08-13T23:17:29.897" v="2254"/>
          <ac:spMkLst>
            <pc:docMk/>
            <pc:sldMk cId="1912880089" sldId="281"/>
            <ac:spMk id="37" creationId="{980DA3CE-D0A8-4047-9383-09A2409356A1}"/>
          </ac:spMkLst>
        </pc:spChg>
        <pc:spChg chg="add del mod">
          <ac:chgData name="Zachary Oswald" userId="d717a0e0-062b-49d8-ba71-7dec08fc8937" providerId="ADAL" clId="{023B13BE-9FD2-4226-92AF-138F8154DD0D}" dt="2026-08-13T23:17:29.897" v="2255"/>
          <ac:spMkLst>
            <pc:docMk/>
            <pc:sldMk cId="1912880089" sldId="281"/>
            <ac:spMk id="38" creationId="{CAF070D2-C759-4F97-921E-3F0E5760E3B2}"/>
          </ac:spMkLst>
        </pc:spChg>
        <pc:spChg chg="add del mod">
          <ac:chgData name="Zachary Oswald" userId="d717a0e0-062b-49d8-ba71-7dec08fc8937" providerId="ADAL" clId="{023B13BE-9FD2-4226-92AF-138F8154DD0D}" dt="2026-08-13T23:17:29.899" v="2256"/>
          <ac:spMkLst>
            <pc:docMk/>
            <pc:sldMk cId="1912880089" sldId="281"/>
            <ac:spMk id="39" creationId="{AD1DA8C2-3879-4CE6-91E5-5BBB8C5D3287}"/>
          </ac:spMkLst>
        </pc:spChg>
        <pc:spChg chg="add del mod">
          <ac:chgData name="Zachary Oswald" userId="d717a0e0-062b-49d8-ba71-7dec08fc8937" providerId="ADAL" clId="{023B13BE-9FD2-4226-92AF-138F8154DD0D}" dt="2026-08-13T23:17:29.899" v="2257"/>
          <ac:spMkLst>
            <pc:docMk/>
            <pc:sldMk cId="1912880089" sldId="281"/>
            <ac:spMk id="40" creationId="{10114832-59A3-435B-8E65-E22DC0D48E29}"/>
          </ac:spMkLst>
        </pc:spChg>
        <pc:spChg chg="add del mod">
          <ac:chgData name="Zachary Oswald" userId="d717a0e0-062b-49d8-ba71-7dec08fc8937" providerId="ADAL" clId="{023B13BE-9FD2-4226-92AF-138F8154DD0D}" dt="2026-08-13T23:17:29.899" v="2258"/>
          <ac:spMkLst>
            <pc:docMk/>
            <pc:sldMk cId="1912880089" sldId="281"/>
            <ac:spMk id="41" creationId="{7F18E984-614A-4690-B931-6317A59E8C9A}"/>
          </ac:spMkLst>
        </pc:spChg>
        <pc:spChg chg="add del mod">
          <ac:chgData name="Zachary Oswald" userId="d717a0e0-062b-49d8-ba71-7dec08fc8937" providerId="ADAL" clId="{023B13BE-9FD2-4226-92AF-138F8154DD0D}" dt="2026-08-13T23:17:29.899" v="2259"/>
          <ac:spMkLst>
            <pc:docMk/>
            <pc:sldMk cId="1912880089" sldId="281"/>
            <ac:spMk id="42" creationId="{D329AACA-4BB9-43CE-B891-265BD11B65D0}"/>
          </ac:spMkLst>
        </pc:spChg>
        <pc:spChg chg="add del mod">
          <ac:chgData name="Zachary Oswald" userId="d717a0e0-062b-49d8-ba71-7dec08fc8937" providerId="ADAL" clId="{023B13BE-9FD2-4226-92AF-138F8154DD0D}" dt="2026-08-13T23:17:29.901" v="2260"/>
          <ac:spMkLst>
            <pc:docMk/>
            <pc:sldMk cId="1912880089" sldId="281"/>
            <ac:spMk id="43" creationId="{716D6245-31F5-4C0A-9BB4-731D0EB66C0B}"/>
          </ac:spMkLst>
        </pc:spChg>
        <pc:spChg chg="add del mod">
          <ac:chgData name="Zachary Oswald" userId="d717a0e0-062b-49d8-ba71-7dec08fc8937" providerId="ADAL" clId="{023B13BE-9FD2-4226-92AF-138F8154DD0D}" dt="2026-08-13T23:17:29.901" v="2261"/>
          <ac:spMkLst>
            <pc:docMk/>
            <pc:sldMk cId="1912880089" sldId="281"/>
            <ac:spMk id="44" creationId="{F21315E5-A779-4F87-AE34-DA850CAB9E9D}"/>
          </ac:spMkLst>
        </pc:spChg>
        <pc:spChg chg="add del mod">
          <ac:chgData name="Zachary Oswald" userId="d717a0e0-062b-49d8-ba71-7dec08fc8937" providerId="ADAL" clId="{023B13BE-9FD2-4226-92AF-138F8154DD0D}" dt="2026-08-13T23:17:29.901" v="2262"/>
          <ac:spMkLst>
            <pc:docMk/>
            <pc:sldMk cId="1912880089" sldId="281"/>
            <ac:spMk id="45" creationId="{8749826C-456D-40CF-8DDF-1CF56796263B}"/>
          </ac:spMkLst>
        </pc:spChg>
        <pc:spChg chg="add del mod">
          <ac:chgData name="Zachary Oswald" userId="d717a0e0-062b-49d8-ba71-7dec08fc8937" providerId="ADAL" clId="{023B13BE-9FD2-4226-92AF-138F8154DD0D}" dt="2026-08-13T23:17:29.901" v="2263"/>
          <ac:spMkLst>
            <pc:docMk/>
            <pc:sldMk cId="1912880089" sldId="281"/>
            <ac:spMk id="46" creationId="{96FAE155-427C-4CE4-A8E7-DFE8EA846BF1}"/>
          </ac:spMkLst>
        </pc:spChg>
        <pc:spChg chg="add del mod">
          <ac:chgData name="Zachary Oswald" userId="d717a0e0-062b-49d8-ba71-7dec08fc8937" providerId="ADAL" clId="{023B13BE-9FD2-4226-92AF-138F8154DD0D}" dt="2026-08-13T23:17:29.903" v="2264"/>
          <ac:spMkLst>
            <pc:docMk/>
            <pc:sldMk cId="1912880089" sldId="281"/>
            <ac:spMk id="47" creationId="{A9A2199D-0D64-42B8-9CBC-351FEF9BBDEB}"/>
          </ac:spMkLst>
        </pc:spChg>
        <pc:spChg chg="add del mod">
          <ac:chgData name="Zachary Oswald" userId="d717a0e0-062b-49d8-ba71-7dec08fc8937" providerId="ADAL" clId="{023B13BE-9FD2-4226-92AF-138F8154DD0D}" dt="2026-08-13T23:17:29.903" v="2265"/>
          <ac:spMkLst>
            <pc:docMk/>
            <pc:sldMk cId="1912880089" sldId="281"/>
            <ac:spMk id="48" creationId="{663DBF5B-FF3F-4194-920C-F510B91E0577}"/>
          </ac:spMkLst>
        </pc:spChg>
        <pc:spChg chg="add del mod">
          <ac:chgData name="Zachary Oswald" userId="d717a0e0-062b-49d8-ba71-7dec08fc8937" providerId="ADAL" clId="{023B13BE-9FD2-4226-92AF-138F8154DD0D}" dt="2026-08-13T23:17:29.903" v="2266"/>
          <ac:spMkLst>
            <pc:docMk/>
            <pc:sldMk cId="1912880089" sldId="281"/>
            <ac:spMk id="49" creationId="{5E84916E-6039-4EFA-BB97-FF6C42035EC1}"/>
          </ac:spMkLst>
        </pc:spChg>
        <pc:spChg chg="add del mod">
          <ac:chgData name="Zachary Oswald" userId="d717a0e0-062b-49d8-ba71-7dec08fc8937" providerId="ADAL" clId="{023B13BE-9FD2-4226-92AF-138F8154DD0D}" dt="2026-08-13T23:17:29.905" v="2267"/>
          <ac:spMkLst>
            <pc:docMk/>
            <pc:sldMk cId="1912880089" sldId="281"/>
            <ac:spMk id="50" creationId="{C2AAA624-EE07-4E1B-B16D-7C44D9FD8C70}"/>
          </ac:spMkLst>
        </pc:spChg>
        <pc:spChg chg="add del mod">
          <ac:chgData name="Zachary Oswald" userId="d717a0e0-062b-49d8-ba71-7dec08fc8937" providerId="ADAL" clId="{023B13BE-9FD2-4226-92AF-138F8154DD0D}" dt="2026-08-13T23:17:29.905" v="2268"/>
          <ac:spMkLst>
            <pc:docMk/>
            <pc:sldMk cId="1912880089" sldId="281"/>
            <ac:spMk id="51" creationId="{E46AB6E2-28F8-4415-AC11-4C75FB2A6A94}"/>
          </ac:spMkLst>
        </pc:spChg>
        <pc:spChg chg="add del mod">
          <ac:chgData name="Zachary Oswald" userId="d717a0e0-062b-49d8-ba71-7dec08fc8937" providerId="ADAL" clId="{023B13BE-9FD2-4226-92AF-138F8154DD0D}" dt="2026-08-13T23:17:29.905" v="2269"/>
          <ac:spMkLst>
            <pc:docMk/>
            <pc:sldMk cId="1912880089" sldId="281"/>
            <ac:spMk id="52" creationId="{464BC1B1-C650-45A1-BFBD-BF5686F87583}"/>
          </ac:spMkLst>
        </pc:spChg>
        <pc:spChg chg="add del mod">
          <ac:chgData name="Zachary Oswald" userId="d717a0e0-062b-49d8-ba71-7dec08fc8937" providerId="ADAL" clId="{023B13BE-9FD2-4226-92AF-138F8154DD0D}" dt="2026-08-13T23:17:29.907" v="2270"/>
          <ac:spMkLst>
            <pc:docMk/>
            <pc:sldMk cId="1912880089" sldId="281"/>
            <ac:spMk id="53" creationId="{B8201E01-3D72-4702-ACA3-DD692DD08FC8}"/>
          </ac:spMkLst>
        </pc:spChg>
        <pc:spChg chg="add del mod">
          <ac:chgData name="Zachary Oswald" userId="d717a0e0-062b-49d8-ba71-7dec08fc8937" providerId="ADAL" clId="{023B13BE-9FD2-4226-92AF-138F8154DD0D}" dt="2026-08-13T23:17:29.907" v="2271"/>
          <ac:spMkLst>
            <pc:docMk/>
            <pc:sldMk cId="1912880089" sldId="281"/>
            <ac:spMk id="54" creationId="{59BDF100-D5E1-4306-978F-540079BD7DAD}"/>
          </ac:spMkLst>
        </pc:spChg>
        <pc:spChg chg="add del mod">
          <ac:chgData name="Zachary Oswald" userId="d717a0e0-062b-49d8-ba71-7dec08fc8937" providerId="ADAL" clId="{023B13BE-9FD2-4226-92AF-138F8154DD0D}" dt="2026-08-13T23:17:29.909" v="2272"/>
          <ac:spMkLst>
            <pc:docMk/>
            <pc:sldMk cId="1912880089" sldId="281"/>
            <ac:spMk id="55" creationId="{336921B6-AABB-4F95-9415-0F9AD98D5718}"/>
          </ac:spMkLst>
        </pc:spChg>
        <pc:spChg chg="add del mod">
          <ac:chgData name="Zachary Oswald" userId="d717a0e0-062b-49d8-ba71-7dec08fc8937" providerId="ADAL" clId="{023B13BE-9FD2-4226-92AF-138F8154DD0D}" dt="2026-08-13T23:17:29.909" v="2273"/>
          <ac:spMkLst>
            <pc:docMk/>
            <pc:sldMk cId="1912880089" sldId="281"/>
            <ac:spMk id="56" creationId="{0DE01344-D2CA-4DFC-A142-E28D4A2F2561}"/>
          </ac:spMkLst>
        </pc:spChg>
        <pc:spChg chg="add del mod">
          <ac:chgData name="Zachary Oswald" userId="d717a0e0-062b-49d8-ba71-7dec08fc8937" providerId="ADAL" clId="{023B13BE-9FD2-4226-92AF-138F8154DD0D}" dt="2026-08-13T23:17:29.911" v="2274"/>
          <ac:spMkLst>
            <pc:docMk/>
            <pc:sldMk cId="1912880089" sldId="281"/>
            <ac:spMk id="57" creationId="{84C66962-0F26-462D-A075-227954118DD9}"/>
          </ac:spMkLst>
        </pc:spChg>
        <pc:spChg chg="add del mod">
          <ac:chgData name="Zachary Oswald" userId="d717a0e0-062b-49d8-ba71-7dec08fc8937" providerId="ADAL" clId="{023B13BE-9FD2-4226-92AF-138F8154DD0D}" dt="2026-08-13T23:17:29.911" v="2275"/>
          <ac:spMkLst>
            <pc:docMk/>
            <pc:sldMk cId="1912880089" sldId="281"/>
            <ac:spMk id="58" creationId="{B2E1F8E5-6D14-41DD-BB64-D39BE029B635}"/>
          </ac:spMkLst>
        </pc:spChg>
        <pc:spChg chg="add del mod">
          <ac:chgData name="Zachary Oswald" userId="d717a0e0-062b-49d8-ba71-7dec08fc8937" providerId="ADAL" clId="{023B13BE-9FD2-4226-92AF-138F8154DD0D}" dt="2026-08-13T23:17:29.911" v="2276"/>
          <ac:spMkLst>
            <pc:docMk/>
            <pc:sldMk cId="1912880089" sldId="281"/>
            <ac:spMk id="59" creationId="{A35C5320-86CE-4AE1-B752-00E54316EC4F}"/>
          </ac:spMkLst>
        </pc:spChg>
        <pc:spChg chg="add del mod">
          <ac:chgData name="Zachary Oswald" userId="d717a0e0-062b-49d8-ba71-7dec08fc8937" providerId="ADAL" clId="{023B13BE-9FD2-4226-92AF-138F8154DD0D}" dt="2026-08-13T23:17:29.911" v="2277"/>
          <ac:spMkLst>
            <pc:docMk/>
            <pc:sldMk cId="1912880089" sldId="281"/>
            <ac:spMk id="60" creationId="{7B36B5C2-6A7D-496D-A1ED-9B7A33F1DBEB}"/>
          </ac:spMkLst>
        </pc:spChg>
        <pc:spChg chg="add del mod">
          <ac:chgData name="Zachary Oswald" userId="d717a0e0-062b-49d8-ba71-7dec08fc8937" providerId="ADAL" clId="{023B13BE-9FD2-4226-92AF-138F8154DD0D}" dt="2026-08-13T23:17:29.911" v="2278"/>
          <ac:spMkLst>
            <pc:docMk/>
            <pc:sldMk cId="1912880089" sldId="281"/>
            <ac:spMk id="61" creationId="{BEAE574D-3A4D-4A84-B481-C22B2AE3B582}"/>
          </ac:spMkLst>
        </pc:spChg>
        <pc:spChg chg="add del mod">
          <ac:chgData name="Zachary Oswald" userId="d717a0e0-062b-49d8-ba71-7dec08fc8937" providerId="ADAL" clId="{023B13BE-9FD2-4226-92AF-138F8154DD0D}" dt="2026-08-13T23:17:29.911" v="2279"/>
          <ac:spMkLst>
            <pc:docMk/>
            <pc:sldMk cId="1912880089" sldId="281"/>
            <ac:spMk id="62" creationId="{964D09C9-BEB5-4416-B535-001C2E42EC01}"/>
          </ac:spMkLst>
        </pc:spChg>
        <pc:spChg chg="add del mod">
          <ac:chgData name="Zachary Oswald" userId="d717a0e0-062b-49d8-ba71-7dec08fc8937" providerId="ADAL" clId="{023B13BE-9FD2-4226-92AF-138F8154DD0D}" dt="2026-08-13T23:17:29.911" v="2280"/>
          <ac:spMkLst>
            <pc:docMk/>
            <pc:sldMk cId="1912880089" sldId="281"/>
            <ac:spMk id="63" creationId="{D284A9B4-F31A-4A0D-BC00-5212FD7A4E8B}"/>
          </ac:spMkLst>
        </pc:spChg>
        <pc:spChg chg="add del mod">
          <ac:chgData name="Zachary Oswald" userId="d717a0e0-062b-49d8-ba71-7dec08fc8937" providerId="ADAL" clId="{023B13BE-9FD2-4226-92AF-138F8154DD0D}" dt="2026-08-13T23:17:29.911" v="2281"/>
          <ac:spMkLst>
            <pc:docMk/>
            <pc:sldMk cId="1912880089" sldId="281"/>
            <ac:spMk id="64" creationId="{69AD9E9D-E2A0-49B3-B663-E70A8FF70630}"/>
          </ac:spMkLst>
        </pc:spChg>
        <pc:spChg chg="add del mod">
          <ac:chgData name="Zachary Oswald" userId="d717a0e0-062b-49d8-ba71-7dec08fc8937" providerId="ADAL" clId="{023B13BE-9FD2-4226-92AF-138F8154DD0D}" dt="2026-08-13T23:17:29.911" v="2282"/>
          <ac:spMkLst>
            <pc:docMk/>
            <pc:sldMk cId="1912880089" sldId="281"/>
            <ac:spMk id="65" creationId="{E4EA447A-C553-46B6-8C4E-5380D3EBDC9F}"/>
          </ac:spMkLst>
        </pc:spChg>
        <pc:spChg chg="add mod">
          <ac:chgData name="Zachary Oswald" userId="d717a0e0-062b-49d8-ba71-7dec08fc8937" providerId="ADAL" clId="{023B13BE-9FD2-4226-92AF-138F8154DD0D}" dt="2026-08-13T23:17:31.461" v="2285"/>
          <ac:spMkLst>
            <pc:docMk/>
            <pc:sldMk cId="1912880089" sldId="281"/>
            <ac:spMk id="66" creationId="{B38F869E-840E-4A0D-816E-B250D3542BC6}"/>
          </ac:spMkLst>
        </pc:spChg>
        <pc:spChg chg="add mod">
          <ac:chgData name="Zachary Oswald" userId="d717a0e0-062b-49d8-ba71-7dec08fc8937" providerId="ADAL" clId="{023B13BE-9FD2-4226-92AF-138F8154DD0D}" dt="2026-08-13T23:17:31.469" v="2293"/>
          <ac:spMkLst>
            <pc:docMk/>
            <pc:sldMk cId="1912880089" sldId="281"/>
            <ac:spMk id="67" creationId="{475DACE3-9DE1-4142-BA17-FC18ACBB9FBF}"/>
          </ac:spMkLst>
        </pc:spChg>
        <pc:spChg chg="add mod">
          <ac:chgData name="Zachary Oswald" userId="d717a0e0-062b-49d8-ba71-7dec08fc8937" providerId="ADAL" clId="{023B13BE-9FD2-4226-92AF-138F8154DD0D}" dt="2026-08-13T23:17:31.473" v="2301"/>
          <ac:spMkLst>
            <pc:docMk/>
            <pc:sldMk cId="1912880089" sldId="281"/>
            <ac:spMk id="68" creationId="{8300BBB1-E82C-4981-934E-99E391E856CD}"/>
          </ac:spMkLst>
        </pc:spChg>
        <pc:spChg chg="add mod">
          <ac:chgData name="Zachary Oswald" userId="d717a0e0-062b-49d8-ba71-7dec08fc8937" providerId="ADAL" clId="{023B13BE-9FD2-4226-92AF-138F8154DD0D}" dt="2026-08-13T23:17:31.477" v="2304"/>
          <ac:spMkLst>
            <pc:docMk/>
            <pc:sldMk cId="1912880089" sldId="281"/>
            <ac:spMk id="69" creationId="{397B13A2-8865-4350-97EA-1AC4443D96E6}"/>
          </ac:spMkLst>
        </pc:spChg>
        <pc:spChg chg="add mod">
          <ac:chgData name="Zachary Oswald" userId="d717a0e0-062b-49d8-ba71-7dec08fc8937" providerId="ADAL" clId="{023B13BE-9FD2-4226-92AF-138F8154DD0D}" dt="2026-08-13T23:17:31.490" v="2312"/>
          <ac:spMkLst>
            <pc:docMk/>
            <pc:sldMk cId="1912880089" sldId="281"/>
            <ac:spMk id="70" creationId="{EB74210B-7FF0-4624-9CE4-F133B78C1D41}"/>
          </ac:spMkLst>
        </pc:spChg>
        <pc:spChg chg="add mod">
          <ac:chgData name="Zachary Oswald" userId="d717a0e0-062b-49d8-ba71-7dec08fc8937" providerId="ADAL" clId="{023B13BE-9FD2-4226-92AF-138F8154DD0D}" dt="2026-08-13T23:17:31.494" v="2315"/>
          <ac:spMkLst>
            <pc:docMk/>
            <pc:sldMk cId="1912880089" sldId="281"/>
            <ac:spMk id="71" creationId="{DB6CF521-04D8-424D-BCA5-F7100BA135DF}"/>
          </ac:spMkLst>
        </pc:spChg>
        <pc:spChg chg="add mod">
          <ac:chgData name="Zachary Oswald" userId="d717a0e0-062b-49d8-ba71-7dec08fc8937" providerId="ADAL" clId="{023B13BE-9FD2-4226-92AF-138F8154DD0D}" dt="2026-08-13T23:17:31.504" v="2323"/>
          <ac:spMkLst>
            <pc:docMk/>
            <pc:sldMk cId="1912880089" sldId="281"/>
            <ac:spMk id="72" creationId="{05C11965-8BBC-4150-97F5-90293277A067}"/>
          </ac:spMkLst>
        </pc:spChg>
        <pc:spChg chg="add mod">
          <ac:chgData name="Zachary Oswald" userId="d717a0e0-062b-49d8-ba71-7dec08fc8937" providerId="ADAL" clId="{023B13BE-9FD2-4226-92AF-138F8154DD0D}" dt="2026-08-13T23:17:31.507" v="2326"/>
          <ac:spMkLst>
            <pc:docMk/>
            <pc:sldMk cId="1912880089" sldId="281"/>
            <ac:spMk id="73" creationId="{CB10F64C-ECCD-40F2-BEAD-B7E990F57138}"/>
          </ac:spMkLst>
        </pc:spChg>
        <pc:spChg chg="add mod">
          <ac:chgData name="Zachary Oswald" userId="d717a0e0-062b-49d8-ba71-7dec08fc8937" providerId="ADAL" clId="{023B13BE-9FD2-4226-92AF-138F8154DD0D}" dt="2026-08-13T23:17:31.513" v="2334"/>
          <ac:spMkLst>
            <pc:docMk/>
            <pc:sldMk cId="1912880089" sldId="281"/>
            <ac:spMk id="74" creationId="{6ACDD891-34AA-4994-8962-30758B48AF4E}"/>
          </ac:spMkLst>
        </pc:spChg>
        <pc:spChg chg="add mod">
          <ac:chgData name="Zachary Oswald" userId="d717a0e0-062b-49d8-ba71-7dec08fc8937" providerId="ADAL" clId="{023B13BE-9FD2-4226-92AF-138F8154DD0D}" dt="2026-08-13T23:17:31.525" v="2342"/>
          <ac:spMkLst>
            <pc:docMk/>
            <pc:sldMk cId="1912880089" sldId="281"/>
            <ac:spMk id="75" creationId="{99102146-936D-4698-B356-3B6E33827EF9}"/>
          </ac:spMkLst>
        </pc:spChg>
        <pc:spChg chg="add mod">
          <ac:chgData name="Zachary Oswald" userId="d717a0e0-062b-49d8-ba71-7dec08fc8937" providerId="ADAL" clId="{023B13BE-9FD2-4226-92AF-138F8154DD0D}" dt="2026-08-13T23:17:31.533" v="2350"/>
          <ac:spMkLst>
            <pc:docMk/>
            <pc:sldMk cId="1912880089" sldId="281"/>
            <ac:spMk id="76" creationId="{B8ACB285-1A9B-4374-95C4-A168FA97831E}"/>
          </ac:spMkLst>
        </pc:spChg>
        <pc:spChg chg="add mod">
          <ac:chgData name="Zachary Oswald" userId="d717a0e0-062b-49d8-ba71-7dec08fc8937" providerId="ADAL" clId="{023B13BE-9FD2-4226-92AF-138F8154DD0D}" dt="2026-08-13T23:17:31.545" v="2358"/>
          <ac:spMkLst>
            <pc:docMk/>
            <pc:sldMk cId="1912880089" sldId="281"/>
            <ac:spMk id="77" creationId="{241B4501-EA66-4F49-800E-CCBF9DD25702}"/>
          </ac:spMkLst>
        </pc:spChg>
        <pc:spChg chg="add mod">
          <ac:chgData name="Zachary Oswald" userId="d717a0e0-062b-49d8-ba71-7dec08fc8937" providerId="ADAL" clId="{023B13BE-9FD2-4226-92AF-138F8154DD0D}" dt="2026-08-13T23:17:31.545" v="2366"/>
          <ac:spMkLst>
            <pc:docMk/>
            <pc:sldMk cId="1912880089" sldId="281"/>
            <ac:spMk id="78" creationId="{DF73198C-2A69-4B40-8001-B8D0C563D054}"/>
          </ac:spMkLst>
        </pc:spChg>
        <pc:spChg chg="add mod">
          <ac:chgData name="Zachary Oswald" userId="d717a0e0-062b-49d8-ba71-7dec08fc8937" providerId="ADAL" clId="{023B13BE-9FD2-4226-92AF-138F8154DD0D}" dt="2026-08-13T23:17:31.556" v="2374"/>
          <ac:spMkLst>
            <pc:docMk/>
            <pc:sldMk cId="1912880089" sldId="281"/>
            <ac:spMk id="79" creationId="{A7F09B1A-24C1-4269-B23D-C709C1E2AEB6}"/>
          </ac:spMkLst>
        </pc:spChg>
        <pc:spChg chg="add mod">
          <ac:chgData name="Zachary Oswald" userId="d717a0e0-062b-49d8-ba71-7dec08fc8937" providerId="ADAL" clId="{023B13BE-9FD2-4226-92AF-138F8154DD0D}" dt="2026-08-13T23:17:31.559" v="2379"/>
          <ac:spMkLst>
            <pc:docMk/>
            <pc:sldMk cId="1912880089" sldId="281"/>
            <ac:spMk id="80" creationId="{0D4B6C8C-07C8-48A4-899A-018A9AF995B2}"/>
          </ac:spMkLst>
        </pc:spChg>
        <pc:spChg chg="add mod">
          <ac:chgData name="Zachary Oswald" userId="d717a0e0-062b-49d8-ba71-7dec08fc8937" providerId="ADAL" clId="{023B13BE-9FD2-4226-92AF-138F8154DD0D}" dt="2026-08-13T23:17:31.569" v="2387"/>
          <ac:spMkLst>
            <pc:docMk/>
            <pc:sldMk cId="1912880089" sldId="281"/>
            <ac:spMk id="81" creationId="{309B15B7-FE2B-4F5F-A0ED-050736A3F4D2}"/>
          </ac:spMkLst>
        </pc:spChg>
        <pc:spChg chg="add mod">
          <ac:chgData name="Zachary Oswald" userId="d717a0e0-062b-49d8-ba71-7dec08fc8937" providerId="ADAL" clId="{023B13BE-9FD2-4226-92AF-138F8154DD0D}" dt="2026-08-13T23:17:31.576" v="2392"/>
          <ac:spMkLst>
            <pc:docMk/>
            <pc:sldMk cId="1912880089" sldId="281"/>
            <ac:spMk id="82" creationId="{4F085F4F-0F5C-44F2-ADAE-F8340048194A}"/>
          </ac:spMkLst>
        </pc:spChg>
        <pc:spChg chg="add mod">
          <ac:chgData name="Zachary Oswald" userId="d717a0e0-062b-49d8-ba71-7dec08fc8937" providerId="ADAL" clId="{023B13BE-9FD2-4226-92AF-138F8154DD0D}" dt="2026-08-13T23:17:31.578" v="2400"/>
          <ac:spMkLst>
            <pc:docMk/>
            <pc:sldMk cId="1912880089" sldId="281"/>
            <ac:spMk id="83" creationId="{7EE39B15-ABEA-4FA5-81B4-59A8FDDE3C09}"/>
          </ac:spMkLst>
        </pc:spChg>
        <pc:spChg chg="add mod">
          <ac:chgData name="Zachary Oswald" userId="d717a0e0-062b-49d8-ba71-7dec08fc8937" providerId="ADAL" clId="{023B13BE-9FD2-4226-92AF-138F8154DD0D}" dt="2026-08-13T23:17:31.578" v="2405"/>
          <ac:spMkLst>
            <pc:docMk/>
            <pc:sldMk cId="1912880089" sldId="281"/>
            <ac:spMk id="84" creationId="{D6E18407-3B46-4B91-90E1-2B1FFA1EDB67}"/>
          </ac:spMkLst>
        </pc:spChg>
        <pc:spChg chg="add mod">
          <ac:chgData name="Zachary Oswald" userId="d717a0e0-062b-49d8-ba71-7dec08fc8937" providerId="ADAL" clId="{023B13BE-9FD2-4226-92AF-138F8154DD0D}" dt="2026-08-13T23:17:31.593" v="2413"/>
          <ac:spMkLst>
            <pc:docMk/>
            <pc:sldMk cId="1912880089" sldId="281"/>
            <ac:spMk id="85" creationId="{593A1879-AA74-4DEB-BDA2-84D7EFB93C4F}"/>
          </ac:spMkLst>
        </pc:spChg>
        <pc:spChg chg="add mod">
          <ac:chgData name="Zachary Oswald" userId="d717a0e0-062b-49d8-ba71-7dec08fc8937" providerId="ADAL" clId="{023B13BE-9FD2-4226-92AF-138F8154DD0D}" dt="2026-08-13T23:17:31.593" v="2418"/>
          <ac:spMkLst>
            <pc:docMk/>
            <pc:sldMk cId="1912880089" sldId="281"/>
            <ac:spMk id="86" creationId="{A2873542-F5FE-4D3F-859E-F839BD66E609}"/>
          </ac:spMkLst>
        </pc:spChg>
        <pc:spChg chg="add mod">
          <ac:chgData name="Zachary Oswald" userId="d717a0e0-062b-49d8-ba71-7dec08fc8937" providerId="ADAL" clId="{023B13BE-9FD2-4226-92AF-138F8154DD0D}" dt="2026-08-13T23:17:31.593" v="2426"/>
          <ac:spMkLst>
            <pc:docMk/>
            <pc:sldMk cId="1912880089" sldId="281"/>
            <ac:spMk id="87" creationId="{47A895D4-3921-4386-A427-6F3E678D5E2D}"/>
          </ac:spMkLst>
        </pc:spChg>
        <pc:spChg chg="add mod">
          <ac:chgData name="Zachary Oswald" userId="d717a0e0-062b-49d8-ba71-7dec08fc8937" providerId="ADAL" clId="{023B13BE-9FD2-4226-92AF-138F8154DD0D}" dt="2026-08-13T23:17:31.604" v="2431"/>
          <ac:spMkLst>
            <pc:docMk/>
            <pc:sldMk cId="1912880089" sldId="281"/>
            <ac:spMk id="88" creationId="{2C8C11F0-1CCA-475C-87F0-05C2287A15CF}"/>
          </ac:spMkLst>
        </pc:spChg>
        <pc:spChg chg="add mod">
          <ac:chgData name="Zachary Oswald" userId="d717a0e0-062b-49d8-ba71-7dec08fc8937" providerId="ADAL" clId="{023B13BE-9FD2-4226-92AF-138F8154DD0D}" dt="2026-08-13T23:17:31.610" v="2439"/>
          <ac:spMkLst>
            <pc:docMk/>
            <pc:sldMk cId="1912880089" sldId="281"/>
            <ac:spMk id="89" creationId="{9D6A7C5B-7A37-49C7-855D-A60D22D3B9B7}"/>
          </ac:spMkLst>
        </pc:spChg>
        <pc:spChg chg="add mod">
          <ac:chgData name="Zachary Oswald" userId="d717a0e0-062b-49d8-ba71-7dec08fc8937" providerId="ADAL" clId="{023B13BE-9FD2-4226-92AF-138F8154DD0D}" dt="2026-08-13T23:17:31.617" v="2442"/>
          <ac:spMkLst>
            <pc:docMk/>
            <pc:sldMk cId="1912880089" sldId="281"/>
            <ac:spMk id="90" creationId="{C3685D9C-92B7-44D3-9C49-54FFE603C6D5}"/>
          </ac:spMkLst>
        </pc:spChg>
        <pc:spChg chg="add mod">
          <ac:chgData name="Zachary Oswald" userId="d717a0e0-062b-49d8-ba71-7dec08fc8937" providerId="ADAL" clId="{023B13BE-9FD2-4226-92AF-138F8154DD0D}" dt="2026-08-13T23:17:31.627" v="2450"/>
          <ac:spMkLst>
            <pc:docMk/>
            <pc:sldMk cId="1912880089" sldId="281"/>
            <ac:spMk id="91" creationId="{A8944DB6-3446-435A-86E8-7E2FD54A20F5}"/>
          </ac:spMkLst>
        </pc:spChg>
        <pc:spChg chg="add mod">
          <ac:chgData name="Zachary Oswald" userId="d717a0e0-062b-49d8-ba71-7dec08fc8937" providerId="ADAL" clId="{023B13BE-9FD2-4226-92AF-138F8154DD0D}" dt="2026-08-13T23:17:31.627" v="2458"/>
          <ac:spMkLst>
            <pc:docMk/>
            <pc:sldMk cId="1912880089" sldId="281"/>
            <ac:spMk id="92" creationId="{F21CEE64-937E-4722-9820-1781DFBF5B9F}"/>
          </ac:spMkLst>
        </pc:spChg>
        <pc:spChg chg="add mod">
          <ac:chgData name="Zachary Oswald" userId="d717a0e0-062b-49d8-ba71-7dec08fc8937" providerId="ADAL" clId="{023B13BE-9FD2-4226-92AF-138F8154DD0D}" dt="2026-08-13T23:17:31.627" v="2461"/>
          <ac:spMkLst>
            <pc:docMk/>
            <pc:sldMk cId="1912880089" sldId="281"/>
            <ac:spMk id="93" creationId="{8253F159-0D3A-4B77-9CA3-9703F88697AB}"/>
          </ac:spMkLst>
        </pc:spChg>
        <pc:spChg chg="add mod">
          <ac:chgData name="Zachary Oswald" userId="d717a0e0-062b-49d8-ba71-7dec08fc8937" providerId="ADAL" clId="{023B13BE-9FD2-4226-92AF-138F8154DD0D}" dt="2026-08-13T23:17:31.636" v="2469"/>
          <ac:spMkLst>
            <pc:docMk/>
            <pc:sldMk cId="1912880089" sldId="281"/>
            <ac:spMk id="94" creationId="{6C3F08C2-ADA2-4247-9292-222CF7133831}"/>
          </ac:spMkLst>
        </pc:spChg>
        <pc:spChg chg="add mod">
          <ac:chgData name="Zachary Oswald" userId="d717a0e0-062b-49d8-ba71-7dec08fc8937" providerId="ADAL" clId="{023B13BE-9FD2-4226-92AF-138F8154DD0D}" dt="2026-08-13T23:17:31.644" v="2477"/>
          <ac:spMkLst>
            <pc:docMk/>
            <pc:sldMk cId="1912880089" sldId="281"/>
            <ac:spMk id="95" creationId="{D6F327BA-57FD-4E7C-9039-011D27E207CB}"/>
          </ac:spMkLst>
        </pc:spChg>
        <pc:spChg chg="add mod">
          <ac:chgData name="Zachary Oswald" userId="d717a0e0-062b-49d8-ba71-7dec08fc8937" providerId="ADAL" clId="{023B13BE-9FD2-4226-92AF-138F8154DD0D}" dt="2026-08-13T23:17:31.644" v="2480"/>
          <ac:spMkLst>
            <pc:docMk/>
            <pc:sldMk cId="1912880089" sldId="281"/>
            <ac:spMk id="96" creationId="{49642CC4-3131-4F33-8F2A-FCD1C1438EDC}"/>
          </ac:spMkLst>
        </pc:spChg>
        <pc:spChg chg="add mod">
          <ac:chgData name="Zachary Oswald" userId="d717a0e0-062b-49d8-ba71-7dec08fc8937" providerId="ADAL" clId="{023B13BE-9FD2-4226-92AF-138F8154DD0D}" dt="2026-08-13T23:17:31.644" v="2488"/>
          <ac:spMkLst>
            <pc:docMk/>
            <pc:sldMk cId="1912880089" sldId="281"/>
            <ac:spMk id="97" creationId="{B5E80DAE-22C2-437A-93EA-740B1BB3ECDC}"/>
          </ac:spMkLst>
        </pc:spChg>
        <pc:spChg chg="add mod">
          <ac:chgData name="Zachary Oswald" userId="d717a0e0-062b-49d8-ba71-7dec08fc8937" providerId="ADAL" clId="{023B13BE-9FD2-4226-92AF-138F8154DD0D}" dt="2026-08-13T23:17:31.656" v="2491"/>
          <ac:spMkLst>
            <pc:docMk/>
            <pc:sldMk cId="1912880089" sldId="281"/>
            <ac:spMk id="98" creationId="{FDBEE6C0-C885-4A8F-983F-59B4F6439FF8}"/>
          </ac:spMkLst>
        </pc:spChg>
        <pc:spChg chg="add mod">
          <ac:chgData name="Zachary Oswald" userId="d717a0e0-062b-49d8-ba71-7dec08fc8937" providerId="ADAL" clId="{023B13BE-9FD2-4226-92AF-138F8154DD0D}" dt="2026-08-13T23:17:31.660" v="2494"/>
          <ac:spMkLst>
            <pc:docMk/>
            <pc:sldMk cId="1912880089" sldId="281"/>
            <ac:spMk id="99" creationId="{EBF7C4B6-4714-4BEF-BBC9-E910A0C97E09}"/>
          </ac:spMkLst>
        </pc:spChg>
        <pc:spChg chg="add mod">
          <ac:chgData name="Zachary Oswald" userId="d717a0e0-062b-49d8-ba71-7dec08fc8937" providerId="ADAL" clId="{023B13BE-9FD2-4226-92AF-138F8154DD0D}" dt="2026-08-13T23:17:31.660" v="2502"/>
          <ac:spMkLst>
            <pc:docMk/>
            <pc:sldMk cId="1912880089" sldId="281"/>
            <ac:spMk id="100" creationId="{88CD23D3-6956-4D71-90EA-6B7AB1EB335B}"/>
          </ac:spMkLst>
        </pc:spChg>
        <pc:spChg chg="add mod">
          <ac:chgData name="Zachary Oswald" userId="d717a0e0-062b-49d8-ba71-7dec08fc8937" providerId="ADAL" clId="{023B13BE-9FD2-4226-92AF-138F8154DD0D}" dt="2026-08-13T23:17:31.660" v="2505"/>
          <ac:spMkLst>
            <pc:docMk/>
            <pc:sldMk cId="1912880089" sldId="281"/>
            <ac:spMk id="101" creationId="{34ECDFF6-00FF-4F7C-B8CA-026CDC73BC68}"/>
          </ac:spMkLst>
        </pc:spChg>
        <pc:spChg chg="add mod">
          <ac:chgData name="Zachary Oswald" userId="d717a0e0-062b-49d8-ba71-7dec08fc8937" providerId="ADAL" clId="{023B13BE-9FD2-4226-92AF-138F8154DD0D}" dt="2026-08-13T23:17:31.674" v="2513"/>
          <ac:spMkLst>
            <pc:docMk/>
            <pc:sldMk cId="1912880089" sldId="281"/>
            <ac:spMk id="102" creationId="{CB6999F4-97CD-4C76-8A30-BA27CE779210}"/>
          </ac:spMkLst>
        </pc:spChg>
        <pc:spChg chg="add mod">
          <ac:chgData name="Zachary Oswald" userId="d717a0e0-062b-49d8-ba71-7dec08fc8937" providerId="ADAL" clId="{023B13BE-9FD2-4226-92AF-138F8154DD0D}" dt="2026-08-13T23:17:31.679" v="2516"/>
          <ac:spMkLst>
            <pc:docMk/>
            <pc:sldMk cId="1912880089" sldId="281"/>
            <ac:spMk id="103" creationId="{A2ED7EC9-1198-4CC5-A63E-E8614BAF0F4F}"/>
          </ac:spMkLst>
        </pc:spChg>
        <pc:spChg chg="add mod">
          <ac:chgData name="Zachary Oswald" userId="d717a0e0-062b-49d8-ba71-7dec08fc8937" providerId="ADAL" clId="{023B13BE-9FD2-4226-92AF-138F8154DD0D}" dt="2026-08-13T23:17:31.691" v="2524"/>
          <ac:spMkLst>
            <pc:docMk/>
            <pc:sldMk cId="1912880089" sldId="281"/>
            <ac:spMk id="104" creationId="{647206F6-BD83-466B-A630-F56FB242A9C9}"/>
          </ac:spMkLst>
        </pc:spChg>
        <pc:spChg chg="add mod">
          <ac:chgData name="Zachary Oswald" userId="d717a0e0-062b-49d8-ba71-7dec08fc8937" providerId="ADAL" clId="{023B13BE-9FD2-4226-92AF-138F8154DD0D}" dt="2026-08-13T23:17:31.695" v="2527"/>
          <ac:spMkLst>
            <pc:docMk/>
            <pc:sldMk cId="1912880089" sldId="281"/>
            <ac:spMk id="105" creationId="{CC33FA6E-92E1-44E5-96E5-B35ED44FD7F2}"/>
          </ac:spMkLst>
        </pc:spChg>
        <pc:spChg chg="add mod">
          <ac:chgData name="Zachary Oswald" userId="d717a0e0-062b-49d8-ba71-7dec08fc8937" providerId="ADAL" clId="{023B13BE-9FD2-4226-92AF-138F8154DD0D}" dt="2026-08-13T23:17:31.699" v="2535"/>
          <ac:spMkLst>
            <pc:docMk/>
            <pc:sldMk cId="1912880089" sldId="281"/>
            <ac:spMk id="106" creationId="{390CDE80-0C12-42B9-ACF1-FD0AFFE331BF}"/>
          </ac:spMkLst>
        </pc:spChg>
        <pc:spChg chg="add mod">
          <ac:chgData name="Zachary Oswald" userId="d717a0e0-062b-49d8-ba71-7dec08fc8937" providerId="ADAL" clId="{023B13BE-9FD2-4226-92AF-138F8154DD0D}" dt="2026-08-13T23:17:31.702" v="2540"/>
          <ac:spMkLst>
            <pc:docMk/>
            <pc:sldMk cId="1912880089" sldId="281"/>
            <ac:spMk id="107" creationId="{D72EB2E7-AC2F-4972-8AC5-3B6939502A34}"/>
          </ac:spMkLst>
        </pc:spChg>
        <pc:spChg chg="add mod">
          <ac:chgData name="Zachary Oswald" userId="d717a0e0-062b-49d8-ba71-7dec08fc8937" providerId="ADAL" clId="{023B13BE-9FD2-4226-92AF-138F8154DD0D}" dt="2026-08-13T23:17:31.707" v="2548"/>
          <ac:spMkLst>
            <pc:docMk/>
            <pc:sldMk cId="1912880089" sldId="281"/>
            <ac:spMk id="108" creationId="{4E873EA8-155F-4322-ADCF-4D9F6A43AA55}"/>
          </ac:spMkLst>
        </pc:spChg>
        <pc:spChg chg="add mod">
          <ac:chgData name="Zachary Oswald" userId="d717a0e0-062b-49d8-ba71-7dec08fc8937" providerId="ADAL" clId="{023B13BE-9FD2-4226-92AF-138F8154DD0D}" dt="2026-08-13T23:17:31.712" v="2553"/>
          <ac:spMkLst>
            <pc:docMk/>
            <pc:sldMk cId="1912880089" sldId="281"/>
            <ac:spMk id="109" creationId="{7CF74ACF-B2C1-4C3B-BEC1-6224D807F70B}"/>
          </ac:spMkLst>
        </pc:spChg>
        <pc:spChg chg="add mod">
          <ac:chgData name="Zachary Oswald" userId="d717a0e0-062b-49d8-ba71-7dec08fc8937" providerId="ADAL" clId="{023B13BE-9FD2-4226-92AF-138F8154DD0D}" dt="2026-08-13T23:17:31.716" v="2561"/>
          <ac:spMkLst>
            <pc:docMk/>
            <pc:sldMk cId="1912880089" sldId="281"/>
            <ac:spMk id="110" creationId="{964685C0-C661-445E-B016-DD9E0659C370}"/>
          </ac:spMkLst>
        </pc:spChg>
        <pc:spChg chg="add mod">
          <ac:chgData name="Zachary Oswald" userId="d717a0e0-062b-49d8-ba71-7dec08fc8937" providerId="ADAL" clId="{023B13BE-9FD2-4226-92AF-138F8154DD0D}" dt="2026-08-13T23:17:31.718" v="2566"/>
          <ac:spMkLst>
            <pc:docMk/>
            <pc:sldMk cId="1912880089" sldId="281"/>
            <ac:spMk id="111" creationId="{7C53A6C3-5333-467E-B0F4-92252BCE36BD}"/>
          </ac:spMkLst>
        </pc:spChg>
        <pc:spChg chg="add mod">
          <ac:chgData name="Zachary Oswald" userId="d717a0e0-062b-49d8-ba71-7dec08fc8937" providerId="ADAL" clId="{023B13BE-9FD2-4226-92AF-138F8154DD0D}" dt="2026-08-13T23:17:31.722" v="2574"/>
          <ac:spMkLst>
            <pc:docMk/>
            <pc:sldMk cId="1912880089" sldId="281"/>
            <ac:spMk id="112" creationId="{622D1A90-A4AF-4FFD-8E7F-7B23903F7586}"/>
          </ac:spMkLst>
        </pc:spChg>
        <pc:spChg chg="add mod">
          <ac:chgData name="Zachary Oswald" userId="d717a0e0-062b-49d8-ba71-7dec08fc8937" providerId="ADAL" clId="{023B13BE-9FD2-4226-92AF-138F8154DD0D}" dt="2026-08-13T23:17:31.723" v="2579"/>
          <ac:spMkLst>
            <pc:docMk/>
            <pc:sldMk cId="1912880089" sldId="281"/>
            <ac:spMk id="113" creationId="{76DCA0A4-C9FF-4BC8-9153-6BAC025841EB}"/>
          </ac:spMkLst>
        </pc:spChg>
        <pc:spChg chg="add mod">
          <ac:chgData name="Zachary Oswald" userId="d717a0e0-062b-49d8-ba71-7dec08fc8937" providerId="ADAL" clId="{023B13BE-9FD2-4226-92AF-138F8154DD0D}" dt="2026-08-13T23:17:31.726" v="2587"/>
          <ac:spMkLst>
            <pc:docMk/>
            <pc:sldMk cId="1912880089" sldId="281"/>
            <ac:spMk id="114" creationId="{5DDEE178-502C-42FF-9DEC-C77BF89DAFB1}"/>
          </ac:spMkLst>
        </pc:spChg>
        <pc:spChg chg="add mod">
          <ac:chgData name="Zachary Oswald" userId="d717a0e0-062b-49d8-ba71-7dec08fc8937" providerId="ADAL" clId="{023B13BE-9FD2-4226-92AF-138F8154DD0D}" dt="2026-08-13T23:17:31.726" v="2592"/>
          <ac:spMkLst>
            <pc:docMk/>
            <pc:sldMk cId="1912880089" sldId="281"/>
            <ac:spMk id="115" creationId="{BC519AB2-768A-402A-81EE-AF60324B960A}"/>
          </ac:spMkLst>
        </pc:spChg>
        <pc:spChg chg="add mod">
          <ac:chgData name="Zachary Oswald" userId="d717a0e0-062b-49d8-ba71-7dec08fc8937" providerId="ADAL" clId="{023B13BE-9FD2-4226-92AF-138F8154DD0D}" dt="2026-08-13T23:17:31.726" v="2600"/>
          <ac:spMkLst>
            <pc:docMk/>
            <pc:sldMk cId="1912880089" sldId="281"/>
            <ac:spMk id="116" creationId="{F7AF9D6D-0D30-4694-A61D-F48D147342AD}"/>
          </ac:spMkLst>
        </pc:spChg>
        <pc:spChg chg="add mod">
          <ac:chgData name="Zachary Oswald" userId="d717a0e0-062b-49d8-ba71-7dec08fc8937" providerId="ADAL" clId="{023B13BE-9FD2-4226-92AF-138F8154DD0D}" dt="2026-08-13T23:17:31.738" v="2605"/>
          <ac:spMkLst>
            <pc:docMk/>
            <pc:sldMk cId="1912880089" sldId="281"/>
            <ac:spMk id="117" creationId="{E37404FE-F13D-403B-8B83-3A824EAD6BC1}"/>
          </ac:spMkLst>
        </pc:spChg>
        <pc:spChg chg="add mod">
          <ac:chgData name="Zachary Oswald" userId="d717a0e0-062b-49d8-ba71-7dec08fc8937" providerId="ADAL" clId="{023B13BE-9FD2-4226-92AF-138F8154DD0D}" dt="2026-08-13T23:17:31.744" v="2613"/>
          <ac:spMkLst>
            <pc:docMk/>
            <pc:sldMk cId="1912880089" sldId="281"/>
            <ac:spMk id="118" creationId="{8C12B6F9-8226-4821-BE4A-A15AB8609B35}"/>
          </ac:spMkLst>
        </pc:spChg>
        <pc:spChg chg="add mod">
          <ac:chgData name="Zachary Oswald" userId="d717a0e0-062b-49d8-ba71-7dec08fc8937" providerId="ADAL" clId="{023B13BE-9FD2-4226-92AF-138F8154DD0D}" dt="2026-08-13T23:17:31.744" v="2616"/>
          <ac:spMkLst>
            <pc:docMk/>
            <pc:sldMk cId="1912880089" sldId="281"/>
            <ac:spMk id="119" creationId="{14B7EF3A-52C3-4C4E-8DE1-7CA621C41AB5}"/>
          </ac:spMkLst>
        </pc:spChg>
        <pc:spChg chg="add mod">
          <ac:chgData name="Zachary Oswald" userId="d717a0e0-062b-49d8-ba71-7dec08fc8937" providerId="ADAL" clId="{023B13BE-9FD2-4226-92AF-138F8154DD0D}" dt="2026-08-13T23:17:31.744" v="2624"/>
          <ac:spMkLst>
            <pc:docMk/>
            <pc:sldMk cId="1912880089" sldId="281"/>
            <ac:spMk id="120" creationId="{921B35C4-DB92-4676-BBF9-669C90ECC813}"/>
          </ac:spMkLst>
        </pc:spChg>
        <pc:spChg chg="add mod">
          <ac:chgData name="Zachary Oswald" userId="d717a0e0-062b-49d8-ba71-7dec08fc8937" providerId="ADAL" clId="{023B13BE-9FD2-4226-92AF-138F8154DD0D}" dt="2026-08-13T23:17:31.754" v="2632"/>
          <ac:spMkLst>
            <pc:docMk/>
            <pc:sldMk cId="1912880089" sldId="281"/>
            <ac:spMk id="121" creationId="{0C07E118-E7ED-4EE2-AA69-2CCBDA73D0B0}"/>
          </ac:spMkLst>
        </pc:spChg>
        <pc:spChg chg="add mod">
          <ac:chgData name="Zachary Oswald" userId="d717a0e0-062b-49d8-ba71-7dec08fc8937" providerId="ADAL" clId="{023B13BE-9FD2-4226-92AF-138F8154DD0D}" dt="2026-08-13T23:17:31.757" v="2635"/>
          <ac:spMkLst>
            <pc:docMk/>
            <pc:sldMk cId="1912880089" sldId="281"/>
            <ac:spMk id="122" creationId="{4D6F6972-48C4-46E2-93C5-350F011C43E2}"/>
          </ac:spMkLst>
        </pc:spChg>
        <pc:spChg chg="add mod">
          <ac:chgData name="Zachary Oswald" userId="d717a0e0-062b-49d8-ba71-7dec08fc8937" providerId="ADAL" clId="{023B13BE-9FD2-4226-92AF-138F8154DD0D}" dt="2026-08-13T23:17:31.759" v="2643"/>
          <ac:spMkLst>
            <pc:docMk/>
            <pc:sldMk cId="1912880089" sldId="281"/>
            <ac:spMk id="123" creationId="{924BDE42-3CE6-4DEE-97DB-F3EDE699D966}"/>
          </ac:spMkLst>
        </pc:spChg>
      </pc:sldChg>
      <pc:sldChg chg="addSp delSp modSp add del mod">
        <pc:chgData name="Zachary Oswald" userId="d717a0e0-062b-49d8-ba71-7dec08fc8937" providerId="ADAL" clId="{023B13BE-9FD2-4226-92AF-138F8154DD0D}" dt="2026-08-13T23:32:19.829" v="3214"/>
        <pc:sldMkLst>
          <pc:docMk/>
          <pc:sldMk cId="3910931234" sldId="282"/>
        </pc:sldMkLst>
        <pc:spChg chg="add mod">
          <ac:chgData name="Zachary Oswald" userId="d717a0e0-062b-49d8-ba71-7dec08fc8937" providerId="ADAL" clId="{023B13BE-9FD2-4226-92AF-138F8154DD0D}" dt="2026-08-13T23:32:15.566" v="2723"/>
          <ac:spMkLst>
            <pc:docMk/>
            <pc:sldMk cId="3910931234" sldId="282"/>
            <ac:spMk id="2" creationId="{417DE048-80D1-481A-B33A-7778162532A5}"/>
          </ac:spMkLst>
        </pc:spChg>
        <pc:spChg chg="add mod">
          <ac:chgData name="Zachary Oswald" userId="d717a0e0-062b-49d8-ba71-7dec08fc8937" providerId="ADAL" clId="{023B13BE-9FD2-4226-92AF-138F8154DD0D}" dt="2026-08-13T23:32:15.573" v="2731"/>
          <ac:spMkLst>
            <pc:docMk/>
            <pc:sldMk cId="3910931234" sldId="282"/>
            <ac:spMk id="3" creationId="{3992D082-554D-436A-8172-5F0B42DE17AF}"/>
          </ac:spMkLst>
        </pc:spChg>
        <pc:spChg chg="add mod">
          <ac:chgData name="Zachary Oswald" userId="d717a0e0-062b-49d8-ba71-7dec08fc8937" providerId="ADAL" clId="{023B13BE-9FD2-4226-92AF-138F8154DD0D}" dt="2026-08-13T23:32:15.573" v="2739"/>
          <ac:spMkLst>
            <pc:docMk/>
            <pc:sldMk cId="3910931234" sldId="282"/>
            <ac:spMk id="4" creationId="{AD70F78E-2413-4DB0-A42E-97B59C7F30C3}"/>
          </ac:spMkLst>
        </pc:spChg>
        <pc:spChg chg="add mod">
          <ac:chgData name="Zachary Oswald" userId="d717a0e0-062b-49d8-ba71-7dec08fc8937" providerId="ADAL" clId="{023B13BE-9FD2-4226-92AF-138F8154DD0D}" dt="2026-08-13T23:32:15.573" v="2742"/>
          <ac:spMkLst>
            <pc:docMk/>
            <pc:sldMk cId="3910931234" sldId="282"/>
            <ac:spMk id="5" creationId="{B720F982-6588-4D96-9ED8-205290755CF2}"/>
          </ac:spMkLst>
        </pc:spChg>
        <pc:spChg chg="add mod">
          <ac:chgData name="Zachary Oswald" userId="d717a0e0-062b-49d8-ba71-7dec08fc8937" providerId="ADAL" clId="{023B13BE-9FD2-4226-92AF-138F8154DD0D}" dt="2026-08-13T23:32:15.580" v="2750"/>
          <ac:spMkLst>
            <pc:docMk/>
            <pc:sldMk cId="3910931234" sldId="282"/>
            <ac:spMk id="6" creationId="{8248D9D6-44A0-4AE1-9F03-9F1712504949}"/>
          </ac:spMkLst>
        </pc:spChg>
        <pc:spChg chg="add mod">
          <ac:chgData name="Zachary Oswald" userId="d717a0e0-062b-49d8-ba71-7dec08fc8937" providerId="ADAL" clId="{023B13BE-9FD2-4226-92AF-138F8154DD0D}" dt="2026-08-13T23:32:15.580" v="2753"/>
          <ac:spMkLst>
            <pc:docMk/>
            <pc:sldMk cId="3910931234" sldId="282"/>
            <ac:spMk id="7" creationId="{0A47DEC0-0328-4426-804E-11EF80B48E6C}"/>
          </ac:spMkLst>
        </pc:spChg>
        <pc:spChg chg="add mod">
          <ac:chgData name="Zachary Oswald" userId="d717a0e0-062b-49d8-ba71-7dec08fc8937" providerId="ADAL" clId="{023B13BE-9FD2-4226-92AF-138F8154DD0D}" dt="2026-08-13T23:32:15.581" v="2761"/>
          <ac:spMkLst>
            <pc:docMk/>
            <pc:sldMk cId="3910931234" sldId="282"/>
            <ac:spMk id="8" creationId="{FAC80D21-670C-47C9-827F-E956C051966D}"/>
          </ac:spMkLst>
        </pc:spChg>
        <pc:spChg chg="add mod">
          <ac:chgData name="Zachary Oswald" userId="d717a0e0-062b-49d8-ba71-7dec08fc8937" providerId="ADAL" clId="{023B13BE-9FD2-4226-92AF-138F8154DD0D}" dt="2026-08-13T23:32:15.581" v="2764"/>
          <ac:spMkLst>
            <pc:docMk/>
            <pc:sldMk cId="3910931234" sldId="282"/>
            <ac:spMk id="9" creationId="{957C2729-0CB4-43F0-BA04-48E3B548CB26}"/>
          </ac:spMkLst>
        </pc:spChg>
        <pc:spChg chg="add mod">
          <ac:chgData name="Zachary Oswald" userId="d717a0e0-062b-49d8-ba71-7dec08fc8937" providerId="ADAL" clId="{023B13BE-9FD2-4226-92AF-138F8154DD0D}" dt="2026-08-13T23:32:15.581" v="2772"/>
          <ac:spMkLst>
            <pc:docMk/>
            <pc:sldMk cId="3910931234" sldId="282"/>
            <ac:spMk id="10" creationId="{EF636139-EB8A-4F55-9393-1BA779A0C1C7}"/>
          </ac:spMkLst>
        </pc:spChg>
        <pc:spChg chg="add mod">
          <ac:chgData name="Zachary Oswald" userId="d717a0e0-062b-49d8-ba71-7dec08fc8937" providerId="ADAL" clId="{023B13BE-9FD2-4226-92AF-138F8154DD0D}" dt="2026-08-13T23:32:15.581" v="2775"/>
          <ac:spMkLst>
            <pc:docMk/>
            <pc:sldMk cId="3910931234" sldId="282"/>
            <ac:spMk id="11" creationId="{9EE570BC-9FC9-45ED-A43C-C65DDC12F71B}"/>
          </ac:spMkLst>
        </pc:spChg>
        <pc:spChg chg="add mod">
          <ac:chgData name="Zachary Oswald" userId="d717a0e0-062b-49d8-ba71-7dec08fc8937" providerId="ADAL" clId="{023B13BE-9FD2-4226-92AF-138F8154DD0D}" dt="2026-08-13T23:32:15.581" v="2783"/>
          <ac:spMkLst>
            <pc:docMk/>
            <pc:sldMk cId="3910931234" sldId="282"/>
            <ac:spMk id="12" creationId="{16805120-9EAD-429E-B84B-40D264AAC341}"/>
          </ac:spMkLst>
        </pc:spChg>
        <pc:spChg chg="add mod">
          <ac:chgData name="Zachary Oswald" userId="d717a0e0-062b-49d8-ba71-7dec08fc8937" providerId="ADAL" clId="{023B13BE-9FD2-4226-92AF-138F8154DD0D}" dt="2026-08-13T23:32:15.589" v="2791"/>
          <ac:spMkLst>
            <pc:docMk/>
            <pc:sldMk cId="3910931234" sldId="282"/>
            <ac:spMk id="13" creationId="{DB0706FC-A446-4E15-BA7C-3C3428735E3C}"/>
          </ac:spMkLst>
        </pc:spChg>
        <pc:spChg chg="add mod">
          <ac:chgData name="Zachary Oswald" userId="d717a0e0-062b-49d8-ba71-7dec08fc8937" providerId="ADAL" clId="{023B13BE-9FD2-4226-92AF-138F8154DD0D}" dt="2026-08-13T23:32:15.591" v="2799"/>
          <ac:spMkLst>
            <pc:docMk/>
            <pc:sldMk cId="3910931234" sldId="282"/>
            <ac:spMk id="14" creationId="{8313E8CD-5CEB-4874-9700-3EAF74567520}"/>
          </ac:spMkLst>
        </pc:spChg>
        <pc:spChg chg="add mod">
          <ac:chgData name="Zachary Oswald" userId="d717a0e0-062b-49d8-ba71-7dec08fc8937" providerId="ADAL" clId="{023B13BE-9FD2-4226-92AF-138F8154DD0D}" dt="2026-08-13T23:32:15.591" v="2807"/>
          <ac:spMkLst>
            <pc:docMk/>
            <pc:sldMk cId="3910931234" sldId="282"/>
            <ac:spMk id="15" creationId="{471A9AD5-731F-40FA-B098-A8A432FA914B}"/>
          </ac:spMkLst>
        </pc:spChg>
        <pc:spChg chg="add mod">
          <ac:chgData name="Zachary Oswald" userId="d717a0e0-062b-49d8-ba71-7dec08fc8937" providerId="ADAL" clId="{023B13BE-9FD2-4226-92AF-138F8154DD0D}" dt="2026-08-13T23:32:15.591" v="2815"/>
          <ac:spMkLst>
            <pc:docMk/>
            <pc:sldMk cId="3910931234" sldId="282"/>
            <ac:spMk id="16" creationId="{32622411-B6DD-4E2E-B2B5-99671B6FB459}"/>
          </ac:spMkLst>
        </pc:spChg>
        <pc:spChg chg="add mod">
          <ac:chgData name="Zachary Oswald" userId="d717a0e0-062b-49d8-ba71-7dec08fc8937" providerId="ADAL" clId="{023B13BE-9FD2-4226-92AF-138F8154DD0D}" dt="2026-08-13T23:32:15.591" v="2823"/>
          <ac:spMkLst>
            <pc:docMk/>
            <pc:sldMk cId="3910931234" sldId="282"/>
            <ac:spMk id="17" creationId="{EB11E115-0D56-4D74-A976-E345C3269572}"/>
          </ac:spMkLst>
        </pc:spChg>
        <pc:spChg chg="add mod">
          <ac:chgData name="Zachary Oswald" userId="d717a0e0-062b-49d8-ba71-7dec08fc8937" providerId="ADAL" clId="{023B13BE-9FD2-4226-92AF-138F8154DD0D}" dt="2026-08-13T23:32:15.591" v="2828"/>
          <ac:spMkLst>
            <pc:docMk/>
            <pc:sldMk cId="3910931234" sldId="282"/>
            <ac:spMk id="18" creationId="{3C0CE426-1AE5-445A-975B-443E668AB23C}"/>
          </ac:spMkLst>
        </pc:spChg>
        <pc:spChg chg="add mod">
          <ac:chgData name="Zachary Oswald" userId="d717a0e0-062b-49d8-ba71-7dec08fc8937" providerId="ADAL" clId="{023B13BE-9FD2-4226-92AF-138F8154DD0D}" dt="2026-08-13T23:32:15.591" v="2836"/>
          <ac:spMkLst>
            <pc:docMk/>
            <pc:sldMk cId="3910931234" sldId="282"/>
            <ac:spMk id="19" creationId="{5A851B9D-83F1-46E7-96F9-81A258276409}"/>
          </ac:spMkLst>
        </pc:spChg>
        <pc:spChg chg="add mod">
          <ac:chgData name="Zachary Oswald" userId="d717a0e0-062b-49d8-ba71-7dec08fc8937" providerId="ADAL" clId="{023B13BE-9FD2-4226-92AF-138F8154DD0D}" dt="2026-08-13T23:32:15.600" v="2841"/>
          <ac:spMkLst>
            <pc:docMk/>
            <pc:sldMk cId="3910931234" sldId="282"/>
            <ac:spMk id="20" creationId="{C219AAF7-4B8A-4D8E-972F-0AA2CC46B3E3}"/>
          </ac:spMkLst>
        </pc:spChg>
        <pc:spChg chg="add mod">
          <ac:chgData name="Zachary Oswald" userId="d717a0e0-062b-49d8-ba71-7dec08fc8937" providerId="ADAL" clId="{023B13BE-9FD2-4226-92AF-138F8154DD0D}" dt="2026-08-13T23:32:15.600" v="2849"/>
          <ac:spMkLst>
            <pc:docMk/>
            <pc:sldMk cId="3910931234" sldId="282"/>
            <ac:spMk id="21" creationId="{0D57A7C1-E08C-4FA9-83A4-A80FAAE6F9DA}"/>
          </ac:spMkLst>
        </pc:spChg>
        <pc:spChg chg="add mod">
          <ac:chgData name="Zachary Oswald" userId="d717a0e0-062b-49d8-ba71-7dec08fc8937" providerId="ADAL" clId="{023B13BE-9FD2-4226-92AF-138F8154DD0D}" dt="2026-08-13T23:32:15.600" v="2854"/>
          <ac:spMkLst>
            <pc:docMk/>
            <pc:sldMk cId="3910931234" sldId="282"/>
            <ac:spMk id="22" creationId="{283DFAC0-E65C-4D0E-9B6C-929F0A39DAC4}"/>
          </ac:spMkLst>
        </pc:spChg>
        <pc:spChg chg="add mod">
          <ac:chgData name="Zachary Oswald" userId="d717a0e0-062b-49d8-ba71-7dec08fc8937" providerId="ADAL" clId="{023B13BE-9FD2-4226-92AF-138F8154DD0D}" dt="2026-08-13T23:32:15.605" v="2862"/>
          <ac:spMkLst>
            <pc:docMk/>
            <pc:sldMk cId="3910931234" sldId="282"/>
            <ac:spMk id="23" creationId="{F42A546E-FC46-4001-88F7-700E35F5FB39}"/>
          </ac:spMkLst>
        </pc:spChg>
        <pc:spChg chg="add mod">
          <ac:chgData name="Zachary Oswald" userId="d717a0e0-062b-49d8-ba71-7dec08fc8937" providerId="ADAL" clId="{023B13BE-9FD2-4226-92AF-138F8154DD0D}" dt="2026-08-13T23:32:15.606" v="2867"/>
          <ac:spMkLst>
            <pc:docMk/>
            <pc:sldMk cId="3910931234" sldId="282"/>
            <ac:spMk id="24" creationId="{07AF1663-4E3D-4F24-B419-1C9805CF69A9}"/>
          </ac:spMkLst>
        </pc:spChg>
        <pc:spChg chg="add mod">
          <ac:chgData name="Zachary Oswald" userId="d717a0e0-062b-49d8-ba71-7dec08fc8937" providerId="ADAL" clId="{023B13BE-9FD2-4226-92AF-138F8154DD0D}" dt="2026-08-13T23:32:15.606" v="2875"/>
          <ac:spMkLst>
            <pc:docMk/>
            <pc:sldMk cId="3910931234" sldId="282"/>
            <ac:spMk id="25" creationId="{C02E16F0-8A28-43C2-B85C-AA97DCEA0800}"/>
          </ac:spMkLst>
        </pc:spChg>
        <pc:spChg chg="add mod">
          <ac:chgData name="Zachary Oswald" userId="d717a0e0-062b-49d8-ba71-7dec08fc8937" providerId="ADAL" clId="{023B13BE-9FD2-4226-92AF-138F8154DD0D}" dt="2026-08-13T23:32:15.606" v="2880"/>
          <ac:spMkLst>
            <pc:docMk/>
            <pc:sldMk cId="3910931234" sldId="282"/>
            <ac:spMk id="26" creationId="{977C11DE-B2AA-4652-A869-F06A9EA501A6}"/>
          </ac:spMkLst>
        </pc:spChg>
        <pc:spChg chg="add mod">
          <ac:chgData name="Zachary Oswald" userId="d717a0e0-062b-49d8-ba71-7dec08fc8937" providerId="ADAL" clId="{023B13BE-9FD2-4226-92AF-138F8154DD0D}" dt="2026-08-13T23:32:15.606" v="2888"/>
          <ac:spMkLst>
            <pc:docMk/>
            <pc:sldMk cId="3910931234" sldId="282"/>
            <ac:spMk id="27" creationId="{FD17C198-A024-478E-A146-5AE1A1FDFF3C}"/>
          </ac:spMkLst>
        </pc:spChg>
        <pc:spChg chg="add mod">
          <ac:chgData name="Zachary Oswald" userId="d717a0e0-062b-49d8-ba71-7dec08fc8937" providerId="ADAL" clId="{023B13BE-9FD2-4226-92AF-138F8154DD0D}" dt="2026-08-13T23:32:15.606" v="2891"/>
          <ac:spMkLst>
            <pc:docMk/>
            <pc:sldMk cId="3910931234" sldId="282"/>
            <ac:spMk id="28" creationId="{354555EC-5327-46E2-8171-3EF35C92F606}"/>
          </ac:spMkLst>
        </pc:spChg>
        <pc:spChg chg="add mod">
          <ac:chgData name="Zachary Oswald" userId="d717a0e0-062b-49d8-ba71-7dec08fc8937" providerId="ADAL" clId="{023B13BE-9FD2-4226-92AF-138F8154DD0D}" dt="2026-08-13T23:32:15.606" v="2894"/>
          <ac:spMkLst>
            <pc:docMk/>
            <pc:sldMk cId="3910931234" sldId="282"/>
            <ac:spMk id="29" creationId="{EA60756F-A87F-422B-9627-82CCBA664EFF}"/>
          </ac:spMkLst>
        </pc:spChg>
        <pc:spChg chg="add mod">
          <ac:chgData name="Zachary Oswald" userId="d717a0e0-062b-49d8-ba71-7dec08fc8937" providerId="ADAL" clId="{023B13BE-9FD2-4226-92AF-138F8154DD0D}" dt="2026-08-13T23:32:15.613" v="2902"/>
          <ac:spMkLst>
            <pc:docMk/>
            <pc:sldMk cId="3910931234" sldId="282"/>
            <ac:spMk id="30" creationId="{BFD94330-BA6C-4EC4-ADD2-A7699298F9D1}"/>
          </ac:spMkLst>
        </pc:spChg>
        <pc:spChg chg="add mod">
          <ac:chgData name="Zachary Oswald" userId="d717a0e0-062b-49d8-ba71-7dec08fc8937" providerId="ADAL" clId="{023B13BE-9FD2-4226-92AF-138F8154DD0D}" dt="2026-08-13T23:32:15.613" v="2905"/>
          <ac:spMkLst>
            <pc:docMk/>
            <pc:sldMk cId="3910931234" sldId="282"/>
            <ac:spMk id="31" creationId="{BE883164-E13A-430D-A213-57C97DF6B2F1}"/>
          </ac:spMkLst>
        </pc:spChg>
        <pc:spChg chg="add mod">
          <ac:chgData name="Zachary Oswald" userId="d717a0e0-062b-49d8-ba71-7dec08fc8937" providerId="ADAL" clId="{023B13BE-9FD2-4226-92AF-138F8154DD0D}" dt="2026-08-13T23:32:15.613" v="2913"/>
          <ac:spMkLst>
            <pc:docMk/>
            <pc:sldMk cId="3910931234" sldId="282"/>
            <ac:spMk id="32" creationId="{8CB0D635-EDD0-4350-BF64-4C6E041C0650}"/>
          </ac:spMkLst>
        </pc:spChg>
        <pc:spChg chg="add mod">
          <ac:chgData name="Zachary Oswald" userId="d717a0e0-062b-49d8-ba71-7dec08fc8937" providerId="ADAL" clId="{023B13BE-9FD2-4226-92AF-138F8154DD0D}" dt="2026-08-13T23:32:15.613" v="2916"/>
          <ac:spMkLst>
            <pc:docMk/>
            <pc:sldMk cId="3910931234" sldId="282"/>
            <ac:spMk id="33" creationId="{EEA6797E-3697-4AEF-8100-0E67D8B387DD}"/>
          </ac:spMkLst>
        </pc:spChg>
        <pc:spChg chg="add mod">
          <ac:chgData name="Zachary Oswald" userId="d717a0e0-062b-49d8-ba71-7dec08fc8937" providerId="ADAL" clId="{023B13BE-9FD2-4226-92AF-138F8154DD0D}" dt="2026-08-13T23:32:15.613" v="2919"/>
          <ac:spMkLst>
            <pc:docMk/>
            <pc:sldMk cId="3910931234" sldId="282"/>
            <ac:spMk id="34" creationId="{19965831-4007-4A5F-801E-4E58E238BF2F}"/>
          </ac:spMkLst>
        </pc:spChg>
        <pc:spChg chg="add mod">
          <ac:chgData name="Zachary Oswald" userId="d717a0e0-062b-49d8-ba71-7dec08fc8937" providerId="ADAL" clId="{023B13BE-9FD2-4226-92AF-138F8154DD0D}" dt="2026-08-13T23:32:15.613" v="2927"/>
          <ac:spMkLst>
            <pc:docMk/>
            <pc:sldMk cId="3910931234" sldId="282"/>
            <ac:spMk id="35" creationId="{4CBEF4E7-A29A-406E-A2CF-38406849A78D}"/>
          </ac:spMkLst>
        </pc:spChg>
        <pc:spChg chg="add mod">
          <ac:chgData name="Zachary Oswald" userId="d717a0e0-062b-49d8-ba71-7dec08fc8937" providerId="ADAL" clId="{023B13BE-9FD2-4226-92AF-138F8154DD0D}" dt="2026-08-13T23:32:15.622" v="2930"/>
          <ac:spMkLst>
            <pc:docMk/>
            <pc:sldMk cId="3910931234" sldId="282"/>
            <ac:spMk id="36" creationId="{280E04AE-9F22-42B3-9CF4-99E1220C9ACC}"/>
          </ac:spMkLst>
        </pc:spChg>
        <pc:spChg chg="add mod">
          <ac:chgData name="Zachary Oswald" userId="d717a0e0-062b-49d8-ba71-7dec08fc8937" providerId="ADAL" clId="{023B13BE-9FD2-4226-92AF-138F8154DD0D}" dt="2026-08-13T23:32:15.624" v="2938"/>
          <ac:spMkLst>
            <pc:docMk/>
            <pc:sldMk cId="3910931234" sldId="282"/>
            <ac:spMk id="37" creationId="{83ABC7F1-FB0C-43EF-A4F3-2186970C434B}"/>
          </ac:spMkLst>
        </pc:spChg>
        <pc:spChg chg="add mod">
          <ac:chgData name="Zachary Oswald" userId="d717a0e0-062b-49d8-ba71-7dec08fc8937" providerId="ADAL" clId="{023B13BE-9FD2-4226-92AF-138F8154DD0D}" dt="2026-08-13T23:32:15.624" v="2941"/>
          <ac:spMkLst>
            <pc:docMk/>
            <pc:sldMk cId="3910931234" sldId="282"/>
            <ac:spMk id="38" creationId="{5F4A7122-21A3-4EBA-957C-D5EBA65C0247}"/>
          </ac:spMkLst>
        </pc:spChg>
        <pc:spChg chg="add mod">
          <ac:chgData name="Zachary Oswald" userId="d717a0e0-062b-49d8-ba71-7dec08fc8937" providerId="ADAL" clId="{023B13BE-9FD2-4226-92AF-138F8154DD0D}" dt="2026-08-13T23:32:15.624" v="2949"/>
          <ac:spMkLst>
            <pc:docMk/>
            <pc:sldMk cId="3910931234" sldId="282"/>
            <ac:spMk id="39" creationId="{A3F8463F-AA20-4A7C-993A-09CB5B19155C}"/>
          </ac:spMkLst>
        </pc:spChg>
        <pc:spChg chg="add mod">
          <ac:chgData name="Zachary Oswald" userId="d717a0e0-062b-49d8-ba71-7dec08fc8937" providerId="ADAL" clId="{023B13BE-9FD2-4226-92AF-138F8154DD0D}" dt="2026-08-13T23:32:15.624" v="2952"/>
          <ac:spMkLst>
            <pc:docMk/>
            <pc:sldMk cId="3910931234" sldId="282"/>
            <ac:spMk id="40" creationId="{1CEB960F-EC0E-477C-A92C-822714F513E1}"/>
          </ac:spMkLst>
        </pc:spChg>
        <pc:spChg chg="add mod">
          <ac:chgData name="Zachary Oswald" userId="d717a0e0-062b-49d8-ba71-7dec08fc8937" providerId="ADAL" clId="{023B13BE-9FD2-4226-92AF-138F8154DD0D}" dt="2026-08-13T23:32:15.624" v="2960"/>
          <ac:spMkLst>
            <pc:docMk/>
            <pc:sldMk cId="3910931234" sldId="282"/>
            <ac:spMk id="41" creationId="{B92D4524-B91E-470B-BEF4-EFF2D1760D9D}"/>
          </ac:spMkLst>
        </pc:spChg>
        <pc:spChg chg="add mod">
          <ac:chgData name="Zachary Oswald" userId="d717a0e0-062b-49d8-ba71-7dec08fc8937" providerId="ADAL" clId="{023B13BE-9FD2-4226-92AF-138F8154DD0D}" dt="2026-08-13T23:32:15.624" v="2963"/>
          <ac:spMkLst>
            <pc:docMk/>
            <pc:sldMk cId="3910931234" sldId="282"/>
            <ac:spMk id="42" creationId="{22351CE7-8718-447D-A623-10A143B7BA16}"/>
          </ac:spMkLst>
        </pc:spChg>
        <pc:spChg chg="add mod">
          <ac:chgData name="Zachary Oswald" userId="d717a0e0-062b-49d8-ba71-7dec08fc8937" providerId="ADAL" clId="{023B13BE-9FD2-4226-92AF-138F8154DD0D}" dt="2026-08-13T23:32:15.624" v="2966"/>
          <ac:spMkLst>
            <pc:docMk/>
            <pc:sldMk cId="3910931234" sldId="282"/>
            <ac:spMk id="43" creationId="{FDCD1ED0-1646-40A7-8ABB-AC941B542789}"/>
          </ac:spMkLst>
        </pc:spChg>
        <pc:spChg chg="add mod">
          <ac:chgData name="Zachary Oswald" userId="d717a0e0-062b-49d8-ba71-7dec08fc8937" providerId="ADAL" clId="{023B13BE-9FD2-4226-92AF-138F8154DD0D}" dt="2026-08-13T23:32:15.624" v="2974"/>
          <ac:spMkLst>
            <pc:docMk/>
            <pc:sldMk cId="3910931234" sldId="282"/>
            <ac:spMk id="44" creationId="{333BC9A2-765D-4DA8-A980-B7CAE22D2547}"/>
          </ac:spMkLst>
        </pc:spChg>
        <pc:spChg chg="add mod">
          <ac:chgData name="Zachary Oswald" userId="d717a0e0-062b-49d8-ba71-7dec08fc8937" providerId="ADAL" clId="{023B13BE-9FD2-4226-92AF-138F8154DD0D}" dt="2026-08-13T23:32:15.624" v="2977"/>
          <ac:spMkLst>
            <pc:docMk/>
            <pc:sldMk cId="3910931234" sldId="282"/>
            <ac:spMk id="45" creationId="{A8A12DB2-E2A7-45F5-854B-315B997E98CE}"/>
          </ac:spMkLst>
        </pc:spChg>
        <pc:spChg chg="add mod">
          <ac:chgData name="Zachary Oswald" userId="d717a0e0-062b-49d8-ba71-7dec08fc8937" providerId="ADAL" clId="{023B13BE-9FD2-4226-92AF-138F8154DD0D}" dt="2026-08-13T23:32:15.624" v="2985"/>
          <ac:spMkLst>
            <pc:docMk/>
            <pc:sldMk cId="3910931234" sldId="282"/>
            <ac:spMk id="46" creationId="{9DD8D743-545A-48AD-9B38-289BD4346926}"/>
          </ac:spMkLst>
        </pc:spChg>
        <pc:spChg chg="add mod">
          <ac:chgData name="Zachary Oswald" userId="d717a0e0-062b-49d8-ba71-7dec08fc8937" providerId="ADAL" clId="{023B13BE-9FD2-4226-92AF-138F8154DD0D}" dt="2026-08-13T23:32:15.624" v="2988"/>
          <ac:spMkLst>
            <pc:docMk/>
            <pc:sldMk cId="3910931234" sldId="282"/>
            <ac:spMk id="47" creationId="{5D80BC9E-65FA-4E50-8F44-1F88B66C0A1B}"/>
          </ac:spMkLst>
        </pc:spChg>
        <pc:spChg chg="add mod">
          <ac:chgData name="Zachary Oswald" userId="d717a0e0-062b-49d8-ba71-7dec08fc8937" providerId="ADAL" clId="{023B13BE-9FD2-4226-92AF-138F8154DD0D}" dt="2026-08-13T23:32:15.637" v="2996"/>
          <ac:spMkLst>
            <pc:docMk/>
            <pc:sldMk cId="3910931234" sldId="282"/>
            <ac:spMk id="48" creationId="{4A6A538A-FA42-4256-9720-C11E89FAA141}"/>
          </ac:spMkLst>
        </pc:spChg>
        <pc:spChg chg="add mod">
          <ac:chgData name="Zachary Oswald" userId="d717a0e0-062b-49d8-ba71-7dec08fc8937" providerId="ADAL" clId="{023B13BE-9FD2-4226-92AF-138F8154DD0D}" dt="2026-08-13T23:32:15.639" v="2999"/>
          <ac:spMkLst>
            <pc:docMk/>
            <pc:sldMk cId="3910931234" sldId="282"/>
            <ac:spMk id="49" creationId="{467A5B19-9CD8-4D9B-A5FE-78E03C7F608C}"/>
          </ac:spMkLst>
        </pc:spChg>
        <pc:spChg chg="add mod">
          <ac:chgData name="Zachary Oswald" userId="d717a0e0-062b-49d8-ba71-7dec08fc8937" providerId="ADAL" clId="{023B13BE-9FD2-4226-92AF-138F8154DD0D}" dt="2026-08-13T23:32:15.643" v="3007"/>
          <ac:spMkLst>
            <pc:docMk/>
            <pc:sldMk cId="3910931234" sldId="282"/>
            <ac:spMk id="50" creationId="{92AEA865-1CAB-46CF-A040-7838ACC80DED}"/>
          </ac:spMkLst>
        </pc:spChg>
        <pc:spChg chg="add mod">
          <ac:chgData name="Zachary Oswald" userId="d717a0e0-062b-49d8-ba71-7dec08fc8937" providerId="ADAL" clId="{023B13BE-9FD2-4226-92AF-138F8154DD0D}" dt="2026-08-13T23:32:15.644" v="3012"/>
          <ac:spMkLst>
            <pc:docMk/>
            <pc:sldMk cId="3910931234" sldId="282"/>
            <ac:spMk id="51" creationId="{CFB36950-17DE-4217-A86B-88962982A8A7}"/>
          </ac:spMkLst>
        </pc:spChg>
        <pc:spChg chg="add mod">
          <ac:chgData name="Zachary Oswald" userId="d717a0e0-062b-49d8-ba71-7dec08fc8937" providerId="ADAL" clId="{023B13BE-9FD2-4226-92AF-138F8154DD0D}" dt="2026-08-13T23:32:15.646" v="3020"/>
          <ac:spMkLst>
            <pc:docMk/>
            <pc:sldMk cId="3910931234" sldId="282"/>
            <ac:spMk id="52" creationId="{6D46752F-6729-4A80-BE31-9E0FE6050E00}"/>
          </ac:spMkLst>
        </pc:spChg>
        <pc:spChg chg="add mod">
          <ac:chgData name="Zachary Oswald" userId="d717a0e0-062b-49d8-ba71-7dec08fc8937" providerId="ADAL" clId="{023B13BE-9FD2-4226-92AF-138F8154DD0D}" dt="2026-08-13T23:32:15.650" v="3025"/>
          <ac:spMkLst>
            <pc:docMk/>
            <pc:sldMk cId="3910931234" sldId="282"/>
            <ac:spMk id="53" creationId="{84105393-83AB-4C47-A0AB-464D7EDCF58C}"/>
          </ac:spMkLst>
        </pc:spChg>
        <pc:spChg chg="add mod">
          <ac:chgData name="Zachary Oswald" userId="d717a0e0-062b-49d8-ba71-7dec08fc8937" providerId="ADAL" clId="{023B13BE-9FD2-4226-92AF-138F8154DD0D}" dt="2026-08-13T23:32:15.662" v="3033"/>
          <ac:spMkLst>
            <pc:docMk/>
            <pc:sldMk cId="3910931234" sldId="282"/>
            <ac:spMk id="54" creationId="{17B00D88-1E85-4324-9241-14A4BE303316}"/>
          </ac:spMkLst>
        </pc:spChg>
        <pc:spChg chg="add mod">
          <ac:chgData name="Zachary Oswald" userId="d717a0e0-062b-49d8-ba71-7dec08fc8937" providerId="ADAL" clId="{023B13BE-9FD2-4226-92AF-138F8154DD0D}" dt="2026-08-13T23:32:15.662" v="3038"/>
          <ac:spMkLst>
            <pc:docMk/>
            <pc:sldMk cId="3910931234" sldId="282"/>
            <ac:spMk id="55" creationId="{EC1EFB76-A4D0-41C6-9B0D-F1E4E4BF7B7C}"/>
          </ac:spMkLst>
        </pc:spChg>
        <pc:spChg chg="add mod">
          <ac:chgData name="Zachary Oswald" userId="d717a0e0-062b-49d8-ba71-7dec08fc8937" providerId="ADAL" clId="{023B13BE-9FD2-4226-92AF-138F8154DD0D}" dt="2026-08-13T23:32:15.662" v="3046"/>
          <ac:spMkLst>
            <pc:docMk/>
            <pc:sldMk cId="3910931234" sldId="282"/>
            <ac:spMk id="56" creationId="{790A42A5-5398-4D40-A0BA-D5E6A15423D4}"/>
          </ac:spMkLst>
        </pc:spChg>
        <pc:spChg chg="add mod">
          <ac:chgData name="Zachary Oswald" userId="d717a0e0-062b-49d8-ba71-7dec08fc8937" providerId="ADAL" clId="{023B13BE-9FD2-4226-92AF-138F8154DD0D}" dt="2026-08-13T23:32:15.662" v="3051"/>
          <ac:spMkLst>
            <pc:docMk/>
            <pc:sldMk cId="3910931234" sldId="282"/>
            <ac:spMk id="57" creationId="{D983993E-689C-4E64-BFE0-26690E09EDF2}"/>
          </ac:spMkLst>
        </pc:spChg>
        <pc:spChg chg="add mod">
          <ac:chgData name="Zachary Oswald" userId="d717a0e0-062b-49d8-ba71-7dec08fc8937" providerId="ADAL" clId="{023B13BE-9FD2-4226-92AF-138F8154DD0D}" dt="2026-08-13T23:32:15.662" v="3059"/>
          <ac:spMkLst>
            <pc:docMk/>
            <pc:sldMk cId="3910931234" sldId="282"/>
            <ac:spMk id="58" creationId="{A1C32E25-2F92-494B-B8EE-2D3B6D4A28A1}"/>
          </ac:spMkLst>
        </pc:spChg>
        <pc:spChg chg="add mod">
          <ac:chgData name="Zachary Oswald" userId="d717a0e0-062b-49d8-ba71-7dec08fc8937" providerId="ADAL" clId="{023B13BE-9FD2-4226-92AF-138F8154DD0D}" dt="2026-08-13T23:32:15.670" v="3064"/>
          <ac:spMkLst>
            <pc:docMk/>
            <pc:sldMk cId="3910931234" sldId="282"/>
            <ac:spMk id="59" creationId="{F6B9C0C4-0BFF-45DF-B482-9D47FD73B9D9}"/>
          </ac:spMkLst>
        </pc:spChg>
        <pc:spChg chg="add mod">
          <ac:chgData name="Zachary Oswald" userId="d717a0e0-062b-49d8-ba71-7dec08fc8937" providerId="ADAL" clId="{023B13BE-9FD2-4226-92AF-138F8154DD0D}" dt="2026-08-13T23:32:15.670" v="3072"/>
          <ac:spMkLst>
            <pc:docMk/>
            <pc:sldMk cId="3910931234" sldId="282"/>
            <ac:spMk id="60" creationId="{6CE991B1-794D-4526-B8DD-10F6F26CA534}"/>
          </ac:spMkLst>
        </pc:spChg>
        <pc:spChg chg="add mod">
          <ac:chgData name="Zachary Oswald" userId="d717a0e0-062b-49d8-ba71-7dec08fc8937" providerId="ADAL" clId="{023B13BE-9FD2-4226-92AF-138F8154DD0D}" dt="2026-08-13T23:32:15.673" v="3075"/>
          <ac:spMkLst>
            <pc:docMk/>
            <pc:sldMk cId="3910931234" sldId="282"/>
            <ac:spMk id="61" creationId="{9C157DA6-B7F9-415A-B075-7D7C1716B423}"/>
          </ac:spMkLst>
        </pc:spChg>
        <pc:spChg chg="add mod">
          <ac:chgData name="Zachary Oswald" userId="d717a0e0-062b-49d8-ba71-7dec08fc8937" providerId="ADAL" clId="{023B13BE-9FD2-4226-92AF-138F8154DD0D}" dt="2026-08-13T23:32:15.673" v="3078"/>
          <ac:spMkLst>
            <pc:docMk/>
            <pc:sldMk cId="3910931234" sldId="282"/>
            <ac:spMk id="62" creationId="{EC243A67-859A-49CC-A452-9707F45227DD}"/>
          </ac:spMkLst>
        </pc:spChg>
        <pc:spChg chg="add mod">
          <ac:chgData name="Zachary Oswald" userId="d717a0e0-062b-49d8-ba71-7dec08fc8937" providerId="ADAL" clId="{023B13BE-9FD2-4226-92AF-138F8154DD0D}" dt="2026-08-13T23:32:15.673" v="3086"/>
          <ac:spMkLst>
            <pc:docMk/>
            <pc:sldMk cId="3910931234" sldId="282"/>
            <ac:spMk id="63" creationId="{4F858C1E-9966-46F3-9402-1FBC07C5ED4A}"/>
          </ac:spMkLst>
        </pc:spChg>
        <pc:spChg chg="add mod">
          <ac:chgData name="Zachary Oswald" userId="d717a0e0-062b-49d8-ba71-7dec08fc8937" providerId="ADAL" clId="{023B13BE-9FD2-4226-92AF-138F8154DD0D}" dt="2026-08-13T23:32:15.673" v="3089"/>
          <ac:spMkLst>
            <pc:docMk/>
            <pc:sldMk cId="3910931234" sldId="282"/>
            <ac:spMk id="64" creationId="{E9AC6A0B-2676-46E5-97B6-B8DB89EDA76A}"/>
          </ac:spMkLst>
        </pc:spChg>
        <pc:spChg chg="add mod">
          <ac:chgData name="Zachary Oswald" userId="d717a0e0-062b-49d8-ba71-7dec08fc8937" providerId="ADAL" clId="{023B13BE-9FD2-4226-92AF-138F8154DD0D}" dt="2026-08-13T23:32:15.678" v="3097"/>
          <ac:spMkLst>
            <pc:docMk/>
            <pc:sldMk cId="3910931234" sldId="282"/>
            <ac:spMk id="65" creationId="{33412F6B-BD5A-4764-8C90-6DFBBC952606}"/>
          </ac:spMkLst>
        </pc:spChg>
        <pc:spChg chg="del">
          <ac:chgData name="Zachary Oswald" userId="d717a0e0-062b-49d8-ba71-7dec08fc8937" providerId="ADAL" clId="{023B13BE-9FD2-4226-92AF-138F8154DD0D}" dt="2026-08-13T23:32:15.538" v="2662"/>
          <ac:spMkLst>
            <pc:docMk/>
            <pc:sldMk cId="3910931234" sldId="282"/>
            <ac:spMk id="66" creationId="{B38F869E-840E-4A0D-816E-B250D3542BC6}"/>
          </ac:spMkLst>
        </pc:spChg>
        <pc:spChg chg="del mod">
          <ac:chgData name="Zachary Oswald" userId="d717a0e0-062b-49d8-ba71-7dec08fc8937" providerId="ADAL" clId="{023B13BE-9FD2-4226-92AF-138F8154DD0D}" dt="2026-08-13T23:32:15.538" v="2663"/>
          <ac:spMkLst>
            <pc:docMk/>
            <pc:sldMk cId="3910931234" sldId="282"/>
            <ac:spMk id="67" creationId="{475DACE3-9DE1-4142-BA17-FC18ACBB9FBF}"/>
          </ac:spMkLst>
        </pc:spChg>
        <pc:spChg chg="del mod">
          <ac:chgData name="Zachary Oswald" userId="d717a0e0-062b-49d8-ba71-7dec08fc8937" providerId="ADAL" clId="{023B13BE-9FD2-4226-92AF-138F8154DD0D}" dt="2026-08-13T23:32:15.538" v="2664"/>
          <ac:spMkLst>
            <pc:docMk/>
            <pc:sldMk cId="3910931234" sldId="282"/>
            <ac:spMk id="68" creationId="{8300BBB1-E82C-4981-934E-99E391E856CD}"/>
          </ac:spMkLst>
        </pc:spChg>
        <pc:spChg chg="del">
          <ac:chgData name="Zachary Oswald" userId="d717a0e0-062b-49d8-ba71-7dec08fc8937" providerId="ADAL" clId="{023B13BE-9FD2-4226-92AF-138F8154DD0D}" dt="2026-08-13T23:32:15.538" v="2665"/>
          <ac:spMkLst>
            <pc:docMk/>
            <pc:sldMk cId="3910931234" sldId="282"/>
            <ac:spMk id="69" creationId="{397B13A2-8865-4350-97EA-1AC4443D96E6}"/>
          </ac:spMkLst>
        </pc:spChg>
        <pc:spChg chg="del">
          <ac:chgData name="Zachary Oswald" userId="d717a0e0-062b-49d8-ba71-7dec08fc8937" providerId="ADAL" clId="{023B13BE-9FD2-4226-92AF-138F8154DD0D}" dt="2026-08-13T23:32:15.538" v="2666"/>
          <ac:spMkLst>
            <pc:docMk/>
            <pc:sldMk cId="3910931234" sldId="282"/>
            <ac:spMk id="70" creationId="{EB74210B-7FF0-4624-9CE4-F133B78C1D41}"/>
          </ac:spMkLst>
        </pc:spChg>
        <pc:spChg chg="del">
          <ac:chgData name="Zachary Oswald" userId="d717a0e0-062b-49d8-ba71-7dec08fc8937" providerId="ADAL" clId="{023B13BE-9FD2-4226-92AF-138F8154DD0D}" dt="2026-08-13T23:32:15.538" v="2667"/>
          <ac:spMkLst>
            <pc:docMk/>
            <pc:sldMk cId="3910931234" sldId="282"/>
            <ac:spMk id="71" creationId="{DB6CF521-04D8-424D-BCA5-F7100BA135DF}"/>
          </ac:spMkLst>
        </pc:spChg>
        <pc:spChg chg="del">
          <ac:chgData name="Zachary Oswald" userId="d717a0e0-062b-49d8-ba71-7dec08fc8937" providerId="ADAL" clId="{023B13BE-9FD2-4226-92AF-138F8154DD0D}" dt="2026-08-13T23:32:15.538" v="2668"/>
          <ac:spMkLst>
            <pc:docMk/>
            <pc:sldMk cId="3910931234" sldId="282"/>
            <ac:spMk id="72" creationId="{05C11965-8BBC-4150-97F5-90293277A067}"/>
          </ac:spMkLst>
        </pc:spChg>
        <pc:spChg chg="del">
          <ac:chgData name="Zachary Oswald" userId="d717a0e0-062b-49d8-ba71-7dec08fc8937" providerId="ADAL" clId="{023B13BE-9FD2-4226-92AF-138F8154DD0D}" dt="2026-08-13T23:32:15.538" v="2669"/>
          <ac:spMkLst>
            <pc:docMk/>
            <pc:sldMk cId="3910931234" sldId="282"/>
            <ac:spMk id="73" creationId="{CB10F64C-ECCD-40F2-BEAD-B7E990F57138}"/>
          </ac:spMkLst>
        </pc:spChg>
        <pc:spChg chg="del">
          <ac:chgData name="Zachary Oswald" userId="d717a0e0-062b-49d8-ba71-7dec08fc8937" providerId="ADAL" clId="{023B13BE-9FD2-4226-92AF-138F8154DD0D}" dt="2026-08-13T23:32:15.538" v="2670"/>
          <ac:spMkLst>
            <pc:docMk/>
            <pc:sldMk cId="3910931234" sldId="282"/>
            <ac:spMk id="74" creationId="{6ACDD891-34AA-4994-8962-30758B48AF4E}"/>
          </ac:spMkLst>
        </pc:spChg>
        <pc:spChg chg="del">
          <ac:chgData name="Zachary Oswald" userId="d717a0e0-062b-49d8-ba71-7dec08fc8937" providerId="ADAL" clId="{023B13BE-9FD2-4226-92AF-138F8154DD0D}" dt="2026-08-13T23:32:15.538" v="2671"/>
          <ac:spMkLst>
            <pc:docMk/>
            <pc:sldMk cId="3910931234" sldId="282"/>
            <ac:spMk id="75" creationId="{99102146-936D-4698-B356-3B6E33827EF9}"/>
          </ac:spMkLst>
        </pc:spChg>
        <pc:spChg chg="del">
          <ac:chgData name="Zachary Oswald" userId="d717a0e0-062b-49d8-ba71-7dec08fc8937" providerId="ADAL" clId="{023B13BE-9FD2-4226-92AF-138F8154DD0D}" dt="2026-08-13T23:32:15.538" v="2672"/>
          <ac:spMkLst>
            <pc:docMk/>
            <pc:sldMk cId="3910931234" sldId="282"/>
            <ac:spMk id="76" creationId="{B8ACB285-1A9B-4374-95C4-A168FA97831E}"/>
          </ac:spMkLst>
        </pc:spChg>
        <pc:spChg chg="del">
          <ac:chgData name="Zachary Oswald" userId="d717a0e0-062b-49d8-ba71-7dec08fc8937" providerId="ADAL" clId="{023B13BE-9FD2-4226-92AF-138F8154DD0D}" dt="2026-08-13T23:32:15.538" v="2673"/>
          <ac:spMkLst>
            <pc:docMk/>
            <pc:sldMk cId="3910931234" sldId="282"/>
            <ac:spMk id="77" creationId="{241B4501-EA66-4F49-800E-CCBF9DD25702}"/>
          </ac:spMkLst>
        </pc:spChg>
        <pc:spChg chg="del">
          <ac:chgData name="Zachary Oswald" userId="d717a0e0-062b-49d8-ba71-7dec08fc8937" providerId="ADAL" clId="{023B13BE-9FD2-4226-92AF-138F8154DD0D}" dt="2026-08-13T23:32:15.538" v="2674"/>
          <ac:spMkLst>
            <pc:docMk/>
            <pc:sldMk cId="3910931234" sldId="282"/>
            <ac:spMk id="78" creationId="{DF73198C-2A69-4B40-8001-B8D0C563D054}"/>
          </ac:spMkLst>
        </pc:spChg>
        <pc:spChg chg="del">
          <ac:chgData name="Zachary Oswald" userId="d717a0e0-062b-49d8-ba71-7dec08fc8937" providerId="ADAL" clId="{023B13BE-9FD2-4226-92AF-138F8154DD0D}" dt="2026-08-13T23:32:15.538" v="2675"/>
          <ac:spMkLst>
            <pc:docMk/>
            <pc:sldMk cId="3910931234" sldId="282"/>
            <ac:spMk id="79" creationId="{A7F09B1A-24C1-4269-B23D-C709C1E2AEB6}"/>
          </ac:spMkLst>
        </pc:spChg>
        <pc:spChg chg="del">
          <ac:chgData name="Zachary Oswald" userId="d717a0e0-062b-49d8-ba71-7dec08fc8937" providerId="ADAL" clId="{023B13BE-9FD2-4226-92AF-138F8154DD0D}" dt="2026-08-13T23:32:15.538" v="2676"/>
          <ac:spMkLst>
            <pc:docMk/>
            <pc:sldMk cId="3910931234" sldId="282"/>
            <ac:spMk id="80" creationId="{0D4B6C8C-07C8-48A4-899A-018A9AF995B2}"/>
          </ac:spMkLst>
        </pc:spChg>
        <pc:spChg chg="del">
          <ac:chgData name="Zachary Oswald" userId="d717a0e0-062b-49d8-ba71-7dec08fc8937" providerId="ADAL" clId="{023B13BE-9FD2-4226-92AF-138F8154DD0D}" dt="2026-08-13T23:32:15.538" v="2677"/>
          <ac:spMkLst>
            <pc:docMk/>
            <pc:sldMk cId="3910931234" sldId="282"/>
            <ac:spMk id="81" creationId="{309B15B7-FE2B-4F5F-A0ED-050736A3F4D2}"/>
          </ac:spMkLst>
        </pc:spChg>
        <pc:spChg chg="del">
          <ac:chgData name="Zachary Oswald" userId="d717a0e0-062b-49d8-ba71-7dec08fc8937" providerId="ADAL" clId="{023B13BE-9FD2-4226-92AF-138F8154DD0D}" dt="2026-08-13T23:32:15.538" v="2678"/>
          <ac:spMkLst>
            <pc:docMk/>
            <pc:sldMk cId="3910931234" sldId="282"/>
            <ac:spMk id="82" creationId="{4F085F4F-0F5C-44F2-ADAE-F8340048194A}"/>
          </ac:spMkLst>
        </pc:spChg>
        <pc:spChg chg="del">
          <ac:chgData name="Zachary Oswald" userId="d717a0e0-062b-49d8-ba71-7dec08fc8937" providerId="ADAL" clId="{023B13BE-9FD2-4226-92AF-138F8154DD0D}" dt="2026-08-13T23:32:15.538" v="2679"/>
          <ac:spMkLst>
            <pc:docMk/>
            <pc:sldMk cId="3910931234" sldId="282"/>
            <ac:spMk id="83" creationId="{7EE39B15-ABEA-4FA5-81B4-59A8FDDE3C09}"/>
          </ac:spMkLst>
        </pc:spChg>
        <pc:spChg chg="del">
          <ac:chgData name="Zachary Oswald" userId="d717a0e0-062b-49d8-ba71-7dec08fc8937" providerId="ADAL" clId="{023B13BE-9FD2-4226-92AF-138F8154DD0D}" dt="2026-08-13T23:32:15.538" v="2680"/>
          <ac:spMkLst>
            <pc:docMk/>
            <pc:sldMk cId="3910931234" sldId="282"/>
            <ac:spMk id="84" creationId="{D6E18407-3B46-4B91-90E1-2B1FFA1EDB67}"/>
          </ac:spMkLst>
        </pc:spChg>
        <pc:spChg chg="del">
          <ac:chgData name="Zachary Oswald" userId="d717a0e0-062b-49d8-ba71-7dec08fc8937" providerId="ADAL" clId="{023B13BE-9FD2-4226-92AF-138F8154DD0D}" dt="2026-08-13T23:32:15.538" v="2681"/>
          <ac:spMkLst>
            <pc:docMk/>
            <pc:sldMk cId="3910931234" sldId="282"/>
            <ac:spMk id="85" creationId="{593A1879-AA74-4DEB-BDA2-84D7EFB93C4F}"/>
          </ac:spMkLst>
        </pc:spChg>
        <pc:spChg chg="del">
          <ac:chgData name="Zachary Oswald" userId="d717a0e0-062b-49d8-ba71-7dec08fc8937" providerId="ADAL" clId="{023B13BE-9FD2-4226-92AF-138F8154DD0D}" dt="2026-08-13T23:32:15.538" v="2682"/>
          <ac:spMkLst>
            <pc:docMk/>
            <pc:sldMk cId="3910931234" sldId="282"/>
            <ac:spMk id="86" creationId="{A2873542-F5FE-4D3F-859E-F839BD66E609}"/>
          </ac:spMkLst>
        </pc:spChg>
        <pc:spChg chg="del">
          <ac:chgData name="Zachary Oswald" userId="d717a0e0-062b-49d8-ba71-7dec08fc8937" providerId="ADAL" clId="{023B13BE-9FD2-4226-92AF-138F8154DD0D}" dt="2026-08-13T23:32:15.538" v="2683"/>
          <ac:spMkLst>
            <pc:docMk/>
            <pc:sldMk cId="3910931234" sldId="282"/>
            <ac:spMk id="87" creationId="{47A895D4-3921-4386-A427-6F3E678D5E2D}"/>
          </ac:spMkLst>
        </pc:spChg>
        <pc:spChg chg="del">
          <ac:chgData name="Zachary Oswald" userId="d717a0e0-062b-49d8-ba71-7dec08fc8937" providerId="ADAL" clId="{023B13BE-9FD2-4226-92AF-138F8154DD0D}" dt="2026-08-13T23:32:15.538" v="2684"/>
          <ac:spMkLst>
            <pc:docMk/>
            <pc:sldMk cId="3910931234" sldId="282"/>
            <ac:spMk id="88" creationId="{2C8C11F0-1CCA-475C-87F0-05C2287A15CF}"/>
          </ac:spMkLst>
        </pc:spChg>
        <pc:spChg chg="del">
          <ac:chgData name="Zachary Oswald" userId="d717a0e0-062b-49d8-ba71-7dec08fc8937" providerId="ADAL" clId="{023B13BE-9FD2-4226-92AF-138F8154DD0D}" dt="2026-08-13T23:32:15.538" v="2685"/>
          <ac:spMkLst>
            <pc:docMk/>
            <pc:sldMk cId="3910931234" sldId="282"/>
            <ac:spMk id="89" creationId="{9D6A7C5B-7A37-49C7-855D-A60D22D3B9B7}"/>
          </ac:spMkLst>
        </pc:spChg>
        <pc:spChg chg="del">
          <ac:chgData name="Zachary Oswald" userId="d717a0e0-062b-49d8-ba71-7dec08fc8937" providerId="ADAL" clId="{023B13BE-9FD2-4226-92AF-138F8154DD0D}" dt="2026-08-13T23:32:15.538" v="2686"/>
          <ac:spMkLst>
            <pc:docMk/>
            <pc:sldMk cId="3910931234" sldId="282"/>
            <ac:spMk id="90" creationId="{C3685D9C-92B7-44D3-9C49-54FFE603C6D5}"/>
          </ac:spMkLst>
        </pc:spChg>
        <pc:spChg chg="del">
          <ac:chgData name="Zachary Oswald" userId="d717a0e0-062b-49d8-ba71-7dec08fc8937" providerId="ADAL" clId="{023B13BE-9FD2-4226-92AF-138F8154DD0D}" dt="2026-08-13T23:32:15.538" v="2687"/>
          <ac:spMkLst>
            <pc:docMk/>
            <pc:sldMk cId="3910931234" sldId="282"/>
            <ac:spMk id="91" creationId="{A8944DB6-3446-435A-86E8-7E2FD54A20F5}"/>
          </ac:spMkLst>
        </pc:spChg>
        <pc:spChg chg="del">
          <ac:chgData name="Zachary Oswald" userId="d717a0e0-062b-49d8-ba71-7dec08fc8937" providerId="ADAL" clId="{023B13BE-9FD2-4226-92AF-138F8154DD0D}" dt="2026-08-13T23:32:15.538" v="2688"/>
          <ac:spMkLst>
            <pc:docMk/>
            <pc:sldMk cId="3910931234" sldId="282"/>
            <ac:spMk id="92" creationId="{F21CEE64-937E-4722-9820-1781DFBF5B9F}"/>
          </ac:spMkLst>
        </pc:spChg>
        <pc:spChg chg="del">
          <ac:chgData name="Zachary Oswald" userId="d717a0e0-062b-49d8-ba71-7dec08fc8937" providerId="ADAL" clId="{023B13BE-9FD2-4226-92AF-138F8154DD0D}" dt="2026-08-13T23:32:15.538" v="2689"/>
          <ac:spMkLst>
            <pc:docMk/>
            <pc:sldMk cId="3910931234" sldId="282"/>
            <ac:spMk id="93" creationId="{8253F159-0D3A-4B77-9CA3-9703F88697AB}"/>
          </ac:spMkLst>
        </pc:spChg>
        <pc:spChg chg="del">
          <ac:chgData name="Zachary Oswald" userId="d717a0e0-062b-49d8-ba71-7dec08fc8937" providerId="ADAL" clId="{023B13BE-9FD2-4226-92AF-138F8154DD0D}" dt="2026-08-13T23:32:15.538" v="2690"/>
          <ac:spMkLst>
            <pc:docMk/>
            <pc:sldMk cId="3910931234" sldId="282"/>
            <ac:spMk id="94" creationId="{6C3F08C2-ADA2-4247-9292-222CF7133831}"/>
          </ac:spMkLst>
        </pc:spChg>
        <pc:spChg chg="del">
          <ac:chgData name="Zachary Oswald" userId="d717a0e0-062b-49d8-ba71-7dec08fc8937" providerId="ADAL" clId="{023B13BE-9FD2-4226-92AF-138F8154DD0D}" dt="2026-08-13T23:32:15.547" v="2691"/>
          <ac:spMkLst>
            <pc:docMk/>
            <pc:sldMk cId="3910931234" sldId="282"/>
            <ac:spMk id="95" creationId="{D6F327BA-57FD-4E7C-9039-011D27E207CB}"/>
          </ac:spMkLst>
        </pc:spChg>
        <pc:spChg chg="del">
          <ac:chgData name="Zachary Oswald" userId="d717a0e0-062b-49d8-ba71-7dec08fc8937" providerId="ADAL" clId="{023B13BE-9FD2-4226-92AF-138F8154DD0D}" dt="2026-08-13T23:32:15.547" v="2692"/>
          <ac:spMkLst>
            <pc:docMk/>
            <pc:sldMk cId="3910931234" sldId="282"/>
            <ac:spMk id="96" creationId="{49642CC4-3131-4F33-8F2A-FCD1C1438EDC}"/>
          </ac:spMkLst>
        </pc:spChg>
        <pc:spChg chg="del">
          <ac:chgData name="Zachary Oswald" userId="d717a0e0-062b-49d8-ba71-7dec08fc8937" providerId="ADAL" clId="{023B13BE-9FD2-4226-92AF-138F8154DD0D}" dt="2026-08-13T23:32:15.547" v="2693"/>
          <ac:spMkLst>
            <pc:docMk/>
            <pc:sldMk cId="3910931234" sldId="282"/>
            <ac:spMk id="97" creationId="{B5E80DAE-22C2-437A-93EA-740B1BB3ECDC}"/>
          </ac:spMkLst>
        </pc:spChg>
        <pc:spChg chg="del">
          <ac:chgData name="Zachary Oswald" userId="d717a0e0-062b-49d8-ba71-7dec08fc8937" providerId="ADAL" clId="{023B13BE-9FD2-4226-92AF-138F8154DD0D}" dt="2026-08-13T23:32:15.547" v="2694"/>
          <ac:spMkLst>
            <pc:docMk/>
            <pc:sldMk cId="3910931234" sldId="282"/>
            <ac:spMk id="98" creationId="{FDBEE6C0-C885-4A8F-983F-59B4F6439FF8}"/>
          </ac:spMkLst>
        </pc:spChg>
        <pc:spChg chg="del">
          <ac:chgData name="Zachary Oswald" userId="d717a0e0-062b-49d8-ba71-7dec08fc8937" providerId="ADAL" clId="{023B13BE-9FD2-4226-92AF-138F8154DD0D}" dt="2026-08-13T23:32:15.547" v="2695"/>
          <ac:spMkLst>
            <pc:docMk/>
            <pc:sldMk cId="3910931234" sldId="282"/>
            <ac:spMk id="99" creationId="{EBF7C4B6-4714-4BEF-BBC9-E910A0C97E09}"/>
          </ac:spMkLst>
        </pc:spChg>
        <pc:spChg chg="del">
          <ac:chgData name="Zachary Oswald" userId="d717a0e0-062b-49d8-ba71-7dec08fc8937" providerId="ADAL" clId="{023B13BE-9FD2-4226-92AF-138F8154DD0D}" dt="2026-08-13T23:32:15.547" v="2696"/>
          <ac:spMkLst>
            <pc:docMk/>
            <pc:sldMk cId="3910931234" sldId="282"/>
            <ac:spMk id="100" creationId="{88CD23D3-6956-4D71-90EA-6B7AB1EB335B}"/>
          </ac:spMkLst>
        </pc:spChg>
        <pc:spChg chg="del">
          <ac:chgData name="Zachary Oswald" userId="d717a0e0-062b-49d8-ba71-7dec08fc8937" providerId="ADAL" clId="{023B13BE-9FD2-4226-92AF-138F8154DD0D}" dt="2026-08-13T23:32:15.547" v="2697"/>
          <ac:spMkLst>
            <pc:docMk/>
            <pc:sldMk cId="3910931234" sldId="282"/>
            <ac:spMk id="101" creationId="{34ECDFF6-00FF-4F7C-B8CA-026CDC73BC68}"/>
          </ac:spMkLst>
        </pc:spChg>
        <pc:spChg chg="del">
          <ac:chgData name="Zachary Oswald" userId="d717a0e0-062b-49d8-ba71-7dec08fc8937" providerId="ADAL" clId="{023B13BE-9FD2-4226-92AF-138F8154DD0D}" dt="2026-08-13T23:32:15.547" v="2698"/>
          <ac:spMkLst>
            <pc:docMk/>
            <pc:sldMk cId="3910931234" sldId="282"/>
            <ac:spMk id="102" creationId="{CB6999F4-97CD-4C76-8A30-BA27CE779210}"/>
          </ac:spMkLst>
        </pc:spChg>
        <pc:spChg chg="del">
          <ac:chgData name="Zachary Oswald" userId="d717a0e0-062b-49d8-ba71-7dec08fc8937" providerId="ADAL" clId="{023B13BE-9FD2-4226-92AF-138F8154DD0D}" dt="2026-08-13T23:32:15.547" v="2699"/>
          <ac:spMkLst>
            <pc:docMk/>
            <pc:sldMk cId="3910931234" sldId="282"/>
            <ac:spMk id="103" creationId="{A2ED7EC9-1198-4CC5-A63E-E8614BAF0F4F}"/>
          </ac:spMkLst>
        </pc:spChg>
        <pc:spChg chg="del">
          <ac:chgData name="Zachary Oswald" userId="d717a0e0-062b-49d8-ba71-7dec08fc8937" providerId="ADAL" clId="{023B13BE-9FD2-4226-92AF-138F8154DD0D}" dt="2026-08-13T23:32:15.547" v="2700"/>
          <ac:spMkLst>
            <pc:docMk/>
            <pc:sldMk cId="3910931234" sldId="282"/>
            <ac:spMk id="104" creationId="{647206F6-BD83-466B-A630-F56FB242A9C9}"/>
          </ac:spMkLst>
        </pc:spChg>
        <pc:spChg chg="del">
          <ac:chgData name="Zachary Oswald" userId="d717a0e0-062b-49d8-ba71-7dec08fc8937" providerId="ADAL" clId="{023B13BE-9FD2-4226-92AF-138F8154DD0D}" dt="2026-08-13T23:32:15.547" v="2701"/>
          <ac:spMkLst>
            <pc:docMk/>
            <pc:sldMk cId="3910931234" sldId="282"/>
            <ac:spMk id="105" creationId="{CC33FA6E-92E1-44E5-96E5-B35ED44FD7F2}"/>
          </ac:spMkLst>
        </pc:spChg>
        <pc:spChg chg="del">
          <ac:chgData name="Zachary Oswald" userId="d717a0e0-062b-49d8-ba71-7dec08fc8937" providerId="ADAL" clId="{023B13BE-9FD2-4226-92AF-138F8154DD0D}" dt="2026-08-13T23:32:15.547" v="2702"/>
          <ac:spMkLst>
            <pc:docMk/>
            <pc:sldMk cId="3910931234" sldId="282"/>
            <ac:spMk id="106" creationId="{390CDE80-0C12-42B9-ACF1-FD0AFFE331BF}"/>
          </ac:spMkLst>
        </pc:spChg>
        <pc:spChg chg="del">
          <ac:chgData name="Zachary Oswald" userId="d717a0e0-062b-49d8-ba71-7dec08fc8937" providerId="ADAL" clId="{023B13BE-9FD2-4226-92AF-138F8154DD0D}" dt="2026-08-13T23:32:15.547" v="2703"/>
          <ac:spMkLst>
            <pc:docMk/>
            <pc:sldMk cId="3910931234" sldId="282"/>
            <ac:spMk id="107" creationId="{D72EB2E7-AC2F-4972-8AC5-3B6939502A34}"/>
          </ac:spMkLst>
        </pc:spChg>
        <pc:spChg chg="del">
          <ac:chgData name="Zachary Oswald" userId="d717a0e0-062b-49d8-ba71-7dec08fc8937" providerId="ADAL" clId="{023B13BE-9FD2-4226-92AF-138F8154DD0D}" dt="2026-08-13T23:32:15.547" v="2704"/>
          <ac:spMkLst>
            <pc:docMk/>
            <pc:sldMk cId="3910931234" sldId="282"/>
            <ac:spMk id="108" creationId="{4E873EA8-155F-4322-ADCF-4D9F6A43AA55}"/>
          </ac:spMkLst>
        </pc:spChg>
        <pc:spChg chg="del">
          <ac:chgData name="Zachary Oswald" userId="d717a0e0-062b-49d8-ba71-7dec08fc8937" providerId="ADAL" clId="{023B13BE-9FD2-4226-92AF-138F8154DD0D}" dt="2026-08-13T23:32:15.547" v="2705"/>
          <ac:spMkLst>
            <pc:docMk/>
            <pc:sldMk cId="3910931234" sldId="282"/>
            <ac:spMk id="109" creationId="{7CF74ACF-B2C1-4C3B-BEC1-6224D807F70B}"/>
          </ac:spMkLst>
        </pc:spChg>
        <pc:spChg chg="del">
          <ac:chgData name="Zachary Oswald" userId="d717a0e0-062b-49d8-ba71-7dec08fc8937" providerId="ADAL" clId="{023B13BE-9FD2-4226-92AF-138F8154DD0D}" dt="2026-08-13T23:32:15.547" v="2706"/>
          <ac:spMkLst>
            <pc:docMk/>
            <pc:sldMk cId="3910931234" sldId="282"/>
            <ac:spMk id="110" creationId="{964685C0-C661-445E-B016-DD9E0659C370}"/>
          </ac:spMkLst>
        </pc:spChg>
        <pc:spChg chg="del">
          <ac:chgData name="Zachary Oswald" userId="d717a0e0-062b-49d8-ba71-7dec08fc8937" providerId="ADAL" clId="{023B13BE-9FD2-4226-92AF-138F8154DD0D}" dt="2026-08-13T23:32:15.547" v="2707"/>
          <ac:spMkLst>
            <pc:docMk/>
            <pc:sldMk cId="3910931234" sldId="282"/>
            <ac:spMk id="111" creationId="{7C53A6C3-5333-467E-B0F4-92252BCE36BD}"/>
          </ac:spMkLst>
        </pc:spChg>
        <pc:spChg chg="del">
          <ac:chgData name="Zachary Oswald" userId="d717a0e0-062b-49d8-ba71-7dec08fc8937" providerId="ADAL" clId="{023B13BE-9FD2-4226-92AF-138F8154DD0D}" dt="2026-08-13T23:32:15.547" v="2708"/>
          <ac:spMkLst>
            <pc:docMk/>
            <pc:sldMk cId="3910931234" sldId="282"/>
            <ac:spMk id="112" creationId="{622D1A90-A4AF-4FFD-8E7F-7B23903F7586}"/>
          </ac:spMkLst>
        </pc:spChg>
        <pc:spChg chg="del">
          <ac:chgData name="Zachary Oswald" userId="d717a0e0-062b-49d8-ba71-7dec08fc8937" providerId="ADAL" clId="{023B13BE-9FD2-4226-92AF-138F8154DD0D}" dt="2026-08-13T23:32:15.547" v="2709"/>
          <ac:spMkLst>
            <pc:docMk/>
            <pc:sldMk cId="3910931234" sldId="282"/>
            <ac:spMk id="113" creationId="{76DCA0A4-C9FF-4BC8-9153-6BAC025841EB}"/>
          </ac:spMkLst>
        </pc:spChg>
        <pc:spChg chg="del">
          <ac:chgData name="Zachary Oswald" userId="d717a0e0-062b-49d8-ba71-7dec08fc8937" providerId="ADAL" clId="{023B13BE-9FD2-4226-92AF-138F8154DD0D}" dt="2026-08-13T23:32:15.547" v="2710"/>
          <ac:spMkLst>
            <pc:docMk/>
            <pc:sldMk cId="3910931234" sldId="282"/>
            <ac:spMk id="114" creationId="{5DDEE178-502C-42FF-9DEC-C77BF89DAFB1}"/>
          </ac:spMkLst>
        </pc:spChg>
        <pc:spChg chg="del">
          <ac:chgData name="Zachary Oswald" userId="d717a0e0-062b-49d8-ba71-7dec08fc8937" providerId="ADAL" clId="{023B13BE-9FD2-4226-92AF-138F8154DD0D}" dt="2026-08-13T23:32:15.547" v="2711"/>
          <ac:spMkLst>
            <pc:docMk/>
            <pc:sldMk cId="3910931234" sldId="282"/>
            <ac:spMk id="115" creationId="{BC519AB2-768A-402A-81EE-AF60324B960A}"/>
          </ac:spMkLst>
        </pc:spChg>
        <pc:spChg chg="del">
          <ac:chgData name="Zachary Oswald" userId="d717a0e0-062b-49d8-ba71-7dec08fc8937" providerId="ADAL" clId="{023B13BE-9FD2-4226-92AF-138F8154DD0D}" dt="2026-08-13T23:32:15.547" v="2712"/>
          <ac:spMkLst>
            <pc:docMk/>
            <pc:sldMk cId="3910931234" sldId="282"/>
            <ac:spMk id="116" creationId="{F7AF9D6D-0D30-4694-A61D-F48D147342AD}"/>
          </ac:spMkLst>
        </pc:spChg>
        <pc:spChg chg="del">
          <ac:chgData name="Zachary Oswald" userId="d717a0e0-062b-49d8-ba71-7dec08fc8937" providerId="ADAL" clId="{023B13BE-9FD2-4226-92AF-138F8154DD0D}" dt="2026-08-13T23:32:15.547" v="2713"/>
          <ac:spMkLst>
            <pc:docMk/>
            <pc:sldMk cId="3910931234" sldId="282"/>
            <ac:spMk id="117" creationId="{E37404FE-F13D-403B-8B83-3A824EAD6BC1}"/>
          </ac:spMkLst>
        </pc:spChg>
        <pc:spChg chg="del">
          <ac:chgData name="Zachary Oswald" userId="d717a0e0-062b-49d8-ba71-7dec08fc8937" providerId="ADAL" clId="{023B13BE-9FD2-4226-92AF-138F8154DD0D}" dt="2026-08-13T23:32:15.547" v="2714"/>
          <ac:spMkLst>
            <pc:docMk/>
            <pc:sldMk cId="3910931234" sldId="282"/>
            <ac:spMk id="118" creationId="{8C12B6F9-8226-4821-BE4A-A15AB8609B35}"/>
          </ac:spMkLst>
        </pc:spChg>
        <pc:spChg chg="del">
          <ac:chgData name="Zachary Oswald" userId="d717a0e0-062b-49d8-ba71-7dec08fc8937" providerId="ADAL" clId="{023B13BE-9FD2-4226-92AF-138F8154DD0D}" dt="2026-08-13T23:32:15.547" v="2715"/>
          <ac:spMkLst>
            <pc:docMk/>
            <pc:sldMk cId="3910931234" sldId="282"/>
            <ac:spMk id="119" creationId="{14B7EF3A-52C3-4C4E-8DE1-7CA621C41AB5}"/>
          </ac:spMkLst>
        </pc:spChg>
        <pc:spChg chg="del">
          <ac:chgData name="Zachary Oswald" userId="d717a0e0-062b-49d8-ba71-7dec08fc8937" providerId="ADAL" clId="{023B13BE-9FD2-4226-92AF-138F8154DD0D}" dt="2026-08-13T23:32:15.547" v="2716"/>
          <ac:spMkLst>
            <pc:docMk/>
            <pc:sldMk cId="3910931234" sldId="282"/>
            <ac:spMk id="120" creationId="{921B35C4-DB92-4676-BBF9-669C90ECC813}"/>
          </ac:spMkLst>
        </pc:spChg>
        <pc:spChg chg="del">
          <ac:chgData name="Zachary Oswald" userId="d717a0e0-062b-49d8-ba71-7dec08fc8937" providerId="ADAL" clId="{023B13BE-9FD2-4226-92AF-138F8154DD0D}" dt="2026-08-13T23:32:15.547" v="2717"/>
          <ac:spMkLst>
            <pc:docMk/>
            <pc:sldMk cId="3910931234" sldId="282"/>
            <ac:spMk id="121" creationId="{0C07E118-E7ED-4EE2-AA69-2CCBDA73D0B0}"/>
          </ac:spMkLst>
        </pc:spChg>
        <pc:spChg chg="del">
          <ac:chgData name="Zachary Oswald" userId="d717a0e0-062b-49d8-ba71-7dec08fc8937" providerId="ADAL" clId="{023B13BE-9FD2-4226-92AF-138F8154DD0D}" dt="2026-08-13T23:32:15.547" v="2718"/>
          <ac:spMkLst>
            <pc:docMk/>
            <pc:sldMk cId="3910931234" sldId="282"/>
            <ac:spMk id="122" creationId="{4D6F6972-48C4-46E2-93C5-350F011C43E2}"/>
          </ac:spMkLst>
        </pc:spChg>
        <pc:spChg chg="del">
          <ac:chgData name="Zachary Oswald" userId="d717a0e0-062b-49d8-ba71-7dec08fc8937" providerId="ADAL" clId="{023B13BE-9FD2-4226-92AF-138F8154DD0D}" dt="2026-08-13T23:32:15.547" v="2719"/>
          <ac:spMkLst>
            <pc:docMk/>
            <pc:sldMk cId="3910931234" sldId="282"/>
            <ac:spMk id="123" creationId="{924BDE42-3CE6-4DEE-97DB-F3EDE699D966}"/>
          </ac:spMkLst>
        </pc:spChg>
        <pc:spChg chg="add mod">
          <ac:chgData name="Zachary Oswald" userId="d717a0e0-062b-49d8-ba71-7dec08fc8937" providerId="ADAL" clId="{023B13BE-9FD2-4226-92AF-138F8154DD0D}" dt="2026-08-13T23:32:15.680" v="3100"/>
          <ac:spMkLst>
            <pc:docMk/>
            <pc:sldMk cId="3910931234" sldId="282"/>
            <ac:spMk id="125" creationId="{A2C95BFE-55C5-4EC4-BA54-6D3014794757}"/>
          </ac:spMkLst>
        </pc:spChg>
        <pc:spChg chg="add mod">
          <ac:chgData name="Zachary Oswald" userId="d717a0e0-062b-49d8-ba71-7dec08fc8937" providerId="ADAL" clId="{023B13BE-9FD2-4226-92AF-138F8154DD0D}" dt="2026-08-13T23:32:15.680" v="3103"/>
          <ac:spMkLst>
            <pc:docMk/>
            <pc:sldMk cId="3910931234" sldId="282"/>
            <ac:spMk id="126" creationId="{E9C7DF31-D3AF-42CB-A85B-371BB32D33B9}"/>
          </ac:spMkLst>
        </pc:spChg>
        <pc:spChg chg="add mod">
          <ac:chgData name="Zachary Oswald" userId="d717a0e0-062b-49d8-ba71-7dec08fc8937" providerId="ADAL" clId="{023B13BE-9FD2-4226-92AF-138F8154DD0D}" dt="2026-08-13T23:32:15.680" v="3111"/>
          <ac:spMkLst>
            <pc:docMk/>
            <pc:sldMk cId="3910931234" sldId="282"/>
            <ac:spMk id="127" creationId="{842A92A2-FF52-4E75-828E-8F5A0E7885A2}"/>
          </ac:spMkLst>
        </pc:spChg>
        <pc:spChg chg="add mod">
          <ac:chgData name="Zachary Oswald" userId="d717a0e0-062b-49d8-ba71-7dec08fc8937" providerId="ADAL" clId="{023B13BE-9FD2-4226-92AF-138F8154DD0D}" dt="2026-08-13T23:32:15.680" v="3116"/>
          <ac:spMkLst>
            <pc:docMk/>
            <pc:sldMk cId="3910931234" sldId="282"/>
            <ac:spMk id="128" creationId="{52B30B93-6233-4E8D-84C8-83DED2207877}"/>
          </ac:spMkLst>
        </pc:spChg>
        <pc:spChg chg="add mod">
          <ac:chgData name="Zachary Oswald" userId="d717a0e0-062b-49d8-ba71-7dec08fc8937" providerId="ADAL" clId="{023B13BE-9FD2-4226-92AF-138F8154DD0D}" dt="2026-08-13T23:32:15.686" v="3124"/>
          <ac:spMkLst>
            <pc:docMk/>
            <pc:sldMk cId="3910931234" sldId="282"/>
            <ac:spMk id="129" creationId="{BA019BBE-5609-4826-B4DE-07DFFD825148}"/>
          </ac:spMkLst>
        </pc:spChg>
        <pc:spChg chg="add mod">
          <ac:chgData name="Zachary Oswald" userId="d717a0e0-062b-49d8-ba71-7dec08fc8937" providerId="ADAL" clId="{023B13BE-9FD2-4226-92AF-138F8154DD0D}" dt="2026-08-13T23:32:15.686" v="3129"/>
          <ac:spMkLst>
            <pc:docMk/>
            <pc:sldMk cId="3910931234" sldId="282"/>
            <ac:spMk id="130" creationId="{D2A581F4-CDFC-470F-80CD-1ED62CD728D3}"/>
          </ac:spMkLst>
        </pc:spChg>
        <pc:spChg chg="add mod">
          <ac:chgData name="Zachary Oswald" userId="d717a0e0-062b-49d8-ba71-7dec08fc8937" providerId="ADAL" clId="{023B13BE-9FD2-4226-92AF-138F8154DD0D}" dt="2026-08-13T23:32:15.686" v="3137"/>
          <ac:spMkLst>
            <pc:docMk/>
            <pc:sldMk cId="3910931234" sldId="282"/>
            <ac:spMk id="131" creationId="{A1346E24-6613-412C-8471-8F3A7F70DA82}"/>
          </ac:spMkLst>
        </pc:spChg>
        <pc:spChg chg="add mod">
          <ac:chgData name="Zachary Oswald" userId="d717a0e0-062b-49d8-ba71-7dec08fc8937" providerId="ADAL" clId="{023B13BE-9FD2-4226-92AF-138F8154DD0D}" dt="2026-08-13T23:32:15.689" v="3142"/>
          <ac:spMkLst>
            <pc:docMk/>
            <pc:sldMk cId="3910931234" sldId="282"/>
            <ac:spMk id="132" creationId="{80537E09-1836-4FC5-95F2-4752DC84DF20}"/>
          </ac:spMkLst>
        </pc:spChg>
        <pc:spChg chg="add mod">
          <ac:chgData name="Zachary Oswald" userId="d717a0e0-062b-49d8-ba71-7dec08fc8937" providerId="ADAL" clId="{023B13BE-9FD2-4226-92AF-138F8154DD0D}" dt="2026-08-13T23:32:15.692" v="3150"/>
          <ac:spMkLst>
            <pc:docMk/>
            <pc:sldMk cId="3910931234" sldId="282"/>
            <ac:spMk id="133" creationId="{A712C725-A696-4681-8BDD-58357AF0CC3C}"/>
          </ac:spMkLst>
        </pc:spChg>
        <pc:spChg chg="add mod">
          <ac:chgData name="Zachary Oswald" userId="d717a0e0-062b-49d8-ba71-7dec08fc8937" providerId="ADAL" clId="{023B13BE-9FD2-4226-92AF-138F8154DD0D}" dt="2026-08-13T23:32:15.692" v="3155"/>
          <ac:spMkLst>
            <pc:docMk/>
            <pc:sldMk cId="3910931234" sldId="282"/>
            <ac:spMk id="134" creationId="{1461CDC8-691F-49FB-8C8E-3C707B2E19CD}"/>
          </ac:spMkLst>
        </pc:spChg>
        <pc:spChg chg="add mod">
          <ac:chgData name="Zachary Oswald" userId="d717a0e0-062b-49d8-ba71-7dec08fc8937" providerId="ADAL" clId="{023B13BE-9FD2-4226-92AF-138F8154DD0D}" dt="2026-08-13T23:32:15.692" v="3163"/>
          <ac:spMkLst>
            <pc:docMk/>
            <pc:sldMk cId="3910931234" sldId="282"/>
            <ac:spMk id="135" creationId="{AB547633-0710-4073-802E-9376A0669FEA}"/>
          </ac:spMkLst>
        </pc:spChg>
        <pc:spChg chg="add mod">
          <ac:chgData name="Zachary Oswald" userId="d717a0e0-062b-49d8-ba71-7dec08fc8937" providerId="ADAL" clId="{023B13BE-9FD2-4226-92AF-138F8154DD0D}" dt="2026-08-13T23:32:15.692" v="3168"/>
          <ac:spMkLst>
            <pc:docMk/>
            <pc:sldMk cId="3910931234" sldId="282"/>
            <ac:spMk id="136" creationId="{DAB4FAAF-5DDB-4D94-AEEA-428EC219679D}"/>
          </ac:spMkLst>
        </pc:spChg>
        <pc:spChg chg="add mod">
          <ac:chgData name="Zachary Oswald" userId="d717a0e0-062b-49d8-ba71-7dec08fc8937" providerId="ADAL" clId="{023B13BE-9FD2-4226-92AF-138F8154DD0D}" dt="2026-08-13T23:32:15.692" v="3176"/>
          <ac:spMkLst>
            <pc:docMk/>
            <pc:sldMk cId="3910931234" sldId="282"/>
            <ac:spMk id="137" creationId="{A32FCD71-2C67-403E-8190-31079AD5CB53}"/>
          </ac:spMkLst>
        </pc:spChg>
        <pc:spChg chg="add mod">
          <ac:chgData name="Zachary Oswald" userId="d717a0e0-062b-49d8-ba71-7dec08fc8937" providerId="ADAL" clId="{023B13BE-9FD2-4226-92AF-138F8154DD0D}" dt="2026-08-13T23:32:15.692" v="3179"/>
          <ac:spMkLst>
            <pc:docMk/>
            <pc:sldMk cId="3910931234" sldId="282"/>
            <ac:spMk id="138" creationId="{F29A8482-0966-4C98-AE4C-4EF8A1A3CDBF}"/>
          </ac:spMkLst>
        </pc:spChg>
        <pc:spChg chg="add mod">
          <ac:chgData name="Zachary Oswald" userId="d717a0e0-062b-49d8-ba71-7dec08fc8937" providerId="ADAL" clId="{023B13BE-9FD2-4226-92AF-138F8154DD0D}" dt="2026-08-13T23:32:15.692" v="3182"/>
          <ac:spMkLst>
            <pc:docMk/>
            <pc:sldMk cId="3910931234" sldId="282"/>
            <ac:spMk id="139" creationId="{77A65D74-996B-4FAC-9B19-03370328FF28}"/>
          </ac:spMkLst>
        </pc:spChg>
        <pc:spChg chg="add mod">
          <ac:chgData name="Zachary Oswald" userId="d717a0e0-062b-49d8-ba71-7dec08fc8937" providerId="ADAL" clId="{023B13BE-9FD2-4226-92AF-138F8154DD0D}" dt="2026-08-13T23:32:15.692" v="3190"/>
          <ac:spMkLst>
            <pc:docMk/>
            <pc:sldMk cId="3910931234" sldId="282"/>
            <ac:spMk id="140" creationId="{36442498-F7A3-486D-BE68-9DFDA8F535CD}"/>
          </ac:spMkLst>
        </pc:spChg>
        <pc:spChg chg="add mod">
          <ac:chgData name="Zachary Oswald" userId="d717a0e0-062b-49d8-ba71-7dec08fc8937" providerId="ADAL" clId="{023B13BE-9FD2-4226-92AF-138F8154DD0D}" dt="2026-08-13T23:32:15.692" v="3193"/>
          <ac:spMkLst>
            <pc:docMk/>
            <pc:sldMk cId="3910931234" sldId="282"/>
            <ac:spMk id="141" creationId="{1E03A27B-A29C-4CAD-A260-ED85D01C0CA7}"/>
          </ac:spMkLst>
        </pc:spChg>
        <pc:spChg chg="add mod">
          <ac:chgData name="Zachary Oswald" userId="d717a0e0-062b-49d8-ba71-7dec08fc8937" providerId="ADAL" clId="{023B13BE-9FD2-4226-92AF-138F8154DD0D}" dt="2026-08-13T23:32:15.702" v="3201"/>
          <ac:spMkLst>
            <pc:docMk/>
            <pc:sldMk cId="3910931234" sldId="282"/>
            <ac:spMk id="142" creationId="{D3A1BE41-92EB-43DA-9209-2524211C9978}"/>
          </ac:spMkLst>
        </pc:spChg>
        <pc:spChg chg="add mod">
          <ac:chgData name="Zachary Oswald" userId="d717a0e0-062b-49d8-ba71-7dec08fc8937" providerId="ADAL" clId="{023B13BE-9FD2-4226-92AF-138F8154DD0D}" dt="2026-08-13T23:32:15.702" v="3204"/>
          <ac:spMkLst>
            <pc:docMk/>
            <pc:sldMk cId="3910931234" sldId="282"/>
            <ac:spMk id="143" creationId="{E00F8699-90B6-45BA-87A0-39FF5EC09CA6}"/>
          </ac:spMkLst>
        </pc:spChg>
        <pc:spChg chg="add mod">
          <ac:chgData name="Zachary Oswald" userId="d717a0e0-062b-49d8-ba71-7dec08fc8937" providerId="ADAL" clId="{023B13BE-9FD2-4226-92AF-138F8154DD0D}" dt="2026-08-13T23:32:15.702" v="3212"/>
          <ac:spMkLst>
            <pc:docMk/>
            <pc:sldMk cId="3910931234" sldId="282"/>
            <ac:spMk id="144" creationId="{025FE615-1BAB-4286-80FF-44F0C82195AD}"/>
          </ac:spMkLst>
        </pc:spChg>
        <pc:picChg chg="del">
          <ac:chgData name="Zachary Oswald" userId="d717a0e0-062b-49d8-ba71-7dec08fc8937" providerId="ADAL" clId="{023B13BE-9FD2-4226-92AF-138F8154DD0D}" dt="2026-08-13T23:32:15.547" v="2720"/>
          <ac:picMkLst>
            <pc:docMk/>
            <pc:sldMk cId="3910931234" sldId="282"/>
            <ac:picMk id="124" creationId="{00000000-0000-0000-0000-000000000000}"/>
          </ac:picMkLst>
        </pc:picChg>
      </pc:sldChg>
      <pc:sldChg chg="addSp delSp modSp add mod">
        <pc:chgData name="Zachary Oswald" userId="d717a0e0-062b-49d8-ba71-7dec08fc8937" providerId="ADAL" clId="{023B13BE-9FD2-4226-92AF-138F8154DD0D}" dt="2026-08-13T23:21:44.226" v="2661" actId="478"/>
        <pc:sldMkLst>
          <pc:docMk/>
          <pc:sldMk cId="91565743" sldId="283"/>
        </pc:sldMkLst>
        <pc:spChg chg="add del mod">
          <ac:chgData name="Zachary Oswald" userId="d717a0e0-062b-49d8-ba71-7dec08fc8937" providerId="ADAL" clId="{023B13BE-9FD2-4226-92AF-138F8154DD0D}" dt="2026-08-13T23:21:44.226" v="2661" actId="478"/>
          <ac:spMkLst>
            <pc:docMk/>
            <pc:sldMk cId="91565743" sldId="283"/>
            <ac:spMk id="4" creationId="{D9B9B980-E47C-4F5C-A29E-A79F09552D61}"/>
          </ac:spMkLst>
        </pc:spChg>
      </pc:sldChg>
      <pc:sldChg chg="delSp modSp add del mod">
        <pc:chgData name="Zachary Oswald" userId="d717a0e0-062b-49d8-ba71-7dec08fc8937" providerId="ADAL" clId="{023B13BE-9FD2-4226-92AF-138F8154DD0D}" dt="2026-08-13T23:34:42.563" v="3228"/>
        <pc:sldMkLst>
          <pc:docMk/>
          <pc:sldMk cId="2471078168" sldId="284"/>
        </pc:sldMkLst>
        <pc:spChg chg="mod">
          <ac:chgData name="Zachary Oswald" userId="d717a0e0-062b-49d8-ba71-7dec08fc8937" providerId="ADAL" clId="{023B13BE-9FD2-4226-92AF-138F8154DD0D}" dt="2026-08-13T23:34:07.388" v="3225" actId="20577"/>
          <ac:spMkLst>
            <pc:docMk/>
            <pc:sldMk cId="2471078168" sldId="284"/>
            <ac:spMk id="63" creationId="{4F858C1E-9966-46F3-9402-1FBC07C5ED4A}"/>
          </ac:spMkLst>
        </pc:spChg>
        <pc:picChg chg="del">
          <ac:chgData name="Zachary Oswald" userId="d717a0e0-062b-49d8-ba71-7dec08fc8937" providerId="ADAL" clId="{023B13BE-9FD2-4226-92AF-138F8154DD0D}" dt="2026-08-13T23:34:38.495" v="3226"/>
          <ac:picMkLst>
            <pc:docMk/>
            <pc:sldMk cId="2471078168" sldId="284"/>
            <ac:picMk id="145" creationId="{00000000-0000-0000-0000-000000000000}"/>
          </ac:picMkLst>
        </pc:picChg>
      </pc:sldChg>
      <pc:sldChg chg="add del">
        <pc:chgData name="Zachary Oswald" userId="d717a0e0-062b-49d8-ba71-7dec08fc8937" providerId="ADAL" clId="{023B13BE-9FD2-4226-92AF-138F8154DD0D}" dt="2026-08-13T23:40:42.433" v="3252"/>
        <pc:sldMkLst>
          <pc:docMk/>
          <pc:sldMk cId="1005063530" sldId="285"/>
        </pc:sldMkLst>
      </pc:sldChg>
      <pc:sldChg chg="add">
        <pc:chgData name="Zachary Oswald" userId="d717a0e0-062b-49d8-ba71-7dec08fc8937" providerId="ADAL" clId="{023B13BE-9FD2-4226-92AF-138F8154DD0D}" dt="2026-08-13T23:40:25.159" v="3249"/>
        <pc:sldMkLst>
          <pc:docMk/>
          <pc:sldMk cId="494742419" sldId="286"/>
        </pc:sldMkLst>
      </pc:sldChg>
      <pc:sldChg chg="add del">
        <pc:chgData name="Zachary Oswald" userId="d717a0e0-062b-49d8-ba71-7dec08fc8937" providerId="ADAL" clId="{023B13BE-9FD2-4226-92AF-138F8154DD0D}" dt="2026-08-13T23:42:13.732" v="3254"/>
        <pc:sldMkLst>
          <pc:docMk/>
          <pc:sldMk cId="3991914941" sldId="287"/>
        </pc:sldMkLst>
      </pc:sldChg>
      <pc:sldChg chg="add">
        <pc:chgData name="Zachary Oswald" userId="d717a0e0-062b-49d8-ba71-7dec08fc8937" providerId="ADAL" clId="{023B13BE-9FD2-4226-92AF-138F8154DD0D}" dt="2026-08-13T23:42:13.722" v="3253"/>
        <pc:sldMkLst>
          <pc:docMk/>
          <pc:sldMk cId="3004957769" sldId="2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389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Today we're talking about evictions from hotels and motels. Spoiler alert: the people living in them are tenants. I know, I know, the hotels disagree. We'll talk about why they're wrong.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Police showing up on Christmas Eve to evict a disabled woman from her home of 3 years. Without a writ. Without a warrant. Without any court order whatsoever. If that doesn't make your blood boil, I don't know what to tell you.</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literally walked into the hotel lobby, handed a stack of legal papers to the front desk clerk, said 'I'm heading to the courthouse to get a restraining order,' and walked out. Their faces were priceless. Then I went to the police department and did the same thing.</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four-factor test with the actual lines I used. 'They brought their own towels' got a genuine reaction from the judge. Sometimes the simplest facts are the most persuasive.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judge signed the TRO the same day. Same day! At the hearing, the court found exactly what we argued: these are tenants, not guests. Period. And bonus: all back rent was waived. Zero balance. Happy New Year.</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usually where hotel attorneys' eyes get really wide. 'If your argument is correct, any landlord could just call themselves a hotel and skip eviction law entirely.' That shuts it down pretty fast.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TCPA claims. The illegal eviction itself is deceptive. The excise tax is deceptive. And both carry treble damages for willful violations plus attorney's fees. This is your leverage in settlement negotiations.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audience needs a slightly different approach. But the common thread: confidence. You know the law. They probably don't. Educate them.</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really the whole presentation in one slide. Hotels think they can just throw people out. The law says no. Our job is to make sure everyone involved—hotels, cops, judges—understands that. Let's dig into how.</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for a hotel room than a 2-bedroom apartment. That's the housing crisis in one stat. But now they have a real home, zero debt, and actual legal protections. This is why we do the work.</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I filed an emergency TRO the day after Christmas. Yes, I hand-delivered it to a hotel front desk. We'll get to that.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it gets good. The excise tax angle is chef's kiss. The hotel tells your client they owe $750. You look at 3 years of improperly charged excise tax and say 'actually, let's talk about what YOU owe.' Faces change real quick.</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paths, same answer. URLTA makes it explicit. Non-URLTA counties get there through common law. Either way, the hotel has to file a detainer. There are no cheat codes.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love the 'NOT the label' factor. You can call a dog a cat all day long, it's still gonna bark. Same principle here.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cases. That's it. That's the whole self-help eviction rebuttal. Morrison, Price, Schumpert, Tenn-Tex. If you remember nothing else from this training, remember these.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steps. In order. No skipping. I've had hotels try to tell me they don't need to do steps 1 through 4 because 'it's a hotel.' That's not a thing.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December 26th. Merry Christmas to me. Let me walk you through what happened.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8.png"/><Relationship Id="rId7"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mailto:mhagerman@las.org" TargetMode="External"/><Relationship Id="rId4" Type="http://schemas.openxmlformats.org/officeDocument/2006/relationships/hyperlink" Target="mailto:zoswald@las.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9A84C"/>
          </a:solidFill>
          <a:ln/>
        </p:spPr>
        <p:txBody>
          <a:bodyPr/>
          <a:lstStyle/>
          <a:p>
            <a:endParaRPr lang="en-US"/>
          </a:p>
        </p:txBody>
      </p:sp>
      <p:sp>
        <p:nvSpPr>
          <p:cNvPr id="3" name="Shape 1"/>
          <p:cNvSpPr/>
          <p:nvPr/>
        </p:nvSpPr>
        <p:spPr>
          <a:xfrm>
            <a:off x="548640" y="1097280"/>
            <a:ext cx="73152" cy="2560320"/>
          </a:xfrm>
          <a:prstGeom prst="rect">
            <a:avLst/>
          </a:prstGeom>
          <a:solidFill>
            <a:srgbClr val="C9A84C"/>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22960" y="1188720"/>
            <a:ext cx="457200" cy="457200"/>
          </a:xfrm>
          <a:prstGeom prst="rect">
            <a:avLst/>
          </a:prstGeom>
        </p:spPr>
      </p:pic>
      <p:sp>
        <p:nvSpPr>
          <p:cNvPr id="5" name="Text 2"/>
          <p:cNvSpPr/>
          <p:nvPr/>
        </p:nvSpPr>
        <p:spPr>
          <a:xfrm>
            <a:off x="822960" y="1737360"/>
            <a:ext cx="6858000" cy="1463040"/>
          </a:xfrm>
          <a:prstGeom prst="rect">
            <a:avLst/>
          </a:prstGeom>
          <a:noFill/>
          <a:ln/>
        </p:spPr>
        <p:txBody>
          <a:bodyPr wrap="square" lIns="0" tIns="0" rIns="0" bIns="0" rtlCol="0" anchor="ctr"/>
          <a:lstStyle/>
          <a:p>
            <a:pPr marL="0" indent="0">
              <a:lnSpc>
                <a:spcPct val="110000"/>
              </a:lnSpc>
              <a:buNone/>
            </a:pPr>
            <a:r>
              <a:rPr lang="en-US" sz="4000" b="1" dirty="0">
                <a:solidFill>
                  <a:srgbClr val="FFFFFF"/>
                </a:solidFill>
                <a:latin typeface="Georgia" pitchFamily="34" charset="0"/>
                <a:ea typeface="Georgia" pitchFamily="34" charset="-122"/>
                <a:cs typeface="Georgia" pitchFamily="34" charset="-120"/>
              </a:rPr>
              <a:t>EVICTIONS FROM</a:t>
            </a:r>
            <a:endParaRPr lang="en-US" sz="4000" dirty="0"/>
          </a:p>
          <a:p>
            <a:pPr marL="0" indent="0">
              <a:lnSpc>
                <a:spcPct val="110000"/>
              </a:lnSpc>
              <a:buNone/>
            </a:pPr>
            <a:r>
              <a:rPr lang="en-US" sz="4000" b="1" dirty="0">
                <a:solidFill>
                  <a:srgbClr val="FFFFFF"/>
                </a:solidFill>
                <a:latin typeface="Georgia" pitchFamily="34" charset="0"/>
                <a:ea typeface="Georgia" pitchFamily="34" charset="-122"/>
                <a:cs typeface="Georgia" pitchFamily="34" charset="-120"/>
              </a:rPr>
              <a:t>HOTELS &amp; MOTELS</a:t>
            </a:r>
            <a:endParaRPr lang="en-US" sz="4000" dirty="0"/>
          </a:p>
        </p:txBody>
      </p:sp>
      <p:sp>
        <p:nvSpPr>
          <p:cNvPr id="6" name="Text 3"/>
          <p:cNvSpPr/>
          <p:nvPr/>
        </p:nvSpPr>
        <p:spPr>
          <a:xfrm>
            <a:off x="822960" y="3200400"/>
            <a:ext cx="6400800" cy="457200"/>
          </a:xfrm>
          <a:prstGeom prst="rect">
            <a:avLst/>
          </a:prstGeom>
          <a:noFill/>
          <a:ln/>
        </p:spPr>
        <p:txBody>
          <a:bodyPr wrap="square" lIns="0" tIns="0" rIns="0" bIns="0" rtlCol="0" anchor="ctr"/>
          <a:lstStyle/>
          <a:p>
            <a:pPr marL="0" indent="0">
              <a:buNone/>
            </a:pPr>
            <a:r>
              <a:rPr lang="en-US" sz="2200" i="1" dirty="0">
                <a:solidFill>
                  <a:srgbClr val="C9A84C"/>
                </a:solidFill>
                <a:latin typeface="Georgia" pitchFamily="34" charset="0"/>
                <a:ea typeface="Georgia" pitchFamily="34" charset="-122"/>
                <a:cs typeface="Georgia" pitchFamily="34" charset="-120"/>
              </a:rPr>
              <a:t>Under Tennessee Law (Yes, They’re Tenants.)</a:t>
            </a:r>
            <a:endParaRPr lang="en-US" sz="2200" dirty="0"/>
          </a:p>
        </p:txBody>
      </p:sp>
      <p:sp>
        <p:nvSpPr>
          <p:cNvPr id="7" name="Shape 4"/>
          <p:cNvSpPr/>
          <p:nvPr/>
        </p:nvSpPr>
        <p:spPr>
          <a:xfrm>
            <a:off x="0" y="4389120"/>
            <a:ext cx="9144000" cy="754380"/>
          </a:xfrm>
          <a:prstGeom prst="rect">
            <a:avLst/>
          </a:prstGeom>
          <a:solidFill>
            <a:srgbClr val="1A2744"/>
          </a:solidFill>
          <a:ln/>
        </p:spPr>
        <p:txBody>
          <a:bodyPr/>
          <a:lstStyle/>
          <a:p>
            <a:endParaRPr lang="en-US"/>
          </a:p>
        </p:txBody>
      </p:sp>
      <p:sp>
        <p:nvSpPr>
          <p:cNvPr id="8" name="Text 5"/>
          <p:cNvSpPr/>
          <p:nvPr/>
        </p:nvSpPr>
        <p:spPr>
          <a:xfrm>
            <a:off x="822960" y="4434840"/>
            <a:ext cx="7315200" cy="320040"/>
          </a:xfrm>
          <a:prstGeom prst="rect">
            <a:avLst/>
          </a:prstGeom>
          <a:noFill/>
          <a:ln/>
        </p:spPr>
        <p:txBody>
          <a:bodyPr wrap="square" lIns="0" tIns="0" rIns="0" bIns="0" rtlCol="0" anchor="ctr"/>
          <a:lstStyle/>
          <a:p>
            <a:pPr marL="0" indent="0">
              <a:buNone/>
            </a:pPr>
            <a:r>
              <a:rPr lang="en-US" sz="1200" dirty="0">
                <a:solidFill>
                  <a:srgbClr val="E8D49A"/>
                </a:solidFill>
                <a:latin typeface="Calibri" pitchFamily="34" charset="0"/>
                <a:ea typeface="Calibri" pitchFamily="34" charset="-122"/>
                <a:cs typeface="Calibri" pitchFamily="34" charset="-120"/>
              </a:rPr>
              <a:t>Housing Law Practitioner Training — Now With 100% More Righteous Indignation</a:t>
            </a:r>
            <a:endParaRPr lang="en-US" sz="1200" dirty="0"/>
          </a:p>
        </p:txBody>
      </p:sp>
      <p:sp>
        <p:nvSpPr>
          <p:cNvPr id="9" name="Text 6"/>
          <p:cNvSpPr/>
          <p:nvPr/>
        </p:nvSpPr>
        <p:spPr>
          <a:xfrm>
            <a:off x="822960" y="4709160"/>
            <a:ext cx="7315200" cy="365760"/>
          </a:xfrm>
          <a:prstGeom prst="rect">
            <a:avLst/>
          </a:prstGeom>
          <a:noFill/>
          <a:ln/>
        </p:spPr>
        <p:txBody>
          <a:bodyPr wrap="square" lIns="0" tIns="0" rIns="0" bIns="0" rtlCol="0" anchor="ctr"/>
          <a:lstStyle/>
          <a:p>
            <a:pPr marL="0" indent="0">
              <a:buNone/>
            </a:pPr>
            <a:r>
              <a:rPr lang="en-US" sz="1100" dirty="0">
                <a:solidFill>
                  <a:srgbClr val="94A3B8"/>
                </a:solidFill>
                <a:latin typeface="Calibri" pitchFamily="34" charset="0"/>
                <a:ea typeface="Calibri" pitchFamily="34" charset="-122"/>
                <a:cs typeface="Calibri" pitchFamily="34" charset="-120"/>
              </a:rPr>
              <a:t>Zachary D. Oswald, Melanie Hagerman</a:t>
            </a:r>
          </a:p>
          <a:p>
            <a:pPr marL="0" indent="0">
              <a:buNone/>
            </a:pPr>
            <a:r>
              <a:rPr lang="en-US" sz="1100" dirty="0">
                <a:solidFill>
                  <a:srgbClr val="94A3B8"/>
                </a:solidFill>
                <a:latin typeface="Calibri" pitchFamily="34" charset="0"/>
                <a:ea typeface="Calibri" pitchFamily="34" charset="-122"/>
                <a:cs typeface="Calibri" pitchFamily="34" charset="-120"/>
              </a:rPr>
              <a:t>Legal Aid Society of Middle Tennessee and the Cumberlands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THE FACTS (BUCKLE UP)</a:t>
            </a:r>
            <a:endParaRPr lang="en-US" sz="2800" dirty="0"/>
          </a:p>
        </p:txBody>
      </p:sp>
      <p:sp>
        <p:nvSpPr>
          <p:cNvPr id="4" name="Shape 2"/>
          <p:cNvSpPr/>
          <p:nvPr/>
        </p:nvSpPr>
        <p:spPr>
          <a:xfrm>
            <a:off x="640080" y="1280160"/>
            <a:ext cx="3931920" cy="32004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280160"/>
            <a:ext cx="73152" cy="3200400"/>
          </a:xfrm>
          <a:prstGeom prst="rect">
            <a:avLst/>
          </a:prstGeom>
          <a:solidFill>
            <a:srgbClr val="C9A84C"/>
          </a:solidFill>
          <a:ln/>
        </p:spPr>
        <p:txBody>
          <a:bodyPr/>
          <a:lstStyle/>
          <a:p>
            <a:endParaRPr lang="en-US"/>
          </a:p>
        </p:txBody>
      </p:sp>
      <p:sp>
        <p:nvSpPr>
          <p:cNvPr id="6" name="Text 4"/>
          <p:cNvSpPr/>
          <p:nvPr/>
        </p:nvSpPr>
        <p:spPr>
          <a:xfrm>
            <a:off x="914400" y="1371600"/>
            <a:ext cx="3474720" cy="274320"/>
          </a:xfrm>
          <a:prstGeom prst="rect">
            <a:avLst/>
          </a:prstGeom>
          <a:noFill/>
          <a:ln/>
        </p:spPr>
        <p:txBody>
          <a:bodyPr wrap="square" lIns="0" tIns="0" rIns="0" bIns="0" rtlCol="0" anchor="ctr"/>
          <a:lstStyle/>
          <a:p>
            <a:pPr marL="0" indent="0">
              <a:buNone/>
            </a:pPr>
            <a:r>
              <a:rPr lang="en-US" sz="1400" b="1" dirty="0">
                <a:solidFill>
                  <a:srgbClr val="1E293B"/>
                </a:solidFill>
                <a:latin typeface="Calibri" pitchFamily="34" charset="0"/>
                <a:ea typeface="Calibri" pitchFamily="34" charset="-122"/>
                <a:cs typeface="Calibri" pitchFamily="34" charset="-120"/>
              </a:rPr>
              <a:t>The Clients</a:t>
            </a:r>
            <a:endParaRPr lang="en-US" sz="1400" dirty="0"/>
          </a:p>
        </p:txBody>
      </p:sp>
      <p:sp>
        <p:nvSpPr>
          <p:cNvPr id="7" name="Text 5"/>
          <p:cNvSpPr/>
          <p:nvPr/>
        </p:nvSpPr>
        <p:spPr>
          <a:xfrm>
            <a:off x="914400" y="1691640"/>
            <a:ext cx="3474720" cy="2560320"/>
          </a:xfrm>
          <a:prstGeom prst="rect">
            <a:avLst/>
          </a:prstGeom>
          <a:noFill/>
          <a:ln/>
        </p:spPr>
        <p:txBody>
          <a:bodyPr wrap="square" lIns="0" tIns="0" rIns="0" bIns="0" rtlCol="0" anchor="ctr"/>
          <a:lstStyle/>
          <a:p>
            <a:pPr marL="342900" indent="-342900">
              <a:buSzPct val="100000"/>
              <a:buChar char="•"/>
            </a:pPr>
            <a:r>
              <a:rPr lang="en-US" sz="1100" b="1" dirty="0">
                <a:solidFill>
                  <a:srgbClr val="475569"/>
                </a:solidFill>
                <a:latin typeface="Calibri" pitchFamily="34" charset="0"/>
                <a:ea typeface="Calibri" pitchFamily="34" charset="-122"/>
                <a:cs typeface="Calibri" pitchFamily="34" charset="-120"/>
              </a:rPr>
              <a:t>Gregory and Lisa Limoges</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~3 years at Scottish Inns, Room 137</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In the long-term resident section (yes, they have one)</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$400/week, oral agreement, no written lease</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Lisa has physical disabilities</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Mail delivered there, gov’t address</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Own linens, own furnishings, no hotel amenities</a:t>
            </a:r>
            <a:endParaRPr lang="en-US" sz="1100" dirty="0"/>
          </a:p>
        </p:txBody>
      </p:sp>
      <p:sp>
        <p:nvSpPr>
          <p:cNvPr id="8" name="Shape 6"/>
          <p:cNvSpPr/>
          <p:nvPr/>
        </p:nvSpPr>
        <p:spPr>
          <a:xfrm>
            <a:off x="4846320" y="1280160"/>
            <a:ext cx="3749040" cy="32004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9" name="Shape 7"/>
          <p:cNvSpPr/>
          <p:nvPr/>
        </p:nvSpPr>
        <p:spPr>
          <a:xfrm>
            <a:off x="4846320" y="1280160"/>
            <a:ext cx="73152" cy="3200400"/>
          </a:xfrm>
          <a:prstGeom prst="rect">
            <a:avLst/>
          </a:prstGeom>
          <a:solidFill>
            <a:srgbClr val="B91C1C"/>
          </a:solidFill>
          <a:ln/>
        </p:spPr>
        <p:txBody>
          <a:bodyPr/>
          <a:lstStyle/>
          <a:p>
            <a:endParaRPr lang="en-US"/>
          </a:p>
        </p:txBody>
      </p:sp>
      <p:sp>
        <p:nvSpPr>
          <p:cNvPr id="10" name="Text 8"/>
          <p:cNvSpPr/>
          <p:nvPr/>
        </p:nvSpPr>
        <p:spPr>
          <a:xfrm>
            <a:off x="5120640" y="1371600"/>
            <a:ext cx="3200400" cy="274320"/>
          </a:xfrm>
          <a:prstGeom prst="rect">
            <a:avLst/>
          </a:prstGeom>
          <a:noFill/>
          <a:ln/>
        </p:spPr>
        <p:txBody>
          <a:bodyPr wrap="square" lIns="0" tIns="0" rIns="0" bIns="0" rtlCol="0" anchor="ctr"/>
          <a:lstStyle/>
          <a:p>
            <a:pPr marL="0" indent="0">
              <a:buNone/>
            </a:pPr>
            <a:r>
              <a:rPr lang="en-US" sz="1400" b="1" dirty="0">
                <a:solidFill>
                  <a:srgbClr val="B91C1C"/>
                </a:solidFill>
                <a:latin typeface="Calibri" pitchFamily="34" charset="0"/>
                <a:ea typeface="Calibri" pitchFamily="34" charset="-122"/>
                <a:cs typeface="Calibri" pitchFamily="34" charset="-120"/>
              </a:rPr>
              <a:t>The “Oh No They Didn’t”</a:t>
            </a:r>
            <a:endParaRPr lang="en-US" sz="1400" dirty="0"/>
          </a:p>
        </p:txBody>
      </p:sp>
      <p:sp>
        <p:nvSpPr>
          <p:cNvPr id="11" name="Text 9"/>
          <p:cNvSpPr/>
          <p:nvPr/>
        </p:nvSpPr>
        <p:spPr>
          <a:xfrm>
            <a:off x="5120640" y="1691640"/>
            <a:ext cx="3200400" cy="2560320"/>
          </a:xfrm>
          <a:prstGeom prst="rect">
            <a:avLst/>
          </a:prstGeom>
          <a:noFill/>
          <a:ln/>
        </p:spPr>
        <p:txBody>
          <a:bodyPr wrap="square" lIns="0" tIns="0" rIns="0" bIns="0" rtlCol="0" anchor="ctr"/>
          <a:lstStyle/>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Dec. 23: “Pay everything by tomorrow or you’re out”</a:t>
            </a:r>
            <a:endParaRPr lang="en-US" sz="1100" dirty="0"/>
          </a:p>
          <a:p>
            <a:pPr marL="342900" indent="-342900">
              <a:buSzPct val="100000"/>
              <a:buChar char="•"/>
            </a:pPr>
            <a:r>
              <a:rPr lang="en-US" sz="1100" b="1" dirty="0">
                <a:solidFill>
                  <a:srgbClr val="475569"/>
                </a:solidFill>
                <a:latin typeface="Calibri" pitchFamily="34" charset="0"/>
                <a:ea typeface="Calibri" pitchFamily="34" charset="-122"/>
                <a:cs typeface="Calibri" pitchFamily="34" charset="-120"/>
              </a:rPr>
              <a:t>Dec. 24: Police arrive. At the hotel’s request. On Christmas Eve.</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Police: “We have no writ, but we’re gonna remove you anyway”</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Hotel cites TCA § 62-7-109 (“they’re just guests!”)</a:t>
            </a:r>
            <a:endParaRPr lang="en-US" sz="1100" dirty="0"/>
          </a:p>
          <a:p>
            <a:pPr marL="342900" indent="-342900">
              <a:buSzPct val="100000"/>
              <a:buChar char="•"/>
            </a:pPr>
            <a:r>
              <a:rPr lang="en-US" sz="1100" b="1" dirty="0">
                <a:solidFill>
                  <a:srgbClr val="475569"/>
                </a:solidFill>
                <a:latin typeface="Calibri" pitchFamily="34" charset="0"/>
                <a:ea typeface="Calibri" pitchFamily="34" charset="-122"/>
                <a:cs typeface="Calibri" pitchFamily="34" charset="-120"/>
              </a:rPr>
              <a:t>No 14-day written notice. Ever.</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Dec. 26: planned physical removal</a:t>
            </a:r>
            <a:endParaRPr lang="en-US" sz="1100" dirty="0"/>
          </a:p>
        </p:txBody>
      </p:sp>
      <p:sp>
        <p:nvSpPr>
          <p:cNvPr id="12" name="Shape 10"/>
          <p:cNvSpPr/>
          <p:nvPr/>
        </p:nvSpPr>
        <p:spPr>
          <a:xfrm>
            <a:off x="640080" y="4663440"/>
            <a:ext cx="7863840" cy="320040"/>
          </a:xfrm>
          <a:prstGeom prst="rect">
            <a:avLst/>
          </a:prstGeom>
          <a:solidFill>
            <a:srgbClr val="FFDD57"/>
          </a:solidFill>
          <a:ln/>
        </p:spPr>
        <p:txBody>
          <a:bodyPr/>
          <a:lstStyle/>
          <a:p>
            <a:endParaRPr lang="en-US"/>
          </a:p>
        </p:txBody>
      </p:sp>
      <p:sp>
        <p:nvSpPr>
          <p:cNvPr id="13" name="Text 11"/>
          <p:cNvSpPr/>
          <p:nvPr/>
        </p:nvSpPr>
        <p:spPr>
          <a:xfrm>
            <a:off x="822960" y="4681728"/>
            <a:ext cx="7498080" cy="274320"/>
          </a:xfrm>
          <a:prstGeom prst="rect">
            <a:avLst/>
          </a:prstGeom>
          <a:noFill/>
          <a:ln/>
        </p:spPr>
        <p:txBody>
          <a:bodyPr wrap="square" lIns="0" tIns="0" rIns="0" bIns="0" rtlCol="0" anchor="ctr"/>
          <a:lstStyle/>
          <a:p>
            <a:pPr marL="0" indent="0">
              <a:buNone/>
            </a:pPr>
            <a:r>
              <a:rPr lang="en-US" sz="1100" b="1" i="1" dirty="0">
                <a:solidFill>
                  <a:srgbClr val="0F1A2E"/>
                </a:solidFill>
                <a:latin typeface="Calibri" pitchFamily="34" charset="0"/>
                <a:ea typeface="Calibri" pitchFamily="34" charset="-122"/>
                <a:cs typeface="Calibri" pitchFamily="34" charset="-120"/>
              </a:rPr>
              <a:t>The cops confirmed they had no writ. The hotel said they didn’t need one. Reader, they needed one.</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7DE048-80D1-481A-B33A-7778162532A5}"/>
              </a:ext>
            </a:extLst>
          </p:cNvPr>
          <p:cNvSpPr/>
          <p:nvPr/>
        </p:nvSpPr>
        <p:spPr>
          <a:xfrm>
            <a:off x="0" y="0"/>
            <a:ext cx="9144000" cy="1005840"/>
          </a:xfrm>
          <a:prstGeom prst="rect">
            <a:avLst/>
          </a:prstGeom>
          <a:solidFill>
            <a:srgbClr val="0F1A2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TextBox 2">
            <a:extLst>
              <a:ext uri="{FF2B5EF4-FFF2-40B4-BE49-F238E27FC236}">
                <a16:creationId xmlns:a16="http://schemas.microsoft.com/office/drawing/2014/main" id="{3992D082-554D-436A-8172-5F0B42DE17AF}"/>
              </a:ext>
            </a:extLst>
          </p:cNvPr>
          <p:cNvSpPr txBox="1"/>
          <p:nvPr/>
        </p:nvSpPr>
        <p:spPr>
          <a:xfrm>
            <a:off x="640080" y="203200"/>
            <a:ext cx="5080000" cy="330200"/>
          </a:xfrm>
          <a:prstGeom prst="rect">
            <a:avLst/>
          </a:prstGeom>
          <a:noFill/>
        </p:spPr>
        <p:txBody>
          <a:bodyPr vertOverflow="overflow" vert="horz" wrap="square" rtlCol="0" anchor="t">
            <a:noAutofit/>
          </a:bodyPr>
          <a:lstStyle/>
          <a:p>
            <a:pPr algn="l"/>
            <a:r>
              <a:rPr lang="en-US" sz="2000" b="1">
                <a:solidFill>
                  <a:srgbClr val="FFFFFF"/>
                </a:solidFill>
                <a:latin typeface="Arial"/>
                <a:cs typeface="Arial"/>
              </a:rPr>
              <a:t>THE TIMELINE (A CHRISTMAS STORY)</a:t>
            </a:r>
          </a:p>
        </p:txBody>
      </p:sp>
      <p:sp>
        <p:nvSpPr>
          <p:cNvPr id="4" name="TextBox 3">
            <a:extLst>
              <a:ext uri="{FF2B5EF4-FFF2-40B4-BE49-F238E27FC236}">
                <a16:creationId xmlns:a16="http://schemas.microsoft.com/office/drawing/2014/main" id="{AD70F78E-2413-4DB0-A42E-97B59C7F30C3}"/>
              </a:ext>
            </a:extLst>
          </p:cNvPr>
          <p:cNvSpPr txBox="1"/>
          <p:nvPr/>
        </p:nvSpPr>
        <p:spPr>
          <a:xfrm>
            <a:off x="640080" y="584200"/>
            <a:ext cx="5080000" cy="203200"/>
          </a:xfrm>
          <a:prstGeom prst="rect">
            <a:avLst/>
          </a:prstGeom>
          <a:noFill/>
        </p:spPr>
        <p:txBody>
          <a:bodyPr vertOverflow="overflow" vert="horz" wrap="square" rtlCol="0" anchor="t">
            <a:noAutofit/>
          </a:bodyPr>
          <a:lstStyle/>
          <a:p>
            <a:pPr algn="l"/>
            <a:r>
              <a:rPr lang="en-US" sz="1100">
                <a:solidFill>
                  <a:srgbClr val="C9A84C"/>
                </a:solidFill>
                <a:latin typeface="Arial"/>
                <a:cs typeface="Arial"/>
              </a:rPr>
              <a:t>December 22, 2025  →  January 5, 2026</a:t>
            </a:r>
          </a:p>
        </p:txBody>
      </p:sp>
      <p:sp>
        <p:nvSpPr>
          <p:cNvPr id="5" name="Rectangle 4">
            <a:extLst>
              <a:ext uri="{FF2B5EF4-FFF2-40B4-BE49-F238E27FC236}">
                <a16:creationId xmlns:a16="http://schemas.microsoft.com/office/drawing/2014/main" id="{B720F982-6588-4D96-9ED8-205290755CF2}"/>
              </a:ext>
            </a:extLst>
          </p:cNvPr>
          <p:cNvSpPr/>
          <p:nvPr/>
        </p:nvSpPr>
        <p:spPr>
          <a:xfrm>
            <a:off x="5867400" y="381000"/>
            <a:ext cx="114300" cy="114300"/>
          </a:xfrm>
          <a:prstGeom prst="rect">
            <a:avLst/>
          </a:prstGeom>
          <a:solidFill>
            <a:srgbClr val="B91C1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TextBox 5">
            <a:extLst>
              <a:ext uri="{FF2B5EF4-FFF2-40B4-BE49-F238E27FC236}">
                <a16:creationId xmlns:a16="http://schemas.microsoft.com/office/drawing/2014/main" id="{8248D9D6-44A0-4AE1-9F03-9F1712504949}"/>
              </a:ext>
            </a:extLst>
          </p:cNvPr>
          <p:cNvSpPr txBox="1"/>
          <p:nvPr/>
        </p:nvSpPr>
        <p:spPr>
          <a:xfrm>
            <a:off x="6032500" y="355600"/>
            <a:ext cx="1270000" cy="165100"/>
          </a:xfrm>
          <a:prstGeom prst="rect">
            <a:avLst/>
          </a:prstGeom>
          <a:noFill/>
        </p:spPr>
        <p:txBody>
          <a:bodyPr vertOverflow="overflow" vert="horz" wrap="square" rtlCol="0" anchor="t">
            <a:noAutofit/>
          </a:bodyPr>
          <a:lstStyle/>
          <a:p>
            <a:pPr algn="l"/>
            <a:r>
              <a:rPr lang="en-US" sz="800">
                <a:solidFill>
                  <a:srgbClr val="FFFFFF"/>
                </a:solidFill>
                <a:latin typeface="Arial"/>
                <a:cs typeface="Arial"/>
              </a:rPr>
              <a:t>Hotel / landlord</a:t>
            </a:r>
          </a:p>
        </p:txBody>
      </p:sp>
      <p:sp>
        <p:nvSpPr>
          <p:cNvPr id="7" name="Rectangle 6">
            <a:extLst>
              <a:ext uri="{FF2B5EF4-FFF2-40B4-BE49-F238E27FC236}">
                <a16:creationId xmlns:a16="http://schemas.microsoft.com/office/drawing/2014/main" id="{0A47DEC0-0328-4426-804E-11EF80B48E6C}"/>
              </a:ext>
            </a:extLst>
          </p:cNvPr>
          <p:cNvSpPr/>
          <p:nvPr/>
        </p:nvSpPr>
        <p:spPr>
          <a:xfrm>
            <a:off x="7340600" y="381000"/>
            <a:ext cx="114300" cy="114300"/>
          </a:xfrm>
          <a:prstGeom prst="rect">
            <a:avLst/>
          </a:prstGeom>
          <a:solidFill>
            <a:srgbClr val="E0A800"/>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8" name="TextBox 7">
            <a:extLst>
              <a:ext uri="{FF2B5EF4-FFF2-40B4-BE49-F238E27FC236}">
                <a16:creationId xmlns:a16="http://schemas.microsoft.com/office/drawing/2014/main" id="{FAC80D21-670C-47C9-827F-E956C051966D}"/>
              </a:ext>
            </a:extLst>
          </p:cNvPr>
          <p:cNvSpPr txBox="1"/>
          <p:nvPr/>
        </p:nvSpPr>
        <p:spPr>
          <a:xfrm>
            <a:off x="7505700" y="355600"/>
            <a:ext cx="1270000" cy="165100"/>
          </a:xfrm>
          <a:prstGeom prst="rect">
            <a:avLst/>
          </a:prstGeom>
          <a:noFill/>
        </p:spPr>
        <p:txBody>
          <a:bodyPr vertOverflow="overflow" vert="horz" wrap="square" rtlCol="0" anchor="t">
            <a:noAutofit/>
          </a:bodyPr>
          <a:lstStyle/>
          <a:p>
            <a:pPr algn="l"/>
            <a:r>
              <a:rPr lang="en-US" sz="800">
                <a:solidFill>
                  <a:srgbClr val="FFFFFF"/>
                </a:solidFill>
                <a:latin typeface="Arial"/>
                <a:cs typeface="Arial"/>
              </a:rPr>
              <a:t>Court filing</a:t>
            </a:r>
          </a:p>
        </p:txBody>
      </p:sp>
      <p:sp>
        <p:nvSpPr>
          <p:cNvPr id="9" name="Rectangle 8">
            <a:extLst>
              <a:ext uri="{FF2B5EF4-FFF2-40B4-BE49-F238E27FC236}">
                <a16:creationId xmlns:a16="http://schemas.microsoft.com/office/drawing/2014/main" id="{957C2729-0CB4-43F0-BA04-48E3B548CB26}"/>
              </a:ext>
            </a:extLst>
          </p:cNvPr>
          <p:cNvSpPr/>
          <p:nvPr/>
        </p:nvSpPr>
        <p:spPr>
          <a:xfrm>
            <a:off x="5867400" y="635000"/>
            <a:ext cx="114300" cy="114300"/>
          </a:xfrm>
          <a:prstGeom prst="rect">
            <a:avLst/>
          </a:prstGeom>
          <a:solidFill>
            <a:srgbClr val="0F766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TextBox 9">
            <a:extLst>
              <a:ext uri="{FF2B5EF4-FFF2-40B4-BE49-F238E27FC236}">
                <a16:creationId xmlns:a16="http://schemas.microsoft.com/office/drawing/2014/main" id="{EF636139-EB8A-4F55-9393-1BA779A0C1C7}"/>
              </a:ext>
            </a:extLst>
          </p:cNvPr>
          <p:cNvSpPr txBox="1"/>
          <p:nvPr/>
        </p:nvSpPr>
        <p:spPr>
          <a:xfrm>
            <a:off x="6032500" y="609600"/>
            <a:ext cx="1270000" cy="165100"/>
          </a:xfrm>
          <a:prstGeom prst="rect">
            <a:avLst/>
          </a:prstGeom>
          <a:noFill/>
        </p:spPr>
        <p:txBody>
          <a:bodyPr vertOverflow="overflow" vert="horz" wrap="square" rtlCol="0" anchor="t">
            <a:noAutofit/>
          </a:bodyPr>
          <a:lstStyle/>
          <a:p>
            <a:pPr algn="l"/>
            <a:r>
              <a:rPr lang="en-US" sz="800">
                <a:solidFill>
                  <a:srgbClr val="FFFFFF"/>
                </a:solidFill>
                <a:latin typeface="Arial"/>
                <a:cs typeface="Arial"/>
              </a:rPr>
              <a:t>Victory</a:t>
            </a:r>
          </a:p>
        </p:txBody>
      </p:sp>
      <p:sp>
        <p:nvSpPr>
          <p:cNvPr id="11" name="Rectangle 10">
            <a:extLst>
              <a:ext uri="{FF2B5EF4-FFF2-40B4-BE49-F238E27FC236}">
                <a16:creationId xmlns:a16="http://schemas.microsoft.com/office/drawing/2014/main" id="{9EE570BC-9FC9-45ED-A43C-C65DDC12F71B}"/>
              </a:ext>
            </a:extLst>
          </p:cNvPr>
          <p:cNvSpPr/>
          <p:nvPr/>
        </p:nvSpPr>
        <p:spPr>
          <a:xfrm>
            <a:off x="7340600" y="635000"/>
            <a:ext cx="114300" cy="114300"/>
          </a:xfrm>
          <a:prstGeom prst="rect">
            <a:avLst/>
          </a:prstGeom>
          <a:solidFill>
            <a:srgbClr val="475569"/>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2" name="TextBox 11">
            <a:extLst>
              <a:ext uri="{FF2B5EF4-FFF2-40B4-BE49-F238E27FC236}">
                <a16:creationId xmlns:a16="http://schemas.microsoft.com/office/drawing/2014/main" id="{16805120-9EAD-429E-B84B-40D264AAC341}"/>
              </a:ext>
            </a:extLst>
          </p:cNvPr>
          <p:cNvSpPr txBox="1"/>
          <p:nvPr/>
        </p:nvSpPr>
        <p:spPr>
          <a:xfrm>
            <a:off x="7505700" y="609600"/>
            <a:ext cx="1270000" cy="165100"/>
          </a:xfrm>
          <a:prstGeom prst="rect">
            <a:avLst/>
          </a:prstGeom>
          <a:noFill/>
        </p:spPr>
        <p:txBody>
          <a:bodyPr vertOverflow="overflow" vert="horz" wrap="square" rtlCol="0" anchor="t">
            <a:noAutofit/>
          </a:bodyPr>
          <a:lstStyle/>
          <a:p>
            <a:pPr algn="l"/>
            <a:r>
              <a:rPr lang="en-US" sz="800">
                <a:solidFill>
                  <a:srgbClr val="FFFFFF"/>
                </a:solidFill>
                <a:latin typeface="Arial"/>
                <a:cs typeface="Arial"/>
              </a:rPr>
              <a:t>Case activity</a:t>
            </a:r>
          </a:p>
        </p:txBody>
      </p:sp>
      <p:sp>
        <p:nvSpPr>
          <p:cNvPr id="13" name="TextBox 12">
            <a:extLst>
              <a:ext uri="{FF2B5EF4-FFF2-40B4-BE49-F238E27FC236}">
                <a16:creationId xmlns:a16="http://schemas.microsoft.com/office/drawing/2014/main" id="{DB0706FC-A446-4E15-BA7C-3C3428735E3C}"/>
              </a:ext>
            </a:extLst>
          </p:cNvPr>
          <p:cNvSpPr txBox="1"/>
          <p:nvPr/>
        </p:nvSpPr>
        <p:spPr>
          <a:xfrm>
            <a:off x="640080" y="1041400"/>
            <a:ext cx="1524000" cy="152400"/>
          </a:xfrm>
          <a:prstGeom prst="rect">
            <a:avLst/>
          </a:prstGeom>
          <a:noFill/>
        </p:spPr>
        <p:txBody>
          <a:bodyPr vertOverflow="overflow" vert="horz" wrap="square" rtlCol="0" anchor="t">
            <a:noAutofit/>
          </a:bodyPr>
          <a:lstStyle/>
          <a:p>
            <a:pPr algn="l"/>
            <a:r>
              <a:rPr lang="en-US" sz="900" b="1">
                <a:solidFill>
                  <a:srgbClr val="0F1A2E"/>
                </a:solidFill>
                <a:latin typeface="Arial"/>
                <a:cs typeface="Arial"/>
              </a:rPr>
              <a:t>MON</a:t>
            </a:r>
          </a:p>
        </p:txBody>
      </p:sp>
      <p:sp>
        <p:nvSpPr>
          <p:cNvPr id="14" name="TextBox 13">
            <a:extLst>
              <a:ext uri="{FF2B5EF4-FFF2-40B4-BE49-F238E27FC236}">
                <a16:creationId xmlns:a16="http://schemas.microsoft.com/office/drawing/2014/main" id="{8313E8CD-5CEB-4874-9700-3EAF74567520}"/>
              </a:ext>
            </a:extLst>
          </p:cNvPr>
          <p:cNvSpPr txBox="1"/>
          <p:nvPr/>
        </p:nvSpPr>
        <p:spPr>
          <a:xfrm>
            <a:off x="2212848" y="1041400"/>
            <a:ext cx="1524000" cy="152400"/>
          </a:xfrm>
          <a:prstGeom prst="rect">
            <a:avLst/>
          </a:prstGeom>
          <a:noFill/>
        </p:spPr>
        <p:txBody>
          <a:bodyPr vertOverflow="overflow" vert="horz" wrap="square" rtlCol="0" anchor="t">
            <a:noAutofit/>
          </a:bodyPr>
          <a:lstStyle/>
          <a:p>
            <a:pPr algn="l"/>
            <a:r>
              <a:rPr lang="en-US" sz="900" b="1">
                <a:solidFill>
                  <a:srgbClr val="0F1A2E"/>
                </a:solidFill>
                <a:latin typeface="Arial"/>
                <a:cs typeface="Arial"/>
              </a:rPr>
              <a:t>TUE</a:t>
            </a:r>
          </a:p>
        </p:txBody>
      </p:sp>
      <p:sp>
        <p:nvSpPr>
          <p:cNvPr id="15" name="TextBox 14">
            <a:extLst>
              <a:ext uri="{FF2B5EF4-FFF2-40B4-BE49-F238E27FC236}">
                <a16:creationId xmlns:a16="http://schemas.microsoft.com/office/drawing/2014/main" id="{471A9AD5-731F-40FA-B098-A8A432FA914B}"/>
              </a:ext>
            </a:extLst>
          </p:cNvPr>
          <p:cNvSpPr txBox="1"/>
          <p:nvPr/>
        </p:nvSpPr>
        <p:spPr>
          <a:xfrm>
            <a:off x="3785616" y="1041400"/>
            <a:ext cx="1524000" cy="152400"/>
          </a:xfrm>
          <a:prstGeom prst="rect">
            <a:avLst/>
          </a:prstGeom>
          <a:noFill/>
        </p:spPr>
        <p:txBody>
          <a:bodyPr vertOverflow="overflow" vert="horz" wrap="square" rtlCol="0" anchor="t">
            <a:noAutofit/>
          </a:bodyPr>
          <a:lstStyle/>
          <a:p>
            <a:pPr algn="l"/>
            <a:r>
              <a:rPr lang="en-US" sz="900" b="1">
                <a:solidFill>
                  <a:srgbClr val="0F1A2E"/>
                </a:solidFill>
                <a:latin typeface="Arial"/>
                <a:cs typeface="Arial"/>
              </a:rPr>
              <a:t>WED</a:t>
            </a:r>
          </a:p>
        </p:txBody>
      </p:sp>
      <p:sp>
        <p:nvSpPr>
          <p:cNvPr id="16" name="TextBox 15">
            <a:extLst>
              <a:ext uri="{FF2B5EF4-FFF2-40B4-BE49-F238E27FC236}">
                <a16:creationId xmlns:a16="http://schemas.microsoft.com/office/drawing/2014/main" id="{32622411-B6DD-4E2E-B2B5-99671B6FB459}"/>
              </a:ext>
            </a:extLst>
          </p:cNvPr>
          <p:cNvSpPr txBox="1"/>
          <p:nvPr/>
        </p:nvSpPr>
        <p:spPr>
          <a:xfrm>
            <a:off x="5358383" y="1041400"/>
            <a:ext cx="1524000" cy="152400"/>
          </a:xfrm>
          <a:prstGeom prst="rect">
            <a:avLst/>
          </a:prstGeom>
          <a:noFill/>
        </p:spPr>
        <p:txBody>
          <a:bodyPr vertOverflow="overflow" vert="horz" wrap="square" rtlCol="0" anchor="t">
            <a:noAutofit/>
          </a:bodyPr>
          <a:lstStyle/>
          <a:p>
            <a:pPr algn="l"/>
            <a:r>
              <a:rPr lang="en-US" sz="900" b="1">
                <a:solidFill>
                  <a:srgbClr val="0F1A2E"/>
                </a:solidFill>
                <a:latin typeface="Arial"/>
                <a:cs typeface="Arial"/>
              </a:rPr>
              <a:t>THU</a:t>
            </a:r>
          </a:p>
        </p:txBody>
      </p:sp>
      <p:sp>
        <p:nvSpPr>
          <p:cNvPr id="17" name="TextBox 16">
            <a:extLst>
              <a:ext uri="{FF2B5EF4-FFF2-40B4-BE49-F238E27FC236}">
                <a16:creationId xmlns:a16="http://schemas.microsoft.com/office/drawing/2014/main" id="{EB11E115-0D56-4D74-A976-E345C3269572}"/>
              </a:ext>
            </a:extLst>
          </p:cNvPr>
          <p:cNvSpPr txBox="1"/>
          <p:nvPr/>
        </p:nvSpPr>
        <p:spPr>
          <a:xfrm>
            <a:off x="6931152" y="1041400"/>
            <a:ext cx="1524000" cy="152400"/>
          </a:xfrm>
          <a:prstGeom prst="rect">
            <a:avLst/>
          </a:prstGeom>
          <a:noFill/>
        </p:spPr>
        <p:txBody>
          <a:bodyPr vertOverflow="overflow" vert="horz" wrap="square" rtlCol="0" anchor="t">
            <a:noAutofit/>
          </a:bodyPr>
          <a:lstStyle/>
          <a:p>
            <a:pPr algn="l"/>
            <a:r>
              <a:rPr lang="en-US" sz="900" b="1">
                <a:solidFill>
                  <a:srgbClr val="0F1A2E"/>
                </a:solidFill>
                <a:latin typeface="Arial"/>
                <a:cs typeface="Arial"/>
              </a:rPr>
              <a:t>FRI</a:t>
            </a:r>
          </a:p>
        </p:txBody>
      </p:sp>
      <p:sp>
        <p:nvSpPr>
          <p:cNvPr id="18" name="Rectangle 17">
            <a:extLst>
              <a:ext uri="{FF2B5EF4-FFF2-40B4-BE49-F238E27FC236}">
                <a16:creationId xmlns:a16="http://schemas.microsoft.com/office/drawing/2014/main" id="{3C0CE426-1AE5-445A-975B-443E668AB23C}"/>
              </a:ext>
            </a:extLst>
          </p:cNvPr>
          <p:cNvSpPr/>
          <p:nvPr/>
        </p:nvSpPr>
        <p:spPr>
          <a:xfrm>
            <a:off x="640080" y="1219200"/>
            <a:ext cx="1524000" cy="1473200"/>
          </a:xfrm>
          <a:prstGeom prst="rect">
            <a:avLst/>
          </a:prstGeom>
          <a:solidFill>
            <a:srgbClr val="F8FAFC"/>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9" name="TextBox 18">
            <a:extLst>
              <a:ext uri="{FF2B5EF4-FFF2-40B4-BE49-F238E27FC236}">
                <a16:creationId xmlns:a16="http://schemas.microsoft.com/office/drawing/2014/main" id="{5A851B9D-83F1-46E7-96F9-81A258276409}"/>
              </a:ext>
            </a:extLst>
          </p:cNvPr>
          <p:cNvSpPr txBox="1"/>
          <p:nvPr/>
        </p:nvSpPr>
        <p:spPr>
          <a:xfrm>
            <a:off x="754380" y="1282700"/>
            <a:ext cx="889000" cy="177800"/>
          </a:xfrm>
          <a:prstGeom prst="rect">
            <a:avLst/>
          </a:prstGeom>
          <a:noFill/>
        </p:spPr>
        <p:txBody>
          <a:bodyPr vertOverflow="overflow" vert="horz" wrap="square" rtlCol="0" anchor="t">
            <a:noAutofit/>
          </a:bodyPr>
          <a:lstStyle/>
          <a:p>
            <a:pPr algn="l"/>
            <a:r>
              <a:rPr lang="en-US" sz="1100" b="1">
                <a:solidFill>
                  <a:srgbClr val="64748B"/>
                </a:solidFill>
                <a:latin typeface="Arial"/>
                <a:cs typeface="Arial"/>
              </a:rPr>
              <a:t>22</a:t>
            </a:r>
          </a:p>
        </p:txBody>
      </p:sp>
      <p:sp>
        <p:nvSpPr>
          <p:cNvPr id="20" name="Rectangle 19">
            <a:extLst>
              <a:ext uri="{FF2B5EF4-FFF2-40B4-BE49-F238E27FC236}">
                <a16:creationId xmlns:a16="http://schemas.microsoft.com/office/drawing/2014/main" id="{C219AAF7-4B8A-4D8E-972F-0AA2CC46B3E3}"/>
              </a:ext>
            </a:extLst>
          </p:cNvPr>
          <p:cNvSpPr/>
          <p:nvPr/>
        </p:nvSpPr>
        <p:spPr>
          <a:xfrm>
            <a:off x="2212848" y="1219200"/>
            <a:ext cx="1524000" cy="1473200"/>
          </a:xfrm>
          <a:prstGeom prst="rect">
            <a:avLst/>
          </a:prstGeom>
          <a:solidFill>
            <a:srgbClr val="FFFFFF"/>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1" name="TextBox 20">
            <a:extLst>
              <a:ext uri="{FF2B5EF4-FFF2-40B4-BE49-F238E27FC236}">
                <a16:creationId xmlns:a16="http://schemas.microsoft.com/office/drawing/2014/main" id="{0D57A7C1-E08C-4FA9-83A4-A80FAAE6F9DA}"/>
              </a:ext>
            </a:extLst>
          </p:cNvPr>
          <p:cNvSpPr txBox="1"/>
          <p:nvPr/>
        </p:nvSpPr>
        <p:spPr>
          <a:xfrm>
            <a:off x="2327148" y="1282700"/>
            <a:ext cx="889000" cy="177800"/>
          </a:xfrm>
          <a:prstGeom prst="rect">
            <a:avLst/>
          </a:prstGeom>
          <a:noFill/>
        </p:spPr>
        <p:txBody>
          <a:bodyPr vertOverflow="overflow" vert="horz" wrap="square" rtlCol="0" anchor="t">
            <a:noAutofit/>
          </a:bodyPr>
          <a:lstStyle/>
          <a:p>
            <a:pPr algn="l"/>
            <a:r>
              <a:rPr lang="en-US" sz="1100" b="1">
                <a:solidFill>
                  <a:srgbClr val="0F1A2E"/>
                </a:solidFill>
                <a:latin typeface="Arial"/>
                <a:cs typeface="Arial"/>
              </a:rPr>
              <a:t>23</a:t>
            </a:r>
          </a:p>
        </p:txBody>
      </p:sp>
      <p:sp>
        <p:nvSpPr>
          <p:cNvPr id="22" name="Rectangle 21">
            <a:extLst>
              <a:ext uri="{FF2B5EF4-FFF2-40B4-BE49-F238E27FC236}">
                <a16:creationId xmlns:a16="http://schemas.microsoft.com/office/drawing/2014/main" id="{283DFAC0-E65C-4D0E-9B6C-929F0A39DAC4}"/>
              </a:ext>
            </a:extLst>
          </p:cNvPr>
          <p:cNvSpPr/>
          <p:nvPr/>
        </p:nvSpPr>
        <p:spPr>
          <a:xfrm>
            <a:off x="3785616" y="1219200"/>
            <a:ext cx="1524000" cy="1473200"/>
          </a:xfrm>
          <a:prstGeom prst="rect">
            <a:avLst/>
          </a:prstGeom>
          <a:solidFill>
            <a:srgbClr val="FFFFFF"/>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3" name="TextBox 22">
            <a:extLst>
              <a:ext uri="{FF2B5EF4-FFF2-40B4-BE49-F238E27FC236}">
                <a16:creationId xmlns:a16="http://schemas.microsoft.com/office/drawing/2014/main" id="{F42A546E-FC46-4001-88F7-700E35F5FB39}"/>
              </a:ext>
            </a:extLst>
          </p:cNvPr>
          <p:cNvSpPr txBox="1"/>
          <p:nvPr/>
        </p:nvSpPr>
        <p:spPr>
          <a:xfrm>
            <a:off x="3899916" y="1282700"/>
            <a:ext cx="889000" cy="177800"/>
          </a:xfrm>
          <a:prstGeom prst="rect">
            <a:avLst/>
          </a:prstGeom>
          <a:noFill/>
        </p:spPr>
        <p:txBody>
          <a:bodyPr vertOverflow="overflow" vert="horz" wrap="square" rtlCol="0" anchor="t">
            <a:noAutofit/>
          </a:bodyPr>
          <a:lstStyle/>
          <a:p>
            <a:pPr algn="l"/>
            <a:r>
              <a:rPr lang="en-US" sz="1100" b="1">
                <a:solidFill>
                  <a:srgbClr val="0F1A2E"/>
                </a:solidFill>
                <a:latin typeface="Arial"/>
                <a:cs typeface="Arial"/>
              </a:rPr>
              <a:t>24</a:t>
            </a:r>
          </a:p>
        </p:txBody>
      </p:sp>
      <p:sp>
        <p:nvSpPr>
          <p:cNvPr id="24" name="Rectangle 23">
            <a:extLst>
              <a:ext uri="{FF2B5EF4-FFF2-40B4-BE49-F238E27FC236}">
                <a16:creationId xmlns:a16="http://schemas.microsoft.com/office/drawing/2014/main" id="{07AF1663-4E3D-4F24-B419-1C9805CF69A9}"/>
              </a:ext>
            </a:extLst>
          </p:cNvPr>
          <p:cNvSpPr/>
          <p:nvPr/>
        </p:nvSpPr>
        <p:spPr>
          <a:xfrm>
            <a:off x="5358383" y="1219200"/>
            <a:ext cx="1524000" cy="1473200"/>
          </a:xfrm>
          <a:prstGeom prst="rect">
            <a:avLst/>
          </a:prstGeom>
          <a:solidFill>
            <a:srgbClr val="FFFFFF"/>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5" name="TextBox 24">
            <a:extLst>
              <a:ext uri="{FF2B5EF4-FFF2-40B4-BE49-F238E27FC236}">
                <a16:creationId xmlns:a16="http://schemas.microsoft.com/office/drawing/2014/main" id="{C02E16F0-8A28-43C2-B85C-AA97DCEA0800}"/>
              </a:ext>
            </a:extLst>
          </p:cNvPr>
          <p:cNvSpPr txBox="1"/>
          <p:nvPr/>
        </p:nvSpPr>
        <p:spPr>
          <a:xfrm>
            <a:off x="5472683" y="1282700"/>
            <a:ext cx="889000" cy="177800"/>
          </a:xfrm>
          <a:prstGeom prst="rect">
            <a:avLst/>
          </a:prstGeom>
          <a:noFill/>
        </p:spPr>
        <p:txBody>
          <a:bodyPr vertOverflow="overflow" vert="horz" wrap="square" rtlCol="0" anchor="t">
            <a:noAutofit/>
          </a:bodyPr>
          <a:lstStyle/>
          <a:p>
            <a:pPr algn="l"/>
            <a:r>
              <a:rPr lang="en-US" sz="1100" b="1">
                <a:solidFill>
                  <a:srgbClr val="0F1A2E"/>
                </a:solidFill>
                <a:latin typeface="Arial"/>
                <a:cs typeface="Arial"/>
              </a:rPr>
              <a:t>25</a:t>
            </a:r>
          </a:p>
        </p:txBody>
      </p:sp>
      <p:sp>
        <p:nvSpPr>
          <p:cNvPr id="26" name="Rectangle 25">
            <a:extLst>
              <a:ext uri="{FF2B5EF4-FFF2-40B4-BE49-F238E27FC236}">
                <a16:creationId xmlns:a16="http://schemas.microsoft.com/office/drawing/2014/main" id="{977C11DE-B2AA-4652-A869-F06A9EA501A6}"/>
              </a:ext>
            </a:extLst>
          </p:cNvPr>
          <p:cNvSpPr/>
          <p:nvPr/>
        </p:nvSpPr>
        <p:spPr>
          <a:xfrm>
            <a:off x="6931152" y="1219200"/>
            <a:ext cx="1524000" cy="1473200"/>
          </a:xfrm>
          <a:prstGeom prst="rect">
            <a:avLst/>
          </a:prstGeom>
          <a:solidFill>
            <a:srgbClr val="FFFFFF"/>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7" name="TextBox 26">
            <a:extLst>
              <a:ext uri="{FF2B5EF4-FFF2-40B4-BE49-F238E27FC236}">
                <a16:creationId xmlns:a16="http://schemas.microsoft.com/office/drawing/2014/main" id="{FD17C198-A024-478E-A146-5AE1A1FDFF3C}"/>
              </a:ext>
            </a:extLst>
          </p:cNvPr>
          <p:cNvSpPr txBox="1"/>
          <p:nvPr/>
        </p:nvSpPr>
        <p:spPr>
          <a:xfrm>
            <a:off x="7045452" y="1282700"/>
            <a:ext cx="889000" cy="177800"/>
          </a:xfrm>
          <a:prstGeom prst="rect">
            <a:avLst/>
          </a:prstGeom>
          <a:noFill/>
        </p:spPr>
        <p:txBody>
          <a:bodyPr vertOverflow="overflow" vert="horz" wrap="square" rtlCol="0" anchor="t">
            <a:noAutofit/>
          </a:bodyPr>
          <a:lstStyle/>
          <a:p>
            <a:pPr algn="l"/>
            <a:r>
              <a:rPr lang="en-US" sz="1100" b="1">
                <a:solidFill>
                  <a:srgbClr val="0F1A2E"/>
                </a:solidFill>
                <a:latin typeface="Arial"/>
                <a:cs typeface="Arial"/>
              </a:rPr>
              <a:t>26</a:t>
            </a:r>
          </a:p>
        </p:txBody>
      </p:sp>
      <p:sp>
        <p:nvSpPr>
          <p:cNvPr id="28" name="Rectangle 27">
            <a:extLst>
              <a:ext uri="{FF2B5EF4-FFF2-40B4-BE49-F238E27FC236}">
                <a16:creationId xmlns:a16="http://schemas.microsoft.com/office/drawing/2014/main" id="{354555EC-5327-46E2-8171-3EF35C92F606}"/>
              </a:ext>
            </a:extLst>
          </p:cNvPr>
          <p:cNvSpPr/>
          <p:nvPr/>
        </p:nvSpPr>
        <p:spPr>
          <a:xfrm>
            <a:off x="2212848" y="1219200"/>
            <a:ext cx="50800" cy="1473200"/>
          </a:xfrm>
          <a:prstGeom prst="rect">
            <a:avLst/>
          </a:prstGeom>
          <a:solidFill>
            <a:srgbClr val="B91C1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9" name="Rectangle 28">
            <a:extLst>
              <a:ext uri="{FF2B5EF4-FFF2-40B4-BE49-F238E27FC236}">
                <a16:creationId xmlns:a16="http://schemas.microsoft.com/office/drawing/2014/main" id="{EA60756F-A87F-422B-9627-82CCBA664EFF}"/>
              </a:ext>
            </a:extLst>
          </p:cNvPr>
          <p:cNvSpPr/>
          <p:nvPr/>
        </p:nvSpPr>
        <p:spPr>
          <a:xfrm>
            <a:off x="2327148" y="1536700"/>
            <a:ext cx="38100" cy="228600"/>
          </a:xfrm>
          <a:prstGeom prst="rect">
            <a:avLst/>
          </a:prstGeom>
          <a:solidFill>
            <a:srgbClr val="B91C1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0" name="TextBox 29">
            <a:extLst>
              <a:ext uri="{FF2B5EF4-FFF2-40B4-BE49-F238E27FC236}">
                <a16:creationId xmlns:a16="http://schemas.microsoft.com/office/drawing/2014/main" id="{BFD94330-BA6C-4EC4-ADD2-A7699298F9D1}"/>
              </a:ext>
            </a:extLst>
          </p:cNvPr>
          <p:cNvSpPr txBox="1"/>
          <p:nvPr/>
        </p:nvSpPr>
        <p:spPr>
          <a:xfrm>
            <a:off x="2416048" y="1524000"/>
            <a:ext cx="1206500" cy="2540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“Pay by tomorrow or you’re out.”</a:t>
            </a:r>
          </a:p>
        </p:txBody>
      </p:sp>
      <p:sp>
        <p:nvSpPr>
          <p:cNvPr id="31" name="Rectangle 30">
            <a:extLst>
              <a:ext uri="{FF2B5EF4-FFF2-40B4-BE49-F238E27FC236}">
                <a16:creationId xmlns:a16="http://schemas.microsoft.com/office/drawing/2014/main" id="{BE883164-E13A-430D-A213-57C97DF6B2F1}"/>
              </a:ext>
            </a:extLst>
          </p:cNvPr>
          <p:cNvSpPr/>
          <p:nvPr/>
        </p:nvSpPr>
        <p:spPr>
          <a:xfrm>
            <a:off x="2327148" y="1816100"/>
            <a:ext cx="38100" cy="330200"/>
          </a:xfrm>
          <a:prstGeom prst="rect">
            <a:avLst/>
          </a:prstGeom>
          <a:solidFill>
            <a:srgbClr val="475569"/>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2" name="TextBox 31">
            <a:extLst>
              <a:ext uri="{FF2B5EF4-FFF2-40B4-BE49-F238E27FC236}">
                <a16:creationId xmlns:a16="http://schemas.microsoft.com/office/drawing/2014/main" id="{8CB0D635-EDD0-4350-BF64-4C6E041C0650}"/>
              </a:ext>
            </a:extLst>
          </p:cNvPr>
          <p:cNvSpPr txBox="1"/>
          <p:nvPr/>
        </p:nvSpPr>
        <p:spPr>
          <a:xfrm>
            <a:off x="2416048" y="1803400"/>
            <a:ext cx="1206500" cy="3556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Tenants leave message on LAS emergency voicemail</a:t>
            </a:r>
          </a:p>
        </p:txBody>
      </p:sp>
      <p:sp>
        <p:nvSpPr>
          <p:cNvPr id="33" name="Rectangle 32">
            <a:extLst>
              <a:ext uri="{FF2B5EF4-FFF2-40B4-BE49-F238E27FC236}">
                <a16:creationId xmlns:a16="http://schemas.microsoft.com/office/drawing/2014/main" id="{EEA6797E-3697-4AEF-8100-0E67D8B387DD}"/>
              </a:ext>
            </a:extLst>
          </p:cNvPr>
          <p:cNvSpPr/>
          <p:nvPr/>
        </p:nvSpPr>
        <p:spPr>
          <a:xfrm>
            <a:off x="3785616" y="1219200"/>
            <a:ext cx="50800" cy="1473200"/>
          </a:xfrm>
          <a:prstGeom prst="rect">
            <a:avLst/>
          </a:prstGeom>
          <a:solidFill>
            <a:srgbClr val="B91C1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4" name="Rectangle 33">
            <a:extLst>
              <a:ext uri="{FF2B5EF4-FFF2-40B4-BE49-F238E27FC236}">
                <a16:creationId xmlns:a16="http://schemas.microsoft.com/office/drawing/2014/main" id="{19965831-4007-4A5F-801E-4E58E238BF2F}"/>
              </a:ext>
            </a:extLst>
          </p:cNvPr>
          <p:cNvSpPr/>
          <p:nvPr/>
        </p:nvSpPr>
        <p:spPr>
          <a:xfrm>
            <a:off x="3899916" y="1536700"/>
            <a:ext cx="38100" cy="330200"/>
          </a:xfrm>
          <a:prstGeom prst="rect">
            <a:avLst/>
          </a:prstGeom>
          <a:solidFill>
            <a:srgbClr val="475569"/>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5" name="TextBox 34">
            <a:extLst>
              <a:ext uri="{FF2B5EF4-FFF2-40B4-BE49-F238E27FC236}">
                <a16:creationId xmlns:a16="http://schemas.microsoft.com/office/drawing/2014/main" id="{4CBEF4E7-A29A-406E-A2CF-38406849A78D}"/>
              </a:ext>
            </a:extLst>
          </p:cNvPr>
          <p:cNvSpPr txBox="1"/>
          <p:nvPr/>
        </p:nvSpPr>
        <p:spPr>
          <a:xfrm>
            <a:off x="3988816" y="1524000"/>
            <a:ext cx="1206500" cy="3556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Zac speaks with tenants; gets OK to call landlord</a:t>
            </a:r>
          </a:p>
        </p:txBody>
      </p:sp>
      <p:sp>
        <p:nvSpPr>
          <p:cNvPr id="36" name="Rectangle 35">
            <a:extLst>
              <a:ext uri="{FF2B5EF4-FFF2-40B4-BE49-F238E27FC236}">
                <a16:creationId xmlns:a16="http://schemas.microsoft.com/office/drawing/2014/main" id="{280E04AE-9F22-42B3-9CF4-99E1220C9ACC}"/>
              </a:ext>
            </a:extLst>
          </p:cNvPr>
          <p:cNvSpPr/>
          <p:nvPr/>
        </p:nvSpPr>
        <p:spPr>
          <a:xfrm>
            <a:off x="3899916" y="1917700"/>
            <a:ext cx="38100" cy="228600"/>
          </a:xfrm>
          <a:prstGeom prst="rect">
            <a:avLst/>
          </a:prstGeom>
          <a:solidFill>
            <a:srgbClr val="B91C1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7" name="TextBox 36">
            <a:extLst>
              <a:ext uri="{FF2B5EF4-FFF2-40B4-BE49-F238E27FC236}">
                <a16:creationId xmlns:a16="http://schemas.microsoft.com/office/drawing/2014/main" id="{83ABC7F1-FB0C-43EF-A4F3-2186970C434B}"/>
              </a:ext>
            </a:extLst>
          </p:cNvPr>
          <p:cNvSpPr txBox="1"/>
          <p:nvPr/>
        </p:nvSpPr>
        <p:spPr>
          <a:xfrm>
            <a:off x="3988816" y="1905000"/>
            <a:ext cx="1206500" cy="2540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Landlord immediately calls police</a:t>
            </a:r>
          </a:p>
        </p:txBody>
      </p:sp>
      <p:sp>
        <p:nvSpPr>
          <p:cNvPr id="38" name="Rectangle 37">
            <a:extLst>
              <a:ext uri="{FF2B5EF4-FFF2-40B4-BE49-F238E27FC236}">
                <a16:creationId xmlns:a16="http://schemas.microsoft.com/office/drawing/2014/main" id="{5F4A7122-21A3-4EBA-957C-D5EBA65C0247}"/>
              </a:ext>
            </a:extLst>
          </p:cNvPr>
          <p:cNvSpPr/>
          <p:nvPr/>
        </p:nvSpPr>
        <p:spPr>
          <a:xfrm>
            <a:off x="3899916" y="2197100"/>
            <a:ext cx="38100" cy="127000"/>
          </a:xfrm>
          <a:prstGeom prst="rect">
            <a:avLst/>
          </a:prstGeom>
          <a:solidFill>
            <a:srgbClr val="B91C1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9" name="TextBox 38">
            <a:extLst>
              <a:ext uri="{FF2B5EF4-FFF2-40B4-BE49-F238E27FC236}">
                <a16:creationId xmlns:a16="http://schemas.microsoft.com/office/drawing/2014/main" id="{A3F8463F-AA20-4A7C-993A-09CB5B19155C}"/>
              </a:ext>
            </a:extLst>
          </p:cNvPr>
          <p:cNvSpPr txBox="1"/>
          <p:nvPr/>
        </p:nvSpPr>
        <p:spPr>
          <a:xfrm>
            <a:off x="3988816" y="2184400"/>
            <a:ext cx="1206500" cy="1524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Police arrive. No writ.</a:t>
            </a:r>
          </a:p>
        </p:txBody>
      </p:sp>
      <p:sp>
        <p:nvSpPr>
          <p:cNvPr id="40" name="Rectangle 39">
            <a:extLst>
              <a:ext uri="{FF2B5EF4-FFF2-40B4-BE49-F238E27FC236}">
                <a16:creationId xmlns:a16="http://schemas.microsoft.com/office/drawing/2014/main" id="{1CEB960F-EC0E-477C-A92C-822714F513E1}"/>
              </a:ext>
            </a:extLst>
          </p:cNvPr>
          <p:cNvSpPr/>
          <p:nvPr/>
        </p:nvSpPr>
        <p:spPr>
          <a:xfrm>
            <a:off x="5358383" y="1219200"/>
            <a:ext cx="50800" cy="1473200"/>
          </a:xfrm>
          <a:prstGeom prst="rect">
            <a:avLst/>
          </a:prstGeom>
          <a:solidFill>
            <a:srgbClr val="C9A84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1" name="TextBox 40">
            <a:extLst>
              <a:ext uri="{FF2B5EF4-FFF2-40B4-BE49-F238E27FC236}">
                <a16:creationId xmlns:a16="http://schemas.microsoft.com/office/drawing/2014/main" id="{B92D4524-B91E-470B-BEF4-EFF2D1760D9D}"/>
              </a:ext>
            </a:extLst>
          </p:cNvPr>
          <p:cNvSpPr txBox="1"/>
          <p:nvPr/>
        </p:nvSpPr>
        <p:spPr>
          <a:xfrm>
            <a:off x="5472683" y="1524000"/>
            <a:ext cx="1295400" cy="152400"/>
          </a:xfrm>
          <a:prstGeom prst="rect">
            <a:avLst/>
          </a:prstGeom>
          <a:noFill/>
        </p:spPr>
        <p:txBody>
          <a:bodyPr vertOverflow="overflow" vert="horz" wrap="square" rtlCol="0" anchor="t">
            <a:noAutofit/>
          </a:bodyPr>
          <a:lstStyle/>
          <a:p>
            <a:pPr algn="l"/>
            <a:r>
              <a:rPr lang="en-US" sz="800" b="1">
                <a:solidFill>
                  <a:srgbClr val="8A6D1F"/>
                </a:solidFill>
                <a:latin typeface="Arial"/>
                <a:cs typeface="Arial"/>
              </a:rPr>
              <a:t>CHRISTMAS DAY</a:t>
            </a:r>
          </a:p>
        </p:txBody>
      </p:sp>
      <p:sp>
        <p:nvSpPr>
          <p:cNvPr id="42" name="Rectangle 41">
            <a:extLst>
              <a:ext uri="{FF2B5EF4-FFF2-40B4-BE49-F238E27FC236}">
                <a16:creationId xmlns:a16="http://schemas.microsoft.com/office/drawing/2014/main" id="{22351CE7-8718-447D-A623-10A143B7BA16}"/>
              </a:ext>
            </a:extLst>
          </p:cNvPr>
          <p:cNvSpPr/>
          <p:nvPr/>
        </p:nvSpPr>
        <p:spPr>
          <a:xfrm>
            <a:off x="6931152" y="1219200"/>
            <a:ext cx="50800" cy="1473200"/>
          </a:xfrm>
          <a:prstGeom prst="rect">
            <a:avLst/>
          </a:prstGeom>
          <a:solidFill>
            <a:srgbClr val="E0A800"/>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3" name="Rectangle 42">
            <a:extLst>
              <a:ext uri="{FF2B5EF4-FFF2-40B4-BE49-F238E27FC236}">
                <a16:creationId xmlns:a16="http://schemas.microsoft.com/office/drawing/2014/main" id="{FDCD1ED0-1646-40A7-8ABB-AC941B542789}"/>
              </a:ext>
            </a:extLst>
          </p:cNvPr>
          <p:cNvSpPr/>
          <p:nvPr/>
        </p:nvSpPr>
        <p:spPr>
          <a:xfrm>
            <a:off x="7045452" y="1536700"/>
            <a:ext cx="38100" cy="228600"/>
          </a:xfrm>
          <a:prstGeom prst="rect">
            <a:avLst/>
          </a:prstGeom>
          <a:solidFill>
            <a:srgbClr val="B91C1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4" name="TextBox 43">
            <a:extLst>
              <a:ext uri="{FF2B5EF4-FFF2-40B4-BE49-F238E27FC236}">
                <a16:creationId xmlns:a16="http://schemas.microsoft.com/office/drawing/2014/main" id="{333BC9A2-765D-4DA8-A980-B7CAE22D2547}"/>
              </a:ext>
            </a:extLst>
          </p:cNvPr>
          <p:cNvSpPr txBox="1"/>
          <p:nvPr/>
        </p:nvSpPr>
        <p:spPr>
          <a:xfrm>
            <a:off x="7134352" y="1524000"/>
            <a:ext cx="1206500" cy="2540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Planned physical removal</a:t>
            </a:r>
          </a:p>
        </p:txBody>
      </p:sp>
      <p:sp>
        <p:nvSpPr>
          <p:cNvPr id="45" name="Rectangle 44">
            <a:extLst>
              <a:ext uri="{FF2B5EF4-FFF2-40B4-BE49-F238E27FC236}">
                <a16:creationId xmlns:a16="http://schemas.microsoft.com/office/drawing/2014/main" id="{A8A12DB2-E2A7-45F5-854B-315B997E98CE}"/>
              </a:ext>
            </a:extLst>
          </p:cNvPr>
          <p:cNvSpPr/>
          <p:nvPr/>
        </p:nvSpPr>
        <p:spPr>
          <a:xfrm>
            <a:off x="7045452" y="1816100"/>
            <a:ext cx="38100" cy="228600"/>
          </a:xfrm>
          <a:prstGeom prst="rect">
            <a:avLst/>
          </a:prstGeom>
          <a:solidFill>
            <a:srgbClr val="E0A800"/>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6" name="TextBox 45">
            <a:extLst>
              <a:ext uri="{FF2B5EF4-FFF2-40B4-BE49-F238E27FC236}">
                <a16:creationId xmlns:a16="http://schemas.microsoft.com/office/drawing/2014/main" id="{9DD8D743-545A-48AD-9B38-289BD4346926}"/>
              </a:ext>
            </a:extLst>
          </p:cNvPr>
          <p:cNvSpPr txBox="1"/>
          <p:nvPr/>
        </p:nvSpPr>
        <p:spPr>
          <a:xfrm>
            <a:off x="7134352" y="1803400"/>
            <a:ext cx="1206500" cy="2540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Judge Perry signs ex parte TRO</a:t>
            </a:r>
          </a:p>
        </p:txBody>
      </p:sp>
      <p:sp>
        <p:nvSpPr>
          <p:cNvPr id="47" name="Rectangle 46">
            <a:extLst>
              <a:ext uri="{FF2B5EF4-FFF2-40B4-BE49-F238E27FC236}">
                <a16:creationId xmlns:a16="http://schemas.microsoft.com/office/drawing/2014/main" id="{5D80BC9E-65FA-4E50-8F44-1F88B66C0A1B}"/>
              </a:ext>
            </a:extLst>
          </p:cNvPr>
          <p:cNvSpPr/>
          <p:nvPr/>
        </p:nvSpPr>
        <p:spPr>
          <a:xfrm>
            <a:off x="7045452" y="2095500"/>
            <a:ext cx="38100" cy="228600"/>
          </a:xfrm>
          <a:prstGeom prst="rect">
            <a:avLst/>
          </a:prstGeom>
          <a:solidFill>
            <a:srgbClr val="E0A800"/>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8" name="TextBox 47">
            <a:extLst>
              <a:ext uri="{FF2B5EF4-FFF2-40B4-BE49-F238E27FC236}">
                <a16:creationId xmlns:a16="http://schemas.microsoft.com/office/drawing/2014/main" id="{4A6A538A-FA42-4256-9720-C11E89FAA141}"/>
              </a:ext>
            </a:extLst>
          </p:cNvPr>
          <p:cNvSpPr txBox="1"/>
          <p:nvPr/>
        </p:nvSpPr>
        <p:spPr>
          <a:xfrm>
            <a:off x="7134352" y="2082800"/>
            <a:ext cx="1206500" cy="2540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City Attorney &amp; police contacted</a:t>
            </a:r>
          </a:p>
        </p:txBody>
      </p:sp>
      <p:sp>
        <p:nvSpPr>
          <p:cNvPr id="49" name="Rectangle 48">
            <a:extLst>
              <a:ext uri="{FF2B5EF4-FFF2-40B4-BE49-F238E27FC236}">
                <a16:creationId xmlns:a16="http://schemas.microsoft.com/office/drawing/2014/main" id="{467A5B19-9CD8-4D9B-A5FE-78E03C7F608C}"/>
              </a:ext>
            </a:extLst>
          </p:cNvPr>
          <p:cNvSpPr/>
          <p:nvPr/>
        </p:nvSpPr>
        <p:spPr>
          <a:xfrm>
            <a:off x="7045452" y="2374900"/>
            <a:ext cx="38100" cy="228600"/>
          </a:xfrm>
          <a:prstGeom prst="rect">
            <a:avLst/>
          </a:prstGeom>
          <a:solidFill>
            <a:srgbClr val="0F766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0" name="TextBox 49">
            <a:extLst>
              <a:ext uri="{FF2B5EF4-FFF2-40B4-BE49-F238E27FC236}">
                <a16:creationId xmlns:a16="http://schemas.microsoft.com/office/drawing/2014/main" id="{92AEA865-1CAB-46CF-A040-7838ACC80DED}"/>
              </a:ext>
            </a:extLst>
          </p:cNvPr>
          <p:cNvSpPr txBox="1"/>
          <p:nvPr/>
        </p:nvSpPr>
        <p:spPr>
          <a:xfrm>
            <a:off x="7134352" y="2362200"/>
            <a:ext cx="1206500" cy="2540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Zac blocks police at tenants’ door</a:t>
            </a:r>
          </a:p>
        </p:txBody>
      </p:sp>
      <p:sp>
        <p:nvSpPr>
          <p:cNvPr id="51" name="Rectangle 50">
            <a:extLst>
              <a:ext uri="{FF2B5EF4-FFF2-40B4-BE49-F238E27FC236}">
                <a16:creationId xmlns:a16="http://schemas.microsoft.com/office/drawing/2014/main" id="{CFB36950-17DE-4217-A86B-88962982A8A7}"/>
              </a:ext>
            </a:extLst>
          </p:cNvPr>
          <p:cNvSpPr/>
          <p:nvPr/>
        </p:nvSpPr>
        <p:spPr>
          <a:xfrm>
            <a:off x="640080" y="2768600"/>
            <a:ext cx="1524000" cy="1016000"/>
          </a:xfrm>
          <a:prstGeom prst="rect">
            <a:avLst/>
          </a:prstGeom>
          <a:solidFill>
            <a:srgbClr val="FFFFFF"/>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2" name="TextBox 51">
            <a:extLst>
              <a:ext uri="{FF2B5EF4-FFF2-40B4-BE49-F238E27FC236}">
                <a16:creationId xmlns:a16="http://schemas.microsoft.com/office/drawing/2014/main" id="{6D46752F-6729-4A80-BE31-9E0FE6050E00}"/>
              </a:ext>
            </a:extLst>
          </p:cNvPr>
          <p:cNvSpPr txBox="1"/>
          <p:nvPr/>
        </p:nvSpPr>
        <p:spPr>
          <a:xfrm>
            <a:off x="754380" y="2832100"/>
            <a:ext cx="889000" cy="177800"/>
          </a:xfrm>
          <a:prstGeom prst="rect">
            <a:avLst/>
          </a:prstGeom>
          <a:noFill/>
        </p:spPr>
        <p:txBody>
          <a:bodyPr vertOverflow="overflow" vert="horz" wrap="square" rtlCol="0" anchor="t">
            <a:noAutofit/>
          </a:bodyPr>
          <a:lstStyle/>
          <a:p>
            <a:pPr algn="l"/>
            <a:r>
              <a:rPr lang="en-US" sz="1100" b="1">
                <a:solidFill>
                  <a:srgbClr val="0F1A2E"/>
                </a:solidFill>
                <a:latin typeface="Arial"/>
                <a:cs typeface="Arial"/>
              </a:rPr>
              <a:t>29</a:t>
            </a:r>
          </a:p>
        </p:txBody>
      </p:sp>
      <p:sp>
        <p:nvSpPr>
          <p:cNvPr id="53" name="Rectangle 52">
            <a:extLst>
              <a:ext uri="{FF2B5EF4-FFF2-40B4-BE49-F238E27FC236}">
                <a16:creationId xmlns:a16="http://schemas.microsoft.com/office/drawing/2014/main" id="{84105393-83AB-4C47-A0AB-464D7EDCF58C}"/>
              </a:ext>
            </a:extLst>
          </p:cNvPr>
          <p:cNvSpPr/>
          <p:nvPr/>
        </p:nvSpPr>
        <p:spPr>
          <a:xfrm>
            <a:off x="2212848" y="2768600"/>
            <a:ext cx="1524000" cy="1016000"/>
          </a:xfrm>
          <a:prstGeom prst="rect">
            <a:avLst/>
          </a:prstGeom>
          <a:solidFill>
            <a:srgbClr val="F8FAFC"/>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4" name="TextBox 53">
            <a:extLst>
              <a:ext uri="{FF2B5EF4-FFF2-40B4-BE49-F238E27FC236}">
                <a16:creationId xmlns:a16="http://schemas.microsoft.com/office/drawing/2014/main" id="{17B00D88-1E85-4324-9241-14A4BE303316}"/>
              </a:ext>
            </a:extLst>
          </p:cNvPr>
          <p:cNvSpPr txBox="1"/>
          <p:nvPr/>
        </p:nvSpPr>
        <p:spPr>
          <a:xfrm>
            <a:off x="2327148" y="2832100"/>
            <a:ext cx="889000" cy="177800"/>
          </a:xfrm>
          <a:prstGeom prst="rect">
            <a:avLst/>
          </a:prstGeom>
          <a:noFill/>
        </p:spPr>
        <p:txBody>
          <a:bodyPr vertOverflow="overflow" vert="horz" wrap="square" rtlCol="0" anchor="t">
            <a:noAutofit/>
          </a:bodyPr>
          <a:lstStyle/>
          <a:p>
            <a:pPr algn="l"/>
            <a:r>
              <a:rPr lang="en-US" sz="1100" b="1">
                <a:solidFill>
                  <a:srgbClr val="64748B"/>
                </a:solidFill>
                <a:latin typeface="Arial"/>
                <a:cs typeface="Arial"/>
              </a:rPr>
              <a:t>30</a:t>
            </a:r>
          </a:p>
        </p:txBody>
      </p:sp>
      <p:sp>
        <p:nvSpPr>
          <p:cNvPr id="55" name="Rectangle 54">
            <a:extLst>
              <a:ext uri="{FF2B5EF4-FFF2-40B4-BE49-F238E27FC236}">
                <a16:creationId xmlns:a16="http://schemas.microsoft.com/office/drawing/2014/main" id="{EC1EFB76-A4D0-41C6-9B0D-F1E4E4BF7B7C}"/>
              </a:ext>
            </a:extLst>
          </p:cNvPr>
          <p:cNvSpPr/>
          <p:nvPr/>
        </p:nvSpPr>
        <p:spPr>
          <a:xfrm>
            <a:off x="3785616" y="2768600"/>
            <a:ext cx="1524000" cy="1016000"/>
          </a:xfrm>
          <a:prstGeom prst="rect">
            <a:avLst/>
          </a:prstGeom>
          <a:solidFill>
            <a:srgbClr val="F8FAFC"/>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6" name="TextBox 55">
            <a:extLst>
              <a:ext uri="{FF2B5EF4-FFF2-40B4-BE49-F238E27FC236}">
                <a16:creationId xmlns:a16="http://schemas.microsoft.com/office/drawing/2014/main" id="{790A42A5-5398-4D40-A0BA-D5E6A15423D4}"/>
              </a:ext>
            </a:extLst>
          </p:cNvPr>
          <p:cNvSpPr txBox="1"/>
          <p:nvPr/>
        </p:nvSpPr>
        <p:spPr>
          <a:xfrm>
            <a:off x="3899916" y="2832100"/>
            <a:ext cx="889000" cy="177800"/>
          </a:xfrm>
          <a:prstGeom prst="rect">
            <a:avLst/>
          </a:prstGeom>
          <a:noFill/>
        </p:spPr>
        <p:txBody>
          <a:bodyPr vertOverflow="overflow" vert="horz" wrap="square" rtlCol="0" anchor="t">
            <a:noAutofit/>
          </a:bodyPr>
          <a:lstStyle/>
          <a:p>
            <a:pPr algn="l"/>
            <a:r>
              <a:rPr lang="en-US" sz="1100" b="1">
                <a:solidFill>
                  <a:srgbClr val="64748B"/>
                </a:solidFill>
                <a:latin typeface="Arial"/>
                <a:cs typeface="Arial"/>
              </a:rPr>
              <a:t>31</a:t>
            </a:r>
          </a:p>
        </p:txBody>
      </p:sp>
      <p:sp>
        <p:nvSpPr>
          <p:cNvPr id="57" name="Rectangle 56">
            <a:extLst>
              <a:ext uri="{FF2B5EF4-FFF2-40B4-BE49-F238E27FC236}">
                <a16:creationId xmlns:a16="http://schemas.microsoft.com/office/drawing/2014/main" id="{D983993E-689C-4E64-BFE0-26690E09EDF2}"/>
              </a:ext>
            </a:extLst>
          </p:cNvPr>
          <p:cNvSpPr/>
          <p:nvPr/>
        </p:nvSpPr>
        <p:spPr>
          <a:xfrm>
            <a:off x="5358383" y="2768600"/>
            <a:ext cx="1524000" cy="1016000"/>
          </a:xfrm>
          <a:prstGeom prst="rect">
            <a:avLst/>
          </a:prstGeom>
          <a:solidFill>
            <a:srgbClr val="FFFFFF"/>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8" name="TextBox 57">
            <a:extLst>
              <a:ext uri="{FF2B5EF4-FFF2-40B4-BE49-F238E27FC236}">
                <a16:creationId xmlns:a16="http://schemas.microsoft.com/office/drawing/2014/main" id="{A1C32E25-2F92-494B-B8EE-2D3B6D4A28A1}"/>
              </a:ext>
            </a:extLst>
          </p:cNvPr>
          <p:cNvSpPr txBox="1"/>
          <p:nvPr/>
        </p:nvSpPr>
        <p:spPr>
          <a:xfrm>
            <a:off x="5472683" y="2832100"/>
            <a:ext cx="889000" cy="177800"/>
          </a:xfrm>
          <a:prstGeom prst="rect">
            <a:avLst/>
          </a:prstGeom>
          <a:noFill/>
        </p:spPr>
        <p:txBody>
          <a:bodyPr vertOverflow="overflow" vert="horz" wrap="square" rtlCol="0" anchor="t">
            <a:noAutofit/>
          </a:bodyPr>
          <a:lstStyle/>
          <a:p>
            <a:pPr algn="l"/>
            <a:r>
              <a:rPr lang="en-US" sz="1100" b="1">
                <a:solidFill>
                  <a:srgbClr val="0F1A2E"/>
                </a:solidFill>
                <a:latin typeface="Arial"/>
                <a:cs typeface="Arial"/>
              </a:rPr>
              <a:t>JAN 1</a:t>
            </a:r>
          </a:p>
        </p:txBody>
      </p:sp>
      <p:sp>
        <p:nvSpPr>
          <p:cNvPr id="59" name="Rectangle 58">
            <a:extLst>
              <a:ext uri="{FF2B5EF4-FFF2-40B4-BE49-F238E27FC236}">
                <a16:creationId xmlns:a16="http://schemas.microsoft.com/office/drawing/2014/main" id="{F6B9C0C4-0BFF-45DF-B482-9D47FD73B9D9}"/>
              </a:ext>
            </a:extLst>
          </p:cNvPr>
          <p:cNvSpPr/>
          <p:nvPr/>
        </p:nvSpPr>
        <p:spPr>
          <a:xfrm>
            <a:off x="6931152" y="2768600"/>
            <a:ext cx="1524000" cy="1016000"/>
          </a:xfrm>
          <a:prstGeom prst="rect">
            <a:avLst/>
          </a:prstGeom>
          <a:solidFill>
            <a:srgbClr val="F8FAFC"/>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0" name="TextBox 59">
            <a:extLst>
              <a:ext uri="{FF2B5EF4-FFF2-40B4-BE49-F238E27FC236}">
                <a16:creationId xmlns:a16="http://schemas.microsoft.com/office/drawing/2014/main" id="{6CE991B1-794D-4526-B8DD-10F6F26CA534}"/>
              </a:ext>
            </a:extLst>
          </p:cNvPr>
          <p:cNvSpPr txBox="1"/>
          <p:nvPr/>
        </p:nvSpPr>
        <p:spPr>
          <a:xfrm>
            <a:off x="7045452" y="2832100"/>
            <a:ext cx="889000" cy="177800"/>
          </a:xfrm>
          <a:prstGeom prst="rect">
            <a:avLst/>
          </a:prstGeom>
          <a:noFill/>
        </p:spPr>
        <p:txBody>
          <a:bodyPr vertOverflow="overflow" vert="horz" wrap="square" rtlCol="0" anchor="t">
            <a:noAutofit/>
          </a:bodyPr>
          <a:lstStyle/>
          <a:p>
            <a:pPr algn="l"/>
            <a:r>
              <a:rPr lang="en-US" sz="1100" b="1">
                <a:solidFill>
                  <a:srgbClr val="64748B"/>
                </a:solidFill>
                <a:latin typeface="Arial"/>
                <a:cs typeface="Arial"/>
              </a:rPr>
              <a:t>2</a:t>
            </a:r>
          </a:p>
        </p:txBody>
      </p:sp>
      <p:sp>
        <p:nvSpPr>
          <p:cNvPr id="61" name="Rectangle 60">
            <a:extLst>
              <a:ext uri="{FF2B5EF4-FFF2-40B4-BE49-F238E27FC236}">
                <a16:creationId xmlns:a16="http://schemas.microsoft.com/office/drawing/2014/main" id="{9C157DA6-B7F9-415A-B075-7D7C1716B423}"/>
              </a:ext>
            </a:extLst>
          </p:cNvPr>
          <p:cNvSpPr/>
          <p:nvPr/>
        </p:nvSpPr>
        <p:spPr>
          <a:xfrm>
            <a:off x="640080" y="2768600"/>
            <a:ext cx="50800" cy="1016000"/>
          </a:xfrm>
          <a:prstGeom prst="rect">
            <a:avLst/>
          </a:prstGeom>
          <a:solidFill>
            <a:srgbClr val="E0A800"/>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2" name="Rectangle 61">
            <a:extLst>
              <a:ext uri="{FF2B5EF4-FFF2-40B4-BE49-F238E27FC236}">
                <a16:creationId xmlns:a16="http://schemas.microsoft.com/office/drawing/2014/main" id="{EC243A67-859A-49CC-A452-9707F45227DD}"/>
              </a:ext>
            </a:extLst>
          </p:cNvPr>
          <p:cNvSpPr/>
          <p:nvPr/>
        </p:nvSpPr>
        <p:spPr>
          <a:xfrm>
            <a:off x="754380" y="3086100"/>
            <a:ext cx="38100" cy="330200"/>
          </a:xfrm>
          <a:prstGeom prst="rect">
            <a:avLst/>
          </a:prstGeom>
          <a:solidFill>
            <a:srgbClr val="E0A800"/>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3" name="TextBox 62">
            <a:extLst>
              <a:ext uri="{FF2B5EF4-FFF2-40B4-BE49-F238E27FC236}">
                <a16:creationId xmlns:a16="http://schemas.microsoft.com/office/drawing/2014/main" id="{4F858C1E-9966-46F3-9402-1FBC07C5ED4A}"/>
              </a:ext>
            </a:extLst>
          </p:cNvPr>
          <p:cNvSpPr txBox="1"/>
          <p:nvPr/>
        </p:nvSpPr>
        <p:spPr>
          <a:xfrm>
            <a:off x="843280" y="3073400"/>
            <a:ext cx="1206500" cy="355600"/>
          </a:xfrm>
          <a:prstGeom prst="rect">
            <a:avLst/>
          </a:prstGeom>
          <a:noFill/>
        </p:spPr>
        <p:txBody>
          <a:bodyPr vertOverflow="overflow" vert="horz" wrap="square" rtlCol="0" anchor="t">
            <a:noAutofit/>
          </a:bodyPr>
          <a:lstStyle/>
          <a:p>
            <a:pPr algn="l"/>
            <a:r>
              <a:rPr lang="en-US" sz="700" dirty="0">
                <a:solidFill>
                  <a:srgbClr val="334155"/>
                </a:solidFill>
                <a:latin typeface="Arial"/>
                <a:cs typeface="Arial"/>
              </a:rPr>
              <a:t>Clerk re-opens; Zac files </a:t>
            </a:r>
            <a:r>
              <a:rPr lang="en-US" sz="700">
                <a:solidFill>
                  <a:srgbClr val="334155"/>
                </a:solidFill>
                <a:latin typeface="Arial"/>
                <a:cs typeface="Arial"/>
              </a:rPr>
              <a:t>in Circuit after jurisdiction argument</a:t>
            </a:r>
          </a:p>
        </p:txBody>
      </p:sp>
      <p:sp>
        <p:nvSpPr>
          <p:cNvPr id="64" name="Rectangle 63">
            <a:extLst>
              <a:ext uri="{FF2B5EF4-FFF2-40B4-BE49-F238E27FC236}">
                <a16:creationId xmlns:a16="http://schemas.microsoft.com/office/drawing/2014/main" id="{E9AC6A0B-2676-46E5-97B6-B8DB89EDA76A}"/>
              </a:ext>
            </a:extLst>
          </p:cNvPr>
          <p:cNvSpPr/>
          <p:nvPr/>
        </p:nvSpPr>
        <p:spPr>
          <a:xfrm>
            <a:off x="754380" y="3467100"/>
            <a:ext cx="38100" cy="228600"/>
          </a:xfrm>
          <a:prstGeom prst="rect">
            <a:avLst/>
          </a:prstGeom>
          <a:solidFill>
            <a:srgbClr val="E0A800"/>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5" name="TextBox 64">
            <a:extLst>
              <a:ext uri="{FF2B5EF4-FFF2-40B4-BE49-F238E27FC236}">
                <a16:creationId xmlns:a16="http://schemas.microsoft.com/office/drawing/2014/main" id="{33412F6B-BD5A-4764-8C90-6DFBBC952606}"/>
              </a:ext>
            </a:extLst>
          </p:cNvPr>
          <p:cNvSpPr txBox="1"/>
          <p:nvPr/>
        </p:nvSpPr>
        <p:spPr>
          <a:xfrm>
            <a:off x="843280" y="3454400"/>
            <a:ext cx="1206500" cy="2540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Hearing date set; City Attorney alerted</a:t>
            </a:r>
          </a:p>
        </p:txBody>
      </p:sp>
      <p:sp>
        <p:nvSpPr>
          <p:cNvPr id="125" name="Rectangle 124">
            <a:extLst>
              <a:ext uri="{FF2B5EF4-FFF2-40B4-BE49-F238E27FC236}">
                <a16:creationId xmlns:a16="http://schemas.microsoft.com/office/drawing/2014/main" id="{A2C95BFE-55C5-4EC4-BA54-6D3014794757}"/>
              </a:ext>
            </a:extLst>
          </p:cNvPr>
          <p:cNvSpPr/>
          <p:nvPr/>
        </p:nvSpPr>
        <p:spPr>
          <a:xfrm>
            <a:off x="5358383" y="2768600"/>
            <a:ext cx="50800" cy="1016000"/>
          </a:xfrm>
          <a:prstGeom prst="rect">
            <a:avLst/>
          </a:prstGeom>
          <a:solidFill>
            <a:srgbClr val="475569"/>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26" name="Rectangle 125">
            <a:extLst>
              <a:ext uri="{FF2B5EF4-FFF2-40B4-BE49-F238E27FC236}">
                <a16:creationId xmlns:a16="http://schemas.microsoft.com/office/drawing/2014/main" id="{E9C7DF31-D3AF-42CB-A85B-371BB32D33B9}"/>
              </a:ext>
            </a:extLst>
          </p:cNvPr>
          <p:cNvSpPr/>
          <p:nvPr/>
        </p:nvSpPr>
        <p:spPr>
          <a:xfrm>
            <a:off x="5472683" y="3086100"/>
            <a:ext cx="38100" cy="228600"/>
          </a:xfrm>
          <a:prstGeom prst="rect">
            <a:avLst/>
          </a:prstGeom>
          <a:solidFill>
            <a:srgbClr val="475569"/>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27" name="TextBox 126">
            <a:extLst>
              <a:ext uri="{FF2B5EF4-FFF2-40B4-BE49-F238E27FC236}">
                <a16:creationId xmlns:a16="http://schemas.microsoft.com/office/drawing/2014/main" id="{842A92A2-FF52-4E75-828E-8F5A0E7885A2}"/>
              </a:ext>
            </a:extLst>
          </p:cNvPr>
          <p:cNvSpPr txBox="1"/>
          <p:nvPr/>
        </p:nvSpPr>
        <p:spPr>
          <a:xfrm>
            <a:off x="5561583" y="3073400"/>
            <a:ext cx="1206500" cy="2540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Property operations transfer: LL1 → LL2</a:t>
            </a:r>
          </a:p>
        </p:txBody>
      </p:sp>
      <p:sp>
        <p:nvSpPr>
          <p:cNvPr id="128" name="Rectangle 127">
            <a:extLst>
              <a:ext uri="{FF2B5EF4-FFF2-40B4-BE49-F238E27FC236}">
                <a16:creationId xmlns:a16="http://schemas.microsoft.com/office/drawing/2014/main" id="{52B30B93-6233-4E8D-84C8-83DED2207877}"/>
              </a:ext>
            </a:extLst>
          </p:cNvPr>
          <p:cNvSpPr/>
          <p:nvPr/>
        </p:nvSpPr>
        <p:spPr>
          <a:xfrm>
            <a:off x="640080" y="3860800"/>
            <a:ext cx="1524000" cy="965200"/>
          </a:xfrm>
          <a:prstGeom prst="rect">
            <a:avLst/>
          </a:prstGeom>
          <a:solidFill>
            <a:srgbClr val="FFFFFF"/>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29" name="TextBox 128">
            <a:extLst>
              <a:ext uri="{FF2B5EF4-FFF2-40B4-BE49-F238E27FC236}">
                <a16:creationId xmlns:a16="http://schemas.microsoft.com/office/drawing/2014/main" id="{BA019BBE-5609-4826-B4DE-07DFFD825148}"/>
              </a:ext>
            </a:extLst>
          </p:cNvPr>
          <p:cNvSpPr txBox="1"/>
          <p:nvPr/>
        </p:nvSpPr>
        <p:spPr>
          <a:xfrm>
            <a:off x="754380" y="3924300"/>
            <a:ext cx="889000" cy="177800"/>
          </a:xfrm>
          <a:prstGeom prst="rect">
            <a:avLst/>
          </a:prstGeom>
          <a:noFill/>
        </p:spPr>
        <p:txBody>
          <a:bodyPr vertOverflow="overflow" vert="horz" wrap="square" rtlCol="0" anchor="t">
            <a:noAutofit/>
          </a:bodyPr>
          <a:lstStyle/>
          <a:p>
            <a:pPr algn="l"/>
            <a:r>
              <a:rPr lang="en-US" sz="1100" b="1">
                <a:solidFill>
                  <a:srgbClr val="0F1A2E"/>
                </a:solidFill>
                <a:latin typeface="Arial"/>
                <a:cs typeface="Arial"/>
              </a:rPr>
              <a:t>JAN 5</a:t>
            </a:r>
          </a:p>
        </p:txBody>
      </p:sp>
      <p:sp>
        <p:nvSpPr>
          <p:cNvPr id="130" name="Rectangle 129">
            <a:extLst>
              <a:ext uri="{FF2B5EF4-FFF2-40B4-BE49-F238E27FC236}">
                <a16:creationId xmlns:a16="http://schemas.microsoft.com/office/drawing/2014/main" id="{D2A581F4-CDFC-470F-80CD-1ED62CD728D3}"/>
              </a:ext>
            </a:extLst>
          </p:cNvPr>
          <p:cNvSpPr/>
          <p:nvPr/>
        </p:nvSpPr>
        <p:spPr>
          <a:xfrm>
            <a:off x="2212848" y="3860800"/>
            <a:ext cx="1524000" cy="965200"/>
          </a:xfrm>
          <a:prstGeom prst="rect">
            <a:avLst/>
          </a:prstGeom>
          <a:solidFill>
            <a:srgbClr val="F8FAFC"/>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31" name="TextBox 130">
            <a:extLst>
              <a:ext uri="{FF2B5EF4-FFF2-40B4-BE49-F238E27FC236}">
                <a16:creationId xmlns:a16="http://schemas.microsoft.com/office/drawing/2014/main" id="{A1346E24-6613-412C-8471-8F3A7F70DA82}"/>
              </a:ext>
            </a:extLst>
          </p:cNvPr>
          <p:cNvSpPr txBox="1"/>
          <p:nvPr/>
        </p:nvSpPr>
        <p:spPr>
          <a:xfrm>
            <a:off x="2327148" y="3924300"/>
            <a:ext cx="889000" cy="177800"/>
          </a:xfrm>
          <a:prstGeom prst="rect">
            <a:avLst/>
          </a:prstGeom>
          <a:noFill/>
        </p:spPr>
        <p:txBody>
          <a:bodyPr vertOverflow="overflow" vert="horz" wrap="square" rtlCol="0" anchor="t">
            <a:noAutofit/>
          </a:bodyPr>
          <a:lstStyle/>
          <a:p>
            <a:pPr algn="l"/>
            <a:r>
              <a:rPr lang="en-US" sz="1100" b="1">
                <a:solidFill>
                  <a:srgbClr val="64748B"/>
                </a:solidFill>
                <a:latin typeface="Arial"/>
                <a:cs typeface="Arial"/>
              </a:rPr>
              <a:t>6</a:t>
            </a:r>
          </a:p>
        </p:txBody>
      </p:sp>
      <p:sp>
        <p:nvSpPr>
          <p:cNvPr id="132" name="Rectangle 131">
            <a:extLst>
              <a:ext uri="{FF2B5EF4-FFF2-40B4-BE49-F238E27FC236}">
                <a16:creationId xmlns:a16="http://schemas.microsoft.com/office/drawing/2014/main" id="{80537E09-1836-4FC5-95F2-4752DC84DF20}"/>
              </a:ext>
            </a:extLst>
          </p:cNvPr>
          <p:cNvSpPr/>
          <p:nvPr/>
        </p:nvSpPr>
        <p:spPr>
          <a:xfrm>
            <a:off x="3785616" y="3860800"/>
            <a:ext cx="1524000" cy="965200"/>
          </a:xfrm>
          <a:prstGeom prst="rect">
            <a:avLst/>
          </a:prstGeom>
          <a:solidFill>
            <a:srgbClr val="F8FAFC"/>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33" name="TextBox 132">
            <a:extLst>
              <a:ext uri="{FF2B5EF4-FFF2-40B4-BE49-F238E27FC236}">
                <a16:creationId xmlns:a16="http://schemas.microsoft.com/office/drawing/2014/main" id="{A712C725-A696-4681-8BDD-58357AF0CC3C}"/>
              </a:ext>
            </a:extLst>
          </p:cNvPr>
          <p:cNvSpPr txBox="1"/>
          <p:nvPr/>
        </p:nvSpPr>
        <p:spPr>
          <a:xfrm>
            <a:off x="3899916" y="3924300"/>
            <a:ext cx="889000" cy="177800"/>
          </a:xfrm>
          <a:prstGeom prst="rect">
            <a:avLst/>
          </a:prstGeom>
          <a:noFill/>
        </p:spPr>
        <p:txBody>
          <a:bodyPr vertOverflow="overflow" vert="horz" wrap="square" rtlCol="0" anchor="t">
            <a:noAutofit/>
          </a:bodyPr>
          <a:lstStyle/>
          <a:p>
            <a:pPr algn="l"/>
            <a:r>
              <a:rPr lang="en-US" sz="1100" b="1">
                <a:solidFill>
                  <a:srgbClr val="64748B"/>
                </a:solidFill>
                <a:latin typeface="Arial"/>
                <a:cs typeface="Arial"/>
              </a:rPr>
              <a:t>7</a:t>
            </a:r>
          </a:p>
        </p:txBody>
      </p:sp>
      <p:sp>
        <p:nvSpPr>
          <p:cNvPr id="134" name="Rectangle 133">
            <a:extLst>
              <a:ext uri="{FF2B5EF4-FFF2-40B4-BE49-F238E27FC236}">
                <a16:creationId xmlns:a16="http://schemas.microsoft.com/office/drawing/2014/main" id="{1461CDC8-691F-49FB-8C8E-3C707B2E19CD}"/>
              </a:ext>
            </a:extLst>
          </p:cNvPr>
          <p:cNvSpPr/>
          <p:nvPr/>
        </p:nvSpPr>
        <p:spPr>
          <a:xfrm>
            <a:off x="5358383" y="3860800"/>
            <a:ext cx="1524000" cy="965200"/>
          </a:xfrm>
          <a:prstGeom prst="rect">
            <a:avLst/>
          </a:prstGeom>
          <a:solidFill>
            <a:srgbClr val="F8FAFC"/>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35" name="TextBox 134">
            <a:extLst>
              <a:ext uri="{FF2B5EF4-FFF2-40B4-BE49-F238E27FC236}">
                <a16:creationId xmlns:a16="http://schemas.microsoft.com/office/drawing/2014/main" id="{AB547633-0710-4073-802E-9376A0669FEA}"/>
              </a:ext>
            </a:extLst>
          </p:cNvPr>
          <p:cNvSpPr txBox="1"/>
          <p:nvPr/>
        </p:nvSpPr>
        <p:spPr>
          <a:xfrm>
            <a:off x="5472683" y="3924300"/>
            <a:ext cx="889000" cy="177800"/>
          </a:xfrm>
          <a:prstGeom prst="rect">
            <a:avLst/>
          </a:prstGeom>
          <a:noFill/>
        </p:spPr>
        <p:txBody>
          <a:bodyPr vertOverflow="overflow" vert="horz" wrap="square" rtlCol="0" anchor="t">
            <a:noAutofit/>
          </a:bodyPr>
          <a:lstStyle/>
          <a:p>
            <a:pPr algn="l"/>
            <a:r>
              <a:rPr lang="en-US" sz="1100" b="1">
                <a:solidFill>
                  <a:srgbClr val="64748B"/>
                </a:solidFill>
                <a:latin typeface="Arial"/>
                <a:cs typeface="Arial"/>
              </a:rPr>
              <a:t>8</a:t>
            </a:r>
          </a:p>
        </p:txBody>
      </p:sp>
      <p:sp>
        <p:nvSpPr>
          <p:cNvPr id="136" name="Rectangle 135">
            <a:extLst>
              <a:ext uri="{FF2B5EF4-FFF2-40B4-BE49-F238E27FC236}">
                <a16:creationId xmlns:a16="http://schemas.microsoft.com/office/drawing/2014/main" id="{DAB4FAAF-5DDB-4D94-AEEA-428EC219679D}"/>
              </a:ext>
            </a:extLst>
          </p:cNvPr>
          <p:cNvSpPr/>
          <p:nvPr/>
        </p:nvSpPr>
        <p:spPr>
          <a:xfrm>
            <a:off x="6931152" y="3860800"/>
            <a:ext cx="1524000" cy="965200"/>
          </a:xfrm>
          <a:prstGeom prst="rect">
            <a:avLst/>
          </a:prstGeom>
          <a:solidFill>
            <a:srgbClr val="F8FAFC"/>
          </a:solidFill>
          <a:ln w="9525" cap="flat" cmpd="sng" algn="ctr">
            <a:solidFill>
              <a:srgbClr val="E2E8F0"/>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37" name="TextBox 136">
            <a:extLst>
              <a:ext uri="{FF2B5EF4-FFF2-40B4-BE49-F238E27FC236}">
                <a16:creationId xmlns:a16="http://schemas.microsoft.com/office/drawing/2014/main" id="{A32FCD71-2C67-403E-8190-31079AD5CB53}"/>
              </a:ext>
            </a:extLst>
          </p:cNvPr>
          <p:cNvSpPr txBox="1"/>
          <p:nvPr/>
        </p:nvSpPr>
        <p:spPr>
          <a:xfrm>
            <a:off x="7045452" y="3924300"/>
            <a:ext cx="889000" cy="177800"/>
          </a:xfrm>
          <a:prstGeom prst="rect">
            <a:avLst/>
          </a:prstGeom>
          <a:noFill/>
        </p:spPr>
        <p:txBody>
          <a:bodyPr vertOverflow="overflow" vert="horz" wrap="square" rtlCol="0" anchor="t">
            <a:noAutofit/>
          </a:bodyPr>
          <a:lstStyle/>
          <a:p>
            <a:pPr algn="l"/>
            <a:r>
              <a:rPr lang="en-US" sz="1100" b="1">
                <a:solidFill>
                  <a:srgbClr val="64748B"/>
                </a:solidFill>
                <a:latin typeface="Arial"/>
                <a:cs typeface="Arial"/>
              </a:rPr>
              <a:t>9</a:t>
            </a:r>
          </a:p>
        </p:txBody>
      </p:sp>
      <p:sp>
        <p:nvSpPr>
          <p:cNvPr id="138" name="Rectangle 137">
            <a:extLst>
              <a:ext uri="{FF2B5EF4-FFF2-40B4-BE49-F238E27FC236}">
                <a16:creationId xmlns:a16="http://schemas.microsoft.com/office/drawing/2014/main" id="{F29A8482-0966-4C98-AE4C-4EF8A1A3CDBF}"/>
              </a:ext>
            </a:extLst>
          </p:cNvPr>
          <p:cNvSpPr/>
          <p:nvPr/>
        </p:nvSpPr>
        <p:spPr>
          <a:xfrm>
            <a:off x="640080" y="3860800"/>
            <a:ext cx="50800" cy="965200"/>
          </a:xfrm>
          <a:prstGeom prst="rect">
            <a:avLst/>
          </a:prstGeom>
          <a:solidFill>
            <a:srgbClr val="0F766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39" name="Rectangle 138">
            <a:extLst>
              <a:ext uri="{FF2B5EF4-FFF2-40B4-BE49-F238E27FC236}">
                <a16:creationId xmlns:a16="http://schemas.microsoft.com/office/drawing/2014/main" id="{77A65D74-996B-4FAC-9B19-03370328FF28}"/>
              </a:ext>
            </a:extLst>
          </p:cNvPr>
          <p:cNvSpPr/>
          <p:nvPr/>
        </p:nvSpPr>
        <p:spPr>
          <a:xfrm>
            <a:off x="754380" y="4178300"/>
            <a:ext cx="38100" cy="127000"/>
          </a:xfrm>
          <a:prstGeom prst="rect">
            <a:avLst/>
          </a:prstGeom>
          <a:solidFill>
            <a:srgbClr val="E0A800"/>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40" name="TextBox 139">
            <a:extLst>
              <a:ext uri="{FF2B5EF4-FFF2-40B4-BE49-F238E27FC236}">
                <a16:creationId xmlns:a16="http://schemas.microsoft.com/office/drawing/2014/main" id="{36442498-F7A3-486D-BE68-9DFDA8F535CD}"/>
              </a:ext>
            </a:extLst>
          </p:cNvPr>
          <p:cNvSpPr txBox="1"/>
          <p:nvPr/>
        </p:nvSpPr>
        <p:spPr>
          <a:xfrm>
            <a:off x="843280" y="4165600"/>
            <a:ext cx="1206500" cy="1524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Injunction hearing</a:t>
            </a:r>
          </a:p>
        </p:txBody>
      </p:sp>
      <p:sp>
        <p:nvSpPr>
          <p:cNvPr id="141" name="Rectangle 140">
            <a:extLst>
              <a:ext uri="{FF2B5EF4-FFF2-40B4-BE49-F238E27FC236}">
                <a16:creationId xmlns:a16="http://schemas.microsoft.com/office/drawing/2014/main" id="{1E03A27B-A29C-4CAD-A260-ED85D01C0CA7}"/>
              </a:ext>
            </a:extLst>
          </p:cNvPr>
          <p:cNvSpPr/>
          <p:nvPr/>
        </p:nvSpPr>
        <p:spPr>
          <a:xfrm>
            <a:off x="754380" y="4356100"/>
            <a:ext cx="38100" cy="127000"/>
          </a:xfrm>
          <a:prstGeom prst="rect">
            <a:avLst/>
          </a:prstGeom>
          <a:solidFill>
            <a:srgbClr val="0F766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42" name="TextBox 141">
            <a:extLst>
              <a:ext uri="{FF2B5EF4-FFF2-40B4-BE49-F238E27FC236}">
                <a16:creationId xmlns:a16="http://schemas.microsoft.com/office/drawing/2014/main" id="{D3A1BE41-92EB-43DA-9209-2524211C9978}"/>
              </a:ext>
            </a:extLst>
          </p:cNvPr>
          <p:cNvSpPr txBox="1"/>
          <p:nvPr/>
        </p:nvSpPr>
        <p:spPr>
          <a:xfrm>
            <a:off x="843280" y="4343400"/>
            <a:ext cx="1206500" cy="1524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Injunction granted</a:t>
            </a:r>
          </a:p>
        </p:txBody>
      </p:sp>
      <p:sp>
        <p:nvSpPr>
          <p:cNvPr id="143" name="Rectangle 142">
            <a:extLst>
              <a:ext uri="{FF2B5EF4-FFF2-40B4-BE49-F238E27FC236}">
                <a16:creationId xmlns:a16="http://schemas.microsoft.com/office/drawing/2014/main" id="{E00F8699-90B6-45BA-87A0-39FF5EC09CA6}"/>
              </a:ext>
            </a:extLst>
          </p:cNvPr>
          <p:cNvSpPr/>
          <p:nvPr/>
        </p:nvSpPr>
        <p:spPr>
          <a:xfrm>
            <a:off x="754380" y="4533900"/>
            <a:ext cx="38100" cy="228600"/>
          </a:xfrm>
          <a:prstGeom prst="rect">
            <a:avLst/>
          </a:prstGeom>
          <a:solidFill>
            <a:srgbClr val="0F766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44" name="TextBox 143">
            <a:extLst>
              <a:ext uri="{FF2B5EF4-FFF2-40B4-BE49-F238E27FC236}">
                <a16:creationId xmlns:a16="http://schemas.microsoft.com/office/drawing/2014/main" id="{025FE615-1BAB-4286-80FF-44F0C82195AD}"/>
              </a:ext>
            </a:extLst>
          </p:cNvPr>
          <p:cNvSpPr txBox="1"/>
          <p:nvPr/>
        </p:nvSpPr>
        <p:spPr>
          <a:xfrm>
            <a:off x="843280" y="4521200"/>
            <a:ext cx="1206500" cy="254000"/>
          </a:xfrm>
          <a:prstGeom prst="rect">
            <a:avLst/>
          </a:prstGeom>
          <a:noFill/>
        </p:spPr>
        <p:txBody>
          <a:bodyPr vertOverflow="overflow" vert="horz" wrap="square" rtlCol="0" anchor="t">
            <a:noAutofit/>
          </a:bodyPr>
          <a:lstStyle/>
          <a:p>
            <a:pPr algn="l"/>
            <a:r>
              <a:rPr lang="en-US" sz="700">
                <a:solidFill>
                  <a:srgbClr val="334155"/>
                </a:solidFill>
                <a:latin typeface="Arial"/>
                <a:cs typeface="Arial"/>
              </a:rPr>
              <a:t>PD to adopt SOP: no eviction intervention</a:t>
            </a:r>
          </a:p>
        </p:txBody>
      </p:sp>
      <p:pic>
        <p:nvPicPr>
          <p:cNvPr id="145" name="Graphic 145" descr="Winter hat marking Christmas Day"/>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51500" y="1854200"/>
            <a:ext cx="711200" cy="711200"/>
          </a:xfrm>
          <a:prstGeom prst="rect">
            <a:avLst/>
          </a:prstGeom>
        </p:spPr>
      </p:pic>
    </p:spTree>
    <p:extLst>
      <p:ext uri="{BB962C8B-B14F-4D97-AF65-F5344CB8AC3E}">
        <p14:creationId xmlns:p14="http://schemas.microsoft.com/office/powerpoint/2010/main" val="3004957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THE RESPONSE: FILE EVERYTHING. NOW.</a:t>
            </a:r>
            <a:endParaRPr lang="en-US" sz="2600" dirty="0"/>
          </a:p>
        </p:txBody>
      </p:sp>
      <p:sp>
        <p:nvSpPr>
          <p:cNvPr id="4" name="Text 2"/>
          <p:cNvSpPr/>
          <p:nvPr/>
        </p:nvSpPr>
        <p:spPr>
          <a:xfrm>
            <a:off x="640080" y="1097280"/>
            <a:ext cx="7863840" cy="274320"/>
          </a:xfrm>
          <a:prstGeom prst="rect">
            <a:avLst/>
          </a:prstGeom>
          <a:noFill/>
          <a:ln/>
        </p:spPr>
        <p:txBody>
          <a:bodyPr wrap="square" lIns="0" tIns="0" rIns="0" bIns="0" rtlCol="0" anchor="ctr"/>
          <a:lstStyle/>
          <a:p>
            <a:pPr marL="0" indent="0">
              <a:buNone/>
            </a:pPr>
            <a:r>
              <a:rPr lang="en-US" sz="1300" b="1" i="1" dirty="0">
                <a:solidFill>
                  <a:srgbClr val="B91C1C"/>
                </a:solidFill>
                <a:latin typeface="Calibri" pitchFamily="34" charset="0"/>
                <a:ea typeface="Calibri" pitchFamily="34" charset="-122"/>
                <a:cs typeface="Calibri" pitchFamily="34" charset="-120"/>
              </a:rPr>
              <a:t>Signed December 26, 2025 — the day they planned to remove them</a:t>
            </a:r>
          </a:p>
        </p:txBody>
      </p:sp>
      <p:sp>
        <p:nvSpPr>
          <p:cNvPr id="5" name="Text 3"/>
          <p:cNvSpPr/>
          <p:nvPr/>
        </p:nvSpPr>
        <p:spPr>
          <a:xfrm>
            <a:off x="640080" y="1508760"/>
            <a:ext cx="7863840" cy="274320"/>
          </a:xfrm>
          <a:prstGeom prst="rect">
            <a:avLst/>
          </a:prstGeom>
          <a:noFill/>
          <a:ln/>
        </p:spPr>
        <p:txBody>
          <a:bodyPr wrap="square" lIns="0" tIns="0" rIns="0" bIns="0" rtlCol="0" anchor="ctr"/>
          <a:lstStyle/>
          <a:p>
            <a:pPr marL="0" indent="0">
              <a:buNone/>
            </a:pPr>
            <a:r>
              <a:rPr lang="en-US" sz="1400" b="1" dirty="0">
                <a:solidFill>
                  <a:srgbClr val="1E293B"/>
                </a:solidFill>
                <a:latin typeface="Calibri" pitchFamily="34" charset="0"/>
                <a:ea typeface="Calibri" pitchFamily="34" charset="-122"/>
                <a:cs typeface="Calibri" pitchFamily="34" charset="-120"/>
              </a:rPr>
              <a:t>The Filing Package (a.k.a. “The Stack”):</a:t>
            </a:r>
            <a:endParaRPr lang="en-US" sz="1400" dirty="0"/>
          </a:p>
        </p:txBody>
      </p:sp>
      <p:pic>
        <p:nvPicPr>
          <p:cNvPr id="6" name="Image 0" descr="preencoded.png"/>
          <p:cNvPicPr>
            <a:picLocks noChangeAspect="1"/>
          </p:cNvPicPr>
          <p:nvPr/>
        </p:nvPicPr>
        <p:blipFill>
          <a:blip r:embed="rId3"/>
          <a:stretch>
            <a:fillRect/>
          </a:stretch>
        </p:blipFill>
        <p:spPr>
          <a:xfrm>
            <a:off x="822960" y="1911096"/>
            <a:ext cx="182880" cy="182880"/>
          </a:xfrm>
          <a:prstGeom prst="rect">
            <a:avLst/>
          </a:prstGeom>
        </p:spPr>
      </p:pic>
      <p:sp>
        <p:nvSpPr>
          <p:cNvPr id="7" name="Text 4"/>
          <p:cNvSpPr/>
          <p:nvPr/>
        </p:nvSpPr>
        <p:spPr>
          <a:xfrm>
            <a:off x="1143000" y="1874520"/>
            <a:ext cx="7315200" cy="27432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Verified Complaint (5 counts: quiet enjoyment, breach, unlawful ouster, TCPA × 2)</a:t>
            </a:r>
            <a:endParaRPr lang="en-US" sz="1100" dirty="0"/>
          </a:p>
        </p:txBody>
      </p:sp>
      <p:pic>
        <p:nvPicPr>
          <p:cNvPr id="8" name="Image 1" descr="preencoded.png"/>
          <p:cNvPicPr>
            <a:picLocks noChangeAspect="1"/>
          </p:cNvPicPr>
          <p:nvPr/>
        </p:nvPicPr>
        <p:blipFill>
          <a:blip r:embed="rId3"/>
          <a:stretch>
            <a:fillRect/>
          </a:stretch>
        </p:blipFill>
        <p:spPr>
          <a:xfrm>
            <a:off x="822960" y="2258568"/>
            <a:ext cx="182880" cy="182880"/>
          </a:xfrm>
          <a:prstGeom prst="rect">
            <a:avLst/>
          </a:prstGeom>
        </p:spPr>
      </p:pic>
      <p:sp>
        <p:nvSpPr>
          <p:cNvPr id="9" name="Text 5"/>
          <p:cNvSpPr/>
          <p:nvPr/>
        </p:nvSpPr>
        <p:spPr>
          <a:xfrm>
            <a:off x="1143000" y="2221992"/>
            <a:ext cx="7315200" cy="27432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Ex Parte Motion for TRO (Rule 65.03, Tenn. R. Civ. P.)</a:t>
            </a:r>
            <a:endParaRPr lang="en-US" sz="1100" dirty="0"/>
          </a:p>
        </p:txBody>
      </p:sp>
      <p:pic>
        <p:nvPicPr>
          <p:cNvPr id="10" name="Image 2" descr="preencoded.png"/>
          <p:cNvPicPr>
            <a:picLocks noChangeAspect="1"/>
          </p:cNvPicPr>
          <p:nvPr/>
        </p:nvPicPr>
        <p:blipFill>
          <a:blip r:embed="rId3"/>
          <a:stretch>
            <a:fillRect/>
          </a:stretch>
        </p:blipFill>
        <p:spPr>
          <a:xfrm>
            <a:off x="822960" y="2606040"/>
            <a:ext cx="182880" cy="182880"/>
          </a:xfrm>
          <a:prstGeom prst="rect">
            <a:avLst/>
          </a:prstGeom>
        </p:spPr>
      </p:pic>
      <p:sp>
        <p:nvSpPr>
          <p:cNvPr id="11" name="Text 6"/>
          <p:cNvSpPr/>
          <p:nvPr/>
        </p:nvSpPr>
        <p:spPr>
          <a:xfrm>
            <a:off x="1143000" y="2569464"/>
            <a:ext cx="7315200" cy="27432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Certification Pursuant to TRCP 65.03(1)(B)</a:t>
            </a:r>
            <a:endParaRPr lang="en-US" sz="1100" dirty="0"/>
          </a:p>
        </p:txBody>
      </p:sp>
      <p:pic>
        <p:nvPicPr>
          <p:cNvPr id="12" name="Image 3" descr="preencoded.png"/>
          <p:cNvPicPr>
            <a:picLocks noChangeAspect="1"/>
          </p:cNvPicPr>
          <p:nvPr/>
        </p:nvPicPr>
        <p:blipFill>
          <a:blip r:embed="rId3"/>
          <a:stretch>
            <a:fillRect/>
          </a:stretch>
        </p:blipFill>
        <p:spPr>
          <a:xfrm>
            <a:off x="822960" y="2953512"/>
            <a:ext cx="182880" cy="182880"/>
          </a:xfrm>
          <a:prstGeom prst="rect">
            <a:avLst/>
          </a:prstGeom>
        </p:spPr>
      </p:pic>
      <p:sp>
        <p:nvSpPr>
          <p:cNvPr id="13" name="Text 7"/>
          <p:cNvSpPr/>
          <p:nvPr/>
        </p:nvSpPr>
        <p:spPr>
          <a:xfrm>
            <a:off x="1143000" y="2916936"/>
            <a:ext cx="7315200" cy="27432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Memorandum in Support (4-factor injunctive relief test)</a:t>
            </a:r>
            <a:endParaRPr lang="en-US" sz="1100" dirty="0"/>
          </a:p>
        </p:txBody>
      </p:sp>
      <p:pic>
        <p:nvPicPr>
          <p:cNvPr id="14" name="Image 4" descr="preencoded.png"/>
          <p:cNvPicPr>
            <a:picLocks noChangeAspect="1"/>
          </p:cNvPicPr>
          <p:nvPr/>
        </p:nvPicPr>
        <p:blipFill>
          <a:blip r:embed="rId3"/>
          <a:stretch>
            <a:fillRect/>
          </a:stretch>
        </p:blipFill>
        <p:spPr>
          <a:xfrm>
            <a:off x="822960" y="3300984"/>
            <a:ext cx="182880" cy="182880"/>
          </a:xfrm>
          <a:prstGeom prst="rect">
            <a:avLst/>
          </a:prstGeom>
        </p:spPr>
      </p:pic>
      <p:sp>
        <p:nvSpPr>
          <p:cNvPr id="15" name="Text 8"/>
          <p:cNvSpPr/>
          <p:nvPr/>
        </p:nvSpPr>
        <p:spPr>
          <a:xfrm>
            <a:off x="1143000" y="3264408"/>
            <a:ext cx="7315200" cy="27432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Proposed Order Granting TRO</a:t>
            </a:r>
            <a:endParaRPr lang="en-US" sz="1100" dirty="0"/>
          </a:p>
        </p:txBody>
      </p:sp>
      <p:pic>
        <p:nvPicPr>
          <p:cNvPr id="16" name="Image 5" descr="preencoded.png"/>
          <p:cNvPicPr>
            <a:picLocks noChangeAspect="1"/>
          </p:cNvPicPr>
          <p:nvPr/>
        </p:nvPicPr>
        <p:blipFill>
          <a:blip r:embed="rId3"/>
          <a:stretch>
            <a:fillRect/>
          </a:stretch>
        </p:blipFill>
        <p:spPr>
          <a:xfrm>
            <a:off x="822960" y="3648456"/>
            <a:ext cx="182880" cy="182880"/>
          </a:xfrm>
          <a:prstGeom prst="rect">
            <a:avLst/>
          </a:prstGeom>
        </p:spPr>
      </p:pic>
      <p:sp>
        <p:nvSpPr>
          <p:cNvPr id="17" name="Text 9"/>
          <p:cNvSpPr/>
          <p:nvPr/>
        </p:nvSpPr>
        <p:spPr>
          <a:xfrm>
            <a:off x="1143000" y="3611880"/>
            <a:ext cx="7315200" cy="27432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Affidavit of Indigency (in forma pauperis)</a:t>
            </a:r>
            <a:endParaRPr lang="en-US" sz="1100" dirty="0"/>
          </a:p>
        </p:txBody>
      </p:sp>
      <p:sp>
        <p:nvSpPr>
          <p:cNvPr id="18" name="Shape 10"/>
          <p:cNvSpPr/>
          <p:nvPr/>
        </p:nvSpPr>
        <p:spPr>
          <a:xfrm>
            <a:off x="640080" y="4023360"/>
            <a:ext cx="7863840" cy="457200"/>
          </a:xfrm>
          <a:prstGeom prst="rect">
            <a:avLst/>
          </a:prstGeom>
          <a:solidFill>
            <a:srgbClr val="0F1A2E"/>
          </a:solidFill>
          <a:ln/>
        </p:spPr>
        <p:txBody>
          <a:bodyPr/>
          <a:lstStyle/>
          <a:p>
            <a:endParaRPr lang="en-US"/>
          </a:p>
        </p:txBody>
      </p:sp>
      <p:sp>
        <p:nvSpPr>
          <p:cNvPr id="19" name="Text 11"/>
          <p:cNvSpPr/>
          <p:nvPr/>
        </p:nvSpPr>
        <p:spPr>
          <a:xfrm>
            <a:off x="822960" y="4041648"/>
            <a:ext cx="7498080" cy="411480"/>
          </a:xfrm>
          <a:prstGeom prst="rect">
            <a:avLst/>
          </a:prstGeom>
          <a:noFill/>
          <a:ln/>
        </p:spPr>
        <p:txBody>
          <a:bodyPr wrap="square" lIns="0" tIns="0" rIns="0" bIns="0"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Hand-delivered copies to Scottish Inns front desk AND Manchester Police BEFORE filing with the Court.</a:t>
            </a:r>
          </a:p>
          <a:p>
            <a:pPr marL="0" indent="0">
              <a:buNone/>
            </a:pPr>
            <a:r>
              <a:rPr lang="en-US" sz="1100" dirty="0">
                <a:solidFill>
                  <a:srgbClr val="F4F1EB"/>
                </a:solidFill>
                <a:latin typeface="Calibri" pitchFamily="34" charset="0"/>
                <a:ea typeface="Calibri" pitchFamily="34" charset="-122"/>
                <a:cs typeface="Calibri" pitchFamily="34" charset="-120"/>
              </a:rPr>
              <a:t>Courts closed Dec. 26. Judge Perry signed from his mountain vacation, on condition it be filed when the clerk reopened Dec. 29.</a:t>
            </a:r>
          </a:p>
        </p:txBody>
      </p:sp>
      <p:sp>
        <p:nvSpPr>
          <p:cNvPr id="20" name="Shape 12"/>
          <p:cNvSpPr/>
          <p:nvPr/>
        </p:nvSpPr>
        <p:spPr>
          <a:xfrm>
            <a:off x="640080" y="4617720"/>
            <a:ext cx="7863840" cy="365760"/>
          </a:xfrm>
          <a:prstGeom prst="rect">
            <a:avLst/>
          </a:prstGeom>
          <a:solidFill>
            <a:srgbClr val="FFDD57"/>
          </a:solidFill>
          <a:ln/>
        </p:spPr>
        <p:txBody>
          <a:bodyPr/>
          <a:lstStyle/>
          <a:p>
            <a:endParaRPr lang="en-US"/>
          </a:p>
        </p:txBody>
      </p:sp>
      <p:sp>
        <p:nvSpPr>
          <p:cNvPr id="21" name="Text 13"/>
          <p:cNvSpPr/>
          <p:nvPr/>
        </p:nvSpPr>
        <p:spPr>
          <a:xfrm>
            <a:off x="822960" y="4636008"/>
            <a:ext cx="7498080" cy="320040"/>
          </a:xfrm>
          <a:prstGeom prst="rect">
            <a:avLst/>
          </a:prstGeom>
          <a:noFill/>
          <a:ln/>
        </p:spPr>
        <p:txBody>
          <a:bodyPr wrap="square" lIns="0" tIns="0" rIns="0" bIns="0" rtlCol="0" anchor="ctr"/>
          <a:lstStyle/>
          <a:p>
            <a:pPr marL="0" indent="0">
              <a:buNone/>
            </a:pPr>
            <a:r>
              <a:rPr lang="en-US" sz="1100" i="1" dirty="0">
                <a:solidFill>
                  <a:srgbClr val="0F1A2E"/>
                </a:solidFill>
                <a:latin typeface="Calibri" pitchFamily="34" charset="0"/>
                <a:ea typeface="Calibri" pitchFamily="34" charset="-122"/>
                <a:cs typeface="Calibri" pitchFamily="34" charset="-120"/>
              </a:rPr>
              <a:t>"Hi, I’m the attorney for the people you’re about to illegally evict. Here’s some light reading. I’ll be at the courthouse."</a:t>
            </a:r>
            <a:endParaRPr lang="en-US" sz="1100" dirty="0"/>
          </a:p>
        </p:txBody>
      </p:sp>
    </p:spTree>
    <p:extLst>
      <p:ext uri="{BB962C8B-B14F-4D97-AF65-F5344CB8AC3E}">
        <p14:creationId xmlns:p14="http://schemas.microsoft.com/office/powerpoint/2010/main" val="494742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400" b="1" dirty="0">
                <a:solidFill>
                  <a:srgbClr val="FFFFFF"/>
                </a:solidFill>
                <a:latin typeface="Georgia" pitchFamily="34" charset="0"/>
                <a:ea typeface="Georgia" pitchFamily="34" charset="-122"/>
                <a:cs typeface="Georgia" pitchFamily="34" charset="-120"/>
              </a:rPr>
              <a:t>THE FOUR-FACTOR TEST (YOUR CHEAT SHEET)</a:t>
            </a:r>
            <a:endParaRPr lang="en-US" sz="2400" dirty="0"/>
          </a:p>
        </p:txBody>
      </p:sp>
      <p:sp>
        <p:nvSpPr>
          <p:cNvPr id="4" name="Text 2"/>
          <p:cNvSpPr/>
          <p:nvPr/>
        </p:nvSpPr>
        <p:spPr>
          <a:xfrm>
            <a:off x="640080" y="1051560"/>
            <a:ext cx="7863840" cy="228600"/>
          </a:xfrm>
          <a:prstGeom prst="rect">
            <a:avLst/>
          </a:prstGeom>
          <a:noFill/>
          <a:ln/>
        </p:spPr>
        <p:txBody>
          <a:bodyPr wrap="square" lIns="0" tIns="0" rIns="0" bIns="0" rtlCol="0" anchor="ctr"/>
          <a:lstStyle/>
          <a:p>
            <a:pPr marL="0" indent="0">
              <a:buNone/>
            </a:pPr>
            <a:r>
              <a:rPr lang="en-US" sz="900" i="1" dirty="0">
                <a:solidFill>
                  <a:srgbClr val="0F766E"/>
                </a:solidFill>
                <a:latin typeface="Calibri" pitchFamily="34" charset="0"/>
                <a:ea typeface="Calibri" pitchFamily="34" charset="-122"/>
                <a:cs typeface="Calibri" pitchFamily="34" charset="-120"/>
              </a:rPr>
              <a:t>S. Central TN R.R. Auth. v. Harakas, 44 S.W.3d 912 (2000); Fisher v. Hargett, 604 S.W.3d 381 (2020)</a:t>
            </a:r>
            <a:endParaRPr lang="en-US" sz="900" dirty="0"/>
          </a:p>
        </p:txBody>
      </p:sp>
      <p:sp>
        <p:nvSpPr>
          <p:cNvPr id="5" name="Shape 3"/>
          <p:cNvSpPr/>
          <p:nvPr/>
        </p:nvSpPr>
        <p:spPr>
          <a:xfrm>
            <a:off x="640080" y="1417320"/>
            <a:ext cx="7863840" cy="749808"/>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6" name="Shape 4"/>
          <p:cNvSpPr/>
          <p:nvPr/>
        </p:nvSpPr>
        <p:spPr>
          <a:xfrm>
            <a:off x="777240" y="1527048"/>
            <a:ext cx="502920" cy="502920"/>
          </a:xfrm>
          <a:prstGeom prst="ellipse">
            <a:avLst/>
          </a:prstGeom>
          <a:solidFill>
            <a:srgbClr val="1A2744"/>
          </a:solidFill>
          <a:ln/>
        </p:spPr>
        <p:txBody>
          <a:bodyPr/>
          <a:lstStyle/>
          <a:p>
            <a:endParaRPr lang="en-US"/>
          </a:p>
        </p:txBody>
      </p:sp>
      <p:sp>
        <p:nvSpPr>
          <p:cNvPr id="7" name="Text 5"/>
          <p:cNvSpPr/>
          <p:nvPr/>
        </p:nvSpPr>
        <p:spPr>
          <a:xfrm>
            <a:off x="777240" y="1527048"/>
            <a:ext cx="502920" cy="502920"/>
          </a:xfrm>
          <a:prstGeom prst="rect">
            <a:avLst/>
          </a:prstGeom>
          <a:noFill/>
          <a:ln/>
        </p:spPr>
        <p:txBody>
          <a:bodyPr wrap="square" lIns="0" tIns="0" rIns="0" bIns="0" rtlCol="0" anchor="ctr"/>
          <a:lstStyle/>
          <a:p>
            <a:pPr marL="0" indent="0" algn="ctr">
              <a:buNone/>
            </a:pPr>
            <a:r>
              <a:rPr lang="en-US" sz="1800" b="1" dirty="0">
                <a:solidFill>
                  <a:srgbClr val="C9A84C"/>
                </a:solidFill>
                <a:latin typeface="Georgia" pitchFamily="34" charset="0"/>
                <a:ea typeface="Georgia" pitchFamily="34" charset="-122"/>
                <a:cs typeface="Georgia" pitchFamily="34" charset="-120"/>
              </a:rPr>
              <a:t>1</a:t>
            </a:r>
            <a:endParaRPr lang="en-US" sz="1800" dirty="0"/>
          </a:p>
        </p:txBody>
      </p:sp>
      <p:sp>
        <p:nvSpPr>
          <p:cNvPr id="8" name="Text 6"/>
          <p:cNvSpPr/>
          <p:nvPr/>
        </p:nvSpPr>
        <p:spPr>
          <a:xfrm>
            <a:off x="1463040" y="1463040"/>
            <a:ext cx="1828800" cy="22860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Irreparable Harm</a:t>
            </a:r>
            <a:endParaRPr lang="en-US" sz="1200" dirty="0"/>
          </a:p>
        </p:txBody>
      </p:sp>
      <p:sp>
        <p:nvSpPr>
          <p:cNvPr id="9" name="Text 7"/>
          <p:cNvSpPr/>
          <p:nvPr/>
        </p:nvSpPr>
        <p:spPr>
          <a:xfrm>
            <a:off x="1463040" y="1691640"/>
            <a:ext cx="4114800" cy="22860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Homelessness. Disabled client. Winter. Can’t undo with money.</a:t>
            </a:r>
            <a:endParaRPr lang="en-US" sz="1000" dirty="0"/>
          </a:p>
        </p:txBody>
      </p:sp>
      <p:sp>
        <p:nvSpPr>
          <p:cNvPr id="10" name="Text 8"/>
          <p:cNvSpPr/>
          <p:nvPr/>
        </p:nvSpPr>
        <p:spPr>
          <a:xfrm>
            <a:off x="5760720" y="1508760"/>
            <a:ext cx="2560320" cy="548640"/>
          </a:xfrm>
          <a:prstGeom prst="rect">
            <a:avLst/>
          </a:prstGeom>
          <a:noFill/>
          <a:ln/>
        </p:spPr>
        <p:txBody>
          <a:bodyPr wrap="square" lIns="0" tIns="0" rIns="0" bIns="0" rtlCol="0" anchor="ctr"/>
          <a:lstStyle/>
          <a:p>
            <a:pPr marL="0" indent="0">
              <a:buNone/>
            </a:pPr>
            <a:r>
              <a:rPr lang="en-US" sz="1000" i="1" dirty="0">
                <a:solidFill>
                  <a:srgbClr val="0F766E"/>
                </a:solidFill>
                <a:latin typeface="Calibri" pitchFamily="34" charset="0"/>
                <a:ea typeface="Calibri" pitchFamily="34" charset="-122"/>
                <a:cs typeface="Calibri" pitchFamily="34" charset="-120"/>
              </a:rPr>
              <a:t>“Your Honor, they’ll be homeless. Tomorrow.”</a:t>
            </a:r>
            <a:endParaRPr lang="en-US" sz="1000" dirty="0"/>
          </a:p>
        </p:txBody>
      </p:sp>
      <p:sp>
        <p:nvSpPr>
          <p:cNvPr id="11" name="Shape 9"/>
          <p:cNvSpPr/>
          <p:nvPr/>
        </p:nvSpPr>
        <p:spPr>
          <a:xfrm>
            <a:off x="640080" y="2286000"/>
            <a:ext cx="7863840" cy="749808"/>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2" name="Shape 10"/>
          <p:cNvSpPr/>
          <p:nvPr/>
        </p:nvSpPr>
        <p:spPr>
          <a:xfrm>
            <a:off x="777240" y="2395728"/>
            <a:ext cx="502920" cy="502920"/>
          </a:xfrm>
          <a:prstGeom prst="ellipse">
            <a:avLst/>
          </a:prstGeom>
          <a:solidFill>
            <a:srgbClr val="1A2744"/>
          </a:solidFill>
          <a:ln/>
        </p:spPr>
        <p:txBody>
          <a:bodyPr/>
          <a:lstStyle/>
          <a:p>
            <a:endParaRPr lang="en-US"/>
          </a:p>
        </p:txBody>
      </p:sp>
      <p:sp>
        <p:nvSpPr>
          <p:cNvPr id="13" name="Text 11"/>
          <p:cNvSpPr/>
          <p:nvPr/>
        </p:nvSpPr>
        <p:spPr>
          <a:xfrm>
            <a:off x="777240" y="2395728"/>
            <a:ext cx="502920" cy="502920"/>
          </a:xfrm>
          <a:prstGeom prst="rect">
            <a:avLst/>
          </a:prstGeom>
          <a:noFill/>
          <a:ln/>
        </p:spPr>
        <p:txBody>
          <a:bodyPr wrap="square" lIns="0" tIns="0" rIns="0" bIns="0" rtlCol="0" anchor="ctr"/>
          <a:lstStyle/>
          <a:p>
            <a:pPr marL="0" indent="0" algn="ctr">
              <a:buNone/>
            </a:pPr>
            <a:r>
              <a:rPr lang="en-US" sz="1800" b="1" dirty="0">
                <a:solidFill>
                  <a:srgbClr val="C9A84C"/>
                </a:solidFill>
                <a:latin typeface="Georgia" pitchFamily="34" charset="0"/>
                <a:ea typeface="Georgia" pitchFamily="34" charset="-122"/>
                <a:cs typeface="Georgia" pitchFamily="34" charset="-120"/>
              </a:rPr>
              <a:t>2</a:t>
            </a:r>
            <a:endParaRPr lang="en-US" sz="1800" dirty="0"/>
          </a:p>
        </p:txBody>
      </p:sp>
      <p:sp>
        <p:nvSpPr>
          <p:cNvPr id="14" name="Text 12"/>
          <p:cNvSpPr/>
          <p:nvPr/>
        </p:nvSpPr>
        <p:spPr>
          <a:xfrm>
            <a:off x="1463040" y="2331720"/>
            <a:ext cx="1828800" cy="22860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Balance of Harms</a:t>
            </a:r>
            <a:endParaRPr lang="en-US" sz="1200" dirty="0"/>
          </a:p>
        </p:txBody>
      </p:sp>
      <p:sp>
        <p:nvSpPr>
          <p:cNvPr id="15" name="Text 13"/>
          <p:cNvSpPr/>
          <p:nvPr/>
        </p:nvSpPr>
        <p:spPr>
          <a:xfrm>
            <a:off x="1463040" y="2560320"/>
            <a:ext cx="4114800" cy="22860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Requiring the hotel to follow the law = no harm to them.</a:t>
            </a:r>
            <a:endParaRPr lang="en-US" sz="1000" dirty="0"/>
          </a:p>
        </p:txBody>
      </p:sp>
      <p:sp>
        <p:nvSpPr>
          <p:cNvPr id="16" name="Text 14"/>
          <p:cNvSpPr/>
          <p:nvPr/>
        </p:nvSpPr>
        <p:spPr>
          <a:xfrm>
            <a:off x="5760720" y="2377440"/>
            <a:ext cx="2560320" cy="548640"/>
          </a:xfrm>
          <a:prstGeom prst="rect">
            <a:avLst/>
          </a:prstGeom>
          <a:noFill/>
          <a:ln/>
        </p:spPr>
        <p:txBody>
          <a:bodyPr wrap="square" lIns="0" tIns="0" rIns="0" bIns="0" rtlCol="0" anchor="ctr"/>
          <a:lstStyle/>
          <a:p>
            <a:pPr marL="0" indent="0">
              <a:buNone/>
            </a:pPr>
            <a:r>
              <a:rPr lang="en-US" sz="1000" i="1" dirty="0">
                <a:solidFill>
                  <a:srgbClr val="0F766E"/>
                </a:solidFill>
                <a:latin typeface="Calibri" pitchFamily="34" charset="0"/>
                <a:ea typeface="Calibri" pitchFamily="34" charset="-122"/>
                <a:cs typeface="Calibri" pitchFamily="34" charset="-120"/>
              </a:rPr>
              <a:t>“All we ask is that they obey the law. Unreasonable?”</a:t>
            </a:r>
            <a:endParaRPr lang="en-US" sz="1000" dirty="0"/>
          </a:p>
        </p:txBody>
      </p:sp>
      <p:sp>
        <p:nvSpPr>
          <p:cNvPr id="17" name="Shape 15"/>
          <p:cNvSpPr/>
          <p:nvPr/>
        </p:nvSpPr>
        <p:spPr>
          <a:xfrm>
            <a:off x="640080" y="3154680"/>
            <a:ext cx="7863840" cy="749808"/>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8" name="Shape 16"/>
          <p:cNvSpPr/>
          <p:nvPr/>
        </p:nvSpPr>
        <p:spPr>
          <a:xfrm>
            <a:off x="777240" y="3264408"/>
            <a:ext cx="502920" cy="502920"/>
          </a:xfrm>
          <a:prstGeom prst="ellipse">
            <a:avLst/>
          </a:prstGeom>
          <a:solidFill>
            <a:srgbClr val="1A2744"/>
          </a:solidFill>
          <a:ln/>
        </p:spPr>
        <p:txBody>
          <a:bodyPr/>
          <a:lstStyle/>
          <a:p>
            <a:endParaRPr lang="en-US"/>
          </a:p>
        </p:txBody>
      </p:sp>
      <p:sp>
        <p:nvSpPr>
          <p:cNvPr id="19" name="Text 17"/>
          <p:cNvSpPr/>
          <p:nvPr/>
        </p:nvSpPr>
        <p:spPr>
          <a:xfrm>
            <a:off x="777240" y="3264408"/>
            <a:ext cx="502920" cy="502920"/>
          </a:xfrm>
          <a:prstGeom prst="rect">
            <a:avLst/>
          </a:prstGeom>
          <a:noFill/>
          <a:ln/>
        </p:spPr>
        <p:txBody>
          <a:bodyPr wrap="square" lIns="0" tIns="0" rIns="0" bIns="0" rtlCol="0" anchor="ctr"/>
          <a:lstStyle/>
          <a:p>
            <a:pPr marL="0" indent="0" algn="ctr">
              <a:buNone/>
            </a:pPr>
            <a:r>
              <a:rPr lang="en-US" sz="1800" b="1" dirty="0">
                <a:solidFill>
                  <a:srgbClr val="C9A84C"/>
                </a:solidFill>
                <a:latin typeface="Georgia" pitchFamily="34" charset="0"/>
                <a:ea typeface="Georgia" pitchFamily="34" charset="-122"/>
                <a:cs typeface="Georgia" pitchFamily="34" charset="-120"/>
              </a:rPr>
              <a:t>3</a:t>
            </a:r>
            <a:endParaRPr lang="en-US" sz="1800" dirty="0"/>
          </a:p>
        </p:txBody>
      </p:sp>
      <p:sp>
        <p:nvSpPr>
          <p:cNvPr id="20" name="Text 18"/>
          <p:cNvSpPr/>
          <p:nvPr/>
        </p:nvSpPr>
        <p:spPr>
          <a:xfrm>
            <a:off x="1463040" y="3200400"/>
            <a:ext cx="1828800" cy="22860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Success on Merits</a:t>
            </a:r>
            <a:endParaRPr lang="en-US" sz="1200" dirty="0"/>
          </a:p>
        </p:txBody>
      </p:sp>
      <p:sp>
        <p:nvSpPr>
          <p:cNvPr id="21" name="Text 19"/>
          <p:cNvSpPr/>
          <p:nvPr/>
        </p:nvSpPr>
        <p:spPr>
          <a:xfrm>
            <a:off x="1463040" y="3429000"/>
            <a:ext cx="4114800" cy="22860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3 years + weekly rent + long-term section = tenant.</a:t>
            </a:r>
            <a:endParaRPr lang="en-US" sz="1000" dirty="0"/>
          </a:p>
        </p:txBody>
      </p:sp>
      <p:sp>
        <p:nvSpPr>
          <p:cNvPr id="22" name="Text 20"/>
          <p:cNvSpPr/>
          <p:nvPr/>
        </p:nvSpPr>
        <p:spPr>
          <a:xfrm>
            <a:off x="5760720" y="3246120"/>
            <a:ext cx="2560320" cy="548640"/>
          </a:xfrm>
          <a:prstGeom prst="rect">
            <a:avLst/>
          </a:prstGeom>
          <a:noFill/>
          <a:ln/>
        </p:spPr>
        <p:txBody>
          <a:bodyPr wrap="square" lIns="0" tIns="0" rIns="0" bIns="0" rtlCol="0" anchor="ctr"/>
          <a:lstStyle/>
          <a:p>
            <a:pPr marL="0" indent="0">
              <a:buNone/>
            </a:pPr>
            <a:r>
              <a:rPr lang="en-US" sz="1000" i="1" dirty="0">
                <a:solidFill>
                  <a:srgbClr val="0F766E"/>
                </a:solidFill>
                <a:latin typeface="Calibri" pitchFamily="34" charset="0"/>
                <a:ea typeface="Calibri" pitchFamily="34" charset="-122"/>
                <a:cs typeface="Calibri" pitchFamily="34" charset="-120"/>
              </a:rPr>
              <a:t>“They brought their own towels. That’s not a hotel guest.”</a:t>
            </a:r>
            <a:endParaRPr lang="en-US" sz="1000" dirty="0"/>
          </a:p>
        </p:txBody>
      </p:sp>
      <p:sp>
        <p:nvSpPr>
          <p:cNvPr id="23" name="Shape 21"/>
          <p:cNvSpPr/>
          <p:nvPr/>
        </p:nvSpPr>
        <p:spPr>
          <a:xfrm>
            <a:off x="640080" y="4023360"/>
            <a:ext cx="7863840" cy="749808"/>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4" name="Shape 22"/>
          <p:cNvSpPr/>
          <p:nvPr/>
        </p:nvSpPr>
        <p:spPr>
          <a:xfrm>
            <a:off x="777240" y="4133088"/>
            <a:ext cx="502920" cy="502920"/>
          </a:xfrm>
          <a:prstGeom prst="ellipse">
            <a:avLst/>
          </a:prstGeom>
          <a:solidFill>
            <a:srgbClr val="1A2744"/>
          </a:solidFill>
          <a:ln/>
        </p:spPr>
        <p:txBody>
          <a:bodyPr/>
          <a:lstStyle/>
          <a:p>
            <a:endParaRPr lang="en-US"/>
          </a:p>
        </p:txBody>
      </p:sp>
      <p:sp>
        <p:nvSpPr>
          <p:cNvPr id="25" name="Text 23"/>
          <p:cNvSpPr/>
          <p:nvPr/>
        </p:nvSpPr>
        <p:spPr>
          <a:xfrm>
            <a:off x="777240" y="4133088"/>
            <a:ext cx="502920" cy="502920"/>
          </a:xfrm>
          <a:prstGeom prst="rect">
            <a:avLst/>
          </a:prstGeom>
          <a:noFill/>
          <a:ln/>
        </p:spPr>
        <p:txBody>
          <a:bodyPr wrap="square" lIns="0" tIns="0" rIns="0" bIns="0" rtlCol="0" anchor="ctr"/>
          <a:lstStyle/>
          <a:p>
            <a:pPr marL="0" indent="0" algn="ctr">
              <a:buNone/>
            </a:pPr>
            <a:r>
              <a:rPr lang="en-US" sz="1800" b="1" dirty="0">
                <a:solidFill>
                  <a:srgbClr val="C9A84C"/>
                </a:solidFill>
                <a:latin typeface="Georgia" pitchFamily="34" charset="0"/>
                <a:ea typeface="Georgia" pitchFamily="34" charset="-122"/>
                <a:cs typeface="Georgia" pitchFamily="34" charset="-120"/>
              </a:rPr>
              <a:t>4</a:t>
            </a:r>
            <a:endParaRPr lang="en-US" sz="1800" dirty="0"/>
          </a:p>
        </p:txBody>
      </p:sp>
      <p:sp>
        <p:nvSpPr>
          <p:cNvPr id="26" name="Text 24"/>
          <p:cNvSpPr/>
          <p:nvPr/>
        </p:nvSpPr>
        <p:spPr>
          <a:xfrm>
            <a:off x="1463040" y="4069080"/>
            <a:ext cx="1828800" cy="22860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Public Interest</a:t>
            </a:r>
            <a:endParaRPr lang="en-US" sz="1200" dirty="0"/>
          </a:p>
        </p:txBody>
      </p:sp>
      <p:sp>
        <p:nvSpPr>
          <p:cNvPr id="27" name="Text 25"/>
          <p:cNvSpPr/>
          <p:nvPr/>
        </p:nvSpPr>
        <p:spPr>
          <a:xfrm>
            <a:off x="1463040" y="4297680"/>
            <a:ext cx="4114800" cy="22860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Enforcing eviction laws protects everyone.</a:t>
            </a:r>
            <a:endParaRPr lang="en-US" sz="1000" dirty="0"/>
          </a:p>
        </p:txBody>
      </p:sp>
      <p:sp>
        <p:nvSpPr>
          <p:cNvPr id="28" name="Text 26"/>
          <p:cNvSpPr/>
          <p:nvPr/>
        </p:nvSpPr>
        <p:spPr>
          <a:xfrm>
            <a:off x="5760720" y="4114800"/>
            <a:ext cx="2560320" cy="548640"/>
          </a:xfrm>
          <a:prstGeom prst="rect">
            <a:avLst/>
          </a:prstGeom>
          <a:noFill/>
          <a:ln/>
        </p:spPr>
        <p:txBody>
          <a:bodyPr wrap="square" lIns="0" tIns="0" rIns="0" bIns="0" rtlCol="0" anchor="ctr"/>
          <a:lstStyle/>
          <a:p>
            <a:pPr marL="0" indent="0">
              <a:buNone/>
            </a:pPr>
            <a:r>
              <a:rPr lang="en-US" sz="1000" i="1" dirty="0">
                <a:solidFill>
                  <a:srgbClr val="0F766E"/>
                </a:solidFill>
                <a:latin typeface="Calibri" pitchFamily="34" charset="0"/>
                <a:ea typeface="Calibri" pitchFamily="34" charset="-122"/>
                <a:cs typeface="Calibri" pitchFamily="34" charset="-120"/>
              </a:rPr>
              <a:t>“Lawlessness is bad for society. Discuss.”</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THE COURT’S RULING (WE WON.)</a:t>
            </a:r>
            <a:endParaRPr lang="en-US" sz="2800" dirty="0"/>
          </a:p>
        </p:txBody>
      </p:sp>
      <p:sp>
        <p:nvSpPr>
          <p:cNvPr id="4" name="Shape 2"/>
          <p:cNvSpPr/>
          <p:nvPr/>
        </p:nvSpPr>
        <p:spPr>
          <a:xfrm>
            <a:off x="640080" y="1280160"/>
            <a:ext cx="7863840" cy="822960"/>
          </a:xfrm>
          <a:prstGeom prst="rect">
            <a:avLst/>
          </a:prstGeom>
          <a:solidFill>
            <a:srgbClr val="15803D"/>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822960" y="1371600"/>
            <a:ext cx="411480" cy="411480"/>
          </a:xfrm>
          <a:prstGeom prst="rect">
            <a:avLst/>
          </a:prstGeom>
        </p:spPr>
      </p:pic>
      <p:sp>
        <p:nvSpPr>
          <p:cNvPr id="6" name="Text 3"/>
          <p:cNvSpPr/>
          <p:nvPr/>
        </p:nvSpPr>
        <p:spPr>
          <a:xfrm>
            <a:off x="1371600" y="1325880"/>
            <a:ext cx="6858000" cy="32004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EX PARTE TRO GRANTED — December 26, 2025</a:t>
            </a:r>
            <a:endParaRPr lang="en-US" sz="1600" dirty="0"/>
          </a:p>
        </p:txBody>
      </p:sp>
      <p:sp>
        <p:nvSpPr>
          <p:cNvPr id="7" name="Text 4"/>
          <p:cNvSpPr/>
          <p:nvPr/>
        </p:nvSpPr>
        <p:spPr>
          <a:xfrm>
            <a:off x="1371600" y="1645920"/>
            <a:ext cx="6858000" cy="27432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Judge Perry (GS Criminal) signed it the same day. Bond waived. Merry Christmas.</a:t>
            </a:r>
            <a:endParaRPr lang="en-US" sz="1200" dirty="0"/>
          </a:p>
        </p:txBody>
      </p:sp>
      <p:sp>
        <p:nvSpPr>
          <p:cNvPr id="8" name="Shape 5"/>
          <p:cNvSpPr/>
          <p:nvPr/>
        </p:nvSpPr>
        <p:spPr>
          <a:xfrm>
            <a:off x="640080" y="2377440"/>
            <a:ext cx="7863840" cy="15087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9" name="Shape 6"/>
          <p:cNvSpPr/>
          <p:nvPr/>
        </p:nvSpPr>
        <p:spPr>
          <a:xfrm>
            <a:off x="640080" y="2377440"/>
            <a:ext cx="45719" cy="1508760"/>
          </a:xfrm>
          <a:prstGeom prst="rect">
            <a:avLst/>
          </a:prstGeom>
          <a:solidFill>
            <a:srgbClr val="C9A84C"/>
          </a:solidFill>
          <a:ln/>
        </p:spPr>
        <p:txBody>
          <a:bodyPr/>
          <a:lstStyle/>
          <a:p>
            <a:endParaRPr lang="en-US"/>
          </a:p>
        </p:txBody>
      </p:sp>
      <p:sp>
        <p:nvSpPr>
          <p:cNvPr id="10" name="Text 7"/>
          <p:cNvSpPr/>
          <p:nvPr/>
        </p:nvSpPr>
        <p:spPr>
          <a:xfrm>
            <a:off x="914400" y="2468880"/>
            <a:ext cx="7315200" cy="22860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Hearing Jan. 5, 2026 — Order Entered Jan. 28, 2026</a:t>
            </a:r>
            <a:endParaRPr lang="en-US" sz="1200" dirty="0"/>
          </a:p>
        </p:txBody>
      </p:sp>
      <p:sp>
        <p:nvSpPr>
          <p:cNvPr id="11" name="Text 8"/>
          <p:cNvSpPr/>
          <p:nvPr/>
        </p:nvSpPr>
        <p:spPr>
          <a:xfrm>
            <a:off x="914400" y="2697480"/>
            <a:ext cx="7315200" cy="182880"/>
          </a:xfrm>
          <a:prstGeom prst="rect">
            <a:avLst/>
          </a:prstGeom>
          <a:noFill/>
          <a:ln/>
        </p:spPr>
        <p:txBody>
          <a:bodyPr wrap="square" lIns="0" tIns="0" rIns="0" bIns="0" rtlCol="0" anchor="ctr"/>
          <a:lstStyle/>
          <a:p>
            <a:pPr marL="0" indent="0">
              <a:buNone/>
            </a:pPr>
            <a:r>
              <a:rPr lang="en-US" sz="1000" i="1" dirty="0">
                <a:solidFill>
                  <a:srgbClr val="64748B"/>
                </a:solidFill>
                <a:latin typeface="Calibri" pitchFamily="34" charset="0"/>
                <a:ea typeface="Calibri" pitchFamily="34" charset="-122"/>
                <a:cs typeface="Calibri" pitchFamily="34" charset="-120"/>
              </a:rPr>
              <a:t>Hon. William A. Lockhart, Coffee County Circuit Court</a:t>
            </a:r>
            <a:endParaRPr lang="en-US" sz="1000" dirty="0"/>
          </a:p>
        </p:txBody>
      </p:sp>
      <p:sp>
        <p:nvSpPr>
          <p:cNvPr id="12" name="Text 9"/>
          <p:cNvSpPr/>
          <p:nvPr/>
        </p:nvSpPr>
        <p:spPr>
          <a:xfrm>
            <a:off x="914400" y="2971800"/>
            <a:ext cx="7315200" cy="182880"/>
          </a:xfrm>
          <a:prstGeom prst="rect">
            <a:avLst/>
          </a:prstGeom>
          <a:noFill/>
          <a:ln/>
        </p:spPr>
        <p:txBody>
          <a:bodyPr wrap="square" lIns="0" tIns="0" rIns="0" bIns="0" rtlCol="0" anchor="ctr"/>
          <a:lstStyle/>
          <a:p>
            <a:pPr marL="0" indent="0">
              <a:buNone/>
            </a:pPr>
            <a:r>
              <a:rPr lang="en-US" sz="1100" b="1" dirty="0">
                <a:solidFill>
                  <a:srgbClr val="1E293B"/>
                </a:solidFill>
                <a:latin typeface="Calibri" pitchFamily="34" charset="0"/>
                <a:ea typeface="Calibri" pitchFamily="34" charset="-122"/>
                <a:cs typeface="Calibri" pitchFamily="34" charset="-120"/>
              </a:rPr>
              <a:t>Key Findings:</a:t>
            </a:r>
            <a:endParaRPr lang="en-US" sz="1100" dirty="0"/>
          </a:p>
        </p:txBody>
      </p:sp>
      <p:sp>
        <p:nvSpPr>
          <p:cNvPr id="13" name="Text 10"/>
          <p:cNvSpPr/>
          <p:nvPr/>
        </p:nvSpPr>
        <p:spPr>
          <a:xfrm>
            <a:off x="914400" y="3200400"/>
            <a:ext cx="7315200" cy="457200"/>
          </a:xfrm>
          <a:prstGeom prst="rect">
            <a:avLst/>
          </a:prstGeom>
          <a:noFill/>
          <a:ln/>
        </p:spPr>
        <p:txBody>
          <a:bodyPr wrap="square" lIns="0" tIns="0" rIns="0" bIns="0" rtlCol="0" anchor="ctr"/>
          <a:lstStyle/>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~3 years + weekly rent = tenants, not guests</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Landlord-tenant relationship exists (TCA §§ 67-4-1401, -1404)</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Periodic tenancy requires notice + detainer warrant process</a:t>
            </a:r>
            <a:endParaRPr lang="en-US" sz="1100" dirty="0"/>
          </a:p>
        </p:txBody>
      </p:sp>
      <p:sp>
        <p:nvSpPr>
          <p:cNvPr id="14" name="Shape 11"/>
          <p:cNvSpPr/>
          <p:nvPr/>
        </p:nvSpPr>
        <p:spPr>
          <a:xfrm>
            <a:off x="640080" y="3931920"/>
            <a:ext cx="7863840" cy="594360"/>
          </a:xfrm>
          <a:prstGeom prst="rect">
            <a:avLst/>
          </a:prstGeom>
          <a:solidFill>
            <a:srgbClr val="0F1A2E"/>
          </a:solidFill>
          <a:ln/>
        </p:spPr>
        <p:txBody>
          <a:bodyPr/>
          <a:lstStyle/>
          <a:p>
            <a:endParaRPr lang="en-US"/>
          </a:p>
        </p:txBody>
      </p:sp>
      <p:sp>
        <p:nvSpPr>
          <p:cNvPr id="15" name="Text 12"/>
          <p:cNvSpPr/>
          <p:nvPr/>
        </p:nvSpPr>
        <p:spPr>
          <a:xfrm>
            <a:off x="822960" y="3959352"/>
            <a:ext cx="7498080" cy="502920"/>
          </a:xfrm>
          <a:prstGeom prst="rect">
            <a:avLst/>
          </a:prstGeom>
          <a:noFill/>
          <a:ln/>
        </p:spPr>
        <p:txBody>
          <a:bodyPr wrap="square" lIns="0" tIns="0" rIns="0" bIns="0" rtlCol="0" anchor="ctr"/>
          <a:lstStyle/>
          <a:p>
            <a:pPr marL="0" indent="0">
              <a:buNone/>
            </a:pPr>
            <a:r>
              <a:rPr lang="en-US" sz="1100" i="1" dirty="0">
                <a:solidFill>
                  <a:srgbClr val="F4F1EB"/>
                </a:solidFill>
                <a:latin typeface="Calibri" pitchFamily="34" charset="0"/>
                <a:ea typeface="Calibri" pitchFamily="34" charset="-122"/>
                <a:cs typeface="Calibri" pitchFamily="34" charset="-120"/>
              </a:rPr>
              <a:t>ORDERED: Plaintiffs shall remain until the owner follows the correct process—notice, detainer warrant, and a writ through the courts.</a:t>
            </a:r>
            <a:endParaRPr lang="en-US" sz="1100" dirty="0"/>
          </a:p>
        </p:txBody>
      </p:sp>
      <p:sp>
        <p:nvSpPr>
          <p:cNvPr id="16" name="Shape 13"/>
          <p:cNvSpPr/>
          <p:nvPr/>
        </p:nvSpPr>
        <p:spPr>
          <a:xfrm>
            <a:off x="640080" y="4663440"/>
            <a:ext cx="7863840" cy="320040"/>
          </a:xfrm>
          <a:prstGeom prst="rect">
            <a:avLst/>
          </a:prstGeom>
          <a:solidFill>
            <a:srgbClr val="FFDD57"/>
          </a:solidFill>
          <a:ln/>
        </p:spPr>
        <p:txBody>
          <a:bodyPr/>
          <a:lstStyle/>
          <a:p>
            <a:endParaRPr lang="en-US"/>
          </a:p>
        </p:txBody>
      </p:sp>
      <p:pic>
        <p:nvPicPr>
          <p:cNvPr id="17" name="Image 1" descr="preencoded.png"/>
          <p:cNvPicPr>
            <a:picLocks noChangeAspect="1"/>
          </p:cNvPicPr>
          <p:nvPr/>
        </p:nvPicPr>
        <p:blipFill>
          <a:blip r:embed="rId4"/>
          <a:stretch>
            <a:fillRect/>
          </a:stretch>
        </p:blipFill>
        <p:spPr>
          <a:xfrm>
            <a:off x="822960" y="4681728"/>
            <a:ext cx="256032" cy="256032"/>
          </a:xfrm>
          <a:prstGeom prst="rect">
            <a:avLst/>
          </a:prstGeom>
        </p:spPr>
      </p:pic>
      <p:sp>
        <p:nvSpPr>
          <p:cNvPr id="18" name="Text 14"/>
          <p:cNvSpPr/>
          <p:nvPr/>
        </p:nvSpPr>
        <p:spPr>
          <a:xfrm>
            <a:off x="1188720" y="4681728"/>
            <a:ext cx="7132320" cy="274320"/>
          </a:xfrm>
          <a:prstGeom prst="rect">
            <a:avLst/>
          </a:prstGeom>
          <a:noFill/>
          <a:ln/>
        </p:spPr>
        <p:txBody>
          <a:bodyPr wrap="square" lIns="0" tIns="0" rIns="0" bIns="0" rtlCol="0" anchor="ctr"/>
          <a:lstStyle/>
          <a:p>
            <a:pPr marL="0" indent="0">
              <a:buNone/>
            </a:pPr>
            <a:r>
              <a:rPr lang="en-US" sz="1100" b="1" dirty="0">
                <a:solidFill>
                  <a:srgbClr val="0F1A2E"/>
                </a:solidFill>
                <a:latin typeface="Calibri" pitchFamily="34" charset="0"/>
                <a:ea typeface="Calibri" pitchFamily="34" charset="-122"/>
                <a:cs typeface="Calibri" pitchFamily="34" charset="-120"/>
              </a:rPr>
              <a:t>Also found: hotel’s manager waived ALL back rent through Dec. 31. Clients owed $0 as of Jan. 1.</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400" b="1" dirty="0">
                <a:solidFill>
                  <a:srgbClr val="FFFFFF"/>
                </a:solidFill>
                <a:latin typeface="Georgia" pitchFamily="34" charset="0"/>
                <a:ea typeface="Georgia" pitchFamily="34" charset="-122"/>
                <a:cs typeface="Georgia" pitchFamily="34" charset="-120"/>
              </a:rPr>
              <a:t>"BUT IT’S A HOTEL!" (AND OTHER FAIRY TALES)</a:t>
            </a:r>
            <a:endParaRPr lang="en-US" sz="2400" dirty="0"/>
          </a:p>
        </p:txBody>
      </p:sp>
      <p:sp>
        <p:nvSpPr>
          <p:cNvPr id="4" name="Shape 2"/>
          <p:cNvSpPr/>
          <p:nvPr/>
        </p:nvSpPr>
        <p:spPr>
          <a:xfrm>
            <a:off x="640080" y="1280160"/>
            <a:ext cx="3931920" cy="16459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280160"/>
            <a:ext cx="73152" cy="1645920"/>
          </a:xfrm>
          <a:prstGeom prst="rect">
            <a:avLst/>
          </a:prstGeom>
          <a:solidFill>
            <a:srgbClr val="B91C1C"/>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914400" y="1417320"/>
            <a:ext cx="256032" cy="256032"/>
          </a:xfrm>
          <a:prstGeom prst="rect">
            <a:avLst/>
          </a:prstGeom>
        </p:spPr>
      </p:pic>
      <p:sp>
        <p:nvSpPr>
          <p:cNvPr id="7" name="Text 4"/>
          <p:cNvSpPr/>
          <p:nvPr/>
        </p:nvSpPr>
        <p:spPr>
          <a:xfrm>
            <a:off x="1234440" y="1417320"/>
            <a:ext cx="3108960" cy="228600"/>
          </a:xfrm>
          <a:prstGeom prst="rect">
            <a:avLst/>
          </a:prstGeom>
          <a:noFill/>
          <a:ln/>
        </p:spPr>
        <p:txBody>
          <a:bodyPr wrap="square" lIns="0" tIns="0" rIns="0" bIns="0" rtlCol="0" anchor="ctr"/>
          <a:lstStyle/>
          <a:p>
            <a:pPr marL="0" indent="0">
              <a:buNone/>
            </a:pPr>
            <a:r>
              <a:rPr lang="en-US" sz="1300" b="1" dirty="0">
                <a:solidFill>
                  <a:srgbClr val="B91C1C"/>
                </a:solidFill>
                <a:latin typeface="Calibri" pitchFamily="34" charset="0"/>
                <a:ea typeface="Calibri" pitchFamily="34" charset="-122"/>
                <a:cs typeface="Calibri" pitchFamily="34" charset="-120"/>
              </a:rPr>
              <a:t>What Hotels Say</a:t>
            </a:r>
            <a:endParaRPr lang="en-US" sz="1300" dirty="0"/>
          </a:p>
        </p:txBody>
      </p:sp>
      <p:sp>
        <p:nvSpPr>
          <p:cNvPr id="8" name="Text 5"/>
          <p:cNvSpPr/>
          <p:nvPr/>
        </p:nvSpPr>
        <p:spPr>
          <a:xfrm>
            <a:off x="914400" y="1783080"/>
            <a:ext cx="3474720" cy="548640"/>
          </a:xfrm>
          <a:prstGeom prst="rect">
            <a:avLst/>
          </a:prstGeom>
          <a:noFill/>
          <a:ln/>
        </p:spPr>
        <p:txBody>
          <a:bodyPr wrap="square" lIns="0" tIns="0" rIns="0" bIns="0" rtlCol="0" anchor="ctr"/>
          <a:lstStyle/>
          <a:p>
            <a:pPr marL="0" indent="0">
              <a:buNone/>
            </a:pPr>
            <a:r>
              <a:rPr lang="en-US" sz="1100" i="1" dirty="0">
                <a:solidFill>
                  <a:srgbClr val="475569"/>
                </a:solidFill>
                <a:latin typeface="Calibri" pitchFamily="34" charset="0"/>
                <a:ea typeface="Calibri" pitchFamily="34" charset="-122"/>
                <a:cs typeface="Calibri" pitchFamily="34" charset="-120"/>
              </a:rPr>
              <a:t>"TCA § 62-7-109 says we can remove guests without notice! They’re transient guests, not tenants!"</a:t>
            </a:r>
            <a:endParaRPr lang="en-US" sz="1100" dirty="0"/>
          </a:p>
        </p:txBody>
      </p:sp>
      <p:sp>
        <p:nvSpPr>
          <p:cNvPr id="9" name="Text 6"/>
          <p:cNvSpPr/>
          <p:nvPr/>
        </p:nvSpPr>
        <p:spPr>
          <a:xfrm>
            <a:off x="914400" y="2423160"/>
            <a:ext cx="3474720" cy="274320"/>
          </a:xfrm>
          <a:prstGeom prst="rect">
            <a:avLst/>
          </a:prstGeom>
          <a:noFill/>
          <a:ln/>
        </p:spPr>
        <p:txBody>
          <a:bodyPr wrap="square" lIns="0" tIns="0" rIns="0" bIns="0" rtlCol="0" anchor="ctr"/>
          <a:lstStyle/>
          <a:p>
            <a:pPr marL="0" indent="0">
              <a:buNone/>
            </a:pPr>
            <a:r>
              <a:rPr lang="en-US" sz="900" i="1" dirty="0">
                <a:solidFill>
                  <a:srgbClr val="64748B"/>
                </a:solidFill>
                <a:latin typeface="Calibri" pitchFamily="34" charset="0"/>
                <a:ea typeface="Calibri" pitchFamily="34" charset="-122"/>
                <a:cs typeface="Calibri" pitchFamily="34" charset="-120"/>
              </a:rPr>
              <a:t>(said with the confidence of someone who has not read the statute)</a:t>
            </a:r>
            <a:endParaRPr lang="en-US" sz="900" dirty="0"/>
          </a:p>
        </p:txBody>
      </p:sp>
      <p:sp>
        <p:nvSpPr>
          <p:cNvPr id="10" name="Shape 7"/>
          <p:cNvSpPr/>
          <p:nvPr/>
        </p:nvSpPr>
        <p:spPr>
          <a:xfrm>
            <a:off x="4846320" y="1280160"/>
            <a:ext cx="3749040" cy="16459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1" name="Shape 8"/>
          <p:cNvSpPr/>
          <p:nvPr/>
        </p:nvSpPr>
        <p:spPr>
          <a:xfrm>
            <a:off x="4846320" y="1280160"/>
            <a:ext cx="73152" cy="1645920"/>
          </a:xfrm>
          <a:prstGeom prst="rect">
            <a:avLst/>
          </a:prstGeom>
          <a:solidFill>
            <a:srgbClr val="15803D"/>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5120640" y="1417320"/>
            <a:ext cx="256032" cy="256032"/>
          </a:xfrm>
          <a:prstGeom prst="rect">
            <a:avLst/>
          </a:prstGeom>
        </p:spPr>
      </p:pic>
      <p:sp>
        <p:nvSpPr>
          <p:cNvPr id="13" name="Text 9"/>
          <p:cNvSpPr/>
          <p:nvPr/>
        </p:nvSpPr>
        <p:spPr>
          <a:xfrm>
            <a:off x="5440680" y="1417320"/>
            <a:ext cx="2926080" cy="228600"/>
          </a:xfrm>
          <a:prstGeom prst="rect">
            <a:avLst/>
          </a:prstGeom>
          <a:noFill/>
          <a:ln/>
        </p:spPr>
        <p:txBody>
          <a:bodyPr wrap="square" lIns="0" tIns="0" rIns="0" bIns="0" rtlCol="0" anchor="ctr"/>
          <a:lstStyle/>
          <a:p>
            <a:pPr marL="0" indent="0">
              <a:buNone/>
            </a:pPr>
            <a:r>
              <a:rPr lang="en-US" sz="1300" b="1" dirty="0">
                <a:solidFill>
                  <a:srgbClr val="15803D"/>
                </a:solidFill>
                <a:latin typeface="Calibri" pitchFamily="34" charset="0"/>
                <a:ea typeface="Calibri" pitchFamily="34" charset="-122"/>
                <a:cs typeface="Calibri" pitchFamily="34" charset="-120"/>
              </a:rPr>
              <a:t>What You Say Back</a:t>
            </a:r>
            <a:endParaRPr lang="en-US" sz="1300" dirty="0"/>
          </a:p>
        </p:txBody>
      </p:sp>
      <p:sp>
        <p:nvSpPr>
          <p:cNvPr id="14" name="Text 10"/>
          <p:cNvSpPr/>
          <p:nvPr/>
        </p:nvSpPr>
        <p:spPr>
          <a:xfrm>
            <a:off x="5120640" y="1783080"/>
            <a:ext cx="3200400" cy="914400"/>
          </a:xfrm>
          <a:prstGeom prst="rect">
            <a:avLst/>
          </a:prstGeom>
          <a:noFill/>
          <a:ln/>
        </p:spPr>
        <p:txBody>
          <a:bodyPr wrap="square" lIns="0" tIns="0" rIns="0" bIns="0" rtlCol="0" anchor="ctr"/>
          <a:lstStyle/>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 62-7-109 is for transient guests only</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Doesn’t create a parallel eviction procedure</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Can’t displace detainer statutes</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30+ days = not transient = not applicable</a:t>
            </a:r>
            <a:endParaRPr lang="en-US" sz="1100" dirty="0"/>
          </a:p>
        </p:txBody>
      </p:sp>
      <p:sp>
        <p:nvSpPr>
          <p:cNvPr id="15" name="Shape 11"/>
          <p:cNvSpPr/>
          <p:nvPr/>
        </p:nvSpPr>
        <p:spPr>
          <a:xfrm>
            <a:off x="640080" y="3200400"/>
            <a:ext cx="7863840" cy="1097280"/>
          </a:xfrm>
          <a:prstGeom prst="rect">
            <a:avLst/>
          </a:prstGeom>
          <a:solidFill>
            <a:srgbClr val="0F1A2E"/>
          </a:solidFill>
          <a:ln/>
        </p:spPr>
        <p:txBody>
          <a:bodyPr/>
          <a:lstStyle/>
          <a:p>
            <a:endParaRPr lang="en-US"/>
          </a:p>
        </p:txBody>
      </p:sp>
      <p:sp>
        <p:nvSpPr>
          <p:cNvPr id="16" name="Text 12"/>
          <p:cNvSpPr/>
          <p:nvPr/>
        </p:nvSpPr>
        <p:spPr>
          <a:xfrm>
            <a:off x="822960" y="3291840"/>
            <a:ext cx="7498080" cy="320040"/>
          </a:xfrm>
          <a:prstGeom prst="rect">
            <a:avLst/>
          </a:prstGeom>
          <a:noFill/>
          <a:ln/>
        </p:spPr>
        <p:txBody>
          <a:bodyPr wrap="square" lIns="0" tIns="0" rIns="0" bIns="0" rtlCol="0" anchor="ctr"/>
          <a:lstStyle/>
          <a:p>
            <a:pPr marL="0" indent="0">
              <a:buNone/>
            </a:pPr>
            <a:r>
              <a:rPr lang="en-US" sz="1800" b="1" dirty="0">
                <a:solidFill>
                  <a:srgbClr val="C9A84C"/>
                </a:solidFill>
                <a:latin typeface="Georgia" pitchFamily="34" charset="0"/>
                <a:ea typeface="Georgia" pitchFamily="34" charset="-122"/>
                <a:cs typeface="Georgia" pitchFamily="34" charset="-120"/>
              </a:rPr>
              <a:t>SUBSTANCE OVER FORM</a:t>
            </a:r>
            <a:endParaRPr lang="en-US" sz="1800" dirty="0"/>
          </a:p>
        </p:txBody>
      </p:sp>
      <p:sp>
        <p:nvSpPr>
          <p:cNvPr id="17" name="Text 13"/>
          <p:cNvSpPr/>
          <p:nvPr/>
        </p:nvSpPr>
        <p:spPr>
          <a:xfrm>
            <a:off x="822960" y="3611880"/>
            <a:ext cx="7498080" cy="59436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You can call a dog a cat all day long. It’s still gonna bark.</a:t>
            </a:r>
            <a:endParaRPr lang="en-US" sz="1200" dirty="0"/>
          </a:p>
          <a:p>
            <a:pPr marL="0" indent="0">
              <a:buNone/>
            </a:pPr>
            <a:endParaRPr lang="en-US" sz="1200" dirty="0"/>
          </a:p>
          <a:p>
            <a:pPr marL="0" indent="0">
              <a:buNone/>
            </a:pPr>
            <a:r>
              <a:rPr lang="en-US" sz="1200" dirty="0">
                <a:solidFill>
                  <a:srgbClr val="F4F1EB"/>
                </a:solidFill>
                <a:latin typeface="Calibri" pitchFamily="34" charset="0"/>
                <a:ea typeface="Calibri" pitchFamily="34" charset="-122"/>
                <a:cs typeface="Calibri" pitchFamily="34" charset="-120"/>
              </a:rPr>
              <a:t>Tennessee law determines rights based on the realities of the occupancy—not the label the owner assigns to it.</a:t>
            </a:r>
            <a:endParaRPr lang="en-US" sz="1200" dirty="0"/>
          </a:p>
        </p:txBody>
      </p:sp>
      <p:sp>
        <p:nvSpPr>
          <p:cNvPr id="18" name="Shape 14"/>
          <p:cNvSpPr/>
          <p:nvPr/>
        </p:nvSpPr>
        <p:spPr>
          <a:xfrm>
            <a:off x="640080" y="4480560"/>
            <a:ext cx="7863840" cy="457200"/>
          </a:xfrm>
          <a:prstGeom prst="rect">
            <a:avLst/>
          </a:prstGeom>
          <a:solidFill>
            <a:srgbClr val="FFDD57"/>
          </a:solidFill>
          <a:ln/>
        </p:spPr>
        <p:txBody>
          <a:bodyPr/>
          <a:lstStyle/>
          <a:p>
            <a:endParaRPr lang="en-US"/>
          </a:p>
        </p:txBody>
      </p:sp>
      <p:pic>
        <p:nvPicPr>
          <p:cNvPr id="19" name="Image 2" descr="preencoded.png"/>
          <p:cNvPicPr>
            <a:picLocks noChangeAspect="1"/>
          </p:cNvPicPr>
          <p:nvPr/>
        </p:nvPicPr>
        <p:blipFill>
          <a:blip r:embed="rId5"/>
          <a:stretch>
            <a:fillRect/>
          </a:stretch>
        </p:blipFill>
        <p:spPr>
          <a:xfrm>
            <a:off x="822960" y="4544568"/>
            <a:ext cx="320040" cy="320040"/>
          </a:xfrm>
          <a:prstGeom prst="rect">
            <a:avLst/>
          </a:prstGeom>
        </p:spPr>
      </p:pic>
      <p:sp>
        <p:nvSpPr>
          <p:cNvPr id="20" name="Text 15"/>
          <p:cNvSpPr/>
          <p:nvPr/>
        </p:nvSpPr>
        <p:spPr>
          <a:xfrm>
            <a:off x="1280160" y="4526280"/>
            <a:ext cx="7040880" cy="365760"/>
          </a:xfrm>
          <a:prstGeom prst="rect">
            <a:avLst/>
          </a:prstGeom>
          <a:noFill/>
          <a:ln/>
        </p:spPr>
        <p:txBody>
          <a:bodyPr wrap="square" lIns="0" tIns="0" rIns="0" bIns="0" rtlCol="0" anchor="ctr"/>
          <a:lstStyle/>
          <a:p>
            <a:pPr marL="0" indent="0">
              <a:buNone/>
            </a:pPr>
            <a:r>
              <a:rPr lang="en-US" sz="1200" b="1" dirty="0">
                <a:solidFill>
                  <a:srgbClr val="0F1A2E"/>
                </a:solidFill>
                <a:latin typeface="Calibri" pitchFamily="34" charset="0"/>
                <a:ea typeface="Calibri" pitchFamily="34" charset="-122"/>
                <a:cs typeface="Calibri" pitchFamily="34" charset="-120"/>
              </a:rPr>
              <a:t>If labeling someone a “guest” let you skip eviction law, every landlord in Tennessee would just open a “hotel.”</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YOUR TOOLKIT: MAKE IT HURT (LEGALLY)</a:t>
            </a:r>
            <a:endParaRPr lang="en-US" sz="2600" dirty="0"/>
          </a:p>
        </p:txBody>
      </p:sp>
      <p:sp>
        <p:nvSpPr>
          <p:cNvPr id="4" name="Text 2"/>
          <p:cNvSpPr/>
          <p:nvPr/>
        </p:nvSpPr>
        <p:spPr>
          <a:xfrm>
            <a:off x="640080" y="1097280"/>
            <a:ext cx="7863840" cy="274320"/>
          </a:xfrm>
          <a:prstGeom prst="rect">
            <a:avLst/>
          </a:prstGeom>
          <a:noFill/>
          <a:ln/>
        </p:spPr>
        <p:txBody>
          <a:bodyPr wrap="square" lIns="0" tIns="0" rIns="0" bIns="0" rtlCol="0" anchor="ctr"/>
          <a:lstStyle/>
          <a:p>
            <a:pPr marL="0" indent="0">
              <a:buNone/>
            </a:pPr>
            <a:r>
              <a:rPr lang="en-US" sz="1200" b="1" dirty="0">
                <a:solidFill>
                  <a:srgbClr val="0F766E"/>
                </a:solidFill>
                <a:latin typeface="Calibri" pitchFamily="34" charset="0"/>
                <a:ea typeface="Calibri" pitchFamily="34" charset="-122"/>
                <a:cs typeface="Calibri" pitchFamily="34" charset="-120"/>
              </a:rPr>
              <a:t>Tennessee Consumer Protection Act, TCA § 47-18-101 et seq.</a:t>
            </a:r>
            <a:endParaRPr lang="en-US" sz="1200" dirty="0"/>
          </a:p>
        </p:txBody>
      </p:sp>
      <p:sp>
        <p:nvSpPr>
          <p:cNvPr id="5" name="Shape 3"/>
          <p:cNvSpPr/>
          <p:nvPr/>
        </p:nvSpPr>
        <p:spPr>
          <a:xfrm>
            <a:off x="640080" y="1554480"/>
            <a:ext cx="3931920" cy="18288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6" name="Shape 4"/>
          <p:cNvSpPr/>
          <p:nvPr/>
        </p:nvSpPr>
        <p:spPr>
          <a:xfrm>
            <a:off x="640080" y="1554480"/>
            <a:ext cx="3931920" cy="365760"/>
          </a:xfrm>
          <a:prstGeom prst="rect">
            <a:avLst/>
          </a:prstGeom>
          <a:solidFill>
            <a:srgbClr val="1A2744"/>
          </a:solidFill>
          <a:ln/>
        </p:spPr>
        <p:txBody>
          <a:bodyPr/>
          <a:lstStyle/>
          <a:p>
            <a:endParaRPr lang="en-US"/>
          </a:p>
        </p:txBody>
      </p:sp>
      <p:sp>
        <p:nvSpPr>
          <p:cNvPr id="7" name="Text 5"/>
          <p:cNvSpPr/>
          <p:nvPr/>
        </p:nvSpPr>
        <p:spPr>
          <a:xfrm>
            <a:off x="822960" y="1581912"/>
            <a:ext cx="3566160" cy="301752"/>
          </a:xfrm>
          <a:prstGeom prst="rect">
            <a:avLst/>
          </a:prstGeom>
          <a:noFill/>
          <a:ln/>
        </p:spPr>
        <p:txBody>
          <a:bodyPr wrap="square" lIns="0" tIns="0" rIns="0" bIns="0"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Claim 1: Illegal Eviction = Deceptive Act</a:t>
            </a:r>
            <a:endParaRPr lang="en-US" sz="1100" dirty="0"/>
          </a:p>
        </p:txBody>
      </p:sp>
      <p:sp>
        <p:nvSpPr>
          <p:cNvPr id="8" name="Text 6"/>
          <p:cNvSpPr/>
          <p:nvPr/>
        </p:nvSpPr>
        <p:spPr>
          <a:xfrm>
            <a:off x="822960" y="2057400"/>
            <a:ext cx="3566160" cy="914400"/>
          </a:xfrm>
          <a:prstGeom prst="rect">
            <a:avLst/>
          </a:prstGeom>
          <a:noFill/>
          <a:ln/>
        </p:spPr>
        <p:txBody>
          <a:bodyPr wrap="square" lIns="0" tIns="0" rIns="0" bIns="0" rtlCol="0" anchor="ctr"/>
          <a:lstStyle/>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Telling tenants they can be removed without process = deceptive</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Using police to remove without a writ = deceptive</a:t>
            </a:r>
            <a:endParaRPr lang="en-US" sz="1100" dirty="0"/>
          </a:p>
          <a:p>
            <a:pPr marL="342900" indent="-342900">
              <a:buSzPct val="100000"/>
              <a:buChar char="•"/>
            </a:pPr>
            <a:r>
              <a:rPr lang="en-US" sz="1000" i="1" dirty="0">
                <a:solidFill>
                  <a:srgbClr val="475569"/>
                </a:solidFill>
                <a:latin typeface="Calibri" pitchFamily="34" charset="0"/>
                <a:ea typeface="Calibri" pitchFamily="34" charset="-122"/>
                <a:cs typeface="Calibri" pitchFamily="34" charset="-120"/>
              </a:rPr>
              <a:t>TCA § 47-18-104(b)(12)</a:t>
            </a:r>
            <a:endParaRPr lang="en-US" sz="1100" dirty="0"/>
          </a:p>
        </p:txBody>
      </p:sp>
      <p:sp>
        <p:nvSpPr>
          <p:cNvPr id="9" name="Shape 7"/>
          <p:cNvSpPr/>
          <p:nvPr/>
        </p:nvSpPr>
        <p:spPr>
          <a:xfrm>
            <a:off x="4846320" y="1554480"/>
            <a:ext cx="3749040" cy="18288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0" name="Shape 8"/>
          <p:cNvSpPr/>
          <p:nvPr/>
        </p:nvSpPr>
        <p:spPr>
          <a:xfrm>
            <a:off x="4846320" y="1554480"/>
            <a:ext cx="3749040" cy="365760"/>
          </a:xfrm>
          <a:prstGeom prst="rect">
            <a:avLst/>
          </a:prstGeom>
          <a:solidFill>
            <a:srgbClr val="1A2744"/>
          </a:solidFill>
          <a:ln/>
        </p:spPr>
        <p:txBody>
          <a:bodyPr/>
          <a:lstStyle/>
          <a:p>
            <a:endParaRPr lang="en-US"/>
          </a:p>
        </p:txBody>
      </p:sp>
      <p:sp>
        <p:nvSpPr>
          <p:cNvPr id="11" name="Text 9"/>
          <p:cNvSpPr/>
          <p:nvPr/>
        </p:nvSpPr>
        <p:spPr>
          <a:xfrm>
            <a:off x="5029200" y="1581912"/>
            <a:ext cx="3383280" cy="301752"/>
          </a:xfrm>
          <a:prstGeom prst="rect">
            <a:avLst/>
          </a:prstGeom>
          <a:noFill/>
          <a:ln/>
        </p:spPr>
        <p:txBody>
          <a:bodyPr wrap="square" lIns="0" tIns="0" rIns="0" bIns="0"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Claim 2: Improper Excise Tax</a:t>
            </a:r>
            <a:endParaRPr lang="en-US" sz="1100" dirty="0"/>
          </a:p>
        </p:txBody>
      </p:sp>
      <p:sp>
        <p:nvSpPr>
          <p:cNvPr id="12" name="Text 10"/>
          <p:cNvSpPr/>
          <p:nvPr/>
        </p:nvSpPr>
        <p:spPr>
          <a:xfrm>
            <a:off x="5029200" y="2057400"/>
            <a:ext cx="3383280" cy="914400"/>
          </a:xfrm>
          <a:prstGeom prst="rect">
            <a:avLst/>
          </a:prstGeom>
          <a:noFill/>
          <a:ln/>
        </p:spPr>
        <p:txBody>
          <a:bodyPr wrap="square" lIns="0" tIns="0" rIns="0" bIns="0" rtlCol="0" anchor="ctr"/>
          <a:lstStyle/>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Charging excise tax after 30 days = violation</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Holding that money = violation (TCA § 67-4-1404(b))</a:t>
            </a:r>
            <a:endParaRPr lang="en-US" sz="1100" dirty="0"/>
          </a:p>
          <a:p>
            <a:pPr marL="342900" indent="-342900">
              <a:buSzPct val="100000"/>
              <a:buChar char="•"/>
            </a:pPr>
            <a:r>
              <a:rPr lang="en-US" sz="1000" i="1" dirty="0">
                <a:solidFill>
                  <a:srgbClr val="475569"/>
                </a:solidFill>
                <a:latin typeface="Calibri" pitchFamily="34" charset="0"/>
                <a:ea typeface="Calibri" pitchFamily="34" charset="-122"/>
                <a:cs typeface="Calibri" pitchFamily="34" charset="-120"/>
              </a:rPr>
              <a:t>TCA § 47-18-104(b)(12)</a:t>
            </a:r>
            <a:endParaRPr lang="en-US" sz="1100" dirty="0"/>
          </a:p>
        </p:txBody>
      </p:sp>
      <p:sp>
        <p:nvSpPr>
          <p:cNvPr id="13" name="Shape 11"/>
          <p:cNvSpPr/>
          <p:nvPr/>
        </p:nvSpPr>
        <p:spPr>
          <a:xfrm>
            <a:off x="640080" y="3657600"/>
            <a:ext cx="7863840" cy="640080"/>
          </a:xfrm>
          <a:prstGeom prst="rect">
            <a:avLst/>
          </a:prstGeom>
          <a:solidFill>
            <a:srgbClr val="0F1A2E"/>
          </a:solidFill>
          <a:ln/>
        </p:spPr>
        <p:txBody>
          <a:bodyPr/>
          <a:lstStyle/>
          <a:p>
            <a:endParaRPr lang="en-US"/>
          </a:p>
        </p:txBody>
      </p:sp>
      <p:sp>
        <p:nvSpPr>
          <p:cNvPr id="14" name="Text 12"/>
          <p:cNvSpPr/>
          <p:nvPr/>
        </p:nvSpPr>
        <p:spPr>
          <a:xfrm>
            <a:off x="822960" y="3703320"/>
            <a:ext cx="7498080" cy="228600"/>
          </a:xfrm>
          <a:prstGeom prst="rect">
            <a:avLst/>
          </a:prstGeom>
          <a:noFill/>
          <a:ln/>
        </p:spPr>
        <p:txBody>
          <a:bodyPr wrap="square" lIns="0" tIns="0" rIns="0" bIns="0"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Remedies: Treble damages (willful) • Punitive damages • Court costs • Attorney’s fees</a:t>
            </a:r>
            <a:endParaRPr lang="en-US" sz="1200" dirty="0"/>
          </a:p>
        </p:txBody>
      </p:sp>
      <p:sp>
        <p:nvSpPr>
          <p:cNvPr id="15" name="Text 13"/>
          <p:cNvSpPr/>
          <p:nvPr/>
        </p:nvSpPr>
        <p:spPr>
          <a:xfrm>
            <a:off x="822960" y="3977640"/>
            <a:ext cx="7498080" cy="228600"/>
          </a:xfrm>
          <a:prstGeom prst="rect">
            <a:avLst/>
          </a:prstGeom>
          <a:noFill/>
          <a:ln/>
        </p:spPr>
        <p:txBody>
          <a:bodyPr wrap="square" lIns="0" tIns="0" rIns="0" bIns="0" rtlCol="0" anchor="ctr"/>
          <a:lstStyle/>
          <a:p>
            <a:pPr marL="0" indent="0">
              <a:buNone/>
            </a:pPr>
            <a:r>
              <a:rPr lang="en-US" sz="1100" i="1" dirty="0">
                <a:solidFill>
                  <a:srgbClr val="94A3B8"/>
                </a:solidFill>
                <a:latin typeface="Calibri" pitchFamily="34" charset="0"/>
                <a:ea typeface="Calibri" pitchFamily="34" charset="-122"/>
                <a:cs typeface="Calibri" pitchFamily="34" charset="-120"/>
              </a:rPr>
              <a:t>Translation: this is where the hotel’s lawyer starts sweating.</a:t>
            </a:r>
            <a:endParaRPr lang="en-US" sz="1100" dirty="0"/>
          </a:p>
        </p:txBody>
      </p:sp>
      <p:sp>
        <p:nvSpPr>
          <p:cNvPr id="16" name="Shape 14"/>
          <p:cNvSpPr/>
          <p:nvPr/>
        </p:nvSpPr>
        <p:spPr>
          <a:xfrm>
            <a:off x="640080" y="4480560"/>
            <a:ext cx="7863840" cy="457200"/>
          </a:xfrm>
          <a:prstGeom prst="rect">
            <a:avLst/>
          </a:prstGeom>
          <a:solidFill>
            <a:srgbClr val="FFDD57"/>
          </a:solidFill>
          <a:ln/>
        </p:spPr>
        <p:txBody>
          <a:bodyPr/>
          <a:lstStyle/>
          <a:p>
            <a:endParaRPr lang="en-US"/>
          </a:p>
        </p:txBody>
      </p:sp>
      <p:sp>
        <p:nvSpPr>
          <p:cNvPr id="17" name="Text 15"/>
          <p:cNvSpPr/>
          <p:nvPr/>
        </p:nvSpPr>
        <p:spPr>
          <a:xfrm>
            <a:off x="822960" y="4498848"/>
            <a:ext cx="7498080" cy="411480"/>
          </a:xfrm>
          <a:prstGeom prst="rect">
            <a:avLst/>
          </a:prstGeom>
          <a:noFill/>
          <a:ln/>
        </p:spPr>
        <p:txBody>
          <a:bodyPr wrap="square" lIns="0" tIns="0" rIns="0" bIns="0" rtlCol="0" anchor="ctr"/>
          <a:lstStyle/>
          <a:p>
            <a:pPr marL="0" indent="0">
              <a:buNone/>
            </a:pPr>
            <a:r>
              <a:rPr lang="en-US" sz="1200" b="1" i="1" dirty="0">
                <a:solidFill>
                  <a:srgbClr val="0F1A2E"/>
                </a:solidFill>
                <a:latin typeface="Calibri" pitchFamily="34" charset="0"/>
                <a:ea typeface="Calibri" pitchFamily="34" charset="-122"/>
                <a:cs typeface="Calibri" pitchFamily="34" charset="-120"/>
              </a:rPr>
              <a:t>"Treble damages" is lawyer for "we're about to triple your problems."</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KNOW YOUR AUDIENCE (AND WHAT THEY NEED TO HEAR)</a:t>
            </a:r>
            <a:endParaRPr lang="en-US" sz="2200" dirty="0"/>
          </a:p>
        </p:txBody>
      </p:sp>
      <p:sp>
        <p:nvSpPr>
          <p:cNvPr id="4" name="Shape 2"/>
          <p:cNvSpPr/>
          <p:nvPr/>
        </p:nvSpPr>
        <p:spPr>
          <a:xfrm>
            <a:off x="640080" y="1188720"/>
            <a:ext cx="7863840" cy="80467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188720"/>
            <a:ext cx="73152" cy="804672"/>
          </a:xfrm>
          <a:prstGeom prst="rect">
            <a:avLst/>
          </a:prstGeom>
          <a:solidFill>
            <a:srgbClr val="0F766E"/>
          </a:solidFill>
          <a:ln/>
        </p:spPr>
        <p:txBody>
          <a:bodyPr/>
          <a:lstStyle/>
          <a:p>
            <a:endParaRPr lang="en-US"/>
          </a:p>
        </p:txBody>
      </p:sp>
      <p:sp>
        <p:nvSpPr>
          <p:cNvPr id="6" name="Text 4"/>
          <p:cNvSpPr/>
          <p:nvPr/>
        </p:nvSpPr>
        <p:spPr>
          <a:xfrm>
            <a:off x="914400" y="1234440"/>
            <a:ext cx="1371600" cy="228600"/>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Hotels</a:t>
            </a:r>
            <a:endParaRPr lang="en-US" sz="1300" dirty="0"/>
          </a:p>
        </p:txBody>
      </p:sp>
      <p:sp>
        <p:nvSpPr>
          <p:cNvPr id="7" name="Text 5"/>
          <p:cNvSpPr/>
          <p:nvPr/>
        </p:nvSpPr>
        <p:spPr>
          <a:xfrm>
            <a:off x="914400" y="1481328"/>
            <a:ext cx="5943600" cy="45720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Lead with the law. Many genuinely don’t know. Show them TCA §§ 67-4-1401, 66-7-109. Warn about TCPA liability. Be firm but educational.</a:t>
            </a:r>
            <a:endParaRPr lang="en-US" sz="1000" dirty="0"/>
          </a:p>
        </p:txBody>
      </p:sp>
      <p:sp>
        <p:nvSpPr>
          <p:cNvPr id="8" name="Text 6"/>
          <p:cNvSpPr/>
          <p:nvPr/>
        </p:nvSpPr>
        <p:spPr>
          <a:xfrm>
            <a:off x="6949440" y="1280160"/>
            <a:ext cx="1463040" cy="640080"/>
          </a:xfrm>
          <a:prstGeom prst="rect">
            <a:avLst/>
          </a:prstGeom>
          <a:noFill/>
          <a:ln/>
        </p:spPr>
        <p:txBody>
          <a:bodyPr wrap="square" lIns="0" tIns="0" rIns="0" bIns="0" rtlCol="0" anchor="ctr"/>
          <a:lstStyle/>
          <a:p>
            <a:pPr marL="0" indent="0">
              <a:buNone/>
            </a:pPr>
            <a:r>
              <a:rPr lang="en-US" sz="900" i="1" dirty="0">
                <a:solidFill>
                  <a:srgbClr val="0F766E"/>
                </a:solidFill>
                <a:latin typeface="Calibri" pitchFamily="34" charset="0"/>
                <a:ea typeface="Calibri" pitchFamily="34" charset="-122"/>
                <a:cs typeface="Calibri" pitchFamily="34" charset="-120"/>
              </a:rPr>
              <a:t>"I’m saving you from a lawsuit. You’re welcome."</a:t>
            </a:r>
            <a:endParaRPr lang="en-US" sz="900" dirty="0"/>
          </a:p>
        </p:txBody>
      </p:sp>
      <p:sp>
        <p:nvSpPr>
          <p:cNvPr id="9" name="Shape 7"/>
          <p:cNvSpPr/>
          <p:nvPr/>
        </p:nvSpPr>
        <p:spPr>
          <a:xfrm>
            <a:off x="640080" y="2121408"/>
            <a:ext cx="7863840" cy="80467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0" name="Shape 8"/>
          <p:cNvSpPr/>
          <p:nvPr/>
        </p:nvSpPr>
        <p:spPr>
          <a:xfrm>
            <a:off x="640080" y="2121408"/>
            <a:ext cx="73152" cy="804672"/>
          </a:xfrm>
          <a:prstGeom prst="rect">
            <a:avLst/>
          </a:prstGeom>
          <a:solidFill>
            <a:srgbClr val="1A2744"/>
          </a:solidFill>
          <a:ln/>
        </p:spPr>
        <p:txBody>
          <a:bodyPr/>
          <a:lstStyle/>
          <a:p>
            <a:endParaRPr lang="en-US"/>
          </a:p>
        </p:txBody>
      </p:sp>
      <p:sp>
        <p:nvSpPr>
          <p:cNvPr id="11" name="Text 9"/>
          <p:cNvSpPr/>
          <p:nvPr/>
        </p:nvSpPr>
        <p:spPr>
          <a:xfrm>
            <a:off x="914400" y="2167128"/>
            <a:ext cx="1371600" cy="228600"/>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Police</a:t>
            </a:r>
            <a:endParaRPr lang="en-US" sz="1300" dirty="0"/>
          </a:p>
        </p:txBody>
      </p:sp>
      <p:sp>
        <p:nvSpPr>
          <p:cNvPr id="12" name="Text 10"/>
          <p:cNvSpPr/>
          <p:nvPr/>
        </p:nvSpPr>
        <p:spPr>
          <a:xfrm>
            <a:off x="914400" y="2414016"/>
            <a:ext cx="5943600" cy="45720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Educate calmly. They think it’s a civil matter they can resolve. Without a writ, removing someone is an illegal eviction. They’re being asked to break the law.</a:t>
            </a:r>
            <a:endParaRPr lang="en-US" sz="1000" dirty="0"/>
          </a:p>
        </p:txBody>
      </p:sp>
      <p:sp>
        <p:nvSpPr>
          <p:cNvPr id="13" name="Text 11"/>
          <p:cNvSpPr/>
          <p:nvPr/>
        </p:nvSpPr>
        <p:spPr>
          <a:xfrm>
            <a:off x="6949440" y="2212848"/>
            <a:ext cx="1463040" cy="640080"/>
          </a:xfrm>
          <a:prstGeom prst="rect">
            <a:avLst/>
          </a:prstGeom>
          <a:noFill/>
          <a:ln/>
        </p:spPr>
        <p:txBody>
          <a:bodyPr wrap="square" lIns="0" tIns="0" rIns="0" bIns="0" rtlCol="0" anchor="ctr"/>
          <a:lstStyle/>
          <a:p>
            <a:pPr marL="0" indent="0">
              <a:buNone/>
            </a:pPr>
            <a:r>
              <a:rPr lang="en-US" sz="900" i="1" dirty="0">
                <a:solidFill>
                  <a:srgbClr val="0F766E"/>
                </a:solidFill>
                <a:latin typeface="Calibri" pitchFamily="34" charset="0"/>
                <a:ea typeface="Calibri" pitchFamily="34" charset="-122"/>
                <a:cs typeface="Calibri" pitchFamily="34" charset="-120"/>
              </a:rPr>
              <a:t>"Officer, no writ = no authority. I don’t make the rules."</a:t>
            </a:r>
            <a:endParaRPr lang="en-US" sz="900" dirty="0"/>
          </a:p>
        </p:txBody>
      </p:sp>
      <p:sp>
        <p:nvSpPr>
          <p:cNvPr id="14" name="Shape 12"/>
          <p:cNvSpPr/>
          <p:nvPr/>
        </p:nvSpPr>
        <p:spPr>
          <a:xfrm>
            <a:off x="640080" y="3054096"/>
            <a:ext cx="7863840" cy="80467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5" name="Shape 13"/>
          <p:cNvSpPr/>
          <p:nvPr/>
        </p:nvSpPr>
        <p:spPr>
          <a:xfrm>
            <a:off x="640080" y="3054096"/>
            <a:ext cx="73152" cy="804672"/>
          </a:xfrm>
          <a:prstGeom prst="rect">
            <a:avLst/>
          </a:prstGeom>
          <a:solidFill>
            <a:srgbClr val="0F766E"/>
          </a:solidFill>
          <a:ln/>
        </p:spPr>
        <p:txBody>
          <a:bodyPr/>
          <a:lstStyle/>
          <a:p>
            <a:endParaRPr lang="en-US"/>
          </a:p>
        </p:txBody>
      </p:sp>
      <p:sp>
        <p:nvSpPr>
          <p:cNvPr id="16" name="Text 14"/>
          <p:cNvSpPr/>
          <p:nvPr/>
        </p:nvSpPr>
        <p:spPr>
          <a:xfrm>
            <a:off x="914400" y="3099816"/>
            <a:ext cx="1371600" cy="228600"/>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Judges</a:t>
            </a:r>
            <a:endParaRPr lang="en-US" sz="1300" dirty="0"/>
          </a:p>
        </p:txBody>
      </p:sp>
      <p:sp>
        <p:nvSpPr>
          <p:cNvPr id="17" name="Text 15"/>
          <p:cNvSpPr/>
          <p:nvPr/>
        </p:nvSpPr>
        <p:spPr>
          <a:xfrm>
            <a:off x="914400" y="3346704"/>
            <a:ext cx="5943600" cy="45720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Frame clearly: substance over form. 30-day excise tax rule is your anchor. Come with the full package and a proposed order ready to sign.</a:t>
            </a:r>
            <a:endParaRPr lang="en-US" sz="1000" dirty="0"/>
          </a:p>
        </p:txBody>
      </p:sp>
      <p:sp>
        <p:nvSpPr>
          <p:cNvPr id="18" name="Text 16"/>
          <p:cNvSpPr/>
          <p:nvPr/>
        </p:nvSpPr>
        <p:spPr>
          <a:xfrm>
            <a:off x="6949440" y="3145536"/>
            <a:ext cx="1463040" cy="640080"/>
          </a:xfrm>
          <a:prstGeom prst="rect">
            <a:avLst/>
          </a:prstGeom>
          <a:noFill/>
          <a:ln/>
        </p:spPr>
        <p:txBody>
          <a:bodyPr wrap="square" lIns="0" tIns="0" rIns="0" bIns="0" rtlCol="0" anchor="ctr"/>
          <a:lstStyle/>
          <a:p>
            <a:pPr marL="0" indent="0">
              <a:buNone/>
            </a:pPr>
            <a:r>
              <a:rPr lang="en-US" sz="900" i="1" dirty="0">
                <a:solidFill>
                  <a:srgbClr val="0F766E"/>
                </a:solidFill>
                <a:latin typeface="Calibri" pitchFamily="34" charset="0"/>
                <a:ea typeface="Calibri" pitchFamily="34" charset="-122"/>
                <a:cs typeface="Calibri" pitchFamily="34" charset="-120"/>
              </a:rPr>
              <a:t>"Your Honor, they brought their own towels."</a:t>
            </a:r>
            <a:endParaRPr lang="en-US" sz="900" dirty="0"/>
          </a:p>
        </p:txBody>
      </p:sp>
      <p:sp>
        <p:nvSpPr>
          <p:cNvPr id="19" name="Shape 17"/>
          <p:cNvSpPr/>
          <p:nvPr/>
        </p:nvSpPr>
        <p:spPr>
          <a:xfrm>
            <a:off x="640080" y="3986784"/>
            <a:ext cx="7863840" cy="80467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0" name="Shape 18"/>
          <p:cNvSpPr/>
          <p:nvPr/>
        </p:nvSpPr>
        <p:spPr>
          <a:xfrm>
            <a:off x="640080" y="3986784"/>
            <a:ext cx="73152" cy="804672"/>
          </a:xfrm>
          <a:prstGeom prst="rect">
            <a:avLst/>
          </a:prstGeom>
          <a:solidFill>
            <a:srgbClr val="1A2744"/>
          </a:solidFill>
          <a:ln/>
        </p:spPr>
        <p:txBody>
          <a:bodyPr/>
          <a:lstStyle/>
          <a:p>
            <a:endParaRPr lang="en-US"/>
          </a:p>
        </p:txBody>
      </p:sp>
      <p:sp>
        <p:nvSpPr>
          <p:cNvPr id="21" name="Text 19"/>
          <p:cNvSpPr/>
          <p:nvPr/>
        </p:nvSpPr>
        <p:spPr>
          <a:xfrm>
            <a:off x="914400" y="4032504"/>
            <a:ext cx="1371600" cy="228600"/>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City Attorneys</a:t>
            </a:r>
            <a:endParaRPr lang="en-US" sz="1300" dirty="0"/>
          </a:p>
        </p:txBody>
      </p:sp>
      <p:sp>
        <p:nvSpPr>
          <p:cNvPr id="22" name="Text 20"/>
          <p:cNvSpPr/>
          <p:nvPr/>
        </p:nvSpPr>
        <p:spPr>
          <a:xfrm>
            <a:off x="914400" y="4279392"/>
            <a:ext cx="5943600" cy="45720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They may advise police it’s a “hotel matter.” Push back with statutory framework. Remind them the city risks liability if officers participate.</a:t>
            </a:r>
            <a:endParaRPr lang="en-US" sz="1000" dirty="0"/>
          </a:p>
        </p:txBody>
      </p:sp>
      <p:sp>
        <p:nvSpPr>
          <p:cNvPr id="23" name="Text 21"/>
          <p:cNvSpPr/>
          <p:nvPr/>
        </p:nvSpPr>
        <p:spPr>
          <a:xfrm>
            <a:off x="6949440" y="4078224"/>
            <a:ext cx="1463040" cy="640080"/>
          </a:xfrm>
          <a:prstGeom prst="rect">
            <a:avLst/>
          </a:prstGeom>
          <a:noFill/>
          <a:ln/>
        </p:spPr>
        <p:txBody>
          <a:bodyPr wrap="square" lIns="0" tIns="0" rIns="0" bIns="0" rtlCol="0" anchor="ctr"/>
          <a:lstStyle/>
          <a:p>
            <a:pPr marL="0" indent="0">
              <a:buNone/>
            </a:pPr>
            <a:r>
              <a:rPr lang="en-US" sz="900" i="1" dirty="0">
                <a:solidFill>
                  <a:srgbClr val="0F766E"/>
                </a:solidFill>
                <a:latin typeface="Calibri" pitchFamily="34" charset="0"/>
                <a:ea typeface="Calibri" pitchFamily="34" charset="-122"/>
                <a:cs typeface="Calibri" pitchFamily="34" charset="-120"/>
              </a:rPr>
              <a:t>"How’s your municipal liability insurance?"</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CHEAT SHEET: ALL THE CITATIONS</a:t>
            </a:r>
            <a:endParaRPr lang="en-US" sz="2600" dirty="0"/>
          </a:p>
        </p:txBody>
      </p:sp>
      <p:graphicFrame>
        <p:nvGraphicFramePr>
          <p:cNvPr id="14" name="Table 13">
            <a:extLst>
              <a:ext uri="{FF2B5EF4-FFF2-40B4-BE49-F238E27FC236}">
                <a16:creationId xmlns:a16="http://schemas.microsoft.com/office/drawing/2014/main" id="{A0623FF3-F3A2-4762-9D20-C1C835B6D17D}"/>
              </a:ext>
            </a:extLst>
          </p:cNvPr>
          <p:cNvGraphicFramePr>
            <a:graphicFrameLocks noGrp="1"/>
          </p:cNvGraphicFramePr>
          <p:nvPr/>
        </p:nvGraphicFramePr>
        <p:xfrm>
          <a:off x="457200" y="1143000"/>
          <a:ext cx="8229600" cy="3413760"/>
        </p:xfrm>
        <a:graphic>
          <a:graphicData uri="http://schemas.openxmlformats.org/drawingml/2006/table">
            <a:tbl>
              <a:tblPr/>
              <a:tblGrid>
                <a:gridCol w="2560320">
                  <a:extLst>
                    <a:ext uri="{9D8B030D-6E8A-4147-A177-3AD203B41FA5}">
                      <a16:colId xmlns:a16="http://schemas.microsoft.com/office/drawing/2014/main" val="2019352951"/>
                    </a:ext>
                  </a:extLst>
                </a:gridCol>
                <a:gridCol w="3474720">
                  <a:extLst>
                    <a:ext uri="{9D8B030D-6E8A-4147-A177-3AD203B41FA5}">
                      <a16:colId xmlns:a16="http://schemas.microsoft.com/office/drawing/2014/main" val="2995238468"/>
                    </a:ext>
                  </a:extLst>
                </a:gridCol>
                <a:gridCol w="2194560">
                  <a:extLst>
                    <a:ext uri="{9D8B030D-6E8A-4147-A177-3AD203B41FA5}">
                      <a16:colId xmlns:a16="http://schemas.microsoft.com/office/drawing/2014/main" val="2739710872"/>
                    </a:ext>
                  </a:extLst>
                </a:gridCol>
              </a:tblGrid>
              <a:tr h="121920">
                <a:tc gridSpan="3">
                  <a:txBody>
                    <a:bodyPr/>
                    <a:lstStyle/>
                    <a:p>
                      <a:pPr algn="l"/>
                      <a:r>
                        <a:rPr lang="en-US" sz="750" b="1">
                          <a:solidFill>
                            <a:srgbClr val="FFFFFF"/>
                          </a:solidFill>
                          <a:latin typeface="Arial"/>
                          <a:cs typeface="Arial"/>
                        </a:rPr>
                        <a:t>STATUTES</a:t>
                      </a:r>
                    </a:p>
                  </a:txBody>
                  <a:tcPr marT="0" marB="0" anchor="ctr">
                    <a:lnL w="0"/>
                    <a:lnR w="0"/>
                    <a:lnT w="0"/>
                    <a:lnB w="0"/>
                    <a:lnTlToBr w="0"/>
                    <a:lnBlToTr w="0"/>
                    <a:solidFill>
                      <a:srgbClr val="1A2744"/>
                    </a:solidFill>
                  </a:tcPr>
                </a:tc>
                <a:tc hMerge="1">
                  <a:txBody>
                    <a:bodyPr/>
                    <a:lstStyle/>
                    <a:p>
                      <a:endParaRPr lang="en-US" sz="800"/>
                    </a:p>
                  </a:txBody>
                  <a:tcPr marT="0" marB="0">
                    <a:lnL w="0"/>
                    <a:lnR w="0"/>
                    <a:lnT w="0"/>
                    <a:lnB w="0"/>
                    <a:lnTlToBr w="0"/>
                    <a:lnBlToTr w="0"/>
                  </a:tcPr>
                </a:tc>
                <a:tc hMerge="1">
                  <a:txBody>
                    <a:bodyPr/>
                    <a:lstStyle/>
                    <a:p>
                      <a:endParaRPr lang="en-US" sz="800"/>
                    </a:p>
                  </a:txBody>
                  <a:tcPr marT="0" marB="0">
                    <a:lnL w="0"/>
                    <a:lnR w="0"/>
                    <a:lnT w="0"/>
                    <a:lnB w="0"/>
                    <a:lnTlToBr w="0"/>
                    <a:lnBlToTr w="0"/>
                  </a:tcPr>
                </a:tc>
                <a:extLst>
                  <a:ext uri="{0D108BD9-81ED-4DB2-BD59-A6C34878D82A}">
                    <a16:rowId xmlns:a16="http://schemas.microsoft.com/office/drawing/2014/main" val="1484942655"/>
                  </a:ext>
                </a:extLst>
              </a:tr>
              <a:tr h="121920">
                <a:tc>
                  <a:txBody>
                    <a:bodyPr/>
                    <a:lstStyle/>
                    <a:p>
                      <a:pPr algn="l"/>
                      <a:r>
                        <a:rPr lang="en-US" sz="750" b="1">
                          <a:solidFill>
                            <a:srgbClr val="0F1A2E"/>
                          </a:solidFill>
                          <a:latin typeface="Arial"/>
                          <a:cs typeface="Arial"/>
                        </a:rPr>
                        <a:t>TCA § 67-4-1401(7)</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“Transient” = 30-day threshold</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Excise Tax</a:t>
                      </a:r>
                    </a:p>
                  </a:txBody>
                  <a:tcPr marT="0" marB="0" anchor="ctr">
                    <a:lnL w="0"/>
                    <a:lnR w="0"/>
                    <a:lnT w="0"/>
                    <a:lnB w="0"/>
                    <a:lnTlToBr w="0"/>
                    <a:lnBlToTr w="0"/>
                    <a:solidFill>
                      <a:srgbClr val="FFFFFF"/>
                    </a:solidFill>
                  </a:tcPr>
                </a:tc>
                <a:extLst>
                  <a:ext uri="{0D108BD9-81ED-4DB2-BD59-A6C34878D82A}">
                    <a16:rowId xmlns:a16="http://schemas.microsoft.com/office/drawing/2014/main" val="1751675274"/>
                  </a:ext>
                </a:extLst>
              </a:tr>
              <a:tr h="121920">
                <a:tc>
                  <a:txBody>
                    <a:bodyPr/>
                    <a:lstStyle/>
                    <a:p>
                      <a:pPr algn="l"/>
                      <a:r>
                        <a:rPr lang="en-US" sz="750" b="1">
                          <a:solidFill>
                            <a:srgbClr val="0F1A2E"/>
                          </a:solidFill>
                          <a:latin typeface="Arial"/>
                          <a:cs typeface="Arial"/>
                        </a:rPr>
                        <a:t>TCA § 67-4-1404</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Tax ceases after 30 days; refund required</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Excise Tax</a:t>
                      </a:r>
                    </a:p>
                  </a:txBody>
                  <a:tcPr marT="0" marB="0" anchor="ctr">
                    <a:lnL w="0"/>
                    <a:lnR w="0"/>
                    <a:lnT w="0"/>
                    <a:lnB w="0"/>
                    <a:lnTlToBr w="0"/>
                    <a:lnBlToTr w="0"/>
                    <a:solidFill>
                      <a:srgbClr val="F1F5F9"/>
                    </a:solidFill>
                  </a:tcPr>
                </a:tc>
                <a:extLst>
                  <a:ext uri="{0D108BD9-81ED-4DB2-BD59-A6C34878D82A}">
                    <a16:rowId xmlns:a16="http://schemas.microsoft.com/office/drawing/2014/main" val="967723207"/>
                  </a:ext>
                </a:extLst>
              </a:tr>
              <a:tr h="121920">
                <a:tc>
                  <a:txBody>
                    <a:bodyPr/>
                    <a:lstStyle/>
                    <a:p>
                      <a:pPr algn="l"/>
                      <a:r>
                        <a:rPr lang="en-US" sz="750" b="1">
                          <a:solidFill>
                            <a:srgbClr val="0F1A2E"/>
                          </a:solidFill>
                          <a:latin typeface="Arial"/>
                          <a:cs typeface="Arial"/>
                        </a:rPr>
                        <a:t>TCA § 67-4-1404(b)</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Occupant entitled to refund of taxes paid</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Excise Tax</a:t>
                      </a:r>
                    </a:p>
                  </a:txBody>
                  <a:tcPr marT="0" marB="0" anchor="ctr">
                    <a:lnL w="0"/>
                    <a:lnR w="0"/>
                    <a:lnT w="0"/>
                    <a:lnB w="0"/>
                    <a:lnTlToBr w="0"/>
                    <a:lnBlToTr w="0"/>
                    <a:solidFill>
                      <a:srgbClr val="FFFFFF"/>
                    </a:solidFill>
                  </a:tcPr>
                </a:tc>
                <a:extLst>
                  <a:ext uri="{0D108BD9-81ED-4DB2-BD59-A6C34878D82A}">
                    <a16:rowId xmlns:a16="http://schemas.microsoft.com/office/drawing/2014/main" val="2875055656"/>
                  </a:ext>
                </a:extLst>
              </a:tr>
              <a:tr h="121920">
                <a:tc>
                  <a:txBody>
                    <a:bodyPr/>
                    <a:lstStyle/>
                    <a:p>
                      <a:pPr algn="l"/>
                      <a:r>
                        <a:rPr lang="en-US" sz="750" b="1">
                          <a:solidFill>
                            <a:srgbClr val="0F1A2E"/>
                          </a:solidFill>
                          <a:latin typeface="Arial"/>
                          <a:cs typeface="Arial"/>
                        </a:rPr>
                        <a:t>TCA § 66-28-102</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URLTA applicability (counties &gt; 75K)</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Landlord-Tenant</a:t>
                      </a:r>
                    </a:p>
                  </a:txBody>
                  <a:tcPr marT="0" marB="0" anchor="ctr">
                    <a:lnL w="0"/>
                    <a:lnR w="0"/>
                    <a:lnT w="0"/>
                    <a:lnB w="0"/>
                    <a:lnTlToBr w="0"/>
                    <a:lnBlToTr w="0"/>
                    <a:solidFill>
                      <a:srgbClr val="F1F5F9"/>
                    </a:solidFill>
                  </a:tcPr>
                </a:tc>
                <a:extLst>
                  <a:ext uri="{0D108BD9-81ED-4DB2-BD59-A6C34878D82A}">
                    <a16:rowId xmlns:a16="http://schemas.microsoft.com/office/drawing/2014/main" val="1364878647"/>
                  </a:ext>
                </a:extLst>
              </a:tr>
              <a:tr h="121920">
                <a:tc>
                  <a:txBody>
                    <a:bodyPr/>
                    <a:lstStyle/>
                    <a:p>
                      <a:pPr algn="l"/>
                      <a:r>
                        <a:rPr lang="en-US" sz="750" b="1">
                          <a:solidFill>
                            <a:srgbClr val="0F1A2E"/>
                          </a:solidFill>
                          <a:latin typeface="Arial"/>
                          <a:cs typeface="Arial"/>
                        </a:rPr>
                        <a:t>TCA § 66-28-505</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14-day notice, nonpayment (URLTA)</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Landlord-Tenant</a:t>
                      </a:r>
                    </a:p>
                  </a:txBody>
                  <a:tcPr marT="0" marB="0" anchor="ctr">
                    <a:lnL w="0"/>
                    <a:lnR w="0"/>
                    <a:lnT w="0"/>
                    <a:lnB w="0"/>
                    <a:lnTlToBr w="0"/>
                    <a:lnBlToTr w="0"/>
                    <a:solidFill>
                      <a:srgbClr val="FFFFFF"/>
                    </a:solidFill>
                  </a:tcPr>
                </a:tc>
                <a:extLst>
                  <a:ext uri="{0D108BD9-81ED-4DB2-BD59-A6C34878D82A}">
                    <a16:rowId xmlns:a16="http://schemas.microsoft.com/office/drawing/2014/main" val="2172366797"/>
                  </a:ext>
                </a:extLst>
              </a:tr>
              <a:tr h="121920">
                <a:tc>
                  <a:txBody>
                    <a:bodyPr/>
                    <a:lstStyle/>
                    <a:p>
                      <a:pPr algn="l"/>
                      <a:r>
                        <a:rPr lang="en-US" sz="750" b="1">
                          <a:solidFill>
                            <a:srgbClr val="0F1A2E"/>
                          </a:solidFill>
                          <a:latin typeface="Arial"/>
                          <a:cs typeface="Arial"/>
                        </a:rPr>
                        <a:t>TCA § 66-28-512</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Self-help eviction prohibited (URLTA)</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Landlord-Tenant</a:t>
                      </a:r>
                    </a:p>
                  </a:txBody>
                  <a:tcPr marT="0" marB="0" anchor="ctr">
                    <a:lnL w="0"/>
                    <a:lnR w="0"/>
                    <a:lnT w="0"/>
                    <a:lnB w="0"/>
                    <a:lnTlToBr w="0"/>
                    <a:lnBlToTr w="0"/>
                    <a:solidFill>
                      <a:srgbClr val="F1F5F9"/>
                    </a:solidFill>
                  </a:tcPr>
                </a:tc>
                <a:extLst>
                  <a:ext uri="{0D108BD9-81ED-4DB2-BD59-A6C34878D82A}">
                    <a16:rowId xmlns:a16="http://schemas.microsoft.com/office/drawing/2014/main" val="494526397"/>
                  </a:ext>
                </a:extLst>
              </a:tr>
              <a:tr h="121920">
                <a:tc>
                  <a:txBody>
                    <a:bodyPr/>
                    <a:lstStyle/>
                    <a:p>
                      <a:pPr algn="l"/>
                      <a:r>
                        <a:rPr lang="en-US" sz="750" b="1">
                          <a:solidFill>
                            <a:srgbClr val="0F1A2E"/>
                          </a:solidFill>
                          <a:latin typeface="Arial"/>
                          <a:cs typeface="Arial"/>
                        </a:rPr>
                        <a:t>TCA § 66-7-109(b)</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14-day notice (non-URLTA)</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Landlord-Tenant</a:t>
                      </a:r>
                    </a:p>
                  </a:txBody>
                  <a:tcPr marT="0" marB="0" anchor="ctr">
                    <a:lnL w="0"/>
                    <a:lnR w="0"/>
                    <a:lnT w="0"/>
                    <a:lnB w="0"/>
                    <a:lnTlToBr w="0"/>
                    <a:lnBlToTr w="0"/>
                    <a:solidFill>
                      <a:srgbClr val="FFFFFF"/>
                    </a:solidFill>
                  </a:tcPr>
                </a:tc>
                <a:extLst>
                  <a:ext uri="{0D108BD9-81ED-4DB2-BD59-A6C34878D82A}">
                    <a16:rowId xmlns:a16="http://schemas.microsoft.com/office/drawing/2014/main" val="3781097544"/>
                  </a:ext>
                </a:extLst>
              </a:tr>
              <a:tr h="121920">
                <a:tc>
                  <a:txBody>
                    <a:bodyPr/>
                    <a:lstStyle/>
                    <a:p>
                      <a:pPr algn="l"/>
                      <a:r>
                        <a:rPr lang="en-US" sz="750" b="1">
                          <a:solidFill>
                            <a:srgbClr val="0F1A2E"/>
                          </a:solidFill>
                          <a:latin typeface="Arial"/>
                          <a:cs typeface="Arial"/>
                        </a:rPr>
                        <a:t>TCA §§ 29-18-101 et seq.</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Forcible Entry &amp; Detainer Act</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Eviction</a:t>
                      </a:r>
                    </a:p>
                  </a:txBody>
                  <a:tcPr marT="0" marB="0" anchor="ctr">
                    <a:lnL w="0"/>
                    <a:lnR w="0"/>
                    <a:lnT w="0"/>
                    <a:lnB w="0"/>
                    <a:lnTlToBr w="0"/>
                    <a:lnBlToTr w="0"/>
                    <a:solidFill>
                      <a:srgbClr val="F1F5F9"/>
                    </a:solidFill>
                  </a:tcPr>
                </a:tc>
                <a:extLst>
                  <a:ext uri="{0D108BD9-81ED-4DB2-BD59-A6C34878D82A}">
                    <a16:rowId xmlns:a16="http://schemas.microsoft.com/office/drawing/2014/main" val="3543352347"/>
                  </a:ext>
                </a:extLst>
              </a:tr>
              <a:tr h="121920">
                <a:tc>
                  <a:txBody>
                    <a:bodyPr/>
                    <a:lstStyle/>
                    <a:p>
                      <a:pPr algn="l"/>
                      <a:r>
                        <a:rPr lang="en-US" sz="750" b="1">
                          <a:solidFill>
                            <a:srgbClr val="0F1A2E"/>
                          </a:solidFill>
                          <a:latin typeface="Arial"/>
                          <a:cs typeface="Arial"/>
                        </a:rPr>
                        <a:t>TCA § 29-18-115</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Service of summons</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Eviction</a:t>
                      </a:r>
                    </a:p>
                  </a:txBody>
                  <a:tcPr marT="0" marB="0" anchor="ctr">
                    <a:lnL w="0"/>
                    <a:lnR w="0"/>
                    <a:lnT w="0"/>
                    <a:lnB w="0"/>
                    <a:lnTlToBr w="0"/>
                    <a:lnBlToTr w="0"/>
                    <a:solidFill>
                      <a:srgbClr val="FFFFFF"/>
                    </a:solidFill>
                  </a:tcPr>
                </a:tc>
                <a:extLst>
                  <a:ext uri="{0D108BD9-81ED-4DB2-BD59-A6C34878D82A}">
                    <a16:rowId xmlns:a16="http://schemas.microsoft.com/office/drawing/2014/main" val="4147833309"/>
                  </a:ext>
                </a:extLst>
              </a:tr>
              <a:tr h="121920">
                <a:tc>
                  <a:txBody>
                    <a:bodyPr/>
                    <a:lstStyle/>
                    <a:p>
                      <a:pPr algn="l"/>
                      <a:r>
                        <a:rPr lang="en-US" sz="750" b="1">
                          <a:solidFill>
                            <a:srgbClr val="0F1A2E"/>
                          </a:solidFill>
                          <a:latin typeface="Arial"/>
                          <a:cs typeface="Arial"/>
                        </a:rPr>
                        <a:t>TCA § 29-18-117</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Hearing ≥ 6 days after service</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Eviction</a:t>
                      </a:r>
                    </a:p>
                  </a:txBody>
                  <a:tcPr marT="0" marB="0" anchor="ctr">
                    <a:lnL w="0"/>
                    <a:lnR w="0"/>
                    <a:lnT w="0"/>
                    <a:lnB w="0"/>
                    <a:lnTlToBr w="0"/>
                    <a:lnBlToTr w="0"/>
                    <a:solidFill>
                      <a:srgbClr val="F1F5F9"/>
                    </a:solidFill>
                  </a:tcPr>
                </a:tc>
                <a:extLst>
                  <a:ext uri="{0D108BD9-81ED-4DB2-BD59-A6C34878D82A}">
                    <a16:rowId xmlns:a16="http://schemas.microsoft.com/office/drawing/2014/main" val="3397441683"/>
                  </a:ext>
                </a:extLst>
              </a:tr>
              <a:tr h="121920">
                <a:tc>
                  <a:txBody>
                    <a:bodyPr/>
                    <a:lstStyle/>
                    <a:p>
                      <a:pPr algn="l"/>
                      <a:r>
                        <a:rPr lang="en-US" sz="750" b="1">
                          <a:solidFill>
                            <a:srgbClr val="0F1A2E"/>
                          </a:solidFill>
                          <a:latin typeface="Arial"/>
                          <a:cs typeface="Arial"/>
                        </a:rPr>
                        <a:t>TCA § 29-18-120</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Judgment; writ of possession</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Eviction</a:t>
                      </a:r>
                    </a:p>
                  </a:txBody>
                  <a:tcPr marT="0" marB="0" anchor="ctr">
                    <a:lnL w="0"/>
                    <a:lnR w="0"/>
                    <a:lnT w="0"/>
                    <a:lnB w="0"/>
                    <a:lnTlToBr w="0"/>
                    <a:lnBlToTr w="0"/>
                    <a:solidFill>
                      <a:srgbClr val="FFFFFF"/>
                    </a:solidFill>
                  </a:tcPr>
                </a:tc>
                <a:extLst>
                  <a:ext uri="{0D108BD9-81ED-4DB2-BD59-A6C34878D82A}">
                    <a16:rowId xmlns:a16="http://schemas.microsoft.com/office/drawing/2014/main" val="3105833938"/>
                  </a:ext>
                </a:extLst>
              </a:tr>
              <a:tr h="121920">
                <a:tc>
                  <a:txBody>
                    <a:bodyPr/>
                    <a:lstStyle/>
                    <a:p>
                      <a:pPr algn="l"/>
                      <a:r>
                        <a:rPr lang="en-US" sz="750" b="1">
                          <a:solidFill>
                            <a:srgbClr val="0F1A2E"/>
                          </a:solidFill>
                          <a:latin typeface="Arial"/>
                          <a:cs typeface="Arial"/>
                        </a:rPr>
                        <a:t>TCA § 47-18-101 et seq.</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Tennessee Consumer Protection Act</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Damages</a:t>
                      </a:r>
                    </a:p>
                  </a:txBody>
                  <a:tcPr marT="0" marB="0" anchor="ctr">
                    <a:lnL w="0"/>
                    <a:lnR w="0"/>
                    <a:lnT w="0"/>
                    <a:lnB w="0"/>
                    <a:lnTlToBr w="0"/>
                    <a:lnBlToTr w="0"/>
                    <a:solidFill>
                      <a:srgbClr val="F1F5F9"/>
                    </a:solidFill>
                  </a:tcPr>
                </a:tc>
                <a:extLst>
                  <a:ext uri="{0D108BD9-81ED-4DB2-BD59-A6C34878D82A}">
                    <a16:rowId xmlns:a16="http://schemas.microsoft.com/office/drawing/2014/main" val="1151896384"/>
                  </a:ext>
                </a:extLst>
              </a:tr>
              <a:tr h="121920">
                <a:tc>
                  <a:txBody>
                    <a:bodyPr/>
                    <a:lstStyle/>
                    <a:p>
                      <a:pPr algn="l"/>
                      <a:r>
                        <a:rPr lang="en-US" sz="750" b="1">
                          <a:solidFill>
                            <a:srgbClr val="0F1A2E"/>
                          </a:solidFill>
                          <a:latin typeface="Arial"/>
                          <a:cs typeface="Arial"/>
                        </a:rPr>
                        <a:t>TCA § 47-18-104(b)(12)</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Unfair or deceptive acts</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Damages</a:t>
                      </a:r>
                    </a:p>
                  </a:txBody>
                  <a:tcPr marT="0" marB="0" anchor="ctr">
                    <a:lnL w="0"/>
                    <a:lnR w="0"/>
                    <a:lnT w="0"/>
                    <a:lnB w="0"/>
                    <a:lnTlToBr w="0"/>
                    <a:lnBlToTr w="0"/>
                    <a:solidFill>
                      <a:srgbClr val="FFFFFF"/>
                    </a:solidFill>
                  </a:tcPr>
                </a:tc>
                <a:extLst>
                  <a:ext uri="{0D108BD9-81ED-4DB2-BD59-A6C34878D82A}">
                    <a16:rowId xmlns:a16="http://schemas.microsoft.com/office/drawing/2014/main" val="2125646893"/>
                  </a:ext>
                </a:extLst>
              </a:tr>
              <a:tr h="121920">
                <a:tc>
                  <a:txBody>
                    <a:bodyPr/>
                    <a:lstStyle/>
                    <a:p>
                      <a:pPr algn="l"/>
                      <a:r>
                        <a:rPr lang="en-US" sz="750" b="1">
                          <a:solidFill>
                            <a:srgbClr val="0F1A2E"/>
                          </a:solidFill>
                          <a:latin typeface="Arial"/>
                          <a:cs typeface="Arial"/>
                        </a:rPr>
                        <a:t>TCA § 62-7-109</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Hotel/Innkeeper Chapter</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Opposition</a:t>
                      </a:r>
                    </a:p>
                  </a:txBody>
                  <a:tcPr marT="0" marB="0" anchor="ctr">
                    <a:lnL w="0"/>
                    <a:lnR w="0"/>
                    <a:lnT w="0"/>
                    <a:lnB w="0"/>
                    <a:lnTlToBr w="0"/>
                    <a:lnBlToTr w="0"/>
                    <a:solidFill>
                      <a:srgbClr val="F1F5F9"/>
                    </a:solidFill>
                  </a:tcPr>
                </a:tc>
                <a:extLst>
                  <a:ext uri="{0D108BD9-81ED-4DB2-BD59-A6C34878D82A}">
                    <a16:rowId xmlns:a16="http://schemas.microsoft.com/office/drawing/2014/main" val="1265183055"/>
                  </a:ext>
                </a:extLst>
              </a:tr>
              <a:tr h="121920">
                <a:tc>
                  <a:txBody>
                    <a:bodyPr/>
                    <a:lstStyle/>
                    <a:p>
                      <a:pPr algn="l"/>
                      <a:r>
                        <a:rPr lang="en-US" sz="750" b="1">
                          <a:solidFill>
                            <a:srgbClr val="0F1A2E"/>
                          </a:solidFill>
                          <a:latin typeface="Arial"/>
                          <a:cs typeface="Arial"/>
                        </a:rPr>
                        <a:t>TCA § 16-15-501(d)(1)</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Gen. Sessions may issue &amp; enforce restraining orders</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Jurisdiction</a:t>
                      </a:r>
                    </a:p>
                  </a:txBody>
                  <a:tcPr marT="0" marB="0" anchor="ctr">
                    <a:lnL w="0"/>
                    <a:lnR w="0"/>
                    <a:lnT w="0"/>
                    <a:lnB w="0"/>
                    <a:lnTlToBr w="0"/>
                    <a:lnBlToTr w="0"/>
                    <a:solidFill>
                      <a:srgbClr val="FFFFFF"/>
                    </a:solidFill>
                  </a:tcPr>
                </a:tc>
                <a:extLst>
                  <a:ext uri="{0D108BD9-81ED-4DB2-BD59-A6C34878D82A}">
                    <a16:rowId xmlns:a16="http://schemas.microsoft.com/office/drawing/2014/main" val="246034163"/>
                  </a:ext>
                </a:extLst>
              </a:tr>
              <a:tr h="121920">
                <a:tc gridSpan="3">
                  <a:txBody>
                    <a:bodyPr/>
                    <a:lstStyle/>
                    <a:p>
                      <a:pPr algn="l"/>
                      <a:r>
                        <a:rPr lang="en-US" sz="750" b="1">
                          <a:solidFill>
                            <a:srgbClr val="FFFFFF"/>
                          </a:solidFill>
                          <a:latin typeface="Arial"/>
                          <a:cs typeface="Arial"/>
                        </a:rPr>
                        <a:t>RULES</a:t>
                      </a:r>
                    </a:p>
                  </a:txBody>
                  <a:tcPr marT="0" marB="0" anchor="ctr">
                    <a:lnL w="0"/>
                    <a:lnR w="0"/>
                    <a:lnT w="0"/>
                    <a:lnB w="0"/>
                    <a:lnTlToBr w="0"/>
                    <a:lnBlToTr w="0"/>
                    <a:solidFill>
                      <a:srgbClr val="1A2744"/>
                    </a:solidFill>
                  </a:tcPr>
                </a:tc>
                <a:tc hMerge="1">
                  <a:txBody>
                    <a:bodyPr/>
                    <a:lstStyle/>
                    <a:p>
                      <a:endParaRPr lang="en-US" sz="800"/>
                    </a:p>
                  </a:txBody>
                  <a:tcPr marT="0" marB="0">
                    <a:lnL w="0"/>
                    <a:lnR w="0"/>
                    <a:lnT w="0"/>
                    <a:lnB w="0"/>
                    <a:lnTlToBr w="0"/>
                    <a:lnBlToTr w="0"/>
                  </a:tcPr>
                </a:tc>
                <a:tc hMerge="1">
                  <a:txBody>
                    <a:bodyPr/>
                    <a:lstStyle/>
                    <a:p>
                      <a:endParaRPr lang="en-US" sz="800"/>
                    </a:p>
                  </a:txBody>
                  <a:tcPr marT="0" marB="0">
                    <a:lnL w="0"/>
                    <a:lnR w="0"/>
                    <a:lnT w="0"/>
                    <a:lnB w="0"/>
                    <a:lnTlToBr w="0"/>
                    <a:lnBlToTr w="0"/>
                  </a:tcPr>
                </a:tc>
                <a:extLst>
                  <a:ext uri="{0D108BD9-81ED-4DB2-BD59-A6C34878D82A}">
                    <a16:rowId xmlns:a16="http://schemas.microsoft.com/office/drawing/2014/main" val="3915229083"/>
                  </a:ext>
                </a:extLst>
              </a:tr>
              <a:tr h="121920">
                <a:tc>
                  <a:txBody>
                    <a:bodyPr/>
                    <a:lstStyle/>
                    <a:p>
                      <a:pPr algn="l"/>
                      <a:r>
                        <a:rPr lang="en-US" sz="750" b="1">
                          <a:solidFill>
                            <a:srgbClr val="0F1A2E"/>
                          </a:solidFill>
                          <a:latin typeface="Arial"/>
                          <a:cs typeface="Arial"/>
                        </a:rPr>
                        <a:t>Tenn. R. Civ. P. 65.03</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Ex parte TRO; certification</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Procedure</a:t>
                      </a:r>
                    </a:p>
                  </a:txBody>
                  <a:tcPr marT="0" marB="0" anchor="ctr">
                    <a:lnL w="0"/>
                    <a:lnR w="0"/>
                    <a:lnT w="0"/>
                    <a:lnB w="0"/>
                    <a:lnTlToBr w="0"/>
                    <a:lnBlToTr w="0"/>
                    <a:solidFill>
                      <a:srgbClr val="F1F5F9"/>
                    </a:solidFill>
                  </a:tcPr>
                </a:tc>
                <a:extLst>
                  <a:ext uri="{0D108BD9-81ED-4DB2-BD59-A6C34878D82A}">
                    <a16:rowId xmlns:a16="http://schemas.microsoft.com/office/drawing/2014/main" val="1625176362"/>
                  </a:ext>
                </a:extLst>
              </a:tr>
              <a:tr h="121920">
                <a:tc>
                  <a:txBody>
                    <a:bodyPr/>
                    <a:lstStyle/>
                    <a:p>
                      <a:pPr algn="l"/>
                      <a:r>
                        <a:rPr lang="en-US" sz="750" b="1">
                          <a:solidFill>
                            <a:srgbClr val="0F1A2E"/>
                          </a:solidFill>
                          <a:latin typeface="Arial"/>
                          <a:cs typeface="Arial"/>
                        </a:rPr>
                        <a:t>Tenn. R. Civ. P. 65.05</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Injunction bond; waiver</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Procedure</a:t>
                      </a:r>
                    </a:p>
                  </a:txBody>
                  <a:tcPr marT="0" marB="0" anchor="ctr">
                    <a:lnL w="0"/>
                    <a:lnR w="0"/>
                    <a:lnT w="0"/>
                    <a:lnB w="0"/>
                    <a:lnTlToBr w="0"/>
                    <a:lnBlToTr w="0"/>
                    <a:solidFill>
                      <a:srgbClr val="FFFFFF"/>
                    </a:solidFill>
                  </a:tcPr>
                </a:tc>
                <a:extLst>
                  <a:ext uri="{0D108BD9-81ED-4DB2-BD59-A6C34878D82A}">
                    <a16:rowId xmlns:a16="http://schemas.microsoft.com/office/drawing/2014/main" val="2465607413"/>
                  </a:ext>
                </a:extLst>
              </a:tr>
              <a:tr h="121920">
                <a:tc gridSpan="3">
                  <a:txBody>
                    <a:bodyPr/>
                    <a:lstStyle/>
                    <a:p>
                      <a:pPr algn="l"/>
                      <a:r>
                        <a:rPr lang="en-US" sz="750" b="1">
                          <a:solidFill>
                            <a:srgbClr val="FFFFFF"/>
                          </a:solidFill>
                          <a:latin typeface="Arial"/>
                          <a:cs typeface="Arial"/>
                        </a:rPr>
                        <a:t>CASE LAW</a:t>
                      </a:r>
                    </a:p>
                  </a:txBody>
                  <a:tcPr marT="0" marB="0" anchor="ctr">
                    <a:lnL w="0"/>
                    <a:lnR w="0"/>
                    <a:lnT w="0"/>
                    <a:lnB w="0"/>
                    <a:lnTlToBr w="0"/>
                    <a:lnBlToTr w="0"/>
                    <a:solidFill>
                      <a:srgbClr val="1A2744"/>
                    </a:solidFill>
                  </a:tcPr>
                </a:tc>
                <a:tc hMerge="1">
                  <a:txBody>
                    <a:bodyPr/>
                    <a:lstStyle/>
                    <a:p>
                      <a:endParaRPr lang="en-US" sz="800"/>
                    </a:p>
                  </a:txBody>
                  <a:tcPr marT="0" marB="0">
                    <a:lnL w="0"/>
                    <a:lnR w="0"/>
                    <a:lnT w="0"/>
                    <a:lnB w="0"/>
                    <a:lnTlToBr w="0"/>
                    <a:lnBlToTr w="0"/>
                  </a:tcPr>
                </a:tc>
                <a:tc hMerge="1">
                  <a:txBody>
                    <a:bodyPr/>
                    <a:lstStyle/>
                    <a:p>
                      <a:endParaRPr lang="en-US" sz="800"/>
                    </a:p>
                  </a:txBody>
                  <a:tcPr marT="0" marB="0">
                    <a:lnL w="0"/>
                    <a:lnR w="0"/>
                    <a:lnT w="0"/>
                    <a:lnB w="0"/>
                    <a:lnTlToBr w="0"/>
                    <a:lnBlToTr w="0"/>
                  </a:tcPr>
                </a:tc>
                <a:extLst>
                  <a:ext uri="{0D108BD9-81ED-4DB2-BD59-A6C34878D82A}">
                    <a16:rowId xmlns:a16="http://schemas.microsoft.com/office/drawing/2014/main" val="3915974950"/>
                  </a:ext>
                </a:extLst>
              </a:tr>
              <a:tr h="121920">
                <a:tc>
                  <a:txBody>
                    <a:bodyPr/>
                    <a:lstStyle/>
                    <a:p>
                      <a:pPr algn="l"/>
                      <a:r>
                        <a:rPr lang="en-US" sz="750" b="1">
                          <a:solidFill>
                            <a:srgbClr val="0F1A2E"/>
                          </a:solidFill>
                          <a:latin typeface="Arial"/>
                          <a:cs typeface="Arial"/>
                        </a:rPr>
                        <a:t>Smith v. Holt</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193 S.W.2d 100 (Tenn. App. 1945)</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Periodic tenancy</a:t>
                      </a:r>
                    </a:p>
                  </a:txBody>
                  <a:tcPr marT="0" marB="0" anchor="ctr">
                    <a:lnL w="0"/>
                    <a:lnR w="0"/>
                    <a:lnT w="0"/>
                    <a:lnB w="0"/>
                    <a:lnTlToBr w="0"/>
                    <a:lnBlToTr w="0"/>
                    <a:solidFill>
                      <a:srgbClr val="FFFFFF"/>
                    </a:solidFill>
                  </a:tcPr>
                </a:tc>
                <a:extLst>
                  <a:ext uri="{0D108BD9-81ED-4DB2-BD59-A6C34878D82A}">
                    <a16:rowId xmlns:a16="http://schemas.microsoft.com/office/drawing/2014/main" val="4043985275"/>
                  </a:ext>
                </a:extLst>
              </a:tr>
              <a:tr h="121920">
                <a:tc>
                  <a:txBody>
                    <a:bodyPr/>
                    <a:lstStyle/>
                    <a:p>
                      <a:pPr algn="l"/>
                      <a:r>
                        <a:rPr lang="en-US" sz="750" b="1">
                          <a:solidFill>
                            <a:srgbClr val="0F1A2E"/>
                          </a:solidFill>
                          <a:latin typeface="Arial"/>
                          <a:cs typeface="Arial"/>
                        </a:rPr>
                        <a:t>Walker v. Kappis</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1985 Tenn. App. LEXIS 3278</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Tenancy renewal</a:t>
                      </a:r>
                    </a:p>
                  </a:txBody>
                  <a:tcPr marT="0" marB="0" anchor="ctr">
                    <a:lnL w="0"/>
                    <a:lnR w="0"/>
                    <a:lnT w="0"/>
                    <a:lnB w="0"/>
                    <a:lnTlToBr w="0"/>
                    <a:lnBlToTr w="0"/>
                    <a:solidFill>
                      <a:srgbClr val="F1F5F9"/>
                    </a:solidFill>
                  </a:tcPr>
                </a:tc>
                <a:extLst>
                  <a:ext uri="{0D108BD9-81ED-4DB2-BD59-A6C34878D82A}">
                    <a16:rowId xmlns:a16="http://schemas.microsoft.com/office/drawing/2014/main" val="2767093330"/>
                  </a:ext>
                </a:extLst>
              </a:tr>
              <a:tr h="121920">
                <a:tc>
                  <a:txBody>
                    <a:bodyPr/>
                    <a:lstStyle/>
                    <a:p>
                      <a:pPr algn="l"/>
                      <a:r>
                        <a:rPr lang="en-US" sz="750" b="1">
                          <a:solidFill>
                            <a:srgbClr val="0F1A2E"/>
                          </a:solidFill>
                          <a:latin typeface="Arial"/>
                          <a:cs typeface="Arial"/>
                        </a:rPr>
                        <a:t>Morrison v. Smith</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757 S.W.2d 678, 682 (Tenn. App. 1988)</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Trespass</a:t>
                      </a:r>
                    </a:p>
                  </a:txBody>
                  <a:tcPr marT="0" marB="0" anchor="ctr">
                    <a:lnL w="0"/>
                    <a:lnR w="0"/>
                    <a:lnT w="0"/>
                    <a:lnB w="0"/>
                    <a:lnTlToBr w="0"/>
                    <a:lnBlToTr w="0"/>
                    <a:solidFill>
                      <a:srgbClr val="FFFFFF"/>
                    </a:solidFill>
                  </a:tcPr>
                </a:tc>
                <a:extLst>
                  <a:ext uri="{0D108BD9-81ED-4DB2-BD59-A6C34878D82A}">
                    <a16:rowId xmlns:a16="http://schemas.microsoft.com/office/drawing/2014/main" val="584457461"/>
                  </a:ext>
                </a:extLst>
              </a:tr>
              <a:tr h="121920">
                <a:tc>
                  <a:txBody>
                    <a:bodyPr/>
                    <a:lstStyle/>
                    <a:p>
                      <a:pPr algn="l"/>
                      <a:r>
                        <a:rPr lang="en-US" sz="750" b="1">
                          <a:solidFill>
                            <a:srgbClr val="0F1A2E"/>
                          </a:solidFill>
                          <a:latin typeface="Arial"/>
                          <a:cs typeface="Arial"/>
                        </a:rPr>
                        <a:t>Price v. Osborne</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147 S.W.2d 412 (Tenn. App. 1940)</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Unlawful entry</a:t>
                      </a:r>
                    </a:p>
                  </a:txBody>
                  <a:tcPr marT="0" marB="0" anchor="ctr">
                    <a:lnL w="0"/>
                    <a:lnR w="0"/>
                    <a:lnT w="0"/>
                    <a:lnB w="0"/>
                    <a:lnTlToBr w="0"/>
                    <a:lnBlToTr w="0"/>
                    <a:solidFill>
                      <a:srgbClr val="F1F5F9"/>
                    </a:solidFill>
                  </a:tcPr>
                </a:tc>
                <a:extLst>
                  <a:ext uri="{0D108BD9-81ED-4DB2-BD59-A6C34878D82A}">
                    <a16:rowId xmlns:a16="http://schemas.microsoft.com/office/drawing/2014/main" val="3118907087"/>
                  </a:ext>
                </a:extLst>
              </a:tr>
              <a:tr h="121920">
                <a:tc>
                  <a:txBody>
                    <a:bodyPr/>
                    <a:lstStyle/>
                    <a:p>
                      <a:pPr algn="l"/>
                      <a:r>
                        <a:rPr lang="en-US" sz="750" b="1">
                          <a:solidFill>
                            <a:srgbClr val="0F1A2E"/>
                          </a:solidFill>
                          <a:latin typeface="Arial"/>
                          <a:cs typeface="Arial"/>
                        </a:rPr>
                        <a:t>Schumpert v. Moore</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149 S.W.2d 471 (Tenn. App. 1940)</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No self-help</a:t>
                      </a:r>
                    </a:p>
                  </a:txBody>
                  <a:tcPr marT="0" marB="0" anchor="ctr">
                    <a:lnL w="0"/>
                    <a:lnR w="0"/>
                    <a:lnT w="0"/>
                    <a:lnB w="0"/>
                    <a:lnTlToBr w="0"/>
                    <a:lnBlToTr w="0"/>
                    <a:solidFill>
                      <a:srgbClr val="FFFFFF"/>
                    </a:solidFill>
                  </a:tcPr>
                </a:tc>
                <a:extLst>
                  <a:ext uri="{0D108BD9-81ED-4DB2-BD59-A6C34878D82A}">
                    <a16:rowId xmlns:a16="http://schemas.microsoft.com/office/drawing/2014/main" val="3812400582"/>
                  </a:ext>
                </a:extLst>
              </a:tr>
              <a:tr h="121920">
                <a:tc>
                  <a:txBody>
                    <a:bodyPr/>
                    <a:lstStyle/>
                    <a:p>
                      <a:pPr algn="l"/>
                      <a:r>
                        <a:rPr lang="en-US" sz="750" b="1">
                          <a:solidFill>
                            <a:srgbClr val="0F1A2E"/>
                          </a:solidFill>
                          <a:latin typeface="Arial"/>
                          <a:cs typeface="Arial"/>
                        </a:rPr>
                        <a:t>Tenn-Tex Properties</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778 S.W.2d 423, 428 (Tenn. 1989)</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Quiet enjoyment</a:t>
                      </a:r>
                    </a:p>
                  </a:txBody>
                  <a:tcPr marT="0" marB="0" anchor="ctr">
                    <a:lnL w="0"/>
                    <a:lnR w="0"/>
                    <a:lnT w="0"/>
                    <a:lnB w="0"/>
                    <a:lnTlToBr w="0"/>
                    <a:lnBlToTr w="0"/>
                    <a:solidFill>
                      <a:srgbClr val="F1F5F9"/>
                    </a:solidFill>
                  </a:tcPr>
                </a:tc>
                <a:extLst>
                  <a:ext uri="{0D108BD9-81ED-4DB2-BD59-A6C34878D82A}">
                    <a16:rowId xmlns:a16="http://schemas.microsoft.com/office/drawing/2014/main" val="4062507811"/>
                  </a:ext>
                </a:extLst>
              </a:tr>
              <a:tr h="121920">
                <a:tc>
                  <a:txBody>
                    <a:bodyPr/>
                    <a:lstStyle/>
                    <a:p>
                      <a:pPr algn="l"/>
                      <a:r>
                        <a:rPr lang="en-US" sz="750" b="1">
                          <a:solidFill>
                            <a:srgbClr val="0F1A2E"/>
                          </a:solidFill>
                          <a:latin typeface="Arial"/>
                          <a:cs typeface="Arial"/>
                        </a:rPr>
                        <a:t>S. Cent. TN R.R. Auth. v. Harakas</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44 S.W.3d 912 (Tenn. App. 2000)</a:t>
                      </a:r>
                    </a:p>
                  </a:txBody>
                  <a:tcPr marT="0" marB="0" anchor="ctr">
                    <a:lnL w="0"/>
                    <a:lnR w="0"/>
                    <a:lnT w="0"/>
                    <a:lnB w="0"/>
                    <a:lnTlToBr w="0"/>
                    <a:lnBlToTr w="0"/>
                    <a:solidFill>
                      <a:srgbClr val="FFFFFF"/>
                    </a:solidFill>
                  </a:tcPr>
                </a:tc>
                <a:tc>
                  <a:txBody>
                    <a:bodyPr/>
                    <a:lstStyle/>
                    <a:p>
                      <a:pPr algn="l"/>
                      <a:r>
                        <a:rPr lang="en-US" sz="750" b="0">
                          <a:solidFill>
                            <a:srgbClr val="334155"/>
                          </a:solidFill>
                          <a:latin typeface="Arial"/>
                          <a:cs typeface="Arial"/>
                        </a:rPr>
                        <a:t>TRO 4-factor test</a:t>
                      </a:r>
                    </a:p>
                  </a:txBody>
                  <a:tcPr marT="0" marB="0" anchor="ctr">
                    <a:lnL w="0"/>
                    <a:lnR w="0"/>
                    <a:lnT w="0"/>
                    <a:lnB w="0"/>
                    <a:lnTlToBr w="0"/>
                    <a:lnBlToTr w="0"/>
                    <a:solidFill>
                      <a:srgbClr val="FFFFFF"/>
                    </a:solidFill>
                  </a:tcPr>
                </a:tc>
                <a:extLst>
                  <a:ext uri="{0D108BD9-81ED-4DB2-BD59-A6C34878D82A}">
                    <a16:rowId xmlns:a16="http://schemas.microsoft.com/office/drawing/2014/main" val="397479000"/>
                  </a:ext>
                </a:extLst>
              </a:tr>
              <a:tr h="121920">
                <a:tc>
                  <a:txBody>
                    <a:bodyPr/>
                    <a:lstStyle/>
                    <a:p>
                      <a:pPr algn="l"/>
                      <a:r>
                        <a:rPr lang="en-US" sz="750" b="1">
                          <a:solidFill>
                            <a:srgbClr val="0F1A2E"/>
                          </a:solidFill>
                          <a:latin typeface="Arial"/>
                          <a:cs typeface="Arial"/>
                        </a:rPr>
                        <a:t>Fisher v. Hargett</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604 S.W.3d 381 (Tenn. 2020)</a:t>
                      </a:r>
                    </a:p>
                  </a:txBody>
                  <a:tcPr marT="0" marB="0" anchor="ctr">
                    <a:lnL w="0"/>
                    <a:lnR w="0"/>
                    <a:lnT w="0"/>
                    <a:lnB w="0"/>
                    <a:lnTlToBr w="0"/>
                    <a:lnBlToTr w="0"/>
                    <a:solidFill>
                      <a:srgbClr val="F1F5F9"/>
                    </a:solidFill>
                  </a:tcPr>
                </a:tc>
                <a:tc>
                  <a:txBody>
                    <a:bodyPr/>
                    <a:lstStyle/>
                    <a:p>
                      <a:pPr algn="l"/>
                      <a:r>
                        <a:rPr lang="en-US" sz="750" b="0">
                          <a:solidFill>
                            <a:srgbClr val="334155"/>
                          </a:solidFill>
                          <a:latin typeface="Arial"/>
                          <a:cs typeface="Arial"/>
                        </a:rPr>
                        <a:t>TRO 4-factor test</a:t>
                      </a:r>
                    </a:p>
                  </a:txBody>
                  <a:tcPr marT="0" marB="0" anchor="ctr">
                    <a:lnL w="0"/>
                    <a:lnR w="0"/>
                    <a:lnT w="0"/>
                    <a:lnB w="0"/>
                    <a:lnTlToBr w="0"/>
                    <a:lnBlToTr w="0"/>
                    <a:solidFill>
                      <a:srgbClr val="F1F5F9"/>
                    </a:solidFill>
                  </a:tcPr>
                </a:tc>
                <a:extLst>
                  <a:ext uri="{0D108BD9-81ED-4DB2-BD59-A6C34878D82A}">
                    <a16:rowId xmlns:a16="http://schemas.microsoft.com/office/drawing/2014/main" val="1319799223"/>
                  </a:ext>
                </a:extLst>
              </a:tr>
            </a:tbl>
          </a:graphicData>
        </a:graphic>
      </p:graphicFrame>
    </p:spTree>
    <p:extLst>
      <p:ext uri="{BB962C8B-B14F-4D97-AF65-F5344CB8AC3E}">
        <p14:creationId xmlns:p14="http://schemas.microsoft.com/office/powerpoint/2010/main" val="91565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PRACTICE TIPS (FROM THE TRENCHES)</a:t>
            </a:r>
            <a:endParaRPr lang="en-US" sz="2600" dirty="0"/>
          </a:p>
        </p:txBody>
      </p:sp>
      <p:sp>
        <p:nvSpPr>
          <p:cNvPr id="4" name="Shape 2"/>
          <p:cNvSpPr/>
          <p:nvPr/>
        </p:nvSpPr>
        <p:spPr>
          <a:xfrm>
            <a:off x="640080" y="1143000"/>
            <a:ext cx="7863840" cy="53035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143000"/>
            <a:ext cx="73152" cy="530352"/>
          </a:xfrm>
          <a:prstGeom prst="rect">
            <a:avLst/>
          </a:prstGeom>
          <a:solidFill>
            <a:srgbClr val="C9A84C"/>
          </a:solidFill>
          <a:ln/>
        </p:spPr>
        <p:txBody>
          <a:bodyPr/>
          <a:lstStyle/>
          <a:p>
            <a:endParaRPr lang="en-US"/>
          </a:p>
        </p:txBody>
      </p:sp>
      <p:sp>
        <p:nvSpPr>
          <p:cNvPr id="6" name="Text 4"/>
          <p:cNvSpPr/>
          <p:nvPr/>
        </p:nvSpPr>
        <p:spPr>
          <a:xfrm>
            <a:off x="868680" y="1179830"/>
            <a:ext cx="320040" cy="457200"/>
          </a:xfrm>
          <a:prstGeom prst="rect">
            <a:avLst/>
          </a:prstGeom>
          <a:noFill/>
          <a:ln/>
        </p:spPr>
        <p:txBody>
          <a:bodyPr wrap="square" lIns="0" tIns="0" rIns="0" bIns="0" rtlCol="0" anchor="ctr"/>
          <a:lstStyle/>
          <a:p>
            <a:pPr marL="0" indent="0">
              <a:buNone/>
            </a:pPr>
            <a:r>
              <a:rPr lang="en-US" sz="1600" b="1" dirty="0">
                <a:solidFill>
                  <a:srgbClr val="C9A84C"/>
                </a:solidFill>
                <a:latin typeface="Georgia" pitchFamily="34" charset="0"/>
                <a:ea typeface="Georgia" pitchFamily="34" charset="-122"/>
                <a:cs typeface="Georgia" pitchFamily="34" charset="-120"/>
              </a:rPr>
              <a:t>1.</a:t>
            </a:r>
            <a:endParaRPr lang="en-US" sz="1600" dirty="0"/>
          </a:p>
        </p:txBody>
      </p:sp>
      <p:sp>
        <p:nvSpPr>
          <p:cNvPr id="7" name="Text 5"/>
          <p:cNvSpPr/>
          <p:nvPr/>
        </p:nvSpPr>
        <p:spPr>
          <a:xfrm>
            <a:off x="1188720" y="1179830"/>
            <a:ext cx="3200400" cy="201168"/>
          </a:xfrm>
          <a:prstGeom prst="rect">
            <a:avLst/>
          </a:prstGeom>
          <a:noFill/>
          <a:ln/>
        </p:spPr>
        <p:txBody>
          <a:bodyPr wrap="square" lIns="0" tIns="0" rIns="0" bIns="0" rtlCol="0" anchor="ctr"/>
          <a:lstStyle/>
          <a:p>
            <a:pPr marL="0" indent="0">
              <a:buNone/>
            </a:pPr>
            <a:r>
              <a:rPr lang="en-US" sz="1100" b="1" dirty="0">
                <a:solidFill>
                  <a:srgbClr val="1E293B"/>
                </a:solidFill>
                <a:latin typeface="Calibri" pitchFamily="34" charset="0"/>
                <a:ea typeface="Calibri" pitchFamily="34" charset="-122"/>
                <a:cs typeface="Calibri" pitchFamily="34" charset="-120"/>
              </a:rPr>
              <a:t>Template your filing package</a:t>
            </a:r>
            <a:endParaRPr lang="en-US" sz="1100" dirty="0"/>
          </a:p>
        </p:txBody>
      </p:sp>
      <p:sp>
        <p:nvSpPr>
          <p:cNvPr id="8" name="Text 6"/>
          <p:cNvSpPr/>
          <p:nvPr/>
        </p:nvSpPr>
        <p:spPr>
          <a:xfrm>
            <a:off x="1188720" y="1399540"/>
            <a:ext cx="7132320" cy="201168"/>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When the call comes, you need to move FAST. Have it ready.</a:t>
            </a:r>
            <a:endParaRPr lang="en-US" sz="1000" dirty="0"/>
          </a:p>
        </p:txBody>
      </p:sp>
      <p:sp>
        <p:nvSpPr>
          <p:cNvPr id="9" name="Shape 7"/>
          <p:cNvSpPr/>
          <p:nvPr/>
        </p:nvSpPr>
        <p:spPr>
          <a:xfrm>
            <a:off x="640080" y="1727200"/>
            <a:ext cx="7863840" cy="53035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0" name="Shape 8"/>
          <p:cNvSpPr/>
          <p:nvPr/>
        </p:nvSpPr>
        <p:spPr>
          <a:xfrm>
            <a:off x="640080" y="1727200"/>
            <a:ext cx="73152" cy="530352"/>
          </a:xfrm>
          <a:prstGeom prst="rect">
            <a:avLst/>
          </a:prstGeom>
          <a:solidFill>
            <a:srgbClr val="C9A84C"/>
          </a:solidFill>
          <a:ln/>
        </p:spPr>
        <p:txBody>
          <a:bodyPr/>
          <a:lstStyle/>
          <a:p>
            <a:endParaRPr lang="en-US"/>
          </a:p>
        </p:txBody>
      </p:sp>
      <p:sp>
        <p:nvSpPr>
          <p:cNvPr id="11" name="Text 9"/>
          <p:cNvSpPr/>
          <p:nvPr/>
        </p:nvSpPr>
        <p:spPr>
          <a:xfrm>
            <a:off x="868680" y="1764030"/>
            <a:ext cx="320040" cy="457200"/>
          </a:xfrm>
          <a:prstGeom prst="rect">
            <a:avLst/>
          </a:prstGeom>
          <a:noFill/>
          <a:ln/>
        </p:spPr>
        <p:txBody>
          <a:bodyPr wrap="square" lIns="0" tIns="0" rIns="0" bIns="0" rtlCol="0" anchor="ctr"/>
          <a:lstStyle/>
          <a:p>
            <a:pPr marL="0" indent="0">
              <a:buNone/>
            </a:pPr>
            <a:r>
              <a:rPr lang="en-US" sz="1600" b="1" dirty="0">
                <a:solidFill>
                  <a:srgbClr val="C9A84C"/>
                </a:solidFill>
                <a:latin typeface="Georgia" pitchFamily="34" charset="0"/>
                <a:ea typeface="Georgia" pitchFamily="34" charset="-122"/>
                <a:cs typeface="Georgia" pitchFamily="34" charset="-120"/>
              </a:rPr>
              <a:t>2.</a:t>
            </a:r>
            <a:endParaRPr lang="en-US" sz="1600" dirty="0"/>
          </a:p>
        </p:txBody>
      </p:sp>
      <p:sp>
        <p:nvSpPr>
          <p:cNvPr id="12" name="Text 10"/>
          <p:cNvSpPr/>
          <p:nvPr/>
        </p:nvSpPr>
        <p:spPr>
          <a:xfrm>
            <a:off x="1188720" y="1764030"/>
            <a:ext cx="3200400" cy="201168"/>
          </a:xfrm>
          <a:prstGeom prst="rect">
            <a:avLst/>
          </a:prstGeom>
          <a:noFill/>
          <a:ln/>
        </p:spPr>
        <p:txBody>
          <a:bodyPr wrap="square" lIns="0" tIns="0" rIns="0" bIns="0" rtlCol="0" anchor="ctr"/>
          <a:lstStyle/>
          <a:p>
            <a:pPr marL="0" indent="0">
              <a:buNone/>
            </a:pPr>
            <a:r>
              <a:rPr lang="en-US" sz="1100" b="1" dirty="0">
                <a:solidFill>
                  <a:srgbClr val="1E293B"/>
                </a:solidFill>
                <a:latin typeface="Calibri" pitchFamily="34" charset="0"/>
                <a:ea typeface="Calibri" pitchFamily="34" charset="-122"/>
                <a:cs typeface="Calibri" pitchFamily="34" charset="-120"/>
              </a:rPr>
              <a:t>Check the excise tax angle first</a:t>
            </a:r>
            <a:endParaRPr lang="en-US" sz="1100" dirty="0"/>
          </a:p>
        </p:txBody>
      </p:sp>
      <p:sp>
        <p:nvSpPr>
          <p:cNvPr id="13" name="Text 11"/>
          <p:cNvSpPr/>
          <p:nvPr/>
        </p:nvSpPr>
        <p:spPr>
          <a:xfrm>
            <a:off x="1188720" y="1983739"/>
            <a:ext cx="7132320" cy="201168"/>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If they’re still charging it, the “arrearage” narrative flips.</a:t>
            </a:r>
            <a:endParaRPr lang="en-US" sz="1000" dirty="0"/>
          </a:p>
        </p:txBody>
      </p:sp>
      <p:sp>
        <p:nvSpPr>
          <p:cNvPr id="14" name="Shape 12"/>
          <p:cNvSpPr/>
          <p:nvPr/>
        </p:nvSpPr>
        <p:spPr>
          <a:xfrm>
            <a:off x="640080" y="2311400"/>
            <a:ext cx="7863840" cy="53035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5" name="Shape 13"/>
          <p:cNvSpPr/>
          <p:nvPr/>
        </p:nvSpPr>
        <p:spPr>
          <a:xfrm>
            <a:off x="640080" y="2311400"/>
            <a:ext cx="73152" cy="530352"/>
          </a:xfrm>
          <a:prstGeom prst="rect">
            <a:avLst/>
          </a:prstGeom>
          <a:solidFill>
            <a:srgbClr val="C9A84C"/>
          </a:solidFill>
          <a:ln/>
        </p:spPr>
        <p:txBody>
          <a:bodyPr/>
          <a:lstStyle/>
          <a:p>
            <a:endParaRPr lang="en-US"/>
          </a:p>
        </p:txBody>
      </p:sp>
      <p:sp>
        <p:nvSpPr>
          <p:cNvPr id="16" name="Text 14"/>
          <p:cNvSpPr/>
          <p:nvPr/>
        </p:nvSpPr>
        <p:spPr>
          <a:xfrm>
            <a:off x="868680" y="2348230"/>
            <a:ext cx="320040" cy="457200"/>
          </a:xfrm>
          <a:prstGeom prst="rect">
            <a:avLst/>
          </a:prstGeom>
          <a:noFill/>
          <a:ln/>
        </p:spPr>
        <p:txBody>
          <a:bodyPr wrap="square" lIns="0" tIns="0" rIns="0" bIns="0" rtlCol="0" anchor="ctr"/>
          <a:lstStyle/>
          <a:p>
            <a:pPr marL="0" indent="0">
              <a:buNone/>
            </a:pPr>
            <a:r>
              <a:rPr lang="en-US" sz="1600" b="1" dirty="0">
                <a:solidFill>
                  <a:srgbClr val="C9A84C"/>
                </a:solidFill>
                <a:latin typeface="Georgia" pitchFamily="34" charset="0"/>
                <a:ea typeface="Georgia" pitchFamily="34" charset="-122"/>
                <a:cs typeface="Georgia" pitchFamily="34" charset="-120"/>
              </a:rPr>
              <a:t>3.</a:t>
            </a:r>
            <a:endParaRPr lang="en-US" sz="1600" dirty="0"/>
          </a:p>
        </p:txBody>
      </p:sp>
      <p:sp>
        <p:nvSpPr>
          <p:cNvPr id="17" name="Text 15"/>
          <p:cNvSpPr/>
          <p:nvPr/>
        </p:nvSpPr>
        <p:spPr>
          <a:xfrm>
            <a:off x="1188720" y="2348230"/>
            <a:ext cx="3200400" cy="201168"/>
          </a:xfrm>
          <a:prstGeom prst="rect">
            <a:avLst/>
          </a:prstGeom>
          <a:noFill/>
          <a:ln/>
        </p:spPr>
        <p:txBody>
          <a:bodyPr wrap="square" lIns="0" tIns="0" rIns="0" bIns="0" rtlCol="0" anchor="ctr"/>
          <a:lstStyle/>
          <a:p>
            <a:pPr marL="0" indent="0">
              <a:buNone/>
            </a:pPr>
            <a:r>
              <a:rPr lang="en-US" sz="1100" b="1" dirty="0">
                <a:solidFill>
                  <a:srgbClr val="1E293B"/>
                </a:solidFill>
                <a:latin typeface="Calibri" pitchFamily="34" charset="0"/>
                <a:ea typeface="Calibri" pitchFamily="34" charset="-122"/>
                <a:cs typeface="Calibri" pitchFamily="34" charset="-120"/>
              </a:rPr>
              <a:t>Hand-deliver to hotel AND police</a:t>
            </a:r>
            <a:endParaRPr lang="en-US" sz="1100" dirty="0"/>
          </a:p>
        </p:txBody>
      </p:sp>
      <p:sp>
        <p:nvSpPr>
          <p:cNvPr id="18" name="Text 16"/>
          <p:cNvSpPr/>
          <p:nvPr/>
        </p:nvSpPr>
        <p:spPr>
          <a:xfrm>
            <a:off x="1188720" y="2567940"/>
            <a:ext cx="7132320" cy="201168"/>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Put everyone on notice before you file. Watch the panic set in.</a:t>
            </a:r>
            <a:endParaRPr lang="en-US" sz="1000" dirty="0"/>
          </a:p>
        </p:txBody>
      </p:sp>
      <p:sp>
        <p:nvSpPr>
          <p:cNvPr id="19" name="Shape 17"/>
          <p:cNvSpPr/>
          <p:nvPr/>
        </p:nvSpPr>
        <p:spPr>
          <a:xfrm>
            <a:off x="640080" y="2895600"/>
            <a:ext cx="7863840" cy="53035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0" name="Shape 18"/>
          <p:cNvSpPr/>
          <p:nvPr/>
        </p:nvSpPr>
        <p:spPr>
          <a:xfrm>
            <a:off x="640080" y="2895600"/>
            <a:ext cx="73152" cy="530352"/>
          </a:xfrm>
          <a:prstGeom prst="rect">
            <a:avLst/>
          </a:prstGeom>
          <a:solidFill>
            <a:srgbClr val="C9A84C"/>
          </a:solidFill>
          <a:ln/>
        </p:spPr>
        <p:txBody>
          <a:bodyPr/>
          <a:lstStyle/>
          <a:p>
            <a:endParaRPr lang="en-US"/>
          </a:p>
        </p:txBody>
      </p:sp>
      <p:sp>
        <p:nvSpPr>
          <p:cNvPr id="21" name="Text 19"/>
          <p:cNvSpPr/>
          <p:nvPr/>
        </p:nvSpPr>
        <p:spPr>
          <a:xfrm>
            <a:off x="868680" y="2932430"/>
            <a:ext cx="320040" cy="457200"/>
          </a:xfrm>
          <a:prstGeom prst="rect">
            <a:avLst/>
          </a:prstGeom>
          <a:noFill/>
          <a:ln/>
        </p:spPr>
        <p:txBody>
          <a:bodyPr wrap="square" lIns="0" tIns="0" rIns="0" bIns="0" rtlCol="0" anchor="ctr"/>
          <a:lstStyle/>
          <a:p>
            <a:pPr marL="0" indent="0">
              <a:buNone/>
            </a:pPr>
            <a:r>
              <a:rPr lang="en-US" sz="1600" b="1" dirty="0">
                <a:solidFill>
                  <a:srgbClr val="C9A84C"/>
                </a:solidFill>
                <a:latin typeface="Georgia" pitchFamily="34" charset="0"/>
                <a:ea typeface="Georgia" pitchFamily="34" charset="-122"/>
                <a:cs typeface="Georgia" pitchFamily="34" charset="-120"/>
              </a:rPr>
              <a:t>4.</a:t>
            </a:r>
            <a:endParaRPr lang="en-US" sz="1600" dirty="0"/>
          </a:p>
        </p:txBody>
      </p:sp>
      <p:sp>
        <p:nvSpPr>
          <p:cNvPr id="22" name="Text 20"/>
          <p:cNvSpPr/>
          <p:nvPr/>
        </p:nvSpPr>
        <p:spPr>
          <a:xfrm>
            <a:off x="1188720" y="2932430"/>
            <a:ext cx="3200400" cy="201168"/>
          </a:xfrm>
          <a:prstGeom prst="rect">
            <a:avLst/>
          </a:prstGeom>
          <a:noFill/>
          <a:ln/>
        </p:spPr>
        <p:txBody>
          <a:bodyPr wrap="square" lIns="0" tIns="0" rIns="0" bIns="0" rtlCol="0" anchor="ctr"/>
          <a:lstStyle/>
          <a:p>
            <a:pPr marL="0" indent="0">
              <a:buNone/>
            </a:pPr>
            <a:r>
              <a:rPr lang="en-US" sz="1100" b="1" dirty="0">
                <a:solidFill>
                  <a:srgbClr val="1E293B"/>
                </a:solidFill>
                <a:latin typeface="Calibri" pitchFamily="34" charset="0"/>
                <a:ea typeface="Calibri" pitchFamily="34" charset="-122"/>
                <a:cs typeface="Calibri" pitchFamily="34" charset="-120"/>
              </a:rPr>
              <a:t>Document everything</a:t>
            </a:r>
            <a:endParaRPr lang="en-US" sz="1100" dirty="0"/>
          </a:p>
        </p:txBody>
      </p:sp>
      <p:sp>
        <p:nvSpPr>
          <p:cNvPr id="23" name="Text 21"/>
          <p:cNvSpPr/>
          <p:nvPr/>
        </p:nvSpPr>
        <p:spPr>
          <a:xfrm>
            <a:off x="1188720" y="3152140"/>
            <a:ext cx="7132320" cy="201168"/>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Dates, names, badge numbers, admissions. All of it.</a:t>
            </a:r>
            <a:endParaRPr lang="en-US" sz="1000" dirty="0"/>
          </a:p>
        </p:txBody>
      </p:sp>
      <p:sp>
        <p:nvSpPr>
          <p:cNvPr id="24" name="Shape 22"/>
          <p:cNvSpPr/>
          <p:nvPr/>
        </p:nvSpPr>
        <p:spPr>
          <a:xfrm>
            <a:off x="640080" y="3479800"/>
            <a:ext cx="7863840" cy="53035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5" name="Shape 23"/>
          <p:cNvSpPr/>
          <p:nvPr/>
        </p:nvSpPr>
        <p:spPr>
          <a:xfrm>
            <a:off x="640080" y="3479800"/>
            <a:ext cx="73152" cy="530352"/>
          </a:xfrm>
          <a:prstGeom prst="rect">
            <a:avLst/>
          </a:prstGeom>
          <a:solidFill>
            <a:srgbClr val="C9A84C"/>
          </a:solidFill>
          <a:ln/>
        </p:spPr>
        <p:txBody>
          <a:bodyPr/>
          <a:lstStyle/>
          <a:p>
            <a:endParaRPr lang="en-US"/>
          </a:p>
        </p:txBody>
      </p:sp>
      <p:sp>
        <p:nvSpPr>
          <p:cNvPr id="26" name="Text 24"/>
          <p:cNvSpPr/>
          <p:nvPr/>
        </p:nvSpPr>
        <p:spPr>
          <a:xfrm>
            <a:off x="868680" y="3516629"/>
            <a:ext cx="320040" cy="457200"/>
          </a:xfrm>
          <a:prstGeom prst="rect">
            <a:avLst/>
          </a:prstGeom>
          <a:noFill/>
          <a:ln/>
        </p:spPr>
        <p:txBody>
          <a:bodyPr wrap="square" lIns="0" tIns="0" rIns="0" bIns="0" rtlCol="0" anchor="ctr"/>
          <a:lstStyle/>
          <a:p>
            <a:pPr marL="0" indent="0">
              <a:buNone/>
            </a:pPr>
            <a:r>
              <a:rPr lang="en-US" sz="1600" b="1" dirty="0">
                <a:solidFill>
                  <a:srgbClr val="C9A84C"/>
                </a:solidFill>
                <a:latin typeface="Georgia" pitchFamily="34" charset="0"/>
                <a:ea typeface="Georgia" pitchFamily="34" charset="-122"/>
                <a:cs typeface="Georgia" pitchFamily="34" charset="-120"/>
              </a:rPr>
              <a:t>5.</a:t>
            </a:r>
            <a:endParaRPr lang="en-US" sz="1600" dirty="0"/>
          </a:p>
        </p:txBody>
      </p:sp>
      <p:sp>
        <p:nvSpPr>
          <p:cNvPr id="27" name="Text 25"/>
          <p:cNvSpPr/>
          <p:nvPr/>
        </p:nvSpPr>
        <p:spPr>
          <a:xfrm>
            <a:off x="1188720" y="3516629"/>
            <a:ext cx="3200400" cy="201168"/>
          </a:xfrm>
          <a:prstGeom prst="rect">
            <a:avLst/>
          </a:prstGeom>
          <a:noFill/>
          <a:ln/>
        </p:spPr>
        <p:txBody>
          <a:bodyPr wrap="square" lIns="0" tIns="0" rIns="0" bIns="0" rtlCol="0" anchor="ctr"/>
          <a:lstStyle/>
          <a:p>
            <a:pPr marL="0" indent="0">
              <a:buNone/>
            </a:pPr>
            <a:r>
              <a:rPr lang="en-US" sz="1100" b="1" dirty="0">
                <a:solidFill>
                  <a:srgbClr val="1E293B"/>
                </a:solidFill>
                <a:latin typeface="Calibri" pitchFamily="34" charset="0"/>
                <a:ea typeface="Calibri" pitchFamily="34" charset="-122"/>
                <a:cs typeface="Calibri" pitchFamily="34" charset="-120"/>
              </a:rPr>
              <a:t>File in forma pauperis</a:t>
            </a:r>
            <a:endParaRPr lang="en-US" sz="1100" dirty="0"/>
          </a:p>
        </p:txBody>
      </p:sp>
      <p:sp>
        <p:nvSpPr>
          <p:cNvPr id="28" name="Text 26"/>
          <p:cNvSpPr/>
          <p:nvPr/>
        </p:nvSpPr>
        <p:spPr>
          <a:xfrm>
            <a:off x="1188720" y="3736340"/>
            <a:ext cx="7132320" cy="201168"/>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Bond waiver removes a barrier. TRCP 65.05.</a:t>
            </a:r>
            <a:endParaRPr lang="en-US" sz="1000" dirty="0"/>
          </a:p>
        </p:txBody>
      </p:sp>
      <p:sp>
        <p:nvSpPr>
          <p:cNvPr id="29" name="Shape 27"/>
          <p:cNvSpPr/>
          <p:nvPr/>
        </p:nvSpPr>
        <p:spPr>
          <a:xfrm>
            <a:off x="640080" y="4064000"/>
            <a:ext cx="7863840" cy="530352"/>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30" name="Shape 28"/>
          <p:cNvSpPr/>
          <p:nvPr/>
        </p:nvSpPr>
        <p:spPr>
          <a:xfrm>
            <a:off x="649224" y="4064000"/>
            <a:ext cx="73152" cy="530352"/>
          </a:xfrm>
          <a:prstGeom prst="rect">
            <a:avLst/>
          </a:prstGeom>
          <a:solidFill>
            <a:srgbClr val="C9A84C"/>
          </a:solidFill>
          <a:ln/>
        </p:spPr>
        <p:txBody>
          <a:bodyPr/>
          <a:lstStyle/>
          <a:p>
            <a:endParaRPr lang="en-US"/>
          </a:p>
        </p:txBody>
      </p:sp>
      <p:sp>
        <p:nvSpPr>
          <p:cNvPr id="31" name="Text 29"/>
          <p:cNvSpPr/>
          <p:nvPr/>
        </p:nvSpPr>
        <p:spPr>
          <a:xfrm>
            <a:off x="868680" y="4100829"/>
            <a:ext cx="320040" cy="457200"/>
          </a:xfrm>
          <a:prstGeom prst="rect">
            <a:avLst/>
          </a:prstGeom>
          <a:noFill/>
          <a:ln/>
        </p:spPr>
        <p:txBody>
          <a:bodyPr wrap="square" lIns="0" tIns="0" rIns="0" bIns="0" rtlCol="0" anchor="ctr"/>
          <a:lstStyle/>
          <a:p>
            <a:pPr marL="0" indent="0">
              <a:buNone/>
            </a:pPr>
            <a:r>
              <a:rPr lang="en-US" sz="1600" b="1" dirty="0">
                <a:solidFill>
                  <a:srgbClr val="C9A84C"/>
                </a:solidFill>
                <a:latin typeface="Georgia" pitchFamily="34" charset="0"/>
                <a:ea typeface="Georgia" pitchFamily="34" charset="-122"/>
                <a:cs typeface="Georgia" pitchFamily="34" charset="-120"/>
              </a:rPr>
              <a:t>6.</a:t>
            </a:r>
            <a:endParaRPr lang="en-US" sz="1600" dirty="0"/>
          </a:p>
        </p:txBody>
      </p:sp>
      <p:sp>
        <p:nvSpPr>
          <p:cNvPr id="32" name="Text 30"/>
          <p:cNvSpPr/>
          <p:nvPr/>
        </p:nvSpPr>
        <p:spPr>
          <a:xfrm>
            <a:off x="1188720" y="4100829"/>
            <a:ext cx="3200400" cy="201168"/>
          </a:xfrm>
          <a:prstGeom prst="rect">
            <a:avLst/>
          </a:prstGeom>
          <a:noFill/>
          <a:ln/>
        </p:spPr>
        <p:txBody>
          <a:bodyPr wrap="square" lIns="0" tIns="0" rIns="0" bIns="0" rtlCol="0" anchor="ctr"/>
          <a:lstStyle/>
          <a:p>
            <a:pPr marL="0" indent="0">
              <a:buNone/>
            </a:pPr>
            <a:r>
              <a:rPr lang="en-US" sz="1100" b="1" dirty="0">
                <a:solidFill>
                  <a:srgbClr val="1E293B"/>
                </a:solidFill>
                <a:latin typeface="Calibri" pitchFamily="34" charset="0"/>
                <a:ea typeface="Calibri" pitchFamily="34" charset="-122"/>
                <a:cs typeface="Calibri" pitchFamily="34" charset="-120"/>
              </a:rPr>
              <a:t>Don’t be intimidated by “it’s a hotel”</a:t>
            </a:r>
            <a:endParaRPr lang="en-US" sz="1100" dirty="0"/>
          </a:p>
        </p:txBody>
      </p:sp>
      <p:sp>
        <p:nvSpPr>
          <p:cNvPr id="33" name="Text 31"/>
          <p:cNvSpPr/>
          <p:nvPr/>
        </p:nvSpPr>
        <p:spPr>
          <a:xfrm>
            <a:off x="1188720" y="4320540"/>
            <a:ext cx="7132320" cy="201168"/>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30+ days = tenancy. Full stop. No exceptions. Don’t blink.</a:t>
            </a:r>
            <a:endParaRPr lang="en-US" sz="1000" dirty="0"/>
          </a:p>
        </p:txBody>
      </p:sp>
      <p:sp>
        <p:nvSpPr>
          <p:cNvPr id="34" name="Shape 32"/>
          <p:cNvSpPr/>
          <p:nvPr/>
        </p:nvSpPr>
        <p:spPr>
          <a:xfrm>
            <a:off x="649224" y="4810446"/>
            <a:ext cx="7863840" cy="333053"/>
          </a:xfrm>
          <a:prstGeom prst="rect">
            <a:avLst/>
          </a:prstGeom>
          <a:solidFill>
            <a:srgbClr val="FFDD57"/>
          </a:solidFill>
          <a:ln/>
        </p:spPr>
        <p:txBody>
          <a:bodyPr/>
          <a:lstStyle/>
          <a:p>
            <a:endParaRPr lang="en-US"/>
          </a:p>
        </p:txBody>
      </p:sp>
      <p:sp>
        <p:nvSpPr>
          <p:cNvPr id="35" name="Text 33"/>
          <p:cNvSpPr/>
          <p:nvPr/>
        </p:nvSpPr>
        <p:spPr>
          <a:xfrm>
            <a:off x="822960" y="4822092"/>
            <a:ext cx="7498080" cy="274320"/>
          </a:xfrm>
          <a:prstGeom prst="rect">
            <a:avLst/>
          </a:prstGeom>
          <a:noFill/>
          <a:ln/>
        </p:spPr>
        <p:txBody>
          <a:bodyPr wrap="square" lIns="0" tIns="0" rIns="0" bIns="0" rtlCol="0" anchor="ctr"/>
          <a:lstStyle/>
          <a:p>
            <a:pPr marL="0" indent="0">
              <a:buNone/>
            </a:pPr>
            <a:r>
              <a:rPr lang="en-US" sz="1100" i="1" dirty="0">
                <a:solidFill>
                  <a:srgbClr val="0F1A2E"/>
                </a:solidFill>
                <a:latin typeface="Calibri" pitchFamily="34" charset="0"/>
                <a:ea typeface="Calibri" pitchFamily="34" charset="-122"/>
                <a:cs typeface="Calibri" pitchFamily="34" charset="-120"/>
              </a:rPr>
              <a:t>Tip #7: When you hand papers to a hotel clerk and say “I’ll be at the courthouse,” savor the moment.</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7315200" cy="640080"/>
          </a:xfrm>
          <a:prstGeom prst="rect">
            <a:avLst/>
          </a:prstGeom>
          <a:noFill/>
          <a:ln/>
        </p:spPr>
        <p:txBody>
          <a:bodyPr wrap="square" lIns="0" tIns="0" rIns="0" bIns="0"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THE PROBLEM (IT’S A BIG ONE)</a:t>
            </a:r>
            <a:endParaRPr lang="en-US" sz="3000" dirty="0"/>
          </a:p>
        </p:txBody>
      </p:sp>
      <p:sp>
        <p:nvSpPr>
          <p:cNvPr id="4" name="Shape 2"/>
          <p:cNvSpPr/>
          <p:nvPr/>
        </p:nvSpPr>
        <p:spPr>
          <a:xfrm>
            <a:off x="640080" y="1371600"/>
            <a:ext cx="3657600" cy="14630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371600"/>
            <a:ext cx="73152" cy="1463040"/>
          </a:xfrm>
          <a:prstGeom prst="rect">
            <a:avLst/>
          </a:prstGeom>
          <a:solidFill>
            <a:srgbClr val="B91C1C"/>
          </a:solidFill>
          <a:ln/>
        </p:spPr>
        <p:txBody>
          <a:bodyPr/>
          <a:lstStyle/>
          <a:p>
            <a:endParaRPr lang="en-US"/>
          </a:p>
        </p:txBody>
      </p:sp>
      <p:sp>
        <p:nvSpPr>
          <p:cNvPr id="6" name="Text 4"/>
          <p:cNvSpPr/>
          <p:nvPr/>
        </p:nvSpPr>
        <p:spPr>
          <a:xfrm>
            <a:off x="914400" y="1463040"/>
            <a:ext cx="3200400" cy="274320"/>
          </a:xfrm>
          <a:prstGeom prst="rect">
            <a:avLst/>
          </a:prstGeom>
          <a:noFill/>
          <a:ln/>
        </p:spPr>
        <p:txBody>
          <a:bodyPr wrap="square" lIns="0" tIns="0" rIns="0" bIns="0" rtlCol="0" anchor="ctr"/>
          <a:lstStyle/>
          <a:p>
            <a:pPr marL="0" indent="0">
              <a:buNone/>
            </a:pPr>
            <a:r>
              <a:rPr lang="en-US" sz="1300" b="1" dirty="0">
                <a:solidFill>
                  <a:srgbClr val="B91C1C"/>
                </a:solidFill>
                <a:latin typeface="Calibri" pitchFamily="34" charset="0"/>
                <a:ea typeface="Calibri" pitchFamily="34" charset="-122"/>
                <a:cs typeface="Calibri" pitchFamily="34" charset="-120"/>
              </a:rPr>
              <a:t>What Hotels Think They Can Do:</a:t>
            </a:r>
            <a:endParaRPr lang="en-US" sz="1300" dirty="0"/>
          </a:p>
        </p:txBody>
      </p:sp>
      <p:sp>
        <p:nvSpPr>
          <p:cNvPr id="7" name="Text 5"/>
          <p:cNvSpPr/>
          <p:nvPr/>
        </p:nvSpPr>
        <p:spPr>
          <a:xfrm>
            <a:off x="914400" y="1783080"/>
            <a:ext cx="3200400" cy="822960"/>
          </a:xfrm>
          <a:prstGeom prst="rect">
            <a:avLst/>
          </a:prstGeom>
          <a:noFill/>
          <a:ln/>
        </p:spPr>
        <p:txBody>
          <a:bodyPr wrap="square" lIns="0" tIns="0" rIns="0" bIns="0" rtlCol="0" anchor="ctr"/>
          <a:lstStyle/>
          <a:p>
            <a:pPr marL="0" indent="0">
              <a:buNone/>
            </a:pPr>
            <a:r>
              <a:rPr lang="en-US" sz="1100" i="1" dirty="0">
                <a:solidFill>
                  <a:srgbClr val="475569"/>
                </a:solidFill>
                <a:latin typeface="Calibri" pitchFamily="34" charset="0"/>
                <a:ea typeface="Calibri" pitchFamily="34" charset="-122"/>
                <a:cs typeface="Calibri" pitchFamily="34" charset="-120"/>
              </a:rPr>
              <a:t>"You didn’t pay? Cool, you’re out by 11 AM tomorrow. We called the cops."</a:t>
            </a:r>
            <a:endParaRPr lang="en-US" sz="1100" dirty="0"/>
          </a:p>
          <a:p>
            <a:pPr marL="0" indent="0">
              <a:buNone/>
            </a:pPr>
            <a:endParaRPr lang="en-US" sz="1100" dirty="0"/>
          </a:p>
          <a:p>
            <a:pPr marL="0" indent="0">
              <a:buNone/>
            </a:pPr>
            <a:r>
              <a:rPr lang="en-US" sz="1100" i="1" dirty="0">
                <a:solidFill>
                  <a:srgbClr val="475569"/>
                </a:solidFill>
                <a:latin typeface="Calibri" pitchFamily="34" charset="0"/>
                <a:ea typeface="Calibri" pitchFamily="34" charset="-122"/>
                <a:cs typeface="Calibri" pitchFamily="34" charset="-120"/>
              </a:rPr>
              <a:t>— Every hotel manager, apparently</a:t>
            </a:r>
            <a:endParaRPr lang="en-US" sz="1100" dirty="0"/>
          </a:p>
        </p:txBody>
      </p:sp>
      <p:sp>
        <p:nvSpPr>
          <p:cNvPr id="8" name="Shape 6"/>
          <p:cNvSpPr/>
          <p:nvPr/>
        </p:nvSpPr>
        <p:spPr>
          <a:xfrm>
            <a:off x="4572000" y="1371600"/>
            <a:ext cx="4023360" cy="14630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9" name="Shape 7"/>
          <p:cNvSpPr/>
          <p:nvPr/>
        </p:nvSpPr>
        <p:spPr>
          <a:xfrm>
            <a:off x="4572000" y="1371600"/>
            <a:ext cx="73152" cy="1463040"/>
          </a:xfrm>
          <a:prstGeom prst="rect">
            <a:avLst/>
          </a:prstGeom>
          <a:solidFill>
            <a:srgbClr val="15803D"/>
          </a:solidFill>
          <a:ln/>
        </p:spPr>
        <p:txBody>
          <a:bodyPr/>
          <a:lstStyle/>
          <a:p>
            <a:endParaRPr lang="en-US"/>
          </a:p>
        </p:txBody>
      </p:sp>
      <p:sp>
        <p:nvSpPr>
          <p:cNvPr id="10" name="Text 8"/>
          <p:cNvSpPr/>
          <p:nvPr/>
        </p:nvSpPr>
        <p:spPr>
          <a:xfrm>
            <a:off x="4846320" y="1463040"/>
            <a:ext cx="3566160" cy="274320"/>
          </a:xfrm>
          <a:prstGeom prst="rect">
            <a:avLst/>
          </a:prstGeom>
          <a:noFill/>
          <a:ln/>
        </p:spPr>
        <p:txBody>
          <a:bodyPr wrap="square" lIns="0" tIns="0" rIns="0" bIns="0" rtlCol="0" anchor="ctr"/>
          <a:lstStyle/>
          <a:p>
            <a:pPr marL="0" indent="0">
              <a:buNone/>
            </a:pPr>
            <a:r>
              <a:rPr lang="en-US" sz="1300" b="1" dirty="0">
                <a:solidFill>
                  <a:srgbClr val="15803D"/>
                </a:solidFill>
                <a:latin typeface="Calibri" pitchFamily="34" charset="0"/>
                <a:ea typeface="Calibri" pitchFamily="34" charset="-122"/>
                <a:cs typeface="Calibri" pitchFamily="34" charset="-120"/>
              </a:rPr>
              <a:t>What the Law Actually Says:</a:t>
            </a:r>
            <a:endParaRPr lang="en-US" sz="1300" dirty="0"/>
          </a:p>
        </p:txBody>
      </p:sp>
      <p:sp>
        <p:nvSpPr>
          <p:cNvPr id="11" name="Text 9"/>
          <p:cNvSpPr/>
          <p:nvPr/>
        </p:nvSpPr>
        <p:spPr>
          <a:xfrm>
            <a:off x="4846320" y="1783080"/>
            <a:ext cx="3566160" cy="822960"/>
          </a:xfrm>
          <a:prstGeom prst="rect">
            <a:avLst/>
          </a:prstGeom>
          <a:noFill/>
          <a:ln/>
        </p:spPr>
        <p:txBody>
          <a:bodyPr wrap="square" lIns="0" tIns="0" rIns="0" bIns="0" rtlCol="0" anchor="ctr"/>
          <a:lstStyle/>
          <a:p>
            <a:pPr marL="0" indent="0">
              <a:buNone/>
            </a:pPr>
            <a:r>
              <a:rPr lang="en-US" sz="1100" i="1" dirty="0">
                <a:solidFill>
                  <a:srgbClr val="475569"/>
                </a:solidFill>
                <a:latin typeface="Calibri" pitchFamily="34" charset="0"/>
                <a:ea typeface="Calibri" pitchFamily="34" charset="-122"/>
                <a:cs typeface="Calibri" pitchFamily="34" charset="-120"/>
              </a:rPr>
              <a:t>"That’s adorable. File a detainer warrant like everyone else."</a:t>
            </a:r>
            <a:endParaRPr lang="en-US" sz="1100" dirty="0"/>
          </a:p>
          <a:p>
            <a:pPr marL="0" indent="0">
              <a:buNone/>
            </a:pPr>
            <a:endParaRPr lang="en-US" sz="1100" dirty="0"/>
          </a:p>
          <a:p>
            <a:pPr marL="0" indent="0">
              <a:buNone/>
            </a:pPr>
            <a:r>
              <a:rPr lang="en-US" sz="1100" i="1" dirty="0">
                <a:solidFill>
                  <a:srgbClr val="475569"/>
                </a:solidFill>
                <a:latin typeface="Calibri" pitchFamily="34" charset="0"/>
                <a:ea typeface="Calibri" pitchFamily="34" charset="-122"/>
                <a:cs typeface="Calibri" pitchFamily="34" charset="-120"/>
              </a:rPr>
              <a:t>— Tennessee law</a:t>
            </a:r>
            <a:endParaRPr lang="en-US" sz="1100" dirty="0"/>
          </a:p>
        </p:txBody>
      </p:sp>
      <p:sp>
        <p:nvSpPr>
          <p:cNvPr id="12" name="Shape 10"/>
          <p:cNvSpPr/>
          <p:nvPr/>
        </p:nvSpPr>
        <p:spPr>
          <a:xfrm>
            <a:off x="640080" y="3200400"/>
            <a:ext cx="7863840" cy="1005840"/>
          </a:xfrm>
          <a:prstGeom prst="rect">
            <a:avLst/>
          </a:prstGeom>
          <a:solidFill>
            <a:srgbClr val="FFDD57"/>
          </a:solidFill>
          <a:ln/>
        </p:spPr>
        <p:txBody>
          <a:bodyPr/>
          <a:lstStyle/>
          <a:p>
            <a:endParaRPr lang="en-US"/>
          </a:p>
        </p:txBody>
      </p:sp>
      <p:pic>
        <p:nvPicPr>
          <p:cNvPr id="13" name="Image 0" descr="preencoded.png"/>
          <p:cNvPicPr>
            <a:picLocks noChangeAspect="1"/>
          </p:cNvPicPr>
          <p:nvPr/>
        </p:nvPicPr>
        <p:blipFill>
          <a:blip r:embed="rId3"/>
          <a:stretch>
            <a:fillRect/>
          </a:stretch>
        </p:blipFill>
        <p:spPr>
          <a:xfrm>
            <a:off x="822960" y="3337560"/>
            <a:ext cx="502920" cy="502920"/>
          </a:xfrm>
          <a:prstGeom prst="rect">
            <a:avLst/>
          </a:prstGeom>
        </p:spPr>
      </p:pic>
      <p:sp>
        <p:nvSpPr>
          <p:cNvPr id="14" name="Text 11"/>
          <p:cNvSpPr/>
          <p:nvPr/>
        </p:nvSpPr>
        <p:spPr>
          <a:xfrm>
            <a:off x="1463040" y="3246120"/>
            <a:ext cx="6858000" cy="457200"/>
          </a:xfrm>
          <a:prstGeom prst="rect">
            <a:avLst/>
          </a:prstGeom>
          <a:noFill/>
          <a:ln/>
        </p:spPr>
        <p:txBody>
          <a:bodyPr wrap="square" lIns="0" tIns="0" rIns="0" bIns="0" rtlCol="0" anchor="ctr"/>
          <a:lstStyle/>
          <a:p>
            <a:pPr marL="0" indent="0">
              <a:buNone/>
            </a:pPr>
            <a:r>
              <a:rPr lang="en-US" sz="2200" b="1" dirty="0">
                <a:solidFill>
                  <a:srgbClr val="0F1A2E"/>
                </a:solidFill>
                <a:latin typeface="Georgia" pitchFamily="34" charset="0"/>
                <a:ea typeface="Georgia" pitchFamily="34" charset="-122"/>
                <a:cs typeface="Georgia" pitchFamily="34" charset="-120"/>
              </a:rPr>
              <a:t>"THAT’S NOT HOW ANY OF THIS WORKS."</a:t>
            </a:r>
            <a:endParaRPr lang="en-US" sz="2200" dirty="0"/>
          </a:p>
        </p:txBody>
      </p:sp>
      <p:sp>
        <p:nvSpPr>
          <p:cNvPr id="15" name="Text 12"/>
          <p:cNvSpPr/>
          <p:nvPr/>
        </p:nvSpPr>
        <p:spPr>
          <a:xfrm>
            <a:off x="1463040" y="3703320"/>
            <a:ext cx="6858000" cy="365760"/>
          </a:xfrm>
          <a:prstGeom prst="rect">
            <a:avLst/>
          </a:prstGeom>
          <a:noFill/>
          <a:ln/>
        </p:spPr>
        <p:txBody>
          <a:bodyPr wrap="square" lIns="0" tIns="0" rIns="0" bIns="0" rtlCol="0" anchor="ctr"/>
          <a:lstStyle/>
          <a:p>
            <a:pPr marL="0" indent="0">
              <a:buNone/>
            </a:pPr>
            <a:r>
              <a:rPr lang="en-US" sz="1200" dirty="0">
                <a:solidFill>
                  <a:srgbClr val="0F1A2E"/>
                </a:solidFill>
                <a:latin typeface="Calibri" pitchFamily="34" charset="0"/>
                <a:ea typeface="Calibri" pitchFamily="34" charset="-122"/>
                <a:cs typeface="Calibri" pitchFamily="34" charset="-120"/>
              </a:rPr>
              <a:t>Once someone stays 30+ continuous days, they’re a tenant. Full stop. The hotel must follow the detainer process.</a:t>
            </a:r>
            <a:endParaRPr lang="en-US" sz="1200" dirty="0"/>
          </a:p>
        </p:txBody>
      </p:sp>
      <p:sp>
        <p:nvSpPr>
          <p:cNvPr id="16" name="Shape 13"/>
          <p:cNvSpPr/>
          <p:nvPr/>
        </p:nvSpPr>
        <p:spPr>
          <a:xfrm>
            <a:off x="640080" y="4480560"/>
            <a:ext cx="7863840" cy="457200"/>
          </a:xfrm>
          <a:prstGeom prst="rect">
            <a:avLst/>
          </a:prstGeom>
          <a:solidFill>
            <a:srgbClr val="0F1A2E"/>
          </a:solidFill>
          <a:ln/>
        </p:spPr>
        <p:txBody>
          <a:bodyPr/>
          <a:lstStyle/>
          <a:p>
            <a:endParaRPr lang="en-US"/>
          </a:p>
        </p:txBody>
      </p:sp>
      <p:sp>
        <p:nvSpPr>
          <p:cNvPr id="17" name="Text 14"/>
          <p:cNvSpPr/>
          <p:nvPr/>
        </p:nvSpPr>
        <p:spPr>
          <a:xfrm>
            <a:off x="822960" y="4498848"/>
            <a:ext cx="7498080" cy="411480"/>
          </a:xfrm>
          <a:prstGeom prst="rect">
            <a:avLst/>
          </a:prstGeom>
          <a:noFill/>
          <a:ln/>
        </p:spPr>
        <p:txBody>
          <a:bodyPr wrap="square" lIns="0" tIns="0" rIns="0" bIns="0" rtlCol="0" anchor="ctr"/>
          <a:lstStyle/>
          <a:p>
            <a:pPr marL="0" indent="0">
              <a:buNone/>
            </a:pPr>
            <a:r>
              <a:rPr lang="en-US" sz="1100" dirty="0">
                <a:solidFill>
                  <a:srgbClr val="C9A84C"/>
                </a:solidFill>
                <a:latin typeface="Calibri" pitchFamily="34" charset="0"/>
                <a:ea typeface="Calibri" pitchFamily="34" charset="-122"/>
                <a:cs typeface="Calibri" pitchFamily="34" charset="-120"/>
              </a:rPr>
              <a:t>Today’s vibe: Use every tool available. Be persistent. Explain it with confidence. Don’t back down.</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bg>
      <p:bgPr>
        <a:solidFill>
          <a:srgbClr val="0F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9A84C"/>
          </a:solidFill>
          <a:ln/>
        </p:spPr>
        <p:txBody>
          <a:bodyPr/>
          <a:lstStyle/>
          <a:p>
            <a:endParaRPr lang="en-US"/>
          </a:p>
        </p:txBody>
      </p:sp>
      <p:sp>
        <p:nvSpPr>
          <p:cNvPr id="3" name="Shape 1"/>
          <p:cNvSpPr/>
          <p:nvPr/>
        </p:nvSpPr>
        <p:spPr>
          <a:xfrm>
            <a:off x="548640" y="1645920"/>
            <a:ext cx="73152" cy="2011680"/>
          </a:xfrm>
          <a:prstGeom prst="rect">
            <a:avLst/>
          </a:prstGeom>
          <a:solidFill>
            <a:srgbClr val="C9A84C"/>
          </a:solidFill>
          <a:ln/>
        </p:spPr>
        <p:txBody>
          <a:bodyPr/>
          <a:lstStyle/>
          <a:p>
            <a:endParaRPr lang="en-US"/>
          </a:p>
        </p:txBody>
      </p:sp>
      <p:sp>
        <p:nvSpPr>
          <p:cNvPr id="4" name="Text 2"/>
          <p:cNvSpPr/>
          <p:nvPr/>
        </p:nvSpPr>
        <p:spPr>
          <a:xfrm>
            <a:off x="822960" y="1371600"/>
            <a:ext cx="7315200" cy="365760"/>
          </a:xfrm>
          <a:prstGeom prst="rect">
            <a:avLst/>
          </a:prstGeom>
          <a:noFill/>
          <a:ln/>
        </p:spPr>
        <p:txBody>
          <a:bodyPr wrap="square" lIns="0" tIns="0" rIns="0" bIns="0" rtlCol="0" anchor="ctr"/>
          <a:lstStyle/>
          <a:p>
            <a:pPr marL="0" indent="0">
              <a:buNone/>
            </a:pPr>
            <a:r>
              <a:rPr lang="en-US" sz="1400" kern="0" spc="600" dirty="0">
                <a:solidFill>
                  <a:srgbClr val="C9A84C"/>
                </a:solidFill>
                <a:latin typeface="Calibri" pitchFamily="34" charset="0"/>
                <a:ea typeface="Calibri" pitchFamily="34" charset="-122"/>
                <a:cs typeface="Calibri" pitchFamily="34" charset="-120"/>
              </a:rPr>
              <a:t>BEYOND THE CASE</a:t>
            </a:r>
            <a:endParaRPr lang="en-US" sz="1400" dirty="0"/>
          </a:p>
        </p:txBody>
      </p:sp>
      <p:sp>
        <p:nvSpPr>
          <p:cNvPr id="5" name="Text 3"/>
          <p:cNvSpPr/>
          <p:nvPr/>
        </p:nvSpPr>
        <p:spPr>
          <a:xfrm>
            <a:off x="822960" y="1920240"/>
            <a:ext cx="7315200" cy="1188720"/>
          </a:xfrm>
          <a:prstGeom prst="rect">
            <a:avLst/>
          </a:prstGeom>
          <a:noFill/>
          <a:ln/>
        </p:spPr>
        <p:txBody>
          <a:bodyPr wrap="square" lIns="0" tIns="0" rIns="0" bIns="0" rtlCol="0" anchor="ctr"/>
          <a:lstStyle/>
          <a:p>
            <a:pPr marL="0" indent="0">
              <a:lnSpc>
                <a:spcPct val="110000"/>
              </a:lnSpc>
              <a:buNone/>
            </a:pPr>
            <a:r>
              <a:rPr lang="en-US" sz="4000" b="1" dirty="0">
                <a:solidFill>
                  <a:srgbClr val="FFFFFF"/>
                </a:solidFill>
                <a:latin typeface="Georgia" pitchFamily="34" charset="0"/>
                <a:ea typeface="Georgia" pitchFamily="34" charset="-122"/>
                <a:cs typeface="Georgia" pitchFamily="34" charset="-120"/>
              </a:rPr>
              <a:t>What Do We</a:t>
            </a:r>
            <a:endParaRPr lang="en-US" sz="4000" dirty="0"/>
          </a:p>
          <a:p>
            <a:pPr marL="0" indent="0">
              <a:lnSpc>
                <a:spcPct val="110000"/>
              </a:lnSpc>
              <a:buNone/>
            </a:pPr>
            <a:r>
              <a:rPr lang="en-US" sz="4000" b="1" dirty="0">
                <a:solidFill>
                  <a:srgbClr val="FFFFFF"/>
                </a:solidFill>
                <a:latin typeface="Georgia" pitchFamily="34" charset="0"/>
                <a:ea typeface="Georgia" pitchFamily="34" charset="-122"/>
                <a:cs typeface="Georgia" pitchFamily="34" charset="-120"/>
              </a:rPr>
              <a:t>Do Next?</a:t>
            </a:r>
            <a:endParaRPr lang="en-US" sz="4000" dirty="0"/>
          </a:p>
        </p:txBody>
      </p:sp>
      <p:sp>
        <p:nvSpPr>
          <p:cNvPr id="6" name="Text 4"/>
          <p:cNvSpPr/>
          <p:nvPr/>
        </p:nvSpPr>
        <p:spPr>
          <a:xfrm>
            <a:off x="822960" y="3200400"/>
            <a:ext cx="7315200" cy="365760"/>
          </a:xfrm>
          <a:prstGeom prst="rect">
            <a:avLst/>
          </a:prstGeom>
          <a:noFill/>
          <a:ln/>
        </p:spPr>
        <p:txBody>
          <a:bodyPr wrap="square" lIns="0" tIns="0" rIns="0" bIns="0" rtlCol="0" anchor="ctr"/>
          <a:lstStyle/>
          <a:p>
            <a:pPr marL="0" indent="0">
              <a:buNone/>
            </a:pPr>
            <a:r>
              <a:rPr lang="en-US" sz="1600" dirty="0">
                <a:solidFill>
                  <a:srgbClr val="94A3B8"/>
                </a:solidFill>
                <a:latin typeface="Calibri" pitchFamily="34" charset="0"/>
                <a:ea typeface="Calibri" pitchFamily="34" charset="-122"/>
                <a:cs typeface="Calibri" pitchFamily="34" charset="-120"/>
              </a:rPr>
              <a:t>One case. One clear order. Now let’s make it everyone’s problem.</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TAKE THE WIN AND RUN WITH IT</a:t>
            </a:r>
            <a:endParaRPr lang="en-US" sz="2600" dirty="0"/>
          </a:p>
        </p:txBody>
      </p:sp>
      <p:sp>
        <p:nvSpPr>
          <p:cNvPr id="4" name="Text 2"/>
          <p:cNvSpPr/>
          <p:nvPr/>
        </p:nvSpPr>
        <p:spPr>
          <a:xfrm>
            <a:off x="640080" y="1097280"/>
            <a:ext cx="7863840" cy="320040"/>
          </a:xfrm>
          <a:prstGeom prst="rect">
            <a:avLst/>
          </a:prstGeom>
          <a:noFill/>
          <a:ln/>
        </p:spPr>
        <p:txBody>
          <a:bodyPr wrap="square" lIns="0" tIns="0" rIns="0" bIns="0" rtlCol="0" anchor="ctr"/>
          <a:lstStyle/>
          <a:p>
            <a:pPr marL="0" indent="0">
              <a:buNone/>
            </a:pPr>
            <a:r>
              <a:rPr lang="en-US" sz="1200" i="1" dirty="0">
                <a:solidFill>
                  <a:srgbClr val="475569"/>
                </a:solidFill>
                <a:latin typeface="Calibri" pitchFamily="34" charset="0"/>
                <a:ea typeface="Calibri" pitchFamily="34" charset="-122"/>
                <a:cs typeface="Calibri" pitchFamily="34" charset="-120"/>
              </a:rPr>
              <a:t>Judge Lockhart’s order is unambiguous. That clarity is a weapon. Use it.</a:t>
            </a:r>
            <a:endParaRPr lang="en-US" sz="1200" dirty="0"/>
          </a:p>
        </p:txBody>
      </p:sp>
      <p:sp>
        <p:nvSpPr>
          <p:cNvPr id="5" name="Shape 3"/>
          <p:cNvSpPr/>
          <p:nvPr/>
        </p:nvSpPr>
        <p:spPr>
          <a:xfrm>
            <a:off x="640080" y="1600200"/>
            <a:ext cx="7863840" cy="6400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6" name="Shape 4"/>
          <p:cNvSpPr/>
          <p:nvPr/>
        </p:nvSpPr>
        <p:spPr>
          <a:xfrm>
            <a:off x="640080" y="1600200"/>
            <a:ext cx="73152" cy="640080"/>
          </a:xfrm>
          <a:prstGeom prst="rect">
            <a:avLst/>
          </a:prstGeom>
          <a:solidFill>
            <a:srgbClr val="0F766E"/>
          </a:solidFill>
          <a:ln/>
        </p:spPr>
        <p:txBody>
          <a:bodyPr/>
          <a:lstStyle/>
          <a:p>
            <a:endParaRPr lang="en-US"/>
          </a:p>
        </p:txBody>
      </p:sp>
      <p:sp>
        <p:nvSpPr>
          <p:cNvPr id="7" name="Text 5"/>
          <p:cNvSpPr/>
          <p:nvPr/>
        </p:nvSpPr>
        <p:spPr>
          <a:xfrm>
            <a:off x="914400" y="1645920"/>
            <a:ext cx="3200400"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Meet with City Attorneys</a:t>
            </a:r>
            <a:endParaRPr lang="en-US" sz="1300" dirty="0"/>
          </a:p>
        </p:txBody>
      </p:sp>
      <p:sp>
        <p:nvSpPr>
          <p:cNvPr id="8" name="Text 6"/>
          <p:cNvSpPr/>
          <p:nvPr/>
        </p:nvSpPr>
        <p:spPr>
          <a:xfrm>
            <a:off x="914400" y="1856232"/>
            <a:ext cx="7315200" cy="32004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Bring the order. Walk them through the statutes. Ask for police department guidance. If they get it, officers will too.</a:t>
            </a:r>
            <a:endParaRPr lang="en-US" sz="1000" dirty="0"/>
          </a:p>
        </p:txBody>
      </p:sp>
      <p:sp>
        <p:nvSpPr>
          <p:cNvPr id="9" name="Shape 7"/>
          <p:cNvSpPr/>
          <p:nvPr/>
        </p:nvSpPr>
        <p:spPr>
          <a:xfrm>
            <a:off x="640080" y="2350008"/>
            <a:ext cx="7863840" cy="6400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0" name="Shape 8"/>
          <p:cNvSpPr/>
          <p:nvPr/>
        </p:nvSpPr>
        <p:spPr>
          <a:xfrm>
            <a:off x="640080" y="2350008"/>
            <a:ext cx="73152" cy="640080"/>
          </a:xfrm>
          <a:prstGeom prst="rect">
            <a:avLst/>
          </a:prstGeom>
          <a:solidFill>
            <a:srgbClr val="1A2744"/>
          </a:solidFill>
          <a:ln/>
        </p:spPr>
        <p:txBody>
          <a:bodyPr/>
          <a:lstStyle/>
          <a:p>
            <a:endParaRPr lang="en-US"/>
          </a:p>
        </p:txBody>
      </p:sp>
      <p:sp>
        <p:nvSpPr>
          <p:cNvPr id="11" name="Text 9"/>
          <p:cNvSpPr/>
          <p:nvPr/>
        </p:nvSpPr>
        <p:spPr>
          <a:xfrm>
            <a:off x="914400" y="2395728"/>
            <a:ext cx="3200400"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Train Police &amp; Sheriffs</a:t>
            </a:r>
            <a:endParaRPr lang="en-US" sz="1300" dirty="0"/>
          </a:p>
        </p:txBody>
      </p:sp>
      <p:sp>
        <p:nvSpPr>
          <p:cNvPr id="12" name="Text 10"/>
          <p:cNvSpPr/>
          <p:nvPr/>
        </p:nvSpPr>
        <p:spPr>
          <a:xfrm>
            <a:off x="914400" y="2606040"/>
            <a:ext cx="7315200" cy="32004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Offer trainings. Show them the order. “Without a writ, you have no authority.” Many genuinely appreciate the heads-up.</a:t>
            </a:r>
            <a:endParaRPr lang="en-US" sz="1000" dirty="0"/>
          </a:p>
        </p:txBody>
      </p:sp>
      <p:sp>
        <p:nvSpPr>
          <p:cNvPr id="13" name="Shape 11"/>
          <p:cNvSpPr/>
          <p:nvPr/>
        </p:nvSpPr>
        <p:spPr>
          <a:xfrm>
            <a:off x="640080" y="3099816"/>
            <a:ext cx="7863840" cy="6400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4" name="Shape 12"/>
          <p:cNvSpPr/>
          <p:nvPr/>
        </p:nvSpPr>
        <p:spPr>
          <a:xfrm>
            <a:off x="640080" y="3099816"/>
            <a:ext cx="73152" cy="640080"/>
          </a:xfrm>
          <a:prstGeom prst="rect">
            <a:avLst/>
          </a:prstGeom>
          <a:solidFill>
            <a:srgbClr val="0F766E"/>
          </a:solidFill>
          <a:ln/>
        </p:spPr>
        <p:txBody>
          <a:bodyPr/>
          <a:lstStyle/>
          <a:p>
            <a:endParaRPr lang="en-US"/>
          </a:p>
        </p:txBody>
      </p:sp>
      <p:sp>
        <p:nvSpPr>
          <p:cNvPr id="15" name="Text 13"/>
          <p:cNvSpPr/>
          <p:nvPr/>
        </p:nvSpPr>
        <p:spPr>
          <a:xfrm>
            <a:off x="914400" y="3145536"/>
            <a:ext cx="3200400"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Community Education</a:t>
            </a:r>
            <a:endParaRPr lang="en-US" sz="1300" dirty="0"/>
          </a:p>
        </p:txBody>
      </p:sp>
      <p:sp>
        <p:nvSpPr>
          <p:cNvPr id="16" name="Text 14"/>
          <p:cNvSpPr/>
          <p:nvPr/>
        </p:nvSpPr>
        <p:spPr>
          <a:xfrm>
            <a:off x="914400" y="3355848"/>
            <a:ext cx="7315200" cy="32004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"Know Your Rights" brochures for hotel residents. 30-day rule, what to say if police come, who to call. Distribute everywhere.</a:t>
            </a:r>
            <a:endParaRPr lang="en-US" sz="1000" dirty="0"/>
          </a:p>
        </p:txBody>
      </p:sp>
      <p:sp>
        <p:nvSpPr>
          <p:cNvPr id="17" name="Shape 15"/>
          <p:cNvSpPr/>
          <p:nvPr/>
        </p:nvSpPr>
        <p:spPr>
          <a:xfrm>
            <a:off x="640080" y="3849624"/>
            <a:ext cx="7863840" cy="6400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8" name="Shape 16"/>
          <p:cNvSpPr/>
          <p:nvPr/>
        </p:nvSpPr>
        <p:spPr>
          <a:xfrm>
            <a:off x="640080" y="3849624"/>
            <a:ext cx="73152" cy="640080"/>
          </a:xfrm>
          <a:prstGeom prst="rect">
            <a:avLst/>
          </a:prstGeom>
          <a:solidFill>
            <a:srgbClr val="1A2744"/>
          </a:solidFill>
          <a:ln/>
        </p:spPr>
        <p:txBody>
          <a:bodyPr/>
          <a:lstStyle/>
          <a:p>
            <a:endParaRPr lang="en-US"/>
          </a:p>
        </p:txBody>
      </p:sp>
      <p:sp>
        <p:nvSpPr>
          <p:cNvPr id="19" name="Text 17"/>
          <p:cNvSpPr/>
          <p:nvPr/>
        </p:nvSpPr>
        <p:spPr>
          <a:xfrm>
            <a:off x="914400" y="3895344"/>
            <a:ext cx="3200400"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Proactive Hotel Outreach</a:t>
            </a:r>
            <a:endParaRPr lang="en-US" sz="1300" dirty="0"/>
          </a:p>
        </p:txBody>
      </p:sp>
      <p:sp>
        <p:nvSpPr>
          <p:cNvPr id="20" name="Text 18"/>
          <p:cNvSpPr/>
          <p:nvPr/>
        </p:nvSpPr>
        <p:spPr>
          <a:xfrm>
            <a:off x="914400" y="4105656"/>
            <a:ext cx="7315200" cy="32004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Not adversarial—educational. Many managers don’t know they have tenants. A letter with the order attached prevents the next crisis.</a:t>
            </a:r>
            <a:endParaRPr lang="en-US" sz="1000" dirty="0"/>
          </a:p>
        </p:txBody>
      </p:sp>
      <p:sp>
        <p:nvSpPr>
          <p:cNvPr id="21" name="Shape 19"/>
          <p:cNvSpPr/>
          <p:nvPr/>
        </p:nvSpPr>
        <p:spPr>
          <a:xfrm>
            <a:off x="640080" y="4663440"/>
            <a:ext cx="7863840" cy="320040"/>
          </a:xfrm>
          <a:prstGeom prst="rect">
            <a:avLst/>
          </a:prstGeom>
          <a:solidFill>
            <a:srgbClr val="FFDD57"/>
          </a:solidFill>
          <a:ln/>
        </p:spPr>
        <p:txBody>
          <a:bodyPr/>
          <a:lstStyle/>
          <a:p>
            <a:endParaRPr lang="en-US"/>
          </a:p>
        </p:txBody>
      </p:sp>
      <p:sp>
        <p:nvSpPr>
          <p:cNvPr id="22" name="Text 20"/>
          <p:cNvSpPr/>
          <p:nvPr/>
        </p:nvSpPr>
        <p:spPr>
          <a:xfrm>
            <a:off x="822960" y="4681728"/>
            <a:ext cx="7498080" cy="274320"/>
          </a:xfrm>
          <a:prstGeom prst="rect">
            <a:avLst/>
          </a:prstGeom>
          <a:noFill/>
          <a:ln/>
        </p:spPr>
        <p:txBody>
          <a:bodyPr wrap="square" lIns="0" tIns="0" rIns="0" bIns="0" rtlCol="0" anchor="ctr"/>
          <a:lstStyle/>
          <a:p>
            <a:pPr marL="0" indent="0">
              <a:buNone/>
            </a:pPr>
            <a:r>
              <a:rPr lang="en-US" sz="1100" b="1" i="1" dirty="0">
                <a:solidFill>
                  <a:srgbClr val="0F1A2E"/>
                </a:solidFill>
                <a:latin typeface="Calibri" pitchFamily="34" charset="0"/>
                <a:ea typeface="Calibri" pitchFamily="34" charset="-122"/>
                <a:cs typeface="Calibri" pitchFamily="34" charset="-120"/>
              </a:rPr>
              <a:t>Goal: make it so every cop in your county knows that “hotel eviction without a writ = not my job.”</a:t>
            </a:r>
            <a:endParaRPr lang="en-US" sz="11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FROM ONE CASE TO SYSTEMIC CHANGE</a:t>
            </a:r>
            <a:endParaRPr lang="en-US" sz="2600" dirty="0"/>
          </a:p>
        </p:txBody>
      </p:sp>
      <p:sp>
        <p:nvSpPr>
          <p:cNvPr id="4" name="Shape 2"/>
          <p:cNvSpPr/>
          <p:nvPr/>
        </p:nvSpPr>
        <p:spPr>
          <a:xfrm>
            <a:off x="640080" y="1280160"/>
            <a:ext cx="3931920" cy="32004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280160"/>
            <a:ext cx="73152" cy="3200400"/>
          </a:xfrm>
          <a:prstGeom prst="rect">
            <a:avLst/>
          </a:prstGeom>
          <a:solidFill>
            <a:srgbClr val="C9A84C"/>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914400" y="1417320"/>
            <a:ext cx="274320" cy="274320"/>
          </a:xfrm>
          <a:prstGeom prst="rect">
            <a:avLst/>
          </a:prstGeom>
        </p:spPr>
      </p:pic>
      <p:sp>
        <p:nvSpPr>
          <p:cNvPr id="7" name="Text 4"/>
          <p:cNvSpPr/>
          <p:nvPr/>
        </p:nvSpPr>
        <p:spPr>
          <a:xfrm>
            <a:off x="1280160" y="1417320"/>
            <a:ext cx="3017520" cy="274320"/>
          </a:xfrm>
          <a:prstGeom prst="rect">
            <a:avLst/>
          </a:prstGeom>
          <a:noFill/>
          <a:ln/>
        </p:spPr>
        <p:txBody>
          <a:bodyPr wrap="square" lIns="0" tIns="0" rIns="0" bIns="0" rtlCol="0" anchor="ctr"/>
          <a:lstStyle/>
          <a:p>
            <a:pPr marL="0" indent="0">
              <a:buNone/>
            </a:pPr>
            <a:r>
              <a:rPr lang="en-US" sz="1400" b="1" dirty="0">
                <a:solidFill>
                  <a:srgbClr val="1E293B"/>
                </a:solidFill>
                <a:latin typeface="Calibri" pitchFamily="34" charset="0"/>
                <a:ea typeface="Calibri" pitchFamily="34" charset="-122"/>
                <a:cs typeface="Calibri" pitchFamily="34" charset="-120"/>
              </a:rPr>
              <a:t>The Multiplier Effect</a:t>
            </a:r>
            <a:endParaRPr lang="en-US" sz="1400" dirty="0"/>
          </a:p>
        </p:txBody>
      </p:sp>
      <p:sp>
        <p:nvSpPr>
          <p:cNvPr id="8" name="Text 5"/>
          <p:cNvSpPr/>
          <p:nvPr/>
        </p:nvSpPr>
        <p:spPr>
          <a:xfrm>
            <a:off x="914400" y="1828800"/>
            <a:ext cx="3474720" cy="2286000"/>
          </a:xfrm>
          <a:prstGeom prst="rect">
            <a:avLst/>
          </a:prstGeom>
          <a:noFill/>
          <a:ln/>
        </p:spPr>
        <p:txBody>
          <a:bodyPr wrap="square" lIns="0" tIns="0" rIns="0" bIns="0" rtlCol="0" anchor="ctr"/>
          <a:lstStyle/>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ID the hotels with long-term residents (social services knows)</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Partner with nonprofits, homeless coalitions, DHS</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Create a rapid-response protocol in your office</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Track data — numbers build the case for policy change</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Share template pleadings with other legal aid offices</a:t>
            </a:r>
            <a:endParaRPr lang="en-US" sz="1100" dirty="0"/>
          </a:p>
        </p:txBody>
      </p:sp>
      <p:sp>
        <p:nvSpPr>
          <p:cNvPr id="9" name="Shape 6"/>
          <p:cNvSpPr/>
          <p:nvPr/>
        </p:nvSpPr>
        <p:spPr>
          <a:xfrm>
            <a:off x="4846320" y="1280160"/>
            <a:ext cx="3749040" cy="3200400"/>
          </a:xfrm>
          <a:prstGeom prst="rect">
            <a:avLst/>
          </a:prstGeom>
          <a:solidFill>
            <a:srgbClr val="0F1A2E"/>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5120640" y="1417320"/>
            <a:ext cx="274320" cy="274320"/>
          </a:xfrm>
          <a:prstGeom prst="rect">
            <a:avLst/>
          </a:prstGeom>
        </p:spPr>
      </p:pic>
      <p:sp>
        <p:nvSpPr>
          <p:cNvPr id="11" name="Text 7"/>
          <p:cNvSpPr/>
          <p:nvPr/>
        </p:nvSpPr>
        <p:spPr>
          <a:xfrm>
            <a:off x="5486400" y="1417320"/>
            <a:ext cx="2926080" cy="274320"/>
          </a:xfrm>
          <a:prstGeom prst="rect">
            <a:avLst/>
          </a:prstGeom>
          <a:noFill/>
          <a:ln/>
        </p:spPr>
        <p:txBody>
          <a:bodyPr wrap="square" lIns="0" tIns="0" rIns="0" bIns="0" rtlCol="0" anchor="ctr"/>
          <a:lstStyle/>
          <a:p>
            <a:pPr marL="0" indent="0">
              <a:buNone/>
            </a:pPr>
            <a:r>
              <a:rPr lang="en-US" sz="1400" b="1" dirty="0">
                <a:solidFill>
                  <a:srgbClr val="C9A84C"/>
                </a:solidFill>
                <a:latin typeface="Calibri" pitchFamily="34" charset="0"/>
                <a:ea typeface="Calibri" pitchFamily="34" charset="-122"/>
                <a:cs typeface="Calibri" pitchFamily="34" charset="-120"/>
              </a:rPr>
              <a:t>This Week’s To-Do List</a:t>
            </a:r>
            <a:endParaRPr lang="en-US" sz="1400" dirty="0"/>
          </a:p>
        </p:txBody>
      </p:sp>
      <p:sp>
        <p:nvSpPr>
          <p:cNvPr id="12" name="Shape 8"/>
          <p:cNvSpPr/>
          <p:nvPr/>
        </p:nvSpPr>
        <p:spPr>
          <a:xfrm>
            <a:off x="5120640" y="1828800"/>
            <a:ext cx="292608" cy="292608"/>
          </a:xfrm>
          <a:prstGeom prst="ellipse">
            <a:avLst/>
          </a:prstGeom>
          <a:solidFill>
            <a:srgbClr val="C9A84C"/>
          </a:solidFill>
          <a:ln/>
        </p:spPr>
        <p:txBody>
          <a:bodyPr/>
          <a:lstStyle/>
          <a:p>
            <a:endParaRPr lang="en-US"/>
          </a:p>
        </p:txBody>
      </p:sp>
      <p:sp>
        <p:nvSpPr>
          <p:cNvPr id="13" name="Text 9"/>
          <p:cNvSpPr/>
          <p:nvPr/>
        </p:nvSpPr>
        <p:spPr>
          <a:xfrm>
            <a:off x="5120640" y="1828800"/>
            <a:ext cx="292608" cy="292608"/>
          </a:xfrm>
          <a:prstGeom prst="rect">
            <a:avLst/>
          </a:prstGeom>
          <a:noFill/>
          <a:ln/>
        </p:spPr>
        <p:txBody>
          <a:bodyPr wrap="square" lIns="0" tIns="0" rIns="0" bIns="0" rtlCol="0" anchor="ctr"/>
          <a:lstStyle/>
          <a:p>
            <a:pPr marL="0" indent="0" algn="ctr">
              <a:buNone/>
            </a:pPr>
            <a:r>
              <a:rPr lang="en-US" sz="1300" b="1" dirty="0">
                <a:solidFill>
                  <a:srgbClr val="0F1A2E"/>
                </a:solidFill>
                <a:latin typeface="Georgia" pitchFamily="34" charset="0"/>
                <a:ea typeface="Georgia" pitchFamily="34" charset="-122"/>
                <a:cs typeface="Georgia" pitchFamily="34" charset="-120"/>
              </a:rPr>
              <a:t>1</a:t>
            </a:r>
            <a:endParaRPr lang="en-US" sz="1300" dirty="0"/>
          </a:p>
        </p:txBody>
      </p:sp>
      <p:sp>
        <p:nvSpPr>
          <p:cNvPr id="14" name="Text 10"/>
          <p:cNvSpPr/>
          <p:nvPr/>
        </p:nvSpPr>
        <p:spPr>
          <a:xfrm>
            <a:off x="5532120" y="1810512"/>
            <a:ext cx="2834640" cy="320040"/>
          </a:xfrm>
          <a:prstGeom prst="rect">
            <a:avLst/>
          </a:prstGeom>
          <a:noFill/>
          <a:ln/>
        </p:spPr>
        <p:txBody>
          <a:bodyPr wrap="square" lIns="0" tIns="0" rIns="0" bIns="0" rtlCol="0" anchor="ctr"/>
          <a:lstStyle/>
          <a:p>
            <a:pPr marL="0" indent="0">
              <a:buNone/>
            </a:pPr>
            <a:r>
              <a:rPr lang="en-US" sz="1000" dirty="0">
                <a:solidFill>
                  <a:srgbClr val="F4F1EB"/>
                </a:solidFill>
                <a:latin typeface="Calibri" pitchFamily="34" charset="0"/>
                <a:ea typeface="Calibri" pitchFamily="34" charset="-122"/>
                <a:cs typeface="Calibri" pitchFamily="34" charset="-120"/>
              </a:rPr>
              <a:t>Draft a “Know Your Rights” brochure</a:t>
            </a:r>
            <a:endParaRPr lang="en-US" sz="1000" dirty="0"/>
          </a:p>
        </p:txBody>
      </p:sp>
      <p:sp>
        <p:nvSpPr>
          <p:cNvPr id="15" name="Shape 11"/>
          <p:cNvSpPr/>
          <p:nvPr/>
        </p:nvSpPr>
        <p:spPr>
          <a:xfrm>
            <a:off x="5120640" y="2240280"/>
            <a:ext cx="292608" cy="292608"/>
          </a:xfrm>
          <a:prstGeom prst="ellipse">
            <a:avLst/>
          </a:prstGeom>
          <a:solidFill>
            <a:srgbClr val="C9A84C"/>
          </a:solidFill>
          <a:ln/>
        </p:spPr>
        <p:txBody>
          <a:bodyPr/>
          <a:lstStyle/>
          <a:p>
            <a:endParaRPr lang="en-US"/>
          </a:p>
        </p:txBody>
      </p:sp>
      <p:sp>
        <p:nvSpPr>
          <p:cNvPr id="16" name="Text 12"/>
          <p:cNvSpPr/>
          <p:nvPr/>
        </p:nvSpPr>
        <p:spPr>
          <a:xfrm>
            <a:off x="5120640" y="2240280"/>
            <a:ext cx="292608" cy="292608"/>
          </a:xfrm>
          <a:prstGeom prst="rect">
            <a:avLst/>
          </a:prstGeom>
          <a:noFill/>
          <a:ln/>
        </p:spPr>
        <p:txBody>
          <a:bodyPr wrap="square" lIns="0" tIns="0" rIns="0" bIns="0" rtlCol="0" anchor="ctr"/>
          <a:lstStyle/>
          <a:p>
            <a:pPr marL="0" indent="0" algn="ctr">
              <a:buNone/>
            </a:pPr>
            <a:r>
              <a:rPr lang="en-US" sz="1300" b="1" dirty="0">
                <a:solidFill>
                  <a:srgbClr val="0F1A2E"/>
                </a:solidFill>
                <a:latin typeface="Georgia" pitchFamily="34" charset="0"/>
                <a:ea typeface="Georgia" pitchFamily="34" charset="-122"/>
                <a:cs typeface="Georgia" pitchFamily="34" charset="-120"/>
              </a:rPr>
              <a:t>2</a:t>
            </a:r>
            <a:endParaRPr lang="en-US" sz="1300" dirty="0"/>
          </a:p>
        </p:txBody>
      </p:sp>
      <p:sp>
        <p:nvSpPr>
          <p:cNvPr id="17" name="Text 13"/>
          <p:cNvSpPr/>
          <p:nvPr/>
        </p:nvSpPr>
        <p:spPr>
          <a:xfrm>
            <a:off x="5532120" y="2221992"/>
            <a:ext cx="2834640" cy="320040"/>
          </a:xfrm>
          <a:prstGeom prst="rect">
            <a:avLst/>
          </a:prstGeom>
          <a:noFill/>
          <a:ln/>
        </p:spPr>
        <p:txBody>
          <a:bodyPr wrap="square" lIns="0" tIns="0" rIns="0" bIns="0" rtlCol="0" anchor="ctr"/>
          <a:lstStyle/>
          <a:p>
            <a:pPr marL="0" indent="0">
              <a:buNone/>
            </a:pPr>
            <a:r>
              <a:rPr lang="en-US" sz="1000" dirty="0">
                <a:solidFill>
                  <a:srgbClr val="F4F1EB"/>
                </a:solidFill>
                <a:latin typeface="Calibri" pitchFamily="34" charset="0"/>
                <a:ea typeface="Calibri" pitchFamily="34" charset="-122"/>
                <a:cs typeface="Calibri" pitchFamily="34" charset="-120"/>
              </a:rPr>
              <a:t>Send letters with the order to local hotels</a:t>
            </a:r>
            <a:endParaRPr lang="en-US" sz="1000" dirty="0"/>
          </a:p>
        </p:txBody>
      </p:sp>
      <p:sp>
        <p:nvSpPr>
          <p:cNvPr id="18" name="Shape 14"/>
          <p:cNvSpPr/>
          <p:nvPr/>
        </p:nvSpPr>
        <p:spPr>
          <a:xfrm>
            <a:off x="5120640" y="2651760"/>
            <a:ext cx="292608" cy="292608"/>
          </a:xfrm>
          <a:prstGeom prst="ellipse">
            <a:avLst/>
          </a:prstGeom>
          <a:solidFill>
            <a:srgbClr val="C9A84C"/>
          </a:solidFill>
          <a:ln/>
        </p:spPr>
        <p:txBody>
          <a:bodyPr/>
          <a:lstStyle/>
          <a:p>
            <a:endParaRPr lang="en-US"/>
          </a:p>
        </p:txBody>
      </p:sp>
      <p:sp>
        <p:nvSpPr>
          <p:cNvPr id="19" name="Text 15"/>
          <p:cNvSpPr/>
          <p:nvPr/>
        </p:nvSpPr>
        <p:spPr>
          <a:xfrm>
            <a:off x="5120640" y="2651760"/>
            <a:ext cx="292608" cy="292608"/>
          </a:xfrm>
          <a:prstGeom prst="rect">
            <a:avLst/>
          </a:prstGeom>
          <a:noFill/>
          <a:ln/>
        </p:spPr>
        <p:txBody>
          <a:bodyPr wrap="square" lIns="0" tIns="0" rIns="0" bIns="0" rtlCol="0" anchor="ctr"/>
          <a:lstStyle/>
          <a:p>
            <a:pPr marL="0" indent="0" algn="ctr">
              <a:buNone/>
            </a:pPr>
            <a:r>
              <a:rPr lang="en-US" sz="1300" b="1" dirty="0">
                <a:solidFill>
                  <a:srgbClr val="0F1A2E"/>
                </a:solidFill>
                <a:latin typeface="Georgia" pitchFamily="34" charset="0"/>
                <a:ea typeface="Georgia" pitchFamily="34" charset="-122"/>
                <a:cs typeface="Georgia" pitchFamily="34" charset="-120"/>
              </a:rPr>
              <a:t>3</a:t>
            </a:r>
            <a:endParaRPr lang="en-US" sz="1300" dirty="0"/>
          </a:p>
        </p:txBody>
      </p:sp>
      <p:sp>
        <p:nvSpPr>
          <p:cNvPr id="20" name="Text 16"/>
          <p:cNvSpPr/>
          <p:nvPr/>
        </p:nvSpPr>
        <p:spPr>
          <a:xfrm>
            <a:off x="5532120" y="2633472"/>
            <a:ext cx="2834640" cy="320040"/>
          </a:xfrm>
          <a:prstGeom prst="rect">
            <a:avLst/>
          </a:prstGeom>
          <a:noFill/>
          <a:ln/>
        </p:spPr>
        <p:txBody>
          <a:bodyPr wrap="square" lIns="0" tIns="0" rIns="0" bIns="0" rtlCol="0" anchor="ctr"/>
          <a:lstStyle/>
          <a:p>
            <a:pPr marL="0" indent="0">
              <a:buNone/>
            </a:pPr>
            <a:r>
              <a:rPr lang="en-US" sz="1000" dirty="0">
                <a:solidFill>
                  <a:srgbClr val="F4F1EB"/>
                </a:solidFill>
                <a:latin typeface="Calibri" pitchFamily="34" charset="0"/>
                <a:ea typeface="Calibri" pitchFamily="34" charset="-122"/>
                <a:cs typeface="Calibri" pitchFamily="34" charset="-120"/>
              </a:rPr>
              <a:t>Request meetings with city attorneys + police chiefs</a:t>
            </a:r>
            <a:endParaRPr lang="en-US" sz="1000" dirty="0"/>
          </a:p>
        </p:txBody>
      </p:sp>
      <p:sp>
        <p:nvSpPr>
          <p:cNvPr id="21" name="Shape 17"/>
          <p:cNvSpPr/>
          <p:nvPr/>
        </p:nvSpPr>
        <p:spPr>
          <a:xfrm>
            <a:off x="5120640" y="3063240"/>
            <a:ext cx="292608" cy="292608"/>
          </a:xfrm>
          <a:prstGeom prst="ellipse">
            <a:avLst/>
          </a:prstGeom>
          <a:solidFill>
            <a:srgbClr val="C9A84C"/>
          </a:solidFill>
          <a:ln/>
        </p:spPr>
        <p:txBody>
          <a:bodyPr/>
          <a:lstStyle/>
          <a:p>
            <a:endParaRPr lang="en-US"/>
          </a:p>
        </p:txBody>
      </p:sp>
      <p:sp>
        <p:nvSpPr>
          <p:cNvPr id="22" name="Text 18"/>
          <p:cNvSpPr/>
          <p:nvPr/>
        </p:nvSpPr>
        <p:spPr>
          <a:xfrm>
            <a:off x="5120640" y="3063240"/>
            <a:ext cx="292608" cy="292608"/>
          </a:xfrm>
          <a:prstGeom prst="rect">
            <a:avLst/>
          </a:prstGeom>
          <a:noFill/>
          <a:ln/>
        </p:spPr>
        <p:txBody>
          <a:bodyPr wrap="square" lIns="0" tIns="0" rIns="0" bIns="0" rtlCol="0" anchor="ctr"/>
          <a:lstStyle/>
          <a:p>
            <a:pPr marL="0" indent="0" algn="ctr">
              <a:buNone/>
            </a:pPr>
            <a:r>
              <a:rPr lang="en-US" sz="1300" b="1" dirty="0">
                <a:solidFill>
                  <a:srgbClr val="0F1A2E"/>
                </a:solidFill>
                <a:latin typeface="Georgia" pitchFamily="34" charset="0"/>
                <a:ea typeface="Georgia" pitchFamily="34" charset="-122"/>
                <a:cs typeface="Georgia" pitchFamily="34" charset="-120"/>
              </a:rPr>
              <a:t>4</a:t>
            </a:r>
            <a:endParaRPr lang="en-US" sz="1300" dirty="0"/>
          </a:p>
        </p:txBody>
      </p:sp>
      <p:sp>
        <p:nvSpPr>
          <p:cNvPr id="23" name="Text 19"/>
          <p:cNvSpPr/>
          <p:nvPr/>
        </p:nvSpPr>
        <p:spPr>
          <a:xfrm>
            <a:off x="5532120" y="3044952"/>
            <a:ext cx="2834640" cy="320040"/>
          </a:xfrm>
          <a:prstGeom prst="rect">
            <a:avLst/>
          </a:prstGeom>
          <a:noFill/>
          <a:ln/>
        </p:spPr>
        <p:txBody>
          <a:bodyPr wrap="square" lIns="0" tIns="0" rIns="0" bIns="0" rtlCol="0" anchor="ctr"/>
          <a:lstStyle/>
          <a:p>
            <a:pPr marL="0" indent="0">
              <a:buNone/>
            </a:pPr>
            <a:r>
              <a:rPr lang="en-US" sz="1000" dirty="0">
                <a:solidFill>
                  <a:srgbClr val="F4F1EB"/>
                </a:solidFill>
                <a:latin typeface="Calibri" pitchFamily="34" charset="0"/>
                <a:ea typeface="Calibri" pitchFamily="34" charset="-122"/>
                <a:cs typeface="Calibri" pitchFamily="34" charset="-120"/>
              </a:rPr>
              <a:t>Build a 30-min law enforcement training</a:t>
            </a:r>
            <a:endParaRPr lang="en-US" sz="1000" dirty="0"/>
          </a:p>
        </p:txBody>
      </p:sp>
      <p:sp>
        <p:nvSpPr>
          <p:cNvPr id="24" name="Shape 20"/>
          <p:cNvSpPr/>
          <p:nvPr/>
        </p:nvSpPr>
        <p:spPr>
          <a:xfrm>
            <a:off x="5120640" y="3474720"/>
            <a:ext cx="292608" cy="292608"/>
          </a:xfrm>
          <a:prstGeom prst="ellipse">
            <a:avLst/>
          </a:prstGeom>
          <a:solidFill>
            <a:srgbClr val="C9A84C"/>
          </a:solidFill>
          <a:ln/>
        </p:spPr>
        <p:txBody>
          <a:bodyPr/>
          <a:lstStyle/>
          <a:p>
            <a:endParaRPr lang="en-US"/>
          </a:p>
        </p:txBody>
      </p:sp>
      <p:sp>
        <p:nvSpPr>
          <p:cNvPr id="25" name="Text 21"/>
          <p:cNvSpPr/>
          <p:nvPr/>
        </p:nvSpPr>
        <p:spPr>
          <a:xfrm>
            <a:off x="5120640" y="3474720"/>
            <a:ext cx="292608" cy="292608"/>
          </a:xfrm>
          <a:prstGeom prst="rect">
            <a:avLst/>
          </a:prstGeom>
          <a:noFill/>
          <a:ln/>
        </p:spPr>
        <p:txBody>
          <a:bodyPr wrap="square" lIns="0" tIns="0" rIns="0" bIns="0" rtlCol="0" anchor="ctr"/>
          <a:lstStyle/>
          <a:p>
            <a:pPr marL="0" indent="0" algn="ctr">
              <a:buNone/>
            </a:pPr>
            <a:r>
              <a:rPr lang="en-US" sz="1300" b="1" dirty="0">
                <a:solidFill>
                  <a:srgbClr val="0F1A2E"/>
                </a:solidFill>
                <a:latin typeface="Georgia" pitchFamily="34" charset="0"/>
                <a:ea typeface="Georgia" pitchFamily="34" charset="-122"/>
                <a:cs typeface="Georgia" pitchFamily="34" charset="-120"/>
              </a:rPr>
              <a:t>5</a:t>
            </a:r>
            <a:endParaRPr lang="en-US" sz="1300" dirty="0"/>
          </a:p>
        </p:txBody>
      </p:sp>
      <p:sp>
        <p:nvSpPr>
          <p:cNvPr id="26" name="Text 22"/>
          <p:cNvSpPr/>
          <p:nvPr/>
        </p:nvSpPr>
        <p:spPr>
          <a:xfrm>
            <a:off x="5532120" y="3456432"/>
            <a:ext cx="2834640" cy="320040"/>
          </a:xfrm>
          <a:prstGeom prst="rect">
            <a:avLst/>
          </a:prstGeom>
          <a:noFill/>
          <a:ln/>
        </p:spPr>
        <p:txBody>
          <a:bodyPr wrap="square" lIns="0" tIns="0" rIns="0" bIns="0" rtlCol="0" anchor="ctr"/>
          <a:lstStyle/>
          <a:p>
            <a:pPr marL="0" indent="0">
              <a:buNone/>
            </a:pPr>
            <a:r>
              <a:rPr lang="en-US" sz="1000" dirty="0">
                <a:solidFill>
                  <a:srgbClr val="F4F1EB"/>
                </a:solidFill>
                <a:latin typeface="Calibri" pitchFamily="34" charset="0"/>
                <a:ea typeface="Calibri" pitchFamily="34" charset="-122"/>
                <a:cs typeface="Calibri" pitchFamily="34" charset="-120"/>
              </a:rPr>
              <a:t>Create a shared resource library</a:t>
            </a:r>
            <a:endParaRPr lang="en-US" sz="1000" dirty="0"/>
          </a:p>
        </p:txBody>
      </p:sp>
      <p:sp>
        <p:nvSpPr>
          <p:cNvPr id="27" name="Shape 23"/>
          <p:cNvSpPr/>
          <p:nvPr/>
        </p:nvSpPr>
        <p:spPr>
          <a:xfrm>
            <a:off x="5120640" y="3886200"/>
            <a:ext cx="292608" cy="292608"/>
          </a:xfrm>
          <a:prstGeom prst="ellipse">
            <a:avLst/>
          </a:prstGeom>
          <a:solidFill>
            <a:srgbClr val="C9A84C"/>
          </a:solidFill>
          <a:ln/>
        </p:spPr>
        <p:txBody>
          <a:bodyPr/>
          <a:lstStyle/>
          <a:p>
            <a:endParaRPr lang="en-US"/>
          </a:p>
        </p:txBody>
      </p:sp>
      <p:sp>
        <p:nvSpPr>
          <p:cNvPr id="28" name="Text 24"/>
          <p:cNvSpPr/>
          <p:nvPr/>
        </p:nvSpPr>
        <p:spPr>
          <a:xfrm>
            <a:off x="5120640" y="3886200"/>
            <a:ext cx="292608" cy="292608"/>
          </a:xfrm>
          <a:prstGeom prst="rect">
            <a:avLst/>
          </a:prstGeom>
          <a:noFill/>
          <a:ln/>
        </p:spPr>
        <p:txBody>
          <a:bodyPr wrap="square" lIns="0" tIns="0" rIns="0" bIns="0" rtlCol="0" anchor="ctr"/>
          <a:lstStyle/>
          <a:p>
            <a:pPr marL="0" indent="0" algn="ctr">
              <a:buNone/>
            </a:pPr>
            <a:r>
              <a:rPr lang="en-US" sz="1300" b="1" dirty="0">
                <a:solidFill>
                  <a:srgbClr val="0F1A2E"/>
                </a:solidFill>
                <a:latin typeface="Georgia" pitchFamily="34" charset="0"/>
                <a:ea typeface="Georgia" pitchFamily="34" charset="-122"/>
                <a:cs typeface="Georgia" pitchFamily="34" charset="-120"/>
              </a:rPr>
              <a:t>6</a:t>
            </a:r>
            <a:endParaRPr lang="en-US" sz="1300" dirty="0"/>
          </a:p>
        </p:txBody>
      </p:sp>
      <p:sp>
        <p:nvSpPr>
          <p:cNvPr id="29" name="Text 25"/>
          <p:cNvSpPr/>
          <p:nvPr/>
        </p:nvSpPr>
        <p:spPr>
          <a:xfrm>
            <a:off x="5532120" y="3867912"/>
            <a:ext cx="2834640" cy="320040"/>
          </a:xfrm>
          <a:prstGeom prst="rect">
            <a:avLst/>
          </a:prstGeom>
          <a:noFill/>
          <a:ln/>
        </p:spPr>
        <p:txBody>
          <a:bodyPr wrap="square" lIns="0" tIns="0" rIns="0" bIns="0" rtlCol="0" anchor="ctr"/>
          <a:lstStyle/>
          <a:p>
            <a:pPr marL="0" indent="0">
              <a:buNone/>
            </a:pPr>
            <a:r>
              <a:rPr lang="en-US" sz="1000" dirty="0">
                <a:solidFill>
                  <a:srgbClr val="F4F1EB"/>
                </a:solidFill>
                <a:latin typeface="Calibri" pitchFamily="34" charset="0"/>
                <a:ea typeface="Calibri" pitchFamily="34" charset="-122"/>
                <a:cs typeface="Calibri" pitchFamily="34" charset="-120"/>
              </a:rPr>
              <a:t>Coordinate statewide tracking</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HOW IT ENDED (SPOILER: WELL.)</a:t>
            </a:r>
            <a:endParaRPr lang="en-US" sz="2800" dirty="0"/>
          </a:p>
        </p:txBody>
      </p:sp>
      <p:sp>
        <p:nvSpPr>
          <p:cNvPr id="4" name="Shape 2"/>
          <p:cNvSpPr/>
          <p:nvPr/>
        </p:nvSpPr>
        <p:spPr>
          <a:xfrm>
            <a:off x="640080" y="1280160"/>
            <a:ext cx="7863840" cy="12801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280160"/>
            <a:ext cx="73152" cy="1280160"/>
          </a:xfrm>
          <a:prstGeom prst="rect">
            <a:avLst/>
          </a:prstGeom>
          <a:solidFill>
            <a:srgbClr val="B91C1C"/>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914400" y="1371600"/>
            <a:ext cx="274320" cy="274320"/>
          </a:xfrm>
          <a:prstGeom prst="rect">
            <a:avLst/>
          </a:prstGeom>
        </p:spPr>
      </p:pic>
      <p:sp>
        <p:nvSpPr>
          <p:cNvPr id="7" name="Text 4"/>
          <p:cNvSpPr/>
          <p:nvPr/>
        </p:nvSpPr>
        <p:spPr>
          <a:xfrm>
            <a:off x="1280160" y="1371600"/>
            <a:ext cx="6858000" cy="274320"/>
          </a:xfrm>
          <a:prstGeom prst="rect">
            <a:avLst/>
          </a:prstGeom>
          <a:noFill/>
          <a:ln/>
        </p:spPr>
        <p:txBody>
          <a:bodyPr wrap="square" lIns="0" tIns="0" rIns="0" bIns="0" rtlCol="0" anchor="ctr"/>
          <a:lstStyle/>
          <a:p>
            <a:pPr marL="0" indent="0">
              <a:buNone/>
            </a:pPr>
            <a:r>
              <a:rPr lang="en-US" sz="1400" b="1" dirty="0">
                <a:solidFill>
                  <a:srgbClr val="1E293B"/>
                </a:solidFill>
                <a:latin typeface="Calibri" pitchFamily="34" charset="0"/>
                <a:ea typeface="Calibri" pitchFamily="34" charset="-122"/>
                <a:cs typeface="Calibri" pitchFamily="34" charset="-120"/>
              </a:rPr>
              <a:t>Plot Twist: The Hotel STILL Got It Wrong</a:t>
            </a:r>
            <a:endParaRPr lang="en-US" sz="1400" dirty="0"/>
          </a:p>
        </p:txBody>
      </p:sp>
      <p:sp>
        <p:nvSpPr>
          <p:cNvPr id="8" name="Text 5"/>
          <p:cNvSpPr/>
          <p:nvPr/>
        </p:nvSpPr>
        <p:spPr>
          <a:xfrm>
            <a:off x="914400" y="1737360"/>
            <a:ext cx="7315200" cy="50292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After the TRO, the hotel hired an attorney and filed a detainer (2026-CV-404). But even then, they argued the Limoges weren’t tenants. And they never told their own lawyer about the Circuit Court case.</a:t>
            </a:r>
            <a:endParaRPr lang="en-US" sz="1100" dirty="0"/>
          </a:p>
        </p:txBody>
      </p:sp>
      <p:sp>
        <p:nvSpPr>
          <p:cNvPr id="9" name="Text 6"/>
          <p:cNvSpPr/>
          <p:nvPr/>
        </p:nvSpPr>
        <p:spPr>
          <a:xfrm>
            <a:off x="914400" y="2240280"/>
            <a:ext cx="7315200" cy="228600"/>
          </a:xfrm>
          <a:prstGeom prst="rect">
            <a:avLst/>
          </a:prstGeom>
          <a:noFill/>
          <a:ln/>
        </p:spPr>
        <p:txBody>
          <a:bodyPr wrap="square" lIns="0" tIns="0" rIns="0" bIns="0" rtlCol="0" anchor="ctr"/>
          <a:lstStyle/>
          <a:p>
            <a:pPr marL="0" indent="0">
              <a:buNone/>
            </a:pPr>
            <a:r>
              <a:rPr lang="en-US" sz="1000" i="1" dirty="0">
                <a:solidFill>
                  <a:srgbClr val="0F766E"/>
                </a:solidFill>
                <a:latin typeface="Calibri" pitchFamily="34" charset="0"/>
                <a:ea typeface="Calibri" pitchFamily="34" charset="-122"/>
                <a:cs typeface="Calibri" pitchFamily="34" charset="-120"/>
              </a:rPr>
              <a:t>Lesson: Stay vigilant. The other side may litigate around your order—sometimes without their own counsel knowing it exists.</a:t>
            </a:r>
            <a:endParaRPr lang="en-US" sz="1000" dirty="0"/>
          </a:p>
        </p:txBody>
      </p:sp>
      <p:sp>
        <p:nvSpPr>
          <p:cNvPr id="10" name="Shape 7"/>
          <p:cNvSpPr/>
          <p:nvPr/>
        </p:nvSpPr>
        <p:spPr>
          <a:xfrm>
            <a:off x="640080" y="2834640"/>
            <a:ext cx="7863840" cy="15544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1" name="Shape 8"/>
          <p:cNvSpPr/>
          <p:nvPr/>
        </p:nvSpPr>
        <p:spPr>
          <a:xfrm>
            <a:off x="640080" y="2834640"/>
            <a:ext cx="73152" cy="1554480"/>
          </a:xfrm>
          <a:prstGeom prst="rect">
            <a:avLst/>
          </a:prstGeom>
          <a:solidFill>
            <a:srgbClr val="15803D"/>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914400" y="2926080"/>
            <a:ext cx="274320" cy="274320"/>
          </a:xfrm>
          <a:prstGeom prst="rect">
            <a:avLst/>
          </a:prstGeom>
        </p:spPr>
      </p:pic>
      <p:sp>
        <p:nvSpPr>
          <p:cNvPr id="13" name="Text 9"/>
          <p:cNvSpPr/>
          <p:nvPr/>
        </p:nvSpPr>
        <p:spPr>
          <a:xfrm>
            <a:off x="1280160" y="2926080"/>
            <a:ext cx="6858000" cy="274320"/>
          </a:xfrm>
          <a:prstGeom prst="rect">
            <a:avLst/>
          </a:prstGeom>
          <a:noFill/>
          <a:ln/>
        </p:spPr>
        <p:txBody>
          <a:bodyPr wrap="square" lIns="0" tIns="0" rIns="0" bIns="0" rtlCol="0" anchor="ctr"/>
          <a:lstStyle/>
          <a:p>
            <a:pPr marL="0" indent="0">
              <a:buNone/>
            </a:pPr>
            <a:r>
              <a:rPr lang="en-US" sz="1400" b="1" dirty="0">
                <a:solidFill>
                  <a:srgbClr val="15803D"/>
                </a:solidFill>
                <a:latin typeface="Calibri" pitchFamily="34" charset="0"/>
                <a:ea typeface="Calibri" pitchFamily="34" charset="-122"/>
                <a:cs typeface="Calibri" pitchFamily="34" charset="-120"/>
              </a:rPr>
              <a:t>The Settlement</a:t>
            </a:r>
            <a:endParaRPr lang="en-US" sz="1400" dirty="0"/>
          </a:p>
        </p:txBody>
      </p:sp>
      <p:sp>
        <p:nvSpPr>
          <p:cNvPr id="14" name="Text 10"/>
          <p:cNvSpPr/>
          <p:nvPr/>
        </p:nvSpPr>
        <p:spPr>
          <a:xfrm>
            <a:off x="914400" y="3291840"/>
            <a:ext cx="1371600" cy="182880"/>
          </a:xfrm>
          <a:prstGeom prst="rect">
            <a:avLst/>
          </a:prstGeom>
          <a:noFill/>
          <a:ln/>
        </p:spPr>
        <p:txBody>
          <a:bodyPr wrap="square" lIns="0" tIns="0" rIns="0" bIns="0" rtlCol="0" anchor="ctr"/>
          <a:lstStyle/>
          <a:p>
            <a:pPr marL="0" indent="0">
              <a:buNone/>
            </a:pPr>
            <a:r>
              <a:rPr lang="en-US" sz="1000" b="1" dirty="0">
                <a:solidFill>
                  <a:srgbClr val="1E293B"/>
                </a:solidFill>
                <a:latin typeface="Calibri" pitchFamily="34" charset="0"/>
                <a:ea typeface="Calibri" pitchFamily="34" charset="-122"/>
                <a:cs typeface="Calibri" pitchFamily="34" charset="-120"/>
              </a:rPr>
              <a:t>Move-out:</a:t>
            </a:r>
            <a:endParaRPr lang="en-US" sz="1000" dirty="0"/>
          </a:p>
        </p:txBody>
      </p:sp>
      <p:sp>
        <p:nvSpPr>
          <p:cNvPr id="15" name="Text 11"/>
          <p:cNvSpPr/>
          <p:nvPr/>
        </p:nvSpPr>
        <p:spPr>
          <a:xfrm>
            <a:off x="2286000" y="3291840"/>
            <a:ext cx="5943600" cy="18288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April 10, 2026 — time to find stable housing</a:t>
            </a:r>
            <a:endParaRPr lang="en-US" sz="1000" dirty="0"/>
          </a:p>
        </p:txBody>
      </p:sp>
      <p:sp>
        <p:nvSpPr>
          <p:cNvPr id="16" name="Text 12"/>
          <p:cNvSpPr/>
          <p:nvPr/>
        </p:nvSpPr>
        <p:spPr>
          <a:xfrm>
            <a:off x="914400" y="3493008"/>
            <a:ext cx="1371600" cy="182880"/>
          </a:xfrm>
          <a:prstGeom prst="rect">
            <a:avLst/>
          </a:prstGeom>
          <a:noFill/>
          <a:ln/>
        </p:spPr>
        <p:txBody>
          <a:bodyPr wrap="square" lIns="0" tIns="0" rIns="0" bIns="0" rtlCol="0" anchor="ctr"/>
          <a:lstStyle/>
          <a:p>
            <a:pPr marL="0" indent="0">
              <a:buNone/>
            </a:pPr>
            <a:r>
              <a:rPr lang="en-US" sz="1000" b="1" dirty="0">
                <a:solidFill>
                  <a:srgbClr val="1E293B"/>
                </a:solidFill>
                <a:latin typeface="Calibri" pitchFamily="34" charset="0"/>
                <a:ea typeface="Calibri" pitchFamily="34" charset="-122"/>
                <a:cs typeface="Calibri" pitchFamily="34" charset="-120"/>
              </a:rPr>
              <a:t>Rent waived:</a:t>
            </a:r>
            <a:endParaRPr lang="en-US" sz="1000" dirty="0"/>
          </a:p>
        </p:txBody>
      </p:sp>
      <p:sp>
        <p:nvSpPr>
          <p:cNvPr id="17" name="Text 13"/>
          <p:cNvSpPr/>
          <p:nvPr/>
        </p:nvSpPr>
        <p:spPr>
          <a:xfrm>
            <a:off x="2286000" y="3493008"/>
            <a:ext cx="5943600" cy="18288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~$8,000 forgiven. </a:t>
            </a:r>
            <a:endParaRPr lang="en-US" sz="1000" dirty="0"/>
          </a:p>
        </p:txBody>
      </p:sp>
      <p:sp>
        <p:nvSpPr>
          <p:cNvPr id="18" name="Text 14"/>
          <p:cNvSpPr/>
          <p:nvPr/>
        </p:nvSpPr>
        <p:spPr>
          <a:xfrm>
            <a:off x="914400" y="3694176"/>
            <a:ext cx="1371600" cy="182880"/>
          </a:xfrm>
          <a:prstGeom prst="rect">
            <a:avLst/>
          </a:prstGeom>
          <a:noFill/>
          <a:ln/>
        </p:spPr>
        <p:txBody>
          <a:bodyPr wrap="square" lIns="0" tIns="0" rIns="0" bIns="0" rtlCol="0" anchor="ctr"/>
          <a:lstStyle/>
          <a:p>
            <a:pPr marL="0" indent="0">
              <a:buNone/>
            </a:pPr>
            <a:r>
              <a:rPr lang="en-US" sz="1000" b="1" dirty="0">
                <a:solidFill>
                  <a:srgbClr val="1E293B"/>
                </a:solidFill>
                <a:latin typeface="Calibri" pitchFamily="34" charset="0"/>
                <a:ea typeface="Calibri" pitchFamily="34" charset="-122"/>
                <a:cs typeface="Calibri" pitchFamily="34" charset="-120"/>
              </a:rPr>
              <a:t>Both cases:</a:t>
            </a:r>
            <a:endParaRPr lang="en-US" sz="1000" dirty="0"/>
          </a:p>
        </p:txBody>
      </p:sp>
      <p:sp>
        <p:nvSpPr>
          <p:cNvPr id="19" name="Text 15"/>
          <p:cNvSpPr/>
          <p:nvPr/>
        </p:nvSpPr>
        <p:spPr>
          <a:xfrm>
            <a:off x="2286000" y="3694176"/>
            <a:ext cx="5943600" cy="18288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Dismissed. Circuit Court (CV50618) w/ prejudice; detainer resolved.</a:t>
            </a:r>
            <a:endParaRPr lang="en-US" sz="1000" dirty="0"/>
          </a:p>
        </p:txBody>
      </p:sp>
      <p:sp>
        <p:nvSpPr>
          <p:cNvPr id="20" name="Text 16"/>
          <p:cNvSpPr/>
          <p:nvPr/>
        </p:nvSpPr>
        <p:spPr>
          <a:xfrm>
            <a:off x="914400" y="3895344"/>
            <a:ext cx="1371600" cy="182880"/>
          </a:xfrm>
          <a:prstGeom prst="rect">
            <a:avLst/>
          </a:prstGeom>
          <a:noFill/>
          <a:ln/>
        </p:spPr>
        <p:txBody>
          <a:bodyPr wrap="square" lIns="0" tIns="0" rIns="0" bIns="0" rtlCol="0" anchor="ctr"/>
          <a:lstStyle/>
          <a:p>
            <a:pPr marL="0" indent="0">
              <a:buNone/>
            </a:pPr>
            <a:r>
              <a:rPr lang="en-US" sz="1000" b="1" dirty="0">
                <a:solidFill>
                  <a:srgbClr val="1E293B"/>
                </a:solidFill>
                <a:latin typeface="Calibri" pitchFamily="34" charset="0"/>
                <a:ea typeface="Calibri" pitchFamily="34" charset="-122"/>
                <a:cs typeface="Calibri" pitchFamily="34" charset="-120"/>
              </a:rPr>
              <a:t>Damages:</a:t>
            </a:r>
            <a:endParaRPr lang="en-US" sz="1000" dirty="0"/>
          </a:p>
        </p:txBody>
      </p:sp>
      <p:sp>
        <p:nvSpPr>
          <p:cNvPr id="21" name="Text 17"/>
          <p:cNvSpPr/>
          <p:nvPr/>
        </p:nvSpPr>
        <p:spPr>
          <a:xfrm>
            <a:off x="2286000" y="3895344"/>
            <a:ext cx="5943600" cy="182880"/>
          </a:xfrm>
          <a:prstGeom prst="rect">
            <a:avLst/>
          </a:prstGeom>
          <a:noFill/>
          <a:ln/>
        </p:spPr>
        <p:txBody>
          <a:bodyPr wrap="square" lIns="0" tIns="0" rIns="0" bIns="0" rtlCol="0" anchor="ctr"/>
          <a:lstStyle/>
          <a:p>
            <a:pPr marL="0" indent="0">
              <a:buNone/>
            </a:pPr>
            <a:r>
              <a:rPr lang="en-US" sz="1000" dirty="0">
                <a:solidFill>
                  <a:srgbClr val="475569"/>
                </a:solidFill>
                <a:latin typeface="Calibri" pitchFamily="34" charset="0"/>
                <a:ea typeface="Calibri" pitchFamily="34" charset="-122"/>
                <a:cs typeface="Calibri" pitchFamily="34" charset="-120"/>
              </a:rPr>
              <a:t>Weak — because the injunction prevented the harm. Which is the point.</a:t>
            </a:r>
            <a:endParaRPr lang="en-US" sz="1000" dirty="0"/>
          </a:p>
        </p:txBody>
      </p:sp>
      <p:sp>
        <p:nvSpPr>
          <p:cNvPr id="22" name="Shape 18"/>
          <p:cNvSpPr/>
          <p:nvPr/>
        </p:nvSpPr>
        <p:spPr>
          <a:xfrm>
            <a:off x="640080" y="4480560"/>
            <a:ext cx="7863840" cy="457200"/>
          </a:xfrm>
          <a:prstGeom prst="rect">
            <a:avLst/>
          </a:prstGeom>
          <a:solidFill>
            <a:srgbClr val="FFDD57"/>
          </a:solidFill>
          <a:ln/>
        </p:spPr>
        <p:txBody>
          <a:bodyPr/>
          <a:lstStyle/>
          <a:p>
            <a:endParaRPr lang="en-US"/>
          </a:p>
        </p:txBody>
      </p:sp>
      <p:sp>
        <p:nvSpPr>
          <p:cNvPr id="23" name="Text 19"/>
          <p:cNvSpPr/>
          <p:nvPr/>
        </p:nvSpPr>
        <p:spPr>
          <a:xfrm>
            <a:off x="822960" y="4498848"/>
            <a:ext cx="7498080" cy="411480"/>
          </a:xfrm>
          <a:prstGeom prst="rect">
            <a:avLst/>
          </a:prstGeom>
          <a:noFill/>
          <a:ln/>
        </p:spPr>
        <p:txBody>
          <a:bodyPr wrap="square" lIns="0" tIns="0" rIns="0" bIns="0" rtlCol="0" anchor="ctr"/>
          <a:lstStyle/>
          <a:p>
            <a:pPr marL="0" indent="0">
              <a:buNone/>
            </a:pPr>
            <a:r>
              <a:rPr lang="en-US" sz="1200" b="1" i="1" dirty="0">
                <a:solidFill>
                  <a:srgbClr val="0F1A2E"/>
                </a:solidFill>
                <a:latin typeface="Calibri" pitchFamily="34" charset="0"/>
                <a:ea typeface="Calibri" pitchFamily="34" charset="-122"/>
                <a:cs typeface="Calibri" pitchFamily="34" charset="-120"/>
              </a:rPr>
              <a:t>"Your damages claim is weak." Yeah, because the TRO worked. That’s not a bug, that’s a feature.</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WHERE ARE THEY NOW?</a:t>
            </a:r>
            <a:endParaRPr lang="en-US" sz="2800" dirty="0"/>
          </a:p>
        </p:txBody>
      </p:sp>
      <p:sp>
        <p:nvSpPr>
          <p:cNvPr id="4" name="Shape 2"/>
          <p:cNvSpPr/>
          <p:nvPr/>
        </p:nvSpPr>
        <p:spPr>
          <a:xfrm>
            <a:off x="640080" y="1280160"/>
            <a:ext cx="3931920" cy="22860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280160"/>
            <a:ext cx="3931920" cy="411480"/>
          </a:xfrm>
          <a:prstGeom prst="rect">
            <a:avLst/>
          </a:prstGeom>
          <a:solidFill>
            <a:srgbClr val="B91C1C"/>
          </a:solidFill>
          <a:ln/>
        </p:spPr>
        <p:txBody>
          <a:bodyPr/>
          <a:lstStyle/>
          <a:p>
            <a:endParaRPr lang="en-US"/>
          </a:p>
        </p:txBody>
      </p:sp>
      <p:sp>
        <p:nvSpPr>
          <p:cNvPr id="6" name="Text 4"/>
          <p:cNvSpPr/>
          <p:nvPr/>
        </p:nvSpPr>
        <p:spPr>
          <a:xfrm>
            <a:off x="822960" y="1307592"/>
            <a:ext cx="3566160" cy="347472"/>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BEFORE</a:t>
            </a:r>
            <a:endParaRPr lang="en-US" sz="1400" dirty="0"/>
          </a:p>
        </p:txBody>
      </p:sp>
      <p:sp>
        <p:nvSpPr>
          <p:cNvPr id="7" name="Text 5"/>
          <p:cNvSpPr/>
          <p:nvPr/>
        </p:nvSpPr>
        <p:spPr>
          <a:xfrm>
            <a:off x="822960" y="1828800"/>
            <a:ext cx="3566160" cy="22860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Scottish Inns — Room 137</a:t>
            </a:r>
            <a:endParaRPr lang="en-US" sz="1200" dirty="0"/>
          </a:p>
        </p:txBody>
      </p:sp>
      <p:sp>
        <p:nvSpPr>
          <p:cNvPr id="8" name="Text 6"/>
          <p:cNvSpPr/>
          <p:nvPr/>
        </p:nvSpPr>
        <p:spPr>
          <a:xfrm>
            <a:off x="822960" y="2103120"/>
            <a:ext cx="3566160" cy="1188720"/>
          </a:xfrm>
          <a:prstGeom prst="rect">
            <a:avLst/>
          </a:prstGeom>
          <a:noFill/>
          <a:ln/>
        </p:spPr>
        <p:txBody>
          <a:bodyPr wrap="square" lIns="0" tIns="0" rIns="0" bIns="0" rtlCol="0" anchor="ctr"/>
          <a:lstStyle/>
          <a:p>
            <a:pPr marL="342900" indent="-342900">
              <a:buSzPct val="100000"/>
              <a:buChar char="•"/>
            </a:pPr>
            <a:r>
              <a:rPr lang="en-US" sz="1200" b="1" dirty="0">
                <a:solidFill>
                  <a:srgbClr val="B91C1C"/>
                </a:solidFill>
                <a:latin typeface="Calibri" pitchFamily="34" charset="0"/>
                <a:ea typeface="Calibri" pitchFamily="34" charset="-122"/>
                <a:cs typeface="Calibri" pitchFamily="34" charset="-120"/>
              </a:rPr>
              <a:t>$400/week (≈ $1,733/month)</a:t>
            </a:r>
            <a:endParaRPr lang="en-US" sz="12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Hotel room. No kitchen.</a:t>
            </a:r>
            <a:endParaRPr lang="en-US" sz="12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No lease protections.</a:t>
            </a:r>
            <a:endParaRPr lang="en-US" sz="12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Could be removed with one phone call to police.</a:t>
            </a:r>
            <a:endParaRPr lang="en-US" sz="12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Likely overcharged excise tax for 3 years.</a:t>
            </a:r>
            <a:endParaRPr lang="en-US" sz="1200" dirty="0"/>
          </a:p>
        </p:txBody>
      </p:sp>
      <p:sp>
        <p:nvSpPr>
          <p:cNvPr id="9" name="Shape 7"/>
          <p:cNvSpPr/>
          <p:nvPr/>
        </p:nvSpPr>
        <p:spPr>
          <a:xfrm>
            <a:off x="4846320" y="1280160"/>
            <a:ext cx="3749040" cy="22860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0" name="Shape 8"/>
          <p:cNvSpPr/>
          <p:nvPr/>
        </p:nvSpPr>
        <p:spPr>
          <a:xfrm>
            <a:off x="4846320" y="1280160"/>
            <a:ext cx="3749040" cy="411480"/>
          </a:xfrm>
          <a:prstGeom prst="rect">
            <a:avLst/>
          </a:prstGeom>
          <a:solidFill>
            <a:srgbClr val="15803D"/>
          </a:solidFill>
          <a:ln/>
        </p:spPr>
        <p:txBody>
          <a:bodyPr/>
          <a:lstStyle/>
          <a:p>
            <a:endParaRPr lang="en-US"/>
          </a:p>
        </p:txBody>
      </p:sp>
      <p:sp>
        <p:nvSpPr>
          <p:cNvPr id="11" name="Text 9"/>
          <p:cNvSpPr/>
          <p:nvPr/>
        </p:nvSpPr>
        <p:spPr>
          <a:xfrm>
            <a:off x="5029200" y="1307592"/>
            <a:ext cx="3383280" cy="347472"/>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AFTER</a:t>
            </a:r>
            <a:endParaRPr lang="en-US" sz="1400" dirty="0"/>
          </a:p>
        </p:txBody>
      </p:sp>
      <p:sp>
        <p:nvSpPr>
          <p:cNvPr id="12" name="Text 10"/>
          <p:cNvSpPr/>
          <p:nvPr/>
        </p:nvSpPr>
        <p:spPr>
          <a:xfrm>
            <a:off x="5029200" y="1828800"/>
            <a:ext cx="3383280" cy="22860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Real Apartment — 2BR / 1BA</a:t>
            </a:r>
            <a:endParaRPr lang="en-US" sz="1200" dirty="0"/>
          </a:p>
        </p:txBody>
      </p:sp>
      <p:sp>
        <p:nvSpPr>
          <p:cNvPr id="13" name="Text 11"/>
          <p:cNvSpPr/>
          <p:nvPr/>
        </p:nvSpPr>
        <p:spPr>
          <a:xfrm>
            <a:off x="5029200" y="2103120"/>
            <a:ext cx="3383280" cy="1188720"/>
          </a:xfrm>
          <a:prstGeom prst="rect">
            <a:avLst/>
          </a:prstGeom>
          <a:noFill/>
          <a:ln/>
        </p:spPr>
        <p:txBody>
          <a:bodyPr wrap="square" lIns="0" tIns="0" rIns="0" bIns="0" rtlCol="0" anchor="ctr"/>
          <a:lstStyle/>
          <a:p>
            <a:pPr marL="342900" indent="-342900">
              <a:buSzPct val="100000"/>
              <a:buChar char="•"/>
            </a:pPr>
            <a:r>
              <a:rPr lang="en-US" sz="1200" b="1" dirty="0">
                <a:solidFill>
                  <a:srgbClr val="15803D"/>
                </a:solidFill>
                <a:latin typeface="Calibri" pitchFamily="34" charset="0"/>
                <a:ea typeface="Calibri" pitchFamily="34" charset="-122"/>
                <a:cs typeface="Calibri" pitchFamily="34" charset="-120"/>
              </a:rPr>
              <a:t>$1,095/month</a:t>
            </a:r>
            <a:endParaRPr lang="en-US" sz="12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Full apartment. Kitchen. Bathroom.</a:t>
            </a:r>
            <a:endParaRPr lang="en-US" sz="12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Written lease with actual legal protections.</a:t>
            </a:r>
            <a:endParaRPr lang="en-US" sz="12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Can only be removed through proper legal process.</a:t>
            </a:r>
            <a:endParaRPr lang="en-US" sz="12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$8,000+ in waived debt from settlement.</a:t>
            </a:r>
            <a:endParaRPr lang="en-US" sz="1200" dirty="0"/>
          </a:p>
        </p:txBody>
      </p:sp>
      <p:sp>
        <p:nvSpPr>
          <p:cNvPr id="14" name="Shape 12"/>
          <p:cNvSpPr/>
          <p:nvPr/>
        </p:nvSpPr>
        <p:spPr>
          <a:xfrm>
            <a:off x="640080" y="3840480"/>
            <a:ext cx="7863840" cy="914400"/>
          </a:xfrm>
          <a:prstGeom prst="rect">
            <a:avLst/>
          </a:prstGeom>
          <a:solidFill>
            <a:srgbClr val="0F1A2E"/>
          </a:solidFill>
          <a:ln/>
        </p:spPr>
        <p:txBody>
          <a:bodyPr/>
          <a:lstStyle/>
          <a:p>
            <a:endParaRPr lang="en-US"/>
          </a:p>
        </p:txBody>
      </p:sp>
      <p:sp>
        <p:nvSpPr>
          <p:cNvPr id="15" name="Text 13"/>
          <p:cNvSpPr/>
          <p:nvPr/>
        </p:nvSpPr>
        <p:spPr>
          <a:xfrm>
            <a:off x="822960" y="3886200"/>
            <a:ext cx="1828800" cy="777240"/>
          </a:xfrm>
          <a:prstGeom prst="rect">
            <a:avLst/>
          </a:prstGeom>
          <a:noFill/>
          <a:ln/>
        </p:spPr>
        <p:txBody>
          <a:bodyPr wrap="square" lIns="0" tIns="0" rIns="0" bIns="0" rtlCol="0" anchor="ctr"/>
          <a:lstStyle/>
          <a:p>
            <a:pPr marL="0" indent="0">
              <a:buNone/>
            </a:pPr>
            <a:r>
              <a:rPr lang="en-US" sz="4800" b="1" dirty="0">
                <a:solidFill>
                  <a:srgbClr val="C9A84C"/>
                </a:solidFill>
                <a:latin typeface="Georgia" pitchFamily="34" charset="0"/>
                <a:ea typeface="Georgia" pitchFamily="34" charset="-122"/>
                <a:cs typeface="Georgia" pitchFamily="34" charset="-120"/>
              </a:rPr>
              <a:t>$638</a:t>
            </a:r>
            <a:endParaRPr lang="en-US" sz="4800" dirty="0"/>
          </a:p>
        </p:txBody>
      </p:sp>
      <p:sp>
        <p:nvSpPr>
          <p:cNvPr id="16" name="Text 14"/>
          <p:cNvSpPr/>
          <p:nvPr/>
        </p:nvSpPr>
        <p:spPr>
          <a:xfrm>
            <a:off x="2651760" y="3977640"/>
            <a:ext cx="1828800" cy="548640"/>
          </a:xfrm>
          <a:prstGeom prst="rect">
            <a:avLst/>
          </a:prstGeom>
          <a:noFill/>
          <a:ln/>
        </p:spPr>
        <p:txBody>
          <a:bodyPr wrap="square" lIns="0" tIns="0" rIns="0" bIns="0" rtlCol="0" anchor="ctr"/>
          <a:lstStyle/>
          <a:p>
            <a:pPr marL="0" indent="0">
              <a:buNone/>
            </a:pPr>
            <a:r>
              <a:rPr lang="en-US" sz="1300" dirty="0">
                <a:solidFill>
                  <a:srgbClr val="E8D49A"/>
                </a:solidFill>
                <a:latin typeface="Calibri" pitchFamily="34" charset="0"/>
                <a:ea typeface="Calibri" pitchFamily="34" charset="-122"/>
                <a:cs typeface="Calibri" pitchFamily="34" charset="-120"/>
              </a:rPr>
              <a:t>saved per month</a:t>
            </a:r>
            <a:endParaRPr lang="en-US" sz="1300" dirty="0"/>
          </a:p>
          <a:p>
            <a:pPr marL="0" indent="0">
              <a:buNone/>
            </a:pPr>
            <a:r>
              <a:rPr lang="en-US" sz="1300" dirty="0">
                <a:solidFill>
                  <a:srgbClr val="E8D49A"/>
                </a:solidFill>
                <a:latin typeface="Calibri" pitchFamily="34" charset="0"/>
                <a:ea typeface="Calibri" pitchFamily="34" charset="-122"/>
                <a:cs typeface="Calibri" pitchFamily="34" charset="-120"/>
              </a:rPr>
              <a:t>$7,656 per year</a:t>
            </a:r>
            <a:endParaRPr lang="en-US" sz="1300" dirty="0"/>
          </a:p>
        </p:txBody>
      </p:sp>
      <p:sp>
        <p:nvSpPr>
          <p:cNvPr id="17" name="Text 15"/>
          <p:cNvSpPr/>
          <p:nvPr/>
        </p:nvSpPr>
        <p:spPr>
          <a:xfrm>
            <a:off x="4846320" y="3977640"/>
            <a:ext cx="3474720" cy="548640"/>
          </a:xfrm>
          <a:prstGeom prst="rect">
            <a:avLst/>
          </a:prstGeom>
          <a:noFill/>
          <a:ln/>
        </p:spPr>
        <p:txBody>
          <a:bodyPr wrap="square" lIns="0" tIns="0" rIns="0" bIns="0" rtlCol="0" anchor="ctr"/>
          <a:lstStyle/>
          <a:p>
            <a:pPr marL="0" indent="0">
              <a:buNone/>
            </a:pPr>
            <a:r>
              <a:rPr lang="en-US" sz="1300" i="1" dirty="0">
                <a:solidFill>
                  <a:srgbClr val="F4F1EB"/>
                </a:solidFill>
                <a:latin typeface="Calibri" pitchFamily="34" charset="0"/>
                <a:ea typeface="Calibri" pitchFamily="34" charset="-122"/>
                <a:cs typeface="Calibri" pitchFamily="34" charset="-120"/>
              </a:rPr>
              <a:t>More housing. Less money. Actual protections.</a:t>
            </a:r>
            <a:endParaRPr lang="en-US" sz="1300" dirty="0"/>
          </a:p>
          <a:p>
            <a:pPr marL="0" indent="0">
              <a:buNone/>
            </a:pPr>
            <a:r>
              <a:rPr lang="en-US" sz="1300" i="1" dirty="0">
                <a:solidFill>
                  <a:srgbClr val="F4F1EB"/>
                </a:solidFill>
                <a:latin typeface="Calibri" pitchFamily="34" charset="0"/>
                <a:ea typeface="Calibri" pitchFamily="34" charset="-122"/>
                <a:cs typeface="Calibri" pitchFamily="34" charset="-120"/>
              </a:rPr>
              <a:t>That’s what this work is about.</a:t>
            </a:r>
            <a:endParaRPr lang="en-US" sz="1300" dirty="0"/>
          </a:p>
        </p:txBody>
      </p:sp>
      <p:sp>
        <p:nvSpPr>
          <p:cNvPr id="18" name="Shape 16"/>
          <p:cNvSpPr/>
          <p:nvPr/>
        </p:nvSpPr>
        <p:spPr>
          <a:xfrm>
            <a:off x="640080" y="4846320"/>
            <a:ext cx="7863840" cy="182880"/>
          </a:xfrm>
          <a:prstGeom prst="rect">
            <a:avLst/>
          </a:prstGeom>
          <a:solidFill>
            <a:srgbClr val="FFDD57"/>
          </a:solidFill>
          <a:ln/>
        </p:spPr>
        <p:txBody>
          <a:bodyPr/>
          <a:lstStyle/>
          <a:p>
            <a:endParaRPr lang="en-US"/>
          </a:p>
        </p:txBody>
      </p:sp>
      <p:sp>
        <p:nvSpPr>
          <p:cNvPr id="19" name="Text 17"/>
          <p:cNvSpPr/>
          <p:nvPr/>
        </p:nvSpPr>
        <p:spPr>
          <a:xfrm>
            <a:off x="822960" y="4846320"/>
            <a:ext cx="7498080" cy="182880"/>
          </a:xfrm>
          <a:prstGeom prst="rect">
            <a:avLst/>
          </a:prstGeom>
          <a:noFill/>
          <a:ln/>
        </p:spPr>
        <p:txBody>
          <a:bodyPr wrap="square" lIns="0" tIns="0" rIns="0" bIns="0" rtlCol="0" anchor="ctr"/>
          <a:lstStyle/>
          <a:p>
            <a:pPr marL="0" indent="0">
              <a:buNone/>
            </a:pPr>
            <a:r>
              <a:rPr lang="en-US" sz="900" b="1" i="1" dirty="0">
                <a:solidFill>
                  <a:srgbClr val="0F1A2E"/>
                </a:solidFill>
                <a:latin typeface="Calibri" pitchFamily="34" charset="0"/>
                <a:ea typeface="Calibri" pitchFamily="34" charset="-122"/>
                <a:cs typeface="Calibri" pitchFamily="34" charset="-120"/>
              </a:rPr>
              <a:t>They were paying more for a hotel room with no kitchen than a 2BR apartment. Let that sink in.</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bg>
      <p:bgPr>
        <a:solidFill>
          <a:srgbClr val="0F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9A84C"/>
          </a:solidFill>
          <a:ln/>
        </p:spPr>
        <p:txBody>
          <a:bodyPr/>
          <a:lstStyle/>
          <a:p>
            <a:endParaRPr lang="en-US"/>
          </a:p>
        </p:txBody>
      </p:sp>
      <p:sp>
        <p:nvSpPr>
          <p:cNvPr id="3" name="Text 1"/>
          <p:cNvSpPr/>
          <p:nvPr/>
        </p:nvSpPr>
        <p:spPr>
          <a:xfrm>
            <a:off x="640080" y="274320"/>
            <a:ext cx="8229600" cy="548640"/>
          </a:xfrm>
          <a:prstGeom prst="rect">
            <a:avLst/>
          </a:prstGeom>
          <a:noFill/>
          <a:ln/>
        </p:spPr>
        <p:txBody>
          <a:bodyPr wrap="square" lIns="0" tIns="0" rIns="0" bIns="0"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KEY TAKEAWAYS (THE TL;DR)</a:t>
            </a:r>
            <a:endParaRPr lang="en-US" sz="2800" dirty="0"/>
          </a:p>
        </p:txBody>
      </p:sp>
      <p:sp>
        <p:nvSpPr>
          <p:cNvPr id="4" name="Shape 2"/>
          <p:cNvSpPr/>
          <p:nvPr/>
        </p:nvSpPr>
        <p:spPr>
          <a:xfrm>
            <a:off x="640080" y="1005840"/>
            <a:ext cx="7863840" cy="502920"/>
          </a:xfrm>
          <a:prstGeom prst="rect">
            <a:avLst/>
          </a:prstGeom>
          <a:solidFill>
            <a:srgbClr val="1A2744"/>
          </a:solidFill>
          <a:ln/>
        </p:spPr>
        <p:txBody>
          <a:bodyPr/>
          <a:lstStyle/>
          <a:p>
            <a:endParaRPr lang="en-US"/>
          </a:p>
        </p:txBody>
      </p:sp>
      <p:sp>
        <p:nvSpPr>
          <p:cNvPr id="5" name="Shape 3"/>
          <p:cNvSpPr/>
          <p:nvPr/>
        </p:nvSpPr>
        <p:spPr>
          <a:xfrm>
            <a:off x="640080" y="1005840"/>
            <a:ext cx="54864" cy="502920"/>
          </a:xfrm>
          <a:prstGeom prst="rect">
            <a:avLst/>
          </a:prstGeom>
          <a:solidFill>
            <a:srgbClr val="C9A84C"/>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914400" y="1078992"/>
            <a:ext cx="347472" cy="347472"/>
          </a:xfrm>
          <a:prstGeom prst="rect">
            <a:avLst/>
          </a:prstGeom>
        </p:spPr>
      </p:pic>
      <p:sp>
        <p:nvSpPr>
          <p:cNvPr id="7" name="Text 4"/>
          <p:cNvSpPr/>
          <p:nvPr/>
        </p:nvSpPr>
        <p:spPr>
          <a:xfrm>
            <a:off x="1417320" y="1024128"/>
            <a:ext cx="6858000" cy="45720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30 days = tenant. The excise tax framework proves it. End of debate.</a:t>
            </a:r>
            <a:endParaRPr lang="en-US" sz="1200" dirty="0"/>
          </a:p>
        </p:txBody>
      </p:sp>
      <p:sp>
        <p:nvSpPr>
          <p:cNvPr id="8" name="Shape 5"/>
          <p:cNvSpPr/>
          <p:nvPr/>
        </p:nvSpPr>
        <p:spPr>
          <a:xfrm>
            <a:off x="640080" y="1627632"/>
            <a:ext cx="7863840" cy="502920"/>
          </a:xfrm>
          <a:prstGeom prst="rect">
            <a:avLst/>
          </a:prstGeom>
          <a:solidFill>
            <a:srgbClr val="1A2744"/>
          </a:solidFill>
          <a:ln/>
        </p:spPr>
        <p:txBody>
          <a:bodyPr/>
          <a:lstStyle/>
          <a:p>
            <a:endParaRPr lang="en-US"/>
          </a:p>
        </p:txBody>
      </p:sp>
      <p:sp>
        <p:nvSpPr>
          <p:cNvPr id="9" name="Shape 6"/>
          <p:cNvSpPr/>
          <p:nvPr/>
        </p:nvSpPr>
        <p:spPr>
          <a:xfrm>
            <a:off x="640080" y="1627632"/>
            <a:ext cx="54864" cy="502920"/>
          </a:xfrm>
          <a:prstGeom prst="rect">
            <a:avLst/>
          </a:prstGeom>
          <a:solidFill>
            <a:srgbClr val="C9A84C"/>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914400" y="1700784"/>
            <a:ext cx="347472" cy="347472"/>
          </a:xfrm>
          <a:prstGeom prst="rect">
            <a:avLst/>
          </a:prstGeom>
        </p:spPr>
      </p:pic>
      <p:sp>
        <p:nvSpPr>
          <p:cNvPr id="11" name="Text 7"/>
          <p:cNvSpPr/>
          <p:nvPr/>
        </p:nvSpPr>
        <p:spPr>
          <a:xfrm>
            <a:off x="1417320" y="1645920"/>
            <a:ext cx="6858000" cy="45720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Self-help evictions are always illegal. Always. The detainer process is the only path.</a:t>
            </a:r>
            <a:endParaRPr lang="en-US" sz="1200" dirty="0"/>
          </a:p>
        </p:txBody>
      </p:sp>
      <p:sp>
        <p:nvSpPr>
          <p:cNvPr id="12" name="Shape 8"/>
          <p:cNvSpPr/>
          <p:nvPr/>
        </p:nvSpPr>
        <p:spPr>
          <a:xfrm>
            <a:off x="640080" y="2249424"/>
            <a:ext cx="7863840" cy="502920"/>
          </a:xfrm>
          <a:prstGeom prst="rect">
            <a:avLst/>
          </a:prstGeom>
          <a:solidFill>
            <a:srgbClr val="1A2744"/>
          </a:solidFill>
          <a:ln/>
        </p:spPr>
        <p:txBody>
          <a:bodyPr/>
          <a:lstStyle/>
          <a:p>
            <a:endParaRPr lang="en-US"/>
          </a:p>
        </p:txBody>
      </p:sp>
      <p:sp>
        <p:nvSpPr>
          <p:cNvPr id="13" name="Shape 9"/>
          <p:cNvSpPr/>
          <p:nvPr/>
        </p:nvSpPr>
        <p:spPr>
          <a:xfrm>
            <a:off x="640080" y="2249424"/>
            <a:ext cx="54864" cy="502920"/>
          </a:xfrm>
          <a:prstGeom prst="rect">
            <a:avLst/>
          </a:prstGeom>
          <a:solidFill>
            <a:srgbClr val="C9A84C"/>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914400" y="2322576"/>
            <a:ext cx="347472" cy="347472"/>
          </a:xfrm>
          <a:prstGeom prst="rect">
            <a:avLst/>
          </a:prstGeom>
        </p:spPr>
      </p:pic>
      <p:sp>
        <p:nvSpPr>
          <p:cNvPr id="15" name="Text 10"/>
          <p:cNvSpPr/>
          <p:nvPr/>
        </p:nvSpPr>
        <p:spPr>
          <a:xfrm>
            <a:off x="1417320" y="2267712"/>
            <a:ext cx="6858000" cy="45720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Substance over form. “Hotel guest” is not a legal cheat code.</a:t>
            </a:r>
            <a:endParaRPr lang="en-US" sz="1200" dirty="0"/>
          </a:p>
        </p:txBody>
      </p:sp>
      <p:sp>
        <p:nvSpPr>
          <p:cNvPr id="16" name="Shape 11"/>
          <p:cNvSpPr/>
          <p:nvPr/>
        </p:nvSpPr>
        <p:spPr>
          <a:xfrm>
            <a:off x="640080" y="2871216"/>
            <a:ext cx="7863840" cy="502920"/>
          </a:xfrm>
          <a:prstGeom prst="rect">
            <a:avLst/>
          </a:prstGeom>
          <a:solidFill>
            <a:srgbClr val="1A2744"/>
          </a:solidFill>
          <a:ln/>
        </p:spPr>
        <p:txBody>
          <a:bodyPr/>
          <a:lstStyle/>
          <a:p>
            <a:endParaRPr lang="en-US"/>
          </a:p>
        </p:txBody>
      </p:sp>
      <p:sp>
        <p:nvSpPr>
          <p:cNvPr id="17" name="Shape 12"/>
          <p:cNvSpPr/>
          <p:nvPr/>
        </p:nvSpPr>
        <p:spPr>
          <a:xfrm>
            <a:off x="640080" y="2871216"/>
            <a:ext cx="54864" cy="502920"/>
          </a:xfrm>
          <a:prstGeom prst="rect">
            <a:avLst/>
          </a:prstGeom>
          <a:solidFill>
            <a:srgbClr val="C9A84C"/>
          </a:solidFill>
          <a:ln/>
        </p:spPr>
        <p:txBody>
          <a:bodyPr/>
          <a:lstStyle/>
          <a:p>
            <a:endParaRPr lang="en-US"/>
          </a:p>
        </p:txBody>
      </p:sp>
      <p:pic>
        <p:nvPicPr>
          <p:cNvPr id="18" name="Image 3" descr="preencoded.png"/>
          <p:cNvPicPr>
            <a:picLocks noChangeAspect="1"/>
          </p:cNvPicPr>
          <p:nvPr/>
        </p:nvPicPr>
        <p:blipFill>
          <a:blip r:embed="rId6"/>
          <a:stretch>
            <a:fillRect/>
          </a:stretch>
        </p:blipFill>
        <p:spPr>
          <a:xfrm>
            <a:off x="914400" y="2944368"/>
            <a:ext cx="347472" cy="347472"/>
          </a:xfrm>
          <a:prstGeom prst="rect">
            <a:avLst/>
          </a:prstGeom>
        </p:spPr>
      </p:pic>
      <p:sp>
        <p:nvSpPr>
          <p:cNvPr id="19" name="Text 13"/>
          <p:cNvSpPr/>
          <p:nvPr/>
        </p:nvSpPr>
        <p:spPr>
          <a:xfrm>
            <a:off x="1417320" y="2889504"/>
            <a:ext cx="6858000" cy="45720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Use every tool: TROs, injunctions, TCPA claims, excise tax arguments.</a:t>
            </a:r>
            <a:endParaRPr lang="en-US" sz="1200" dirty="0"/>
          </a:p>
        </p:txBody>
      </p:sp>
      <p:sp>
        <p:nvSpPr>
          <p:cNvPr id="20" name="Shape 14"/>
          <p:cNvSpPr/>
          <p:nvPr/>
        </p:nvSpPr>
        <p:spPr>
          <a:xfrm>
            <a:off x="640080" y="3493008"/>
            <a:ext cx="7863840" cy="502920"/>
          </a:xfrm>
          <a:prstGeom prst="rect">
            <a:avLst/>
          </a:prstGeom>
          <a:solidFill>
            <a:srgbClr val="1A2744"/>
          </a:solidFill>
          <a:ln/>
        </p:spPr>
        <p:txBody>
          <a:bodyPr/>
          <a:lstStyle/>
          <a:p>
            <a:endParaRPr lang="en-US"/>
          </a:p>
        </p:txBody>
      </p:sp>
      <p:sp>
        <p:nvSpPr>
          <p:cNvPr id="21" name="Shape 15"/>
          <p:cNvSpPr/>
          <p:nvPr/>
        </p:nvSpPr>
        <p:spPr>
          <a:xfrm>
            <a:off x="640080" y="3493008"/>
            <a:ext cx="54864" cy="502920"/>
          </a:xfrm>
          <a:prstGeom prst="rect">
            <a:avLst/>
          </a:prstGeom>
          <a:solidFill>
            <a:srgbClr val="C9A84C"/>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914400" y="3566160"/>
            <a:ext cx="347472" cy="347472"/>
          </a:xfrm>
          <a:prstGeom prst="rect">
            <a:avLst/>
          </a:prstGeom>
        </p:spPr>
      </p:pic>
      <p:sp>
        <p:nvSpPr>
          <p:cNvPr id="23" name="Text 16"/>
          <p:cNvSpPr/>
          <p:nvPr/>
        </p:nvSpPr>
        <p:spPr>
          <a:xfrm>
            <a:off x="1417320" y="3511296"/>
            <a:ext cx="6858000" cy="45720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Be persistent. Explain with confidence. Don’t blink.</a:t>
            </a:r>
            <a:endParaRPr lang="en-US" sz="1200" dirty="0"/>
          </a:p>
        </p:txBody>
      </p:sp>
      <p:sp>
        <p:nvSpPr>
          <p:cNvPr id="24" name="Shape 17"/>
          <p:cNvSpPr/>
          <p:nvPr/>
        </p:nvSpPr>
        <p:spPr>
          <a:xfrm>
            <a:off x="640080" y="4114800"/>
            <a:ext cx="7863840" cy="502920"/>
          </a:xfrm>
          <a:prstGeom prst="rect">
            <a:avLst/>
          </a:prstGeom>
          <a:solidFill>
            <a:srgbClr val="1A2744"/>
          </a:solidFill>
          <a:ln/>
        </p:spPr>
        <p:txBody>
          <a:bodyPr/>
          <a:lstStyle/>
          <a:p>
            <a:endParaRPr lang="en-US"/>
          </a:p>
        </p:txBody>
      </p:sp>
      <p:sp>
        <p:nvSpPr>
          <p:cNvPr id="25" name="Shape 18"/>
          <p:cNvSpPr/>
          <p:nvPr/>
        </p:nvSpPr>
        <p:spPr>
          <a:xfrm>
            <a:off x="640080" y="4114800"/>
            <a:ext cx="54864" cy="502920"/>
          </a:xfrm>
          <a:prstGeom prst="rect">
            <a:avLst/>
          </a:prstGeom>
          <a:solidFill>
            <a:srgbClr val="C9A84C"/>
          </a:solidFill>
          <a:ln/>
        </p:spPr>
        <p:txBody>
          <a:bodyPr/>
          <a:lstStyle/>
          <a:p>
            <a:endParaRPr lang="en-US"/>
          </a:p>
        </p:txBody>
      </p:sp>
      <p:pic>
        <p:nvPicPr>
          <p:cNvPr id="26" name="Image 5" descr="preencoded.png"/>
          <p:cNvPicPr>
            <a:picLocks noChangeAspect="1"/>
          </p:cNvPicPr>
          <p:nvPr/>
        </p:nvPicPr>
        <p:blipFill>
          <a:blip r:embed="rId8"/>
          <a:stretch>
            <a:fillRect/>
          </a:stretch>
        </p:blipFill>
        <p:spPr>
          <a:xfrm>
            <a:off x="914400" y="4187952"/>
            <a:ext cx="347472" cy="347472"/>
          </a:xfrm>
          <a:prstGeom prst="rect">
            <a:avLst/>
          </a:prstGeom>
        </p:spPr>
      </p:pic>
      <p:sp>
        <p:nvSpPr>
          <p:cNvPr id="27" name="Text 19"/>
          <p:cNvSpPr/>
          <p:nvPr/>
        </p:nvSpPr>
        <p:spPr>
          <a:xfrm>
            <a:off x="1417320" y="4133088"/>
            <a:ext cx="6858000" cy="45720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Take your wins systemic. Train cops. Educate cities. Empower tenants.</a:t>
            </a:r>
            <a:endParaRPr lang="en-US" sz="1200" dirty="0"/>
          </a:p>
        </p:txBody>
      </p:sp>
      <p:sp>
        <p:nvSpPr>
          <p:cNvPr id="28" name="Shape 20"/>
          <p:cNvSpPr/>
          <p:nvPr/>
        </p:nvSpPr>
        <p:spPr>
          <a:xfrm>
            <a:off x="640080" y="4846320"/>
            <a:ext cx="7863840" cy="182880"/>
          </a:xfrm>
          <a:prstGeom prst="rect">
            <a:avLst/>
          </a:prstGeom>
          <a:solidFill>
            <a:srgbClr val="FFDD57"/>
          </a:solidFill>
          <a:ln/>
        </p:spPr>
        <p:txBody>
          <a:bodyPr/>
          <a:lstStyle/>
          <a:p>
            <a:endParaRPr lang="en-US"/>
          </a:p>
        </p:txBody>
      </p:sp>
      <p:sp>
        <p:nvSpPr>
          <p:cNvPr id="29" name="Text 21"/>
          <p:cNvSpPr/>
          <p:nvPr/>
        </p:nvSpPr>
        <p:spPr>
          <a:xfrm>
            <a:off x="822960" y="4846320"/>
            <a:ext cx="7498080" cy="182880"/>
          </a:xfrm>
          <a:prstGeom prst="rect">
            <a:avLst/>
          </a:prstGeom>
          <a:noFill/>
          <a:ln/>
        </p:spPr>
        <p:txBody>
          <a:bodyPr wrap="square" lIns="0" tIns="0" rIns="0" bIns="0" rtlCol="0" anchor="ctr"/>
          <a:lstStyle/>
          <a:p>
            <a:pPr marL="0" indent="0">
              <a:buNone/>
            </a:pPr>
            <a:r>
              <a:rPr lang="en-US" sz="900" b="1" i="1" dirty="0">
                <a:solidFill>
                  <a:srgbClr val="0F1A2E"/>
                </a:solidFill>
                <a:latin typeface="Calibri" pitchFamily="34" charset="0"/>
                <a:ea typeface="Calibri" pitchFamily="34" charset="-122"/>
                <a:cs typeface="Calibri" pitchFamily="34" charset="-120"/>
              </a:rPr>
              <a:t>And remember: you can call a dog a cat all day long. It’s still gonna bark.</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bg>
      <p:bgPr>
        <a:solidFill>
          <a:srgbClr val="0F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9A84C"/>
          </a:solidFill>
          <a:ln/>
        </p:spPr>
        <p:txBody>
          <a:bodyPr/>
          <a:lstStyle/>
          <a:p>
            <a:endParaRPr lang="en-US"/>
          </a:p>
        </p:txBody>
      </p:sp>
      <p:sp>
        <p:nvSpPr>
          <p:cNvPr id="3" name="Shape 1"/>
          <p:cNvSpPr/>
          <p:nvPr/>
        </p:nvSpPr>
        <p:spPr>
          <a:xfrm>
            <a:off x="548640" y="1371600"/>
            <a:ext cx="73152" cy="2286000"/>
          </a:xfrm>
          <a:prstGeom prst="rect">
            <a:avLst/>
          </a:prstGeom>
          <a:solidFill>
            <a:srgbClr val="C9A84C"/>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22960" y="1463040"/>
            <a:ext cx="457200" cy="457200"/>
          </a:xfrm>
          <a:prstGeom prst="rect">
            <a:avLst/>
          </a:prstGeom>
        </p:spPr>
      </p:pic>
      <p:sp>
        <p:nvSpPr>
          <p:cNvPr id="5" name="Text 2"/>
          <p:cNvSpPr/>
          <p:nvPr/>
        </p:nvSpPr>
        <p:spPr>
          <a:xfrm>
            <a:off x="822960" y="2011680"/>
            <a:ext cx="7315200" cy="731520"/>
          </a:xfrm>
          <a:prstGeom prst="rect">
            <a:avLst/>
          </a:prstGeom>
          <a:noFill/>
          <a:ln/>
        </p:spPr>
        <p:txBody>
          <a:bodyPr wrap="square" lIns="0" tIns="0" rIns="0" bIns="0" rtlCol="0" anchor="ctr"/>
          <a:lstStyle/>
          <a:p>
            <a:pPr marL="0" indent="0">
              <a:buNone/>
            </a:pPr>
            <a:r>
              <a:rPr lang="en-US" sz="4200" b="1" dirty="0">
                <a:solidFill>
                  <a:srgbClr val="FFFFFF"/>
                </a:solidFill>
                <a:latin typeface="Georgia" pitchFamily="34" charset="0"/>
                <a:ea typeface="Georgia" pitchFamily="34" charset="-122"/>
                <a:cs typeface="Georgia" pitchFamily="34" charset="-120"/>
              </a:rPr>
              <a:t>QUESTIONS?</a:t>
            </a:r>
            <a:endParaRPr lang="en-US" sz="4200" dirty="0"/>
          </a:p>
        </p:txBody>
      </p:sp>
      <p:sp>
        <p:nvSpPr>
          <p:cNvPr id="8" name="Shape 5"/>
          <p:cNvSpPr/>
          <p:nvPr/>
        </p:nvSpPr>
        <p:spPr>
          <a:xfrm>
            <a:off x="0" y="3931920"/>
            <a:ext cx="9144000" cy="1211580"/>
          </a:xfrm>
          <a:prstGeom prst="rect">
            <a:avLst/>
          </a:prstGeom>
          <a:solidFill>
            <a:srgbClr val="1A2744"/>
          </a:solidFill>
          <a:ln/>
        </p:spPr>
        <p:txBody>
          <a:bodyPr/>
          <a:lstStyle/>
          <a:p>
            <a:endParaRPr lang="en-US"/>
          </a:p>
        </p:txBody>
      </p:sp>
      <p:sp>
        <p:nvSpPr>
          <p:cNvPr id="9" name="Text 6"/>
          <p:cNvSpPr/>
          <p:nvPr/>
        </p:nvSpPr>
        <p:spPr>
          <a:xfrm>
            <a:off x="822960" y="4160520"/>
            <a:ext cx="7315200" cy="274320"/>
          </a:xfrm>
          <a:prstGeom prst="rect">
            <a:avLst/>
          </a:prstGeom>
          <a:noFill/>
          <a:ln/>
        </p:spPr>
        <p:txBody>
          <a:bodyPr wrap="square" lIns="0" tIns="0" rIns="0" bIns="0" rtlCol="0" anchor="ctr"/>
          <a:lstStyle/>
          <a:p>
            <a:pPr marL="0" indent="0">
              <a:buNone/>
            </a:pPr>
            <a:r>
              <a:rPr lang="en-US" sz="1400" b="1" dirty="0">
                <a:solidFill>
                  <a:srgbClr val="C9A84C"/>
                </a:solidFill>
                <a:latin typeface="Calibri" pitchFamily="34" charset="0"/>
                <a:ea typeface="Calibri" pitchFamily="34" charset="-122"/>
                <a:cs typeface="Calibri" pitchFamily="34" charset="-120"/>
              </a:rPr>
              <a:t>Zachary D. Oswald, </a:t>
            </a:r>
            <a:r>
              <a:rPr lang="en-US" sz="1400" b="1" dirty="0">
                <a:solidFill>
                  <a:srgbClr val="C9A84C"/>
                </a:solidFill>
                <a:latin typeface="Calibri" pitchFamily="34" charset="0"/>
                <a:ea typeface="Calibri" pitchFamily="34" charset="-122"/>
                <a:cs typeface="Calibri" pitchFamily="34" charset="-120"/>
                <a:hlinkClick r:id="rId4"/>
              </a:rPr>
              <a:t>zoswald@las.org</a:t>
            </a:r>
            <a:endParaRPr lang="en-US" sz="1400" b="1" dirty="0">
              <a:solidFill>
                <a:srgbClr val="C9A84C"/>
              </a:solidFill>
              <a:latin typeface="Calibri" pitchFamily="34" charset="0"/>
              <a:ea typeface="Calibri" pitchFamily="34" charset="-122"/>
              <a:cs typeface="Calibri" pitchFamily="34" charset="-120"/>
            </a:endParaRPr>
          </a:p>
          <a:p>
            <a:pPr marL="0" indent="0">
              <a:buNone/>
            </a:pPr>
            <a:r>
              <a:rPr lang="en-US" sz="1400" b="1" dirty="0">
                <a:solidFill>
                  <a:srgbClr val="C9A84C"/>
                </a:solidFill>
                <a:latin typeface="Calibri" pitchFamily="34" charset="0"/>
                <a:ea typeface="Calibri" pitchFamily="34" charset="-122"/>
                <a:cs typeface="Calibri" pitchFamily="34" charset="-120"/>
              </a:rPr>
              <a:t>Melanie Hagerman, </a:t>
            </a:r>
            <a:r>
              <a:rPr lang="en-US" sz="1400" b="1" dirty="0">
                <a:solidFill>
                  <a:srgbClr val="C9A84C"/>
                </a:solidFill>
                <a:latin typeface="Calibri" pitchFamily="34" charset="0"/>
                <a:ea typeface="Calibri" pitchFamily="34" charset="-122"/>
                <a:cs typeface="Calibri" pitchFamily="34" charset="-120"/>
                <a:hlinkClick r:id="rId5"/>
              </a:rPr>
              <a:t>mhagerman@las.org</a:t>
            </a:r>
            <a:endParaRPr lang="en-US" sz="1400" b="1" dirty="0">
              <a:solidFill>
                <a:srgbClr val="C9A84C"/>
              </a:solidFill>
              <a:latin typeface="Calibri" pitchFamily="34" charset="0"/>
              <a:ea typeface="Calibri" pitchFamily="34" charset="-122"/>
              <a:cs typeface="Calibri" pitchFamily="34" charset="-120"/>
            </a:endParaRPr>
          </a:p>
          <a:p>
            <a:pPr marL="0" indent="0">
              <a:buNone/>
            </a:pPr>
            <a:endParaRPr lang="en-US" sz="1400" dirty="0"/>
          </a:p>
        </p:txBody>
      </p:sp>
      <p:sp>
        <p:nvSpPr>
          <p:cNvPr id="10" name="Text 7"/>
          <p:cNvSpPr/>
          <p:nvPr/>
        </p:nvSpPr>
        <p:spPr>
          <a:xfrm>
            <a:off x="822960" y="4343400"/>
            <a:ext cx="7315200" cy="594360"/>
          </a:xfrm>
          <a:prstGeom prst="rect">
            <a:avLst/>
          </a:prstGeom>
          <a:noFill/>
          <a:ln/>
        </p:spPr>
        <p:txBody>
          <a:bodyPr wrap="square" lIns="0" tIns="0" rIns="0" bIns="0" rtlCol="0" anchor="ctr"/>
          <a:lstStyle/>
          <a:p>
            <a:pPr marL="0" indent="0">
              <a:buNone/>
            </a:pP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7315200" cy="640080"/>
          </a:xfrm>
          <a:prstGeom prst="rect">
            <a:avLst/>
          </a:prstGeom>
          <a:noFill/>
          <a:ln/>
        </p:spPr>
        <p:txBody>
          <a:bodyPr wrap="square" lIns="0" tIns="0" rIns="0" bIns="0"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AGENDA (THE GAME PLAN)</a:t>
            </a:r>
            <a:endParaRPr lang="en-US" sz="3000" dirty="0"/>
          </a:p>
        </p:txBody>
      </p:sp>
      <p:sp>
        <p:nvSpPr>
          <p:cNvPr id="4" name="Shape 2"/>
          <p:cNvSpPr/>
          <p:nvPr/>
        </p:nvSpPr>
        <p:spPr>
          <a:xfrm>
            <a:off x="640080" y="1280160"/>
            <a:ext cx="7863840" cy="5029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280160"/>
            <a:ext cx="73152" cy="502920"/>
          </a:xfrm>
          <a:prstGeom prst="rect">
            <a:avLst/>
          </a:prstGeom>
          <a:solidFill>
            <a:srgbClr val="C9A84C"/>
          </a:solidFill>
          <a:ln/>
        </p:spPr>
        <p:txBody>
          <a:bodyPr/>
          <a:lstStyle/>
          <a:p>
            <a:endParaRPr lang="en-US"/>
          </a:p>
        </p:txBody>
      </p:sp>
      <p:sp>
        <p:nvSpPr>
          <p:cNvPr id="6" name="Text 4"/>
          <p:cNvSpPr/>
          <p:nvPr/>
        </p:nvSpPr>
        <p:spPr>
          <a:xfrm>
            <a:off x="914400" y="1298448"/>
            <a:ext cx="457200" cy="457200"/>
          </a:xfrm>
          <a:prstGeom prst="rect">
            <a:avLst/>
          </a:prstGeom>
          <a:noFill/>
          <a:ln/>
        </p:spPr>
        <p:txBody>
          <a:bodyPr wrap="square" lIns="0" tIns="0" rIns="0" bIns="0" rtlCol="0" anchor="ctr"/>
          <a:lstStyle/>
          <a:p>
            <a:pPr marL="0" indent="0">
              <a:buNone/>
            </a:pPr>
            <a:r>
              <a:rPr lang="en-US" sz="1800" b="1" dirty="0">
                <a:solidFill>
                  <a:srgbClr val="C9A84C"/>
                </a:solidFill>
                <a:latin typeface="Georgia" pitchFamily="34" charset="0"/>
                <a:ea typeface="Georgia" pitchFamily="34" charset="-122"/>
                <a:cs typeface="Georgia" pitchFamily="34" charset="-120"/>
              </a:rPr>
              <a:t>I</a:t>
            </a:r>
            <a:endParaRPr lang="en-US" sz="1800" dirty="0"/>
          </a:p>
        </p:txBody>
      </p:sp>
      <p:sp>
        <p:nvSpPr>
          <p:cNvPr id="7" name="Text 5"/>
          <p:cNvSpPr/>
          <p:nvPr/>
        </p:nvSpPr>
        <p:spPr>
          <a:xfrm>
            <a:off x="1417320" y="1325880"/>
            <a:ext cx="3200400"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The Legal Foundation</a:t>
            </a:r>
            <a:endParaRPr lang="en-US" sz="1300" dirty="0"/>
          </a:p>
        </p:txBody>
      </p:sp>
      <p:sp>
        <p:nvSpPr>
          <p:cNvPr id="8" name="Text 6"/>
          <p:cNvSpPr/>
          <p:nvPr/>
        </p:nvSpPr>
        <p:spPr>
          <a:xfrm>
            <a:off x="1417320" y="1527048"/>
            <a:ext cx="6858000" cy="201168"/>
          </a:xfrm>
          <a:prstGeom prst="rect">
            <a:avLst/>
          </a:prstGeom>
          <a:noFill/>
          <a:ln/>
        </p:spPr>
        <p:txBody>
          <a:bodyPr wrap="square" lIns="0" tIns="0" rIns="0" bIns="0" rtlCol="0" anchor="ctr"/>
          <a:lstStyle/>
          <a:p>
            <a:pPr marL="0" indent="0">
              <a:buNone/>
            </a:pPr>
            <a:r>
              <a:rPr lang="en-US" sz="1100" dirty="0">
                <a:solidFill>
                  <a:srgbClr val="64748B"/>
                </a:solidFill>
                <a:latin typeface="Calibri" pitchFamily="34" charset="0"/>
                <a:ea typeface="Calibri" pitchFamily="34" charset="-122"/>
                <a:cs typeface="Calibri" pitchFamily="34" charset="-120"/>
              </a:rPr>
              <a:t>The 30-day rule, excise tax, and why the hotel is wrong</a:t>
            </a:r>
            <a:endParaRPr lang="en-US" sz="1100" dirty="0"/>
          </a:p>
        </p:txBody>
      </p:sp>
      <p:sp>
        <p:nvSpPr>
          <p:cNvPr id="9" name="Shape 7"/>
          <p:cNvSpPr/>
          <p:nvPr/>
        </p:nvSpPr>
        <p:spPr>
          <a:xfrm>
            <a:off x="640080" y="1883664"/>
            <a:ext cx="7863840" cy="5029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0" name="Shape 8"/>
          <p:cNvSpPr/>
          <p:nvPr/>
        </p:nvSpPr>
        <p:spPr>
          <a:xfrm>
            <a:off x="640080" y="1883664"/>
            <a:ext cx="73152" cy="502920"/>
          </a:xfrm>
          <a:prstGeom prst="rect">
            <a:avLst/>
          </a:prstGeom>
          <a:solidFill>
            <a:srgbClr val="C9A84C"/>
          </a:solidFill>
          <a:ln/>
        </p:spPr>
        <p:txBody>
          <a:bodyPr/>
          <a:lstStyle/>
          <a:p>
            <a:endParaRPr lang="en-US"/>
          </a:p>
        </p:txBody>
      </p:sp>
      <p:sp>
        <p:nvSpPr>
          <p:cNvPr id="11" name="Text 9"/>
          <p:cNvSpPr/>
          <p:nvPr/>
        </p:nvSpPr>
        <p:spPr>
          <a:xfrm>
            <a:off x="914400" y="1901952"/>
            <a:ext cx="457200" cy="457200"/>
          </a:xfrm>
          <a:prstGeom prst="rect">
            <a:avLst/>
          </a:prstGeom>
          <a:noFill/>
          <a:ln/>
        </p:spPr>
        <p:txBody>
          <a:bodyPr wrap="square" lIns="0" tIns="0" rIns="0" bIns="0" rtlCol="0" anchor="ctr"/>
          <a:lstStyle/>
          <a:p>
            <a:pPr marL="0" indent="0">
              <a:buNone/>
            </a:pPr>
            <a:r>
              <a:rPr lang="en-US" sz="1800" b="1" dirty="0">
                <a:solidFill>
                  <a:srgbClr val="C9A84C"/>
                </a:solidFill>
                <a:latin typeface="Georgia" pitchFamily="34" charset="0"/>
                <a:ea typeface="Georgia" pitchFamily="34" charset="-122"/>
                <a:cs typeface="Georgia" pitchFamily="34" charset="-120"/>
              </a:rPr>
              <a:t>II</a:t>
            </a:r>
            <a:endParaRPr lang="en-US" sz="1800" dirty="0"/>
          </a:p>
        </p:txBody>
      </p:sp>
      <p:sp>
        <p:nvSpPr>
          <p:cNvPr id="12" name="Text 10"/>
          <p:cNvSpPr/>
          <p:nvPr/>
        </p:nvSpPr>
        <p:spPr>
          <a:xfrm>
            <a:off x="1417320" y="1929384"/>
            <a:ext cx="3200400"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Self-Help Evictions Are Illegal</a:t>
            </a:r>
            <a:endParaRPr lang="en-US" sz="1300" dirty="0"/>
          </a:p>
        </p:txBody>
      </p:sp>
      <p:sp>
        <p:nvSpPr>
          <p:cNvPr id="13" name="Text 11"/>
          <p:cNvSpPr/>
          <p:nvPr/>
        </p:nvSpPr>
        <p:spPr>
          <a:xfrm>
            <a:off x="1417320" y="2130552"/>
            <a:ext cx="6858000" cy="201168"/>
          </a:xfrm>
          <a:prstGeom prst="rect">
            <a:avLst/>
          </a:prstGeom>
          <a:noFill/>
          <a:ln/>
        </p:spPr>
        <p:txBody>
          <a:bodyPr wrap="square" lIns="0" tIns="0" rIns="0" bIns="0" rtlCol="0" anchor="ctr"/>
          <a:lstStyle/>
          <a:p>
            <a:pPr marL="0" indent="0">
              <a:buNone/>
            </a:pPr>
            <a:r>
              <a:rPr lang="en-US" sz="1100" dirty="0">
                <a:solidFill>
                  <a:srgbClr val="64748B"/>
                </a:solidFill>
                <a:latin typeface="Calibri" pitchFamily="34" charset="0"/>
                <a:ea typeface="Calibri" pitchFamily="34" charset="-122"/>
                <a:cs typeface="Calibri" pitchFamily="34" charset="-120"/>
              </a:rPr>
              <a:t>Spoiler: calling the cops is not “due process”</a:t>
            </a:r>
            <a:endParaRPr lang="en-US" sz="1100" dirty="0"/>
          </a:p>
        </p:txBody>
      </p:sp>
      <p:sp>
        <p:nvSpPr>
          <p:cNvPr id="14" name="Shape 12"/>
          <p:cNvSpPr/>
          <p:nvPr/>
        </p:nvSpPr>
        <p:spPr>
          <a:xfrm>
            <a:off x="640080" y="2487168"/>
            <a:ext cx="7863840" cy="5029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5" name="Shape 13"/>
          <p:cNvSpPr/>
          <p:nvPr/>
        </p:nvSpPr>
        <p:spPr>
          <a:xfrm>
            <a:off x="640080" y="2487168"/>
            <a:ext cx="73152" cy="502920"/>
          </a:xfrm>
          <a:prstGeom prst="rect">
            <a:avLst/>
          </a:prstGeom>
          <a:solidFill>
            <a:srgbClr val="C9A84C"/>
          </a:solidFill>
          <a:ln/>
        </p:spPr>
        <p:txBody>
          <a:bodyPr/>
          <a:lstStyle/>
          <a:p>
            <a:endParaRPr lang="en-US"/>
          </a:p>
        </p:txBody>
      </p:sp>
      <p:sp>
        <p:nvSpPr>
          <p:cNvPr id="16" name="Text 14"/>
          <p:cNvSpPr/>
          <p:nvPr/>
        </p:nvSpPr>
        <p:spPr>
          <a:xfrm>
            <a:off x="914400" y="2505456"/>
            <a:ext cx="457200" cy="457200"/>
          </a:xfrm>
          <a:prstGeom prst="rect">
            <a:avLst/>
          </a:prstGeom>
          <a:noFill/>
          <a:ln/>
        </p:spPr>
        <p:txBody>
          <a:bodyPr wrap="square" lIns="0" tIns="0" rIns="0" bIns="0" rtlCol="0" anchor="ctr"/>
          <a:lstStyle/>
          <a:p>
            <a:pPr marL="0" indent="0">
              <a:buNone/>
            </a:pPr>
            <a:r>
              <a:rPr lang="en-US" sz="1800" b="1" dirty="0">
                <a:solidFill>
                  <a:srgbClr val="C9A84C"/>
                </a:solidFill>
                <a:latin typeface="Georgia" pitchFamily="34" charset="0"/>
                <a:ea typeface="Georgia" pitchFamily="34" charset="-122"/>
                <a:cs typeface="Georgia" pitchFamily="34" charset="-120"/>
              </a:rPr>
              <a:t>III</a:t>
            </a:r>
            <a:endParaRPr lang="en-US" sz="1800" dirty="0"/>
          </a:p>
        </p:txBody>
      </p:sp>
      <p:sp>
        <p:nvSpPr>
          <p:cNvPr id="17" name="Text 15"/>
          <p:cNvSpPr/>
          <p:nvPr/>
        </p:nvSpPr>
        <p:spPr>
          <a:xfrm>
            <a:off x="1417319" y="2532888"/>
            <a:ext cx="3670495"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Case Study: Limoges v. Hospitality International</a:t>
            </a:r>
            <a:endParaRPr lang="en-US" sz="1300" dirty="0"/>
          </a:p>
        </p:txBody>
      </p:sp>
      <p:sp>
        <p:nvSpPr>
          <p:cNvPr id="18" name="Text 16"/>
          <p:cNvSpPr/>
          <p:nvPr/>
        </p:nvSpPr>
        <p:spPr>
          <a:xfrm>
            <a:off x="1417320" y="2734056"/>
            <a:ext cx="6858000" cy="201168"/>
          </a:xfrm>
          <a:prstGeom prst="rect">
            <a:avLst/>
          </a:prstGeom>
          <a:noFill/>
          <a:ln/>
        </p:spPr>
        <p:txBody>
          <a:bodyPr wrap="square" lIns="0" tIns="0" rIns="0" bIns="0" rtlCol="0" anchor="ctr"/>
          <a:lstStyle/>
          <a:p>
            <a:pPr marL="0" indent="0">
              <a:buNone/>
            </a:pPr>
            <a:r>
              <a:rPr lang="en-US" sz="1100" dirty="0">
                <a:solidFill>
                  <a:srgbClr val="64748B"/>
                </a:solidFill>
                <a:latin typeface="Calibri" pitchFamily="34" charset="0"/>
                <a:ea typeface="Calibri" pitchFamily="34" charset="-122"/>
                <a:cs typeface="Calibri" pitchFamily="34" charset="-120"/>
              </a:rPr>
              <a:t>A real case filed on Christmas week</a:t>
            </a:r>
            <a:endParaRPr lang="en-US" sz="1100" dirty="0"/>
          </a:p>
        </p:txBody>
      </p:sp>
      <p:sp>
        <p:nvSpPr>
          <p:cNvPr id="19" name="Shape 17"/>
          <p:cNvSpPr/>
          <p:nvPr/>
        </p:nvSpPr>
        <p:spPr>
          <a:xfrm>
            <a:off x="640080" y="3090672"/>
            <a:ext cx="7863840" cy="5029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0" name="Shape 18"/>
          <p:cNvSpPr/>
          <p:nvPr/>
        </p:nvSpPr>
        <p:spPr>
          <a:xfrm>
            <a:off x="640080" y="3090672"/>
            <a:ext cx="73152" cy="502920"/>
          </a:xfrm>
          <a:prstGeom prst="rect">
            <a:avLst/>
          </a:prstGeom>
          <a:solidFill>
            <a:srgbClr val="C9A84C"/>
          </a:solidFill>
          <a:ln/>
        </p:spPr>
        <p:txBody>
          <a:bodyPr/>
          <a:lstStyle/>
          <a:p>
            <a:endParaRPr lang="en-US"/>
          </a:p>
        </p:txBody>
      </p:sp>
      <p:sp>
        <p:nvSpPr>
          <p:cNvPr id="21" name="Text 19"/>
          <p:cNvSpPr/>
          <p:nvPr/>
        </p:nvSpPr>
        <p:spPr>
          <a:xfrm>
            <a:off x="914400" y="3108960"/>
            <a:ext cx="457200" cy="457200"/>
          </a:xfrm>
          <a:prstGeom prst="rect">
            <a:avLst/>
          </a:prstGeom>
          <a:noFill/>
          <a:ln/>
        </p:spPr>
        <p:txBody>
          <a:bodyPr wrap="square" lIns="0" tIns="0" rIns="0" bIns="0" rtlCol="0" anchor="ctr"/>
          <a:lstStyle/>
          <a:p>
            <a:pPr marL="0" indent="0">
              <a:buNone/>
            </a:pPr>
            <a:r>
              <a:rPr lang="en-US" sz="1800" b="1" dirty="0">
                <a:solidFill>
                  <a:srgbClr val="C9A84C"/>
                </a:solidFill>
                <a:latin typeface="Georgia" pitchFamily="34" charset="0"/>
                <a:ea typeface="Georgia" pitchFamily="34" charset="-122"/>
                <a:cs typeface="Georgia" pitchFamily="34" charset="-120"/>
              </a:rPr>
              <a:t>IV</a:t>
            </a:r>
            <a:endParaRPr lang="en-US" sz="1800" dirty="0"/>
          </a:p>
        </p:txBody>
      </p:sp>
      <p:sp>
        <p:nvSpPr>
          <p:cNvPr id="22" name="Text 20"/>
          <p:cNvSpPr/>
          <p:nvPr/>
        </p:nvSpPr>
        <p:spPr>
          <a:xfrm>
            <a:off x="1417320" y="3136392"/>
            <a:ext cx="3200400"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Your Toolkit</a:t>
            </a:r>
            <a:endParaRPr lang="en-US" sz="1300" dirty="0"/>
          </a:p>
        </p:txBody>
      </p:sp>
      <p:sp>
        <p:nvSpPr>
          <p:cNvPr id="23" name="Text 21"/>
          <p:cNvSpPr/>
          <p:nvPr/>
        </p:nvSpPr>
        <p:spPr>
          <a:xfrm>
            <a:off x="1417320" y="3337560"/>
            <a:ext cx="6858000" cy="201168"/>
          </a:xfrm>
          <a:prstGeom prst="rect">
            <a:avLst/>
          </a:prstGeom>
          <a:noFill/>
          <a:ln/>
        </p:spPr>
        <p:txBody>
          <a:bodyPr wrap="square" lIns="0" tIns="0" rIns="0" bIns="0" rtlCol="0" anchor="ctr"/>
          <a:lstStyle/>
          <a:p>
            <a:pPr marL="0" indent="0">
              <a:buNone/>
            </a:pPr>
            <a:r>
              <a:rPr lang="en-US" sz="1100" dirty="0">
                <a:solidFill>
                  <a:srgbClr val="64748B"/>
                </a:solidFill>
                <a:latin typeface="Calibri" pitchFamily="34" charset="0"/>
                <a:ea typeface="Calibri" pitchFamily="34" charset="-122"/>
                <a:cs typeface="Calibri" pitchFamily="34" charset="-120"/>
              </a:rPr>
              <a:t>TROs, TN Consumer Protection Act (TCPA) claims, and making hotels very uncomfortable</a:t>
            </a:r>
            <a:endParaRPr lang="en-US" sz="1100" dirty="0"/>
          </a:p>
        </p:txBody>
      </p:sp>
      <p:sp>
        <p:nvSpPr>
          <p:cNvPr id="24" name="Shape 22"/>
          <p:cNvSpPr/>
          <p:nvPr/>
        </p:nvSpPr>
        <p:spPr>
          <a:xfrm>
            <a:off x="640080" y="3694176"/>
            <a:ext cx="7863840" cy="5029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5" name="Shape 23"/>
          <p:cNvSpPr/>
          <p:nvPr/>
        </p:nvSpPr>
        <p:spPr>
          <a:xfrm>
            <a:off x="640080" y="3694176"/>
            <a:ext cx="73152" cy="502920"/>
          </a:xfrm>
          <a:prstGeom prst="rect">
            <a:avLst/>
          </a:prstGeom>
          <a:solidFill>
            <a:srgbClr val="C9A84C"/>
          </a:solidFill>
          <a:ln/>
        </p:spPr>
        <p:txBody>
          <a:bodyPr/>
          <a:lstStyle/>
          <a:p>
            <a:endParaRPr lang="en-US"/>
          </a:p>
        </p:txBody>
      </p:sp>
      <p:sp>
        <p:nvSpPr>
          <p:cNvPr id="26" name="Text 24"/>
          <p:cNvSpPr/>
          <p:nvPr/>
        </p:nvSpPr>
        <p:spPr>
          <a:xfrm>
            <a:off x="914400" y="3712464"/>
            <a:ext cx="457200" cy="457200"/>
          </a:xfrm>
          <a:prstGeom prst="rect">
            <a:avLst/>
          </a:prstGeom>
          <a:noFill/>
          <a:ln/>
        </p:spPr>
        <p:txBody>
          <a:bodyPr wrap="square" lIns="0" tIns="0" rIns="0" bIns="0" rtlCol="0" anchor="ctr"/>
          <a:lstStyle/>
          <a:p>
            <a:pPr marL="0" indent="0">
              <a:buNone/>
            </a:pPr>
            <a:r>
              <a:rPr lang="en-US" sz="1800" b="1" dirty="0">
                <a:solidFill>
                  <a:srgbClr val="C9A84C"/>
                </a:solidFill>
                <a:latin typeface="Georgia" pitchFamily="34" charset="0"/>
                <a:ea typeface="Georgia" pitchFamily="34" charset="-122"/>
                <a:cs typeface="Georgia" pitchFamily="34" charset="-120"/>
              </a:rPr>
              <a:t>V</a:t>
            </a:r>
            <a:endParaRPr lang="en-US" sz="1800" dirty="0"/>
          </a:p>
        </p:txBody>
      </p:sp>
      <p:sp>
        <p:nvSpPr>
          <p:cNvPr id="27" name="Text 25"/>
          <p:cNvSpPr/>
          <p:nvPr/>
        </p:nvSpPr>
        <p:spPr>
          <a:xfrm>
            <a:off x="1417320" y="3739896"/>
            <a:ext cx="3200400"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Practical Strategies</a:t>
            </a:r>
            <a:endParaRPr lang="en-US" sz="1300" dirty="0"/>
          </a:p>
        </p:txBody>
      </p:sp>
      <p:sp>
        <p:nvSpPr>
          <p:cNvPr id="28" name="Text 26"/>
          <p:cNvSpPr/>
          <p:nvPr/>
        </p:nvSpPr>
        <p:spPr>
          <a:xfrm>
            <a:off x="1417320" y="3941064"/>
            <a:ext cx="6858000" cy="201168"/>
          </a:xfrm>
          <a:prstGeom prst="rect">
            <a:avLst/>
          </a:prstGeom>
          <a:noFill/>
          <a:ln/>
        </p:spPr>
        <p:txBody>
          <a:bodyPr wrap="square" lIns="0" tIns="0" rIns="0" bIns="0" rtlCol="0" anchor="ctr"/>
          <a:lstStyle/>
          <a:p>
            <a:pPr marL="0" indent="0">
              <a:buNone/>
            </a:pPr>
            <a:r>
              <a:rPr lang="en-US" sz="1100" dirty="0">
                <a:solidFill>
                  <a:srgbClr val="64748B"/>
                </a:solidFill>
                <a:latin typeface="Calibri" pitchFamily="34" charset="0"/>
                <a:ea typeface="Calibri" pitchFamily="34" charset="-122"/>
                <a:cs typeface="Calibri" pitchFamily="34" charset="-120"/>
              </a:rPr>
              <a:t>How to explain this to people who don’t want to hear it</a:t>
            </a:r>
            <a:endParaRPr lang="en-US" sz="1100" dirty="0"/>
          </a:p>
        </p:txBody>
      </p:sp>
      <p:sp>
        <p:nvSpPr>
          <p:cNvPr id="29" name="Shape 27"/>
          <p:cNvSpPr/>
          <p:nvPr/>
        </p:nvSpPr>
        <p:spPr>
          <a:xfrm>
            <a:off x="640080" y="4297680"/>
            <a:ext cx="7863840" cy="5029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30" name="Shape 28"/>
          <p:cNvSpPr/>
          <p:nvPr/>
        </p:nvSpPr>
        <p:spPr>
          <a:xfrm>
            <a:off x="640080" y="4297680"/>
            <a:ext cx="73152" cy="502920"/>
          </a:xfrm>
          <a:prstGeom prst="rect">
            <a:avLst/>
          </a:prstGeom>
          <a:solidFill>
            <a:srgbClr val="C9A84C"/>
          </a:solidFill>
          <a:ln/>
        </p:spPr>
        <p:txBody>
          <a:bodyPr/>
          <a:lstStyle/>
          <a:p>
            <a:endParaRPr lang="en-US"/>
          </a:p>
        </p:txBody>
      </p:sp>
      <p:sp>
        <p:nvSpPr>
          <p:cNvPr id="31" name="Text 29"/>
          <p:cNvSpPr/>
          <p:nvPr/>
        </p:nvSpPr>
        <p:spPr>
          <a:xfrm>
            <a:off x="914400" y="4315968"/>
            <a:ext cx="457200" cy="457200"/>
          </a:xfrm>
          <a:prstGeom prst="rect">
            <a:avLst/>
          </a:prstGeom>
          <a:noFill/>
          <a:ln/>
        </p:spPr>
        <p:txBody>
          <a:bodyPr wrap="square" lIns="0" tIns="0" rIns="0" bIns="0" rtlCol="0" anchor="ctr"/>
          <a:lstStyle/>
          <a:p>
            <a:pPr marL="0" indent="0">
              <a:buNone/>
            </a:pPr>
            <a:r>
              <a:rPr lang="en-US" sz="1800" b="1" dirty="0">
                <a:solidFill>
                  <a:srgbClr val="C9A84C"/>
                </a:solidFill>
                <a:latin typeface="Georgia" pitchFamily="34" charset="0"/>
                <a:ea typeface="Georgia" pitchFamily="34" charset="-122"/>
                <a:cs typeface="Georgia" pitchFamily="34" charset="-120"/>
              </a:rPr>
              <a:t>VI</a:t>
            </a:r>
            <a:endParaRPr lang="en-US" sz="1800" dirty="0"/>
          </a:p>
        </p:txBody>
      </p:sp>
      <p:sp>
        <p:nvSpPr>
          <p:cNvPr id="32" name="Text 30"/>
          <p:cNvSpPr/>
          <p:nvPr/>
        </p:nvSpPr>
        <p:spPr>
          <a:xfrm>
            <a:off x="1417320" y="4343400"/>
            <a:ext cx="3200400" cy="201168"/>
          </a:xfrm>
          <a:prstGeom prst="rect">
            <a:avLst/>
          </a:prstGeom>
          <a:noFill/>
          <a:ln/>
        </p:spPr>
        <p:txBody>
          <a:bodyPr wrap="square" lIns="0" tIns="0" rIns="0" bIns="0"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What Do We Do Next?</a:t>
            </a:r>
            <a:endParaRPr lang="en-US" sz="1300" dirty="0"/>
          </a:p>
        </p:txBody>
      </p:sp>
      <p:sp>
        <p:nvSpPr>
          <p:cNvPr id="33" name="Text 31"/>
          <p:cNvSpPr/>
          <p:nvPr/>
        </p:nvSpPr>
        <p:spPr>
          <a:xfrm>
            <a:off x="1417320" y="4544568"/>
            <a:ext cx="6858000" cy="201168"/>
          </a:xfrm>
          <a:prstGeom prst="rect">
            <a:avLst/>
          </a:prstGeom>
          <a:noFill/>
          <a:ln/>
        </p:spPr>
        <p:txBody>
          <a:bodyPr wrap="square" lIns="0" tIns="0" rIns="0" bIns="0" rtlCol="0" anchor="ctr"/>
          <a:lstStyle/>
          <a:p>
            <a:pPr marL="0" indent="0">
              <a:buNone/>
            </a:pPr>
            <a:r>
              <a:rPr lang="en-US" sz="1100" dirty="0">
                <a:solidFill>
                  <a:srgbClr val="64748B"/>
                </a:solidFill>
                <a:latin typeface="Calibri" pitchFamily="34" charset="0"/>
                <a:ea typeface="Calibri" pitchFamily="34" charset="-122"/>
                <a:cs typeface="Calibri" pitchFamily="34" charset="-120"/>
              </a:rPr>
              <a:t>Turning one win into systemic change</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THE 30-DAY RULE: YOUR NEW BEST FRIEND</a:t>
            </a:r>
            <a:endParaRPr lang="en-US" sz="2600" dirty="0"/>
          </a:p>
        </p:txBody>
      </p:sp>
      <p:sp>
        <p:nvSpPr>
          <p:cNvPr id="4" name="Shape 2"/>
          <p:cNvSpPr/>
          <p:nvPr/>
        </p:nvSpPr>
        <p:spPr>
          <a:xfrm>
            <a:off x="640080" y="1280160"/>
            <a:ext cx="3931920" cy="3108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280160"/>
            <a:ext cx="73152" cy="3108960"/>
          </a:xfrm>
          <a:prstGeom prst="rect">
            <a:avLst/>
          </a:prstGeom>
          <a:solidFill>
            <a:srgbClr val="C9A84C"/>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914400" y="1417320"/>
            <a:ext cx="274320" cy="274320"/>
          </a:xfrm>
          <a:prstGeom prst="rect">
            <a:avLst/>
          </a:prstGeom>
        </p:spPr>
      </p:pic>
      <p:sp>
        <p:nvSpPr>
          <p:cNvPr id="7" name="Text 4"/>
          <p:cNvSpPr/>
          <p:nvPr/>
        </p:nvSpPr>
        <p:spPr>
          <a:xfrm>
            <a:off x="1280160" y="1417320"/>
            <a:ext cx="3108960" cy="274320"/>
          </a:xfrm>
          <a:prstGeom prst="rect">
            <a:avLst/>
          </a:prstGeom>
          <a:noFill/>
          <a:ln/>
        </p:spPr>
        <p:txBody>
          <a:bodyPr wrap="square" lIns="0" tIns="0" rIns="0" bIns="0" rtlCol="0" anchor="ctr"/>
          <a:lstStyle/>
          <a:p>
            <a:pPr marL="0" indent="0">
              <a:buNone/>
            </a:pPr>
            <a:r>
              <a:rPr lang="en-US" sz="1400" b="1" dirty="0">
                <a:solidFill>
                  <a:srgbClr val="1E293B"/>
                </a:solidFill>
                <a:latin typeface="Calibri" pitchFamily="34" charset="0"/>
                <a:ea typeface="Calibri" pitchFamily="34" charset="-122"/>
                <a:cs typeface="Calibri" pitchFamily="34" charset="-120"/>
              </a:rPr>
              <a:t>The Statutes (a.k.a. Your Receipts)</a:t>
            </a:r>
            <a:endParaRPr lang="en-US" sz="1400" dirty="0"/>
          </a:p>
        </p:txBody>
      </p:sp>
      <p:sp>
        <p:nvSpPr>
          <p:cNvPr id="8" name="Text 5"/>
          <p:cNvSpPr/>
          <p:nvPr/>
        </p:nvSpPr>
        <p:spPr>
          <a:xfrm>
            <a:off x="914400" y="1874520"/>
            <a:ext cx="3474720" cy="228600"/>
          </a:xfrm>
          <a:prstGeom prst="rect">
            <a:avLst/>
          </a:prstGeom>
          <a:noFill/>
          <a:ln/>
        </p:spPr>
        <p:txBody>
          <a:bodyPr wrap="square" lIns="0" tIns="0" rIns="0" bIns="0" rtlCol="0" anchor="ctr"/>
          <a:lstStyle/>
          <a:p>
            <a:pPr marL="0" indent="0">
              <a:buNone/>
            </a:pPr>
            <a:r>
              <a:rPr lang="en-US" sz="1100" b="1" dirty="0">
                <a:solidFill>
                  <a:srgbClr val="0F766E"/>
                </a:solidFill>
                <a:latin typeface="Calibri" pitchFamily="34" charset="0"/>
                <a:ea typeface="Calibri" pitchFamily="34" charset="-122"/>
                <a:cs typeface="Calibri" pitchFamily="34" charset="-120"/>
              </a:rPr>
              <a:t>TCA § 67-4-1401(7)</a:t>
            </a:r>
            <a:endParaRPr lang="en-US" sz="1100" dirty="0"/>
          </a:p>
        </p:txBody>
      </p:sp>
      <p:sp>
        <p:nvSpPr>
          <p:cNvPr id="9" name="Text 6"/>
          <p:cNvSpPr/>
          <p:nvPr/>
        </p:nvSpPr>
        <p:spPr>
          <a:xfrm>
            <a:off x="914400" y="2103120"/>
            <a:ext cx="3474720" cy="32004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Defines “transient.” After 30 continuous days, you’re not one.</a:t>
            </a:r>
            <a:endParaRPr lang="en-US" sz="1100" dirty="0"/>
          </a:p>
        </p:txBody>
      </p:sp>
      <p:sp>
        <p:nvSpPr>
          <p:cNvPr id="10" name="Text 7"/>
          <p:cNvSpPr/>
          <p:nvPr/>
        </p:nvSpPr>
        <p:spPr>
          <a:xfrm>
            <a:off x="914400" y="2514600"/>
            <a:ext cx="3474720" cy="228600"/>
          </a:xfrm>
          <a:prstGeom prst="rect">
            <a:avLst/>
          </a:prstGeom>
          <a:noFill/>
          <a:ln/>
        </p:spPr>
        <p:txBody>
          <a:bodyPr wrap="square" lIns="0" tIns="0" rIns="0" bIns="0" rtlCol="0" anchor="ctr"/>
          <a:lstStyle/>
          <a:p>
            <a:pPr marL="0" indent="0">
              <a:buNone/>
            </a:pPr>
            <a:r>
              <a:rPr lang="en-US" sz="1100" b="1" dirty="0">
                <a:solidFill>
                  <a:srgbClr val="0F766E"/>
                </a:solidFill>
                <a:latin typeface="Calibri" pitchFamily="34" charset="0"/>
                <a:ea typeface="Calibri" pitchFamily="34" charset="-122"/>
                <a:cs typeface="Calibri" pitchFamily="34" charset="-120"/>
              </a:rPr>
              <a:t>TCA § 67-4-1404</a:t>
            </a:r>
            <a:endParaRPr lang="en-US" sz="1100" dirty="0"/>
          </a:p>
        </p:txBody>
      </p:sp>
      <p:sp>
        <p:nvSpPr>
          <p:cNvPr id="11" name="Text 8"/>
          <p:cNvSpPr/>
          <p:nvPr/>
        </p:nvSpPr>
        <p:spPr>
          <a:xfrm>
            <a:off x="914400" y="2743200"/>
            <a:ext cx="3474720" cy="27432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Excise tax must stop being charged after 30 days.</a:t>
            </a:r>
            <a:endParaRPr lang="en-US" sz="1100" dirty="0"/>
          </a:p>
        </p:txBody>
      </p:sp>
      <p:sp>
        <p:nvSpPr>
          <p:cNvPr id="12" name="Text 9"/>
          <p:cNvSpPr/>
          <p:nvPr/>
        </p:nvSpPr>
        <p:spPr>
          <a:xfrm>
            <a:off x="914400" y="3108960"/>
            <a:ext cx="3474720" cy="228600"/>
          </a:xfrm>
          <a:prstGeom prst="rect">
            <a:avLst/>
          </a:prstGeom>
          <a:noFill/>
          <a:ln/>
        </p:spPr>
        <p:txBody>
          <a:bodyPr wrap="square" lIns="0" tIns="0" rIns="0" bIns="0" rtlCol="0" anchor="ctr"/>
          <a:lstStyle/>
          <a:p>
            <a:pPr marL="0" indent="0">
              <a:buNone/>
            </a:pPr>
            <a:r>
              <a:rPr lang="en-US" sz="1100" b="1" dirty="0">
                <a:solidFill>
                  <a:srgbClr val="0F766E"/>
                </a:solidFill>
                <a:latin typeface="Calibri" pitchFamily="34" charset="0"/>
                <a:ea typeface="Calibri" pitchFamily="34" charset="-122"/>
                <a:cs typeface="Calibri" pitchFamily="34" charset="-120"/>
              </a:rPr>
              <a:t>TCA § 67-4-1404(b)</a:t>
            </a:r>
            <a:endParaRPr lang="en-US" sz="1100" dirty="0"/>
          </a:p>
        </p:txBody>
      </p:sp>
      <p:sp>
        <p:nvSpPr>
          <p:cNvPr id="13" name="Text 10"/>
          <p:cNvSpPr/>
          <p:nvPr/>
        </p:nvSpPr>
        <p:spPr>
          <a:xfrm>
            <a:off x="914400" y="3337560"/>
            <a:ext cx="3474720" cy="274320"/>
          </a:xfrm>
          <a:prstGeom prst="rect">
            <a:avLst/>
          </a:prstGeom>
          <a:noFill/>
          <a:ln/>
        </p:spPr>
        <p:txBody>
          <a:bodyPr wrap="square" lIns="0" tIns="0" rIns="0" bIns="0" rtlCol="0" anchor="ctr"/>
          <a:lstStyle/>
          <a:p>
            <a:pPr marL="0" indent="0">
              <a:buNone/>
            </a:pPr>
            <a:r>
              <a:rPr lang="en-US" sz="1100" dirty="0">
                <a:solidFill>
                  <a:srgbClr val="475569"/>
                </a:solidFill>
                <a:latin typeface="Calibri" pitchFamily="34" charset="0"/>
                <a:ea typeface="Calibri" pitchFamily="34" charset="-122"/>
                <a:cs typeface="Calibri" pitchFamily="34" charset="-120"/>
              </a:rPr>
              <a:t>Occupant is entitled to a refund of taxes paid. (Chef’s kiss.)</a:t>
            </a:r>
            <a:endParaRPr lang="en-US" sz="1100" dirty="0"/>
          </a:p>
        </p:txBody>
      </p:sp>
      <p:sp>
        <p:nvSpPr>
          <p:cNvPr id="14" name="Shape 11"/>
          <p:cNvSpPr/>
          <p:nvPr/>
        </p:nvSpPr>
        <p:spPr>
          <a:xfrm>
            <a:off x="4846320" y="1280160"/>
            <a:ext cx="3749040" cy="3108960"/>
          </a:xfrm>
          <a:prstGeom prst="rect">
            <a:avLst/>
          </a:prstGeom>
          <a:solidFill>
            <a:srgbClr val="0F1A2E"/>
          </a:solidFill>
          <a:ln/>
        </p:spPr>
        <p:txBody>
          <a:bodyPr/>
          <a:lstStyle/>
          <a:p>
            <a:endParaRPr lang="en-US"/>
          </a:p>
        </p:txBody>
      </p:sp>
      <p:pic>
        <p:nvPicPr>
          <p:cNvPr id="15" name="Image 1" descr="preencoded.png"/>
          <p:cNvPicPr>
            <a:picLocks noChangeAspect="1"/>
          </p:cNvPicPr>
          <p:nvPr/>
        </p:nvPicPr>
        <p:blipFill>
          <a:blip r:embed="rId4"/>
          <a:stretch>
            <a:fillRect/>
          </a:stretch>
        </p:blipFill>
        <p:spPr>
          <a:xfrm>
            <a:off x="5120640" y="1417320"/>
            <a:ext cx="274320" cy="274320"/>
          </a:xfrm>
          <a:prstGeom prst="rect">
            <a:avLst/>
          </a:prstGeom>
        </p:spPr>
      </p:pic>
      <p:sp>
        <p:nvSpPr>
          <p:cNvPr id="16" name="Text 12"/>
          <p:cNvSpPr/>
          <p:nvPr/>
        </p:nvSpPr>
        <p:spPr>
          <a:xfrm>
            <a:off x="5486400" y="1417320"/>
            <a:ext cx="2926080" cy="274320"/>
          </a:xfrm>
          <a:prstGeom prst="rect">
            <a:avLst/>
          </a:prstGeom>
          <a:noFill/>
          <a:ln/>
        </p:spPr>
        <p:txBody>
          <a:bodyPr wrap="square" lIns="0" tIns="0" rIns="0" bIns="0" rtlCol="0" anchor="ctr"/>
          <a:lstStyle/>
          <a:p>
            <a:pPr marL="0" indent="0">
              <a:buNone/>
            </a:pPr>
            <a:r>
              <a:rPr lang="en-US" sz="1400" b="1" dirty="0">
                <a:solidFill>
                  <a:srgbClr val="C9A84C"/>
                </a:solidFill>
                <a:latin typeface="Calibri" pitchFamily="34" charset="0"/>
                <a:ea typeface="Calibri" pitchFamily="34" charset="-122"/>
                <a:cs typeface="Calibri" pitchFamily="34" charset="-120"/>
              </a:rPr>
              <a:t>Translation:</a:t>
            </a:r>
            <a:endParaRPr lang="en-US" sz="1400" dirty="0"/>
          </a:p>
        </p:txBody>
      </p:sp>
      <p:sp>
        <p:nvSpPr>
          <p:cNvPr id="17" name="Text 13"/>
          <p:cNvSpPr/>
          <p:nvPr/>
        </p:nvSpPr>
        <p:spPr>
          <a:xfrm>
            <a:off x="5120640" y="1828800"/>
            <a:ext cx="3200400" cy="548640"/>
          </a:xfrm>
          <a:prstGeom prst="rect">
            <a:avLst/>
          </a:prstGeom>
          <a:noFill/>
          <a:ln/>
        </p:spPr>
        <p:txBody>
          <a:bodyPr wrap="square" lIns="0" tIns="0" rIns="0" bIns="0" rtlCol="0" anchor="ctr"/>
          <a:lstStyle/>
          <a:p>
            <a:pPr marL="0" indent="0">
              <a:buNone/>
            </a:pPr>
            <a:r>
              <a:rPr lang="en-US" sz="1100" dirty="0">
                <a:solidFill>
                  <a:srgbClr val="F4F1EB"/>
                </a:solidFill>
                <a:latin typeface="Calibri" pitchFamily="34" charset="0"/>
                <a:ea typeface="Calibri" pitchFamily="34" charset="-122"/>
                <a:cs typeface="Calibri" pitchFamily="34" charset="-120"/>
              </a:rPr>
              <a:t>The General Assembly literally defined when someone stops being a “guest.” It’s 30 days. This isn’t a gray area.</a:t>
            </a:r>
            <a:endParaRPr lang="en-US" sz="1100" dirty="0"/>
          </a:p>
        </p:txBody>
      </p:sp>
      <p:sp>
        <p:nvSpPr>
          <p:cNvPr id="18" name="Text 14"/>
          <p:cNvSpPr/>
          <p:nvPr/>
        </p:nvSpPr>
        <p:spPr>
          <a:xfrm>
            <a:off x="5120640" y="2468880"/>
            <a:ext cx="3200400" cy="228600"/>
          </a:xfrm>
          <a:prstGeom prst="rect">
            <a:avLst/>
          </a:prstGeom>
          <a:noFill/>
          <a:ln/>
        </p:spPr>
        <p:txBody>
          <a:bodyPr wrap="square" lIns="0" tIns="0" rIns="0" bIns="0"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This applies regardless of county.</a:t>
            </a:r>
            <a:endParaRPr lang="en-US" sz="1200" dirty="0"/>
          </a:p>
        </p:txBody>
      </p:sp>
      <p:sp>
        <p:nvSpPr>
          <p:cNvPr id="19" name="Text 15"/>
          <p:cNvSpPr/>
          <p:nvPr/>
        </p:nvSpPr>
        <p:spPr>
          <a:xfrm>
            <a:off x="5120640" y="2834640"/>
            <a:ext cx="3200400" cy="640080"/>
          </a:xfrm>
          <a:prstGeom prst="rect">
            <a:avLst/>
          </a:prstGeom>
          <a:noFill/>
          <a:ln/>
        </p:spPr>
        <p:txBody>
          <a:bodyPr wrap="square" lIns="0" tIns="0" rIns="0" bIns="0" rtlCol="0" anchor="ctr"/>
          <a:lstStyle/>
          <a:p>
            <a:pPr marL="0" indent="0">
              <a:buNone/>
            </a:pPr>
            <a:r>
              <a:rPr lang="en-US" sz="1100" dirty="0">
                <a:solidFill>
                  <a:srgbClr val="F4F1EB"/>
                </a:solidFill>
                <a:latin typeface="Calibri" pitchFamily="34" charset="0"/>
                <a:ea typeface="Calibri" pitchFamily="34" charset="-122"/>
                <a:cs typeface="Calibri" pitchFamily="34" charset="-120"/>
              </a:rPr>
              <a:t>And here’s the fun part: if the hotel has been charging excise tax past 30 days, your client might not owe THEM money—they might owe YOUR CLIENT money.</a:t>
            </a:r>
            <a:endParaRPr lang="en-US" sz="1100" dirty="0"/>
          </a:p>
        </p:txBody>
      </p:sp>
      <p:sp>
        <p:nvSpPr>
          <p:cNvPr id="20" name="Shape 16"/>
          <p:cNvSpPr/>
          <p:nvPr/>
        </p:nvSpPr>
        <p:spPr>
          <a:xfrm>
            <a:off x="5120640" y="3657600"/>
            <a:ext cx="3200400" cy="502920"/>
          </a:xfrm>
          <a:prstGeom prst="rect">
            <a:avLst/>
          </a:prstGeom>
          <a:solidFill>
            <a:srgbClr val="1A2744"/>
          </a:solidFill>
          <a:ln/>
        </p:spPr>
        <p:txBody>
          <a:bodyPr/>
          <a:lstStyle/>
          <a:p>
            <a:endParaRPr lang="en-US"/>
          </a:p>
        </p:txBody>
      </p:sp>
      <p:sp>
        <p:nvSpPr>
          <p:cNvPr id="21" name="Text 17"/>
          <p:cNvSpPr/>
          <p:nvPr/>
        </p:nvSpPr>
        <p:spPr>
          <a:xfrm>
            <a:off x="5212080" y="3675888"/>
            <a:ext cx="3017520" cy="457200"/>
          </a:xfrm>
          <a:prstGeom prst="rect">
            <a:avLst/>
          </a:prstGeom>
          <a:noFill/>
          <a:ln/>
        </p:spPr>
        <p:txBody>
          <a:bodyPr wrap="square" lIns="0" tIns="0" rIns="0" bIns="0" rtlCol="0" anchor="ctr"/>
          <a:lstStyle/>
          <a:p>
            <a:pPr marL="0" indent="0">
              <a:buNone/>
            </a:pPr>
            <a:r>
              <a:rPr lang="en-US" sz="1000" i="1" dirty="0">
                <a:solidFill>
                  <a:srgbClr val="FFDD57"/>
                </a:solidFill>
                <a:latin typeface="Calibri" pitchFamily="34" charset="0"/>
                <a:ea typeface="Calibri" pitchFamily="34" charset="-122"/>
                <a:cs typeface="Calibri" pitchFamily="34" charset="-120"/>
              </a:rPr>
              <a:t>“You owe us $750!”</a:t>
            </a:r>
            <a:endParaRPr lang="en-US" sz="1000" dirty="0"/>
          </a:p>
          <a:p>
            <a:pPr marL="0" indent="0">
              <a:buNone/>
            </a:pPr>
            <a:r>
              <a:rPr lang="en-US" sz="1000" i="1" dirty="0">
                <a:solidFill>
                  <a:srgbClr val="FFDD57"/>
                </a:solidFill>
                <a:latin typeface="Calibri" pitchFamily="34" charset="0"/>
                <a:ea typeface="Calibri" pitchFamily="34" charset="-122"/>
                <a:cs typeface="Calibri" pitchFamily="34" charset="-120"/>
              </a:rPr>
              <a:t>“Actually, you owe us $4,000. Let’s talk.”</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400" b="1" dirty="0">
                <a:solidFill>
                  <a:srgbClr val="FFFFFF"/>
                </a:solidFill>
                <a:latin typeface="Georgia" pitchFamily="34" charset="0"/>
                <a:ea typeface="Georgia" pitchFamily="34" charset="-122"/>
                <a:cs typeface="Georgia" pitchFamily="34" charset="-120"/>
              </a:rPr>
              <a:t>URLTA vs. NON-URLTA: TWO ROADS, SAME DESTINATION</a:t>
            </a:r>
            <a:endParaRPr lang="en-US" sz="2400" dirty="0"/>
          </a:p>
        </p:txBody>
      </p:sp>
      <p:sp>
        <p:nvSpPr>
          <p:cNvPr id="4" name="Shape 2"/>
          <p:cNvSpPr/>
          <p:nvPr/>
        </p:nvSpPr>
        <p:spPr>
          <a:xfrm>
            <a:off x="640080" y="1280160"/>
            <a:ext cx="3931920" cy="27432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280160"/>
            <a:ext cx="3931920" cy="457200"/>
          </a:xfrm>
          <a:prstGeom prst="rect">
            <a:avLst/>
          </a:prstGeom>
          <a:solidFill>
            <a:srgbClr val="0F766E"/>
          </a:solidFill>
          <a:ln/>
        </p:spPr>
        <p:txBody>
          <a:bodyPr/>
          <a:lstStyle/>
          <a:p>
            <a:endParaRPr lang="en-US"/>
          </a:p>
        </p:txBody>
      </p:sp>
      <p:sp>
        <p:nvSpPr>
          <p:cNvPr id="6" name="Text 4"/>
          <p:cNvSpPr/>
          <p:nvPr/>
        </p:nvSpPr>
        <p:spPr>
          <a:xfrm>
            <a:off x="822960" y="1325880"/>
            <a:ext cx="3566160" cy="36576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URLTA Counties (Pop. &gt; 75K)</a:t>
            </a:r>
            <a:endParaRPr lang="en-US" sz="1300" dirty="0"/>
          </a:p>
        </p:txBody>
      </p:sp>
      <p:sp>
        <p:nvSpPr>
          <p:cNvPr id="7" name="Text 5"/>
          <p:cNvSpPr/>
          <p:nvPr/>
        </p:nvSpPr>
        <p:spPr>
          <a:xfrm>
            <a:off x="822960" y="1874520"/>
            <a:ext cx="3566160" cy="228600"/>
          </a:xfrm>
          <a:prstGeom prst="rect">
            <a:avLst/>
          </a:prstGeom>
          <a:noFill/>
          <a:ln/>
        </p:spPr>
        <p:txBody>
          <a:bodyPr wrap="square" lIns="0" tIns="0" rIns="0" bIns="0" rtlCol="0" anchor="ctr"/>
          <a:lstStyle/>
          <a:p>
            <a:pPr marL="0" indent="0">
              <a:buNone/>
            </a:pPr>
            <a:r>
              <a:rPr lang="en-US" sz="1100" b="1" dirty="0">
                <a:solidFill>
                  <a:srgbClr val="0F766E"/>
                </a:solidFill>
                <a:latin typeface="Calibri" pitchFamily="34" charset="0"/>
                <a:ea typeface="Calibri" pitchFamily="34" charset="-122"/>
                <a:cs typeface="Calibri" pitchFamily="34" charset="-120"/>
              </a:rPr>
              <a:t>TCA § 66-28-102 — Explicit statutory protections</a:t>
            </a:r>
            <a:endParaRPr lang="en-US" sz="1100" dirty="0"/>
          </a:p>
        </p:txBody>
      </p:sp>
      <p:sp>
        <p:nvSpPr>
          <p:cNvPr id="8" name="Text 6"/>
          <p:cNvSpPr/>
          <p:nvPr/>
        </p:nvSpPr>
        <p:spPr>
          <a:xfrm>
            <a:off x="822960" y="2194560"/>
            <a:ext cx="3566160" cy="1005840"/>
          </a:xfrm>
          <a:prstGeom prst="rect">
            <a:avLst/>
          </a:prstGeom>
          <a:noFill/>
          <a:ln/>
        </p:spPr>
        <p:txBody>
          <a:bodyPr wrap="square" lIns="0" tIns="0" rIns="0" bIns="0" rtlCol="0" anchor="ctr"/>
          <a:lstStyle/>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14-day written notice for non-payment</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30-day notice for other violations</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Detainer warrant process required</a:t>
            </a:r>
            <a:endParaRPr lang="en-US" sz="1100" dirty="0"/>
          </a:p>
          <a:p>
            <a:pPr marL="342900" indent="-342900">
              <a:buSzPct val="100000"/>
              <a:buChar char="•"/>
            </a:pPr>
            <a:r>
              <a:rPr lang="en-US" sz="1100" dirty="0">
                <a:solidFill>
                  <a:srgbClr val="475569"/>
                </a:solidFill>
                <a:latin typeface="Calibri" pitchFamily="34" charset="0"/>
                <a:ea typeface="Calibri" pitchFamily="34" charset="-122"/>
                <a:cs typeface="Calibri" pitchFamily="34" charset="-120"/>
              </a:rPr>
              <a:t>Self-help eviction prohibited</a:t>
            </a:r>
            <a:endParaRPr lang="en-US" sz="1100" dirty="0"/>
          </a:p>
        </p:txBody>
      </p:sp>
      <p:sp>
        <p:nvSpPr>
          <p:cNvPr id="9" name="Text 7"/>
          <p:cNvSpPr/>
          <p:nvPr/>
        </p:nvSpPr>
        <p:spPr>
          <a:xfrm>
            <a:off x="822960" y="3383280"/>
            <a:ext cx="3566160" cy="182880"/>
          </a:xfrm>
          <a:prstGeom prst="rect">
            <a:avLst/>
          </a:prstGeom>
          <a:noFill/>
          <a:ln/>
        </p:spPr>
        <p:txBody>
          <a:bodyPr wrap="square" lIns="0" tIns="0" rIns="0" bIns="0" rtlCol="0" anchor="ctr"/>
          <a:lstStyle/>
          <a:p>
            <a:pPr marL="0" indent="0">
              <a:buNone/>
            </a:pPr>
            <a:r>
              <a:rPr lang="en-US" sz="900" i="1" dirty="0">
                <a:solidFill>
                  <a:srgbClr val="0F766E"/>
                </a:solidFill>
                <a:latin typeface="Calibri" pitchFamily="34" charset="0"/>
                <a:ea typeface="Calibri" pitchFamily="34" charset="-122"/>
                <a:cs typeface="Calibri" pitchFamily="34" charset="-120"/>
              </a:rPr>
              <a:t>§§ 66-28-505, 66-28-512</a:t>
            </a:r>
            <a:endParaRPr lang="en-US" sz="900" dirty="0"/>
          </a:p>
        </p:txBody>
      </p:sp>
      <p:sp>
        <p:nvSpPr>
          <p:cNvPr id="10" name="Shape 8"/>
          <p:cNvSpPr/>
          <p:nvPr/>
        </p:nvSpPr>
        <p:spPr>
          <a:xfrm>
            <a:off x="4846320" y="1280160"/>
            <a:ext cx="3749040" cy="27432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1" name="Shape 9"/>
          <p:cNvSpPr/>
          <p:nvPr/>
        </p:nvSpPr>
        <p:spPr>
          <a:xfrm>
            <a:off x="4846320" y="1280160"/>
            <a:ext cx="3749040" cy="457200"/>
          </a:xfrm>
          <a:prstGeom prst="rect">
            <a:avLst/>
          </a:prstGeom>
          <a:solidFill>
            <a:srgbClr val="1A2744"/>
          </a:solidFill>
          <a:ln/>
        </p:spPr>
        <p:txBody>
          <a:bodyPr/>
          <a:lstStyle/>
          <a:p>
            <a:endParaRPr lang="en-US"/>
          </a:p>
        </p:txBody>
      </p:sp>
      <p:sp>
        <p:nvSpPr>
          <p:cNvPr id="12" name="Text 10"/>
          <p:cNvSpPr/>
          <p:nvPr/>
        </p:nvSpPr>
        <p:spPr>
          <a:xfrm>
            <a:off x="5029200" y="1325880"/>
            <a:ext cx="3383280" cy="365760"/>
          </a:xfrm>
          <a:prstGeom prst="rect">
            <a:avLst/>
          </a:prstGeom>
          <a:noFill/>
          <a:ln/>
        </p:spPr>
        <p:txBody>
          <a:bodyPr wrap="square" lIns="0" tIns="0" rIns="0" bIns="0"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Non-URLTA Counties (Pop. &lt; 75K)</a:t>
            </a:r>
            <a:endParaRPr lang="en-US" sz="1300" dirty="0"/>
          </a:p>
        </p:txBody>
      </p:sp>
      <p:sp>
        <p:nvSpPr>
          <p:cNvPr id="13" name="Text 11"/>
          <p:cNvSpPr/>
          <p:nvPr/>
        </p:nvSpPr>
        <p:spPr>
          <a:xfrm>
            <a:off x="5029200" y="1874520"/>
            <a:ext cx="3383280" cy="228600"/>
          </a:xfrm>
          <a:prstGeom prst="rect">
            <a:avLst/>
          </a:prstGeom>
          <a:noFill/>
          <a:ln/>
        </p:spPr>
        <p:txBody>
          <a:bodyPr wrap="square" lIns="0" tIns="0" rIns="0" bIns="0" rtlCol="0" anchor="ctr"/>
          <a:lstStyle/>
          <a:p>
            <a:pPr marL="0" indent="0">
              <a:buNone/>
            </a:pPr>
            <a:r>
              <a:rPr lang="en-US" sz="1100" b="1" dirty="0">
                <a:solidFill>
                  <a:srgbClr val="1A2744"/>
                </a:solidFill>
                <a:latin typeface="Calibri" pitchFamily="34" charset="0"/>
                <a:ea typeface="Calibri" pitchFamily="34" charset="-122"/>
                <a:cs typeface="Calibri" pitchFamily="34" charset="-120"/>
              </a:rPr>
              <a:t>Common Law Periodic Tenancy</a:t>
            </a:r>
            <a:endParaRPr lang="en-US" sz="1100" dirty="0"/>
          </a:p>
        </p:txBody>
      </p:sp>
      <p:sp>
        <p:nvSpPr>
          <p:cNvPr id="14" name="Text 12"/>
          <p:cNvSpPr/>
          <p:nvPr/>
        </p:nvSpPr>
        <p:spPr>
          <a:xfrm>
            <a:off x="5029200" y="2194560"/>
            <a:ext cx="3383280" cy="914400"/>
          </a:xfrm>
          <a:prstGeom prst="rect">
            <a:avLst/>
          </a:prstGeom>
          <a:noFill/>
          <a:ln/>
        </p:spPr>
        <p:txBody>
          <a:bodyPr wrap="square" lIns="0" tIns="0" rIns="0" bIns="0" rtlCol="0" anchor="ctr"/>
          <a:lstStyle/>
          <a:p>
            <a:pPr marL="342900" indent="-342900">
              <a:buSzPct val="100000"/>
              <a:buChar char="•"/>
            </a:pPr>
            <a:r>
              <a:rPr lang="en-US" sz="1000" dirty="0">
                <a:solidFill>
                  <a:srgbClr val="475569"/>
                </a:solidFill>
                <a:latin typeface="Calibri" pitchFamily="34" charset="0"/>
                <a:ea typeface="Calibri" pitchFamily="34" charset="-122"/>
                <a:cs typeface="Calibri" pitchFamily="34" charset="-120"/>
              </a:rPr>
              <a:t>Smith v. Holt, 193 S.W.2d 100 (1945)</a:t>
            </a:r>
            <a:endParaRPr lang="en-US" sz="1000" dirty="0"/>
          </a:p>
          <a:p>
            <a:pPr marL="342900" indent="-342900">
              <a:buSzPct val="100000"/>
              <a:buChar char="•"/>
            </a:pPr>
            <a:r>
              <a:rPr lang="en-US" sz="1000" dirty="0">
                <a:solidFill>
                  <a:srgbClr val="475569"/>
                </a:solidFill>
                <a:latin typeface="Calibri" pitchFamily="34" charset="0"/>
                <a:ea typeface="Calibri" pitchFamily="34" charset="-122"/>
                <a:cs typeface="Calibri" pitchFamily="34" charset="-120"/>
              </a:rPr>
              <a:t>Walker v. Kappis, 1985 Tenn. App.</a:t>
            </a:r>
            <a:endParaRPr lang="en-US" sz="1000" dirty="0"/>
          </a:p>
          <a:p>
            <a:pPr marL="342900" indent="-342900">
              <a:buSzPct val="100000"/>
              <a:buChar char="•"/>
            </a:pPr>
            <a:r>
              <a:rPr lang="en-US" sz="1000" dirty="0">
                <a:solidFill>
                  <a:srgbClr val="475569"/>
                </a:solidFill>
                <a:latin typeface="Calibri" pitchFamily="34" charset="0"/>
                <a:ea typeface="Calibri" pitchFamily="34" charset="-122"/>
                <a:cs typeface="Calibri" pitchFamily="34" charset="-120"/>
              </a:rPr>
              <a:t>TCA § 66-7-109(b) — 14-day notice</a:t>
            </a:r>
            <a:endParaRPr lang="en-US" sz="1000" dirty="0"/>
          </a:p>
          <a:p>
            <a:pPr marL="342900" indent="-342900">
              <a:buSzPct val="100000"/>
              <a:buChar char="•"/>
            </a:pPr>
            <a:r>
              <a:rPr lang="en-US" sz="1000" dirty="0">
                <a:solidFill>
                  <a:srgbClr val="475569"/>
                </a:solidFill>
                <a:latin typeface="Calibri" pitchFamily="34" charset="0"/>
                <a:ea typeface="Calibri" pitchFamily="34" charset="-122"/>
                <a:cs typeface="Calibri" pitchFamily="34" charset="-120"/>
              </a:rPr>
              <a:t>TCA §§ 29-18-101 et seq. — detainer</a:t>
            </a:r>
            <a:endParaRPr lang="en-US" sz="1000" dirty="0"/>
          </a:p>
        </p:txBody>
      </p:sp>
      <p:sp>
        <p:nvSpPr>
          <p:cNvPr id="15" name="Text 13"/>
          <p:cNvSpPr/>
          <p:nvPr/>
        </p:nvSpPr>
        <p:spPr>
          <a:xfrm>
            <a:off x="5029200" y="3383280"/>
            <a:ext cx="3383280" cy="182880"/>
          </a:xfrm>
          <a:prstGeom prst="rect">
            <a:avLst/>
          </a:prstGeom>
          <a:noFill/>
          <a:ln/>
        </p:spPr>
        <p:txBody>
          <a:bodyPr wrap="square" lIns="0" tIns="0" rIns="0" bIns="0" rtlCol="0" anchor="ctr"/>
          <a:lstStyle/>
          <a:p>
            <a:pPr marL="0" indent="0">
              <a:buNone/>
            </a:pPr>
            <a:r>
              <a:rPr lang="en-US" sz="900" i="1" dirty="0">
                <a:solidFill>
                  <a:srgbClr val="1A2744"/>
                </a:solidFill>
                <a:latin typeface="Calibri" pitchFamily="34" charset="0"/>
                <a:ea typeface="Calibri" pitchFamily="34" charset="-122"/>
                <a:cs typeface="Calibri" pitchFamily="34" charset="-120"/>
              </a:rPr>
              <a:t>(e.g., Coffee County — the Limoges case)</a:t>
            </a:r>
            <a:endParaRPr lang="en-US" sz="900" dirty="0"/>
          </a:p>
        </p:txBody>
      </p:sp>
      <p:sp>
        <p:nvSpPr>
          <p:cNvPr id="16" name="Shape 14"/>
          <p:cNvSpPr/>
          <p:nvPr/>
        </p:nvSpPr>
        <p:spPr>
          <a:xfrm>
            <a:off x="640080" y="4297680"/>
            <a:ext cx="7863840" cy="548640"/>
          </a:xfrm>
          <a:prstGeom prst="rect">
            <a:avLst/>
          </a:prstGeom>
          <a:solidFill>
            <a:srgbClr val="FFDD57"/>
          </a:solidFill>
          <a:ln/>
        </p:spPr>
        <p:txBody>
          <a:bodyPr/>
          <a:lstStyle/>
          <a:p>
            <a:endParaRPr lang="en-US"/>
          </a:p>
        </p:txBody>
      </p:sp>
      <p:pic>
        <p:nvPicPr>
          <p:cNvPr id="17" name="Image 0" descr="preencoded.png"/>
          <p:cNvPicPr>
            <a:picLocks noChangeAspect="1"/>
          </p:cNvPicPr>
          <p:nvPr/>
        </p:nvPicPr>
        <p:blipFill>
          <a:blip r:embed="rId3"/>
          <a:stretch>
            <a:fillRect/>
          </a:stretch>
        </p:blipFill>
        <p:spPr>
          <a:xfrm>
            <a:off x="822960" y="4370832"/>
            <a:ext cx="365760" cy="365760"/>
          </a:xfrm>
          <a:prstGeom prst="rect">
            <a:avLst/>
          </a:prstGeom>
        </p:spPr>
      </p:pic>
      <p:sp>
        <p:nvSpPr>
          <p:cNvPr id="18" name="Text 15"/>
          <p:cNvSpPr/>
          <p:nvPr/>
        </p:nvSpPr>
        <p:spPr>
          <a:xfrm>
            <a:off x="1280160" y="4343400"/>
            <a:ext cx="7040880" cy="457200"/>
          </a:xfrm>
          <a:prstGeom prst="rect">
            <a:avLst/>
          </a:prstGeom>
          <a:noFill/>
          <a:ln/>
        </p:spPr>
        <p:txBody>
          <a:bodyPr wrap="square" lIns="0" tIns="0" rIns="0" bIns="0" rtlCol="0" anchor="ctr"/>
          <a:lstStyle/>
          <a:p>
            <a:pPr marL="0" indent="0">
              <a:buNone/>
            </a:pPr>
            <a:r>
              <a:rPr lang="en-US" sz="1200" b="1" dirty="0">
                <a:solidFill>
                  <a:srgbClr val="0F1A2E"/>
                </a:solidFill>
                <a:latin typeface="Calibri" pitchFamily="34" charset="0"/>
                <a:ea typeface="Calibri" pitchFamily="34" charset="-122"/>
                <a:cs typeface="Calibri" pitchFamily="34" charset="-120"/>
              </a:rPr>
              <a:t>TL;DR: Doesn’t matter what county. Doesn’t matter if there’s a written lease. If they’ve been there 30+ days and paying rent, they’re a tenant.</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ESTABLISHING PERIODIC TENANCY</a:t>
            </a:r>
            <a:endParaRPr lang="en-US" sz="2800" dirty="0"/>
          </a:p>
        </p:txBody>
      </p:sp>
      <p:sp>
        <p:nvSpPr>
          <p:cNvPr id="4" name="Shape 2"/>
          <p:cNvSpPr/>
          <p:nvPr/>
        </p:nvSpPr>
        <p:spPr>
          <a:xfrm>
            <a:off x="640080" y="1280160"/>
            <a:ext cx="7863840" cy="91440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640080" y="1280160"/>
            <a:ext cx="73152" cy="914400"/>
          </a:xfrm>
          <a:prstGeom prst="rect">
            <a:avLst/>
          </a:prstGeom>
          <a:solidFill>
            <a:srgbClr val="C9A84C"/>
          </a:solidFill>
          <a:ln/>
        </p:spPr>
        <p:txBody>
          <a:bodyPr/>
          <a:lstStyle/>
          <a:p>
            <a:endParaRPr lang="en-US"/>
          </a:p>
        </p:txBody>
      </p:sp>
      <p:sp>
        <p:nvSpPr>
          <p:cNvPr id="6" name="Text 4"/>
          <p:cNvSpPr/>
          <p:nvPr/>
        </p:nvSpPr>
        <p:spPr>
          <a:xfrm>
            <a:off x="914400" y="1371600"/>
            <a:ext cx="7315200" cy="228600"/>
          </a:xfrm>
          <a:prstGeom prst="rect">
            <a:avLst/>
          </a:prstGeom>
          <a:noFill/>
          <a:ln/>
        </p:spPr>
        <p:txBody>
          <a:bodyPr wrap="square" lIns="0" tIns="0" rIns="0" bIns="0" rtlCol="0" anchor="ctr"/>
          <a:lstStyle/>
          <a:p>
            <a:pPr marL="0" indent="0">
              <a:buNone/>
            </a:pPr>
            <a:r>
              <a:rPr lang="en-US" sz="1200" b="1" dirty="0">
                <a:solidFill>
                  <a:srgbClr val="0F766E"/>
                </a:solidFill>
                <a:latin typeface="Calibri" pitchFamily="34" charset="0"/>
                <a:ea typeface="Calibri" pitchFamily="34" charset="-122"/>
                <a:cs typeface="Calibri" pitchFamily="34" charset="-120"/>
              </a:rPr>
              <a:t>Smith v. Holt, 193 S.W.2d 100, 102 (Tenn. App. 1945)</a:t>
            </a:r>
            <a:endParaRPr lang="en-US" sz="1200" dirty="0"/>
          </a:p>
        </p:txBody>
      </p:sp>
      <p:sp>
        <p:nvSpPr>
          <p:cNvPr id="7" name="Text 5"/>
          <p:cNvSpPr/>
          <p:nvPr/>
        </p:nvSpPr>
        <p:spPr>
          <a:xfrm>
            <a:off x="914400" y="1645920"/>
            <a:ext cx="7315200" cy="411480"/>
          </a:xfrm>
          <a:prstGeom prst="rect">
            <a:avLst/>
          </a:prstGeom>
          <a:noFill/>
          <a:ln/>
        </p:spPr>
        <p:txBody>
          <a:bodyPr wrap="square" lIns="0" tIns="0" rIns="0" bIns="0" rtlCol="0" anchor="ctr"/>
          <a:lstStyle/>
          <a:p>
            <a:pPr marL="0" indent="0">
              <a:buNone/>
            </a:pPr>
            <a:r>
              <a:rPr lang="en-US" sz="1100" i="1" dirty="0">
                <a:solidFill>
                  <a:srgbClr val="475569"/>
                </a:solidFill>
                <a:latin typeface="Calibri" pitchFamily="34" charset="0"/>
                <a:ea typeface="Calibri" pitchFamily="34" charset="-122"/>
                <a:cs typeface="Calibri" pitchFamily="34" charset="-120"/>
              </a:rPr>
              <a:t>A periodic tenancy results from a tenant holding over with the landlord’s consent. It’s of indefinite duration and can’t be terminated without sufficient notice.</a:t>
            </a:r>
            <a:endParaRPr lang="en-US" sz="1100" dirty="0"/>
          </a:p>
        </p:txBody>
      </p:sp>
      <p:sp>
        <p:nvSpPr>
          <p:cNvPr id="8" name="Text 6"/>
          <p:cNvSpPr/>
          <p:nvPr/>
        </p:nvSpPr>
        <p:spPr>
          <a:xfrm>
            <a:off x="640080" y="2468880"/>
            <a:ext cx="7863840" cy="274320"/>
          </a:xfrm>
          <a:prstGeom prst="rect">
            <a:avLst/>
          </a:prstGeom>
          <a:noFill/>
          <a:ln/>
        </p:spPr>
        <p:txBody>
          <a:bodyPr wrap="square" lIns="0" tIns="0" rIns="0" bIns="0" rtlCol="0" anchor="ctr"/>
          <a:lstStyle/>
          <a:p>
            <a:pPr marL="0" indent="0">
              <a:buNone/>
            </a:pPr>
            <a:r>
              <a:rPr lang="en-US" sz="1400" b="1" dirty="0">
                <a:solidFill>
                  <a:srgbClr val="1E293B"/>
                </a:solidFill>
                <a:latin typeface="Calibri" pitchFamily="34" charset="0"/>
                <a:ea typeface="Calibri" pitchFamily="34" charset="-122"/>
                <a:cs typeface="Calibri" pitchFamily="34" charset="-120"/>
              </a:rPr>
              <a:t>What Creates a Tenancy (The Checklist):</a:t>
            </a:r>
            <a:endParaRPr lang="en-US" sz="1400" dirty="0"/>
          </a:p>
        </p:txBody>
      </p:sp>
      <p:pic>
        <p:nvPicPr>
          <p:cNvPr id="9" name="Image 0" descr="preencoded.png"/>
          <p:cNvPicPr>
            <a:picLocks noChangeAspect="1"/>
          </p:cNvPicPr>
          <p:nvPr/>
        </p:nvPicPr>
        <p:blipFill>
          <a:blip r:embed="rId3"/>
          <a:stretch>
            <a:fillRect/>
          </a:stretch>
        </p:blipFill>
        <p:spPr>
          <a:xfrm>
            <a:off x="822960" y="2926080"/>
            <a:ext cx="182880" cy="182880"/>
          </a:xfrm>
          <a:prstGeom prst="rect">
            <a:avLst/>
          </a:prstGeom>
        </p:spPr>
      </p:pic>
      <p:sp>
        <p:nvSpPr>
          <p:cNvPr id="10" name="Text 7"/>
          <p:cNvSpPr/>
          <p:nvPr/>
        </p:nvSpPr>
        <p:spPr>
          <a:xfrm>
            <a:off x="1143000" y="2880360"/>
            <a:ext cx="1828800" cy="27432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Possession:</a:t>
            </a:r>
            <a:endParaRPr lang="en-US" sz="1200" dirty="0"/>
          </a:p>
        </p:txBody>
      </p:sp>
      <p:sp>
        <p:nvSpPr>
          <p:cNvPr id="11" name="Text 8"/>
          <p:cNvSpPr/>
          <p:nvPr/>
        </p:nvSpPr>
        <p:spPr>
          <a:xfrm>
            <a:off x="3017520" y="2880360"/>
            <a:ext cx="5486400" cy="274320"/>
          </a:xfrm>
          <a:prstGeom prst="rect">
            <a:avLst/>
          </a:prstGeom>
          <a:noFill/>
          <a:ln/>
        </p:spPr>
        <p:txBody>
          <a:bodyPr wrap="square" lIns="0" tIns="0" rIns="0" bIns="0" rtlCol="0" anchor="ctr"/>
          <a:lstStyle/>
          <a:p>
            <a:pPr marL="0" indent="0">
              <a:buNone/>
            </a:pPr>
            <a:r>
              <a:rPr lang="en-US" sz="1200" dirty="0">
                <a:solidFill>
                  <a:srgbClr val="475569"/>
                </a:solidFill>
                <a:latin typeface="Calibri" pitchFamily="34" charset="0"/>
                <a:ea typeface="Calibri" pitchFamily="34" charset="-122"/>
                <a:cs typeface="Calibri" pitchFamily="34" charset="-120"/>
              </a:rPr>
              <a:t>They live there. Like, actually live there.</a:t>
            </a:r>
            <a:endParaRPr lang="en-US" sz="1200" dirty="0"/>
          </a:p>
        </p:txBody>
      </p:sp>
      <p:pic>
        <p:nvPicPr>
          <p:cNvPr id="12" name="Image 1" descr="preencoded.png"/>
          <p:cNvPicPr>
            <a:picLocks noChangeAspect="1"/>
          </p:cNvPicPr>
          <p:nvPr/>
        </p:nvPicPr>
        <p:blipFill>
          <a:blip r:embed="rId3"/>
          <a:stretch>
            <a:fillRect/>
          </a:stretch>
        </p:blipFill>
        <p:spPr>
          <a:xfrm>
            <a:off x="822960" y="3383280"/>
            <a:ext cx="182880" cy="182880"/>
          </a:xfrm>
          <a:prstGeom prst="rect">
            <a:avLst/>
          </a:prstGeom>
        </p:spPr>
      </p:pic>
      <p:sp>
        <p:nvSpPr>
          <p:cNvPr id="13" name="Text 9"/>
          <p:cNvSpPr/>
          <p:nvPr/>
        </p:nvSpPr>
        <p:spPr>
          <a:xfrm>
            <a:off x="1143000" y="3337560"/>
            <a:ext cx="1828800" cy="27432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Consent:</a:t>
            </a:r>
            <a:endParaRPr lang="en-US" sz="1200" dirty="0"/>
          </a:p>
        </p:txBody>
      </p:sp>
      <p:sp>
        <p:nvSpPr>
          <p:cNvPr id="14" name="Text 10"/>
          <p:cNvSpPr/>
          <p:nvPr/>
        </p:nvSpPr>
        <p:spPr>
          <a:xfrm>
            <a:off x="3017520" y="3337560"/>
            <a:ext cx="5486400" cy="274320"/>
          </a:xfrm>
          <a:prstGeom prst="rect">
            <a:avLst/>
          </a:prstGeom>
          <a:noFill/>
          <a:ln/>
        </p:spPr>
        <p:txBody>
          <a:bodyPr wrap="square" lIns="0" tIns="0" rIns="0" bIns="0" rtlCol="0" anchor="ctr"/>
          <a:lstStyle/>
          <a:p>
            <a:pPr marL="0" indent="0">
              <a:buNone/>
            </a:pPr>
            <a:r>
              <a:rPr lang="en-US" sz="1200" dirty="0">
                <a:solidFill>
                  <a:srgbClr val="475569"/>
                </a:solidFill>
                <a:latin typeface="Calibri" pitchFamily="34" charset="0"/>
                <a:ea typeface="Calibri" pitchFamily="34" charset="-122"/>
                <a:cs typeface="Calibri" pitchFamily="34" charset="-120"/>
              </a:rPr>
              <a:t>The landlord knows and allows continued occupancy.</a:t>
            </a:r>
            <a:endParaRPr lang="en-US" sz="1200" dirty="0"/>
          </a:p>
        </p:txBody>
      </p:sp>
      <p:pic>
        <p:nvPicPr>
          <p:cNvPr id="15" name="Image 2" descr="preencoded.png"/>
          <p:cNvPicPr>
            <a:picLocks noChangeAspect="1"/>
          </p:cNvPicPr>
          <p:nvPr/>
        </p:nvPicPr>
        <p:blipFill>
          <a:blip r:embed="rId3"/>
          <a:stretch>
            <a:fillRect/>
          </a:stretch>
        </p:blipFill>
        <p:spPr>
          <a:xfrm>
            <a:off x="822960" y="3840480"/>
            <a:ext cx="182880" cy="182880"/>
          </a:xfrm>
          <a:prstGeom prst="rect">
            <a:avLst/>
          </a:prstGeom>
        </p:spPr>
      </p:pic>
      <p:sp>
        <p:nvSpPr>
          <p:cNvPr id="16" name="Text 11"/>
          <p:cNvSpPr/>
          <p:nvPr/>
        </p:nvSpPr>
        <p:spPr>
          <a:xfrm>
            <a:off x="1143000" y="3794760"/>
            <a:ext cx="1828800" cy="27432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Rent Accepted:</a:t>
            </a:r>
            <a:endParaRPr lang="en-US" sz="1200" dirty="0"/>
          </a:p>
        </p:txBody>
      </p:sp>
      <p:sp>
        <p:nvSpPr>
          <p:cNvPr id="17" name="Text 12"/>
          <p:cNvSpPr/>
          <p:nvPr/>
        </p:nvSpPr>
        <p:spPr>
          <a:xfrm>
            <a:off x="3017520" y="3794760"/>
            <a:ext cx="5486400" cy="274320"/>
          </a:xfrm>
          <a:prstGeom prst="rect">
            <a:avLst/>
          </a:prstGeom>
          <a:noFill/>
          <a:ln/>
        </p:spPr>
        <p:txBody>
          <a:bodyPr wrap="square" lIns="0" tIns="0" rIns="0" bIns="0" rtlCol="0" anchor="ctr"/>
          <a:lstStyle/>
          <a:p>
            <a:pPr marL="0" indent="0">
              <a:buNone/>
            </a:pPr>
            <a:r>
              <a:rPr lang="en-US" sz="1200" dirty="0">
                <a:solidFill>
                  <a:srgbClr val="475569"/>
                </a:solidFill>
                <a:latin typeface="Calibri" pitchFamily="34" charset="0"/>
                <a:ea typeface="Calibri" pitchFamily="34" charset="-122"/>
                <a:cs typeface="Calibri" pitchFamily="34" charset="-120"/>
              </a:rPr>
              <a:t>Money changes hands on a recurring basis. Including partial payments.</a:t>
            </a:r>
            <a:endParaRPr lang="en-US" sz="1200" dirty="0"/>
          </a:p>
        </p:txBody>
      </p:sp>
      <p:pic>
        <p:nvPicPr>
          <p:cNvPr id="18" name="Image 3" descr="preencoded.png"/>
          <p:cNvPicPr>
            <a:picLocks noChangeAspect="1"/>
          </p:cNvPicPr>
          <p:nvPr/>
        </p:nvPicPr>
        <p:blipFill>
          <a:blip r:embed="rId3"/>
          <a:stretch>
            <a:fillRect/>
          </a:stretch>
        </p:blipFill>
        <p:spPr>
          <a:xfrm>
            <a:off x="822960" y="4297680"/>
            <a:ext cx="182880" cy="182880"/>
          </a:xfrm>
          <a:prstGeom prst="rect">
            <a:avLst/>
          </a:prstGeom>
        </p:spPr>
      </p:pic>
      <p:sp>
        <p:nvSpPr>
          <p:cNvPr id="19" name="Text 13"/>
          <p:cNvSpPr/>
          <p:nvPr/>
        </p:nvSpPr>
        <p:spPr>
          <a:xfrm>
            <a:off x="1143000" y="4251960"/>
            <a:ext cx="1828800" cy="27432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NOT the Label:</a:t>
            </a:r>
            <a:endParaRPr lang="en-US" sz="1200" dirty="0"/>
          </a:p>
        </p:txBody>
      </p:sp>
      <p:sp>
        <p:nvSpPr>
          <p:cNvPr id="20" name="Text 14"/>
          <p:cNvSpPr/>
          <p:nvPr/>
        </p:nvSpPr>
        <p:spPr>
          <a:xfrm>
            <a:off x="3017520" y="4251960"/>
            <a:ext cx="5486400" cy="274320"/>
          </a:xfrm>
          <a:prstGeom prst="rect">
            <a:avLst/>
          </a:prstGeom>
          <a:noFill/>
          <a:ln/>
        </p:spPr>
        <p:txBody>
          <a:bodyPr wrap="square" lIns="0" tIns="0" rIns="0" bIns="0" rtlCol="0" anchor="ctr"/>
          <a:lstStyle/>
          <a:p>
            <a:pPr marL="0" indent="0">
              <a:buNone/>
            </a:pPr>
            <a:r>
              <a:rPr lang="en-US" sz="1200" dirty="0">
                <a:solidFill>
                  <a:srgbClr val="475569"/>
                </a:solidFill>
                <a:latin typeface="Calibri" pitchFamily="34" charset="0"/>
                <a:ea typeface="Calibri" pitchFamily="34" charset="-122"/>
                <a:cs typeface="Calibri" pitchFamily="34" charset="-120"/>
              </a:rPr>
              <a:t>Calling it a “hotel stay” doesn’t make it one. Substance over form.</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F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9A84C"/>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640080" y="457200"/>
            <a:ext cx="365760" cy="365760"/>
          </a:xfrm>
          <a:prstGeom prst="rect">
            <a:avLst/>
          </a:prstGeom>
        </p:spPr>
      </p:pic>
      <p:sp>
        <p:nvSpPr>
          <p:cNvPr id="4" name="Text 1"/>
          <p:cNvSpPr/>
          <p:nvPr/>
        </p:nvSpPr>
        <p:spPr>
          <a:xfrm>
            <a:off x="1097280" y="457200"/>
            <a:ext cx="7315200" cy="41148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SELF-HELP EVICTIONS ARE ILLEGAL</a:t>
            </a:r>
            <a:endParaRPr lang="en-US" sz="2600" dirty="0"/>
          </a:p>
        </p:txBody>
      </p:sp>
      <p:sp>
        <p:nvSpPr>
          <p:cNvPr id="5" name="Text 2"/>
          <p:cNvSpPr/>
          <p:nvPr/>
        </p:nvSpPr>
        <p:spPr>
          <a:xfrm>
            <a:off x="640080" y="914400"/>
            <a:ext cx="7863840" cy="274320"/>
          </a:xfrm>
          <a:prstGeom prst="rect">
            <a:avLst/>
          </a:prstGeom>
          <a:noFill/>
          <a:ln/>
        </p:spPr>
        <p:txBody>
          <a:bodyPr wrap="square" lIns="0" tIns="0" rIns="0" bIns="0" rtlCol="0" anchor="ctr"/>
          <a:lstStyle/>
          <a:p>
            <a:pPr marL="0" indent="0">
              <a:buNone/>
            </a:pPr>
            <a:r>
              <a:rPr lang="en-US" sz="1300" i="1" dirty="0">
                <a:solidFill>
                  <a:srgbClr val="E8D49A"/>
                </a:solidFill>
                <a:latin typeface="Calibri" pitchFamily="34" charset="0"/>
                <a:ea typeface="Calibri" pitchFamily="34" charset="-122"/>
                <a:cs typeface="Calibri" pitchFamily="34" charset="-120"/>
              </a:rPr>
              <a:t>(No, Calling the Police Doesn’t Count as “Process”)</a:t>
            </a:r>
            <a:endParaRPr lang="en-US" sz="1300" dirty="0"/>
          </a:p>
        </p:txBody>
      </p:sp>
      <p:sp>
        <p:nvSpPr>
          <p:cNvPr id="6" name="Shape 3"/>
          <p:cNvSpPr/>
          <p:nvPr/>
        </p:nvSpPr>
        <p:spPr>
          <a:xfrm>
            <a:off x="640080" y="1463040"/>
            <a:ext cx="7863840" cy="685800"/>
          </a:xfrm>
          <a:prstGeom prst="rect">
            <a:avLst/>
          </a:prstGeom>
          <a:solidFill>
            <a:srgbClr val="1A2744"/>
          </a:solidFill>
          <a:ln/>
        </p:spPr>
        <p:txBody>
          <a:bodyPr/>
          <a:lstStyle/>
          <a:p>
            <a:endParaRPr lang="en-US"/>
          </a:p>
        </p:txBody>
      </p:sp>
      <p:sp>
        <p:nvSpPr>
          <p:cNvPr id="7" name="Shape 4"/>
          <p:cNvSpPr/>
          <p:nvPr/>
        </p:nvSpPr>
        <p:spPr>
          <a:xfrm>
            <a:off x="640080" y="1463040"/>
            <a:ext cx="54864" cy="685800"/>
          </a:xfrm>
          <a:prstGeom prst="rect">
            <a:avLst/>
          </a:prstGeom>
          <a:solidFill>
            <a:srgbClr val="C9A84C"/>
          </a:solidFill>
          <a:ln/>
        </p:spPr>
        <p:txBody>
          <a:bodyPr/>
          <a:lstStyle/>
          <a:p>
            <a:endParaRPr lang="en-US"/>
          </a:p>
        </p:txBody>
      </p:sp>
      <p:sp>
        <p:nvSpPr>
          <p:cNvPr id="8" name="Text 5"/>
          <p:cNvSpPr/>
          <p:nvPr/>
        </p:nvSpPr>
        <p:spPr>
          <a:xfrm>
            <a:off x="914400" y="1508760"/>
            <a:ext cx="7315200" cy="201168"/>
          </a:xfrm>
          <a:prstGeom prst="rect">
            <a:avLst/>
          </a:prstGeom>
          <a:noFill/>
          <a:ln/>
        </p:spPr>
        <p:txBody>
          <a:bodyPr wrap="square" lIns="0" tIns="0" rIns="0" bIns="0" rtlCol="0" anchor="ctr"/>
          <a:lstStyle/>
          <a:p>
            <a:pPr marL="0" indent="0">
              <a:buNone/>
            </a:pPr>
            <a:r>
              <a:rPr lang="en-US" sz="900" b="1" dirty="0">
                <a:solidFill>
                  <a:srgbClr val="C9A84C"/>
                </a:solidFill>
                <a:latin typeface="Calibri" pitchFamily="34" charset="0"/>
                <a:ea typeface="Calibri" pitchFamily="34" charset="-122"/>
                <a:cs typeface="Calibri" pitchFamily="34" charset="-120"/>
              </a:rPr>
              <a:t>Morrison v. Smith, 757 S.W.2d 678, 682 (Tenn. Ct. App. 1988)</a:t>
            </a:r>
            <a:endParaRPr lang="en-US" sz="900" dirty="0"/>
          </a:p>
        </p:txBody>
      </p:sp>
      <p:sp>
        <p:nvSpPr>
          <p:cNvPr id="9" name="Text 6"/>
          <p:cNvSpPr/>
          <p:nvPr/>
        </p:nvSpPr>
        <p:spPr>
          <a:xfrm>
            <a:off x="914400" y="1737360"/>
            <a:ext cx="7315200" cy="32004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Enter without entitlement = trespass. Yes, even if you own it.</a:t>
            </a:r>
            <a:endParaRPr lang="en-US" sz="1200" dirty="0"/>
          </a:p>
        </p:txBody>
      </p:sp>
      <p:sp>
        <p:nvSpPr>
          <p:cNvPr id="10" name="Shape 7"/>
          <p:cNvSpPr/>
          <p:nvPr/>
        </p:nvSpPr>
        <p:spPr>
          <a:xfrm>
            <a:off x="640080" y="2286000"/>
            <a:ext cx="7863840" cy="685800"/>
          </a:xfrm>
          <a:prstGeom prst="rect">
            <a:avLst/>
          </a:prstGeom>
          <a:solidFill>
            <a:srgbClr val="1A2744"/>
          </a:solidFill>
          <a:ln/>
        </p:spPr>
        <p:txBody>
          <a:bodyPr/>
          <a:lstStyle/>
          <a:p>
            <a:endParaRPr lang="en-US"/>
          </a:p>
        </p:txBody>
      </p:sp>
      <p:sp>
        <p:nvSpPr>
          <p:cNvPr id="11" name="Shape 8"/>
          <p:cNvSpPr/>
          <p:nvPr/>
        </p:nvSpPr>
        <p:spPr>
          <a:xfrm>
            <a:off x="640080" y="2286000"/>
            <a:ext cx="54864" cy="685800"/>
          </a:xfrm>
          <a:prstGeom prst="rect">
            <a:avLst/>
          </a:prstGeom>
          <a:solidFill>
            <a:srgbClr val="C9A84C"/>
          </a:solidFill>
          <a:ln/>
        </p:spPr>
        <p:txBody>
          <a:bodyPr/>
          <a:lstStyle/>
          <a:p>
            <a:endParaRPr lang="en-US"/>
          </a:p>
        </p:txBody>
      </p:sp>
      <p:sp>
        <p:nvSpPr>
          <p:cNvPr id="12" name="Text 9"/>
          <p:cNvSpPr/>
          <p:nvPr/>
        </p:nvSpPr>
        <p:spPr>
          <a:xfrm>
            <a:off x="914400" y="2331720"/>
            <a:ext cx="7315200" cy="201168"/>
          </a:xfrm>
          <a:prstGeom prst="rect">
            <a:avLst/>
          </a:prstGeom>
          <a:noFill/>
          <a:ln/>
        </p:spPr>
        <p:txBody>
          <a:bodyPr wrap="square" lIns="0" tIns="0" rIns="0" bIns="0" rtlCol="0" anchor="ctr"/>
          <a:lstStyle/>
          <a:p>
            <a:pPr marL="0" indent="0">
              <a:buNone/>
            </a:pPr>
            <a:r>
              <a:rPr lang="en-US" sz="900" b="1" dirty="0">
                <a:solidFill>
                  <a:srgbClr val="C9A84C"/>
                </a:solidFill>
                <a:latin typeface="Calibri" pitchFamily="34" charset="0"/>
                <a:ea typeface="Calibri" pitchFamily="34" charset="-122"/>
                <a:cs typeface="Calibri" pitchFamily="34" charset="-120"/>
              </a:rPr>
              <a:t>Price v. Osborne, 24 Tenn. App. 525, 147 S.W.2d 412 (1940)</a:t>
            </a:r>
            <a:endParaRPr lang="en-US" sz="900" dirty="0"/>
          </a:p>
        </p:txBody>
      </p:sp>
      <p:sp>
        <p:nvSpPr>
          <p:cNvPr id="13" name="Text 10"/>
          <p:cNvSpPr/>
          <p:nvPr/>
        </p:nvSpPr>
        <p:spPr>
          <a:xfrm>
            <a:off x="914400" y="2560320"/>
            <a:ext cx="7315200" cy="32004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Especially illegal when done to prevent tenant from possessing the property.</a:t>
            </a:r>
            <a:endParaRPr lang="en-US" sz="1200" dirty="0"/>
          </a:p>
        </p:txBody>
      </p:sp>
      <p:sp>
        <p:nvSpPr>
          <p:cNvPr id="14" name="Shape 11"/>
          <p:cNvSpPr/>
          <p:nvPr/>
        </p:nvSpPr>
        <p:spPr>
          <a:xfrm>
            <a:off x="640080" y="3108960"/>
            <a:ext cx="7863840" cy="685800"/>
          </a:xfrm>
          <a:prstGeom prst="rect">
            <a:avLst/>
          </a:prstGeom>
          <a:solidFill>
            <a:srgbClr val="1A2744"/>
          </a:solidFill>
          <a:ln/>
        </p:spPr>
        <p:txBody>
          <a:bodyPr/>
          <a:lstStyle/>
          <a:p>
            <a:endParaRPr lang="en-US"/>
          </a:p>
        </p:txBody>
      </p:sp>
      <p:sp>
        <p:nvSpPr>
          <p:cNvPr id="15" name="Shape 12"/>
          <p:cNvSpPr/>
          <p:nvPr/>
        </p:nvSpPr>
        <p:spPr>
          <a:xfrm>
            <a:off x="640080" y="3108960"/>
            <a:ext cx="54864" cy="685800"/>
          </a:xfrm>
          <a:prstGeom prst="rect">
            <a:avLst/>
          </a:prstGeom>
          <a:solidFill>
            <a:srgbClr val="C9A84C"/>
          </a:solidFill>
          <a:ln/>
        </p:spPr>
        <p:txBody>
          <a:bodyPr/>
          <a:lstStyle/>
          <a:p>
            <a:endParaRPr lang="en-US"/>
          </a:p>
        </p:txBody>
      </p:sp>
      <p:sp>
        <p:nvSpPr>
          <p:cNvPr id="16" name="Text 13"/>
          <p:cNvSpPr/>
          <p:nvPr/>
        </p:nvSpPr>
        <p:spPr>
          <a:xfrm>
            <a:off x="914400" y="3154680"/>
            <a:ext cx="7315200" cy="201168"/>
          </a:xfrm>
          <a:prstGeom prst="rect">
            <a:avLst/>
          </a:prstGeom>
          <a:noFill/>
          <a:ln/>
        </p:spPr>
        <p:txBody>
          <a:bodyPr wrap="square" lIns="0" tIns="0" rIns="0" bIns="0" rtlCol="0" anchor="ctr"/>
          <a:lstStyle/>
          <a:p>
            <a:pPr marL="0" indent="0">
              <a:buNone/>
            </a:pPr>
            <a:r>
              <a:rPr lang="en-US" sz="900" b="1" dirty="0">
                <a:solidFill>
                  <a:srgbClr val="C9A84C"/>
                </a:solidFill>
                <a:latin typeface="Calibri" pitchFamily="34" charset="0"/>
                <a:ea typeface="Calibri" pitchFamily="34" charset="-122"/>
                <a:cs typeface="Calibri" pitchFamily="34" charset="-120"/>
              </a:rPr>
              <a:t>Schumpert v. Moore, 149 S.W.2d 471 (Tenn. App. 1940)</a:t>
            </a:r>
            <a:endParaRPr lang="en-US" sz="900" dirty="0"/>
          </a:p>
        </p:txBody>
      </p:sp>
      <p:sp>
        <p:nvSpPr>
          <p:cNvPr id="17" name="Text 14"/>
          <p:cNvSpPr/>
          <p:nvPr/>
        </p:nvSpPr>
        <p:spPr>
          <a:xfrm>
            <a:off x="914400" y="3383280"/>
            <a:ext cx="7315200" cy="32004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Self-help eviction measures are flat-out prohibited. Period.</a:t>
            </a:r>
            <a:endParaRPr lang="en-US" sz="1200" dirty="0"/>
          </a:p>
        </p:txBody>
      </p:sp>
      <p:sp>
        <p:nvSpPr>
          <p:cNvPr id="18" name="Shape 15"/>
          <p:cNvSpPr/>
          <p:nvPr/>
        </p:nvSpPr>
        <p:spPr>
          <a:xfrm>
            <a:off x="640080" y="3931920"/>
            <a:ext cx="7863840" cy="685800"/>
          </a:xfrm>
          <a:prstGeom prst="rect">
            <a:avLst/>
          </a:prstGeom>
          <a:solidFill>
            <a:srgbClr val="1A2744"/>
          </a:solidFill>
          <a:ln/>
        </p:spPr>
        <p:txBody>
          <a:bodyPr/>
          <a:lstStyle/>
          <a:p>
            <a:endParaRPr lang="en-US"/>
          </a:p>
        </p:txBody>
      </p:sp>
      <p:sp>
        <p:nvSpPr>
          <p:cNvPr id="19" name="Shape 16"/>
          <p:cNvSpPr/>
          <p:nvPr/>
        </p:nvSpPr>
        <p:spPr>
          <a:xfrm>
            <a:off x="640080" y="3931920"/>
            <a:ext cx="54864" cy="685800"/>
          </a:xfrm>
          <a:prstGeom prst="rect">
            <a:avLst/>
          </a:prstGeom>
          <a:solidFill>
            <a:srgbClr val="C9A84C"/>
          </a:solidFill>
          <a:ln/>
        </p:spPr>
        <p:txBody>
          <a:bodyPr/>
          <a:lstStyle/>
          <a:p>
            <a:endParaRPr lang="en-US"/>
          </a:p>
        </p:txBody>
      </p:sp>
      <p:sp>
        <p:nvSpPr>
          <p:cNvPr id="20" name="Text 17"/>
          <p:cNvSpPr/>
          <p:nvPr/>
        </p:nvSpPr>
        <p:spPr>
          <a:xfrm>
            <a:off x="914400" y="3977640"/>
            <a:ext cx="7315200" cy="201168"/>
          </a:xfrm>
          <a:prstGeom prst="rect">
            <a:avLst/>
          </a:prstGeom>
          <a:noFill/>
          <a:ln/>
        </p:spPr>
        <p:txBody>
          <a:bodyPr wrap="square" lIns="0" tIns="0" rIns="0" bIns="0" rtlCol="0" anchor="ctr"/>
          <a:lstStyle/>
          <a:p>
            <a:pPr marL="0" indent="0">
              <a:buNone/>
            </a:pPr>
            <a:r>
              <a:rPr lang="en-US" sz="900" b="1" dirty="0">
                <a:solidFill>
                  <a:srgbClr val="C9A84C"/>
                </a:solidFill>
                <a:latin typeface="Calibri" pitchFamily="34" charset="0"/>
                <a:ea typeface="Calibri" pitchFamily="34" charset="-122"/>
                <a:cs typeface="Calibri" pitchFamily="34" charset="-120"/>
              </a:rPr>
              <a:t>Tenn-Tex Props. v. Brownell-Electro, 778 S.W.2d 423, 428 (Tenn. 1989)</a:t>
            </a:r>
            <a:endParaRPr lang="en-US" sz="900" dirty="0"/>
          </a:p>
        </p:txBody>
      </p:sp>
      <p:sp>
        <p:nvSpPr>
          <p:cNvPr id="21" name="Text 18"/>
          <p:cNvSpPr/>
          <p:nvPr/>
        </p:nvSpPr>
        <p:spPr>
          <a:xfrm>
            <a:off x="914400" y="4206240"/>
            <a:ext cx="7315200" cy="320040"/>
          </a:xfrm>
          <a:prstGeom prst="rect">
            <a:avLst/>
          </a:prstGeom>
          <a:noFill/>
          <a:ln/>
        </p:spPr>
        <p:txBody>
          <a:bodyPr wrap="square" lIns="0" tIns="0" rIns="0" bIns="0" rtlCol="0" anchor="ctr"/>
          <a:lstStyle/>
          <a:p>
            <a:pPr marL="0" indent="0">
              <a:buNone/>
            </a:pPr>
            <a:r>
              <a:rPr lang="en-US" sz="1200" dirty="0">
                <a:solidFill>
                  <a:srgbClr val="F4F1EB"/>
                </a:solidFill>
                <a:latin typeface="Calibri" pitchFamily="34" charset="0"/>
                <a:ea typeface="Calibri" pitchFamily="34" charset="-122"/>
                <a:cs typeface="Calibri" pitchFamily="34" charset="-120"/>
              </a:rPr>
              <a:t>Implied covenant of quiet enjoyment. Threats of removal violate it.</a:t>
            </a:r>
            <a:endParaRPr lang="en-US" sz="1200" dirty="0"/>
          </a:p>
        </p:txBody>
      </p:sp>
      <p:sp>
        <p:nvSpPr>
          <p:cNvPr id="22" name="Shape 19"/>
          <p:cNvSpPr/>
          <p:nvPr/>
        </p:nvSpPr>
        <p:spPr>
          <a:xfrm>
            <a:off x="640080" y="4572000"/>
            <a:ext cx="7863840" cy="411480"/>
          </a:xfrm>
          <a:prstGeom prst="rect">
            <a:avLst/>
          </a:prstGeom>
          <a:solidFill>
            <a:srgbClr val="FFDD57"/>
          </a:solidFill>
          <a:ln/>
        </p:spPr>
        <p:txBody>
          <a:bodyPr/>
          <a:lstStyle/>
          <a:p>
            <a:endParaRPr lang="en-US"/>
          </a:p>
        </p:txBody>
      </p:sp>
      <p:sp>
        <p:nvSpPr>
          <p:cNvPr id="23" name="Text 20"/>
          <p:cNvSpPr/>
          <p:nvPr/>
        </p:nvSpPr>
        <p:spPr>
          <a:xfrm>
            <a:off x="822960" y="4590288"/>
            <a:ext cx="7498080" cy="365760"/>
          </a:xfrm>
          <a:prstGeom prst="rect">
            <a:avLst/>
          </a:prstGeom>
          <a:noFill/>
          <a:ln/>
        </p:spPr>
        <p:txBody>
          <a:bodyPr wrap="square" lIns="0" tIns="0" rIns="0" bIns="0" rtlCol="0" anchor="ctr"/>
          <a:lstStyle/>
          <a:p>
            <a:pPr marL="0" indent="0">
              <a:buNone/>
            </a:pPr>
            <a:r>
              <a:rPr lang="en-US" sz="1200" b="1" i="1" dirty="0">
                <a:solidFill>
                  <a:srgbClr val="0F1A2E"/>
                </a:solidFill>
                <a:latin typeface="Calibri" pitchFamily="34" charset="0"/>
                <a:ea typeface="Calibri" pitchFamily="34" charset="-122"/>
                <a:cs typeface="Calibri" pitchFamily="34" charset="-120"/>
              </a:rPr>
              <a:t>Memorize these four cases. Tattoo them on your arm if you have to.</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A2E"/>
          </a:solidFill>
          <a:ln/>
        </p:spPr>
        <p:txBody>
          <a:bodyPr/>
          <a:lstStyle/>
          <a:p>
            <a:endParaRPr lang="en-US"/>
          </a:p>
        </p:txBody>
      </p:sp>
      <p:sp>
        <p:nvSpPr>
          <p:cNvPr id="3" name="Text 1"/>
          <p:cNvSpPr/>
          <p:nvPr/>
        </p:nvSpPr>
        <p:spPr>
          <a:xfrm>
            <a:off x="640080" y="182880"/>
            <a:ext cx="8229600" cy="64008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THE DETAINER PROCESS (a.k.a. THE RULES)</a:t>
            </a:r>
            <a:endParaRPr lang="en-US" sz="2600" dirty="0"/>
          </a:p>
        </p:txBody>
      </p:sp>
      <p:sp>
        <p:nvSpPr>
          <p:cNvPr id="4" name="Shape 2"/>
          <p:cNvSpPr/>
          <p:nvPr/>
        </p:nvSpPr>
        <p:spPr>
          <a:xfrm>
            <a:off x="457200" y="1371600"/>
            <a:ext cx="1554480" cy="25603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5" name="Shape 3"/>
          <p:cNvSpPr/>
          <p:nvPr/>
        </p:nvSpPr>
        <p:spPr>
          <a:xfrm>
            <a:off x="960120" y="1554480"/>
            <a:ext cx="548640" cy="548640"/>
          </a:xfrm>
          <a:prstGeom prst="ellipse">
            <a:avLst/>
          </a:prstGeom>
          <a:solidFill>
            <a:srgbClr val="0F766E"/>
          </a:solidFill>
          <a:ln/>
        </p:spPr>
        <p:txBody>
          <a:bodyPr/>
          <a:lstStyle/>
          <a:p>
            <a:endParaRPr lang="en-US"/>
          </a:p>
        </p:txBody>
      </p:sp>
      <p:sp>
        <p:nvSpPr>
          <p:cNvPr id="6" name="Text 4"/>
          <p:cNvSpPr/>
          <p:nvPr/>
        </p:nvSpPr>
        <p:spPr>
          <a:xfrm>
            <a:off x="960120" y="1554480"/>
            <a:ext cx="548640" cy="54864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1</a:t>
            </a:r>
            <a:endParaRPr lang="en-US" sz="2200" dirty="0"/>
          </a:p>
        </p:txBody>
      </p:sp>
      <p:sp>
        <p:nvSpPr>
          <p:cNvPr id="7" name="Text 5"/>
          <p:cNvSpPr/>
          <p:nvPr/>
        </p:nvSpPr>
        <p:spPr>
          <a:xfrm>
            <a:off x="548640" y="2286000"/>
            <a:ext cx="1371600" cy="365760"/>
          </a:xfrm>
          <a:prstGeom prst="rect">
            <a:avLst/>
          </a:prstGeom>
          <a:noFill/>
          <a:ln/>
        </p:spPr>
        <p:txBody>
          <a:bodyPr wrap="square" lIns="0" tIns="0" rIns="0" bIns="0" rtlCol="0" anchor="ctr"/>
          <a:lstStyle/>
          <a:p>
            <a:pPr marL="0" indent="0" algn="ctr">
              <a:buNone/>
            </a:pPr>
            <a:r>
              <a:rPr lang="en-US" sz="1200" b="1" dirty="0">
                <a:solidFill>
                  <a:srgbClr val="1E293B"/>
                </a:solidFill>
                <a:latin typeface="Calibri" pitchFamily="34" charset="0"/>
                <a:ea typeface="Calibri" pitchFamily="34" charset="-122"/>
                <a:cs typeface="Calibri" pitchFamily="34" charset="-120"/>
              </a:rPr>
              <a:t>Written Notice</a:t>
            </a:r>
            <a:endParaRPr lang="en-US" sz="1200" dirty="0"/>
          </a:p>
        </p:txBody>
      </p:sp>
      <p:sp>
        <p:nvSpPr>
          <p:cNvPr id="8" name="Text 6"/>
          <p:cNvSpPr/>
          <p:nvPr/>
        </p:nvSpPr>
        <p:spPr>
          <a:xfrm>
            <a:off x="548640" y="2697480"/>
            <a:ext cx="1371600" cy="731520"/>
          </a:xfrm>
          <a:prstGeom prst="rect">
            <a:avLst/>
          </a:prstGeom>
          <a:noFill/>
          <a:ln/>
        </p:spPr>
        <p:txBody>
          <a:bodyPr wrap="square" lIns="0" tIns="0" rIns="0" bIns="0" rtlCol="0" anchor="ctr"/>
          <a:lstStyle/>
          <a:p>
            <a:pPr marL="0" indent="0" algn="ctr">
              <a:buNone/>
            </a:pPr>
            <a:r>
              <a:rPr lang="en-US" sz="1000" dirty="0">
                <a:solidFill>
                  <a:srgbClr val="475569"/>
                </a:solidFill>
                <a:latin typeface="Calibri" pitchFamily="34" charset="0"/>
                <a:ea typeface="Calibri" pitchFamily="34" charset="-122"/>
                <a:cs typeface="Calibri" pitchFamily="34" charset="-120"/>
              </a:rPr>
              <a:t>14-day notice</a:t>
            </a:r>
            <a:endParaRPr lang="en-US" sz="1000" dirty="0"/>
          </a:p>
          <a:p>
            <a:pPr marL="0" indent="0" algn="ctr">
              <a:buNone/>
            </a:pPr>
            <a:r>
              <a:rPr lang="en-US" sz="1000" dirty="0">
                <a:solidFill>
                  <a:srgbClr val="475569"/>
                </a:solidFill>
                <a:latin typeface="Calibri" pitchFamily="34" charset="0"/>
                <a:ea typeface="Calibri" pitchFamily="34" charset="-122"/>
                <a:cs typeface="Calibri" pitchFamily="34" charset="-120"/>
              </a:rPr>
              <a:t>TCA § 66-7-109(b)</a:t>
            </a:r>
            <a:endParaRPr lang="en-US" sz="1000" dirty="0"/>
          </a:p>
        </p:txBody>
      </p:sp>
      <p:pic>
        <p:nvPicPr>
          <p:cNvPr id="9" name="Image 0" descr="preencoded.png"/>
          <p:cNvPicPr>
            <a:picLocks noChangeAspect="1"/>
          </p:cNvPicPr>
          <p:nvPr/>
        </p:nvPicPr>
        <p:blipFill>
          <a:blip r:embed="rId3"/>
          <a:stretch>
            <a:fillRect/>
          </a:stretch>
        </p:blipFill>
        <p:spPr>
          <a:xfrm>
            <a:off x="2011680" y="2423160"/>
            <a:ext cx="182880" cy="182880"/>
          </a:xfrm>
          <a:prstGeom prst="rect">
            <a:avLst/>
          </a:prstGeom>
        </p:spPr>
      </p:pic>
      <p:sp>
        <p:nvSpPr>
          <p:cNvPr id="10" name="Shape 7"/>
          <p:cNvSpPr/>
          <p:nvPr/>
        </p:nvSpPr>
        <p:spPr>
          <a:xfrm>
            <a:off x="2148840" y="1371600"/>
            <a:ext cx="1554480" cy="25603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1" name="Shape 8"/>
          <p:cNvSpPr/>
          <p:nvPr/>
        </p:nvSpPr>
        <p:spPr>
          <a:xfrm>
            <a:off x="2651760" y="1554480"/>
            <a:ext cx="548640" cy="548640"/>
          </a:xfrm>
          <a:prstGeom prst="ellipse">
            <a:avLst/>
          </a:prstGeom>
          <a:solidFill>
            <a:srgbClr val="1A2744"/>
          </a:solidFill>
          <a:ln/>
        </p:spPr>
        <p:txBody>
          <a:bodyPr/>
          <a:lstStyle/>
          <a:p>
            <a:endParaRPr lang="en-US"/>
          </a:p>
        </p:txBody>
      </p:sp>
      <p:sp>
        <p:nvSpPr>
          <p:cNvPr id="12" name="Text 9"/>
          <p:cNvSpPr/>
          <p:nvPr/>
        </p:nvSpPr>
        <p:spPr>
          <a:xfrm>
            <a:off x="2651760" y="1554480"/>
            <a:ext cx="548640" cy="54864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2</a:t>
            </a:r>
            <a:endParaRPr lang="en-US" sz="2200" dirty="0"/>
          </a:p>
        </p:txBody>
      </p:sp>
      <p:sp>
        <p:nvSpPr>
          <p:cNvPr id="13" name="Text 10"/>
          <p:cNvSpPr/>
          <p:nvPr/>
        </p:nvSpPr>
        <p:spPr>
          <a:xfrm>
            <a:off x="2240280" y="2286000"/>
            <a:ext cx="1371600" cy="365760"/>
          </a:xfrm>
          <a:prstGeom prst="rect">
            <a:avLst/>
          </a:prstGeom>
          <a:noFill/>
          <a:ln/>
        </p:spPr>
        <p:txBody>
          <a:bodyPr wrap="square" lIns="0" tIns="0" rIns="0" bIns="0" rtlCol="0" anchor="ctr"/>
          <a:lstStyle/>
          <a:p>
            <a:pPr marL="0" indent="0" algn="ctr">
              <a:buNone/>
            </a:pPr>
            <a:r>
              <a:rPr lang="en-US" sz="1200" b="1" dirty="0">
                <a:solidFill>
                  <a:srgbClr val="1E293B"/>
                </a:solidFill>
                <a:latin typeface="Calibri" pitchFamily="34" charset="0"/>
                <a:ea typeface="Calibri" pitchFamily="34" charset="-122"/>
                <a:cs typeface="Calibri" pitchFamily="34" charset="-120"/>
              </a:rPr>
              <a:t>File Detainer</a:t>
            </a:r>
            <a:endParaRPr lang="en-US" sz="1200" dirty="0"/>
          </a:p>
        </p:txBody>
      </p:sp>
      <p:sp>
        <p:nvSpPr>
          <p:cNvPr id="14" name="Text 11"/>
          <p:cNvSpPr/>
          <p:nvPr/>
        </p:nvSpPr>
        <p:spPr>
          <a:xfrm>
            <a:off x="2240280" y="2697480"/>
            <a:ext cx="1371600" cy="731520"/>
          </a:xfrm>
          <a:prstGeom prst="rect">
            <a:avLst/>
          </a:prstGeom>
          <a:noFill/>
          <a:ln/>
        </p:spPr>
        <p:txBody>
          <a:bodyPr wrap="square" lIns="0" tIns="0" rIns="0" bIns="0" rtlCol="0" anchor="ctr"/>
          <a:lstStyle/>
          <a:p>
            <a:pPr marL="0" indent="0" algn="ctr">
              <a:buNone/>
            </a:pPr>
            <a:r>
              <a:rPr lang="en-US" sz="1000" dirty="0">
                <a:solidFill>
                  <a:srgbClr val="475569"/>
                </a:solidFill>
                <a:latin typeface="Calibri" pitchFamily="34" charset="0"/>
                <a:ea typeface="Calibri" pitchFamily="34" charset="-122"/>
                <a:cs typeface="Calibri" pitchFamily="34" charset="-120"/>
              </a:rPr>
              <a:t>General Sessions</a:t>
            </a:r>
            <a:endParaRPr lang="en-US" sz="1000" dirty="0"/>
          </a:p>
          <a:p>
            <a:pPr marL="0" indent="0" algn="ctr">
              <a:buNone/>
            </a:pPr>
            <a:r>
              <a:rPr lang="en-US" sz="1000" dirty="0">
                <a:solidFill>
                  <a:srgbClr val="475569"/>
                </a:solidFill>
                <a:latin typeface="Calibri" pitchFamily="34" charset="0"/>
                <a:ea typeface="Calibri" pitchFamily="34" charset="-122"/>
                <a:cs typeface="Calibri" pitchFamily="34" charset="-120"/>
              </a:rPr>
              <a:t>TCA §§ 29-18-101+</a:t>
            </a:r>
            <a:endParaRPr lang="en-US" sz="1000" dirty="0"/>
          </a:p>
        </p:txBody>
      </p:sp>
      <p:pic>
        <p:nvPicPr>
          <p:cNvPr id="15" name="Image 1" descr="preencoded.png"/>
          <p:cNvPicPr>
            <a:picLocks noChangeAspect="1"/>
          </p:cNvPicPr>
          <p:nvPr/>
        </p:nvPicPr>
        <p:blipFill>
          <a:blip r:embed="rId3"/>
          <a:stretch>
            <a:fillRect/>
          </a:stretch>
        </p:blipFill>
        <p:spPr>
          <a:xfrm>
            <a:off x="3703320" y="2423160"/>
            <a:ext cx="182880" cy="182880"/>
          </a:xfrm>
          <a:prstGeom prst="rect">
            <a:avLst/>
          </a:prstGeom>
        </p:spPr>
      </p:pic>
      <p:sp>
        <p:nvSpPr>
          <p:cNvPr id="16" name="Shape 12"/>
          <p:cNvSpPr/>
          <p:nvPr/>
        </p:nvSpPr>
        <p:spPr>
          <a:xfrm>
            <a:off x="3840480" y="1371600"/>
            <a:ext cx="1554480" cy="25603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7" name="Shape 13"/>
          <p:cNvSpPr/>
          <p:nvPr/>
        </p:nvSpPr>
        <p:spPr>
          <a:xfrm>
            <a:off x="4343400" y="1554480"/>
            <a:ext cx="548640" cy="548640"/>
          </a:xfrm>
          <a:prstGeom prst="ellipse">
            <a:avLst/>
          </a:prstGeom>
          <a:solidFill>
            <a:srgbClr val="0F766E"/>
          </a:solidFill>
          <a:ln/>
        </p:spPr>
        <p:txBody>
          <a:bodyPr/>
          <a:lstStyle/>
          <a:p>
            <a:endParaRPr lang="en-US"/>
          </a:p>
        </p:txBody>
      </p:sp>
      <p:sp>
        <p:nvSpPr>
          <p:cNvPr id="18" name="Text 14"/>
          <p:cNvSpPr/>
          <p:nvPr/>
        </p:nvSpPr>
        <p:spPr>
          <a:xfrm>
            <a:off x="4343400" y="1554480"/>
            <a:ext cx="548640" cy="54864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3</a:t>
            </a:r>
            <a:endParaRPr lang="en-US" sz="2200" dirty="0"/>
          </a:p>
        </p:txBody>
      </p:sp>
      <p:sp>
        <p:nvSpPr>
          <p:cNvPr id="19" name="Text 15"/>
          <p:cNvSpPr/>
          <p:nvPr/>
        </p:nvSpPr>
        <p:spPr>
          <a:xfrm>
            <a:off x="3931920" y="2286000"/>
            <a:ext cx="1371600" cy="365760"/>
          </a:xfrm>
          <a:prstGeom prst="rect">
            <a:avLst/>
          </a:prstGeom>
          <a:noFill/>
          <a:ln/>
        </p:spPr>
        <p:txBody>
          <a:bodyPr wrap="square" lIns="0" tIns="0" rIns="0" bIns="0" rtlCol="0" anchor="ctr"/>
          <a:lstStyle/>
          <a:p>
            <a:pPr marL="0" indent="0" algn="ctr">
              <a:buNone/>
            </a:pPr>
            <a:r>
              <a:rPr lang="en-US" sz="1200" b="1" dirty="0">
                <a:solidFill>
                  <a:srgbClr val="1E293B"/>
                </a:solidFill>
                <a:latin typeface="Calibri" pitchFamily="34" charset="0"/>
                <a:ea typeface="Calibri" pitchFamily="34" charset="-122"/>
                <a:cs typeface="Calibri" pitchFamily="34" charset="-120"/>
              </a:rPr>
              <a:t>Serve Summons</a:t>
            </a:r>
            <a:endParaRPr lang="en-US" sz="1200" dirty="0"/>
          </a:p>
        </p:txBody>
      </p:sp>
      <p:sp>
        <p:nvSpPr>
          <p:cNvPr id="20" name="Text 16"/>
          <p:cNvSpPr/>
          <p:nvPr/>
        </p:nvSpPr>
        <p:spPr>
          <a:xfrm>
            <a:off x="3931920" y="2697480"/>
            <a:ext cx="1371600" cy="731520"/>
          </a:xfrm>
          <a:prstGeom prst="rect">
            <a:avLst/>
          </a:prstGeom>
          <a:noFill/>
          <a:ln/>
        </p:spPr>
        <p:txBody>
          <a:bodyPr wrap="square" lIns="0" tIns="0" rIns="0" bIns="0" rtlCol="0" anchor="ctr"/>
          <a:lstStyle/>
          <a:p>
            <a:pPr marL="0" indent="0" algn="ctr">
              <a:buNone/>
            </a:pPr>
            <a:r>
              <a:rPr lang="en-US" sz="1000" dirty="0">
                <a:solidFill>
                  <a:srgbClr val="475569"/>
                </a:solidFill>
                <a:latin typeface="Calibri" pitchFamily="34" charset="0"/>
                <a:ea typeface="Calibri" pitchFamily="34" charset="-122"/>
                <a:cs typeface="Calibri" pitchFamily="34" charset="-120"/>
              </a:rPr>
              <a:t>TCA § 29-18-115</a:t>
            </a:r>
            <a:endParaRPr lang="en-US" sz="1000" dirty="0"/>
          </a:p>
        </p:txBody>
      </p:sp>
      <p:pic>
        <p:nvPicPr>
          <p:cNvPr id="21" name="Image 2" descr="preencoded.png"/>
          <p:cNvPicPr>
            <a:picLocks noChangeAspect="1"/>
          </p:cNvPicPr>
          <p:nvPr/>
        </p:nvPicPr>
        <p:blipFill>
          <a:blip r:embed="rId3"/>
          <a:stretch>
            <a:fillRect/>
          </a:stretch>
        </p:blipFill>
        <p:spPr>
          <a:xfrm>
            <a:off x="5394960" y="2423160"/>
            <a:ext cx="182880" cy="182880"/>
          </a:xfrm>
          <a:prstGeom prst="rect">
            <a:avLst/>
          </a:prstGeom>
        </p:spPr>
      </p:pic>
      <p:sp>
        <p:nvSpPr>
          <p:cNvPr id="22" name="Shape 17"/>
          <p:cNvSpPr/>
          <p:nvPr/>
        </p:nvSpPr>
        <p:spPr>
          <a:xfrm>
            <a:off x="5532120" y="1371600"/>
            <a:ext cx="1554480" cy="25603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3" name="Shape 18"/>
          <p:cNvSpPr/>
          <p:nvPr/>
        </p:nvSpPr>
        <p:spPr>
          <a:xfrm>
            <a:off x="6035040" y="1554480"/>
            <a:ext cx="548640" cy="548640"/>
          </a:xfrm>
          <a:prstGeom prst="ellipse">
            <a:avLst/>
          </a:prstGeom>
          <a:solidFill>
            <a:srgbClr val="1A2744"/>
          </a:solidFill>
          <a:ln/>
        </p:spPr>
        <p:txBody>
          <a:bodyPr/>
          <a:lstStyle/>
          <a:p>
            <a:endParaRPr lang="en-US"/>
          </a:p>
        </p:txBody>
      </p:sp>
      <p:sp>
        <p:nvSpPr>
          <p:cNvPr id="24" name="Text 19"/>
          <p:cNvSpPr/>
          <p:nvPr/>
        </p:nvSpPr>
        <p:spPr>
          <a:xfrm>
            <a:off x="6035040" y="1554480"/>
            <a:ext cx="548640" cy="54864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4</a:t>
            </a:r>
            <a:endParaRPr lang="en-US" sz="2200" dirty="0"/>
          </a:p>
        </p:txBody>
      </p:sp>
      <p:sp>
        <p:nvSpPr>
          <p:cNvPr id="25" name="Text 20"/>
          <p:cNvSpPr/>
          <p:nvPr/>
        </p:nvSpPr>
        <p:spPr>
          <a:xfrm>
            <a:off x="5623560" y="2286000"/>
            <a:ext cx="1371600" cy="365760"/>
          </a:xfrm>
          <a:prstGeom prst="rect">
            <a:avLst/>
          </a:prstGeom>
          <a:noFill/>
          <a:ln/>
        </p:spPr>
        <p:txBody>
          <a:bodyPr wrap="square" lIns="0" tIns="0" rIns="0" bIns="0" rtlCol="0" anchor="ctr"/>
          <a:lstStyle/>
          <a:p>
            <a:pPr marL="0" indent="0" algn="ctr">
              <a:buNone/>
            </a:pPr>
            <a:r>
              <a:rPr lang="en-US" sz="1200" b="1" dirty="0">
                <a:solidFill>
                  <a:srgbClr val="1E293B"/>
                </a:solidFill>
                <a:latin typeface="Calibri" pitchFamily="34" charset="0"/>
                <a:ea typeface="Calibri" pitchFamily="34" charset="-122"/>
                <a:cs typeface="Calibri" pitchFamily="34" charset="-120"/>
              </a:rPr>
              <a:t>Court Hearing</a:t>
            </a:r>
            <a:endParaRPr lang="en-US" sz="1200" dirty="0"/>
          </a:p>
        </p:txBody>
      </p:sp>
      <p:sp>
        <p:nvSpPr>
          <p:cNvPr id="26" name="Text 21"/>
          <p:cNvSpPr/>
          <p:nvPr/>
        </p:nvSpPr>
        <p:spPr>
          <a:xfrm>
            <a:off x="5623560" y="2697480"/>
            <a:ext cx="1371600" cy="731520"/>
          </a:xfrm>
          <a:prstGeom prst="rect">
            <a:avLst/>
          </a:prstGeom>
          <a:noFill/>
          <a:ln/>
        </p:spPr>
        <p:txBody>
          <a:bodyPr wrap="square" lIns="0" tIns="0" rIns="0" bIns="0" rtlCol="0" anchor="ctr"/>
          <a:lstStyle/>
          <a:p>
            <a:pPr marL="0" indent="0" algn="ctr">
              <a:buNone/>
            </a:pPr>
            <a:r>
              <a:rPr lang="en-US" sz="1000" dirty="0">
                <a:solidFill>
                  <a:srgbClr val="475569"/>
                </a:solidFill>
                <a:latin typeface="Calibri" pitchFamily="34" charset="0"/>
                <a:ea typeface="Calibri" pitchFamily="34" charset="-122"/>
                <a:cs typeface="Calibri" pitchFamily="34" charset="-120"/>
              </a:rPr>
              <a:t>≥ 6 days from service</a:t>
            </a:r>
            <a:endParaRPr lang="en-US" sz="1000" dirty="0"/>
          </a:p>
          <a:p>
            <a:pPr marL="0" indent="0" algn="ctr">
              <a:buNone/>
            </a:pPr>
            <a:r>
              <a:rPr lang="en-US" sz="1000" dirty="0">
                <a:solidFill>
                  <a:srgbClr val="475569"/>
                </a:solidFill>
                <a:latin typeface="Calibri" pitchFamily="34" charset="0"/>
                <a:ea typeface="Calibri" pitchFamily="34" charset="-122"/>
                <a:cs typeface="Calibri" pitchFamily="34" charset="-120"/>
              </a:rPr>
              <a:t>TCA § 29-18-117</a:t>
            </a:r>
            <a:endParaRPr lang="en-US" sz="1000" dirty="0"/>
          </a:p>
        </p:txBody>
      </p:sp>
      <p:pic>
        <p:nvPicPr>
          <p:cNvPr id="27" name="Image 3" descr="preencoded.png"/>
          <p:cNvPicPr>
            <a:picLocks noChangeAspect="1"/>
          </p:cNvPicPr>
          <p:nvPr/>
        </p:nvPicPr>
        <p:blipFill>
          <a:blip r:embed="rId3"/>
          <a:stretch>
            <a:fillRect/>
          </a:stretch>
        </p:blipFill>
        <p:spPr>
          <a:xfrm>
            <a:off x="7086600" y="2423160"/>
            <a:ext cx="182880" cy="182880"/>
          </a:xfrm>
          <a:prstGeom prst="rect">
            <a:avLst/>
          </a:prstGeom>
        </p:spPr>
      </p:pic>
      <p:sp>
        <p:nvSpPr>
          <p:cNvPr id="28" name="Shape 22"/>
          <p:cNvSpPr/>
          <p:nvPr/>
        </p:nvSpPr>
        <p:spPr>
          <a:xfrm>
            <a:off x="7223760" y="1371600"/>
            <a:ext cx="1554480" cy="25603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9" name="Shape 23"/>
          <p:cNvSpPr/>
          <p:nvPr/>
        </p:nvSpPr>
        <p:spPr>
          <a:xfrm>
            <a:off x="7726680" y="1554480"/>
            <a:ext cx="548640" cy="548640"/>
          </a:xfrm>
          <a:prstGeom prst="ellipse">
            <a:avLst/>
          </a:prstGeom>
          <a:solidFill>
            <a:srgbClr val="0F766E"/>
          </a:solidFill>
          <a:ln/>
        </p:spPr>
        <p:txBody>
          <a:bodyPr/>
          <a:lstStyle/>
          <a:p>
            <a:endParaRPr lang="en-US"/>
          </a:p>
        </p:txBody>
      </p:sp>
      <p:sp>
        <p:nvSpPr>
          <p:cNvPr id="30" name="Text 24"/>
          <p:cNvSpPr/>
          <p:nvPr/>
        </p:nvSpPr>
        <p:spPr>
          <a:xfrm>
            <a:off x="7726680" y="1554480"/>
            <a:ext cx="548640" cy="54864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5</a:t>
            </a:r>
            <a:endParaRPr lang="en-US" sz="2200" dirty="0"/>
          </a:p>
        </p:txBody>
      </p:sp>
      <p:sp>
        <p:nvSpPr>
          <p:cNvPr id="31" name="Text 25"/>
          <p:cNvSpPr/>
          <p:nvPr/>
        </p:nvSpPr>
        <p:spPr>
          <a:xfrm>
            <a:off x="7315200" y="2286000"/>
            <a:ext cx="1371600" cy="365760"/>
          </a:xfrm>
          <a:prstGeom prst="rect">
            <a:avLst/>
          </a:prstGeom>
          <a:noFill/>
          <a:ln/>
        </p:spPr>
        <p:txBody>
          <a:bodyPr wrap="square" lIns="0" tIns="0" rIns="0" bIns="0" rtlCol="0" anchor="ctr"/>
          <a:lstStyle/>
          <a:p>
            <a:pPr marL="0" indent="0" algn="ctr">
              <a:buNone/>
            </a:pPr>
            <a:r>
              <a:rPr lang="en-US" sz="1200" b="1" dirty="0">
                <a:solidFill>
                  <a:srgbClr val="1E293B"/>
                </a:solidFill>
                <a:latin typeface="Calibri" pitchFamily="34" charset="0"/>
                <a:ea typeface="Calibri" pitchFamily="34" charset="-122"/>
                <a:cs typeface="Calibri" pitchFamily="34" charset="-120"/>
              </a:rPr>
              <a:t>Judgment + Writ</a:t>
            </a:r>
            <a:endParaRPr lang="en-US" sz="1200" dirty="0"/>
          </a:p>
        </p:txBody>
      </p:sp>
      <p:sp>
        <p:nvSpPr>
          <p:cNvPr id="32" name="Text 26"/>
          <p:cNvSpPr/>
          <p:nvPr/>
        </p:nvSpPr>
        <p:spPr>
          <a:xfrm>
            <a:off x="7315200" y="2697480"/>
            <a:ext cx="1371600" cy="731520"/>
          </a:xfrm>
          <a:prstGeom prst="rect">
            <a:avLst/>
          </a:prstGeom>
          <a:noFill/>
          <a:ln/>
        </p:spPr>
        <p:txBody>
          <a:bodyPr wrap="square" lIns="0" tIns="0" rIns="0" bIns="0" rtlCol="0" anchor="ctr"/>
          <a:lstStyle/>
          <a:p>
            <a:pPr marL="0" indent="0" algn="ctr">
              <a:buNone/>
            </a:pPr>
            <a:r>
              <a:rPr lang="en-US" sz="1000" dirty="0">
                <a:solidFill>
                  <a:srgbClr val="475569"/>
                </a:solidFill>
                <a:latin typeface="Calibri" pitchFamily="34" charset="0"/>
                <a:ea typeface="Calibri" pitchFamily="34" charset="-122"/>
                <a:cs typeface="Calibri" pitchFamily="34" charset="-120"/>
              </a:rPr>
              <a:t>Judge rules</a:t>
            </a:r>
            <a:endParaRPr lang="en-US" sz="1000" dirty="0"/>
          </a:p>
          <a:p>
            <a:pPr marL="0" indent="0" algn="ctr">
              <a:buNone/>
            </a:pPr>
            <a:r>
              <a:rPr lang="en-US" sz="1000" dirty="0">
                <a:solidFill>
                  <a:srgbClr val="475569"/>
                </a:solidFill>
                <a:latin typeface="Calibri" pitchFamily="34" charset="0"/>
                <a:ea typeface="Calibri" pitchFamily="34" charset="-122"/>
                <a:cs typeface="Calibri" pitchFamily="34" charset="-120"/>
              </a:rPr>
              <a:t>TCA § 29-18-120</a:t>
            </a:r>
            <a:endParaRPr lang="en-US" sz="1000" dirty="0"/>
          </a:p>
        </p:txBody>
      </p:sp>
      <p:sp>
        <p:nvSpPr>
          <p:cNvPr id="33" name="Shape 27"/>
          <p:cNvSpPr/>
          <p:nvPr/>
        </p:nvSpPr>
        <p:spPr>
          <a:xfrm>
            <a:off x="640080" y="4206240"/>
            <a:ext cx="7863840" cy="365760"/>
          </a:xfrm>
          <a:prstGeom prst="rect">
            <a:avLst/>
          </a:prstGeom>
          <a:solidFill>
            <a:srgbClr val="0F1A2E"/>
          </a:solidFill>
          <a:ln/>
        </p:spPr>
        <p:txBody>
          <a:bodyPr/>
          <a:lstStyle/>
          <a:p>
            <a:endParaRPr lang="en-US"/>
          </a:p>
        </p:txBody>
      </p:sp>
      <p:sp>
        <p:nvSpPr>
          <p:cNvPr id="34" name="Text 28"/>
          <p:cNvSpPr/>
          <p:nvPr/>
        </p:nvSpPr>
        <p:spPr>
          <a:xfrm>
            <a:off x="822960" y="4224528"/>
            <a:ext cx="7498080" cy="320040"/>
          </a:xfrm>
          <a:prstGeom prst="rect">
            <a:avLst/>
          </a:prstGeom>
          <a:noFill/>
          <a:ln/>
        </p:spPr>
        <p:txBody>
          <a:bodyPr wrap="square" lIns="0" tIns="0" rIns="0" bIns="0"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No shortcuts. No speedruns. No “but it’s a hotel” exceptions.</a:t>
            </a:r>
            <a:endParaRPr lang="en-US" sz="1200" dirty="0"/>
          </a:p>
        </p:txBody>
      </p:sp>
      <p:sp>
        <p:nvSpPr>
          <p:cNvPr id="35" name="Shape 29"/>
          <p:cNvSpPr/>
          <p:nvPr/>
        </p:nvSpPr>
        <p:spPr>
          <a:xfrm>
            <a:off x="640080" y="4663440"/>
            <a:ext cx="7863840" cy="320040"/>
          </a:xfrm>
          <a:prstGeom prst="rect">
            <a:avLst/>
          </a:prstGeom>
          <a:solidFill>
            <a:srgbClr val="FFDD57"/>
          </a:solidFill>
          <a:ln/>
        </p:spPr>
        <p:txBody>
          <a:bodyPr/>
          <a:lstStyle/>
          <a:p>
            <a:endParaRPr lang="en-US"/>
          </a:p>
        </p:txBody>
      </p:sp>
      <p:sp>
        <p:nvSpPr>
          <p:cNvPr id="36" name="Text 30"/>
          <p:cNvSpPr/>
          <p:nvPr/>
        </p:nvSpPr>
        <p:spPr>
          <a:xfrm>
            <a:off x="822960" y="4681728"/>
            <a:ext cx="7498080" cy="274320"/>
          </a:xfrm>
          <a:prstGeom prst="rect">
            <a:avLst/>
          </a:prstGeom>
          <a:noFill/>
          <a:ln/>
        </p:spPr>
        <p:txBody>
          <a:bodyPr wrap="square" lIns="0" tIns="0" rIns="0" bIns="0" rtlCol="0" anchor="ctr"/>
          <a:lstStyle/>
          <a:p>
            <a:pPr marL="0" indent="0">
              <a:buNone/>
            </a:pPr>
            <a:r>
              <a:rPr lang="en-US" sz="1100" i="1" dirty="0">
                <a:solidFill>
                  <a:srgbClr val="0F1A2E"/>
                </a:solidFill>
                <a:latin typeface="Calibri" pitchFamily="34" charset="0"/>
                <a:ea typeface="Calibri" pitchFamily="34" charset="-122"/>
                <a:cs typeface="Calibri" pitchFamily="34" charset="-120"/>
              </a:rPr>
              <a:t>Fun fact: calling the police and pointing at your “guest” is not Step 1.</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F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9A84C"/>
          </a:solidFill>
          <a:ln/>
        </p:spPr>
        <p:txBody>
          <a:bodyPr/>
          <a:lstStyle/>
          <a:p>
            <a:endParaRPr lang="en-US"/>
          </a:p>
        </p:txBody>
      </p:sp>
      <p:sp>
        <p:nvSpPr>
          <p:cNvPr id="3" name="Shape 1"/>
          <p:cNvSpPr/>
          <p:nvPr/>
        </p:nvSpPr>
        <p:spPr>
          <a:xfrm>
            <a:off x="548640" y="1371600"/>
            <a:ext cx="73152" cy="2560320"/>
          </a:xfrm>
          <a:prstGeom prst="rect">
            <a:avLst/>
          </a:prstGeom>
          <a:solidFill>
            <a:srgbClr val="C9A84C"/>
          </a:solidFill>
          <a:ln/>
        </p:spPr>
        <p:txBody>
          <a:bodyPr/>
          <a:lstStyle/>
          <a:p>
            <a:endParaRPr lang="en-US"/>
          </a:p>
        </p:txBody>
      </p:sp>
      <p:sp>
        <p:nvSpPr>
          <p:cNvPr id="4" name="Text 2"/>
          <p:cNvSpPr/>
          <p:nvPr/>
        </p:nvSpPr>
        <p:spPr>
          <a:xfrm>
            <a:off x="822960" y="1188720"/>
            <a:ext cx="7315200" cy="365760"/>
          </a:xfrm>
          <a:prstGeom prst="rect">
            <a:avLst/>
          </a:prstGeom>
          <a:noFill/>
          <a:ln/>
        </p:spPr>
        <p:txBody>
          <a:bodyPr wrap="square" lIns="0" tIns="0" rIns="0" bIns="0" rtlCol="0" anchor="ctr"/>
          <a:lstStyle/>
          <a:p>
            <a:pPr marL="0" indent="0">
              <a:buNone/>
            </a:pPr>
            <a:r>
              <a:rPr lang="en-US" sz="1400" kern="0" spc="600" dirty="0">
                <a:solidFill>
                  <a:srgbClr val="C9A84C"/>
                </a:solidFill>
                <a:latin typeface="Calibri" pitchFamily="34" charset="0"/>
                <a:ea typeface="Calibri" pitchFamily="34" charset="-122"/>
                <a:cs typeface="Calibri" pitchFamily="34" charset="-120"/>
              </a:rPr>
              <a:t>CASE STUDY</a:t>
            </a:r>
            <a:endParaRPr lang="en-US" sz="1400" dirty="0"/>
          </a:p>
        </p:txBody>
      </p:sp>
      <p:sp>
        <p:nvSpPr>
          <p:cNvPr id="5" name="Text 3"/>
          <p:cNvSpPr/>
          <p:nvPr/>
        </p:nvSpPr>
        <p:spPr>
          <a:xfrm>
            <a:off x="822960" y="1645920"/>
            <a:ext cx="7315200" cy="1188720"/>
          </a:xfrm>
          <a:prstGeom prst="rect">
            <a:avLst/>
          </a:prstGeom>
          <a:noFill/>
          <a:ln/>
        </p:spPr>
        <p:txBody>
          <a:bodyPr wrap="square" lIns="0" tIns="0" rIns="0" bIns="0" rtlCol="0" anchor="ctr"/>
          <a:lstStyle/>
          <a:p>
            <a:pPr marL="0" indent="0">
              <a:lnSpc>
                <a:spcPct val="110000"/>
              </a:lnSpc>
              <a:buNone/>
            </a:pPr>
            <a:r>
              <a:rPr lang="en-US" sz="3600" b="1" dirty="0">
                <a:solidFill>
                  <a:srgbClr val="FFFFFF"/>
                </a:solidFill>
                <a:latin typeface="Georgia" pitchFamily="34" charset="0"/>
                <a:ea typeface="Georgia" pitchFamily="34" charset="-122"/>
                <a:cs typeface="Georgia" pitchFamily="34" charset="-120"/>
              </a:rPr>
              <a:t>Limoges v.</a:t>
            </a:r>
            <a:endParaRPr lang="en-US" sz="3600" dirty="0"/>
          </a:p>
          <a:p>
            <a:pPr marL="0" indent="0">
              <a:lnSpc>
                <a:spcPct val="110000"/>
              </a:lnSpc>
              <a:buNone/>
            </a:pPr>
            <a:r>
              <a:rPr lang="en-US" sz="3600" b="1" dirty="0">
                <a:solidFill>
                  <a:srgbClr val="FFFFFF"/>
                </a:solidFill>
                <a:latin typeface="Georgia" pitchFamily="34" charset="0"/>
                <a:ea typeface="Georgia" pitchFamily="34" charset="-122"/>
                <a:cs typeface="Georgia" pitchFamily="34" charset="-120"/>
              </a:rPr>
              <a:t>Hospitality International</a:t>
            </a:r>
            <a:endParaRPr lang="en-US" sz="3600" dirty="0"/>
          </a:p>
        </p:txBody>
      </p:sp>
      <p:sp>
        <p:nvSpPr>
          <p:cNvPr id="6" name="Text 4"/>
          <p:cNvSpPr/>
          <p:nvPr/>
        </p:nvSpPr>
        <p:spPr>
          <a:xfrm>
            <a:off x="822960" y="2926080"/>
            <a:ext cx="7315200" cy="320040"/>
          </a:xfrm>
          <a:prstGeom prst="rect">
            <a:avLst/>
          </a:prstGeom>
          <a:noFill/>
          <a:ln/>
        </p:spPr>
        <p:txBody>
          <a:bodyPr wrap="square" lIns="0" tIns="0" rIns="0" bIns="0" rtlCol="0" anchor="ctr"/>
          <a:lstStyle/>
          <a:p>
            <a:pPr marL="0" indent="0">
              <a:buNone/>
            </a:pPr>
            <a:r>
              <a:rPr lang="en-US" sz="1400" dirty="0">
                <a:solidFill>
                  <a:srgbClr val="94A3B8"/>
                </a:solidFill>
                <a:latin typeface="Calibri" pitchFamily="34" charset="0"/>
                <a:ea typeface="Calibri" pitchFamily="34" charset="-122"/>
                <a:cs typeface="Calibri" pitchFamily="34" charset="-120"/>
              </a:rPr>
              <a:t>Case No. CV50618 — Coffee County Circuit Court</a:t>
            </a:r>
            <a:endParaRPr lang="en-US" sz="1400" dirty="0"/>
          </a:p>
        </p:txBody>
      </p:sp>
      <p:sp>
        <p:nvSpPr>
          <p:cNvPr id="7" name="Text 5"/>
          <p:cNvSpPr/>
          <p:nvPr/>
        </p:nvSpPr>
        <p:spPr>
          <a:xfrm>
            <a:off x="822960" y="3383280"/>
            <a:ext cx="7315200" cy="320040"/>
          </a:xfrm>
          <a:prstGeom prst="rect">
            <a:avLst/>
          </a:prstGeom>
          <a:noFill/>
          <a:ln/>
        </p:spPr>
        <p:txBody>
          <a:bodyPr wrap="square" lIns="0" tIns="0" rIns="0" bIns="0" rtlCol="0" anchor="ctr"/>
          <a:lstStyle/>
          <a:p>
            <a:pPr marL="0" indent="0">
              <a:buNone/>
            </a:pPr>
            <a:r>
              <a:rPr lang="en-US" sz="1400" i="1" dirty="0">
                <a:solidFill>
                  <a:srgbClr val="FFDD57"/>
                </a:solidFill>
                <a:latin typeface="Calibri" pitchFamily="34" charset="0"/>
                <a:ea typeface="Calibri" pitchFamily="34" charset="-122"/>
                <a:cs typeface="Calibri" pitchFamily="34" charset="-120"/>
              </a:rPr>
              <a:t>a.k.a. “The Case I Filed the Day After Christmas”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C40799E-2A9F-4936-9E60-10876D494897}">
  <we:reference id="WA200010001" version="1.0.0.1" store="Omex" storeType="OMEX"/>
  <we:alternateReferences>
    <we:reference id="WA200010001" version="1.0.0.1" store="WA200010001" storeType="OMEX"/>
  </we:alternateReferences>
  <we:properties>
    <we:property name="claude.fileId" value="&quot;69ebce51-a31a-4194-b7cc-763b18e4f23f&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113</TotalTime>
  <Words>4068</Words>
  <Application>Microsoft Office PowerPoint</Application>
  <PresentationFormat>On-screen Show (16:9)</PresentationFormat>
  <Paragraphs>479</Paragraphs>
  <Slides>26</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Evictions from Hotels &amp; Motels Under Tennessee Law</dc:title>
  <dc:subject>PptxGenJS Presentation</dc:subject>
  <dc:creator>Legal Aid Society of Middle Tennessee</dc:creator>
  <cp:lastModifiedBy>Zachary Oswald</cp:lastModifiedBy>
  <cp:revision>1</cp:revision>
  <dcterms:created xsi:type="dcterms:W3CDTF">2026-04-13T17:23:41Z</dcterms:created>
  <dcterms:modified xsi:type="dcterms:W3CDTF">2026-08-13T23:44:09Z</dcterms:modified>
</cp:coreProperties>
</file>