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9.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0.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1.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2.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3.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34.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35.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36.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7.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8.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8"/>
  </p:notesMasterIdLst>
  <p:sldIdLst>
    <p:sldId id="296" r:id="rId2"/>
    <p:sldId id="295" r:id="rId3"/>
    <p:sldId id="298" r:id="rId4"/>
    <p:sldId id="301" r:id="rId5"/>
    <p:sldId id="302" r:id="rId6"/>
    <p:sldId id="297" r:id="rId7"/>
    <p:sldId id="299" r:id="rId8"/>
    <p:sldId id="300" r:id="rId9"/>
    <p:sldId id="277" r:id="rId10"/>
    <p:sldId id="278" r:id="rId11"/>
    <p:sldId id="279" r:id="rId12"/>
    <p:sldId id="280" r:id="rId13"/>
    <p:sldId id="281" r:id="rId14"/>
    <p:sldId id="282" r:id="rId15"/>
    <p:sldId id="321" r:id="rId16"/>
    <p:sldId id="284" r:id="rId17"/>
    <p:sldId id="285" r:id="rId18"/>
    <p:sldId id="286" r:id="rId19"/>
    <p:sldId id="257" r:id="rId20"/>
    <p:sldId id="258" r:id="rId21"/>
    <p:sldId id="259" r:id="rId22"/>
    <p:sldId id="260" r:id="rId23"/>
    <p:sldId id="261" r:id="rId24"/>
    <p:sldId id="262" r:id="rId25"/>
    <p:sldId id="263" r:id="rId26"/>
    <p:sldId id="264" r:id="rId27"/>
    <p:sldId id="265" r:id="rId28"/>
    <p:sldId id="266" r:id="rId29"/>
    <p:sldId id="312" r:id="rId30"/>
    <p:sldId id="313" r:id="rId31"/>
    <p:sldId id="314" r:id="rId32"/>
    <p:sldId id="315" r:id="rId33"/>
    <p:sldId id="316" r:id="rId34"/>
    <p:sldId id="317" r:id="rId35"/>
    <p:sldId id="318" r:id="rId36"/>
    <p:sldId id="319" r:id="rId37"/>
    <p:sldId id="320" r:id="rId38"/>
    <p:sldId id="287" r:id="rId39"/>
    <p:sldId id="288" r:id="rId40"/>
    <p:sldId id="289" r:id="rId41"/>
    <p:sldId id="290" r:id="rId42"/>
    <p:sldId id="291" r:id="rId43"/>
    <p:sldId id="292" r:id="rId44"/>
    <p:sldId id="293" r:id="rId45"/>
    <p:sldId id="294" r:id="rId46"/>
    <p:sldId id="256" r:id="rId47"/>
    <p:sldId id="267" r:id="rId48"/>
    <p:sldId id="268" r:id="rId49"/>
    <p:sldId id="269" r:id="rId50"/>
    <p:sldId id="270" r:id="rId51"/>
    <p:sldId id="271" r:id="rId52"/>
    <p:sldId id="272" r:id="rId53"/>
    <p:sldId id="273" r:id="rId54"/>
    <p:sldId id="274" r:id="rId55"/>
    <p:sldId id="275" r:id="rId56"/>
    <p:sldId id="276" r:id="rId5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88EC9E-4A1D-4FD3-98FE-78C64BBDB109}" v="202" dt="2026-08-06T04:39:35.8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41" autoAdjust="0"/>
    <p:restoredTop sz="95033" autoAdjust="0"/>
  </p:normalViewPr>
  <p:slideViewPr>
    <p:cSldViewPr snapToGrid="0" snapToObjects="1">
      <p:cViewPr varScale="1">
        <p:scale>
          <a:sx n="68" d="100"/>
          <a:sy n="68" d="100"/>
        </p:scale>
        <p:origin x="1584"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diagrams/_rels/data13.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svg"/><Relationship Id="rId1" Type="http://schemas.openxmlformats.org/officeDocument/2006/relationships/image" Target="../media/image31.svg"/><Relationship Id="rId5" Type="http://schemas.openxmlformats.org/officeDocument/2006/relationships/image" Target="../media/image35.svg"/><Relationship Id="rId4" Type="http://schemas.openxmlformats.org/officeDocument/2006/relationships/image" Target="../media/image34.svg"/></Relationships>
</file>

<file path=ppt/diagrams/_rels/data14.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svg"/><Relationship Id="rId1" Type="http://schemas.openxmlformats.org/officeDocument/2006/relationships/image" Target="../media/image36.svg"/></Relationships>
</file>

<file path=ppt/diagrams/_rels/data15.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40.svg"/><Relationship Id="rId1" Type="http://schemas.openxmlformats.org/officeDocument/2006/relationships/image" Target="../media/image39.svg"/></Relationships>
</file>

<file path=ppt/diagrams/_rels/data17.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42.svg"/><Relationship Id="rId1" Type="http://schemas.openxmlformats.org/officeDocument/2006/relationships/image" Target="../media/image41.svg"/></Relationships>
</file>

<file path=ppt/diagrams/_rels/data19.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43.svg"/><Relationship Id="rId1" Type="http://schemas.openxmlformats.org/officeDocument/2006/relationships/image" Target="../media/image33.svg"/></Relationships>
</file>

<file path=ppt/diagrams/_rels/data20.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svg"/><Relationship Id="rId1" Type="http://schemas.openxmlformats.org/officeDocument/2006/relationships/image" Target="../media/image44.svg"/></Relationships>
</file>

<file path=ppt/diagrams/_rels/drawing13.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svg"/><Relationship Id="rId1" Type="http://schemas.openxmlformats.org/officeDocument/2006/relationships/image" Target="../media/image31.svg"/><Relationship Id="rId5" Type="http://schemas.openxmlformats.org/officeDocument/2006/relationships/image" Target="../media/image35.svg"/><Relationship Id="rId4" Type="http://schemas.openxmlformats.org/officeDocument/2006/relationships/image" Target="../media/image34.svg"/></Relationships>
</file>

<file path=ppt/diagrams/_rels/drawing14.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svg"/><Relationship Id="rId1" Type="http://schemas.openxmlformats.org/officeDocument/2006/relationships/image" Target="../media/image36.svg"/></Relationships>
</file>

<file path=ppt/diagrams/_rels/drawing15.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40.svg"/><Relationship Id="rId1" Type="http://schemas.openxmlformats.org/officeDocument/2006/relationships/image" Target="../media/image39.svg"/></Relationships>
</file>

<file path=ppt/diagrams/_rels/drawing17.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42.svg"/><Relationship Id="rId1" Type="http://schemas.openxmlformats.org/officeDocument/2006/relationships/image" Target="../media/image41.svg"/></Relationships>
</file>

<file path=ppt/diagrams/_rels/drawing19.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43.svg"/><Relationship Id="rId1" Type="http://schemas.openxmlformats.org/officeDocument/2006/relationships/image" Target="../media/image33.svg"/></Relationships>
</file>

<file path=ppt/diagrams/_rels/drawing20.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svg"/><Relationship Id="rId1" Type="http://schemas.openxmlformats.org/officeDocument/2006/relationships/image" Target="../media/image44.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3A498A-6E68-4A5C-8095-618533A0E579}"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028F6CD9-2886-4FBA-A9B5-0384049B67EA}">
      <dgm:prSet/>
      <dgm:spPr/>
      <dgm:t>
        <a:bodyPr/>
        <a:lstStyle/>
        <a:p>
          <a:pPr>
            <a:defRPr cap="all"/>
          </a:pPr>
          <a:r>
            <a:rPr lang="en-US"/>
            <a:t>📥 Simpler rules</a:t>
          </a:r>
        </a:p>
      </dgm:t>
    </dgm:pt>
    <dgm:pt modelId="{C2DDCEF3-4EB0-46EC-BF75-600251B6D94D}" type="parTrans" cxnId="{F3582450-3EC1-4C52-A6BA-34AD145C944A}">
      <dgm:prSet/>
      <dgm:spPr/>
      <dgm:t>
        <a:bodyPr/>
        <a:lstStyle/>
        <a:p>
          <a:endParaRPr lang="en-US"/>
        </a:p>
      </dgm:t>
    </dgm:pt>
    <dgm:pt modelId="{2D50EC99-5F72-471D-82F2-776E7305A5BB}" type="sibTrans" cxnId="{F3582450-3EC1-4C52-A6BA-34AD145C944A}">
      <dgm:prSet/>
      <dgm:spPr/>
      <dgm:t>
        <a:bodyPr/>
        <a:lstStyle/>
        <a:p>
          <a:endParaRPr lang="en-US"/>
        </a:p>
      </dgm:t>
    </dgm:pt>
    <dgm:pt modelId="{87F285CA-924D-42B0-AB9F-3B0B53AFB62E}">
      <dgm:prSet/>
      <dgm:spPr/>
      <dgm:t>
        <a:bodyPr/>
        <a:lstStyle/>
        <a:p>
          <a:pPr>
            <a:defRPr cap="all"/>
          </a:pPr>
          <a:r>
            <a:rPr lang="en-US"/>
            <a:t>🎨 Less customization</a:t>
          </a:r>
        </a:p>
      </dgm:t>
    </dgm:pt>
    <dgm:pt modelId="{4E955094-FAD6-4541-85D0-C96B22D17AFF}" type="parTrans" cxnId="{C0DCF4BE-FFDC-4545-8E3F-1624F5861667}">
      <dgm:prSet/>
      <dgm:spPr/>
      <dgm:t>
        <a:bodyPr/>
        <a:lstStyle/>
        <a:p>
          <a:endParaRPr lang="en-US"/>
        </a:p>
      </dgm:t>
    </dgm:pt>
    <dgm:pt modelId="{178D2CA1-20F9-4D06-B4BD-79E4DB084E83}" type="sibTrans" cxnId="{C0DCF4BE-FFDC-4545-8E3F-1624F5861667}">
      <dgm:prSet/>
      <dgm:spPr/>
      <dgm:t>
        <a:bodyPr/>
        <a:lstStyle/>
        <a:p>
          <a:endParaRPr lang="en-US"/>
        </a:p>
      </dgm:t>
    </dgm:pt>
    <dgm:pt modelId="{4292BCBD-F0C6-449C-894E-DD31FB21B296}">
      <dgm:prSet/>
      <dgm:spPr/>
      <dgm:t>
        <a:bodyPr/>
        <a:lstStyle/>
        <a:p>
          <a:pPr>
            <a:defRPr cap="all"/>
          </a:pPr>
          <a:r>
            <a:rPr lang="en-US"/>
            <a:t>🧭 Cleaner layout</a:t>
          </a:r>
        </a:p>
      </dgm:t>
    </dgm:pt>
    <dgm:pt modelId="{ADB27C06-54D7-4F9D-8AB2-5F6757B7850D}" type="parTrans" cxnId="{E8F0EDE1-BEE5-40C0-971E-1F6C7A959F30}">
      <dgm:prSet/>
      <dgm:spPr/>
      <dgm:t>
        <a:bodyPr/>
        <a:lstStyle/>
        <a:p>
          <a:endParaRPr lang="en-US"/>
        </a:p>
      </dgm:t>
    </dgm:pt>
    <dgm:pt modelId="{A0418403-A715-4E39-8F2D-9913CEC4A18E}" type="sibTrans" cxnId="{E8F0EDE1-BEE5-40C0-971E-1F6C7A959F30}">
      <dgm:prSet/>
      <dgm:spPr/>
      <dgm:t>
        <a:bodyPr/>
        <a:lstStyle/>
        <a:p>
          <a:endParaRPr lang="en-US"/>
        </a:p>
      </dgm:t>
    </dgm:pt>
    <dgm:pt modelId="{37AA0770-8EDA-4DA3-B0F6-F413C84A0114}" type="pres">
      <dgm:prSet presAssocID="{D83A498A-6E68-4A5C-8095-618533A0E579}" presName="outerComposite" presStyleCnt="0">
        <dgm:presLayoutVars>
          <dgm:chMax val="5"/>
          <dgm:dir/>
          <dgm:resizeHandles val="exact"/>
        </dgm:presLayoutVars>
      </dgm:prSet>
      <dgm:spPr/>
    </dgm:pt>
    <dgm:pt modelId="{D5FF2390-CA6B-455E-A20B-DBAFC7593C5E}" type="pres">
      <dgm:prSet presAssocID="{D83A498A-6E68-4A5C-8095-618533A0E579}" presName="dummyMaxCanvas" presStyleCnt="0">
        <dgm:presLayoutVars/>
      </dgm:prSet>
      <dgm:spPr/>
    </dgm:pt>
    <dgm:pt modelId="{FF448466-5E9A-4180-98D3-A72B62E0060D}" type="pres">
      <dgm:prSet presAssocID="{D83A498A-6E68-4A5C-8095-618533A0E579}" presName="ThreeNodes_1" presStyleLbl="node1" presStyleIdx="0" presStyleCnt="3">
        <dgm:presLayoutVars>
          <dgm:bulletEnabled val="1"/>
        </dgm:presLayoutVars>
      </dgm:prSet>
      <dgm:spPr/>
    </dgm:pt>
    <dgm:pt modelId="{04602CBB-CBA8-4DE1-82AD-67B339B302E4}" type="pres">
      <dgm:prSet presAssocID="{D83A498A-6E68-4A5C-8095-618533A0E579}" presName="ThreeNodes_2" presStyleLbl="node1" presStyleIdx="1" presStyleCnt="3">
        <dgm:presLayoutVars>
          <dgm:bulletEnabled val="1"/>
        </dgm:presLayoutVars>
      </dgm:prSet>
      <dgm:spPr/>
    </dgm:pt>
    <dgm:pt modelId="{7A0084C8-7570-487B-B524-9F1332D8FD0E}" type="pres">
      <dgm:prSet presAssocID="{D83A498A-6E68-4A5C-8095-618533A0E579}" presName="ThreeNodes_3" presStyleLbl="node1" presStyleIdx="2" presStyleCnt="3">
        <dgm:presLayoutVars>
          <dgm:bulletEnabled val="1"/>
        </dgm:presLayoutVars>
      </dgm:prSet>
      <dgm:spPr/>
    </dgm:pt>
    <dgm:pt modelId="{11AB901F-E9B8-487E-BE1E-E6B126D86F48}" type="pres">
      <dgm:prSet presAssocID="{D83A498A-6E68-4A5C-8095-618533A0E579}" presName="ThreeConn_1-2" presStyleLbl="fgAccFollowNode1" presStyleIdx="0" presStyleCnt="2">
        <dgm:presLayoutVars>
          <dgm:bulletEnabled val="1"/>
        </dgm:presLayoutVars>
      </dgm:prSet>
      <dgm:spPr/>
    </dgm:pt>
    <dgm:pt modelId="{1A82EABB-351C-4382-A576-F6133D25DB2C}" type="pres">
      <dgm:prSet presAssocID="{D83A498A-6E68-4A5C-8095-618533A0E579}" presName="ThreeConn_2-3" presStyleLbl="fgAccFollowNode1" presStyleIdx="1" presStyleCnt="2">
        <dgm:presLayoutVars>
          <dgm:bulletEnabled val="1"/>
        </dgm:presLayoutVars>
      </dgm:prSet>
      <dgm:spPr/>
    </dgm:pt>
    <dgm:pt modelId="{60B5BAE7-6DA4-4F28-B69F-01CFE3CCFD3A}" type="pres">
      <dgm:prSet presAssocID="{D83A498A-6E68-4A5C-8095-618533A0E579}" presName="ThreeNodes_1_text" presStyleLbl="node1" presStyleIdx="2" presStyleCnt="3">
        <dgm:presLayoutVars>
          <dgm:bulletEnabled val="1"/>
        </dgm:presLayoutVars>
      </dgm:prSet>
      <dgm:spPr/>
    </dgm:pt>
    <dgm:pt modelId="{7D4B061A-6DB8-4954-9953-ABEC4D3B8CC4}" type="pres">
      <dgm:prSet presAssocID="{D83A498A-6E68-4A5C-8095-618533A0E579}" presName="ThreeNodes_2_text" presStyleLbl="node1" presStyleIdx="2" presStyleCnt="3">
        <dgm:presLayoutVars>
          <dgm:bulletEnabled val="1"/>
        </dgm:presLayoutVars>
      </dgm:prSet>
      <dgm:spPr/>
    </dgm:pt>
    <dgm:pt modelId="{BE396BC2-8548-4030-B5E7-834E5D63D6E4}" type="pres">
      <dgm:prSet presAssocID="{D83A498A-6E68-4A5C-8095-618533A0E579}" presName="ThreeNodes_3_text" presStyleLbl="node1" presStyleIdx="2" presStyleCnt="3">
        <dgm:presLayoutVars>
          <dgm:bulletEnabled val="1"/>
        </dgm:presLayoutVars>
      </dgm:prSet>
      <dgm:spPr/>
    </dgm:pt>
  </dgm:ptLst>
  <dgm:cxnLst>
    <dgm:cxn modelId="{42076506-77F3-409E-9200-215C08747F0F}" type="presOf" srcId="{87F285CA-924D-42B0-AB9F-3B0B53AFB62E}" destId="{04602CBB-CBA8-4DE1-82AD-67B339B302E4}" srcOrd="0" destOrd="0" presId="urn:microsoft.com/office/officeart/2005/8/layout/vProcess5"/>
    <dgm:cxn modelId="{57FF8920-AEAA-4BA2-AA0F-CC4A15C0AC40}" type="presOf" srcId="{87F285CA-924D-42B0-AB9F-3B0B53AFB62E}" destId="{7D4B061A-6DB8-4954-9953-ABEC4D3B8CC4}" srcOrd="1" destOrd="0" presId="urn:microsoft.com/office/officeart/2005/8/layout/vProcess5"/>
    <dgm:cxn modelId="{778F892C-36AD-433D-BF93-3827181405F5}" type="presOf" srcId="{028F6CD9-2886-4FBA-A9B5-0384049B67EA}" destId="{60B5BAE7-6DA4-4F28-B69F-01CFE3CCFD3A}" srcOrd="1" destOrd="0" presId="urn:microsoft.com/office/officeart/2005/8/layout/vProcess5"/>
    <dgm:cxn modelId="{4BF65D5C-05E3-438A-A87E-C143EEEC4F04}" type="presOf" srcId="{028F6CD9-2886-4FBA-A9B5-0384049B67EA}" destId="{FF448466-5E9A-4180-98D3-A72B62E0060D}" srcOrd="0" destOrd="0" presId="urn:microsoft.com/office/officeart/2005/8/layout/vProcess5"/>
    <dgm:cxn modelId="{6BEC1249-FDD4-4BBA-864D-2167681FF79E}" type="presOf" srcId="{4292BCBD-F0C6-449C-894E-DD31FB21B296}" destId="{7A0084C8-7570-487B-B524-9F1332D8FD0E}" srcOrd="0" destOrd="0" presId="urn:microsoft.com/office/officeart/2005/8/layout/vProcess5"/>
    <dgm:cxn modelId="{422E016D-BBC6-46AE-A978-1A1ED5952B03}" type="presOf" srcId="{2D50EC99-5F72-471D-82F2-776E7305A5BB}" destId="{11AB901F-E9B8-487E-BE1E-E6B126D86F48}" srcOrd="0" destOrd="0" presId="urn:microsoft.com/office/officeart/2005/8/layout/vProcess5"/>
    <dgm:cxn modelId="{F3582450-3EC1-4C52-A6BA-34AD145C944A}" srcId="{D83A498A-6E68-4A5C-8095-618533A0E579}" destId="{028F6CD9-2886-4FBA-A9B5-0384049B67EA}" srcOrd="0" destOrd="0" parTransId="{C2DDCEF3-4EB0-46EC-BF75-600251B6D94D}" sibTransId="{2D50EC99-5F72-471D-82F2-776E7305A5BB}"/>
    <dgm:cxn modelId="{C0DCF4BE-FFDC-4545-8E3F-1624F5861667}" srcId="{D83A498A-6E68-4A5C-8095-618533A0E579}" destId="{87F285CA-924D-42B0-AB9F-3B0B53AFB62E}" srcOrd="1" destOrd="0" parTransId="{4E955094-FAD6-4541-85D0-C96B22D17AFF}" sibTransId="{178D2CA1-20F9-4D06-B4BD-79E4DB084E83}"/>
    <dgm:cxn modelId="{E8F0EDE1-BEE5-40C0-971E-1F6C7A959F30}" srcId="{D83A498A-6E68-4A5C-8095-618533A0E579}" destId="{4292BCBD-F0C6-449C-894E-DD31FB21B296}" srcOrd="2" destOrd="0" parTransId="{ADB27C06-54D7-4F9D-8AB2-5F6757B7850D}" sibTransId="{A0418403-A715-4E39-8F2D-9913CEC4A18E}"/>
    <dgm:cxn modelId="{CA911BF2-BC69-4C54-90E3-66BF6A1EA7C1}" type="presOf" srcId="{D83A498A-6E68-4A5C-8095-618533A0E579}" destId="{37AA0770-8EDA-4DA3-B0F6-F413C84A0114}" srcOrd="0" destOrd="0" presId="urn:microsoft.com/office/officeart/2005/8/layout/vProcess5"/>
    <dgm:cxn modelId="{9F456FF6-2811-4522-B640-42A682836332}" type="presOf" srcId="{178D2CA1-20F9-4D06-B4BD-79E4DB084E83}" destId="{1A82EABB-351C-4382-A576-F6133D25DB2C}" srcOrd="0" destOrd="0" presId="urn:microsoft.com/office/officeart/2005/8/layout/vProcess5"/>
    <dgm:cxn modelId="{FA4E2EFA-EFE4-421F-9D0D-E2A5D03F1EDB}" type="presOf" srcId="{4292BCBD-F0C6-449C-894E-DD31FB21B296}" destId="{BE396BC2-8548-4030-B5E7-834E5D63D6E4}" srcOrd="1" destOrd="0" presId="urn:microsoft.com/office/officeart/2005/8/layout/vProcess5"/>
    <dgm:cxn modelId="{852D1C0A-8DE9-4DB2-9F1E-8EF9B2D26662}" type="presParOf" srcId="{37AA0770-8EDA-4DA3-B0F6-F413C84A0114}" destId="{D5FF2390-CA6B-455E-A20B-DBAFC7593C5E}" srcOrd="0" destOrd="0" presId="urn:microsoft.com/office/officeart/2005/8/layout/vProcess5"/>
    <dgm:cxn modelId="{90CE2B35-EF20-4684-924A-18C43AF9CBB1}" type="presParOf" srcId="{37AA0770-8EDA-4DA3-B0F6-F413C84A0114}" destId="{FF448466-5E9A-4180-98D3-A72B62E0060D}" srcOrd="1" destOrd="0" presId="urn:microsoft.com/office/officeart/2005/8/layout/vProcess5"/>
    <dgm:cxn modelId="{06FF5213-3579-450A-8C8B-EC0F5D94D7DE}" type="presParOf" srcId="{37AA0770-8EDA-4DA3-B0F6-F413C84A0114}" destId="{04602CBB-CBA8-4DE1-82AD-67B339B302E4}" srcOrd="2" destOrd="0" presId="urn:microsoft.com/office/officeart/2005/8/layout/vProcess5"/>
    <dgm:cxn modelId="{85C5D0C1-4CFA-495B-951C-FC61BD8999E7}" type="presParOf" srcId="{37AA0770-8EDA-4DA3-B0F6-F413C84A0114}" destId="{7A0084C8-7570-487B-B524-9F1332D8FD0E}" srcOrd="3" destOrd="0" presId="urn:microsoft.com/office/officeart/2005/8/layout/vProcess5"/>
    <dgm:cxn modelId="{99196BF1-1B82-438B-874E-F483A389CBF5}" type="presParOf" srcId="{37AA0770-8EDA-4DA3-B0F6-F413C84A0114}" destId="{11AB901F-E9B8-487E-BE1E-E6B126D86F48}" srcOrd="4" destOrd="0" presId="urn:microsoft.com/office/officeart/2005/8/layout/vProcess5"/>
    <dgm:cxn modelId="{62B06E9C-5B71-4B1E-86DF-BBFEE38C5FB0}" type="presParOf" srcId="{37AA0770-8EDA-4DA3-B0F6-F413C84A0114}" destId="{1A82EABB-351C-4382-A576-F6133D25DB2C}" srcOrd="5" destOrd="0" presId="urn:microsoft.com/office/officeart/2005/8/layout/vProcess5"/>
    <dgm:cxn modelId="{0A41AAF3-36BE-4998-830C-DC5A3B43AF60}" type="presParOf" srcId="{37AA0770-8EDA-4DA3-B0F6-F413C84A0114}" destId="{60B5BAE7-6DA4-4F28-B69F-01CFE3CCFD3A}" srcOrd="6" destOrd="0" presId="urn:microsoft.com/office/officeart/2005/8/layout/vProcess5"/>
    <dgm:cxn modelId="{331FFA95-752F-4011-AAF3-C7528D821A65}" type="presParOf" srcId="{37AA0770-8EDA-4DA3-B0F6-F413C84A0114}" destId="{7D4B061A-6DB8-4954-9953-ABEC4D3B8CC4}" srcOrd="7" destOrd="0" presId="urn:microsoft.com/office/officeart/2005/8/layout/vProcess5"/>
    <dgm:cxn modelId="{D94ACC27-BF39-4207-AE13-7DC3711F9FAA}" type="presParOf" srcId="{37AA0770-8EDA-4DA3-B0F6-F413C84A0114}" destId="{BE396BC2-8548-4030-B5E7-834E5D63D6E4}"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1A96B69-694D-47A8-86E1-02695D7A18D8}"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BE6E84D5-9C79-4579-AD01-1FBE8028593F}">
      <dgm:prSet/>
      <dgm:spPr/>
      <dgm:t>
        <a:bodyPr/>
        <a:lstStyle/>
        <a:p>
          <a:r>
            <a:rPr lang="en-US"/>
            <a:t>✨ Modern &amp; simpler</a:t>
          </a:r>
        </a:p>
      </dgm:t>
    </dgm:pt>
    <dgm:pt modelId="{B7F301F8-12C5-4E98-9E6A-AE6752CE25AF}" type="parTrans" cxnId="{6CFAD6F6-5D83-4891-81E5-23A866AE57D4}">
      <dgm:prSet/>
      <dgm:spPr/>
      <dgm:t>
        <a:bodyPr/>
        <a:lstStyle/>
        <a:p>
          <a:endParaRPr lang="en-US"/>
        </a:p>
      </dgm:t>
    </dgm:pt>
    <dgm:pt modelId="{E681BC6E-A019-4BA1-91A5-1B7FDB787124}" type="sibTrans" cxnId="{6CFAD6F6-5D83-4891-81E5-23A866AE57D4}">
      <dgm:prSet/>
      <dgm:spPr/>
      <dgm:t>
        <a:bodyPr/>
        <a:lstStyle/>
        <a:p>
          <a:endParaRPr lang="en-US"/>
        </a:p>
      </dgm:t>
    </dgm:pt>
    <dgm:pt modelId="{6B595CB3-C822-41C7-A824-81943482D8B9}">
      <dgm:prSet/>
      <dgm:spPr/>
      <dgm:t>
        <a:bodyPr/>
        <a:lstStyle/>
        <a:p>
          <a:r>
            <a:rPr lang="en-US"/>
            <a:t>⚠️ Not full replacement</a:t>
          </a:r>
        </a:p>
      </dgm:t>
    </dgm:pt>
    <dgm:pt modelId="{60A53840-1889-4B29-8035-04FEB599756D}" type="parTrans" cxnId="{197C8566-75CD-43AB-B7D2-3D3D8E19C255}">
      <dgm:prSet/>
      <dgm:spPr/>
      <dgm:t>
        <a:bodyPr/>
        <a:lstStyle/>
        <a:p>
          <a:endParaRPr lang="en-US"/>
        </a:p>
      </dgm:t>
    </dgm:pt>
    <dgm:pt modelId="{D4C48C5E-042C-4A4F-85D0-94239B43F3AB}" type="sibTrans" cxnId="{197C8566-75CD-43AB-B7D2-3D3D8E19C255}">
      <dgm:prSet/>
      <dgm:spPr/>
      <dgm:t>
        <a:bodyPr/>
        <a:lstStyle/>
        <a:p>
          <a:endParaRPr lang="en-US"/>
        </a:p>
      </dgm:t>
    </dgm:pt>
    <dgm:pt modelId="{30D1C916-1548-4321-86A2-146559146460}">
      <dgm:prSet/>
      <dgm:spPr/>
      <dgm:t>
        <a:bodyPr/>
        <a:lstStyle/>
        <a:p>
          <a:r>
            <a:rPr lang="en-US"/>
            <a:t>👍 Your workflow comes first</a:t>
          </a:r>
        </a:p>
      </dgm:t>
    </dgm:pt>
    <dgm:pt modelId="{50DFAC51-7A48-4989-BA85-F493FC825926}" type="parTrans" cxnId="{03248D71-AD18-4BF7-AB57-21A2EEA789E6}">
      <dgm:prSet/>
      <dgm:spPr/>
      <dgm:t>
        <a:bodyPr/>
        <a:lstStyle/>
        <a:p>
          <a:endParaRPr lang="en-US"/>
        </a:p>
      </dgm:t>
    </dgm:pt>
    <dgm:pt modelId="{82595461-CA04-4367-BEF9-C858E1004260}" type="sibTrans" cxnId="{03248D71-AD18-4BF7-AB57-21A2EEA789E6}">
      <dgm:prSet/>
      <dgm:spPr/>
      <dgm:t>
        <a:bodyPr/>
        <a:lstStyle/>
        <a:p>
          <a:endParaRPr lang="en-US"/>
        </a:p>
      </dgm:t>
    </dgm:pt>
    <dgm:pt modelId="{E6FF63F1-5180-445F-AEF7-2DA0CE219E69}" type="pres">
      <dgm:prSet presAssocID="{71A96B69-694D-47A8-86E1-02695D7A18D8}" presName="linear" presStyleCnt="0">
        <dgm:presLayoutVars>
          <dgm:animLvl val="lvl"/>
          <dgm:resizeHandles val="exact"/>
        </dgm:presLayoutVars>
      </dgm:prSet>
      <dgm:spPr/>
    </dgm:pt>
    <dgm:pt modelId="{92E6EDE5-BA83-4CC9-88E4-5C272A9F8838}" type="pres">
      <dgm:prSet presAssocID="{BE6E84D5-9C79-4579-AD01-1FBE8028593F}" presName="parentText" presStyleLbl="node1" presStyleIdx="0" presStyleCnt="3">
        <dgm:presLayoutVars>
          <dgm:chMax val="0"/>
          <dgm:bulletEnabled val="1"/>
        </dgm:presLayoutVars>
      </dgm:prSet>
      <dgm:spPr/>
    </dgm:pt>
    <dgm:pt modelId="{33FED832-4D15-4CB6-988D-BA6851001056}" type="pres">
      <dgm:prSet presAssocID="{E681BC6E-A019-4BA1-91A5-1B7FDB787124}" presName="spacer" presStyleCnt="0"/>
      <dgm:spPr/>
    </dgm:pt>
    <dgm:pt modelId="{76FAEED7-4228-4F90-8C24-249E87CAA7CB}" type="pres">
      <dgm:prSet presAssocID="{6B595CB3-C822-41C7-A824-81943482D8B9}" presName="parentText" presStyleLbl="node1" presStyleIdx="1" presStyleCnt="3">
        <dgm:presLayoutVars>
          <dgm:chMax val="0"/>
          <dgm:bulletEnabled val="1"/>
        </dgm:presLayoutVars>
      </dgm:prSet>
      <dgm:spPr/>
    </dgm:pt>
    <dgm:pt modelId="{D337663B-0050-4642-8CDE-C06EFAA8AFBE}" type="pres">
      <dgm:prSet presAssocID="{D4C48C5E-042C-4A4F-85D0-94239B43F3AB}" presName="spacer" presStyleCnt="0"/>
      <dgm:spPr/>
    </dgm:pt>
    <dgm:pt modelId="{3EFEE7FA-D80E-4B7F-8BFF-26E723FCCA69}" type="pres">
      <dgm:prSet presAssocID="{30D1C916-1548-4321-86A2-146559146460}" presName="parentText" presStyleLbl="node1" presStyleIdx="2" presStyleCnt="3">
        <dgm:presLayoutVars>
          <dgm:chMax val="0"/>
          <dgm:bulletEnabled val="1"/>
        </dgm:presLayoutVars>
      </dgm:prSet>
      <dgm:spPr/>
    </dgm:pt>
  </dgm:ptLst>
  <dgm:cxnLst>
    <dgm:cxn modelId="{203B060F-C525-4AE8-B8AD-B31A4927C3A0}" type="presOf" srcId="{6B595CB3-C822-41C7-A824-81943482D8B9}" destId="{76FAEED7-4228-4F90-8C24-249E87CAA7CB}" srcOrd="0" destOrd="0" presId="urn:microsoft.com/office/officeart/2005/8/layout/vList2"/>
    <dgm:cxn modelId="{6B54A119-ED8E-4C73-9EA8-9E8E708754B0}" type="presOf" srcId="{BE6E84D5-9C79-4579-AD01-1FBE8028593F}" destId="{92E6EDE5-BA83-4CC9-88E4-5C272A9F8838}" srcOrd="0" destOrd="0" presId="urn:microsoft.com/office/officeart/2005/8/layout/vList2"/>
    <dgm:cxn modelId="{11CECC19-5028-4B0D-9FC0-3515CA0706BF}" type="presOf" srcId="{71A96B69-694D-47A8-86E1-02695D7A18D8}" destId="{E6FF63F1-5180-445F-AEF7-2DA0CE219E69}" srcOrd="0" destOrd="0" presId="urn:microsoft.com/office/officeart/2005/8/layout/vList2"/>
    <dgm:cxn modelId="{197C8566-75CD-43AB-B7D2-3D3D8E19C255}" srcId="{71A96B69-694D-47A8-86E1-02695D7A18D8}" destId="{6B595CB3-C822-41C7-A824-81943482D8B9}" srcOrd="1" destOrd="0" parTransId="{60A53840-1889-4B29-8035-04FEB599756D}" sibTransId="{D4C48C5E-042C-4A4F-85D0-94239B43F3AB}"/>
    <dgm:cxn modelId="{03248D71-AD18-4BF7-AB57-21A2EEA789E6}" srcId="{71A96B69-694D-47A8-86E1-02695D7A18D8}" destId="{30D1C916-1548-4321-86A2-146559146460}" srcOrd="2" destOrd="0" parTransId="{50DFAC51-7A48-4989-BA85-F493FC825926}" sibTransId="{82595461-CA04-4367-BEF9-C858E1004260}"/>
    <dgm:cxn modelId="{4F6D459E-48C1-4F0A-9FB5-72BAB1F6E3D0}" type="presOf" srcId="{30D1C916-1548-4321-86A2-146559146460}" destId="{3EFEE7FA-D80E-4B7F-8BFF-26E723FCCA69}" srcOrd="0" destOrd="0" presId="urn:microsoft.com/office/officeart/2005/8/layout/vList2"/>
    <dgm:cxn modelId="{6CFAD6F6-5D83-4891-81E5-23A866AE57D4}" srcId="{71A96B69-694D-47A8-86E1-02695D7A18D8}" destId="{BE6E84D5-9C79-4579-AD01-1FBE8028593F}" srcOrd="0" destOrd="0" parTransId="{B7F301F8-12C5-4E98-9E6A-AE6752CE25AF}" sibTransId="{E681BC6E-A019-4BA1-91A5-1B7FDB787124}"/>
    <dgm:cxn modelId="{11303AA8-DDA3-4ABE-A2BB-51F3B819C1DE}" type="presParOf" srcId="{E6FF63F1-5180-445F-AEF7-2DA0CE219E69}" destId="{92E6EDE5-BA83-4CC9-88E4-5C272A9F8838}" srcOrd="0" destOrd="0" presId="urn:microsoft.com/office/officeart/2005/8/layout/vList2"/>
    <dgm:cxn modelId="{540BFD18-6C0D-48FC-9D60-2E806D6B33FB}" type="presParOf" srcId="{E6FF63F1-5180-445F-AEF7-2DA0CE219E69}" destId="{33FED832-4D15-4CB6-988D-BA6851001056}" srcOrd="1" destOrd="0" presId="urn:microsoft.com/office/officeart/2005/8/layout/vList2"/>
    <dgm:cxn modelId="{C7F7D9C2-0108-4E6D-919B-6C1D5E5F2695}" type="presParOf" srcId="{E6FF63F1-5180-445F-AEF7-2DA0CE219E69}" destId="{76FAEED7-4228-4F90-8C24-249E87CAA7CB}" srcOrd="2" destOrd="0" presId="urn:microsoft.com/office/officeart/2005/8/layout/vList2"/>
    <dgm:cxn modelId="{795E53BA-061F-4014-9A3D-29F407E2B55E}" type="presParOf" srcId="{E6FF63F1-5180-445F-AEF7-2DA0CE219E69}" destId="{D337663B-0050-4642-8CDE-C06EFAA8AFBE}" srcOrd="3" destOrd="0" presId="urn:microsoft.com/office/officeart/2005/8/layout/vList2"/>
    <dgm:cxn modelId="{58B04286-B924-4ADD-9AB5-7C6AA7836342}" type="presParOf" srcId="{E6FF63F1-5180-445F-AEF7-2DA0CE219E69}" destId="{3EFEE7FA-D80E-4B7F-8BFF-26E723FCCA69}"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1243283-0DE9-4BB5-9AE5-BD7637CD88B1}"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1E30ED72-D9C3-4C9B-98A9-D61F743D4DFC}">
      <dgm:prSet/>
      <dgm:spPr/>
      <dgm:t>
        <a:bodyPr/>
        <a:lstStyle/>
        <a:p>
          <a:r>
            <a:rPr lang="en-US"/>
            <a:t>✅ You’ve seen the benefits</a:t>
          </a:r>
        </a:p>
      </dgm:t>
    </dgm:pt>
    <dgm:pt modelId="{A47A50BF-0361-4FC6-ADB7-FB18925D4F99}" type="parTrans" cxnId="{AEF1F488-ABE7-43CA-87F0-01D0B78A5BCC}">
      <dgm:prSet/>
      <dgm:spPr/>
      <dgm:t>
        <a:bodyPr/>
        <a:lstStyle/>
        <a:p>
          <a:endParaRPr lang="en-US"/>
        </a:p>
      </dgm:t>
    </dgm:pt>
    <dgm:pt modelId="{66A1468D-0397-4AFD-80B6-DF2D05052F23}" type="sibTrans" cxnId="{AEF1F488-ABE7-43CA-87F0-01D0B78A5BCC}">
      <dgm:prSet/>
      <dgm:spPr/>
      <dgm:t>
        <a:bodyPr/>
        <a:lstStyle/>
        <a:p>
          <a:endParaRPr lang="en-US"/>
        </a:p>
      </dgm:t>
    </dgm:pt>
    <dgm:pt modelId="{B6402139-BB6F-42DD-BC4A-54B60F986624}">
      <dgm:prSet/>
      <dgm:spPr/>
      <dgm:t>
        <a:bodyPr/>
        <a:lstStyle/>
        <a:p>
          <a:r>
            <a:rPr lang="en-US"/>
            <a:t>⚠️ Now: what to know before switching</a:t>
          </a:r>
        </a:p>
      </dgm:t>
    </dgm:pt>
    <dgm:pt modelId="{5AF26BB9-F575-42BA-912F-8B8A9AA194A2}" type="parTrans" cxnId="{AB7BC82D-1AE0-4BFB-96CF-81951EA8DDBE}">
      <dgm:prSet/>
      <dgm:spPr/>
      <dgm:t>
        <a:bodyPr/>
        <a:lstStyle/>
        <a:p>
          <a:endParaRPr lang="en-US"/>
        </a:p>
      </dgm:t>
    </dgm:pt>
    <dgm:pt modelId="{AA5A8B92-B191-4496-9AC2-B5A60726E67C}" type="sibTrans" cxnId="{AB7BC82D-1AE0-4BFB-96CF-81951EA8DDBE}">
      <dgm:prSet/>
      <dgm:spPr/>
      <dgm:t>
        <a:bodyPr/>
        <a:lstStyle/>
        <a:p>
          <a:endParaRPr lang="en-US"/>
        </a:p>
      </dgm:t>
    </dgm:pt>
    <dgm:pt modelId="{FF040C0B-37C8-4B00-A91E-3EB7433875F6}">
      <dgm:prSet/>
      <dgm:spPr/>
      <dgm:t>
        <a:bodyPr/>
        <a:lstStyle/>
        <a:p>
          <a:r>
            <a:rPr lang="en-US"/>
            <a:t>🎯 Goal: no surprises</a:t>
          </a:r>
        </a:p>
      </dgm:t>
    </dgm:pt>
    <dgm:pt modelId="{E83EB0A0-9D41-40FD-B540-B757AFCD062E}" type="parTrans" cxnId="{1FE60EC0-E16D-48D0-87B9-75216396A91D}">
      <dgm:prSet/>
      <dgm:spPr/>
      <dgm:t>
        <a:bodyPr/>
        <a:lstStyle/>
        <a:p>
          <a:endParaRPr lang="en-US"/>
        </a:p>
      </dgm:t>
    </dgm:pt>
    <dgm:pt modelId="{2A090FE7-FCB8-4A68-9CFA-FE024D1A5834}" type="sibTrans" cxnId="{1FE60EC0-E16D-48D0-87B9-75216396A91D}">
      <dgm:prSet/>
      <dgm:spPr/>
      <dgm:t>
        <a:bodyPr/>
        <a:lstStyle/>
        <a:p>
          <a:endParaRPr lang="en-US"/>
        </a:p>
      </dgm:t>
    </dgm:pt>
    <dgm:pt modelId="{0F77BE3B-3C15-46C1-865F-AF636105A9DE}">
      <dgm:prSet/>
      <dgm:spPr/>
      <dgm:t>
        <a:bodyPr/>
        <a:lstStyle/>
        <a:p>
          <a:r>
            <a:rPr lang="en-US"/>
            <a:t>Warning:  Go to settings and ensure your notification for calendar events is turned on</a:t>
          </a:r>
        </a:p>
      </dgm:t>
    </dgm:pt>
    <dgm:pt modelId="{82E6CE43-A1E6-4C97-BECD-696E7E320E3B}" type="parTrans" cxnId="{4BCE67D1-717E-40A7-B20B-A7236BF6D4DE}">
      <dgm:prSet/>
      <dgm:spPr/>
      <dgm:t>
        <a:bodyPr/>
        <a:lstStyle/>
        <a:p>
          <a:endParaRPr lang="en-US"/>
        </a:p>
      </dgm:t>
    </dgm:pt>
    <dgm:pt modelId="{F2C7A6E5-457B-4BE9-944C-D69002134F4A}" type="sibTrans" cxnId="{4BCE67D1-717E-40A7-B20B-A7236BF6D4DE}">
      <dgm:prSet/>
      <dgm:spPr/>
      <dgm:t>
        <a:bodyPr/>
        <a:lstStyle/>
        <a:p>
          <a:endParaRPr lang="en-US"/>
        </a:p>
      </dgm:t>
    </dgm:pt>
    <dgm:pt modelId="{5B8B8E3C-54DC-4A2D-9698-5B3D4D911D9F}">
      <dgm:prSet/>
      <dgm:spPr/>
      <dgm:t>
        <a:bodyPr/>
        <a:lstStyle/>
        <a:p>
          <a:r>
            <a:rPr lang="en-US"/>
            <a:t>There are subtle changes (like MS does) that move things around.</a:t>
          </a:r>
        </a:p>
      </dgm:t>
    </dgm:pt>
    <dgm:pt modelId="{D04421FF-E44C-49A7-8A2D-02241F4A4C75}" type="parTrans" cxnId="{FCDFFDBE-EA49-4110-A489-C6D592178FEB}">
      <dgm:prSet/>
      <dgm:spPr/>
      <dgm:t>
        <a:bodyPr/>
        <a:lstStyle/>
        <a:p>
          <a:endParaRPr lang="en-US"/>
        </a:p>
      </dgm:t>
    </dgm:pt>
    <dgm:pt modelId="{124D5345-4EB7-4849-8000-A4EEFCDB05A3}" type="sibTrans" cxnId="{FCDFFDBE-EA49-4110-A489-C6D592178FEB}">
      <dgm:prSet/>
      <dgm:spPr/>
      <dgm:t>
        <a:bodyPr/>
        <a:lstStyle/>
        <a:p>
          <a:endParaRPr lang="en-US"/>
        </a:p>
      </dgm:t>
    </dgm:pt>
    <dgm:pt modelId="{F6A9D03C-5D7F-42FD-8C0D-BEC2F9301AD9}" type="pres">
      <dgm:prSet presAssocID="{41243283-0DE9-4BB5-9AE5-BD7637CD88B1}" presName="linear" presStyleCnt="0">
        <dgm:presLayoutVars>
          <dgm:animLvl val="lvl"/>
          <dgm:resizeHandles val="exact"/>
        </dgm:presLayoutVars>
      </dgm:prSet>
      <dgm:spPr/>
    </dgm:pt>
    <dgm:pt modelId="{54004E3E-8BDA-480D-B677-25A564EFD165}" type="pres">
      <dgm:prSet presAssocID="{1E30ED72-D9C3-4C9B-98A9-D61F743D4DFC}" presName="parentText" presStyleLbl="node1" presStyleIdx="0" presStyleCnt="5">
        <dgm:presLayoutVars>
          <dgm:chMax val="0"/>
          <dgm:bulletEnabled val="1"/>
        </dgm:presLayoutVars>
      </dgm:prSet>
      <dgm:spPr/>
    </dgm:pt>
    <dgm:pt modelId="{7F707E8E-A418-4888-BF70-C0E06DEAE6E1}" type="pres">
      <dgm:prSet presAssocID="{66A1468D-0397-4AFD-80B6-DF2D05052F23}" presName="spacer" presStyleCnt="0"/>
      <dgm:spPr/>
    </dgm:pt>
    <dgm:pt modelId="{942711F1-09DC-4BF3-A339-E0A922B8D933}" type="pres">
      <dgm:prSet presAssocID="{B6402139-BB6F-42DD-BC4A-54B60F986624}" presName="parentText" presStyleLbl="node1" presStyleIdx="1" presStyleCnt="5">
        <dgm:presLayoutVars>
          <dgm:chMax val="0"/>
          <dgm:bulletEnabled val="1"/>
        </dgm:presLayoutVars>
      </dgm:prSet>
      <dgm:spPr/>
    </dgm:pt>
    <dgm:pt modelId="{1CC287C0-318E-4B8E-AEBF-C7BACA3C50C8}" type="pres">
      <dgm:prSet presAssocID="{AA5A8B92-B191-4496-9AC2-B5A60726E67C}" presName="spacer" presStyleCnt="0"/>
      <dgm:spPr/>
    </dgm:pt>
    <dgm:pt modelId="{6415D015-913B-44C9-8806-D5E9F7403061}" type="pres">
      <dgm:prSet presAssocID="{FF040C0B-37C8-4B00-A91E-3EB7433875F6}" presName="parentText" presStyleLbl="node1" presStyleIdx="2" presStyleCnt="5">
        <dgm:presLayoutVars>
          <dgm:chMax val="0"/>
          <dgm:bulletEnabled val="1"/>
        </dgm:presLayoutVars>
      </dgm:prSet>
      <dgm:spPr/>
    </dgm:pt>
    <dgm:pt modelId="{9C5E73D6-831B-487C-84A4-62A40BFFE1FC}" type="pres">
      <dgm:prSet presAssocID="{2A090FE7-FCB8-4A68-9CFA-FE024D1A5834}" presName="spacer" presStyleCnt="0"/>
      <dgm:spPr/>
    </dgm:pt>
    <dgm:pt modelId="{50471560-48DF-4372-A5B3-9D596AA74C13}" type="pres">
      <dgm:prSet presAssocID="{0F77BE3B-3C15-46C1-865F-AF636105A9DE}" presName="parentText" presStyleLbl="node1" presStyleIdx="3" presStyleCnt="5">
        <dgm:presLayoutVars>
          <dgm:chMax val="0"/>
          <dgm:bulletEnabled val="1"/>
        </dgm:presLayoutVars>
      </dgm:prSet>
      <dgm:spPr/>
    </dgm:pt>
    <dgm:pt modelId="{64C693E8-2666-4988-9B43-12790B10ED88}" type="pres">
      <dgm:prSet presAssocID="{F2C7A6E5-457B-4BE9-944C-D69002134F4A}" presName="spacer" presStyleCnt="0"/>
      <dgm:spPr/>
    </dgm:pt>
    <dgm:pt modelId="{3FFD4144-F4D9-4448-981C-2B19C2B7C95B}" type="pres">
      <dgm:prSet presAssocID="{5B8B8E3C-54DC-4A2D-9698-5B3D4D911D9F}" presName="parentText" presStyleLbl="node1" presStyleIdx="4" presStyleCnt="5">
        <dgm:presLayoutVars>
          <dgm:chMax val="0"/>
          <dgm:bulletEnabled val="1"/>
        </dgm:presLayoutVars>
      </dgm:prSet>
      <dgm:spPr/>
    </dgm:pt>
  </dgm:ptLst>
  <dgm:cxnLst>
    <dgm:cxn modelId="{AB7BC82D-1AE0-4BFB-96CF-81951EA8DDBE}" srcId="{41243283-0DE9-4BB5-9AE5-BD7637CD88B1}" destId="{B6402139-BB6F-42DD-BC4A-54B60F986624}" srcOrd="1" destOrd="0" parTransId="{5AF26BB9-F575-42BA-912F-8B8A9AA194A2}" sibTransId="{AA5A8B92-B191-4496-9AC2-B5A60726E67C}"/>
    <dgm:cxn modelId="{D38FB15C-B8C7-403B-995F-58123C16C8F6}" type="presOf" srcId="{41243283-0DE9-4BB5-9AE5-BD7637CD88B1}" destId="{F6A9D03C-5D7F-42FD-8C0D-BEC2F9301AD9}" srcOrd="0" destOrd="0" presId="urn:microsoft.com/office/officeart/2005/8/layout/vList2"/>
    <dgm:cxn modelId="{18047671-3B07-436A-A108-92110AE524C6}" type="presOf" srcId="{B6402139-BB6F-42DD-BC4A-54B60F986624}" destId="{942711F1-09DC-4BF3-A339-E0A922B8D933}" srcOrd="0" destOrd="0" presId="urn:microsoft.com/office/officeart/2005/8/layout/vList2"/>
    <dgm:cxn modelId="{42366E7D-D814-4F36-AA9A-153F96EE3943}" type="presOf" srcId="{FF040C0B-37C8-4B00-A91E-3EB7433875F6}" destId="{6415D015-913B-44C9-8806-D5E9F7403061}" srcOrd="0" destOrd="0" presId="urn:microsoft.com/office/officeart/2005/8/layout/vList2"/>
    <dgm:cxn modelId="{AEF1F488-ABE7-43CA-87F0-01D0B78A5BCC}" srcId="{41243283-0DE9-4BB5-9AE5-BD7637CD88B1}" destId="{1E30ED72-D9C3-4C9B-98A9-D61F743D4DFC}" srcOrd="0" destOrd="0" parTransId="{A47A50BF-0361-4FC6-ADB7-FB18925D4F99}" sibTransId="{66A1468D-0397-4AFD-80B6-DF2D05052F23}"/>
    <dgm:cxn modelId="{13F025B0-E581-4536-9908-F5C8E096783A}" type="presOf" srcId="{5B8B8E3C-54DC-4A2D-9698-5B3D4D911D9F}" destId="{3FFD4144-F4D9-4448-981C-2B19C2B7C95B}" srcOrd="0" destOrd="0" presId="urn:microsoft.com/office/officeart/2005/8/layout/vList2"/>
    <dgm:cxn modelId="{FCDFFDBE-EA49-4110-A489-C6D592178FEB}" srcId="{41243283-0DE9-4BB5-9AE5-BD7637CD88B1}" destId="{5B8B8E3C-54DC-4A2D-9698-5B3D4D911D9F}" srcOrd="4" destOrd="0" parTransId="{D04421FF-E44C-49A7-8A2D-02241F4A4C75}" sibTransId="{124D5345-4EB7-4849-8000-A4EEFCDB05A3}"/>
    <dgm:cxn modelId="{1FE60EC0-E16D-48D0-87B9-75216396A91D}" srcId="{41243283-0DE9-4BB5-9AE5-BD7637CD88B1}" destId="{FF040C0B-37C8-4B00-A91E-3EB7433875F6}" srcOrd="2" destOrd="0" parTransId="{E83EB0A0-9D41-40FD-B540-B757AFCD062E}" sibTransId="{2A090FE7-FCB8-4A68-9CFA-FE024D1A5834}"/>
    <dgm:cxn modelId="{62E131CA-EC87-47E3-81FC-C2C73B6C1A0C}" type="presOf" srcId="{0F77BE3B-3C15-46C1-865F-AF636105A9DE}" destId="{50471560-48DF-4372-A5B3-9D596AA74C13}" srcOrd="0" destOrd="0" presId="urn:microsoft.com/office/officeart/2005/8/layout/vList2"/>
    <dgm:cxn modelId="{4BCE67D1-717E-40A7-B20B-A7236BF6D4DE}" srcId="{41243283-0DE9-4BB5-9AE5-BD7637CD88B1}" destId="{0F77BE3B-3C15-46C1-865F-AF636105A9DE}" srcOrd="3" destOrd="0" parTransId="{82E6CE43-A1E6-4C97-BECD-696E7E320E3B}" sibTransId="{F2C7A6E5-457B-4BE9-944C-D69002134F4A}"/>
    <dgm:cxn modelId="{089AD4E3-76C1-49B0-8C99-8E2F0E85A9CA}" type="presOf" srcId="{1E30ED72-D9C3-4C9B-98A9-D61F743D4DFC}" destId="{54004E3E-8BDA-480D-B677-25A564EFD165}" srcOrd="0" destOrd="0" presId="urn:microsoft.com/office/officeart/2005/8/layout/vList2"/>
    <dgm:cxn modelId="{16E18366-08E6-4A79-9610-3629E04929AA}" type="presParOf" srcId="{F6A9D03C-5D7F-42FD-8C0D-BEC2F9301AD9}" destId="{54004E3E-8BDA-480D-B677-25A564EFD165}" srcOrd="0" destOrd="0" presId="urn:microsoft.com/office/officeart/2005/8/layout/vList2"/>
    <dgm:cxn modelId="{32063855-E00E-4272-B802-297CFA15AFFC}" type="presParOf" srcId="{F6A9D03C-5D7F-42FD-8C0D-BEC2F9301AD9}" destId="{7F707E8E-A418-4888-BF70-C0E06DEAE6E1}" srcOrd="1" destOrd="0" presId="urn:microsoft.com/office/officeart/2005/8/layout/vList2"/>
    <dgm:cxn modelId="{D99718FB-4D64-4551-85A6-6DC561A8F2D7}" type="presParOf" srcId="{F6A9D03C-5D7F-42FD-8C0D-BEC2F9301AD9}" destId="{942711F1-09DC-4BF3-A339-E0A922B8D933}" srcOrd="2" destOrd="0" presId="urn:microsoft.com/office/officeart/2005/8/layout/vList2"/>
    <dgm:cxn modelId="{26A0CA07-9817-4A23-BBF5-BB7A943AEE0D}" type="presParOf" srcId="{F6A9D03C-5D7F-42FD-8C0D-BEC2F9301AD9}" destId="{1CC287C0-318E-4B8E-AEBF-C7BACA3C50C8}" srcOrd="3" destOrd="0" presId="urn:microsoft.com/office/officeart/2005/8/layout/vList2"/>
    <dgm:cxn modelId="{79842A8F-1FEB-49CC-B631-31D62A47E5F3}" type="presParOf" srcId="{F6A9D03C-5D7F-42FD-8C0D-BEC2F9301AD9}" destId="{6415D015-913B-44C9-8806-D5E9F7403061}" srcOrd="4" destOrd="0" presId="urn:microsoft.com/office/officeart/2005/8/layout/vList2"/>
    <dgm:cxn modelId="{0473DF16-8402-4243-A07C-4A78814D6478}" type="presParOf" srcId="{F6A9D03C-5D7F-42FD-8C0D-BEC2F9301AD9}" destId="{9C5E73D6-831B-487C-84A4-62A40BFFE1FC}" srcOrd="5" destOrd="0" presId="urn:microsoft.com/office/officeart/2005/8/layout/vList2"/>
    <dgm:cxn modelId="{C34EC192-6564-471F-8DD8-C40031452B67}" type="presParOf" srcId="{F6A9D03C-5D7F-42FD-8C0D-BEC2F9301AD9}" destId="{50471560-48DF-4372-A5B3-9D596AA74C13}" srcOrd="6" destOrd="0" presId="urn:microsoft.com/office/officeart/2005/8/layout/vList2"/>
    <dgm:cxn modelId="{F90AF821-17B6-4C7B-90A0-32CBA5351906}" type="presParOf" srcId="{F6A9D03C-5D7F-42FD-8C0D-BEC2F9301AD9}" destId="{64C693E8-2666-4988-9B43-12790B10ED88}" srcOrd="7" destOrd="0" presId="urn:microsoft.com/office/officeart/2005/8/layout/vList2"/>
    <dgm:cxn modelId="{E9E5C095-E5AE-497B-99AD-330E9F4042B8}" type="presParOf" srcId="{F6A9D03C-5D7F-42FD-8C0D-BEC2F9301AD9}" destId="{3FFD4144-F4D9-4448-981C-2B19C2B7C95B}"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6D864F1-EF81-41F8-93C7-0FC6FDDEEADF}"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4B4B5A0A-AAE1-4A13-AE24-BB027185F9C1}">
      <dgm:prSet/>
      <dgm:spPr/>
      <dgm:t>
        <a:bodyPr/>
        <a:lstStyle/>
        <a:p>
          <a:r>
            <a:rPr lang="en-US"/>
            <a:t>What to expect</a:t>
          </a:r>
        </a:p>
      </dgm:t>
    </dgm:pt>
    <dgm:pt modelId="{FEFDAB69-25F1-4847-96BC-DFE6C07B9BB0}" type="parTrans" cxnId="{CAFE8BD9-3B68-45CF-99C2-412C10D03B37}">
      <dgm:prSet/>
      <dgm:spPr/>
      <dgm:t>
        <a:bodyPr/>
        <a:lstStyle/>
        <a:p>
          <a:endParaRPr lang="en-US"/>
        </a:p>
      </dgm:t>
    </dgm:pt>
    <dgm:pt modelId="{7E4FDAC9-ED34-45A8-92E2-361E605935BF}" type="sibTrans" cxnId="{CAFE8BD9-3B68-45CF-99C2-412C10D03B37}">
      <dgm:prSet/>
      <dgm:spPr/>
      <dgm:t>
        <a:bodyPr/>
        <a:lstStyle/>
        <a:p>
          <a:endParaRPr lang="en-US"/>
        </a:p>
      </dgm:t>
    </dgm:pt>
    <dgm:pt modelId="{CDF7AD14-5F62-4797-B539-32FF949CE7DF}">
      <dgm:prSet/>
      <dgm:spPr/>
      <dgm:t>
        <a:bodyPr/>
        <a:lstStyle/>
        <a:p>
          <a:r>
            <a:rPr lang="en-US"/>
            <a:t>Where challenges may occur</a:t>
          </a:r>
        </a:p>
      </dgm:t>
    </dgm:pt>
    <dgm:pt modelId="{A055B0EC-266C-4218-B4FA-ECB64C852692}" type="parTrans" cxnId="{0047511E-E725-4D82-8543-374B31194B4C}">
      <dgm:prSet/>
      <dgm:spPr/>
      <dgm:t>
        <a:bodyPr/>
        <a:lstStyle/>
        <a:p>
          <a:endParaRPr lang="en-US"/>
        </a:p>
      </dgm:t>
    </dgm:pt>
    <dgm:pt modelId="{6473F3B2-A9C6-4B54-845A-4BDAF0E84B9B}" type="sibTrans" cxnId="{0047511E-E725-4D82-8543-374B31194B4C}">
      <dgm:prSet/>
      <dgm:spPr/>
      <dgm:t>
        <a:bodyPr/>
        <a:lstStyle/>
        <a:p>
          <a:endParaRPr lang="en-US"/>
        </a:p>
      </dgm:t>
    </dgm:pt>
    <dgm:pt modelId="{9E87F42B-A0CF-4DAE-BB2F-F738EEEB8FB4}">
      <dgm:prSet/>
      <dgm:spPr/>
      <dgm:t>
        <a:bodyPr/>
        <a:lstStyle/>
        <a:p>
          <a:r>
            <a:rPr lang="en-US"/>
            <a:t>How to be ready</a:t>
          </a:r>
        </a:p>
      </dgm:t>
    </dgm:pt>
    <dgm:pt modelId="{F0F2C4BF-B55B-4877-B4AA-8605ABCACD22}" type="parTrans" cxnId="{40383E14-E90A-4308-A2DE-FE352A939664}">
      <dgm:prSet/>
      <dgm:spPr/>
      <dgm:t>
        <a:bodyPr/>
        <a:lstStyle/>
        <a:p>
          <a:endParaRPr lang="en-US"/>
        </a:p>
      </dgm:t>
    </dgm:pt>
    <dgm:pt modelId="{7C4A8F50-BEB1-4CC1-ADDA-8C4C47402663}" type="sibTrans" cxnId="{40383E14-E90A-4308-A2DE-FE352A939664}">
      <dgm:prSet/>
      <dgm:spPr/>
      <dgm:t>
        <a:bodyPr/>
        <a:lstStyle/>
        <a:p>
          <a:endParaRPr lang="en-US"/>
        </a:p>
      </dgm:t>
    </dgm:pt>
    <dgm:pt modelId="{58CB6CE8-A4EB-43C6-95AD-EED233C0E5F1}" type="pres">
      <dgm:prSet presAssocID="{46D864F1-EF81-41F8-93C7-0FC6FDDEEADF}" presName="diagram" presStyleCnt="0">
        <dgm:presLayoutVars>
          <dgm:dir/>
          <dgm:resizeHandles val="exact"/>
        </dgm:presLayoutVars>
      </dgm:prSet>
      <dgm:spPr/>
    </dgm:pt>
    <dgm:pt modelId="{689EC14E-CE35-4232-95E1-775C65B5A822}" type="pres">
      <dgm:prSet presAssocID="{4B4B5A0A-AAE1-4A13-AE24-BB027185F9C1}" presName="node" presStyleLbl="node1" presStyleIdx="0" presStyleCnt="3">
        <dgm:presLayoutVars>
          <dgm:bulletEnabled val="1"/>
        </dgm:presLayoutVars>
      </dgm:prSet>
      <dgm:spPr/>
    </dgm:pt>
    <dgm:pt modelId="{8D61465F-E1C2-4321-932D-AA92E71EBA6C}" type="pres">
      <dgm:prSet presAssocID="{7E4FDAC9-ED34-45A8-92E2-361E605935BF}" presName="sibTrans" presStyleCnt="0"/>
      <dgm:spPr/>
    </dgm:pt>
    <dgm:pt modelId="{DFCEF50C-E67B-47CB-AFEE-A1C2A18BD5DD}" type="pres">
      <dgm:prSet presAssocID="{CDF7AD14-5F62-4797-B539-32FF949CE7DF}" presName="node" presStyleLbl="node1" presStyleIdx="1" presStyleCnt="3">
        <dgm:presLayoutVars>
          <dgm:bulletEnabled val="1"/>
        </dgm:presLayoutVars>
      </dgm:prSet>
      <dgm:spPr/>
    </dgm:pt>
    <dgm:pt modelId="{CAA6D419-BAE8-4185-BC24-5A750B861D8F}" type="pres">
      <dgm:prSet presAssocID="{6473F3B2-A9C6-4B54-845A-4BDAF0E84B9B}" presName="sibTrans" presStyleCnt="0"/>
      <dgm:spPr/>
    </dgm:pt>
    <dgm:pt modelId="{A97953AF-CA8C-4D09-9665-85C16C1223A2}" type="pres">
      <dgm:prSet presAssocID="{9E87F42B-A0CF-4DAE-BB2F-F738EEEB8FB4}" presName="node" presStyleLbl="node1" presStyleIdx="2" presStyleCnt="3">
        <dgm:presLayoutVars>
          <dgm:bulletEnabled val="1"/>
        </dgm:presLayoutVars>
      </dgm:prSet>
      <dgm:spPr/>
    </dgm:pt>
  </dgm:ptLst>
  <dgm:cxnLst>
    <dgm:cxn modelId="{40383E14-E90A-4308-A2DE-FE352A939664}" srcId="{46D864F1-EF81-41F8-93C7-0FC6FDDEEADF}" destId="{9E87F42B-A0CF-4DAE-BB2F-F738EEEB8FB4}" srcOrd="2" destOrd="0" parTransId="{F0F2C4BF-B55B-4877-B4AA-8605ABCACD22}" sibTransId="{7C4A8F50-BEB1-4CC1-ADDA-8C4C47402663}"/>
    <dgm:cxn modelId="{0047511E-E725-4D82-8543-374B31194B4C}" srcId="{46D864F1-EF81-41F8-93C7-0FC6FDDEEADF}" destId="{CDF7AD14-5F62-4797-B539-32FF949CE7DF}" srcOrd="1" destOrd="0" parTransId="{A055B0EC-266C-4218-B4FA-ECB64C852692}" sibTransId="{6473F3B2-A9C6-4B54-845A-4BDAF0E84B9B}"/>
    <dgm:cxn modelId="{08E35D1F-1FCB-44C6-AD3C-E4CC4BB7D413}" type="presOf" srcId="{4B4B5A0A-AAE1-4A13-AE24-BB027185F9C1}" destId="{689EC14E-CE35-4232-95E1-775C65B5A822}" srcOrd="0" destOrd="0" presId="urn:microsoft.com/office/officeart/2005/8/layout/default"/>
    <dgm:cxn modelId="{604CC674-90B3-4DE9-A2BB-C1920F0AEFCA}" type="presOf" srcId="{46D864F1-EF81-41F8-93C7-0FC6FDDEEADF}" destId="{58CB6CE8-A4EB-43C6-95AD-EED233C0E5F1}" srcOrd="0" destOrd="0" presId="urn:microsoft.com/office/officeart/2005/8/layout/default"/>
    <dgm:cxn modelId="{EA22C258-827D-4994-B3A2-D0082A87D9FE}" type="presOf" srcId="{9E87F42B-A0CF-4DAE-BB2F-F738EEEB8FB4}" destId="{A97953AF-CA8C-4D09-9665-85C16C1223A2}" srcOrd="0" destOrd="0" presId="urn:microsoft.com/office/officeart/2005/8/layout/default"/>
    <dgm:cxn modelId="{A47BF488-C0E2-422A-A871-B92EEC50EE22}" type="presOf" srcId="{CDF7AD14-5F62-4797-B539-32FF949CE7DF}" destId="{DFCEF50C-E67B-47CB-AFEE-A1C2A18BD5DD}" srcOrd="0" destOrd="0" presId="urn:microsoft.com/office/officeart/2005/8/layout/default"/>
    <dgm:cxn modelId="{CAFE8BD9-3B68-45CF-99C2-412C10D03B37}" srcId="{46D864F1-EF81-41F8-93C7-0FC6FDDEEADF}" destId="{4B4B5A0A-AAE1-4A13-AE24-BB027185F9C1}" srcOrd="0" destOrd="0" parTransId="{FEFDAB69-25F1-4847-96BC-DFE6C07B9BB0}" sibTransId="{7E4FDAC9-ED34-45A8-92E2-361E605935BF}"/>
    <dgm:cxn modelId="{08CA7503-8976-4BB3-80CF-63B572466668}" type="presParOf" srcId="{58CB6CE8-A4EB-43C6-95AD-EED233C0E5F1}" destId="{689EC14E-CE35-4232-95E1-775C65B5A822}" srcOrd="0" destOrd="0" presId="urn:microsoft.com/office/officeart/2005/8/layout/default"/>
    <dgm:cxn modelId="{F97823E8-DC68-470F-9D36-C95B34625C5E}" type="presParOf" srcId="{58CB6CE8-A4EB-43C6-95AD-EED233C0E5F1}" destId="{8D61465F-E1C2-4321-932D-AA92E71EBA6C}" srcOrd="1" destOrd="0" presId="urn:microsoft.com/office/officeart/2005/8/layout/default"/>
    <dgm:cxn modelId="{80602359-EB7F-4A6A-82D8-FBC8DFF689E2}" type="presParOf" srcId="{58CB6CE8-A4EB-43C6-95AD-EED233C0E5F1}" destId="{DFCEF50C-E67B-47CB-AFEE-A1C2A18BD5DD}" srcOrd="2" destOrd="0" presId="urn:microsoft.com/office/officeart/2005/8/layout/default"/>
    <dgm:cxn modelId="{BCA053E8-22E2-4368-8F71-03B615971562}" type="presParOf" srcId="{58CB6CE8-A4EB-43C6-95AD-EED233C0E5F1}" destId="{CAA6D419-BAE8-4185-BC24-5A750B861D8F}" srcOrd="3" destOrd="0" presId="urn:microsoft.com/office/officeart/2005/8/layout/default"/>
    <dgm:cxn modelId="{735BE390-FF7C-4AF3-89E9-1C9B89F69FA4}" type="presParOf" srcId="{58CB6CE8-A4EB-43C6-95AD-EED233C0E5F1}" destId="{A97953AF-CA8C-4D09-9665-85C16C1223A2}"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71B5AD8-3F28-4424-8C63-F5B8EAB50140}"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B0793CF4-12F6-4984-BA2F-E2D92B4DD64E}">
      <dgm:prSet/>
      <dgm:spPr/>
      <dgm:t>
        <a:bodyPr/>
        <a:lstStyle/>
        <a:p>
          <a:pPr>
            <a:lnSpc>
              <a:spcPct val="100000"/>
            </a:lnSpc>
            <a:defRPr cap="all"/>
          </a:pPr>
          <a:r>
            <a:rPr lang="en-US"/>
            <a:t>Review training materials</a:t>
          </a:r>
        </a:p>
      </dgm:t>
    </dgm:pt>
    <dgm:pt modelId="{DD88AB7F-95B1-40B7-990C-51AFB0F2F853}" type="parTrans" cxnId="{E1AECEE4-E758-415B-A76C-C81B38948A45}">
      <dgm:prSet/>
      <dgm:spPr/>
      <dgm:t>
        <a:bodyPr/>
        <a:lstStyle/>
        <a:p>
          <a:endParaRPr lang="en-US"/>
        </a:p>
      </dgm:t>
    </dgm:pt>
    <dgm:pt modelId="{9B6346CC-08B3-422C-BFB5-BD7F49AF4A69}" type="sibTrans" cxnId="{E1AECEE4-E758-415B-A76C-C81B38948A45}">
      <dgm:prSet/>
      <dgm:spPr/>
      <dgm:t>
        <a:bodyPr/>
        <a:lstStyle/>
        <a:p>
          <a:endParaRPr lang="en-US"/>
        </a:p>
      </dgm:t>
    </dgm:pt>
    <dgm:pt modelId="{74096CAA-A337-46E2-A0D5-90E9F0D5E29A}">
      <dgm:prSet/>
      <dgm:spPr/>
      <dgm:t>
        <a:bodyPr/>
        <a:lstStyle/>
        <a:p>
          <a:pPr>
            <a:lnSpc>
              <a:spcPct val="100000"/>
            </a:lnSpc>
            <a:defRPr cap="all"/>
          </a:pPr>
          <a:r>
            <a:rPr lang="en-US"/>
            <a:t>Practice key tasks ahead of time</a:t>
          </a:r>
        </a:p>
      </dgm:t>
    </dgm:pt>
    <dgm:pt modelId="{BC8D7913-D88A-4AC0-9D3D-D85425C10B56}" type="parTrans" cxnId="{4795BD20-B29A-4123-BB12-0C5262CB6884}">
      <dgm:prSet/>
      <dgm:spPr/>
      <dgm:t>
        <a:bodyPr/>
        <a:lstStyle/>
        <a:p>
          <a:endParaRPr lang="en-US"/>
        </a:p>
      </dgm:t>
    </dgm:pt>
    <dgm:pt modelId="{4858449A-73D7-42E9-AF02-D42AF2465F10}" type="sibTrans" cxnId="{4795BD20-B29A-4123-BB12-0C5262CB6884}">
      <dgm:prSet/>
      <dgm:spPr/>
      <dgm:t>
        <a:bodyPr/>
        <a:lstStyle/>
        <a:p>
          <a:endParaRPr lang="en-US"/>
        </a:p>
      </dgm:t>
    </dgm:pt>
    <dgm:pt modelId="{3477754D-C91C-43B3-BC87-1E7CC2EDC4B8}">
      <dgm:prSet/>
      <dgm:spPr/>
      <dgm:t>
        <a:bodyPr/>
        <a:lstStyle/>
        <a:p>
          <a:pPr>
            <a:lnSpc>
              <a:spcPct val="100000"/>
            </a:lnSpc>
            <a:defRPr cap="all"/>
          </a:pPr>
          <a:r>
            <a:rPr lang="en-US"/>
            <a:t>Know how to get support</a:t>
          </a:r>
        </a:p>
      </dgm:t>
    </dgm:pt>
    <dgm:pt modelId="{2F4F2636-8D10-4F94-BABE-2B4986E85B59}" type="parTrans" cxnId="{9795D7ED-2808-4C55-8D7B-A28663852989}">
      <dgm:prSet/>
      <dgm:spPr/>
      <dgm:t>
        <a:bodyPr/>
        <a:lstStyle/>
        <a:p>
          <a:endParaRPr lang="en-US"/>
        </a:p>
      </dgm:t>
    </dgm:pt>
    <dgm:pt modelId="{650448F2-6A2B-4710-A013-74D6AB1E070D}" type="sibTrans" cxnId="{9795D7ED-2808-4C55-8D7B-A28663852989}">
      <dgm:prSet/>
      <dgm:spPr/>
      <dgm:t>
        <a:bodyPr/>
        <a:lstStyle/>
        <a:p>
          <a:endParaRPr lang="en-US"/>
        </a:p>
      </dgm:t>
    </dgm:pt>
    <dgm:pt modelId="{A8824A00-D941-4A93-BD94-C4624EBF79A3}">
      <dgm:prSet/>
      <dgm:spPr/>
      <dgm:t>
        <a:bodyPr/>
        <a:lstStyle/>
        <a:p>
          <a:pPr>
            <a:lnSpc>
              <a:spcPct val="100000"/>
            </a:lnSpc>
            <a:defRPr cap="all"/>
          </a:pPr>
          <a:r>
            <a:rPr lang="en-US"/>
            <a:t>Expect an adjustment period</a:t>
          </a:r>
        </a:p>
      </dgm:t>
    </dgm:pt>
    <dgm:pt modelId="{D987B538-0E22-40D2-8D8D-F11A1A952ACF}" type="parTrans" cxnId="{A88065F8-5E10-49D0-920B-0ACB31167264}">
      <dgm:prSet/>
      <dgm:spPr/>
      <dgm:t>
        <a:bodyPr/>
        <a:lstStyle/>
        <a:p>
          <a:endParaRPr lang="en-US"/>
        </a:p>
      </dgm:t>
    </dgm:pt>
    <dgm:pt modelId="{44A02C3B-197B-4E13-AE93-DE7A9EBF3D8D}" type="sibTrans" cxnId="{A88065F8-5E10-49D0-920B-0ACB31167264}">
      <dgm:prSet/>
      <dgm:spPr/>
      <dgm:t>
        <a:bodyPr/>
        <a:lstStyle/>
        <a:p>
          <a:endParaRPr lang="en-US"/>
        </a:p>
      </dgm:t>
    </dgm:pt>
    <dgm:pt modelId="{605BE503-3695-4C63-9B9C-3C0AC4F69D8B}">
      <dgm:prSet/>
      <dgm:spPr/>
      <dgm:t>
        <a:bodyPr/>
        <a:lstStyle/>
        <a:p>
          <a:pPr>
            <a:lnSpc>
              <a:spcPct val="100000"/>
            </a:lnSpc>
            <a:defRPr cap="all"/>
          </a:pPr>
          <a:r>
            <a:rPr lang="en-US"/>
            <a:t>Ask questions early</a:t>
          </a:r>
        </a:p>
      </dgm:t>
    </dgm:pt>
    <dgm:pt modelId="{A8A0D1B5-19BB-42B8-9038-37FAFA50AAAE}" type="parTrans" cxnId="{84EDC4C7-CE16-49DC-932B-3693C4F9A9B6}">
      <dgm:prSet/>
      <dgm:spPr/>
      <dgm:t>
        <a:bodyPr/>
        <a:lstStyle/>
        <a:p>
          <a:endParaRPr lang="en-US"/>
        </a:p>
      </dgm:t>
    </dgm:pt>
    <dgm:pt modelId="{A28DD62E-10BD-4656-957C-41D36D586281}" type="sibTrans" cxnId="{84EDC4C7-CE16-49DC-932B-3693C4F9A9B6}">
      <dgm:prSet/>
      <dgm:spPr/>
      <dgm:t>
        <a:bodyPr/>
        <a:lstStyle/>
        <a:p>
          <a:endParaRPr lang="en-US"/>
        </a:p>
      </dgm:t>
    </dgm:pt>
    <dgm:pt modelId="{638E5C67-9BC5-47CB-A08F-598BDE63FAAD}" type="pres">
      <dgm:prSet presAssocID="{D71B5AD8-3F28-4424-8C63-F5B8EAB50140}" presName="root" presStyleCnt="0">
        <dgm:presLayoutVars>
          <dgm:dir/>
          <dgm:resizeHandles val="exact"/>
        </dgm:presLayoutVars>
      </dgm:prSet>
      <dgm:spPr/>
    </dgm:pt>
    <dgm:pt modelId="{E28C400E-217F-408B-A4C2-902DAE6FAA74}" type="pres">
      <dgm:prSet presAssocID="{B0793CF4-12F6-4984-BA2F-E2D92B4DD64E}" presName="compNode" presStyleCnt="0"/>
      <dgm:spPr/>
    </dgm:pt>
    <dgm:pt modelId="{4DF3E854-57E1-458F-B7A8-E24B7F9894BB}" type="pres">
      <dgm:prSet presAssocID="{B0793CF4-12F6-4984-BA2F-E2D92B4DD64E}" presName="iconBgRect" presStyleLbl="bgShp" presStyleIdx="0" presStyleCnt="5"/>
      <dgm:spPr>
        <a:prstGeom prst="round2DiagRect">
          <a:avLst>
            <a:gd name="adj1" fmla="val 29727"/>
            <a:gd name="adj2" fmla="val 0"/>
          </a:avLst>
        </a:prstGeom>
      </dgm:spPr>
    </dgm:pt>
    <dgm:pt modelId="{7ED75680-6773-44FE-9CB4-1E26FC5E82D7}" type="pres">
      <dgm:prSet presAssocID="{B0793CF4-12F6-4984-BA2F-E2D92B4DD64E}"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Teacher"/>
        </a:ext>
      </dgm:extLst>
    </dgm:pt>
    <dgm:pt modelId="{C3D032B6-95DD-4DC4-A1D0-5C496FC40132}" type="pres">
      <dgm:prSet presAssocID="{B0793CF4-12F6-4984-BA2F-E2D92B4DD64E}" presName="spaceRect" presStyleCnt="0"/>
      <dgm:spPr/>
    </dgm:pt>
    <dgm:pt modelId="{F2C261EB-3D00-4668-A955-C5C3C2CB7A14}" type="pres">
      <dgm:prSet presAssocID="{B0793CF4-12F6-4984-BA2F-E2D92B4DD64E}" presName="textRect" presStyleLbl="revTx" presStyleIdx="0" presStyleCnt="5">
        <dgm:presLayoutVars>
          <dgm:chMax val="1"/>
          <dgm:chPref val="1"/>
        </dgm:presLayoutVars>
      </dgm:prSet>
      <dgm:spPr/>
    </dgm:pt>
    <dgm:pt modelId="{958F748B-A2A4-49C5-9B76-7CA06C997E70}" type="pres">
      <dgm:prSet presAssocID="{9B6346CC-08B3-422C-BFB5-BD7F49AF4A69}" presName="sibTrans" presStyleCnt="0"/>
      <dgm:spPr/>
    </dgm:pt>
    <dgm:pt modelId="{CF32C8D0-0A45-4BE7-AB9C-995B4F1D32B2}" type="pres">
      <dgm:prSet presAssocID="{74096CAA-A337-46E2-A0D5-90E9F0D5E29A}" presName="compNode" presStyleCnt="0"/>
      <dgm:spPr/>
    </dgm:pt>
    <dgm:pt modelId="{8033DDF5-F49B-459C-A43E-C1568D981727}" type="pres">
      <dgm:prSet presAssocID="{74096CAA-A337-46E2-A0D5-90E9F0D5E29A}" presName="iconBgRect" presStyleLbl="bgShp" presStyleIdx="1" presStyleCnt="5"/>
      <dgm:spPr>
        <a:prstGeom prst="round2DiagRect">
          <a:avLst>
            <a:gd name="adj1" fmla="val 29727"/>
            <a:gd name="adj2" fmla="val 0"/>
          </a:avLst>
        </a:prstGeom>
      </dgm:spPr>
    </dgm:pt>
    <dgm:pt modelId="{423F26D6-5D66-4C7E-ADE5-4462E8E3C489}" type="pres">
      <dgm:prSet presAssocID="{74096CAA-A337-46E2-A0D5-90E9F0D5E29A}"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opwatch"/>
        </a:ext>
      </dgm:extLst>
    </dgm:pt>
    <dgm:pt modelId="{620C68E6-B2E8-400B-B8E6-A231F444B7F1}" type="pres">
      <dgm:prSet presAssocID="{74096CAA-A337-46E2-A0D5-90E9F0D5E29A}" presName="spaceRect" presStyleCnt="0"/>
      <dgm:spPr/>
    </dgm:pt>
    <dgm:pt modelId="{A38B486F-B762-4999-ADFC-D2D3305DD3D5}" type="pres">
      <dgm:prSet presAssocID="{74096CAA-A337-46E2-A0D5-90E9F0D5E29A}" presName="textRect" presStyleLbl="revTx" presStyleIdx="1" presStyleCnt="5">
        <dgm:presLayoutVars>
          <dgm:chMax val="1"/>
          <dgm:chPref val="1"/>
        </dgm:presLayoutVars>
      </dgm:prSet>
      <dgm:spPr/>
    </dgm:pt>
    <dgm:pt modelId="{6E00D609-E7B1-455E-8D3B-CCE2351C8575}" type="pres">
      <dgm:prSet presAssocID="{4858449A-73D7-42E9-AF02-D42AF2465F10}" presName="sibTrans" presStyleCnt="0"/>
      <dgm:spPr/>
    </dgm:pt>
    <dgm:pt modelId="{C96C73D3-F546-41BE-9474-75555434D2BF}" type="pres">
      <dgm:prSet presAssocID="{3477754D-C91C-43B3-BC87-1E7CC2EDC4B8}" presName="compNode" presStyleCnt="0"/>
      <dgm:spPr/>
    </dgm:pt>
    <dgm:pt modelId="{238394D5-40ED-48DF-A3A2-CC4F92A0F588}" type="pres">
      <dgm:prSet presAssocID="{3477754D-C91C-43B3-BC87-1E7CC2EDC4B8}" presName="iconBgRect" presStyleLbl="bgShp" presStyleIdx="2" presStyleCnt="5"/>
      <dgm:spPr>
        <a:prstGeom prst="round2DiagRect">
          <a:avLst>
            <a:gd name="adj1" fmla="val 29727"/>
            <a:gd name="adj2" fmla="val 0"/>
          </a:avLst>
        </a:prstGeom>
      </dgm:spPr>
    </dgm:pt>
    <dgm:pt modelId="{3EA24E6F-7592-4E21-882D-BA0190FAA651}" type="pres">
      <dgm:prSet presAssocID="{3477754D-C91C-43B3-BC87-1E7CC2EDC4B8}"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all center"/>
        </a:ext>
      </dgm:extLst>
    </dgm:pt>
    <dgm:pt modelId="{FBBA73BB-B3F6-4A1A-A7A5-EF9C56874C51}" type="pres">
      <dgm:prSet presAssocID="{3477754D-C91C-43B3-BC87-1E7CC2EDC4B8}" presName="spaceRect" presStyleCnt="0"/>
      <dgm:spPr/>
    </dgm:pt>
    <dgm:pt modelId="{943ACD4D-99FF-4E04-8D99-BD775125F024}" type="pres">
      <dgm:prSet presAssocID="{3477754D-C91C-43B3-BC87-1E7CC2EDC4B8}" presName="textRect" presStyleLbl="revTx" presStyleIdx="2" presStyleCnt="5">
        <dgm:presLayoutVars>
          <dgm:chMax val="1"/>
          <dgm:chPref val="1"/>
        </dgm:presLayoutVars>
      </dgm:prSet>
      <dgm:spPr/>
    </dgm:pt>
    <dgm:pt modelId="{DDF7B24B-D502-427F-BCED-25800C3373A3}" type="pres">
      <dgm:prSet presAssocID="{650448F2-6A2B-4710-A013-74D6AB1E070D}" presName="sibTrans" presStyleCnt="0"/>
      <dgm:spPr/>
    </dgm:pt>
    <dgm:pt modelId="{4A201184-0408-41C3-926E-731B69B96A55}" type="pres">
      <dgm:prSet presAssocID="{A8824A00-D941-4A93-BD94-C4624EBF79A3}" presName="compNode" presStyleCnt="0"/>
      <dgm:spPr/>
    </dgm:pt>
    <dgm:pt modelId="{592670A1-C430-46E6-9527-2D0624C1A120}" type="pres">
      <dgm:prSet presAssocID="{A8824A00-D941-4A93-BD94-C4624EBF79A3}" presName="iconBgRect" presStyleLbl="bgShp" presStyleIdx="3" presStyleCnt="5"/>
      <dgm:spPr>
        <a:prstGeom prst="round2DiagRect">
          <a:avLst>
            <a:gd name="adj1" fmla="val 29727"/>
            <a:gd name="adj2" fmla="val 0"/>
          </a:avLst>
        </a:prstGeom>
      </dgm:spPr>
    </dgm:pt>
    <dgm:pt modelId="{B833BE36-5D44-4F0A-AB0A-D237A9066B0B}" type="pres">
      <dgm:prSet presAssocID="{A8824A00-D941-4A93-BD94-C4624EBF79A3}"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pward trend"/>
        </a:ext>
      </dgm:extLst>
    </dgm:pt>
    <dgm:pt modelId="{249288E9-A615-4865-AC84-9604968DE1C5}" type="pres">
      <dgm:prSet presAssocID="{A8824A00-D941-4A93-BD94-C4624EBF79A3}" presName="spaceRect" presStyleCnt="0"/>
      <dgm:spPr/>
    </dgm:pt>
    <dgm:pt modelId="{DEE9A990-A55B-4343-8AB3-62DB45B511C7}" type="pres">
      <dgm:prSet presAssocID="{A8824A00-D941-4A93-BD94-C4624EBF79A3}" presName="textRect" presStyleLbl="revTx" presStyleIdx="3" presStyleCnt="5">
        <dgm:presLayoutVars>
          <dgm:chMax val="1"/>
          <dgm:chPref val="1"/>
        </dgm:presLayoutVars>
      </dgm:prSet>
      <dgm:spPr/>
    </dgm:pt>
    <dgm:pt modelId="{4917EAB0-1403-4CAE-B2B9-AEEE32A5FB9E}" type="pres">
      <dgm:prSet presAssocID="{44A02C3B-197B-4E13-AE93-DE7A9EBF3D8D}" presName="sibTrans" presStyleCnt="0"/>
      <dgm:spPr/>
    </dgm:pt>
    <dgm:pt modelId="{00776ADC-0BAB-4ECA-9EF8-2BBEFC360668}" type="pres">
      <dgm:prSet presAssocID="{605BE503-3695-4C63-9B9C-3C0AC4F69D8B}" presName="compNode" presStyleCnt="0"/>
      <dgm:spPr/>
    </dgm:pt>
    <dgm:pt modelId="{87E90D72-605A-417D-B11F-33931808F42B}" type="pres">
      <dgm:prSet presAssocID="{605BE503-3695-4C63-9B9C-3C0AC4F69D8B}" presName="iconBgRect" presStyleLbl="bgShp" presStyleIdx="4" presStyleCnt="5"/>
      <dgm:spPr>
        <a:prstGeom prst="round2DiagRect">
          <a:avLst>
            <a:gd name="adj1" fmla="val 29727"/>
            <a:gd name="adj2" fmla="val 0"/>
          </a:avLst>
        </a:prstGeom>
      </dgm:spPr>
    </dgm:pt>
    <dgm:pt modelId="{D0D15F53-6AA9-4B45-B5E0-48749734D0EA}" type="pres">
      <dgm:prSet presAssocID="{605BE503-3695-4C63-9B9C-3C0AC4F69D8B}"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Help"/>
        </a:ext>
      </dgm:extLst>
    </dgm:pt>
    <dgm:pt modelId="{E3D9EF61-115D-4DA4-A960-88632FCC5A37}" type="pres">
      <dgm:prSet presAssocID="{605BE503-3695-4C63-9B9C-3C0AC4F69D8B}" presName="spaceRect" presStyleCnt="0"/>
      <dgm:spPr/>
    </dgm:pt>
    <dgm:pt modelId="{10EEB4B3-C746-4D5D-8702-3CCA5DF27AEA}" type="pres">
      <dgm:prSet presAssocID="{605BE503-3695-4C63-9B9C-3C0AC4F69D8B}" presName="textRect" presStyleLbl="revTx" presStyleIdx="4" presStyleCnt="5">
        <dgm:presLayoutVars>
          <dgm:chMax val="1"/>
          <dgm:chPref val="1"/>
        </dgm:presLayoutVars>
      </dgm:prSet>
      <dgm:spPr/>
    </dgm:pt>
  </dgm:ptLst>
  <dgm:cxnLst>
    <dgm:cxn modelId="{4795BD20-B29A-4123-BB12-0C5262CB6884}" srcId="{D71B5AD8-3F28-4424-8C63-F5B8EAB50140}" destId="{74096CAA-A337-46E2-A0D5-90E9F0D5E29A}" srcOrd="1" destOrd="0" parTransId="{BC8D7913-D88A-4AC0-9D3D-D85425C10B56}" sibTransId="{4858449A-73D7-42E9-AF02-D42AF2465F10}"/>
    <dgm:cxn modelId="{4A1B8131-996E-4590-8B30-5B086269F8A0}" type="presOf" srcId="{B0793CF4-12F6-4984-BA2F-E2D92B4DD64E}" destId="{F2C261EB-3D00-4668-A955-C5C3C2CB7A14}" srcOrd="0" destOrd="0" presId="urn:microsoft.com/office/officeart/2018/5/layout/IconLeafLabelList"/>
    <dgm:cxn modelId="{240E1E42-98A5-42AD-8317-60737A5312D8}" type="presOf" srcId="{A8824A00-D941-4A93-BD94-C4624EBF79A3}" destId="{DEE9A990-A55B-4343-8AB3-62DB45B511C7}" srcOrd="0" destOrd="0" presId="urn:microsoft.com/office/officeart/2018/5/layout/IconLeafLabelList"/>
    <dgm:cxn modelId="{9A50CE4D-204E-454F-AD61-28861DF3A8F0}" type="presOf" srcId="{D71B5AD8-3F28-4424-8C63-F5B8EAB50140}" destId="{638E5C67-9BC5-47CB-A08F-598BDE63FAAD}" srcOrd="0" destOrd="0" presId="urn:microsoft.com/office/officeart/2018/5/layout/IconLeafLabelList"/>
    <dgm:cxn modelId="{4879AF53-29D4-407E-B9CC-E8CADD8945B1}" type="presOf" srcId="{74096CAA-A337-46E2-A0D5-90E9F0D5E29A}" destId="{A38B486F-B762-4999-ADFC-D2D3305DD3D5}" srcOrd="0" destOrd="0" presId="urn:microsoft.com/office/officeart/2018/5/layout/IconLeafLabelList"/>
    <dgm:cxn modelId="{7ADCC499-ABE4-414B-B0F8-D002D9C24417}" type="presOf" srcId="{3477754D-C91C-43B3-BC87-1E7CC2EDC4B8}" destId="{943ACD4D-99FF-4E04-8D99-BD775125F024}" srcOrd="0" destOrd="0" presId="urn:microsoft.com/office/officeart/2018/5/layout/IconLeafLabelList"/>
    <dgm:cxn modelId="{84EDC4C7-CE16-49DC-932B-3693C4F9A9B6}" srcId="{D71B5AD8-3F28-4424-8C63-F5B8EAB50140}" destId="{605BE503-3695-4C63-9B9C-3C0AC4F69D8B}" srcOrd="4" destOrd="0" parTransId="{A8A0D1B5-19BB-42B8-9038-37FAFA50AAAE}" sibTransId="{A28DD62E-10BD-4656-957C-41D36D586281}"/>
    <dgm:cxn modelId="{64D013D2-8605-48B6-B1AD-3FEBCFC9768F}" type="presOf" srcId="{605BE503-3695-4C63-9B9C-3C0AC4F69D8B}" destId="{10EEB4B3-C746-4D5D-8702-3CCA5DF27AEA}" srcOrd="0" destOrd="0" presId="urn:microsoft.com/office/officeart/2018/5/layout/IconLeafLabelList"/>
    <dgm:cxn modelId="{E1AECEE4-E758-415B-A76C-C81B38948A45}" srcId="{D71B5AD8-3F28-4424-8C63-F5B8EAB50140}" destId="{B0793CF4-12F6-4984-BA2F-E2D92B4DD64E}" srcOrd="0" destOrd="0" parTransId="{DD88AB7F-95B1-40B7-990C-51AFB0F2F853}" sibTransId="{9B6346CC-08B3-422C-BFB5-BD7F49AF4A69}"/>
    <dgm:cxn modelId="{9795D7ED-2808-4C55-8D7B-A28663852989}" srcId="{D71B5AD8-3F28-4424-8C63-F5B8EAB50140}" destId="{3477754D-C91C-43B3-BC87-1E7CC2EDC4B8}" srcOrd="2" destOrd="0" parTransId="{2F4F2636-8D10-4F94-BABE-2B4986E85B59}" sibTransId="{650448F2-6A2B-4710-A013-74D6AB1E070D}"/>
    <dgm:cxn modelId="{A88065F8-5E10-49D0-920B-0ACB31167264}" srcId="{D71B5AD8-3F28-4424-8C63-F5B8EAB50140}" destId="{A8824A00-D941-4A93-BD94-C4624EBF79A3}" srcOrd="3" destOrd="0" parTransId="{D987B538-0E22-40D2-8D8D-F11A1A952ACF}" sibTransId="{44A02C3B-197B-4E13-AE93-DE7A9EBF3D8D}"/>
    <dgm:cxn modelId="{72C383AA-6B17-4D85-8989-411368001A3A}" type="presParOf" srcId="{638E5C67-9BC5-47CB-A08F-598BDE63FAAD}" destId="{E28C400E-217F-408B-A4C2-902DAE6FAA74}" srcOrd="0" destOrd="0" presId="urn:microsoft.com/office/officeart/2018/5/layout/IconLeafLabelList"/>
    <dgm:cxn modelId="{70876F1A-F5E5-49EB-A746-5B7972C35B5E}" type="presParOf" srcId="{E28C400E-217F-408B-A4C2-902DAE6FAA74}" destId="{4DF3E854-57E1-458F-B7A8-E24B7F9894BB}" srcOrd="0" destOrd="0" presId="urn:microsoft.com/office/officeart/2018/5/layout/IconLeafLabelList"/>
    <dgm:cxn modelId="{511F4EC9-0E62-46DE-B387-BAB23D5AF1F1}" type="presParOf" srcId="{E28C400E-217F-408B-A4C2-902DAE6FAA74}" destId="{7ED75680-6773-44FE-9CB4-1E26FC5E82D7}" srcOrd="1" destOrd="0" presId="urn:microsoft.com/office/officeart/2018/5/layout/IconLeafLabelList"/>
    <dgm:cxn modelId="{57524E69-8563-415B-9AFC-1525517CF7E9}" type="presParOf" srcId="{E28C400E-217F-408B-A4C2-902DAE6FAA74}" destId="{C3D032B6-95DD-4DC4-A1D0-5C496FC40132}" srcOrd="2" destOrd="0" presId="urn:microsoft.com/office/officeart/2018/5/layout/IconLeafLabelList"/>
    <dgm:cxn modelId="{76485EB2-8B79-44C3-AF83-D069F1E9BAFB}" type="presParOf" srcId="{E28C400E-217F-408B-A4C2-902DAE6FAA74}" destId="{F2C261EB-3D00-4668-A955-C5C3C2CB7A14}" srcOrd="3" destOrd="0" presId="urn:microsoft.com/office/officeart/2018/5/layout/IconLeafLabelList"/>
    <dgm:cxn modelId="{7CD3690C-4343-4B26-A48E-C00A0C20AE4E}" type="presParOf" srcId="{638E5C67-9BC5-47CB-A08F-598BDE63FAAD}" destId="{958F748B-A2A4-49C5-9B76-7CA06C997E70}" srcOrd="1" destOrd="0" presId="urn:microsoft.com/office/officeart/2018/5/layout/IconLeafLabelList"/>
    <dgm:cxn modelId="{850916FE-0378-4B01-950F-DFCE1F03ACC2}" type="presParOf" srcId="{638E5C67-9BC5-47CB-A08F-598BDE63FAAD}" destId="{CF32C8D0-0A45-4BE7-AB9C-995B4F1D32B2}" srcOrd="2" destOrd="0" presId="urn:microsoft.com/office/officeart/2018/5/layout/IconLeafLabelList"/>
    <dgm:cxn modelId="{AED6C279-AE96-44EB-968A-33B842E71F85}" type="presParOf" srcId="{CF32C8D0-0A45-4BE7-AB9C-995B4F1D32B2}" destId="{8033DDF5-F49B-459C-A43E-C1568D981727}" srcOrd="0" destOrd="0" presId="urn:microsoft.com/office/officeart/2018/5/layout/IconLeafLabelList"/>
    <dgm:cxn modelId="{0C84AC3C-16E8-476B-A13F-9F2E31D26E8B}" type="presParOf" srcId="{CF32C8D0-0A45-4BE7-AB9C-995B4F1D32B2}" destId="{423F26D6-5D66-4C7E-ADE5-4462E8E3C489}" srcOrd="1" destOrd="0" presId="urn:microsoft.com/office/officeart/2018/5/layout/IconLeafLabelList"/>
    <dgm:cxn modelId="{274C6697-B300-4A8B-938B-BFBD6117C1C7}" type="presParOf" srcId="{CF32C8D0-0A45-4BE7-AB9C-995B4F1D32B2}" destId="{620C68E6-B2E8-400B-B8E6-A231F444B7F1}" srcOrd="2" destOrd="0" presId="urn:microsoft.com/office/officeart/2018/5/layout/IconLeafLabelList"/>
    <dgm:cxn modelId="{B806783A-C0D5-454D-974D-39BDCF7C17D6}" type="presParOf" srcId="{CF32C8D0-0A45-4BE7-AB9C-995B4F1D32B2}" destId="{A38B486F-B762-4999-ADFC-D2D3305DD3D5}" srcOrd="3" destOrd="0" presId="urn:microsoft.com/office/officeart/2018/5/layout/IconLeafLabelList"/>
    <dgm:cxn modelId="{1196E3A4-5142-4AED-975E-AD45FDD2D0C0}" type="presParOf" srcId="{638E5C67-9BC5-47CB-A08F-598BDE63FAAD}" destId="{6E00D609-E7B1-455E-8D3B-CCE2351C8575}" srcOrd="3" destOrd="0" presId="urn:microsoft.com/office/officeart/2018/5/layout/IconLeafLabelList"/>
    <dgm:cxn modelId="{643682D4-88C4-4764-8659-001A02C2FE25}" type="presParOf" srcId="{638E5C67-9BC5-47CB-A08F-598BDE63FAAD}" destId="{C96C73D3-F546-41BE-9474-75555434D2BF}" srcOrd="4" destOrd="0" presId="urn:microsoft.com/office/officeart/2018/5/layout/IconLeafLabelList"/>
    <dgm:cxn modelId="{5F75D1C5-44D7-44C2-9303-4E19C618A2C2}" type="presParOf" srcId="{C96C73D3-F546-41BE-9474-75555434D2BF}" destId="{238394D5-40ED-48DF-A3A2-CC4F92A0F588}" srcOrd="0" destOrd="0" presId="urn:microsoft.com/office/officeart/2018/5/layout/IconLeafLabelList"/>
    <dgm:cxn modelId="{C1A7F0BC-176F-4EB5-B935-2FAB99944387}" type="presParOf" srcId="{C96C73D3-F546-41BE-9474-75555434D2BF}" destId="{3EA24E6F-7592-4E21-882D-BA0190FAA651}" srcOrd="1" destOrd="0" presId="urn:microsoft.com/office/officeart/2018/5/layout/IconLeafLabelList"/>
    <dgm:cxn modelId="{1BC7627B-3F0C-4B18-A20F-893D17A28A1A}" type="presParOf" srcId="{C96C73D3-F546-41BE-9474-75555434D2BF}" destId="{FBBA73BB-B3F6-4A1A-A7A5-EF9C56874C51}" srcOrd="2" destOrd="0" presId="urn:microsoft.com/office/officeart/2018/5/layout/IconLeafLabelList"/>
    <dgm:cxn modelId="{A1974998-B641-49EE-9755-6268C955B317}" type="presParOf" srcId="{C96C73D3-F546-41BE-9474-75555434D2BF}" destId="{943ACD4D-99FF-4E04-8D99-BD775125F024}" srcOrd="3" destOrd="0" presId="urn:microsoft.com/office/officeart/2018/5/layout/IconLeafLabelList"/>
    <dgm:cxn modelId="{5BCB6C62-98EF-4C4D-9C6F-3188A6612D1A}" type="presParOf" srcId="{638E5C67-9BC5-47CB-A08F-598BDE63FAAD}" destId="{DDF7B24B-D502-427F-BCED-25800C3373A3}" srcOrd="5" destOrd="0" presId="urn:microsoft.com/office/officeart/2018/5/layout/IconLeafLabelList"/>
    <dgm:cxn modelId="{2C0611A2-E3B3-4790-970B-6588E04E2317}" type="presParOf" srcId="{638E5C67-9BC5-47CB-A08F-598BDE63FAAD}" destId="{4A201184-0408-41C3-926E-731B69B96A55}" srcOrd="6" destOrd="0" presId="urn:microsoft.com/office/officeart/2018/5/layout/IconLeafLabelList"/>
    <dgm:cxn modelId="{6CC944C6-E974-46BB-BB3B-1411242D5071}" type="presParOf" srcId="{4A201184-0408-41C3-926E-731B69B96A55}" destId="{592670A1-C430-46E6-9527-2D0624C1A120}" srcOrd="0" destOrd="0" presId="urn:microsoft.com/office/officeart/2018/5/layout/IconLeafLabelList"/>
    <dgm:cxn modelId="{3854FEA8-2850-4BA3-84D9-147059065219}" type="presParOf" srcId="{4A201184-0408-41C3-926E-731B69B96A55}" destId="{B833BE36-5D44-4F0A-AB0A-D237A9066B0B}" srcOrd="1" destOrd="0" presId="urn:microsoft.com/office/officeart/2018/5/layout/IconLeafLabelList"/>
    <dgm:cxn modelId="{9E1CFB69-2812-4188-A8F3-3A8A55CE2BE0}" type="presParOf" srcId="{4A201184-0408-41C3-926E-731B69B96A55}" destId="{249288E9-A615-4865-AC84-9604968DE1C5}" srcOrd="2" destOrd="0" presId="urn:microsoft.com/office/officeart/2018/5/layout/IconLeafLabelList"/>
    <dgm:cxn modelId="{EDAD5660-58B9-4489-A9B2-D1CCD0757CB9}" type="presParOf" srcId="{4A201184-0408-41C3-926E-731B69B96A55}" destId="{DEE9A990-A55B-4343-8AB3-62DB45B511C7}" srcOrd="3" destOrd="0" presId="urn:microsoft.com/office/officeart/2018/5/layout/IconLeafLabelList"/>
    <dgm:cxn modelId="{EAC7555D-D9ED-4AD0-B9F0-7CDE6005B857}" type="presParOf" srcId="{638E5C67-9BC5-47CB-A08F-598BDE63FAAD}" destId="{4917EAB0-1403-4CAE-B2B9-AEEE32A5FB9E}" srcOrd="7" destOrd="0" presId="urn:microsoft.com/office/officeart/2018/5/layout/IconLeafLabelList"/>
    <dgm:cxn modelId="{A29DFFAA-38F6-46EA-97C6-CBC93EB24156}" type="presParOf" srcId="{638E5C67-9BC5-47CB-A08F-598BDE63FAAD}" destId="{00776ADC-0BAB-4ECA-9EF8-2BBEFC360668}" srcOrd="8" destOrd="0" presId="urn:microsoft.com/office/officeart/2018/5/layout/IconLeafLabelList"/>
    <dgm:cxn modelId="{401AF77F-6080-407B-8B50-787AFEECBE7A}" type="presParOf" srcId="{00776ADC-0BAB-4ECA-9EF8-2BBEFC360668}" destId="{87E90D72-605A-417D-B11F-33931808F42B}" srcOrd="0" destOrd="0" presId="urn:microsoft.com/office/officeart/2018/5/layout/IconLeafLabelList"/>
    <dgm:cxn modelId="{0E20B6CA-FAAB-4D70-8EF3-C1E90E50F6CA}" type="presParOf" srcId="{00776ADC-0BAB-4ECA-9EF8-2BBEFC360668}" destId="{D0D15F53-6AA9-4B45-B5E0-48749734D0EA}" srcOrd="1" destOrd="0" presId="urn:microsoft.com/office/officeart/2018/5/layout/IconLeafLabelList"/>
    <dgm:cxn modelId="{68CEF454-5913-4D50-932E-5E2E549F3D56}" type="presParOf" srcId="{00776ADC-0BAB-4ECA-9EF8-2BBEFC360668}" destId="{E3D9EF61-115D-4DA4-A960-88632FCC5A37}" srcOrd="2" destOrd="0" presId="urn:microsoft.com/office/officeart/2018/5/layout/IconLeafLabelList"/>
    <dgm:cxn modelId="{369F3803-0662-408D-A95A-D81D1B0977B8}" type="presParOf" srcId="{00776ADC-0BAB-4ECA-9EF8-2BBEFC360668}" destId="{10EEB4B3-C746-4D5D-8702-3CCA5DF27AEA}"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07EA1C37-C6CB-4F6F-8876-868DAA668EA0}"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8ADF21BA-4270-47AF-B3F3-1A6A79BCC9D3}">
      <dgm:prSet/>
      <dgm:spPr/>
      <dgm:t>
        <a:bodyPr/>
        <a:lstStyle/>
        <a:p>
          <a:r>
            <a:rPr lang="en-US"/>
            <a:t>Updated navigation</a:t>
          </a:r>
        </a:p>
      </dgm:t>
    </dgm:pt>
    <dgm:pt modelId="{F117EB6E-5F23-4DAD-8CED-F6786F294EF5}" type="parTrans" cxnId="{ABE6586B-F08B-4335-BE5A-4F3173A86F39}">
      <dgm:prSet/>
      <dgm:spPr/>
      <dgm:t>
        <a:bodyPr/>
        <a:lstStyle/>
        <a:p>
          <a:endParaRPr lang="en-US"/>
        </a:p>
      </dgm:t>
    </dgm:pt>
    <dgm:pt modelId="{2DA55480-A5B0-4548-8ED5-343ADA441BBE}" type="sibTrans" cxnId="{ABE6586B-F08B-4335-BE5A-4F3173A86F39}">
      <dgm:prSet/>
      <dgm:spPr/>
      <dgm:t>
        <a:bodyPr/>
        <a:lstStyle/>
        <a:p>
          <a:endParaRPr lang="en-US"/>
        </a:p>
      </dgm:t>
    </dgm:pt>
    <dgm:pt modelId="{AE8BCFAA-3297-455A-9EE7-C3952024F880}">
      <dgm:prSet/>
      <dgm:spPr/>
      <dgm:t>
        <a:bodyPr/>
        <a:lstStyle/>
        <a:p>
          <a:r>
            <a:rPr lang="en-US"/>
            <a:t>New workflows</a:t>
          </a:r>
        </a:p>
      </dgm:t>
    </dgm:pt>
    <dgm:pt modelId="{7AAED590-BF66-4F7B-914C-4A91D3CB9BF5}" type="parTrans" cxnId="{5F739297-277B-40B6-8D88-441B48323E4A}">
      <dgm:prSet/>
      <dgm:spPr/>
      <dgm:t>
        <a:bodyPr/>
        <a:lstStyle/>
        <a:p>
          <a:endParaRPr lang="en-US"/>
        </a:p>
      </dgm:t>
    </dgm:pt>
    <dgm:pt modelId="{88B96A8B-8132-4EA5-9168-D659A09837E7}" type="sibTrans" cxnId="{5F739297-277B-40B6-8D88-441B48323E4A}">
      <dgm:prSet/>
      <dgm:spPr/>
      <dgm:t>
        <a:bodyPr/>
        <a:lstStyle/>
        <a:p>
          <a:endParaRPr lang="en-US"/>
        </a:p>
      </dgm:t>
    </dgm:pt>
    <dgm:pt modelId="{DA5E6AF7-380F-4D52-A969-563C02FF24EF}">
      <dgm:prSet/>
      <dgm:spPr/>
      <dgm:t>
        <a:bodyPr/>
        <a:lstStyle/>
        <a:p>
          <a:r>
            <a:rPr lang="en-US"/>
            <a:t>Redesigned screens</a:t>
          </a:r>
        </a:p>
      </dgm:t>
    </dgm:pt>
    <dgm:pt modelId="{79E3B061-2AD2-4FF0-9580-59265E933272}" type="parTrans" cxnId="{28014355-C10A-4A85-AEF8-9C7FC8E011C7}">
      <dgm:prSet/>
      <dgm:spPr/>
      <dgm:t>
        <a:bodyPr/>
        <a:lstStyle/>
        <a:p>
          <a:endParaRPr lang="en-US"/>
        </a:p>
      </dgm:t>
    </dgm:pt>
    <dgm:pt modelId="{2227E107-2BF4-467E-92AB-8E692274B092}" type="sibTrans" cxnId="{28014355-C10A-4A85-AEF8-9C7FC8E011C7}">
      <dgm:prSet/>
      <dgm:spPr/>
      <dgm:t>
        <a:bodyPr/>
        <a:lstStyle/>
        <a:p>
          <a:endParaRPr lang="en-US"/>
        </a:p>
      </dgm:t>
    </dgm:pt>
    <dgm:pt modelId="{A49D9770-4F1A-4F1B-A319-60D1FD3A88FD}" type="pres">
      <dgm:prSet presAssocID="{07EA1C37-C6CB-4F6F-8876-868DAA668EA0}" presName="root" presStyleCnt="0">
        <dgm:presLayoutVars>
          <dgm:dir/>
          <dgm:resizeHandles val="exact"/>
        </dgm:presLayoutVars>
      </dgm:prSet>
      <dgm:spPr/>
    </dgm:pt>
    <dgm:pt modelId="{E4B318EA-BAC1-455C-92D4-4727A054EDDC}" type="pres">
      <dgm:prSet presAssocID="{8ADF21BA-4270-47AF-B3F3-1A6A79BCC9D3}" presName="compNode" presStyleCnt="0"/>
      <dgm:spPr/>
    </dgm:pt>
    <dgm:pt modelId="{58397A08-6455-4F23-9C6C-57129AC9F47C}" type="pres">
      <dgm:prSet presAssocID="{8ADF21BA-4270-47AF-B3F3-1A6A79BCC9D3}"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Map with pin"/>
        </a:ext>
      </dgm:extLst>
    </dgm:pt>
    <dgm:pt modelId="{27A2C58C-46F6-481C-A22A-3DF495CDAD6D}" type="pres">
      <dgm:prSet presAssocID="{8ADF21BA-4270-47AF-B3F3-1A6A79BCC9D3}" presName="spaceRect" presStyleCnt="0"/>
      <dgm:spPr/>
    </dgm:pt>
    <dgm:pt modelId="{70AB2C67-29CB-4A72-9F92-979437019A12}" type="pres">
      <dgm:prSet presAssocID="{8ADF21BA-4270-47AF-B3F3-1A6A79BCC9D3}" presName="textRect" presStyleLbl="revTx" presStyleIdx="0" presStyleCnt="3">
        <dgm:presLayoutVars>
          <dgm:chMax val="1"/>
          <dgm:chPref val="1"/>
        </dgm:presLayoutVars>
      </dgm:prSet>
      <dgm:spPr/>
    </dgm:pt>
    <dgm:pt modelId="{CAAB53FF-1F91-40FC-B497-F7AA9E0BF2D1}" type="pres">
      <dgm:prSet presAssocID="{2DA55480-A5B0-4548-8ED5-343ADA441BBE}" presName="sibTrans" presStyleCnt="0"/>
      <dgm:spPr/>
    </dgm:pt>
    <dgm:pt modelId="{BA7D18ED-702F-4911-81E8-6910C4A44D18}" type="pres">
      <dgm:prSet presAssocID="{AE8BCFAA-3297-455A-9EE7-C3952024F880}" presName="compNode" presStyleCnt="0"/>
      <dgm:spPr/>
    </dgm:pt>
    <dgm:pt modelId="{8CF6767F-DBB4-4B17-9B38-D3AD9932E65A}" type="pres">
      <dgm:prSet presAssocID="{AE8BCFAA-3297-455A-9EE7-C3952024F880}"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
        </a:ext>
      </dgm:extLst>
    </dgm:pt>
    <dgm:pt modelId="{392F1225-E801-4480-975B-A3962DF43759}" type="pres">
      <dgm:prSet presAssocID="{AE8BCFAA-3297-455A-9EE7-C3952024F880}" presName="spaceRect" presStyleCnt="0"/>
      <dgm:spPr/>
    </dgm:pt>
    <dgm:pt modelId="{820ADF17-7567-4CB6-9B49-AF474967D7CE}" type="pres">
      <dgm:prSet presAssocID="{AE8BCFAA-3297-455A-9EE7-C3952024F880}" presName="textRect" presStyleLbl="revTx" presStyleIdx="1" presStyleCnt="3">
        <dgm:presLayoutVars>
          <dgm:chMax val="1"/>
          <dgm:chPref val="1"/>
        </dgm:presLayoutVars>
      </dgm:prSet>
      <dgm:spPr/>
    </dgm:pt>
    <dgm:pt modelId="{1D0D9650-BAC7-476F-883C-EFFD34CD5D39}" type="pres">
      <dgm:prSet presAssocID="{88B96A8B-8132-4EA5-9168-D659A09837E7}" presName="sibTrans" presStyleCnt="0"/>
      <dgm:spPr/>
    </dgm:pt>
    <dgm:pt modelId="{1A994F17-A307-4E62-8E32-C8444F9F4B4C}" type="pres">
      <dgm:prSet presAssocID="{DA5E6AF7-380F-4D52-A969-563C02FF24EF}" presName="compNode" presStyleCnt="0"/>
      <dgm:spPr/>
    </dgm:pt>
    <dgm:pt modelId="{BB4130B9-C226-446F-B69A-895956AE5DC8}" type="pres">
      <dgm:prSet presAssocID="{DA5E6AF7-380F-4D52-A969-563C02FF24EF}"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Tablet"/>
        </a:ext>
      </dgm:extLst>
    </dgm:pt>
    <dgm:pt modelId="{DA1864C2-6608-4635-82A7-A0F6D1C09C7D}" type="pres">
      <dgm:prSet presAssocID="{DA5E6AF7-380F-4D52-A969-563C02FF24EF}" presName="spaceRect" presStyleCnt="0"/>
      <dgm:spPr/>
    </dgm:pt>
    <dgm:pt modelId="{77BFA2F0-5BF0-4BC2-B57A-2B22CBC701C6}" type="pres">
      <dgm:prSet presAssocID="{DA5E6AF7-380F-4D52-A969-563C02FF24EF}" presName="textRect" presStyleLbl="revTx" presStyleIdx="2" presStyleCnt="3">
        <dgm:presLayoutVars>
          <dgm:chMax val="1"/>
          <dgm:chPref val="1"/>
        </dgm:presLayoutVars>
      </dgm:prSet>
      <dgm:spPr/>
    </dgm:pt>
  </dgm:ptLst>
  <dgm:cxnLst>
    <dgm:cxn modelId="{3F776909-4878-4466-8898-9994D9462594}" type="presOf" srcId="{DA5E6AF7-380F-4D52-A969-563C02FF24EF}" destId="{77BFA2F0-5BF0-4BC2-B57A-2B22CBC701C6}" srcOrd="0" destOrd="0" presId="urn:microsoft.com/office/officeart/2018/2/layout/IconLabelList"/>
    <dgm:cxn modelId="{B3835235-8930-4D55-B408-64676904F45A}" type="presOf" srcId="{8ADF21BA-4270-47AF-B3F3-1A6A79BCC9D3}" destId="{70AB2C67-29CB-4A72-9F92-979437019A12}" srcOrd="0" destOrd="0" presId="urn:microsoft.com/office/officeart/2018/2/layout/IconLabelList"/>
    <dgm:cxn modelId="{ABE6586B-F08B-4335-BE5A-4F3173A86F39}" srcId="{07EA1C37-C6CB-4F6F-8876-868DAA668EA0}" destId="{8ADF21BA-4270-47AF-B3F3-1A6A79BCC9D3}" srcOrd="0" destOrd="0" parTransId="{F117EB6E-5F23-4DAD-8CED-F6786F294EF5}" sibTransId="{2DA55480-A5B0-4548-8ED5-343ADA441BBE}"/>
    <dgm:cxn modelId="{115D3454-AB2D-4B71-841D-5355BA97C97B}" type="presOf" srcId="{07EA1C37-C6CB-4F6F-8876-868DAA668EA0}" destId="{A49D9770-4F1A-4F1B-A319-60D1FD3A88FD}" srcOrd="0" destOrd="0" presId="urn:microsoft.com/office/officeart/2018/2/layout/IconLabelList"/>
    <dgm:cxn modelId="{28014355-C10A-4A85-AEF8-9C7FC8E011C7}" srcId="{07EA1C37-C6CB-4F6F-8876-868DAA668EA0}" destId="{DA5E6AF7-380F-4D52-A969-563C02FF24EF}" srcOrd="2" destOrd="0" parTransId="{79E3B061-2AD2-4FF0-9580-59265E933272}" sibTransId="{2227E107-2BF4-467E-92AB-8E692274B092}"/>
    <dgm:cxn modelId="{5F739297-277B-40B6-8D88-441B48323E4A}" srcId="{07EA1C37-C6CB-4F6F-8876-868DAA668EA0}" destId="{AE8BCFAA-3297-455A-9EE7-C3952024F880}" srcOrd="1" destOrd="0" parTransId="{7AAED590-BF66-4F7B-914C-4A91D3CB9BF5}" sibTransId="{88B96A8B-8132-4EA5-9168-D659A09837E7}"/>
    <dgm:cxn modelId="{B23AE0D2-CC50-4AE5-B0B3-2C1B290B512F}" type="presOf" srcId="{AE8BCFAA-3297-455A-9EE7-C3952024F880}" destId="{820ADF17-7567-4CB6-9B49-AF474967D7CE}" srcOrd="0" destOrd="0" presId="urn:microsoft.com/office/officeart/2018/2/layout/IconLabelList"/>
    <dgm:cxn modelId="{F3C8F1AA-D178-4C48-B1B4-77644DC77987}" type="presParOf" srcId="{A49D9770-4F1A-4F1B-A319-60D1FD3A88FD}" destId="{E4B318EA-BAC1-455C-92D4-4727A054EDDC}" srcOrd="0" destOrd="0" presId="urn:microsoft.com/office/officeart/2018/2/layout/IconLabelList"/>
    <dgm:cxn modelId="{F886ECED-2D88-4442-9A60-42C8ADBC238B}" type="presParOf" srcId="{E4B318EA-BAC1-455C-92D4-4727A054EDDC}" destId="{58397A08-6455-4F23-9C6C-57129AC9F47C}" srcOrd="0" destOrd="0" presId="urn:microsoft.com/office/officeart/2018/2/layout/IconLabelList"/>
    <dgm:cxn modelId="{9985A518-68B0-400E-9036-ABC27A47A0AA}" type="presParOf" srcId="{E4B318EA-BAC1-455C-92D4-4727A054EDDC}" destId="{27A2C58C-46F6-481C-A22A-3DF495CDAD6D}" srcOrd="1" destOrd="0" presId="urn:microsoft.com/office/officeart/2018/2/layout/IconLabelList"/>
    <dgm:cxn modelId="{A6E91068-CCB2-42CE-B124-118CF99CC421}" type="presParOf" srcId="{E4B318EA-BAC1-455C-92D4-4727A054EDDC}" destId="{70AB2C67-29CB-4A72-9F92-979437019A12}" srcOrd="2" destOrd="0" presId="urn:microsoft.com/office/officeart/2018/2/layout/IconLabelList"/>
    <dgm:cxn modelId="{1EB2F582-76ED-4E71-A5EE-0C889EA2E8E3}" type="presParOf" srcId="{A49D9770-4F1A-4F1B-A319-60D1FD3A88FD}" destId="{CAAB53FF-1F91-40FC-B497-F7AA9E0BF2D1}" srcOrd="1" destOrd="0" presId="urn:microsoft.com/office/officeart/2018/2/layout/IconLabelList"/>
    <dgm:cxn modelId="{70DDFBFF-DD85-4DCE-81D9-8D567CC2E68E}" type="presParOf" srcId="{A49D9770-4F1A-4F1B-A319-60D1FD3A88FD}" destId="{BA7D18ED-702F-4911-81E8-6910C4A44D18}" srcOrd="2" destOrd="0" presId="urn:microsoft.com/office/officeart/2018/2/layout/IconLabelList"/>
    <dgm:cxn modelId="{AB899B58-DF83-472E-91DF-F7B33649A853}" type="presParOf" srcId="{BA7D18ED-702F-4911-81E8-6910C4A44D18}" destId="{8CF6767F-DBB4-4B17-9B38-D3AD9932E65A}" srcOrd="0" destOrd="0" presId="urn:microsoft.com/office/officeart/2018/2/layout/IconLabelList"/>
    <dgm:cxn modelId="{EAE77C75-85DC-4038-9701-6C0133340AA2}" type="presParOf" srcId="{BA7D18ED-702F-4911-81E8-6910C4A44D18}" destId="{392F1225-E801-4480-975B-A3962DF43759}" srcOrd="1" destOrd="0" presId="urn:microsoft.com/office/officeart/2018/2/layout/IconLabelList"/>
    <dgm:cxn modelId="{961410E8-B409-4823-8992-1599C752CA83}" type="presParOf" srcId="{BA7D18ED-702F-4911-81E8-6910C4A44D18}" destId="{820ADF17-7567-4CB6-9B49-AF474967D7CE}" srcOrd="2" destOrd="0" presId="urn:microsoft.com/office/officeart/2018/2/layout/IconLabelList"/>
    <dgm:cxn modelId="{7C921F5B-CB78-47DE-AADD-03FD917EBF3E}" type="presParOf" srcId="{A49D9770-4F1A-4F1B-A319-60D1FD3A88FD}" destId="{1D0D9650-BAC7-476F-883C-EFFD34CD5D39}" srcOrd="3" destOrd="0" presId="urn:microsoft.com/office/officeart/2018/2/layout/IconLabelList"/>
    <dgm:cxn modelId="{21FD39EF-0B57-4157-9C21-D875E1A9B9CF}" type="presParOf" srcId="{A49D9770-4F1A-4F1B-A319-60D1FD3A88FD}" destId="{1A994F17-A307-4E62-8E32-C8444F9F4B4C}" srcOrd="4" destOrd="0" presId="urn:microsoft.com/office/officeart/2018/2/layout/IconLabelList"/>
    <dgm:cxn modelId="{ACCA147C-3DE1-421B-B995-FA757746E67C}" type="presParOf" srcId="{1A994F17-A307-4E62-8E32-C8444F9F4B4C}" destId="{BB4130B9-C226-446F-B69A-895956AE5DC8}" srcOrd="0" destOrd="0" presId="urn:microsoft.com/office/officeart/2018/2/layout/IconLabelList"/>
    <dgm:cxn modelId="{1C76A187-73EE-49C3-A4FB-BE3ED2DC2092}" type="presParOf" srcId="{1A994F17-A307-4E62-8E32-C8444F9F4B4C}" destId="{DA1864C2-6608-4635-82A7-A0F6D1C09C7D}" srcOrd="1" destOrd="0" presId="urn:microsoft.com/office/officeart/2018/2/layout/IconLabelList"/>
    <dgm:cxn modelId="{A6913A6E-5C5E-4B57-B49F-6C96AA3F6B08}" type="presParOf" srcId="{1A994F17-A307-4E62-8E32-C8444F9F4B4C}" destId="{77BFA2F0-5BF0-4BC2-B57A-2B22CBC701C6}"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DA7F5F4F-3FB2-4EF7-B2FD-3C2CC7501925}"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2BEF5F11-625E-41FA-AAE9-698F181DD861}">
      <dgm:prSet/>
      <dgm:spPr/>
      <dgm:t>
        <a:bodyPr/>
        <a:lstStyle/>
        <a:p>
          <a:pPr>
            <a:defRPr cap="all"/>
          </a:pPr>
          <a:r>
            <a:rPr lang="en-US"/>
            <a:t>Minor issues may occur</a:t>
          </a:r>
        </a:p>
      </dgm:t>
    </dgm:pt>
    <dgm:pt modelId="{EA7EB606-430F-4B51-90F4-0ABED5CDCD50}" type="parTrans" cxnId="{594B4964-BCD9-4CED-9BF6-3EBA7E7AC231}">
      <dgm:prSet/>
      <dgm:spPr/>
      <dgm:t>
        <a:bodyPr/>
        <a:lstStyle/>
        <a:p>
          <a:endParaRPr lang="en-US"/>
        </a:p>
      </dgm:t>
    </dgm:pt>
    <dgm:pt modelId="{6CAD4FD6-7123-48D4-BEAB-3285AC3AD384}" type="sibTrans" cxnId="{594B4964-BCD9-4CED-9BF6-3EBA7E7AC231}">
      <dgm:prSet/>
      <dgm:spPr/>
      <dgm:t>
        <a:bodyPr/>
        <a:lstStyle/>
        <a:p>
          <a:endParaRPr lang="en-US"/>
        </a:p>
      </dgm:t>
    </dgm:pt>
    <dgm:pt modelId="{EE3F121A-646C-4E41-BF23-EC5B50DEF48E}">
      <dgm:prSet/>
      <dgm:spPr/>
      <dgm:t>
        <a:bodyPr/>
        <a:lstStyle/>
        <a:p>
          <a:pPr>
            <a:defRPr cap="all"/>
          </a:pPr>
          <a:r>
            <a:rPr lang="en-US"/>
            <a:t>Some features still evolving</a:t>
          </a:r>
        </a:p>
      </dgm:t>
    </dgm:pt>
    <dgm:pt modelId="{A2047A69-E88E-4B46-A04D-BCA8F11B8E71}" type="parTrans" cxnId="{97082510-E530-4AC8-AD9A-9D265132D373}">
      <dgm:prSet/>
      <dgm:spPr/>
      <dgm:t>
        <a:bodyPr/>
        <a:lstStyle/>
        <a:p>
          <a:endParaRPr lang="en-US"/>
        </a:p>
      </dgm:t>
    </dgm:pt>
    <dgm:pt modelId="{9487FDEB-678E-400F-BB7C-D1BC349ED724}" type="sibTrans" cxnId="{97082510-E530-4AC8-AD9A-9D265132D373}">
      <dgm:prSet/>
      <dgm:spPr/>
      <dgm:t>
        <a:bodyPr/>
        <a:lstStyle/>
        <a:p>
          <a:endParaRPr lang="en-US"/>
        </a:p>
      </dgm:t>
    </dgm:pt>
    <dgm:pt modelId="{DB0337A3-FC9D-4394-B292-0454E24B47A6}">
      <dgm:prSet/>
      <dgm:spPr/>
      <dgm:t>
        <a:bodyPr/>
        <a:lstStyle/>
        <a:p>
          <a:pPr>
            <a:defRPr cap="all"/>
          </a:pPr>
          <a:r>
            <a:rPr lang="en-US"/>
            <a:t>Performance may vary</a:t>
          </a:r>
        </a:p>
      </dgm:t>
    </dgm:pt>
    <dgm:pt modelId="{A0977895-D2F3-4473-9ECD-7A1FA7C37A88}" type="parTrans" cxnId="{88F413D5-CDC0-4695-A1FF-0417EE73B627}">
      <dgm:prSet/>
      <dgm:spPr/>
      <dgm:t>
        <a:bodyPr/>
        <a:lstStyle/>
        <a:p>
          <a:endParaRPr lang="en-US"/>
        </a:p>
      </dgm:t>
    </dgm:pt>
    <dgm:pt modelId="{B69DC2C1-A8DD-454E-8744-D172D3C3B749}" type="sibTrans" cxnId="{88F413D5-CDC0-4695-A1FF-0417EE73B627}">
      <dgm:prSet/>
      <dgm:spPr/>
      <dgm:t>
        <a:bodyPr/>
        <a:lstStyle/>
        <a:p>
          <a:endParaRPr lang="en-US"/>
        </a:p>
      </dgm:t>
    </dgm:pt>
    <dgm:pt modelId="{5235D778-77DB-488F-AA5E-87FCF9EC3811}" type="pres">
      <dgm:prSet presAssocID="{DA7F5F4F-3FB2-4EF7-B2FD-3C2CC7501925}" presName="root" presStyleCnt="0">
        <dgm:presLayoutVars>
          <dgm:dir/>
          <dgm:resizeHandles val="exact"/>
        </dgm:presLayoutVars>
      </dgm:prSet>
      <dgm:spPr/>
    </dgm:pt>
    <dgm:pt modelId="{55DA3C26-1694-4BE3-90E3-5AC956ABA381}" type="pres">
      <dgm:prSet presAssocID="{2BEF5F11-625E-41FA-AAE9-698F181DD861}" presName="compNode" presStyleCnt="0"/>
      <dgm:spPr/>
    </dgm:pt>
    <dgm:pt modelId="{CE0B55A2-AEBA-4F27-BF92-4BBF2B55E7B8}" type="pres">
      <dgm:prSet presAssocID="{2BEF5F11-625E-41FA-AAE9-698F181DD861}" presName="iconBgRect" presStyleLbl="bgShp" presStyleIdx="0" presStyleCnt="3"/>
      <dgm:spPr/>
    </dgm:pt>
    <dgm:pt modelId="{93099BEC-1C19-40CA-8A42-C467DD3E39DE}" type="pres">
      <dgm:prSet presAssocID="{2BEF5F11-625E-41FA-AAE9-698F181DD861}"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Warning"/>
        </a:ext>
      </dgm:extLst>
    </dgm:pt>
    <dgm:pt modelId="{633461C4-64DC-46CA-B85B-D1632085C1EB}" type="pres">
      <dgm:prSet presAssocID="{2BEF5F11-625E-41FA-AAE9-698F181DD861}" presName="spaceRect" presStyleCnt="0"/>
      <dgm:spPr/>
    </dgm:pt>
    <dgm:pt modelId="{9A817CF7-8ED1-40C8-A40D-CCA38246B037}" type="pres">
      <dgm:prSet presAssocID="{2BEF5F11-625E-41FA-AAE9-698F181DD861}" presName="textRect" presStyleLbl="revTx" presStyleIdx="0" presStyleCnt="3">
        <dgm:presLayoutVars>
          <dgm:chMax val="1"/>
          <dgm:chPref val="1"/>
        </dgm:presLayoutVars>
      </dgm:prSet>
      <dgm:spPr/>
    </dgm:pt>
    <dgm:pt modelId="{98B6DFC7-8364-420C-99BE-C2B335651135}" type="pres">
      <dgm:prSet presAssocID="{6CAD4FD6-7123-48D4-BEAB-3285AC3AD384}" presName="sibTrans" presStyleCnt="0"/>
      <dgm:spPr/>
    </dgm:pt>
    <dgm:pt modelId="{5D41FE6E-F7D8-4D86-AE49-39872B597E82}" type="pres">
      <dgm:prSet presAssocID="{EE3F121A-646C-4E41-BF23-EC5B50DEF48E}" presName="compNode" presStyleCnt="0"/>
      <dgm:spPr/>
    </dgm:pt>
    <dgm:pt modelId="{C1F1B8E9-945D-489D-821E-C20475AB2543}" type="pres">
      <dgm:prSet presAssocID="{EE3F121A-646C-4E41-BF23-EC5B50DEF48E}" presName="iconBgRect" presStyleLbl="bgShp" presStyleIdx="1" presStyleCnt="3"/>
      <dgm:spPr/>
    </dgm:pt>
    <dgm:pt modelId="{65746148-E753-483A-AEEC-6978A3181565}" type="pres">
      <dgm:prSet presAssocID="{EE3F121A-646C-4E41-BF23-EC5B50DEF48E}"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3873F464-2EC2-4FEA-9625-51FC3375C30A}" type="pres">
      <dgm:prSet presAssocID="{EE3F121A-646C-4E41-BF23-EC5B50DEF48E}" presName="spaceRect" presStyleCnt="0"/>
      <dgm:spPr/>
    </dgm:pt>
    <dgm:pt modelId="{8EB53F27-59EE-4480-B5F1-8DD2DAF5CD49}" type="pres">
      <dgm:prSet presAssocID="{EE3F121A-646C-4E41-BF23-EC5B50DEF48E}" presName="textRect" presStyleLbl="revTx" presStyleIdx="1" presStyleCnt="3">
        <dgm:presLayoutVars>
          <dgm:chMax val="1"/>
          <dgm:chPref val="1"/>
        </dgm:presLayoutVars>
      </dgm:prSet>
      <dgm:spPr/>
    </dgm:pt>
    <dgm:pt modelId="{FF1AA7FC-8203-4347-BF8B-F841697AA243}" type="pres">
      <dgm:prSet presAssocID="{9487FDEB-678E-400F-BB7C-D1BC349ED724}" presName="sibTrans" presStyleCnt="0"/>
      <dgm:spPr/>
    </dgm:pt>
    <dgm:pt modelId="{8129D5DB-2244-43F2-8E14-ECE8251836D8}" type="pres">
      <dgm:prSet presAssocID="{DB0337A3-FC9D-4394-B292-0454E24B47A6}" presName="compNode" presStyleCnt="0"/>
      <dgm:spPr/>
    </dgm:pt>
    <dgm:pt modelId="{15575FF2-DA98-494B-A939-95F2A05F5ADC}" type="pres">
      <dgm:prSet presAssocID="{DB0337A3-FC9D-4394-B292-0454E24B47A6}" presName="iconBgRect" presStyleLbl="bgShp" presStyleIdx="2" presStyleCnt="3"/>
      <dgm:spPr/>
    </dgm:pt>
    <dgm:pt modelId="{2AB4B0EA-735B-480A-98D2-517D5E1C49A4}" type="pres">
      <dgm:prSet presAssocID="{DB0337A3-FC9D-4394-B292-0454E24B47A6}"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Upward trend"/>
        </a:ext>
      </dgm:extLst>
    </dgm:pt>
    <dgm:pt modelId="{2ED763B8-D0CE-46C9-BFF9-84FFBF7C2CE5}" type="pres">
      <dgm:prSet presAssocID="{DB0337A3-FC9D-4394-B292-0454E24B47A6}" presName="spaceRect" presStyleCnt="0"/>
      <dgm:spPr/>
    </dgm:pt>
    <dgm:pt modelId="{16C259D9-D856-4D1C-AB12-746D7FD857CC}" type="pres">
      <dgm:prSet presAssocID="{DB0337A3-FC9D-4394-B292-0454E24B47A6}" presName="textRect" presStyleLbl="revTx" presStyleIdx="2" presStyleCnt="3">
        <dgm:presLayoutVars>
          <dgm:chMax val="1"/>
          <dgm:chPref val="1"/>
        </dgm:presLayoutVars>
      </dgm:prSet>
      <dgm:spPr/>
    </dgm:pt>
  </dgm:ptLst>
  <dgm:cxnLst>
    <dgm:cxn modelId="{97082510-E530-4AC8-AD9A-9D265132D373}" srcId="{DA7F5F4F-3FB2-4EF7-B2FD-3C2CC7501925}" destId="{EE3F121A-646C-4E41-BF23-EC5B50DEF48E}" srcOrd="1" destOrd="0" parTransId="{A2047A69-E88E-4B46-A04D-BCA8F11B8E71}" sibTransId="{9487FDEB-678E-400F-BB7C-D1BC349ED724}"/>
    <dgm:cxn modelId="{15EE4E15-26A0-488E-9ECA-38B13F276CE8}" type="presOf" srcId="{DA7F5F4F-3FB2-4EF7-B2FD-3C2CC7501925}" destId="{5235D778-77DB-488F-AA5E-87FCF9EC3811}" srcOrd="0" destOrd="0" presId="urn:microsoft.com/office/officeart/2018/5/layout/IconCircleLabelList"/>
    <dgm:cxn modelId="{594B4964-BCD9-4CED-9BF6-3EBA7E7AC231}" srcId="{DA7F5F4F-3FB2-4EF7-B2FD-3C2CC7501925}" destId="{2BEF5F11-625E-41FA-AAE9-698F181DD861}" srcOrd="0" destOrd="0" parTransId="{EA7EB606-430F-4B51-90F4-0ABED5CDCD50}" sibTransId="{6CAD4FD6-7123-48D4-BEAB-3285AC3AD384}"/>
    <dgm:cxn modelId="{58AE9E73-9870-4916-9267-E3B22B30D854}" type="presOf" srcId="{2BEF5F11-625E-41FA-AAE9-698F181DD861}" destId="{9A817CF7-8ED1-40C8-A40D-CCA38246B037}" srcOrd="0" destOrd="0" presId="urn:microsoft.com/office/officeart/2018/5/layout/IconCircleLabelList"/>
    <dgm:cxn modelId="{F5886396-B57A-4C6D-A008-B126C1DD2C36}" type="presOf" srcId="{EE3F121A-646C-4E41-BF23-EC5B50DEF48E}" destId="{8EB53F27-59EE-4480-B5F1-8DD2DAF5CD49}" srcOrd="0" destOrd="0" presId="urn:microsoft.com/office/officeart/2018/5/layout/IconCircleLabelList"/>
    <dgm:cxn modelId="{88F413D5-CDC0-4695-A1FF-0417EE73B627}" srcId="{DA7F5F4F-3FB2-4EF7-B2FD-3C2CC7501925}" destId="{DB0337A3-FC9D-4394-B292-0454E24B47A6}" srcOrd="2" destOrd="0" parTransId="{A0977895-D2F3-4473-9ECD-7A1FA7C37A88}" sibTransId="{B69DC2C1-A8DD-454E-8744-D172D3C3B749}"/>
    <dgm:cxn modelId="{5A8EF0DB-F85F-464F-8CF6-A75FF25AC6F2}" type="presOf" srcId="{DB0337A3-FC9D-4394-B292-0454E24B47A6}" destId="{16C259D9-D856-4D1C-AB12-746D7FD857CC}" srcOrd="0" destOrd="0" presId="urn:microsoft.com/office/officeart/2018/5/layout/IconCircleLabelList"/>
    <dgm:cxn modelId="{27018A84-3AF6-471B-AC83-0C12A301B9C1}" type="presParOf" srcId="{5235D778-77DB-488F-AA5E-87FCF9EC3811}" destId="{55DA3C26-1694-4BE3-90E3-5AC956ABA381}" srcOrd="0" destOrd="0" presId="urn:microsoft.com/office/officeart/2018/5/layout/IconCircleLabelList"/>
    <dgm:cxn modelId="{D0390411-55BD-453F-AD03-85BCCA24C518}" type="presParOf" srcId="{55DA3C26-1694-4BE3-90E3-5AC956ABA381}" destId="{CE0B55A2-AEBA-4F27-BF92-4BBF2B55E7B8}" srcOrd="0" destOrd="0" presId="urn:microsoft.com/office/officeart/2018/5/layout/IconCircleLabelList"/>
    <dgm:cxn modelId="{284DE04B-B72D-4E1D-B270-C8ED0A2DDA58}" type="presParOf" srcId="{55DA3C26-1694-4BE3-90E3-5AC956ABA381}" destId="{93099BEC-1C19-40CA-8A42-C467DD3E39DE}" srcOrd="1" destOrd="0" presId="urn:microsoft.com/office/officeart/2018/5/layout/IconCircleLabelList"/>
    <dgm:cxn modelId="{FB10C6BF-0406-4927-83FF-7919A95A1046}" type="presParOf" srcId="{55DA3C26-1694-4BE3-90E3-5AC956ABA381}" destId="{633461C4-64DC-46CA-B85B-D1632085C1EB}" srcOrd="2" destOrd="0" presId="urn:microsoft.com/office/officeart/2018/5/layout/IconCircleLabelList"/>
    <dgm:cxn modelId="{A2D48F1D-F6C8-4BD6-AD08-F64F0D5B8C98}" type="presParOf" srcId="{55DA3C26-1694-4BE3-90E3-5AC956ABA381}" destId="{9A817CF7-8ED1-40C8-A40D-CCA38246B037}" srcOrd="3" destOrd="0" presId="urn:microsoft.com/office/officeart/2018/5/layout/IconCircleLabelList"/>
    <dgm:cxn modelId="{3779120A-B5DB-41B4-9257-F45F29C0FB66}" type="presParOf" srcId="{5235D778-77DB-488F-AA5E-87FCF9EC3811}" destId="{98B6DFC7-8364-420C-99BE-C2B335651135}" srcOrd="1" destOrd="0" presId="urn:microsoft.com/office/officeart/2018/5/layout/IconCircleLabelList"/>
    <dgm:cxn modelId="{83528842-3DB0-446A-9A1C-AB13737DB148}" type="presParOf" srcId="{5235D778-77DB-488F-AA5E-87FCF9EC3811}" destId="{5D41FE6E-F7D8-4D86-AE49-39872B597E82}" srcOrd="2" destOrd="0" presId="urn:microsoft.com/office/officeart/2018/5/layout/IconCircleLabelList"/>
    <dgm:cxn modelId="{38E53AA4-B7CE-4A53-8690-BA27B081251C}" type="presParOf" srcId="{5D41FE6E-F7D8-4D86-AE49-39872B597E82}" destId="{C1F1B8E9-945D-489D-821E-C20475AB2543}" srcOrd="0" destOrd="0" presId="urn:microsoft.com/office/officeart/2018/5/layout/IconCircleLabelList"/>
    <dgm:cxn modelId="{F9E38A91-E0BD-4A69-BC2C-F90972504D2E}" type="presParOf" srcId="{5D41FE6E-F7D8-4D86-AE49-39872B597E82}" destId="{65746148-E753-483A-AEEC-6978A3181565}" srcOrd="1" destOrd="0" presId="urn:microsoft.com/office/officeart/2018/5/layout/IconCircleLabelList"/>
    <dgm:cxn modelId="{8EA55BEF-E430-49DC-A012-F899BF520F1A}" type="presParOf" srcId="{5D41FE6E-F7D8-4D86-AE49-39872B597E82}" destId="{3873F464-2EC2-4FEA-9625-51FC3375C30A}" srcOrd="2" destOrd="0" presId="urn:microsoft.com/office/officeart/2018/5/layout/IconCircleLabelList"/>
    <dgm:cxn modelId="{263E98C7-A610-433B-8353-C5D9160E4437}" type="presParOf" srcId="{5D41FE6E-F7D8-4D86-AE49-39872B597E82}" destId="{8EB53F27-59EE-4480-B5F1-8DD2DAF5CD49}" srcOrd="3" destOrd="0" presId="urn:microsoft.com/office/officeart/2018/5/layout/IconCircleLabelList"/>
    <dgm:cxn modelId="{3618B0CD-20A3-468F-B97B-3C8EA52DC621}" type="presParOf" srcId="{5235D778-77DB-488F-AA5E-87FCF9EC3811}" destId="{FF1AA7FC-8203-4347-BF8B-F841697AA243}" srcOrd="3" destOrd="0" presId="urn:microsoft.com/office/officeart/2018/5/layout/IconCircleLabelList"/>
    <dgm:cxn modelId="{D3BD0A31-E3DA-4CE5-BF98-5DBA5B9D850E}" type="presParOf" srcId="{5235D778-77DB-488F-AA5E-87FCF9EC3811}" destId="{8129D5DB-2244-43F2-8E14-ECE8251836D8}" srcOrd="4" destOrd="0" presId="urn:microsoft.com/office/officeart/2018/5/layout/IconCircleLabelList"/>
    <dgm:cxn modelId="{7B9F2EA5-72CC-4A70-AFC3-270E91C4AB73}" type="presParOf" srcId="{8129D5DB-2244-43F2-8E14-ECE8251836D8}" destId="{15575FF2-DA98-494B-A939-95F2A05F5ADC}" srcOrd="0" destOrd="0" presId="urn:microsoft.com/office/officeart/2018/5/layout/IconCircleLabelList"/>
    <dgm:cxn modelId="{B244A3A6-08A8-4FAD-9AA0-263370F8EF8A}" type="presParOf" srcId="{8129D5DB-2244-43F2-8E14-ECE8251836D8}" destId="{2AB4B0EA-735B-480A-98D2-517D5E1C49A4}" srcOrd="1" destOrd="0" presId="urn:microsoft.com/office/officeart/2018/5/layout/IconCircleLabelList"/>
    <dgm:cxn modelId="{D1DB698F-6C88-4ED1-9DAF-0A358E858047}" type="presParOf" srcId="{8129D5DB-2244-43F2-8E14-ECE8251836D8}" destId="{2ED763B8-D0CE-46C9-BFF9-84FFBF7C2CE5}" srcOrd="2" destOrd="0" presId="urn:microsoft.com/office/officeart/2018/5/layout/IconCircleLabelList"/>
    <dgm:cxn modelId="{F69890CE-74FB-460E-AFE2-1A630A490A4F}" type="presParOf" srcId="{8129D5DB-2244-43F2-8E14-ECE8251836D8}" destId="{16C259D9-D856-4D1C-AB12-746D7FD857CC}"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12A83A8-87DB-4CB5-9815-2A5E3C151C99}"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FFE27E8B-46A3-4597-954B-74C033238732}">
      <dgm:prSet/>
      <dgm:spPr/>
      <dgm:t>
        <a:bodyPr/>
        <a:lstStyle/>
        <a:p>
          <a:r>
            <a:rPr lang="en-US"/>
            <a:t>Roles may change</a:t>
          </a:r>
        </a:p>
      </dgm:t>
    </dgm:pt>
    <dgm:pt modelId="{5A3E9856-9069-4B26-A4FD-7FCCF6C7ACC1}" type="parTrans" cxnId="{73F5E57F-C6B3-40F0-9095-0EBF1D47AAF9}">
      <dgm:prSet/>
      <dgm:spPr/>
      <dgm:t>
        <a:bodyPr/>
        <a:lstStyle/>
        <a:p>
          <a:endParaRPr lang="en-US"/>
        </a:p>
      </dgm:t>
    </dgm:pt>
    <dgm:pt modelId="{653CB84E-700D-42D9-A14B-3FC668452E1D}" type="sibTrans" cxnId="{73F5E57F-C6B3-40F0-9095-0EBF1D47AAF9}">
      <dgm:prSet/>
      <dgm:spPr/>
      <dgm:t>
        <a:bodyPr/>
        <a:lstStyle/>
        <a:p>
          <a:endParaRPr lang="en-US"/>
        </a:p>
      </dgm:t>
    </dgm:pt>
    <dgm:pt modelId="{5BD8ED19-AD41-402B-B125-023A4066416A}">
      <dgm:prSet/>
      <dgm:spPr/>
      <dgm:t>
        <a:bodyPr/>
        <a:lstStyle/>
        <a:p>
          <a:r>
            <a:rPr lang="en-US"/>
            <a:t>Access differences</a:t>
          </a:r>
        </a:p>
      </dgm:t>
    </dgm:pt>
    <dgm:pt modelId="{4033B4EA-0AC8-4731-9B75-40F36E377785}" type="parTrans" cxnId="{6018B95F-881C-4938-9FD5-D4CFEBF831EA}">
      <dgm:prSet/>
      <dgm:spPr/>
      <dgm:t>
        <a:bodyPr/>
        <a:lstStyle/>
        <a:p>
          <a:endParaRPr lang="en-US"/>
        </a:p>
      </dgm:t>
    </dgm:pt>
    <dgm:pt modelId="{3BA656A4-8B53-4022-BC9C-682E10939D8A}" type="sibTrans" cxnId="{6018B95F-881C-4938-9FD5-D4CFEBF831EA}">
      <dgm:prSet/>
      <dgm:spPr/>
      <dgm:t>
        <a:bodyPr/>
        <a:lstStyle/>
        <a:p>
          <a:endParaRPr lang="en-US"/>
        </a:p>
      </dgm:t>
    </dgm:pt>
    <dgm:pt modelId="{D28B1315-FFF7-44CC-9E3B-A4D2FBAB4A1E}">
      <dgm:prSet/>
      <dgm:spPr/>
      <dgm:t>
        <a:bodyPr/>
        <a:lstStyle/>
        <a:p>
          <a:r>
            <a:rPr lang="en-US"/>
            <a:t>Items may appear missing</a:t>
          </a:r>
        </a:p>
      </dgm:t>
    </dgm:pt>
    <dgm:pt modelId="{1CE12FBE-2CB5-4816-8FFF-F76001703AA5}" type="parTrans" cxnId="{FFCEF6BE-B7EF-4882-9BDC-AD59BC6CDAA8}">
      <dgm:prSet/>
      <dgm:spPr/>
      <dgm:t>
        <a:bodyPr/>
        <a:lstStyle/>
        <a:p>
          <a:endParaRPr lang="en-US"/>
        </a:p>
      </dgm:t>
    </dgm:pt>
    <dgm:pt modelId="{4BF1FF0F-63AF-407F-B96E-776AC13D3FEE}" type="sibTrans" cxnId="{FFCEF6BE-B7EF-4882-9BDC-AD59BC6CDAA8}">
      <dgm:prSet/>
      <dgm:spPr/>
      <dgm:t>
        <a:bodyPr/>
        <a:lstStyle/>
        <a:p>
          <a:endParaRPr lang="en-US"/>
        </a:p>
      </dgm:t>
    </dgm:pt>
    <dgm:pt modelId="{7C3D965D-08F2-42BD-A1B0-467C99A482C3}" type="pres">
      <dgm:prSet presAssocID="{112A83A8-87DB-4CB5-9815-2A5E3C151C99}" presName="diagram" presStyleCnt="0">
        <dgm:presLayoutVars>
          <dgm:dir/>
          <dgm:resizeHandles val="exact"/>
        </dgm:presLayoutVars>
      </dgm:prSet>
      <dgm:spPr/>
    </dgm:pt>
    <dgm:pt modelId="{B10DEC88-A596-4D54-A752-CF78D1A0A3EC}" type="pres">
      <dgm:prSet presAssocID="{FFE27E8B-46A3-4597-954B-74C033238732}" presName="node" presStyleLbl="node1" presStyleIdx="0" presStyleCnt="3">
        <dgm:presLayoutVars>
          <dgm:bulletEnabled val="1"/>
        </dgm:presLayoutVars>
      </dgm:prSet>
      <dgm:spPr/>
    </dgm:pt>
    <dgm:pt modelId="{F2054E40-7664-47DF-B6C2-71C5817BE815}" type="pres">
      <dgm:prSet presAssocID="{653CB84E-700D-42D9-A14B-3FC668452E1D}" presName="sibTrans" presStyleCnt="0"/>
      <dgm:spPr/>
    </dgm:pt>
    <dgm:pt modelId="{0426978E-FFB8-4583-97A1-23885BB03854}" type="pres">
      <dgm:prSet presAssocID="{5BD8ED19-AD41-402B-B125-023A4066416A}" presName="node" presStyleLbl="node1" presStyleIdx="1" presStyleCnt="3">
        <dgm:presLayoutVars>
          <dgm:bulletEnabled val="1"/>
        </dgm:presLayoutVars>
      </dgm:prSet>
      <dgm:spPr/>
    </dgm:pt>
    <dgm:pt modelId="{DCE9E4F7-2369-4E38-99A8-DD2DDEFD8975}" type="pres">
      <dgm:prSet presAssocID="{3BA656A4-8B53-4022-BC9C-682E10939D8A}" presName="sibTrans" presStyleCnt="0"/>
      <dgm:spPr/>
    </dgm:pt>
    <dgm:pt modelId="{693C199B-D96A-4A44-834E-0B7012858C4E}" type="pres">
      <dgm:prSet presAssocID="{D28B1315-FFF7-44CC-9E3B-A4D2FBAB4A1E}" presName="node" presStyleLbl="node1" presStyleIdx="2" presStyleCnt="3">
        <dgm:presLayoutVars>
          <dgm:bulletEnabled val="1"/>
        </dgm:presLayoutVars>
      </dgm:prSet>
      <dgm:spPr/>
    </dgm:pt>
  </dgm:ptLst>
  <dgm:cxnLst>
    <dgm:cxn modelId="{5F0ED505-FAEF-442C-A28D-EB795E249E03}" type="presOf" srcId="{112A83A8-87DB-4CB5-9815-2A5E3C151C99}" destId="{7C3D965D-08F2-42BD-A1B0-467C99A482C3}" srcOrd="0" destOrd="0" presId="urn:microsoft.com/office/officeart/2005/8/layout/default"/>
    <dgm:cxn modelId="{AA7CD40A-E369-4C25-A5FF-DACD1A34D8C5}" type="presOf" srcId="{5BD8ED19-AD41-402B-B125-023A4066416A}" destId="{0426978E-FFB8-4583-97A1-23885BB03854}" srcOrd="0" destOrd="0" presId="urn:microsoft.com/office/officeart/2005/8/layout/default"/>
    <dgm:cxn modelId="{172FD537-FC24-417D-AFBF-3285B7750E47}" type="presOf" srcId="{FFE27E8B-46A3-4597-954B-74C033238732}" destId="{B10DEC88-A596-4D54-A752-CF78D1A0A3EC}" srcOrd="0" destOrd="0" presId="urn:microsoft.com/office/officeart/2005/8/layout/default"/>
    <dgm:cxn modelId="{6018B95F-881C-4938-9FD5-D4CFEBF831EA}" srcId="{112A83A8-87DB-4CB5-9815-2A5E3C151C99}" destId="{5BD8ED19-AD41-402B-B125-023A4066416A}" srcOrd="1" destOrd="0" parTransId="{4033B4EA-0AC8-4731-9B75-40F36E377785}" sibTransId="{3BA656A4-8B53-4022-BC9C-682E10939D8A}"/>
    <dgm:cxn modelId="{9392E36E-A374-4644-8601-E39913D18697}" type="presOf" srcId="{D28B1315-FFF7-44CC-9E3B-A4D2FBAB4A1E}" destId="{693C199B-D96A-4A44-834E-0B7012858C4E}" srcOrd="0" destOrd="0" presId="urn:microsoft.com/office/officeart/2005/8/layout/default"/>
    <dgm:cxn modelId="{73F5E57F-C6B3-40F0-9095-0EBF1D47AAF9}" srcId="{112A83A8-87DB-4CB5-9815-2A5E3C151C99}" destId="{FFE27E8B-46A3-4597-954B-74C033238732}" srcOrd="0" destOrd="0" parTransId="{5A3E9856-9069-4B26-A4FD-7FCCF6C7ACC1}" sibTransId="{653CB84E-700D-42D9-A14B-3FC668452E1D}"/>
    <dgm:cxn modelId="{FFCEF6BE-B7EF-4882-9BDC-AD59BC6CDAA8}" srcId="{112A83A8-87DB-4CB5-9815-2A5E3C151C99}" destId="{D28B1315-FFF7-44CC-9E3B-A4D2FBAB4A1E}" srcOrd="2" destOrd="0" parTransId="{1CE12FBE-2CB5-4816-8FFF-F76001703AA5}" sibTransId="{4BF1FF0F-63AF-407F-B96E-776AC13D3FEE}"/>
    <dgm:cxn modelId="{D7C04D11-2E0B-4291-BAFD-A6ED63F53739}" type="presParOf" srcId="{7C3D965D-08F2-42BD-A1B0-467C99A482C3}" destId="{B10DEC88-A596-4D54-A752-CF78D1A0A3EC}" srcOrd="0" destOrd="0" presId="urn:microsoft.com/office/officeart/2005/8/layout/default"/>
    <dgm:cxn modelId="{100118A3-E52C-45CD-9467-E22FAA9B857E}" type="presParOf" srcId="{7C3D965D-08F2-42BD-A1B0-467C99A482C3}" destId="{F2054E40-7664-47DF-B6C2-71C5817BE815}" srcOrd="1" destOrd="0" presId="urn:microsoft.com/office/officeart/2005/8/layout/default"/>
    <dgm:cxn modelId="{359CA92B-8CF0-49F6-B592-549740B89B8C}" type="presParOf" srcId="{7C3D965D-08F2-42BD-A1B0-467C99A482C3}" destId="{0426978E-FFB8-4583-97A1-23885BB03854}" srcOrd="2" destOrd="0" presId="urn:microsoft.com/office/officeart/2005/8/layout/default"/>
    <dgm:cxn modelId="{F0F859EA-D4E0-4B20-A144-05B4042A4ED7}" type="presParOf" srcId="{7C3D965D-08F2-42BD-A1B0-467C99A482C3}" destId="{DCE9E4F7-2369-4E38-99A8-DD2DDEFD8975}" srcOrd="3" destOrd="0" presId="urn:microsoft.com/office/officeart/2005/8/layout/default"/>
    <dgm:cxn modelId="{FA19910B-4D29-4E93-A858-5D16120F5EF4}" type="presParOf" srcId="{7C3D965D-08F2-42BD-A1B0-467C99A482C3}" destId="{693C199B-D96A-4A44-834E-0B7012858C4E}"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BA53FF35-1017-489A-9A68-2A697572E5A8}"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950F05AE-BC50-463E-9CF3-FE4BEDAFDC58}">
      <dgm:prSet/>
      <dgm:spPr/>
      <dgm:t>
        <a:bodyPr/>
        <a:lstStyle/>
        <a:p>
          <a:pPr>
            <a:defRPr cap="all"/>
          </a:pPr>
          <a:r>
            <a:rPr lang="en-US"/>
            <a:t>Client data intact</a:t>
          </a:r>
        </a:p>
      </dgm:t>
    </dgm:pt>
    <dgm:pt modelId="{5694B2B1-70EE-461B-A9A5-0ACA58B68EF7}" type="parTrans" cxnId="{F3FFF85F-4408-43F6-BE67-B5D11DA1B346}">
      <dgm:prSet/>
      <dgm:spPr/>
      <dgm:t>
        <a:bodyPr/>
        <a:lstStyle/>
        <a:p>
          <a:endParaRPr lang="en-US"/>
        </a:p>
      </dgm:t>
    </dgm:pt>
    <dgm:pt modelId="{0B1598C0-1419-4367-BF77-810C3B33A60B}" type="sibTrans" cxnId="{F3FFF85F-4408-43F6-BE67-B5D11DA1B346}">
      <dgm:prSet/>
      <dgm:spPr/>
      <dgm:t>
        <a:bodyPr/>
        <a:lstStyle/>
        <a:p>
          <a:endParaRPr lang="en-US"/>
        </a:p>
      </dgm:t>
    </dgm:pt>
    <dgm:pt modelId="{16FC12DD-411E-419D-AD50-10E38FAB8E6F}">
      <dgm:prSet/>
      <dgm:spPr/>
      <dgm:t>
        <a:bodyPr/>
        <a:lstStyle/>
        <a:p>
          <a:pPr>
            <a:defRPr cap="all"/>
          </a:pPr>
          <a:r>
            <a:rPr lang="en-US"/>
            <a:t>Case history preserved</a:t>
          </a:r>
        </a:p>
      </dgm:t>
    </dgm:pt>
    <dgm:pt modelId="{44ACFD70-48E4-4340-B4D0-507E6291DEEE}" type="parTrans" cxnId="{DF8A20AF-004A-40E9-84FD-36F09712EA7E}">
      <dgm:prSet/>
      <dgm:spPr/>
      <dgm:t>
        <a:bodyPr/>
        <a:lstStyle/>
        <a:p>
          <a:endParaRPr lang="en-US"/>
        </a:p>
      </dgm:t>
    </dgm:pt>
    <dgm:pt modelId="{5A5BC487-450D-4BFB-B293-0BB28382B419}" type="sibTrans" cxnId="{DF8A20AF-004A-40E9-84FD-36F09712EA7E}">
      <dgm:prSet/>
      <dgm:spPr/>
      <dgm:t>
        <a:bodyPr/>
        <a:lstStyle/>
        <a:p>
          <a:endParaRPr lang="en-US"/>
        </a:p>
      </dgm:t>
    </dgm:pt>
    <dgm:pt modelId="{BE145E2F-B5C2-4174-990A-7D915B20DB07}">
      <dgm:prSet/>
      <dgm:spPr/>
      <dgm:t>
        <a:bodyPr/>
        <a:lstStyle/>
        <a:p>
          <a:pPr>
            <a:defRPr cap="all"/>
          </a:pPr>
          <a:r>
            <a:rPr lang="en-US"/>
            <a:t>Core records unchanged</a:t>
          </a:r>
        </a:p>
      </dgm:t>
    </dgm:pt>
    <dgm:pt modelId="{4252D8E1-338C-43EA-84C9-050CA5E26D5F}" type="parTrans" cxnId="{7B2B565B-276F-457D-943F-9397902BFD46}">
      <dgm:prSet/>
      <dgm:spPr/>
      <dgm:t>
        <a:bodyPr/>
        <a:lstStyle/>
        <a:p>
          <a:endParaRPr lang="en-US"/>
        </a:p>
      </dgm:t>
    </dgm:pt>
    <dgm:pt modelId="{0107A979-0C0C-43F1-8A06-D96E90491B8F}" type="sibTrans" cxnId="{7B2B565B-276F-457D-943F-9397902BFD46}">
      <dgm:prSet/>
      <dgm:spPr/>
      <dgm:t>
        <a:bodyPr/>
        <a:lstStyle/>
        <a:p>
          <a:endParaRPr lang="en-US"/>
        </a:p>
      </dgm:t>
    </dgm:pt>
    <dgm:pt modelId="{0700724C-C1BB-451B-896A-1BA5E784AD0E}" type="pres">
      <dgm:prSet presAssocID="{BA53FF35-1017-489A-9A68-2A697572E5A8}" presName="root" presStyleCnt="0">
        <dgm:presLayoutVars>
          <dgm:dir/>
          <dgm:resizeHandles val="exact"/>
        </dgm:presLayoutVars>
      </dgm:prSet>
      <dgm:spPr/>
    </dgm:pt>
    <dgm:pt modelId="{D2F6FC67-DEB6-4A7A-9508-0FC6C9EC0D4D}" type="pres">
      <dgm:prSet presAssocID="{950F05AE-BC50-463E-9CF3-FE4BEDAFDC58}" presName="compNode" presStyleCnt="0"/>
      <dgm:spPr/>
    </dgm:pt>
    <dgm:pt modelId="{9BC8938A-5B9F-4988-BF25-03855D474A77}" type="pres">
      <dgm:prSet presAssocID="{950F05AE-BC50-463E-9CF3-FE4BEDAFDC58}" presName="iconBgRect" presStyleLbl="bgShp" presStyleIdx="0" presStyleCnt="3"/>
      <dgm:spPr/>
    </dgm:pt>
    <dgm:pt modelId="{8641AF70-019C-4E29-B7E7-4D4089EE2EFD}" type="pres">
      <dgm:prSet presAssocID="{950F05AE-BC50-463E-9CF3-FE4BEDAFDC58}"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Database"/>
        </a:ext>
      </dgm:extLst>
    </dgm:pt>
    <dgm:pt modelId="{060F8ECD-0201-452D-972A-CF7B787F1BA6}" type="pres">
      <dgm:prSet presAssocID="{950F05AE-BC50-463E-9CF3-FE4BEDAFDC58}" presName="spaceRect" presStyleCnt="0"/>
      <dgm:spPr/>
    </dgm:pt>
    <dgm:pt modelId="{D804AB30-ADEF-4261-8E43-170CEC767744}" type="pres">
      <dgm:prSet presAssocID="{950F05AE-BC50-463E-9CF3-FE4BEDAFDC58}" presName="textRect" presStyleLbl="revTx" presStyleIdx="0" presStyleCnt="3">
        <dgm:presLayoutVars>
          <dgm:chMax val="1"/>
          <dgm:chPref val="1"/>
        </dgm:presLayoutVars>
      </dgm:prSet>
      <dgm:spPr/>
    </dgm:pt>
    <dgm:pt modelId="{C74DA6C8-D10F-4772-A7C5-8DA37584ACF4}" type="pres">
      <dgm:prSet presAssocID="{0B1598C0-1419-4367-BF77-810C3B33A60B}" presName="sibTrans" presStyleCnt="0"/>
      <dgm:spPr/>
    </dgm:pt>
    <dgm:pt modelId="{467B629D-AF47-421F-95CF-B3DE3BB3D5B2}" type="pres">
      <dgm:prSet presAssocID="{16FC12DD-411E-419D-AD50-10E38FAB8E6F}" presName="compNode" presStyleCnt="0"/>
      <dgm:spPr/>
    </dgm:pt>
    <dgm:pt modelId="{F326DD44-AF9E-4B71-8504-07B578521F23}" type="pres">
      <dgm:prSet presAssocID="{16FC12DD-411E-419D-AD50-10E38FAB8E6F}" presName="iconBgRect" presStyleLbl="bgShp" presStyleIdx="1" presStyleCnt="3"/>
      <dgm:spPr/>
    </dgm:pt>
    <dgm:pt modelId="{3ED6E9D4-2511-4FE7-AB3B-D5E690D32C9F}" type="pres">
      <dgm:prSet presAssocID="{16FC12DD-411E-419D-AD50-10E38FAB8E6F}"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gnifying glass"/>
        </a:ext>
      </dgm:extLst>
    </dgm:pt>
    <dgm:pt modelId="{64A0ADB6-44CD-4946-9F0F-3EBFEA822BA1}" type="pres">
      <dgm:prSet presAssocID="{16FC12DD-411E-419D-AD50-10E38FAB8E6F}" presName="spaceRect" presStyleCnt="0"/>
      <dgm:spPr/>
    </dgm:pt>
    <dgm:pt modelId="{1738D296-461D-4539-BD02-6924931C782A}" type="pres">
      <dgm:prSet presAssocID="{16FC12DD-411E-419D-AD50-10E38FAB8E6F}" presName="textRect" presStyleLbl="revTx" presStyleIdx="1" presStyleCnt="3">
        <dgm:presLayoutVars>
          <dgm:chMax val="1"/>
          <dgm:chPref val="1"/>
        </dgm:presLayoutVars>
      </dgm:prSet>
      <dgm:spPr/>
    </dgm:pt>
    <dgm:pt modelId="{23160EF7-B8EB-44E9-A9B5-72C44FC48E10}" type="pres">
      <dgm:prSet presAssocID="{5A5BC487-450D-4BFB-B293-0BB28382B419}" presName="sibTrans" presStyleCnt="0"/>
      <dgm:spPr/>
    </dgm:pt>
    <dgm:pt modelId="{57841742-084D-4557-BE87-4F0942AE2835}" type="pres">
      <dgm:prSet presAssocID="{BE145E2F-B5C2-4174-990A-7D915B20DB07}" presName="compNode" presStyleCnt="0"/>
      <dgm:spPr/>
    </dgm:pt>
    <dgm:pt modelId="{4D803F8A-69AD-4E3C-ABBD-54AD8AFC5D80}" type="pres">
      <dgm:prSet presAssocID="{BE145E2F-B5C2-4174-990A-7D915B20DB07}" presName="iconBgRect" presStyleLbl="bgShp" presStyleIdx="2" presStyleCnt="3"/>
      <dgm:spPr/>
    </dgm:pt>
    <dgm:pt modelId="{BC650A44-BB51-4157-9EF6-62A9B9D5D129}" type="pres">
      <dgm:prSet presAssocID="{BE145E2F-B5C2-4174-990A-7D915B20DB07}"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heckmark"/>
        </a:ext>
      </dgm:extLst>
    </dgm:pt>
    <dgm:pt modelId="{C560D8A2-3F96-4D49-A3FC-EE2340BF12E3}" type="pres">
      <dgm:prSet presAssocID="{BE145E2F-B5C2-4174-990A-7D915B20DB07}" presName="spaceRect" presStyleCnt="0"/>
      <dgm:spPr/>
    </dgm:pt>
    <dgm:pt modelId="{12AD49A7-4F6F-49E7-9DC0-B7FC01A05D1C}" type="pres">
      <dgm:prSet presAssocID="{BE145E2F-B5C2-4174-990A-7D915B20DB07}" presName="textRect" presStyleLbl="revTx" presStyleIdx="2" presStyleCnt="3">
        <dgm:presLayoutVars>
          <dgm:chMax val="1"/>
          <dgm:chPref val="1"/>
        </dgm:presLayoutVars>
      </dgm:prSet>
      <dgm:spPr/>
    </dgm:pt>
  </dgm:ptLst>
  <dgm:cxnLst>
    <dgm:cxn modelId="{DDB2A600-F804-4AC0-8D14-E1F20A1C801F}" type="presOf" srcId="{BA53FF35-1017-489A-9A68-2A697572E5A8}" destId="{0700724C-C1BB-451B-896A-1BA5E784AD0E}" srcOrd="0" destOrd="0" presId="urn:microsoft.com/office/officeart/2018/5/layout/IconCircleLabelList"/>
    <dgm:cxn modelId="{4216EF0C-45F4-4B5F-B1CF-82D6EFDB829C}" type="presOf" srcId="{950F05AE-BC50-463E-9CF3-FE4BEDAFDC58}" destId="{D804AB30-ADEF-4261-8E43-170CEC767744}" srcOrd="0" destOrd="0" presId="urn:microsoft.com/office/officeart/2018/5/layout/IconCircleLabelList"/>
    <dgm:cxn modelId="{7B2B565B-276F-457D-943F-9397902BFD46}" srcId="{BA53FF35-1017-489A-9A68-2A697572E5A8}" destId="{BE145E2F-B5C2-4174-990A-7D915B20DB07}" srcOrd="2" destOrd="0" parTransId="{4252D8E1-338C-43EA-84C9-050CA5E26D5F}" sibTransId="{0107A979-0C0C-43F1-8A06-D96E90491B8F}"/>
    <dgm:cxn modelId="{F3FFF85F-4408-43F6-BE67-B5D11DA1B346}" srcId="{BA53FF35-1017-489A-9A68-2A697572E5A8}" destId="{950F05AE-BC50-463E-9CF3-FE4BEDAFDC58}" srcOrd="0" destOrd="0" parTransId="{5694B2B1-70EE-461B-A9A5-0ACA58B68EF7}" sibTransId="{0B1598C0-1419-4367-BF77-810C3B33A60B}"/>
    <dgm:cxn modelId="{655AB983-107D-4C29-9DCF-EE9383F24299}" type="presOf" srcId="{BE145E2F-B5C2-4174-990A-7D915B20DB07}" destId="{12AD49A7-4F6F-49E7-9DC0-B7FC01A05D1C}" srcOrd="0" destOrd="0" presId="urn:microsoft.com/office/officeart/2018/5/layout/IconCircleLabelList"/>
    <dgm:cxn modelId="{746A45A4-C80E-4CCF-B727-837BF71AAF30}" type="presOf" srcId="{16FC12DD-411E-419D-AD50-10E38FAB8E6F}" destId="{1738D296-461D-4539-BD02-6924931C782A}" srcOrd="0" destOrd="0" presId="urn:microsoft.com/office/officeart/2018/5/layout/IconCircleLabelList"/>
    <dgm:cxn modelId="{DF8A20AF-004A-40E9-84FD-36F09712EA7E}" srcId="{BA53FF35-1017-489A-9A68-2A697572E5A8}" destId="{16FC12DD-411E-419D-AD50-10E38FAB8E6F}" srcOrd="1" destOrd="0" parTransId="{44ACFD70-48E4-4340-B4D0-507E6291DEEE}" sibTransId="{5A5BC487-450D-4BFB-B293-0BB28382B419}"/>
    <dgm:cxn modelId="{B942403F-B216-4D3A-B598-3B84B60FD5C1}" type="presParOf" srcId="{0700724C-C1BB-451B-896A-1BA5E784AD0E}" destId="{D2F6FC67-DEB6-4A7A-9508-0FC6C9EC0D4D}" srcOrd="0" destOrd="0" presId="urn:microsoft.com/office/officeart/2018/5/layout/IconCircleLabelList"/>
    <dgm:cxn modelId="{D5E138E9-0D5B-4EE5-B2AA-E687CEC525B7}" type="presParOf" srcId="{D2F6FC67-DEB6-4A7A-9508-0FC6C9EC0D4D}" destId="{9BC8938A-5B9F-4988-BF25-03855D474A77}" srcOrd="0" destOrd="0" presId="urn:microsoft.com/office/officeart/2018/5/layout/IconCircleLabelList"/>
    <dgm:cxn modelId="{54764474-0410-4450-9A3B-F8565EA0596D}" type="presParOf" srcId="{D2F6FC67-DEB6-4A7A-9508-0FC6C9EC0D4D}" destId="{8641AF70-019C-4E29-B7E7-4D4089EE2EFD}" srcOrd="1" destOrd="0" presId="urn:microsoft.com/office/officeart/2018/5/layout/IconCircleLabelList"/>
    <dgm:cxn modelId="{146CF3B1-9158-4EB0-9EF8-4AB3763D29DF}" type="presParOf" srcId="{D2F6FC67-DEB6-4A7A-9508-0FC6C9EC0D4D}" destId="{060F8ECD-0201-452D-972A-CF7B787F1BA6}" srcOrd="2" destOrd="0" presId="urn:microsoft.com/office/officeart/2018/5/layout/IconCircleLabelList"/>
    <dgm:cxn modelId="{4141B809-0C0E-4470-A9AE-34635A6EDC73}" type="presParOf" srcId="{D2F6FC67-DEB6-4A7A-9508-0FC6C9EC0D4D}" destId="{D804AB30-ADEF-4261-8E43-170CEC767744}" srcOrd="3" destOrd="0" presId="urn:microsoft.com/office/officeart/2018/5/layout/IconCircleLabelList"/>
    <dgm:cxn modelId="{E3430F0D-D611-4CD9-AE12-7B0C7F5C2F2E}" type="presParOf" srcId="{0700724C-C1BB-451B-896A-1BA5E784AD0E}" destId="{C74DA6C8-D10F-4772-A7C5-8DA37584ACF4}" srcOrd="1" destOrd="0" presId="urn:microsoft.com/office/officeart/2018/5/layout/IconCircleLabelList"/>
    <dgm:cxn modelId="{860BE7FC-8B11-4D3D-8E90-18A616401419}" type="presParOf" srcId="{0700724C-C1BB-451B-896A-1BA5E784AD0E}" destId="{467B629D-AF47-421F-95CF-B3DE3BB3D5B2}" srcOrd="2" destOrd="0" presId="urn:microsoft.com/office/officeart/2018/5/layout/IconCircleLabelList"/>
    <dgm:cxn modelId="{C1CA0B82-B2F8-4843-B99D-517F876ECDE9}" type="presParOf" srcId="{467B629D-AF47-421F-95CF-B3DE3BB3D5B2}" destId="{F326DD44-AF9E-4B71-8504-07B578521F23}" srcOrd="0" destOrd="0" presId="urn:microsoft.com/office/officeart/2018/5/layout/IconCircleLabelList"/>
    <dgm:cxn modelId="{54A13440-F700-437F-AF6E-6C9EC3C194A8}" type="presParOf" srcId="{467B629D-AF47-421F-95CF-B3DE3BB3D5B2}" destId="{3ED6E9D4-2511-4FE7-AB3B-D5E690D32C9F}" srcOrd="1" destOrd="0" presId="urn:microsoft.com/office/officeart/2018/5/layout/IconCircleLabelList"/>
    <dgm:cxn modelId="{D7C2AF86-EB65-43FF-9CFF-6A4501B9E47D}" type="presParOf" srcId="{467B629D-AF47-421F-95CF-B3DE3BB3D5B2}" destId="{64A0ADB6-44CD-4946-9F0F-3EBFEA822BA1}" srcOrd="2" destOrd="0" presId="urn:microsoft.com/office/officeart/2018/5/layout/IconCircleLabelList"/>
    <dgm:cxn modelId="{F047DB52-4E07-4780-BC96-727E251956A0}" type="presParOf" srcId="{467B629D-AF47-421F-95CF-B3DE3BB3D5B2}" destId="{1738D296-461D-4539-BD02-6924931C782A}" srcOrd="3" destOrd="0" presId="urn:microsoft.com/office/officeart/2018/5/layout/IconCircleLabelList"/>
    <dgm:cxn modelId="{5CC4612B-E03A-4F2C-B399-D14E1AC8CA6D}" type="presParOf" srcId="{0700724C-C1BB-451B-896A-1BA5E784AD0E}" destId="{23160EF7-B8EB-44E9-A9B5-72C44FC48E10}" srcOrd="3" destOrd="0" presId="urn:microsoft.com/office/officeart/2018/5/layout/IconCircleLabelList"/>
    <dgm:cxn modelId="{B4CC4472-82AE-4262-84BA-38CB8036FB35}" type="presParOf" srcId="{0700724C-C1BB-451B-896A-1BA5E784AD0E}" destId="{57841742-084D-4557-BE87-4F0942AE2835}" srcOrd="4" destOrd="0" presId="urn:microsoft.com/office/officeart/2018/5/layout/IconCircleLabelList"/>
    <dgm:cxn modelId="{A0E6AB66-465E-4AA5-8ECB-39C85A43A672}" type="presParOf" srcId="{57841742-084D-4557-BE87-4F0942AE2835}" destId="{4D803F8A-69AD-4E3C-ABBD-54AD8AFC5D80}" srcOrd="0" destOrd="0" presId="urn:microsoft.com/office/officeart/2018/5/layout/IconCircleLabelList"/>
    <dgm:cxn modelId="{307BE65E-94C0-46A9-8586-43F377B44170}" type="presParOf" srcId="{57841742-084D-4557-BE87-4F0942AE2835}" destId="{BC650A44-BB51-4157-9EF6-62A9B9D5D129}" srcOrd="1" destOrd="0" presId="urn:microsoft.com/office/officeart/2018/5/layout/IconCircleLabelList"/>
    <dgm:cxn modelId="{DA6B2034-D081-4C32-B9E5-7AA528D04BB9}" type="presParOf" srcId="{57841742-084D-4557-BE87-4F0942AE2835}" destId="{C560D8A2-3F96-4D49-A3FC-EE2340BF12E3}" srcOrd="2" destOrd="0" presId="urn:microsoft.com/office/officeart/2018/5/layout/IconCircleLabelList"/>
    <dgm:cxn modelId="{931A03AA-2DA2-4C61-B369-52AF04738F3B}" type="presParOf" srcId="{57841742-084D-4557-BE87-4F0942AE2835}" destId="{12AD49A7-4F6F-49E7-9DC0-B7FC01A05D1C}"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5897FB1B-7EA7-4601-A083-AD6FB487D848}"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08DB5386-B1F1-41AB-829C-36D04B23F66B}">
      <dgm:prSet/>
      <dgm:spPr/>
      <dgm:t>
        <a:bodyPr/>
        <a:lstStyle/>
        <a:p>
          <a:r>
            <a:rPr lang="en-US"/>
            <a:t>Guides and job aids</a:t>
          </a:r>
        </a:p>
      </dgm:t>
    </dgm:pt>
    <dgm:pt modelId="{26F6F0D4-7991-43C3-A1AA-BB0134C4F962}" type="parTrans" cxnId="{3CAE9FE0-368C-4A38-ADC6-846D02599021}">
      <dgm:prSet/>
      <dgm:spPr/>
      <dgm:t>
        <a:bodyPr/>
        <a:lstStyle/>
        <a:p>
          <a:endParaRPr lang="en-US"/>
        </a:p>
      </dgm:t>
    </dgm:pt>
    <dgm:pt modelId="{3FCBF2BE-D324-47FA-BCD6-F9BAC9580A9F}" type="sibTrans" cxnId="{3CAE9FE0-368C-4A38-ADC6-846D02599021}">
      <dgm:prSet/>
      <dgm:spPr/>
      <dgm:t>
        <a:bodyPr/>
        <a:lstStyle/>
        <a:p>
          <a:endParaRPr lang="en-US"/>
        </a:p>
      </dgm:t>
    </dgm:pt>
    <dgm:pt modelId="{BA76B8A9-BFC1-4B5D-BA3E-2D9088B9840A}">
      <dgm:prSet/>
      <dgm:spPr/>
      <dgm:t>
        <a:bodyPr/>
        <a:lstStyle/>
        <a:p>
          <a:r>
            <a:rPr lang="en-US"/>
            <a:t>Recorded training sessions</a:t>
          </a:r>
        </a:p>
      </dgm:t>
    </dgm:pt>
    <dgm:pt modelId="{0467109E-E54A-4A54-B4B9-305256401342}" type="parTrans" cxnId="{2787C245-C279-43F3-8B85-32003BB55ECA}">
      <dgm:prSet/>
      <dgm:spPr/>
      <dgm:t>
        <a:bodyPr/>
        <a:lstStyle/>
        <a:p>
          <a:endParaRPr lang="en-US"/>
        </a:p>
      </dgm:t>
    </dgm:pt>
    <dgm:pt modelId="{32CC438E-B095-46B6-A687-566FD1A3C4BA}" type="sibTrans" cxnId="{2787C245-C279-43F3-8B85-32003BB55ECA}">
      <dgm:prSet/>
      <dgm:spPr/>
      <dgm:t>
        <a:bodyPr/>
        <a:lstStyle/>
        <a:p>
          <a:endParaRPr lang="en-US"/>
        </a:p>
      </dgm:t>
    </dgm:pt>
    <dgm:pt modelId="{DA116D54-5448-4783-842E-888CD6CCC4C8}">
      <dgm:prSet/>
      <dgm:spPr/>
      <dgm:t>
        <a:bodyPr/>
        <a:lstStyle/>
        <a:p>
          <a:r>
            <a:rPr lang="en-US"/>
            <a:t>Practice opportunities</a:t>
          </a:r>
        </a:p>
      </dgm:t>
    </dgm:pt>
    <dgm:pt modelId="{DB18EA68-D4E6-4F92-8B39-078CAB0C3C20}" type="parTrans" cxnId="{3E64785B-CD21-49B7-A892-2AA46BAB0880}">
      <dgm:prSet/>
      <dgm:spPr/>
      <dgm:t>
        <a:bodyPr/>
        <a:lstStyle/>
        <a:p>
          <a:endParaRPr lang="en-US"/>
        </a:p>
      </dgm:t>
    </dgm:pt>
    <dgm:pt modelId="{B0DB74A4-1F6B-452F-89D6-DB34283F3841}" type="sibTrans" cxnId="{3E64785B-CD21-49B7-A892-2AA46BAB0880}">
      <dgm:prSet/>
      <dgm:spPr/>
      <dgm:t>
        <a:bodyPr/>
        <a:lstStyle/>
        <a:p>
          <a:endParaRPr lang="en-US"/>
        </a:p>
      </dgm:t>
    </dgm:pt>
    <dgm:pt modelId="{CC20B103-E318-4839-AAD8-19D0222D59CD}" type="pres">
      <dgm:prSet presAssocID="{5897FB1B-7EA7-4601-A083-AD6FB487D848}" presName="linear" presStyleCnt="0">
        <dgm:presLayoutVars>
          <dgm:animLvl val="lvl"/>
          <dgm:resizeHandles val="exact"/>
        </dgm:presLayoutVars>
      </dgm:prSet>
      <dgm:spPr/>
    </dgm:pt>
    <dgm:pt modelId="{C76B06A2-ABB2-4C07-9FB3-5BB78310E148}" type="pres">
      <dgm:prSet presAssocID="{08DB5386-B1F1-41AB-829C-36D04B23F66B}" presName="parentText" presStyleLbl="node1" presStyleIdx="0" presStyleCnt="3">
        <dgm:presLayoutVars>
          <dgm:chMax val="0"/>
          <dgm:bulletEnabled val="1"/>
        </dgm:presLayoutVars>
      </dgm:prSet>
      <dgm:spPr/>
    </dgm:pt>
    <dgm:pt modelId="{DF933C44-BBCF-4C85-8626-47D25D6BAE54}" type="pres">
      <dgm:prSet presAssocID="{3FCBF2BE-D324-47FA-BCD6-F9BAC9580A9F}" presName="spacer" presStyleCnt="0"/>
      <dgm:spPr/>
    </dgm:pt>
    <dgm:pt modelId="{511D1600-741A-4C03-A286-0B87D207D3DC}" type="pres">
      <dgm:prSet presAssocID="{BA76B8A9-BFC1-4B5D-BA3E-2D9088B9840A}" presName="parentText" presStyleLbl="node1" presStyleIdx="1" presStyleCnt="3">
        <dgm:presLayoutVars>
          <dgm:chMax val="0"/>
          <dgm:bulletEnabled val="1"/>
        </dgm:presLayoutVars>
      </dgm:prSet>
      <dgm:spPr/>
    </dgm:pt>
    <dgm:pt modelId="{7DCD7D89-D9E9-4B1E-BB7F-95C9610CC8F1}" type="pres">
      <dgm:prSet presAssocID="{32CC438E-B095-46B6-A687-566FD1A3C4BA}" presName="spacer" presStyleCnt="0"/>
      <dgm:spPr/>
    </dgm:pt>
    <dgm:pt modelId="{94EAC61C-F3A5-48B4-AAFB-FE71E6B81E63}" type="pres">
      <dgm:prSet presAssocID="{DA116D54-5448-4783-842E-888CD6CCC4C8}" presName="parentText" presStyleLbl="node1" presStyleIdx="2" presStyleCnt="3">
        <dgm:presLayoutVars>
          <dgm:chMax val="0"/>
          <dgm:bulletEnabled val="1"/>
        </dgm:presLayoutVars>
      </dgm:prSet>
      <dgm:spPr/>
    </dgm:pt>
  </dgm:ptLst>
  <dgm:cxnLst>
    <dgm:cxn modelId="{4AB31026-C2BE-4499-AC84-78D327F224D0}" type="presOf" srcId="{DA116D54-5448-4783-842E-888CD6CCC4C8}" destId="{94EAC61C-F3A5-48B4-AAFB-FE71E6B81E63}" srcOrd="0" destOrd="0" presId="urn:microsoft.com/office/officeart/2005/8/layout/vList2"/>
    <dgm:cxn modelId="{CE75223E-A76B-4BEB-8F67-9AEB2DA316C8}" type="presOf" srcId="{08DB5386-B1F1-41AB-829C-36D04B23F66B}" destId="{C76B06A2-ABB2-4C07-9FB3-5BB78310E148}" srcOrd="0" destOrd="0" presId="urn:microsoft.com/office/officeart/2005/8/layout/vList2"/>
    <dgm:cxn modelId="{3E64785B-CD21-49B7-A892-2AA46BAB0880}" srcId="{5897FB1B-7EA7-4601-A083-AD6FB487D848}" destId="{DA116D54-5448-4783-842E-888CD6CCC4C8}" srcOrd="2" destOrd="0" parTransId="{DB18EA68-D4E6-4F92-8B39-078CAB0C3C20}" sibTransId="{B0DB74A4-1F6B-452F-89D6-DB34283F3841}"/>
    <dgm:cxn modelId="{E394DC41-D3F3-4BEE-8527-C070A4B3E63E}" type="presOf" srcId="{5897FB1B-7EA7-4601-A083-AD6FB487D848}" destId="{CC20B103-E318-4839-AAD8-19D0222D59CD}" srcOrd="0" destOrd="0" presId="urn:microsoft.com/office/officeart/2005/8/layout/vList2"/>
    <dgm:cxn modelId="{182A5942-13D7-419B-9A49-2C031CE04DE4}" type="presOf" srcId="{BA76B8A9-BFC1-4B5D-BA3E-2D9088B9840A}" destId="{511D1600-741A-4C03-A286-0B87D207D3DC}" srcOrd="0" destOrd="0" presId="urn:microsoft.com/office/officeart/2005/8/layout/vList2"/>
    <dgm:cxn modelId="{2787C245-C279-43F3-8B85-32003BB55ECA}" srcId="{5897FB1B-7EA7-4601-A083-AD6FB487D848}" destId="{BA76B8A9-BFC1-4B5D-BA3E-2D9088B9840A}" srcOrd="1" destOrd="0" parTransId="{0467109E-E54A-4A54-B4B9-305256401342}" sibTransId="{32CC438E-B095-46B6-A687-566FD1A3C4BA}"/>
    <dgm:cxn modelId="{3CAE9FE0-368C-4A38-ADC6-846D02599021}" srcId="{5897FB1B-7EA7-4601-A083-AD6FB487D848}" destId="{08DB5386-B1F1-41AB-829C-36D04B23F66B}" srcOrd="0" destOrd="0" parTransId="{26F6F0D4-7991-43C3-A1AA-BB0134C4F962}" sibTransId="{3FCBF2BE-D324-47FA-BCD6-F9BAC9580A9F}"/>
    <dgm:cxn modelId="{66461C21-5C82-4FCB-8DF8-D23596DB78A9}" type="presParOf" srcId="{CC20B103-E318-4839-AAD8-19D0222D59CD}" destId="{C76B06A2-ABB2-4C07-9FB3-5BB78310E148}" srcOrd="0" destOrd="0" presId="urn:microsoft.com/office/officeart/2005/8/layout/vList2"/>
    <dgm:cxn modelId="{FD7087C2-654A-4846-9AF6-68CF93C4BD40}" type="presParOf" srcId="{CC20B103-E318-4839-AAD8-19D0222D59CD}" destId="{DF933C44-BBCF-4C85-8626-47D25D6BAE54}" srcOrd="1" destOrd="0" presId="urn:microsoft.com/office/officeart/2005/8/layout/vList2"/>
    <dgm:cxn modelId="{FF9DD915-3DCC-45F7-B309-A79BE8F931DC}" type="presParOf" srcId="{CC20B103-E318-4839-AAD8-19D0222D59CD}" destId="{511D1600-741A-4C03-A286-0B87D207D3DC}" srcOrd="2" destOrd="0" presId="urn:microsoft.com/office/officeart/2005/8/layout/vList2"/>
    <dgm:cxn modelId="{35DB93D6-4764-4BE3-9952-28FB31C010EA}" type="presParOf" srcId="{CC20B103-E318-4839-AAD8-19D0222D59CD}" destId="{7DCD7D89-D9E9-4B1E-BB7F-95C9610CC8F1}" srcOrd="3" destOrd="0" presId="urn:microsoft.com/office/officeart/2005/8/layout/vList2"/>
    <dgm:cxn modelId="{780BB8A3-2A07-44E1-BC65-1F4B81B788C4}" type="presParOf" srcId="{CC20B103-E318-4839-AAD8-19D0222D59CD}" destId="{94EAC61C-F3A5-48B4-AAFB-FE71E6B81E63}"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D426E92D-9DA0-4DD7-8AE5-8BAAA13D9870}"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680DBC6E-40CC-4C40-9099-9F743D1D974A}">
      <dgm:prSet/>
      <dgm:spPr/>
      <dgm:t>
        <a:bodyPr/>
        <a:lstStyle/>
        <a:p>
          <a:pPr>
            <a:defRPr cap="all"/>
          </a:pPr>
          <a:r>
            <a:rPr lang="en-US"/>
            <a:t>Help desk available</a:t>
          </a:r>
        </a:p>
      </dgm:t>
    </dgm:pt>
    <dgm:pt modelId="{7CACDBD3-D623-451F-95C6-BC070D777718}" type="parTrans" cxnId="{2920583A-9940-42A3-9195-1A7A00B6C2AB}">
      <dgm:prSet/>
      <dgm:spPr/>
      <dgm:t>
        <a:bodyPr/>
        <a:lstStyle/>
        <a:p>
          <a:endParaRPr lang="en-US"/>
        </a:p>
      </dgm:t>
    </dgm:pt>
    <dgm:pt modelId="{92722CF7-0BAE-4BFE-A4F6-F595855054AE}" type="sibTrans" cxnId="{2920583A-9940-42A3-9195-1A7A00B6C2AB}">
      <dgm:prSet/>
      <dgm:spPr/>
      <dgm:t>
        <a:bodyPr/>
        <a:lstStyle/>
        <a:p>
          <a:endParaRPr lang="en-US"/>
        </a:p>
      </dgm:t>
    </dgm:pt>
    <dgm:pt modelId="{70A11936-0898-4DAB-A8D6-0385BD59F00C}">
      <dgm:prSet/>
      <dgm:spPr/>
      <dgm:t>
        <a:bodyPr/>
        <a:lstStyle/>
        <a:p>
          <a:pPr>
            <a:defRPr cap="all"/>
          </a:pPr>
          <a:r>
            <a:rPr lang="en-US"/>
            <a:t>Designated contacts</a:t>
          </a:r>
        </a:p>
      </dgm:t>
    </dgm:pt>
    <dgm:pt modelId="{06221190-2EF9-4EEB-A018-9E2CCB2976EA}" type="parTrans" cxnId="{A689BF54-7029-4B0A-A14E-C56722A41366}">
      <dgm:prSet/>
      <dgm:spPr/>
      <dgm:t>
        <a:bodyPr/>
        <a:lstStyle/>
        <a:p>
          <a:endParaRPr lang="en-US"/>
        </a:p>
      </dgm:t>
    </dgm:pt>
    <dgm:pt modelId="{F263F210-73ED-4689-BEB1-E7306CDDFF44}" type="sibTrans" cxnId="{A689BF54-7029-4B0A-A14E-C56722A41366}">
      <dgm:prSet/>
      <dgm:spPr/>
      <dgm:t>
        <a:bodyPr/>
        <a:lstStyle/>
        <a:p>
          <a:endParaRPr lang="en-US"/>
        </a:p>
      </dgm:t>
    </dgm:pt>
    <dgm:pt modelId="{05C02FD7-8682-49AB-AC83-85B18474A865}">
      <dgm:prSet/>
      <dgm:spPr/>
      <dgm:t>
        <a:bodyPr/>
        <a:lstStyle/>
        <a:p>
          <a:pPr>
            <a:defRPr cap="all"/>
          </a:pPr>
          <a:r>
            <a:rPr lang="en-US"/>
            <a:t>Report issues early</a:t>
          </a:r>
        </a:p>
      </dgm:t>
    </dgm:pt>
    <dgm:pt modelId="{33F58977-1054-4C84-817C-968A68C5E754}" type="parTrans" cxnId="{F1D28950-0E2C-478E-8C49-99BE2E3337A7}">
      <dgm:prSet/>
      <dgm:spPr/>
      <dgm:t>
        <a:bodyPr/>
        <a:lstStyle/>
        <a:p>
          <a:endParaRPr lang="en-US"/>
        </a:p>
      </dgm:t>
    </dgm:pt>
    <dgm:pt modelId="{38062F59-809F-446D-BD26-4CF85F75C05E}" type="sibTrans" cxnId="{F1D28950-0E2C-478E-8C49-99BE2E3337A7}">
      <dgm:prSet/>
      <dgm:spPr/>
      <dgm:t>
        <a:bodyPr/>
        <a:lstStyle/>
        <a:p>
          <a:endParaRPr lang="en-US"/>
        </a:p>
      </dgm:t>
    </dgm:pt>
    <dgm:pt modelId="{39BDFA26-CC23-4C51-A39E-2E2D691024A6}" type="pres">
      <dgm:prSet presAssocID="{D426E92D-9DA0-4DD7-8AE5-8BAAA13D9870}" presName="root" presStyleCnt="0">
        <dgm:presLayoutVars>
          <dgm:dir/>
          <dgm:resizeHandles val="exact"/>
        </dgm:presLayoutVars>
      </dgm:prSet>
      <dgm:spPr/>
    </dgm:pt>
    <dgm:pt modelId="{4117FA68-8723-4BD5-8392-8B5F1DB1CD92}" type="pres">
      <dgm:prSet presAssocID="{680DBC6E-40CC-4C40-9099-9F743D1D974A}" presName="compNode" presStyleCnt="0"/>
      <dgm:spPr/>
    </dgm:pt>
    <dgm:pt modelId="{0667C36A-694F-4820-89E2-83F8789391DE}" type="pres">
      <dgm:prSet presAssocID="{680DBC6E-40CC-4C40-9099-9F743D1D974A}" presName="iconBgRect" presStyleLbl="bgShp" presStyleIdx="0" presStyleCnt="3"/>
      <dgm:spPr/>
    </dgm:pt>
    <dgm:pt modelId="{83F0D907-4F6C-49D4-AF4D-47C1AFF63CF2}" type="pres">
      <dgm:prSet presAssocID="{680DBC6E-40CC-4C40-9099-9F743D1D974A}"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all center"/>
        </a:ext>
      </dgm:extLst>
    </dgm:pt>
    <dgm:pt modelId="{6179F432-F164-4B02-8C01-9986A4E8021E}" type="pres">
      <dgm:prSet presAssocID="{680DBC6E-40CC-4C40-9099-9F743D1D974A}" presName="spaceRect" presStyleCnt="0"/>
      <dgm:spPr/>
    </dgm:pt>
    <dgm:pt modelId="{F93D3A74-E985-4783-A43F-890741F6AA5E}" type="pres">
      <dgm:prSet presAssocID="{680DBC6E-40CC-4C40-9099-9F743D1D974A}" presName="textRect" presStyleLbl="revTx" presStyleIdx="0" presStyleCnt="3">
        <dgm:presLayoutVars>
          <dgm:chMax val="1"/>
          <dgm:chPref val="1"/>
        </dgm:presLayoutVars>
      </dgm:prSet>
      <dgm:spPr/>
    </dgm:pt>
    <dgm:pt modelId="{4D5C60B2-567C-4A4C-9401-4462D20D7797}" type="pres">
      <dgm:prSet presAssocID="{92722CF7-0BAE-4BFE-A4F6-F595855054AE}" presName="sibTrans" presStyleCnt="0"/>
      <dgm:spPr/>
    </dgm:pt>
    <dgm:pt modelId="{2BDBC61C-703E-4AD6-99B0-B08A7C12728E}" type="pres">
      <dgm:prSet presAssocID="{70A11936-0898-4DAB-A8D6-0385BD59F00C}" presName="compNode" presStyleCnt="0"/>
      <dgm:spPr/>
    </dgm:pt>
    <dgm:pt modelId="{325CF082-F967-4ECD-95FF-393DED0BABE5}" type="pres">
      <dgm:prSet presAssocID="{70A11936-0898-4DAB-A8D6-0385BD59F00C}" presName="iconBgRect" presStyleLbl="bgShp" presStyleIdx="1" presStyleCnt="3"/>
      <dgm:spPr/>
    </dgm:pt>
    <dgm:pt modelId="{403BC772-A796-4B3E-B15F-3A353DCCEECA}" type="pres">
      <dgm:prSet presAssocID="{70A11936-0898-4DAB-A8D6-0385BD59F00C}"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mail"/>
        </a:ext>
      </dgm:extLst>
    </dgm:pt>
    <dgm:pt modelId="{37B52A8B-3EDC-46AF-8595-427122883FF6}" type="pres">
      <dgm:prSet presAssocID="{70A11936-0898-4DAB-A8D6-0385BD59F00C}" presName="spaceRect" presStyleCnt="0"/>
      <dgm:spPr/>
    </dgm:pt>
    <dgm:pt modelId="{FDC84BAD-0F72-4AB0-A31F-FDF3DE938F14}" type="pres">
      <dgm:prSet presAssocID="{70A11936-0898-4DAB-A8D6-0385BD59F00C}" presName="textRect" presStyleLbl="revTx" presStyleIdx="1" presStyleCnt="3">
        <dgm:presLayoutVars>
          <dgm:chMax val="1"/>
          <dgm:chPref val="1"/>
        </dgm:presLayoutVars>
      </dgm:prSet>
      <dgm:spPr/>
    </dgm:pt>
    <dgm:pt modelId="{1A078EAC-BCB9-442C-8F37-B22112084E14}" type="pres">
      <dgm:prSet presAssocID="{F263F210-73ED-4689-BEB1-E7306CDDFF44}" presName="sibTrans" presStyleCnt="0"/>
      <dgm:spPr/>
    </dgm:pt>
    <dgm:pt modelId="{1EADD64A-917A-4845-BE7C-511CC081BFF2}" type="pres">
      <dgm:prSet presAssocID="{05C02FD7-8682-49AB-AC83-85B18474A865}" presName="compNode" presStyleCnt="0"/>
      <dgm:spPr/>
    </dgm:pt>
    <dgm:pt modelId="{3E6F4280-7428-47E7-9F18-8E57B35AEE2A}" type="pres">
      <dgm:prSet presAssocID="{05C02FD7-8682-49AB-AC83-85B18474A865}" presName="iconBgRect" presStyleLbl="bgShp" presStyleIdx="2" presStyleCnt="3"/>
      <dgm:spPr/>
    </dgm:pt>
    <dgm:pt modelId="{4EB1BA8C-9D4C-45FC-9907-09DAB12C8EBB}" type="pres">
      <dgm:prSet presAssocID="{05C02FD7-8682-49AB-AC83-85B18474A865}"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Warning"/>
        </a:ext>
      </dgm:extLst>
    </dgm:pt>
    <dgm:pt modelId="{B3FBA76F-5C59-4ECB-81D0-97CA5D135618}" type="pres">
      <dgm:prSet presAssocID="{05C02FD7-8682-49AB-AC83-85B18474A865}" presName="spaceRect" presStyleCnt="0"/>
      <dgm:spPr/>
    </dgm:pt>
    <dgm:pt modelId="{FEBF00B6-0F03-4412-8024-789DA5FFDA15}" type="pres">
      <dgm:prSet presAssocID="{05C02FD7-8682-49AB-AC83-85B18474A865}" presName="textRect" presStyleLbl="revTx" presStyleIdx="2" presStyleCnt="3">
        <dgm:presLayoutVars>
          <dgm:chMax val="1"/>
          <dgm:chPref val="1"/>
        </dgm:presLayoutVars>
      </dgm:prSet>
      <dgm:spPr/>
    </dgm:pt>
  </dgm:ptLst>
  <dgm:cxnLst>
    <dgm:cxn modelId="{64280013-70E8-4783-8CAD-5412D00876C8}" type="presOf" srcId="{680DBC6E-40CC-4C40-9099-9F743D1D974A}" destId="{F93D3A74-E985-4783-A43F-890741F6AA5E}" srcOrd="0" destOrd="0" presId="urn:microsoft.com/office/officeart/2018/5/layout/IconCircleLabelList"/>
    <dgm:cxn modelId="{2920583A-9940-42A3-9195-1A7A00B6C2AB}" srcId="{D426E92D-9DA0-4DD7-8AE5-8BAAA13D9870}" destId="{680DBC6E-40CC-4C40-9099-9F743D1D974A}" srcOrd="0" destOrd="0" parTransId="{7CACDBD3-D623-451F-95C6-BC070D777718}" sibTransId="{92722CF7-0BAE-4BFE-A4F6-F595855054AE}"/>
    <dgm:cxn modelId="{F1D28950-0E2C-478E-8C49-99BE2E3337A7}" srcId="{D426E92D-9DA0-4DD7-8AE5-8BAAA13D9870}" destId="{05C02FD7-8682-49AB-AC83-85B18474A865}" srcOrd="2" destOrd="0" parTransId="{33F58977-1054-4C84-817C-968A68C5E754}" sibTransId="{38062F59-809F-446D-BD26-4CF85F75C05E}"/>
    <dgm:cxn modelId="{A50D9053-C668-47E3-9266-52F9E0C7EB8F}" type="presOf" srcId="{05C02FD7-8682-49AB-AC83-85B18474A865}" destId="{FEBF00B6-0F03-4412-8024-789DA5FFDA15}" srcOrd="0" destOrd="0" presId="urn:microsoft.com/office/officeart/2018/5/layout/IconCircleLabelList"/>
    <dgm:cxn modelId="{A689BF54-7029-4B0A-A14E-C56722A41366}" srcId="{D426E92D-9DA0-4DD7-8AE5-8BAAA13D9870}" destId="{70A11936-0898-4DAB-A8D6-0385BD59F00C}" srcOrd="1" destOrd="0" parTransId="{06221190-2EF9-4EEB-A018-9E2CCB2976EA}" sibTransId="{F263F210-73ED-4689-BEB1-E7306CDDFF44}"/>
    <dgm:cxn modelId="{795B197C-3785-459D-95E7-7A373CC62069}" type="presOf" srcId="{D426E92D-9DA0-4DD7-8AE5-8BAAA13D9870}" destId="{39BDFA26-CC23-4C51-A39E-2E2D691024A6}" srcOrd="0" destOrd="0" presId="urn:microsoft.com/office/officeart/2018/5/layout/IconCircleLabelList"/>
    <dgm:cxn modelId="{1E1A1CE7-67D3-42FF-BB0D-1127774E85FF}" type="presOf" srcId="{70A11936-0898-4DAB-A8D6-0385BD59F00C}" destId="{FDC84BAD-0F72-4AB0-A31F-FDF3DE938F14}" srcOrd="0" destOrd="0" presId="urn:microsoft.com/office/officeart/2018/5/layout/IconCircleLabelList"/>
    <dgm:cxn modelId="{A2AA866C-F2EA-458A-BB2B-E5A18A30C1FC}" type="presParOf" srcId="{39BDFA26-CC23-4C51-A39E-2E2D691024A6}" destId="{4117FA68-8723-4BD5-8392-8B5F1DB1CD92}" srcOrd="0" destOrd="0" presId="urn:microsoft.com/office/officeart/2018/5/layout/IconCircleLabelList"/>
    <dgm:cxn modelId="{24891F59-54ED-492D-88D9-2CF8F141641E}" type="presParOf" srcId="{4117FA68-8723-4BD5-8392-8B5F1DB1CD92}" destId="{0667C36A-694F-4820-89E2-83F8789391DE}" srcOrd="0" destOrd="0" presId="urn:microsoft.com/office/officeart/2018/5/layout/IconCircleLabelList"/>
    <dgm:cxn modelId="{1F8D1C4C-DE63-4031-8A8D-418918F011FE}" type="presParOf" srcId="{4117FA68-8723-4BD5-8392-8B5F1DB1CD92}" destId="{83F0D907-4F6C-49D4-AF4D-47C1AFF63CF2}" srcOrd="1" destOrd="0" presId="urn:microsoft.com/office/officeart/2018/5/layout/IconCircleLabelList"/>
    <dgm:cxn modelId="{4B0ECDD7-1787-4B0D-8F63-08DE587BDF08}" type="presParOf" srcId="{4117FA68-8723-4BD5-8392-8B5F1DB1CD92}" destId="{6179F432-F164-4B02-8C01-9986A4E8021E}" srcOrd="2" destOrd="0" presId="urn:microsoft.com/office/officeart/2018/5/layout/IconCircleLabelList"/>
    <dgm:cxn modelId="{543287E4-19B1-4D95-88FF-357A613BEE54}" type="presParOf" srcId="{4117FA68-8723-4BD5-8392-8B5F1DB1CD92}" destId="{F93D3A74-E985-4783-A43F-890741F6AA5E}" srcOrd="3" destOrd="0" presId="urn:microsoft.com/office/officeart/2018/5/layout/IconCircleLabelList"/>
    <dgm:cxn modelId="{33CD791D-010E-43E9-8DFD-1391CAD7CA23}" type="presParOf" srcId="{39BDFA26-CC23-4C51-A39E-2E2D691024A6}" destId="{4D5C60B2-567C-4A4C-9401-4462D20D7797}" srcOrd="1" destOrd="0" presId="urn:microsoft.com/office/officeart/2018/5/layout/IconCircleLabelList"/>
    <dgm:cxn modelId="{3F05832C-7C3D-4CF0-BB19-EE4E007D427D}" type="presParOf" srcId="{39BDFA26-CC23-4C51-A39E-2E2D691024A6}" destId="{2BDBC61C-703E-4AD6-99B0-B08A7C12728E}" srcOrd="2" destOrd="0" presId="urn:microsoft.com/office/officeart/2018/5/layout/IconCircleLabelList"/>
    <dgm:cxn modelId="{168E701C-3810-485A-B58E-B7E9EC6D75D3}" type="presParOf" srcId="{2BDBC61C-703E-4AD6-99B0-B08A7C12728E}" destId="{325CF082-F967-4ECD-95FF-393DED0BABE5}" srcOrd="0" destOrd="0" presId="urn:microsoft.com/office/officeart/2018/5/layout/IconCircleLabelList"/>
    <dgm:cxn modelId="{B16FC268-3BEB-4467-9FEF-670A1843F0CE}" type="presParOf" srcId="{2BDBC61C-703E-4AD6-99B0-B08A7C12728E}" destId="{403BC772-A796-4B3E-B15F-3A353DCCEECA}" srcOrd="1" destOrd="0" presId="urn:microsoft.com/office/officeart/2018/5/layout/IconCircleLabelList"/>
    <dgm:cxn modelId="{E6FBA859-377E-493A-97AF-53DB56D2D858}" type="presParOf" srcId="{2BDBC61C-703E-4AD6-99B0-B08A7C12728E}" destId="{37B52A8B-3EDC-46AF-8595-427122883FF6}" srcOrd="2" destOrd="0" presId="urn:microsoft.com/office/officeart/2018/5/layout/IconCircleLabelList"/>
    <dgm:cxn modelId="{3389CB9D-5BDE-430D-8D30-764B170C7950}" type="presParOf" srcId="{2BDBC61C-703E-4AD6-99B0-B08A7C12728E}" destId="{FDC84BAD-0F72-4AB0-A31F-FDF3DE938F14}" srcOrd="3" destOrd="0" presId="urn:microsoft.com/office/officeart/2018/5/layout/IconCircleLabelList"/>
    <dgm:cxn modelId="{B5579A44-1658-4039-A5EC-D49A93B21246}" type="presParOf" srcId="{39BDFA26-CC23-4C51-A39E-2E2D691024A6}" destId="{1A078EAC-BCB9-442C-8F37-B22112084E14}" srcOrd="3" destOrd="0" presId="urn:microsoft.com/office/officeart/2018/5/layout/IconCircleLabelList"/>
    <dgm:cxn modelId="{65773AB5-8061-4E9C-8666-7A09EA60A492}" type="presParOf" srcId="{39BDFA26-CC23-4C51-A39E-2E2D691024A6}" destId="{1EADD64A-917A-4845-BE7C-511CC081BFF2}" srcOrd="4" destOrd="0" presId="urn:microsoft.com/office/officeart/2018/5/layout/IconCircleLabelList"/>
    <dgm:cxn modelId="{C1150726-7716-4A13-BC5D-6D582341D5F5}" type="presParOf" srcId="{1EADD64A-917A-4845-BE7C-511CC081BFF2}" destId="{3E6F4280-7428-47E7-9F18-8E57B35AEE2A}" srcOrd="0" destOrd="0" presId="urn:microsoft.com/office/officeart/2018/5/layout/IconCircleLabelList"/>
    <dgm:cxn modelId="{8E79E7FA-0A80-4C3B-AB56-59DCF41BD5CC}" type="presParOf" srcId="{1EADD64A-917A-4845-BE7C-511CC081BFF2}" destId="{4EB1BA8C-9D4C-45FC-9907-09DAB12C8EBB}" srcOrd="1" destOrd="0" presId="urn:microsoft.com/office/officeart/2018/5/layout/IconCircleLabelList"/>
    <dgm:cxn modelId="{3581F9F5-20F9-4990-BAEA-EFE3E4A3A615}" type="presParOf" srcId="{1EADD64A-917A-4845-BE7C-511CC081BFF2}" destId="{B3FBA76F-5C59-4ECB-81D0-97CA5D135618}" srcOrd="2" destOrd="0" presId="urn:microsoft.com/office/officeart/2018/5/layout/IconCircleLabelList"/>
    <dgm:cxn modelId="{300A4E88-C182-45DF-905D-09F25B0F0A48}" type="presParOf" srcId="{1EADD64A-917A-4845-BE7C-511CC081BFF2}" destId="{FEBF00B6-0F03-4412-8024-789DA5FFDA15}"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A36B351-8FF2-46C3-A2F9-1FEF0DE25719}"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CBF95F55-D42F-4BC0-9CB9-719BA4AD35ED}">
      <dgm:prSet/>
      <dgm:spPr/>
      <dgm:t>
        <a:bodyPr/>
        <a:lstStyle/>
        <a:p>
          <a:r>
            <a:rPr lang="en-US"/>
            <a:t>🧩 Add-ins connect tools</a:t>
          </a:r>
        </a:p>
      </dgm:t>
    </dgm:pt>
    <dgm:pt modelId="{4F2E10D8-C107-4927-A5AC-4D5CD81A875C}" type="parTrans" cxnId="{F12940B1-3669-4884-B202-E32203097875}">
      <dgm:prSet/>
      <dgm:spPr/>
      <dgm:t>
        <a:bodyPr/>
        <a:lstStyle/>
        <a:p>
          <a:endParaRPr lang="en-US"/>
        </a:p>
      </dgm:t>
    </dgm:pt>
    <dgm:pt modelId="{8CA2D257-A950-4295-B261-38EFBAFF3A0E}" type="sibTrans" cxnId="{F12940B1-3669-4884-B202-E32203097875}">
      <dgm:prSet/>
      <dgm:spPr/>
      <dgm:t>
        <a:bodyPr/>
        <a:lstStyle/>
        <a:p>
          <a:endParaRPr lang="en-US"/>
        </a:p>
      </dgm:t>
    </dgm:pt>
    <dgm:pt modelId="{4450B7FA-8922-4AA1-B33E-72BE0B77F77E}">
      <dgm:prSet/>
      <dgm:spPr/>
      <dgm:t>
        <a:bodyPr/>
        <a:lstStyle/>
        <a:p>
          <a:r>
            <a:rPr lang="en-US"/>
            <a:t>❌ Old ones don’t work</a:t>
          </a:r>
        </a:p>
      </dgm:t>
    </dgm:pt>
    <dgm:pt modelId="{E7422602-9556-468D-8D0B-91114387027A}" type="parTrans" cxnId="{F19C2880-2D47-43C7-9066-C8AB9B8A43CD}">
      <dgm:prSet/>
      <dgm:spPr/>
      <dgm:t>
        <a:bodyPr/>
        <a:lstStyle/>
        <a:p>
          <a:endParaRPr lang="en-US"/>
        </a:p>
      </dgm:t>
    </dgm:pt>
    <dgm:pt modelId="{E96B5840-9D68-412C-BAFF-D4E0739341DA}" type="sibTrans" cxnId="{F19C2880-2D47-43C7-9066-C8AB9B8A43CD}">
      <dgm:prSet/>
      <dgm:spPr/>
      <dgm:t>
        <a:bodyPr/>
        <a:lstStyle/>
        <a:p>
          <a:endParaRPr lang="en-US"/>
        </a:p>
      </dgm:t>
    </dgm:pt>
    <dgm:pt modelId="{6B8A2479-6770-45E8-BE37-E311A947A0A9}">
      <dgm:prSet/>
      <dgm:spPr/>
      <dgm:t>
        <a:bodyPr/>
        <a:lstStyle/>
        <a:p>
          <a:r>
            <a:rPr lang="en-US"/>
            <a:t>☁️ Only cloud-based supported</a:t>
          </a:r>
        </a:p>
      </dgm:t>
    </dgm:pt>
    <dgm:pt modelId="{D9E96A0D-CFF6-4256-8744-C707EFB094A8}" type="parTrans" cxnId="{66FDE902-C987-488B-B6EF-9721D0090640}">
      <dgm:prSet/>
      <dgm:spPr/>
      <dgm:t>
        <a:bodyPr/>
        <a:lstStyle/>
        <a:p>
          <a:endParaRPr lang="en-US"/>
        </a:p>
      </dgm:t>
    </dgm:pt>
    <dgm:pt modelId="{C4913B05-E766-49DB-B444-48E8D94AF427}" type="sibTrans" cxnId="{66FDE902-C987-488B-B6EF-9721D0090640}">
      <dgm:prSet/>
      <dgm:spPr/>
      <dgm:t>
        <a:bodyPr/>
        <a:lstStyle/>
        <a:p>
          <a:endParaRPr lang="en-US"/>
        </a:p>
      </dgm:t>
    </dgm:pt>
    <dgm:pt modelId="{46A9F9BA-5414-4042-9258-F9B6891C6589}" type="pres">
      <dgm:prSet presAssocID="{0A36B351-8FF2-46C3-A2F9-1FEF0DE25719}" presName="linear" presStyleCnt="0">
        <dgm:presLayoutVars>
          <dgm:animLvl val="lvl"/>
          <dgm:resizeHandles val="exact"/>
        </dgm:presLayoutVars>
      </dgm:prSet>
      <dgm:spPr/>
    </dgm:pt>
    <dgm:pt modelId="{B10CB66C-61EA-46E5-8DDD-4E79D58C660F}" type="pres">
      <dgm:prSet presAssocID="{CBF95F55-D42F-4BC0-9CB9-719BA4AD35ED}" presName="parentText" presStyleLbl="node1" presStyleIdx="0" presStyleCnt="3">
        <dgm:presLayoutVars>
          <dgm:chMax val="0"/>
          <dgm:bulletEnabled val="1"/>
        </dgm:presLayoutVars>
      </dgm:prSet>
      <dgm:spPr/>
    </dgm:pt>
    <dgm:pt modelId="{6D33F187-C268-48D1-9BFA-1CB05AEA1626}" type="pres">
      <dgm:prSet presAssocID="{8CA2D257-A950-4295-B261-38EFBAFF3A0E}" presName="spacer" presStyleCnt="0"/>
      <dgm:spPr/>
    </dgm:pt>
    <dgm:pt modelId="{1A8E2F07-D9E6-4E00-8B01-49220413DD07}" type="pres">
      <dgm:prSet presAssocID="{4450B7FA-8922-4AA1-B33E-72BE0B77F77E}" presName="parentText" presStyleLbl="node1" presStyleIdx="1" presStyleCnt="3">
        <dgm:presLayoutVars>
          <dgm:chMax val="0"/>
          <dgm:bulletEnabled val="1"/>
        </dgm:presLayoutVars>
      </dgm:prSet>
      <dgm:spPr/>
    </dgm:pt>
    <dgm:pt modelId="{B65BBA2B-20F7-4CBB-8366-D72713C9AC25}" type="pres">
      <dgm:prSet presAssocID="{E96B5840-9D68-412C-BAFF-D4E0739341DA}" presName="spacer" presStyleCnt="0"/>
      <dgm:spPr/>
    </dgm:pt>
    <dgm:pt modelId="{A469FBFB-B115-4212-8206-43E3366C7C01}" type="pres">
      <dgm:prSet presAssocID="{6B8A2479-6770-45E8-BE37-E311A947A0A9}" presName="parentText" presStyleLbl="node1" presStyleIdx="2" presStyleCnt="3">
        <dgm:presLayoutVars>
          <dgm:chMax val="0"/>
          <dgm:bulletEnabled val="1"/>
        </dgm:presLayoutVars>
      </dgm:prSet>
      <dgm:spPr/>
    </dgm:pt>
  </dgm:ptLst>
  <dgm:cxnLst>
    <dgm:cxn modelId="{66FDE902-C987-488B-B6EF-9721D0090640}" srcId="{0A36B351-8FF2-46C3-A2F9-1FEF0DE25719}" destId="{6B8A2479-6770-45E8-BE37-E311A947A0A9}" srcOrd="2" destOrd="0" parTransId="{D9E96A0D-CFF6-4256-8744-C707EFB094A8}" sibTransId="{C4913B05-E766-49DB-B444-48E8D94AF427}"/>
    <dgm:cxn modelId="{F19C2880-2D47-43C7-9066-C8AB9B8A43CD}" srcId="{0A36B351-8FF2-46C3-A2F9-1FEF0DE25719}" destId="{4450B7FA-8922-4AA1-B33E-72BE0B77F77E}" srcOrd="1" destOrd="0" parTransId="{E7422602-9556-468D-8D0B-91114387027A}" sibTransId="{E96B5840-9D68-412C-BAFF-D4E0739341DA}"/>
    <dgm:cxn modelId="{F12940B1-3669-4884-B202-E32203097875}" srcId="{0A36B351-8FF2-46C3-A2F9-1FEF0DE25719}" destId="{CBF95F55-D42F-4BC0-9CB9-719BA4AD35ED}" srcOrd="0" destOrd="0" parTransId="{4F2E10D8-C107-4927-A5AC-4D5CD81A875C}" sibTransId="{8CA2D257-A950-4295-B261-38EFBAFF3A0E}"/>
    <dgm:cxn modelId="{E33B73B8-28F6-43D2-8357-0A3E4AF370E1}" type="presOf" srcId="{6B8A2479-6770-45E8-BE37-E311A947A0A9}" destId="{A469FBFB-B115-4212-8206-43E3366C7C01}" srcOrd="0" destOrd="0" presId="urn:microsoft.com/office/officeart/2005/8/layout/vList2"/>
    <dgm:cxn modelId="{C4B9E8BF-6EF4-4AFE-9E7C-DFE009CDD790}" type="presOf" srcId="{4450B7FA-8922-4AA1-B33E-72BE0B77F77E}" destId="{1A8E2F07-D9E6-4E00-8B01-49220413DD07}" srcOrd="0" destOrd="0" presId="urn:microsoft.com/office/officeart/2005/8/layout/vList2"/>
    <dgm:cxn modelId="{26BBE9D9-AC19-40AD-956E-6F985A0FC77F}" type="presOf" srcId="{0A36B351-8FF2-46C3-A2F9-1FEF0DE25719}" destId="{46A9F9BA-5414-4042-9258-F9B6891C6589}" srcOrd="0" destOrd="0" presId="urn:microsoft.com/office/officeart/2005/8/layout/vList2"/>
    <dgm:cxn modelId="{93B8CEDA-66BC-42A1-8C5F-B4CEA27EF114}" type="presOf" srcId="{CBF95F55-D42F-4BC0-9CB9-719BA4AD35ED}" destId="{B10CB66C-61EA-46E5-8DDD-4E79D58C660F}" srcOrd="0" destOrd="0" presId="urn:microsoft.com/office/officeart/2005/8/layout/vList2"/>
    <dgm:cxn modelId="{D626BF67-37BB-4B0E-83D0-205B18814D20}" type="presParOf" srcId="{46A9F9BA-5414-4042-9258-F9B6891C6589}" destId="{B10CB66C-61EA-46E5-8DDD-4E79D58C660F}" srcOrd="0" destOrd="0" presId="urn:microsoft.com/office/officeart/2005/8/layout/vList2"/>
    <dgm:cxn modelId="{F718A154-3BA2-43E1-A9E0-F926E4FA23AD}" type="presParOf" srcId="{46A9F9BA-5414-4042-9258-F9B6891C6589}" destId="{6D33F187-C268-48D1-9BFA-1CB05AEA1626}" srcOrd="1" destOrd="0" presId="urn:microsoft.com/office/officeart/2005/8/layout/vList2"/>
    <dgm:cxn modelId="{9A1C3288-4A0E-4A3B-A0AF-6AC24291562F}" type="presParOf" srcId="{46A9F9BA-5414-4042-9258-F9B6891C6589}" destId="{1A8E2F07-D9E6-4E00-8B01-49220413DD07}" srcOrd="2" destOrd="0" presId="urn:microsoft.com/office/officeart/2005/8/layout/vList2"/>
    <dgm:cxn modelId="{34B1498C-AEC1-4DD4-8C7A-2A153184BCDB}" type="presParOf" srcId="{46A9F9BA-5414-4042-9258-F9B6891C6589}" destId="{B65BBA2B-20F7-4CBB-8366-D72713C9AC25}" srcOrd="3" destOrd="0" presId="urn:microsoft.com/office/officeart/2005/8/layout/vList2"/>
    <dgm:cxn modelId="{BF373D01-35AD-44A3-B525-8FEB66D080F0}" type="presParOf" srcId="{46A9F9BA-5414-4042-9258-F9B6891C6589}" destId="{A469FBFB-B115-4212-8206-43E3366C7C01}"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CA94E628-784B-49F1-9AB9-2C456985DE84}"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E7F6287C-7D1A-4364-8204-6DFCA2C178E6}">
      <dgm:prSet/>
      <dgm:spPr/>
      <dgm:t>
        <a:bodyPr/>
        <a:lstStyle/>
        <a:p>
          <a:pPr>
            <a:defRPr cap="all"/>
          </a:pPr>
          <a:r>
            <a:rPr lang="en-US"/>
            <a:t>Where did this go?</a:t>
          </a:r>
        </a:p>
      </dgm:t>
    </dgm:pt>
    <dgm:pt modelId="{8022A204-76BB-4800-AE53-07A64FA40848}" type="parTrans" cxnId="{452BC88E-5B39-4F16-8EF6-6F4698210FB9}">
      <dgm:prSet/>
      <dgm:spPr/>
      <dgm:t>
        <a:bodyPr/>
        <a:lstStyle/>
        <a:p>
          <a:endParaRPr lang="en-US"/>
        </a:p>
      </dgm:t>
    </dgm:pt>
    <dgm:pt modelId="{C3CF48CE-6D9B-4243-BDE9-E52E375435D6}" type="sibTrans" cxnId="{452BC88E-5B39-4F16-8EF6-6F4698210FB9}">
      <dgm:prSet/>
      <dgm:spPr/>
      <dgm:t>
        <a:bodyPr/>
        <a:lstStyle/>
        <a:p>
          <a:endParaRPr lang="en-US"/>
        </a:p>
      </dgm:t>
    </dgm:pt>
    <dgm:pt modelId="{9778FE77-F560-4E90-8C1D-432094F44E1B}">
      <dgm:prSet/>
      <dgm:spPr/>
      <dgm:t>
        <a:bodyPr/>
        <a:lstStyle/>
        <a:p>
          <a:pPr>
            <a:defRPr cap="all"/>
          </a:pPr>
          <a:r>
            <a:rPr lang="en-US"/>
            <a:t>Why is this different?</a:t>
          </a:r>
        </a:p>
      </dgm:t>
    </dgm:pt>
    <dgm:pt modelId="{D8E3EDDC-8C0D-4238-8772-BEEBBEB5A001}" type="parTrans" cxnId="{809B5B0B-6CFA-4E23-B550-8FF6D92464E8}">
      <dgm:prSet/>
      <dgm:spPr/>
      <dgm:t>
        <a:bodyPr/>
        <a:lstStyle/>
        <a:p>
          <a:endParaRPr lang="en-US"/>
        </a:p>
      </dgm:t>
    </dgm:pt>
    <dgm:pt modelId="{35A97097-2E38-46BA-B9F6-4178326F440A}" type="sibTrans" cxnId="{809B5B0B-6CFA-4E23-B550-8FF6D92464E8}">
      <dgm:prSet/>
      <dgm:spPr/>
      <dgm:t>
        <a:bodyPr/>
        <a:lstStyle/>
        <a:p>
          <a:endParaRPr lang="en-US"/>
        </a:p>
      </dgm:t>
    </dgm:pt>
    <dgm:pt modelId="{8CD55400-469D-4A53-B428-085C4D4F5AB2}">
      <dgm:prSet/>
      <dgm:spPr/>
      <dgm:t>
        <a:bodyPr/>
        <a:lstStyle/>
        <a:p>
          <a:pPr>
            <a:defRPr cap="all"/>
          </a:pPr>
          <a:r>
            <a:rPr lang="en-US"/>
            <a:t>Is anything missing?</a:t>
          </a:r>
        </a:p>
      </dgm:t>
    </dgm:pt>
    <dgm:pt modelId="{9D81A6AC-B25D-40BA-B300-6302C25D3C5B}" type="parTrans" cxnId="{F5F42FEE-5C55-4584-99C8-A2670CECDBCD}">
      <dgm:prSet/>
      <dgm:spPr/>
      <dgm:t>
        <a:bodyPr/>
        <a:lstStyle/>
        <a:p>
          <a:endParaRPr lang="en-US"/>
        </a:p>
      </dgm:t>
    </dgm:pt>
    <dgm:pt modelId="{8B32F25D-ED04-4759-96AA-CDE613C5F3FF}" type="sibTrans" cxnId="{F5F42FEE-5C55-4584-99C8-A2670CECDBCD}">
      <dgm:prSet/>
      <dgm:spPr/>
      <dgm:t>
        <a:bodyPr/>
        <a:lstStyle/>
        <a:p>
          <a:endParaRPr lang="en-US"/>
        </a:p>
      </dgm:t>
    </dgm:pt>
    <dgm:pt modelId="{62569801-8B99-4A27-AD98-A504F75BEABF}" type="pres">
      <dgm:prSet presAssocID="{CA94E628-784B-49F1-9AB9-2C456985DE84}" presName="root" presStyleCnt="0">
        <dgm:presLayoutVars>
          <dgm:dir/>
          <dgm:resizeHandles val="exact"/>
        </dgm:presLayoutVars>
      </dgm:prSet>
      <dgm:spPr/>
    </dgm:pt>
    <dgm:pt modelId="{6C317977-D4DB-4268-A63A-2BF5BB12F368}" type="pres">
      <dgm:prSet presAssocID="{E7F6287C-7D1A-4364-8204-6DFCA2C178E6}" presName="compNode" presStyleCnt="0"/>
      <dgm:spPr/>
    </dgm:pt>
    <dgm:pt modelId="{FC0556A6-43B6-46EB-B3E7-3F0E9019E38A}" type="pres">
      <dgm:prSet presAssocID="{E7F6287C-7D1A-4364-8204-6DFCA2C178E6}" presName="iconBgRect" presStyleLbl="bgShp" presStyleIdx="0" presStyleCnt="3"/>
      <dgm:spPr/>
    </dgm:pt>
    <dgm:pt modelId="{B7AF87D7-5251-46DC-BBA8-7FA6B9F1E622}" type="pres">
      <dgm:prSet presAssocID="{E7F6287C-7D1A-4364-8204-6DFCA2C178E6}"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Marker"/>
        </a:ext>
      </dgm:extLst>
    </dgm:pt>
    <dgm:pt modelId="{A5509C7D-7402-4231-9912-2EC236CB954D}" type="pres">
      <dgm:prSet presAssocID="{E7F6287C-7D1A-4364-8204-6DFCA2C178E6}" presName="spaceRect" presStyleCnt="0"/>
      <dgm:spPr/>
    </dgm:pt>
    <dgm:pt modelId="{BC62C80F-07B2-4B94-B5E5-C1F3F5922E67}" type="pres">
      <dgm:prSet presAssocID="{E7F6287C-7D1A-4364-8204-6DFCA2C178E6}" presName="textRect" presStyleLbl="revTx" presStyleIdx="0" presStyleCnt="3">
        <dgm:presLayoutVars>
          <dgm:chMax val="1"/>
          <dgm:chPref val="1"/>
        </dgm:presLayoutVars>
      </dgm:prSet>
      <dgm:spPr/>
    </dgm:pt>
    <dgm:pt modelId="{047D098B-6A97-48D2-BD6A-BEDF6D7414F3}" type="pres">
      <dgm:prSet presAssocID="{C3CF48CE-6D9B-4243-BDE9-E52E375435D6}" presName="sibTrans" presStyleCnt="0"/>
      <dgm:spPr/>
    </dgm:pt>
    <dgm:pt modelId="{59E2BF45-3954-4413-BE5B-A13F49823B78}" type="pres">
      <dgm:prSet presAssocID="{9778FE77-F560-4E90-8C1D-432094F44E1B}" presName="compNode" presStyleCnt="0"/>
      <dgm:spPr/>
    </dgm:pt>
    <dgm:pt modelId="{FB80181B-672D-40EE-B62A-681EE5079968}" type="pres">
      <dgm:prSet presAssocID="{9778FE77-F560-4E90-8C1D-432094F44E1B}" presName="iconBgRect" presStyleLbl="bgShp" presStyleIdx="1" presStyleCnt="3"/>
      <dgm:spPr/>
    </dgm:pt>
    <dgm:pt modelId="{885F1E29-CB1B-4E47-8731-6E99DB29E11E}" type="pres">
      <dgm:prSet presAssocID="{9778FE77-F560-4E90-8C1D-432094F44E1B}"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 mark"/>
        </a:ext>
      </dgm:extLst>
    </dgm:pt>
    <dgm:pt modelId="{C753C90C-9C50-422D-8733-B9FBB1CC40F9}" type="pres">
      <dgm:prSet presAssocID="{9778FE77-F560-4E90-8C1D-432094F44E1B}" presName="spaceRect" presStyleCnt="0"/>
      <dgm:spPr/>
    </dgm:pt>
    <dgm:pt modelId="{189934AB-23FA-4207-9770-7145E2873D37}" type="pres">
      <dgm:prSet presAssocID="{9778FE77-F560-4E90-8C1D-432094F44E1B}" presName="textRect" presStyleLbl="revTx" presStyleIdx="1" presStyleCnt="3">
        <dgm:presLayoutVars>
          <dgm:chMax val="1"/>
          <dgm:chPref val="1"/>
        </dgm:presLayoutVars>
      </dgm:prSet>
      <dgm:spPr/>
    </dgm:pt>
    <dgm:pt modelId="{687A6A4A-EA1A-4AE9-A895-30BF903437AC}" type="pres">
      <dgm:prSet presAssocID="{35A97097-2E38-46BA-B9F6-4178326F440A}" presName="sibTrans" presStyleCnt="0"/>
      <dgm:spPr/>
    </dgm:pt>
    <dgm:pt modelId="{99C98B9D-38D8-4AD3-A69E-3D914A6A4CC3}" type="pres">
      <dgm:prSet presAssocID="{8CD55400-469D-4A53-B428-085C4D4F5AB2}" presName="compNode" presStyleCnt="0"/>
      <dgm:spPr/>
    </dgm:pt>
    <dgm:pt modelId="{0F758015-AECF-4D15-BB08-FC99050CF547}" type="pres">
      <dgm:prSet presAssocID="{8CD55400-469D-4A53-B428-085C4D4F5AB2}" presName="iconBgRect" presStyleLbl="bgShp" presStyleIdx="2" presStyleCnt="3"/>
      <dgm:spPr/>
    </dgm:pt>
    <dgm:pt modelId="{59352E2F-35A8-48E5-8999-737D4574587F}" type="pres">
      <dgm:prSet presAssocID="{8CD55400-469D-4A53-B428-085C4D4F5AB2}"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Irritant"/>
        </a:ext>
      </dgm:extLst>
    </dgm:pt>
    <dgm:pt modelId="{94790DB1-5134-4C1A-B9C9-B3A1F88E506D}" type="pres">
      <dgm:prSet presAssocID="{8CD55400-469D-4A53-B428-085C4D4F5AB2}" presName="spaceRect" presStyleCnt="0"/>
      <dgm:spPr/>
    </dgm:pt>
    <dgm:pt modelId="{7DA24A71-DAD0-4BD0-9308-DDD6D9CD3C3F}" type="pres">
      <dgm:prSet presAssocID="{8CD55400-469D-4A53-B428-085C4D4F5AB2}" presName="textRect" presStyleLbl="revTx" presStyleIdx="2" presStyleCnt="3">
        <dgm:presLayoutVars>
          <dgm:chMax val="1"/>
          <dgm:chPref val="1"/>
        </dgm:presLayoutVars>
      </dgm:prSet>
      <dgm:spPr/>
    </dgm:pt>
  </dgm:ptLst>
  <dgm:cxnLst>
    <dgm:cxn modelId="{809B5B0B-6CFA-4E23-B550-8FF6D92464E8}" srcId="{CA94E628-784B-49F1-9AB9-2C456985DE84}" destId="{9778FE77-F560-4E90-8C1D-432094F44E1B}" srcOrd="1" destOrd="0" parTransId="{D8E3EDDC-8C0D-4238-8772-BEEBBEB5A001}" sibTransId="{35A97097-2E38-46BA-B9F6-4178326F440A}"/>
    <dgm:cxn modelId="{F9EAAA2B-197E-4CA6-BB98-0F76FDB35342}" type="presOf" srcId="{CA94E628-784B-49F1-9AB9-2C456985DE84}" destId="{62569801-8B99-4A27-AD98-A504F75BEABF}" srcOrd="0" destOrd="0" presId="urn:microsoft.com/office/officeart/2018/5/layout/IconCircleLabelList"/>
    <dgm:cxn modelId="{452BC88E-5B39-4F16-8EF6-6F4698210FB9}" srcId="{CA94E628-784B-49F1-9AB9-2C456985DE84}" destId="{E7F6287C-7D1A-4364-8204-6DFCA2C178E6}" srcOrd="0" destOrd="0" parTransId="{8022A204-76BB-4800-AE53-07A64FA40848}" sibTransId="{C3CF48CE-6D9B-4243-BDE9-E52E375435D6}"/>
    <dgm:cxn modelId="{22AB11BC-8D94-4FFA-9B0A-0E00EF8AB77E}" type="presOf" srcId="{9778FE77-F560-4E90-8C1D-432094F44E1B}" destId="{189934AB-23FA-4207-9770-7145E2873D37}" srcOrd="0" destOrd="0" presId="urn:microsoft.com/office/officeart/2018/5/layout/IconCircleLabelList"/>
    <dgm:cxn modelId="{4FFE16CD-81B5-4DC8-9FAC-D44E4A1329C3}" type="presOf" srcId="{E7F6287C-7D1A-4364-8204-6DFCA2C178E6}" destId="{BC62C80F-07B2-4B94-B5E5-C1F3F5922E67}" srcOrd="0" destOrd="0" presId="urn:microsoft.com/office/officeart/2018/5/layout/IconCircleLabelList"/>
    <dgm:cxn modelId="{F5F42FEE-5C55-4584-99C8-A2670CECDBCD}" srcId="{CA94E628-784B-49F1-9AB9-2C456985DE84}" destId="{8CD55400-469D-4A53-B428-085C4D4F5AB2}" srcOrd="2" destOrd="0" parTransId="{9D81A6AC-B25D-40BA-B300-6302C25D3C5B}" sibTransId="{8B32F25D-ED04-4759-96AA-CDE613C5F3FF}"/>
    <dgm:cxn modelId="{523588FE-9B13-4247-91CA-860EDFFBE8B6}" type="presOf" srcId="{8CD55400-469D-4A53-B428-085C4D4F5AB2}" destId="{7DA24A71-DAD0-4BD0-9308-DDD6D9CD3C3F}" srcOrd="0" destOrd="0" presId="urn:microsoft.com/office/officeart/2018/5/layout/IconCircleLabelList"/>
    <dgm:cxn modelId="{D1678959-D972-4F70-8C9D-2625A4E520C8}" type="presParOf" srcId="{62569801-8B99-4A27-AD98-A504F75BEABF}" destId="{6C317977-D4DB-4268-A63A-2BF5BB12F368}" srcOrd="0" destOrd="0" presId="urn:microsoft.com/office/officeart/2018/5/layout/IconCircleLabelList"/>
    <dgm:cxn modelId="{FF6FBBB5-DC54-4929-9575-800F6B6BDB86}" type="presParOf" srcId="{6C317977-D4DB-4268-A63A-2BF5BB12F368}" destId="{FC0556A6-43B6-46EB-B3E7-3F0E9019E38A}" srcOrd="0" destOrd="0" presId="urn:microsoft.com/office/officeart/2018/5/layout/IconCircleLabelList"/>
    <dgm:cxn modelId="{7DF7A325-53EE-4862-B5C8-74586D6F50FC}" type="presParOf" srcId="{6C317977-D4DB-4268-A63A-2BF5BB12F368}" destId="{B7AF87D7-5251-46DC-BBA8-7FA6B9F1E622}" srcOrd="1" destOrd="0" presId="urn:microsoft.com/office/officeart/2018/5/layout/IconCircleLabelList"/>
    <dgm:cxn modelId="{C5944F81-BD83-41EA-952D-B39721914CCD}" type="presParOf" srcId="{6C317977-D4DB-4268-A63A-2BF5BB12F368}" destId="{A5509C7D-7402-4231-9912-2EC236CB954D}" srcOrd="2" destOrd="0" presId="urn:microsoft.com/office/officeart/2018/5/layout/IconCircleLabelList"/>
    <dgm:cxn modelId="{11279AAC-4722-44B4-8F6D-D2CF32D6C07C}" type="presParOf" srcId="{6C317977-D4DB-4268-A63A-2BF5BB12F368}" destId="{BC62C80F-07B2-4B94-B5E5-C1F3F5922E67}" srcOrd="3" destOrd="0" presId="urn:microsoft.com/office/officeart/2018/5/layout/IconCircleLabelList"/>
    <dgm:cxn modelId="{B8EDC482-1872-4749-9372-251DBF59EF66}" type="presParOf" srcId="{62569801-8B99-4A27-AD98-A504F75BEABF}" destId="{047D098B-6A97-48D2-BD6A-BEDF6D7414F3}" srcOrd="1" destOrd="0" presId="urn:microsoft.com/office/officeart/2018/5/layout/IconCircleLabelList"/>
    <dgm:cxn modelId="{48E44D7D-D932-4A9B-AC58-3B9A3329412E}" type="presParOf" srcId="{62569801-8B99-4A27-AD98-A504F75BEABF}" destId="{59E2BF45-3954-4413-BE5B-A13F49823B78}" srcOrd="2" destOrd="0" presId="urn:microsoft.com/office/officeart/2018/5/layout/IconCircleLabelList"/>
    <dgm:cxn modelId="{A9CB28A6-F3EC-4BFB-B32D-8EFD1253CAA2}" type="presParOf" srcId="{59E2BF45-3954-4413-BE5B-A13F49823B78}" destId="{FB80181B-672D-40EE-B62A-681EE5079968}" srcOrd="0" destOrd="0" presId="urn:microsoft.com/office/officeart/2018/5/layout/IconCircleLabelList"/>
    <dgm:cxn modelId="{B18F9BAA-E211-46F7-932A-B3005F15E92A}" type="presParOf" srcId="{59E2BF45-3954-4413-BE5B-A13F49823B78}" destId="{885F1E29-CB1B-4E47-8731-6E99DB29E11E}" srcOrd="1" destOrd="0" presId="urn:microsoft.com/office/officeart/2018/5/layout/IconCircleLabelList"/>
    <dgm:cxn modelId="{F0A48F2A-CF8E-4D3B-BC2F-998C05822C56}" type="presParOf" srcId="{59E2BF45-3954-4413-BE5B-A13F49823B78}" destId="{C753C90C-9C50-422D-8733-B9FBB1CC40F9}" srcOrd="2" destOrd="0" presId="urn:microsoft.com/office/officeart/2018/5/layout/IconCircleLabelList"/>
    <dgm:cxn modelId="{DBD4B220-7DE2-4AB1-BAEB-C6FB70F128A3}" type="presParOf" srcId="{59E2BF45-3954-4413-BE5B-A13F49823B78}" destId="{189934AB-23FA-4207-9770-7145E2873D37}" srcOrd="3" destOrd="0" presId="urn:microsoft.com/office/officeart/2018/5/layout/IconCircleLabelList"/>
    <dgm:cxn modelId="{BA8FC8C8-B8D9-4EC5-A068-815759AE701C}" type="presParOf" srcId="{62569801-8B99-4A27-AD98-A504F75BEABF}" destId="{687A6A4A-EA1A-4AE9-A895-30BF903437AC}" srcOrd="3" destOrd="0" presId="urn:microsoft.com/office/officeart/2018/5/layout/IconCircleLabelList"/>
    <dgm:cxn modelId="{40D410A5-9467-4A99-AEDD-024C938CAAEC}" type="presParOf" srcId="{62569801-8B99-4A27-AD98-A504F75BEABF}" destId="{99C98B9D-38D8-4AD3-A69E-3D914A6A4CC3}" srcOrd="4" destOrd="0" presId="urn:microsoft.com/office/officeart/2018/5/layout/IconCircleLabelList"/>
    <dgm:cxn modelId="{3647810B-608C-44C9-BAFE-1FAC7CBBE208}" type="presParOf" srcId="{99C98B9D-38D8-4AD3-A69E-3D914A6A4CC3}" destId="{0F758015-AECF-4D15-BB08-FC99050CF547}" srcOrd="0" destOrd="0" presId="urn:microsoft.com/office/officeart/2018/5/layout/IconCircleLabelList"/>
    <dgm:cxn modelId="{0369511E-3F4F-4919-85F9-5DC0938A88A9}" type="presParOf" srcId="{99C98B9D-38D8-4AD3-A69E-3D914A6A4CC3}" destId="{59352E2F-35A8-48E5-8999-737D4574587F}" srcOrd="1" destOrd="0" presId="urn:microsoft.com/office/officeart/2018/5/layout/IconCircleLabelList"/>
    <dgm:cxn modelId="{E32CDE64-E907-4E68-B9AF-CE70629057A1}" type="presParOf" srcId="{99C98B9D-38D8-4AD3-A69E-3D914A6A4CC3}" destId="{94790DB1-5134-4C1A-B9C9-B3A1F88E506D}" srcOrd="2" destOrd="0" presId="urn:microsoft.com/office/officeart/2018/5/layout/IconCircleLabelList"/>
    <dgm:cxn modelId="{72CF6750-8709-4E3B-BE96-68A4D7731852}" type="presParOf" srcId="{99C98B9D-38D8-4AD3-A69E-3D914A6A4CC3}" destId="{7DA24A71-DAD0-4BD0-9308-DDD6D9CD3C3F}"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B4E616CA-5EFD-417B-9906-7B5041AB81A1}"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07C93BD3-D51F-4603-AD93-2AF0C186B869}">
      <dgm:prSet/>
      <dgm:spPr/>
      <dgm:t>
        <a:bodyPr/>
        <a:lstStyle/>
        <a:p>
          <a:r>
            <a:rPr lang="en-US"/>
            <a:t>Adjustment is normal</a:t>
          </a:r>
        </a:p>
      </dgm:t>
    </dgm:pt>
    <dgm:pt modelId="{F96E8F82-8E67-44BD-9A9C-DBB9012DDC0D}" type="parTrans" cxnId="{3FBF0B30-F473-476A-AB97-516003E43B81}">
      <dgm:prSet/>
      <dgm:spPr/>
      <dgm:t>
        <a:bodyPr/>
        <a:lstStyle/>
        <a:p>
          <a:endParaRPr lang="en-US"/>
        </a:p>
      </dgm:t>
    </dgm:pt>
    <dgm:pt modelId="{EB9124FB-AA8E-47D1-8283-5991B051907B}" type="sibTrans" cxnId="{3FBF0B30-F473-476A-AB97-516003E43B81}">
      <dgm:prSet/>
      <dgm:spPr/>
      <dgm:t>
        <a:bodyPr/>
        <a:lstStyle/>
        <a:p>
          <a:endParaRPr lang="en-US"/>
        </a:p>
      </dgm:t>
    </dgm:pt>
    <dgm:pt modelId="{5F5B98D2-018E-4402-86E9-3BE176D3C6C7}">
      <dgm:prSet/>
      <dgm:spPr/>
      <dgm:t>
        <a:bodyPr/>
        <a:lstStyle/>
        <a:p>
          <a:r>
            <a:rPr lang="en-US"/>
            <a:t>Support is available</a:t>
          </a:r>
        </a:p>
      </dgm:t>
    </dgm:pt>
    <dgm:pt modelId="{F49CA537-294B-4D1C-8F8B-40EEC364B476}" type="parTrans" cxnId="{2D04C52C-BB04-4AB6-ADF4-6962E77C9C46}">
      <dgm:prSet/>
      <dgm:spPr/>
      <dgm:t>
        <a:bodyPr/>
        <a:lstStyle/>
        <a:p>
          <a:endParaRPr lang="en-US"/>
        </a:p>
      </dgm:t>
    </dgm:pt>
    <dgm:pt modelId="{79F44E5D-13D8-41E1-81A2-46B8757778A5}" type="sibTrans" cxnId="{2D04C52C-BB04-4AB6-ADF4-6962E77C9C46}">
      <dgm:prSet/>
      <dgm:spPr/>
      <dgm:t>
        <a:bodyPr/>
        <a:lstStyle/>
        <a:p>
          <a:endParaRPr lang="en-US"/>
        </a:p>
      </dgm:t>
    </dgm:pt>
    <dgm:pt modelId="{843943B2-F6AB-4FC5-8E1B-75525036DC2B}">
      <dgm:prSet/>
      <dgm:spPr/>
      <dgm:t>
        <a:bodyPr/>
        <a:lstStyle/>
        <a:p>
          <a:r>
            <a:rPr lang="en-US"/>
            <a:t>Focus on steady progress</a:t>
          </a:r>
        </a:p>
      </dgm:t>
    </dgm:pt>
    <dgm:pt modelId="{8B49BD20-8458-48E5-A3F9-B1342533BB8E}" type="parTrans" cxnId="{1462E057-2B14-4BF0-8339-2071EE0C626F}">
      <dgm:prSet/>
      <dgm:spPr/>
      <dgm:t>
        <a:bodyPr/>
        <a:lstStyle/>
        <a:p>
          <a:endParaRPr lang="en-US"/>
        </a:p>
      </dgm:t>
    </dgm:pt>
    <dgm:pt modelId="{51093CC6-90FD-4F5C-B5EF-A49056C8A9AB}" type="sibTrans" cxnId="{1462E057-2B14-4BF0-8339-2071EE0C626F}">
      <dgm:prSet/>
      <dgm:spPr/>
      <dgm:t>
        <a:bodyPr/>
        <a:lstStyle/>
        <a:p>
          <a:endParaRPr lang="en-US"/>
        </a:p>
      </dgm:t>
    </dgm:pt>
    <dgm:pt modelId="{4905CAFC-D799-4FD9-802F-E17CE3005193}" type="pres">
      <dgm:prSet presAssocID="{B4E616CA-5EFD-417B-9906-7B5041AB81A1}" presName="diagram" presStyleCnt="0">
        <dgm:presLayoutVars>
          <dgm:dir/>
          <dgm:resizeHandles val="exact"/>
        </dgm:presLayoutVars>
      </dgm:prSet>
      <dgm:spPr/>
    </dgm:pt>
    <dgm:pt modelId="{A6B97C71-EA77-4DC4-BC4A-2C8BD2CFDCF8}" type="pres">
      <dgm:prSet presAssocID="{07C93BD3-D51F-4603-AD93-2AF0C186B869}" presName="node" presStyleLbl="node1" presStyleIdx="0" presStyleCnt="3">
        <dgm:presLayoutVars>
          <dgm:bulletEnabled val="1"/>
        </dgm:presLayoutVars>
      </dgm:prSet>
      <dgm:spPr/>
    </dgm:pt>
    <dgm:pt modelId="{38D9403C-17FE-4512-BB89-8C88F5EAF798}" type="pres">
      <dgm:prSet presAssocID="{EB9124FB-AA8E-47D1-8283-5991B051907B}" presName="sibTrans" presStyleCnt="0"/>
      <dgm:spPr/>
    </dgm:pt>
    <dgm:pt modelId="{0359D39F-AF7C-4C08-90EC-F4EFC4BCB235}" type="pres">
      <dgm:prSet presAssocID="{5F5B98D2-018E-4402-86E9-3BE176D3C6C7}" presName="node" presStyleLbl="node1" presStyleIdx="1" presStyleCnt="3">
        <dgm:presLayoutVars>
          <dgm:bulletEnabled val="1"/>
        </dgm:presLayoutVars>
      </dgm:prSet>
      <dgm:spPr/>
    </dgm:pt>
    <dgm:pt modelId="{20C2D61E-DCF9-4B0A-9ABD-CF447C58B8C1}" type="pres">
      <dgm:prSet presAssocID="{79F44E5D-13D8-41E1-81A2-46B8757778A5}" presName="sibTrans" presStyleCnt="0"/>
      <dgm:spPr/>
    </dgm:pt>
    <dgm:pt modelId="{0907128C-2CD4-43BB-9637-39A2CD0C84A6}" type="pres">
      <dgm:prSet presAssocID="{843943B2-F6AB-4FC5-8E1B-75525036DC2B}" presName="node" presStyleLbl="node1" presStyleIdx="2" presStyleCnt="3">
        <dgm:presLayoutVars>
          <dgm:bulletEnabled val="1"/>
        </dgm:presLayoutVars>
      </dgm:prSet>
      <dgm:spPr/>
    </dgm:pt>
  </dgm:ptLst>
  <dgm:cxnLst>
    <dgm:cxn modelId="{2D04C52C-BB04-4AB6-ADF4-6962E77C9C46}" srcId="{B4E616CA-5EFD-417B-9906-7B5041AB81A1}" destId="{5F5B98D2-018E-4402-86E9-3BE176D3C6C7}" srcOrd="1" destOrd="0" parTransId="{F49CA537-294B-4D1C-8F8B-40EEC364B476}" sibTransId="{79F44E5D-13D8-41E1-81A2-46B8757778A5}"/>
    <dgm:cxn modelId="{3FBF0B30-F473-476A-AB97-516003E43B81}" srcId="{B4E616CA-5EFD-417B-9906-7B5041AB81A1}" destId="{07C93BD3-D51F-4603-AD93-2AF0C186B869}" srcOrd="0" destOrd="0" parTransId="{F96E8F82-8E67-44BD-9A9C-DBB9012DDC0D}" sibTransId="{EB9124FB-AA8E-47D1-8283-5991B051907B}"/>
    <dgm:cxn modelId="{3528105D-A71D-4DAF-8967-AF031EFAD615}" type="presOf" srcId="{07C93BD3-D51F-4603-AD93-2AF0C186B869}" destId="{A6B97C71-EA77-4DC4-BC4A-2C8BD2CFDCF8}" srcOrd="0" destOrd="0" presId="urn:microsoft.com/office/officeart/2005/8/layout/default"/>
    <dgm:cxn modelId="{1C8A4371-5A0C-4CAD-A936-842A604A6E48}" type="presOf" srcId="{5F5B98D2-018E-4402-86E9-3BE176D3C6C7}" destId="{0359D39F-AF7C-4C08-90EC-F4EFC4BCB235}" srcOrd="0" destOrd="0" presId="urn:microsoft.com/office/officeart/2005/8/layout/default"/>
    <dgm:cxn modelId="{1462E057-2B14-4BF0-8339-2071EE0C626F}" srcId="{B4E616CA-5EFD-417B-9906-7B5041AB81A1}" destId="{843943B2-F6AB-4FC5-8E1B-75525036DC2B}" srcOrd="2" destOrd="0" parTransId="{8B49BD20-8458-48E5-A3F9-B1342533BB8E}" sibTransId="{51093CC6-90FD-4F5C-B5EF-A49056C8A9AB}"/>
    <dgm:cxn modelId="{30F552A0-80FD-4DFE-897A-213EDB3477A2}" type="presOf" srcId="{B4E616CA-5EFD-417B-9906-7B5041AB81A1}" destId="{4905CAFC-D799-4FD9-802F-E17CE3005193}" srcOrd="0" destOrd="0" presId="urn:microsoft.com/office/officeart/2005/8/layout/default"/>
    <dgm:cxn modelId="{76C2AAD0-7F14-4E49-AD51-B5488A493FF7}" type="presOf" srcId="{843943B2-F6AB-4FC5-8E1B-75525036DC2B}" destId="{0907128C-2CD4-43BB-9637-39A2CD0C84A6}" srcOrd="0" destOrd="0" presId="urn:microsoft.com/office/officeart/2005/8/layout/default"/>
    <dgm:cxn modelId="{79901720-CB1C-491B-90EC-9D6C9032900B}" type="presParOf" srcId="{4905CAFC-D799-4FD9-802F-E17CE3005193}" destId="{A6B97C71-EA77-4DC4-BC4A-2C8BD2CFDCF8}" srcOrd="0" destOrd="0" presId="urn:microsoft.com/office/officeart/2005/8/layout/default"/>
    <dgm:cxn modelId="{AB781CAB-B4F8-48C4-9F24-90BF02894E9E}" type="presParOf" srcId="{4905CAFC-D799-4FD9-802F-E17CE3005193}" destId="{38D9403C-17FE-4512-BB89-8C88F5EAF798}" srcOrd="1" destOrd="0" presId="urn:microsoft.com/office/officeart/2005/8/layout/default"/>
    <dgm:cxn modelId="{2F191B35-4E08-4946-A7C2-A7B453B59468}" type="presParOf" srcId="{4905CAFC-D799-4FD9-802F-E17CE3005193}" destId="{0359D39F-AF7C-4C08-90EC-F4EFC4BCB235}" srcOrd="2" destOrd="0" presId="urn:microsoft.com/office/officeart/2005/8/layout/default"/>
    <dgm:cxn modelId="{4B7992C9-EC79-4BF0-84D1-A42D4B870704}" type="presParOf" srcId="{4905CAFC-D799-4FD9-802F-E17CE3005193}" destId="{20C2D61E-DCF9-4B0A-9ABD-CF447C58B8C1}" srcOrd="3" destOrd="0" presId="urn:microsoft.com/office/officeart/2005/8/layout/default"/>
    <dgm:cxn modelId="{35E2106A-7D67-4C1A-970D-6070552E7ECF}" type="presParOf" srcId="{4905CAFC-D799-4FD9-802F-E17CE3005193}" destId="{0907128C-2CD4-43BB-9637-39A2CD0C84A6}"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FC5CC53-3971-446D-A2BF-A5470E5CA5F8}"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93B2F108-F09C-4577-9523-BAD0ED3CFE7D}">
      <dgm:prSet/>
      <dgm:spPr/>
      <dgm:t>
        <a:bodyPr/>
        <a:lstStyle/>
        <a:p>
          <a:r>
            <a:rPr lang="en-US"/>
            <a:t>📁 PST = saved email file</a:t>
          </a:r>
        </a:p>
      </dgm:t>
    </dgm:pt>
    <dgm:pt modelId="{944B2D63-177C-4EC3-893C-036B4A4A7DB5}" type="parTrans" cxnId="{ED25E3D1-ADCE-4EE1-9702-B0C02BD8CED5}">
      <dgm:prSet/>
      <dgm:spPr/>
      <dgm:t>
        <a:bodyPr/>
        <a:lstStyle/>
        <a:p>
          <a:endParaRPr lang="en-US"/>
        </a:p>
      </dgm:t>
    </dgm:pt>
    <dgm:pt modelId="{DBF933DD-008A-44E6-B0BD-EAA2017C8D8F}" type="sibTrans" cxnId="{ED25E3D1-ADCE-4EE1-9702-B0C02BD8CED5}">
      <dgm:prSet/>
      <dgm:spPr/>
      <dgm:t>
        <a:bodyPr/>
        <a:lstStyle/>
        <a:p>
          <a:endParaRPr lang="en-US"/>
        </a:p>
      </dgm:t>
    </dgm:pt>
    <dgm:pt modelId="{E8424DE7-6C5B-4D13-BF42-D73ECD1295DF}">
      <dgm:prSet/>
      <dgm:spPr/>
      <dgm:t>
        <a:bodyPr/>
        <a:lstStyle/>
        <a:p>
          <a:r>
            <a:rPr lang="en-US"/>
            <a:t>❌ Not supported</a:t>
          </a:r>
        </a:p>
      </dgm:t>
    </dgm:pt>
    <dgm:pt modelId="{D11C9FC4-0260-4F88-A774-246D018774A3}" type="parTrans" cxnId="{FBD34498-98A9-49B0-8211-96819DCDDDFB}">
      <dgm:prSet/>
      <dgm:spPr/>
      <dgm:t>
        <a:bodyPr/>
        <a:lstStyle/>
        <a:p>
          <a:endParaRPr lang="en-US"/>
        </a:p>
      </dgm:t>
    </dgm:pt>
    <dgm:pt modelId="{D1638DC6-6D55-4027-8B79-7092A44D9B02}" type="sibTrans" cxnId="{FBD34498-98A9-49B0-8211-96819DCDDDFB}">
      <dgm:prSet/>
      <dgm:spPr/>
      <dgm:t>
        <a:bodyPr/>
        <a:lstStyle/>
        <a:p>
          <a:endParaRPr lang="en-US"/>
        </a:p>
      </dgm:t>
    </dgm:pt>
    <dgm:pt modelId="{C64A3F36-AD9B-40F1-88AA-E6C9AA21D2FF}">
      <dgm:prSet/>
      <dgm:spPr/>
      <dgm:t>
        <a:bodyPr/>
        <a:lstStyle/>
        <a:p>
          <a:r>
            <a:rPr lang="en-US"/>
            <a:t>⚠️ Plan needed</a:t>
          </a:r>
        </a:p>
      </dgm:t>
    </dgm:pt>
    <dgm:pt modelId="{C04CAFC9-708E-4AC9-B3DF-FE4291A390F5}" type="parTrans" cxnId="{8014A2E5-AABA-480A-AC44-F6CBE896984E}">
      <dgm:prSet/>
      <dgm:spPr/>
      <dgm:t>
        <a:bodyPr/>
        <a:lstStyle/>
        <a:p>
          <a:endParaRPr lang="en-US"/>
        </a:p>
      </dgm:t>
    </dgm:pt>
    <dgm:pt modelId="{C42D9C04-720B-40B4-B7AD-97BA980A9220}" type="sibTrans" cxnId="{8014A2E5-AABA-480A-AC44-F6CBE896984E}">
      <dgm:prSet/>
      <dgm:spPr/>
      <dgm:t>
        <a:bodyPr/>
        <a:lstStyle/>
        <a:p>
          <a:endParaRPr lang="en-US"/>
        </a:p>
      </dgm:t>
    </dgm:pt>
    <dgm:pt modelId="{106EDACB-7B77-4CFB-895D-DF7AEEE21DB3}" type="pres">
      <dgm:prSet presAssocID="{4FC5CC53-3971-446D-A2BF-A5470E5CA5F8}" presName="linear" presStyleCnt="0">
        <dgm:presLayoutVars>
          <dgm:animLvl val="lvl"/>
          <dgm:resizeHandles val="exact"/>
        </dgm:presLayoutVars>
      </dgm:prSet>
      <dgm:spPr/>
    </dgm:pt>
    <dgm:pt modelId="{031D97AE-875A-428A-9FEA-18FA10D406EB}" type="pres">
      <dgm:prSet presAssocID="{93B2F108-F09C-4577-9523-BAD0ED3CFE7D}" presName="parentText" presStyleLbl="node1" presStyleIdx="0" presStyleCnt="3">
        <dgm:presLayoutVars>
          <dgm:chMax val="0"/>
          <dgm:bulletEnabled val="1"/>
        </dgm:presLayoutVars>
      </dgm:prSet>
      <dgm:spPr/>
    </dgm:pt>
    <dgm:pt modelId="{149535ED-E627-40CA-B417-674ED5153D29}" type="pres">
      <dgm:prSet presAssocID="{DBF933DD-008A-44E6-B0BD-EAA2017C8D8F}" presName="spacer" presStyleCnt="0"/>
      <dgm:spPr/>
    </dgm:pt>
    <dgm:pt modelId="{CD7A4CA8-CB14-4A08-9413-4002FDF79FA2}" type="pres">
      <dgm:prSet presAssocID="{E8424DE7-6C5B-4D13-BF42-D73ECD1295DF}" presName="parentText" presStyleLbl="node1" presStyleIdx="1" presStyleCnt="3">
        <dgm:presLayoutVars>
          <dgm:chMax val="0"/>
          <dgm:bulletEnabled val="1"/>
        </dgm:presLayoutVars>
      </dgm:prSet>
      <dgm:spPr/>
    </dgm:pt>
    <dgm:pt modelId="{B280259F-CFE6-47E1-B37C-1524A07120AA}" type="pres">
      <dgm:prSet presAssocID="{D1638DC6-6D55-4027-8B79-7092A44D9B02}" presName="spacer" presStyleCnt="0"/>
      <dgm:spPr/>
    </dgm:pt>
    <dgm:pt modelId="{35B2CFA4-791E-4557-8843-91A123F92C55}" type="pres">
      <dgm:prSet presAssocID="{C64A3F36-AD9B-40F1-88AA-E6C9AA21D2FF}" presName="parentText" presStyleLbl="node1" presStyleIdx="2" presStyleCnt="3">
        <dgm:presLayoutVars>
          <dgm:chMax val="0"/>
          <dgm:bulletEnabled val="1"/>
        </dgm:presLayoutVars>
      </dgm:prSet>
      <dgm:spPr/>
    </dgm:pt>
  </dgm:ptLst>
  <dgm:cxnLst>
    <dgm:cxn modelId="{6B6E3F11-6472-4EA0-97ED-F09A196EB94C}" type="presOf" srcId="{93B2F108-F09C-4577-9523-BAD0ED3CFE7D}" destId="{031D97AE-875A-428A-9FEA-18FA10D406EB}" srcOrd="0" destOrd="0" presId="urn:microsoft.com/office/officeart/2005/8/layout/vList2"/>
    <dgm:cxn modelId="{79C0BF96-A28F-4C5B-B952-4835C6DA0F25}" type="presOf" srcId="{E8424DE7-6C5B-4D13-BF42-D73ECD1295DF}" destId="{CD7A4CA8-CB14-4A08-9413-4002FDF79FA2}" srcOrd="0" destOrd="0" presId="urn:microsoft.com/office/officeart/2005/8/layout/vList2"/>
    <dgm:cxn modelId="{FBD34498-98A9-49B0-8211-96819DCDDDFB}" srcId="{4FC5CC53-3971-446D-A2BF-A5470E5CA5F8}" destId="{E8424DE7-6C5B-4D13-BF42-D73ECD1295DF}" srcOrd="1" destOrd="0" parTransId="{D11C9FC4-0260-4F88-A774-246D018774A3}" sibTransId="{D1638DC6-6D55-4027-8B79-7092A44D9B02}"/>
    <dgm:cxn modelId="{ED25E3D1-ADCE-4EE1-9702-B0C02BD8CED5}" srcId="{4FC5CC53-3971-446D-A2BF-A5470E5CA5F8}" destId="{93B2F108-F09C-4577-9523-BAD0ED3CFE7D}" srcOrd="0" destOrd="0" parTransId="{944B2D63-177C-4EC3-893C-036B4A4A7DB5}" sibTransId="{DBF933DD-008A-44E6-B0BD-EAA2017C8D8F}"/>
    <dgm:cxn modelId="{8014A2E5-AABA-480A-AC44-F6CBE896984E}" srcId="{4FC5CC53-3971-446D-A2BF-A5470E5CA5F8}" destId="{C64A3F36-AD9B-40F1-88AA-E6C9AA21D2FF}" srcOrd="2" destOrd="0" parTransId="{C04CAFC9-708E-4AC9-B3DF-FE4291A390F5}" sibTransId="{C42D9C04-720B-40B4-B7AD-97BA980A9220}"/>
    <dgm:cxn modelId="{1813DCE9-7B58-4BF6-8EC7-AB0A1A9F5185}" type="presOf" srcId="{C64A3F36-AD9B-40F1-88AA-E6C9AA21D2FF}" destId="{35B2CFA4-791E-4557-8843-91A123F92C55}" srcOrd="0" destOrd="0" presId="urn:microsoft.com/office/officeart/2005/8/layout/vList2"/>
    <dgm:cxn modelId="{D50695EE-761A-4EC6-9361-783C55FA496C}" type="presOf" srcId="{4FC5CC53-3971-446D-A2BF-A5470E5CA5F8}" destId="{106EDACB-7B77-4CFB-895D-DF7AEEE21DB3}" srcOrd="0" destOrd="0" presId="urn:microsoft.com/office/officeart/2005/8/layout/vList2"/>
    <dgm:cxn modelId="{078A1412-42B9-4FCF-A2F2-5D1D662756E0}" type="presParOf" srcId="{106EDACB-7B77-4CFB-895D-DF7AEEE21DB3}" destId="{031D97AE-875A-428A-9FEA-18FA10D406EB}" srcOrd="0" destOrd="0" presId="urn:microsoft.com/office/officeart/2005/8/layout/vList2"/>
    <dgm:cxn modelId="{AE3D4A58-312B-46A3-BB60-F17F6FD4235C}" type="presParOf" srcId="{106EDACB-7B77-4CFB-895D-DF7AEEE21DB3}" destId="{149535ED-E627-40CA-B417-674ED5153D29}" srcOrd="1" destOrd="0" presId="urn:microsoft.com/office/officeart/2005/8/layout/vList2"/>
    <dgm:cxn modelId="{310427EB-DC84-4695-A496-51A15743B9ED}" type="presParOf" srcId="{106EDACB-7B77-4CFB-895D-DF7AEEE21DB3}" destId="{CD7A4CA8-CB14-4A08-9413-4002FDF79FA2}" srcOrd="2" destOrd="0" presId="urn:microsoft.com/office/officeart/2005/8/layout/vList2"/>
    <dgm:cxn modelId="{43DF3B6F-C880-4C82-A039-7F549510BEDF}" type="presParOf" srcId="{106EDACB-7B77-4CFB-895D-DF7AEEE21DB3}" destId="{B280259F-CFE6-47E1-B37C-1524A07120AA}" srcOrd="3" destOrd="0" presId="urn:microsoft.com/office/officeart/2005/8/layout/vList2"/>
    <dgm:cxn modelId="{46A67117-E80F-4F83-AF6B-ADFAA6B541EA}" type="presParOf" srcId="{106EDACB-7B77-4CFB-895D-DF7AEEE21DB3}" destId="{35B2CFA4-791E-4557-8843-91A123F92C55}"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8C07E89-6BE4-4483-B299-C282304DC6A6}"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8D166F91-146A-42CD-ABBA-910C53909DBC}">
      <dgm:prSet/>
      <dgm:spPr/>
      <dgm:t>
        <a:bodyPr/>
        <a:lstStyle/>
        <a:p>
          <a:r>
            <a:rPr lang="en-US"/>
            <a:t>📬 Intake &amp; team inboxes</a:t>
          </a:r>
        </a:p>
      </dgm:t>
    </dgm:pt>
    <dgm:pt modelId="{CF608912-D561-45EC-B582-D0E17EFDC0B9}" type="parTrans" cxnId="{D0F1BE57-9B2A-4EB6-BF5E-24365E751EE4}">
      <dgm:prSet/>
      <dgm:spPr/>
      <dgm:t>
        <a:bodyPr/>
        <a:lstStyle/>
        <a:p>
          <a:endParaRPr lang="en-US"/>
        </a:p>
      </dgm:t>
    </dgm:pt>
    <dgm:pt modelId="{90A28448-A82C-4305-BC32-21018CF2BF56}" type="sibTrans" cxnId="{D0F1BE57-9B2A-4EB6-BF5E-24365E751EE4}">
      <dgm:prSet/>
      <dgm:spPr/>
      <dgm:t>
        <a:bodyPr/>
        <a:lstStyle/>
        <a:p>
          <a:endParaRPr lang="en-US"/>
        </a:p>
      </dgm:t>
    </dgm:pt>
    <dgm:pt modelId="{EDBBF66D-E855-4F28-ADAA-8820CCD8F309}">
      <dgm:prSet/>
      <dgm:spPr/>
      <dgm:t>
        <a:bodyPr/>
        <a:lstStyle/>
        <a:p>
          <a:r>
            <a:rPr lang="en-US"/>
            <a:t>⚠️ Works—but different</a:t>
          </a:r>
        </a:p>
      </dgm:t>
    </dgm:pt>
    <dgm:pt modelId="{6F082F11-09B8-4198-8BE5-0B497CFFC472}" type="parTrans" cxnId="{CC565982-6D6B-49DA-9F37-09E10E0D4E67}">
      <dgm:prSet/>
      <dgm:spPr/>
      <dgm:t>
        <a:bodyPr/>
        <a:lstStyle/>
        <a:p>
          <a:endParaRPr lang="en-US"/>
        </a:p>
      </dgm:t>
    </dgm:pt>
    <dgm:pt modelId="{74A75E56-409D-48EB-9414-7D5FD962DE2B}" type="sibTrans" cxnId="{CC565982-6D6B-49DA-9F37-09E10E0D4E67}">
      <dgm:prSet/>
      <dgm:spPr/>
      <dgm:t>
        <a:bodyPr/>
        <a:lstStyle/>
        <a:p>
          <a:endParaRPr lang="en-US"/>
        </a:p>
      </dgm:t>
    </dgm:pt>
    <dgm:pt modelId="{11550660-C55D-48E8-897E-8FFAAB53FDBB}">
      <dgm:prSet/>
      <dgm:spPr/>
      <dgm:t>
        <a:bodyPr/>
        <a:lstStyle/>
        <a:p>
          <a:r>
            <a:rPr lang="en-US"/>
            <a:t>🔄 Sync may vary</a:t>
          </a:r>
        </a:p>
      </dgm:t>
    </dgm:pt>
    <dgm:pt modelId="{E3A40AC2-3117-41A6-B65C-79FF07D74FF4}" type="parTrans" cxnId="{F11C6C24-D59B-4F6A-A16B-A5191E17D19D}">
      <dgm:prSet/>
      <dgm:spPr/>
      <dgm:t>
        <a:bodyPr/>
        <a:lstStyle/>
        <a:p>
          <a:endParaRPr lang="en-US"/>
        </a:p>
      </dgm:t>
    </dgm:pt>
    <dgm:pt modelId="{29341AA4-F5D7-4B98-98C5-A9A17CBEFA81}" type="sibTrans" cxnId="{F11C6C24-D59B-4F6A-A16B-A5191E17D19D}">
      <dgm:prSet/>
      <dgm:spPr/>
      <dgm:t>
        <a:bodyPr/>
        <a:lstStyle/>
        <a:p>
          <a:endParaRPr lang="en-US"/>
        </a:p>
      </dgm:t>
    </dgm:pt>
    <dgm:pt modelId="{3617866C-8F33-4B89-99FB-C3E328342F82}" type="pres">
      <dgm:prSet presAssocID="{F8C07E89-6BE4-4483-B299-C282304DC6A6}" presName="linear" presStyleCnt="0">
        <dgm:presLayoutVars>
          <dgm:animLvl val="lvl"/>
          <dgm:resizeHandles val="exact"/>
        </dgm:presLayoutVars>
      </dgm:prSet>
      <dgm:spPr/>
    </dgm:pt>
    <dgm:pt modelId="{04443669-7132-479C-A854-B38D98B697B3}" type="pres">
      <dgm:prSet presAssocID="{8D166F91-146A-42CD-ABBA-910C53909DBC}" presName="parentText" presStyleLbl="node1" presStyleIdx="0" presStyleCnt="3">
        <dgm:presLayoutVars>
          <dgm:chMax val="0"/>
          <dgm:bulletEnabled val="1"/>
        </dgm:presLayoutVars>
      </dgm:prSet>
      <dgm:spPr/>
    </dgm:pt>
    <dgm:pt modelId="{D631106E-ED9D-4B8C-8A9D-B9F2782FE535}" type="pres">
      <dgm:prSet presAssocID="{90A28448-A82C-4305-BC32-21018CF2BF56}" presName="spacer" presStyleCnt="0"/>
      <dgm:spPr/>
    </dgm:pt>
    <dgm:pt modelId="{8B2A3FB2-C337-47BA-9431-E53CAC77E7BF}" type="pres">
      <dgm:prSet presAssocID="{EDBBF66D-E855-4F28-ADAA-8820CCD8F309}" presName="parentText" presStyleLbl="node1" presStyleIdx="1" presStyleCnt="3">
        <dgm:presLayoutVars>
          <dgm:chMax val="0"/>
          <dgm:bulletEnabled val="1"/>
        </dgm:presLayoutVars>
      </dgm:prSet>
      <dgm:spPr/>
    </dgm:pt>
    <dgm:pt modelId="{5665A613-9B5F-49B5-AC94-43CFB1CA0B50}" type="pres">
      <dgm:prSet presAssocID="{74A75E56-409D-48EB-9414-7D5FD962DE2B}" presName="spacer" presStyleCnt="0"/>
      <dgm:spPr/>
    </dgm:pt>
    <dgm:pt modelId="{0B1D1E45-9840-47F4-880E-659817D656E6}" type="pres">
      <dgm:prSet presAssocID="{11550660-C55D-48E8-897E-8FFAAB53FDBB}" presName="parentText" presStyleLbl="node1" presStyleIdx="2" presStyleCnt="3">
        <dgm:presLayoutVars>
          <dgm:chMax val="0"/>
          <dgm:bulletEnabled val="1"/>
        </dgm:presLayoutVars>
      </dgm:prSet>
      <dgm:spPr/>
    </dgm:pt>
  </dgm:ptLst>
  <dgm:cxnLst>
    <dgm:cxn modelId="{F11C6C24-D59B-4F6A-A16B-A5191E17D19D}" srcId="{F8C07E89-6BE4-4483-B299-C282304DC6A6}" destId="{11550660-C55D-48E8-897E-8FFAAB53FDBB}" srcOrd="2" destOrd="0" parTransId="{E3A40AC2-3117-41A6-B65C-79FF07D74FF4}" sibTransId="{29341AA4-F5D7-4B98-98C5-A9A17CBEFA81}"/>
    <dgm:cxn modelId="{D0F1BE57-9B2A-4EB6-BF5E-24365E751EE4}" srcId="{F8C07E89-6BE4-4483-B299-C282304DC6A6}" destId="{8D166F91-146A-42CD-ABBA-910C53909DBC}" srcOrd="0" destOrd="0" parTransId="{CF608912-D561-45EC-B582-D0E17EFDC0B9}" sibTransId="{90A28448-A82C-4305-BC32-21018CF2BF56}"/>
    <dgm:cxn modelId="{CC565982-6D6B-49DA-9F37-09E10E0D4E67}" srcId="{F8C07E89-6BE4-4483-B299-C282304DC6A6}" destId="{EDBBF66D-E855-4F28-ADAA-8820CCD8F309}" srcOrd="1" destOrd="0" parTransId="{6F082F11-09B8-4198-8BE5-0B497CFFC472}" sibTransId="{74A75E56-409D-48EB-9414-7D5FD962DE2B}"/>
    <dgm:cxn modelId="{DCF9CC85-BAAE-420D-8E25-9BF64ED4F998}" type="presOf" srcId="{EDBBF66D-E855-4F28-ADAA-8820CCD8F309}" destId="{8B2A3FB2-C337-47BA-9431-E53CAC77E7BF}" srcOrd="0" destOrd="0" presId="urn:microsoft.com/office/officeart/2005/8/layout/vList2"/>
    <dgm:cxn modelId="{3345DB9C-57E2-4012-B608-677796B1BEBA}" type="presOf" srcId="{11550660-C55D-48E8-897E-8FFAAB53FDBB}" destId="{0B1D1E45-9840-47F4-880E-659817D656E6}" srcOrd="0" destOrd="0" presId="urn:microsoft.com/office/officeart/2005/8/layout/vList2"/>
    <dgm:cxn modelId="{E4A34BC8-871D-4851-9158-86AD46C1D1B1}" type="presOf" srcId="{F8C07E89-6BE4-4483-B299-C282304DC6A6}" destId="{3617866C-8F33-4B89-99FB-C3E328342F82}" srcOrd="0" destOrd="0" presId="urn:microsoft.com/office/officeart/2005/8/layout/vList2"/>
    <dgm:cxn modelId="{AF053BD5-3698-407E-BAA8-073EB12CCE55}" type="presOf" srcId="{8D166F91-146A-42CD-ABBA-910C53909DBC}" destId="{04443669-7132-479C-A854-B38D98B697B3}" srcOrd="0" destOrd="0" presId="urn:microsoft.com/office/officeart/2005/8/layout/vList2"/>
    <dgm:cxn modelId="{15BA3E32-0CC5-4411-BB6D-CC8F4481513D}" type="presParOf" srcId="{3617866C-8F33-4B89-99FB-C3E328342F82}" destId="{04443669-7132-479C-A854-B38D98B697B3}" srcOrd="0" destOrd="0" presId="urn:microsoft.com/office/officeart/2005/8/layout/vList2"/>
    <dgm:cxn modelId="{24EF79C1-EB48-4CE1-ADC1-2AB8734D94B4}" type="presParOf" srcId="{3617866C-8F33-4B89-99FB-C3E328342F82}" destId="{D631106E-ED9D-4B8C-8A9D-B9F2782FE535}" srcOrd="1" destOrd="0" presId="urn:microsoft.com/office/officeart/2005/8/layout/vList2"/>
    <dgm:cxn modelId="{26F0DB5D-7F3E-4D0D-A3DE-B7C1BD10BA20}" type="presParOf" srcId="{3617866C-8F33-4B89-99FB-C3E328342F82}" destId="{8B2A3FB2-C337-47BA-9431-E53CAC77E7BF}" srcOrd="2" destOrd="0" presId="urn:microsoft.com/office/officeart/2005/8/layout/vList2"/>
    <dgm:cxn modelId="{B48C6A1F-D73E-4EC4-A539-862E6E6C6691}" type="presParOf" srcId="{3617866C-8F33-4B89-99FB-C3E328342F82}" destId="{5665A613-9B5F-49B5-AC94-43CFB1CA0B50}" srcOrd="3" destOrd="0" presId="urn:microsoft.com/office/officeart/2005/8/layout/vList2"/>
    <dgm:cxn modelId="{325E6CB7-7B05-4071-A74D-4A817742A010}" type="presParOf" srcId="{3617866C-8F33-4B89-99FB-C3E328342F82}" destId="{0B1D1E45-9840-47F4-880E-659817D656E6}"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47F0BEB-DDD7-4ED7-906C-11CEC072412F}"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FF2D219A-4721-421A-9791-A28A7ADFE2ED}">
      <dgm:prSet/>
      <dgm:spPr/>
      <dgm:t>
        <a:bodyPr/>
        <a:lstStyle/>
        <a:p>
          <a:pPr>
            <a:defRPr cap="all"/>
          </a:pPr>
          <a:r>
            <a:rPr lang="en-US"/>
            <a:t>📶 Best online</a:t>
          </a:r>
        </a:p>
      </dgm:t>
    </dgm:pt>
    <dgm:pt modelId="{68C49AAD-50E0-438B-82C1-1EFE9CF53C9C}" type="parTrans" cxnId="{D2DB5CF9-2E7B-4D01-B002-83D9B9328D50}">
      <dgm:prSet/>
      <dgm:spPr/>
      <dgm:t>
        <a:bodyPr/>
        <a:lstStyle/>
        <a:p>
          <a:endParaRPr lang="en-US"/>
        </a:p>
      </dgm:t>
    </dgm:pt>
    <dgm:pt modelId="{58742EE2-E33D-45B7-8B59-854BF11413D2}" type="sibTrans" cxnId="{D2DB5CF9-2E7B-4D01-B002-83D9B9328D50}">
      <dgm:prSet/>
      <dgm:spPr/>
      <dgm:t>
        <a:bodyPr/>
        <a:lstStyle/>
        <a:p>
          <a:endParaRPr lang="en-US"/>
        </a:p>
      </dgm:t>
    </dgm:pt>
    <dgm:pt modelId="{9610E835-9137-477A-8D37-347C70540937}">
      <dgm:prSet/>
      <dgm:spPr/>
      <dgm:t>
        <a:bodyPr/>
        <a:lstStyle/>
        <a:p>
          <a:pPr>
            <a:defRPr cap="all"/>
          </a:pPr>
          <a:r>
            <a:rPr lang="en-US"/>
            <a:t>⚠️ Limited offline</a:t>
          </a:r>
        </a:p>
      </dgm:t>
    </dgm:pt>
    <dgm:pt modelId="{1B0EFABF-92ED-4AB6-8A41-79D000950F19}" type="parTrans" cxnId="{6E36C62C-6543-427F-9A28-27DFDDE924E1}">
      <dgm:prSet/>
      <dgm:spPr/>
      <dgm:t>
        <a:bodyPr/>
        <a:lstStyle/>
        <a:p>
          <a:endParaRPr lang="en-US"/>
        </a:p>
      </dgm:t>
    </dgm:pt>
    <dgm:pt modelId="{258CE725-E87A-41BC-B8DD-2F2558098915}" type="sibTrans" cxnId="{6E36C62C-6543-427F-9A28-27DFDDE924E1}">
      <dgm:prSet/>
      <dgm:spPr/>
      <dgm:t>
        <a:bodyPr/>
        <a:lstStyle/>
        <a:p>
          <a:endParaRPr lang="en-US"/>
        </a:p>
      </dgm:t>
    </dgm:pt>
    <dgm:pt modelId="{3B442AD0-DD51-4590-8A7D-7FEAA0C261EC}">
      <dgm:prSet/>
      <dgm:spPr/>
      <dgm:t>
        <a:bodyPr/>
        <a:lstStyle/>
        <a:p>
          <a:pPr>
            <a:defRPr cap="all"/>
          </a:pPr>
          <a:r>
            <a:rPr lang="en-US"/>
            <a:t>💻 Web-like experience</a:t>
          </a:r>
        </a:p>
      </dgm:t>
    </dgm:pt>
    <dgm:pt modelId="{BF83E03F-4208-4C1B-8572-FFCE666EDED3}" type="parTrans" cxnId="{5B0166A5-5741-47C2-9336-C0A16F92C367}">
      <dgm:prSet/>
      <dgm:spPr/>
      <dgm:t>
        <a:bodyPr/>
        <a:lstStyle/>
        <a:p>
          <a:endParaRPr lang="en-US"/>
        </a:p>
      </dgm:t>
    </dgm:pt>
    <dgm:pt modelId="{FD66ECB0-DEC3-4445-8BDD-4D68FFF57B97}" type="sibTrans" cxnId="{5B0166A5-5741-47C2-9336-C0A16F92C367}">
      <dgm:prSet/>
      <dgm:spPr/>
      <dgm:t>
        <a:bodyPr/>
        <a:lstStyle/>
        <a:p>
          <a:endParaRPr lang="en-US"/>
        </a:p>
      </dgm:t>
    </dgm:pt>
    <dgm:pt modelId="{402C31B4-7C6B-4D7A-B5FF-BC3A6143B1DB}" type="pres">
      <dgm:prSet presAssocID="{B47F0BEB-DDD7-4ED7-906C-11CEC072412F}" presName="outerComposite" presStyleCnt="0">
        <dgm:presLayoutVars>
          <dgm:chMax val="5"/>
          <dgm:dir/>
          <dgm:resizeHandles val="exact"/>
        </dgm:presLayoutVars>
      </dgm:prSet>
      <dgm:spPr/>
    </dgm:pt>
    <dgm:pt modelId="{B0232E3A-FAE1-4F47-ACCC-3982EB9C33E8}" type="pres">
      <dgm:prSet presAssocID="{B47F0BEB-DDD7-4ED7-906C-11CEC072412F}" presName="dummyMaxCanvas" presStyleCnt="0">
        <dgm:presLayoutVars/>
      </dgm:prSet>
      <dgm:spPr/>
    </dgm:pt>
    <dgm:pt modelId="{017E6D60-54A1-4846-8103-B8A94BEA41CF}" type="pres">
      <dgm:prSet presAssocID="{B47F0BEB-DDD7-4ED7-906C-11CEC072412F}" presName="ThreeNodes_1" presStyleLbl="node1" presStyleIdx="0" presStyleCnt="3">
        <dgm:presLayoutVars>
          <dgm:bulletEnabled val="1"/>
        </dgm:presLayoutVars>
      </dgm:prSet>
      <dgm:spPr/>
    </dgm:pt>
    <dgm:pt modelId="{97654F74-323A-4CFA-80E6-A2B8591B8146}" type="pres">
      <dgm:prSet presAssocID="{B47F0BEB-DDD7-4ED7-906C-11CEC072412F}" presName="ThreeNodes_2" presStyleLbl="node1" presStyleIdx="1" presStyleCnt="3">
        <dgm:presLayoutVars>
          <dgm:bulletEnabled val="1"/>
        </dgm:presLayoutVars>
      </dgm:prSet>
      <dgm:spPr/>
    </dgm:pt>
    <dgm:pt modelId="{1760DE30-C7D5-43DE-A542-C86ADD44290D}" type="pres">
      <dgm:prSet presAssocID="{B47F0BEB-DDD7-4ED7-906C-11CEC072412F}" presName="ThreeNodes_3" presStyleLbl="node1" presStyleIdx="2" presStyleCnt="3">
        <dgm:presLayoutVars>
          <dgm:bulletEnabled val="1"/>
        </dgm:presLayoutVars>
      </dgm:prSet>
      <dgm:spPr/>
    </dgm:pt>
    <dgm:pt modelId="{9DA35C62-89C2-40EB-8310-4C7AAC2BD445}" type="pres">
      <dgm:prSet presAssocID="{B47F0BEB-DDD7-4ED7-906C-11CEC072412F}" presName="ThreeConn_1-2" presStyleLbl="fgAccFollowNode1" presStyleIdx="0" presStyleCnt="2">
        <dgm:presLayoutVars>
          <dgm:bulletEnabled val="1"/>
        </dgm:presLayoutVars>
      </dgm:prSet>
      <dgm:spPr/>
    </dgm:pt>
    <dgm:pt modelId="{907AC3DC-5450-469B-AD53-839A355BAC3F}" type="pres">
      <dgm:prSet presAssocID="{B47F0BEB-DDD7-4ED7-906C-11CEC072412F}" presName="ThreeConn_2-3" presStyleLbl="fgAccFollowNode1" presStyleIdx="1" presStyleCnt="2">
        <dgm:presLayoutVars>
          <dgm:bulletEnabled val="1"/>
        </dgm:presLayoutVars>
      </dgm:prSet>
      <dgm:spPr/>
    </dgm:pt>
    <dgm:pt modelId="{9976321B-8DFC-4551-B5C1-7A5F09D39201}" type="pres">
      <dgm:prSet presAssocID="{B47F0BEB-DDD7-4ED7-906C-11CEC072412F}" presName="ThreeNodes_1_text" presStyleLbl="node1" presStyleIdx="2" presStyleCnt="3">
        <dgm:presLayoutVars>
          <dgm:bulletEnabled val="1"/>
        </dgm:presLayoutVars>
      </dgm:prSet>
      <dgm:spPr/>
    </dgm:pt>
    <dgm:pt modelId="{9FD4DC51-E0AE-45D3-AFF1-D768F4F2A5D2}" type="pres">
      <dgm:prSet presAssocID="{B47F0BEB-DDD7-4ED7-906C-11CEC072412F}" presName="ThreeNodes_2_text" presStyleLbl="node1" presStyleIdx="2" presStyleCnt="3">
        <dgm:presLayoutVars>
          <dgm:bulletEnabled val="1"/>
        </dgm:presLayoutVars>
      </dgm:prSet>
      <dgm:spPr/>
    </dgm:pt>
    <dgm:pt modelId="{F2D46103-5A31-4B59-9D6B-DA8F32F2DB73}" type="pres">
      <dgm:prSet presAssocID="{B47F0BEB-DDD7-4ED7-906C-11CEC072412F}" presName="ThreeNodes_3_text" presStyleLbl="node1" presStyleIdx="2" presStyleCnt="3">
        <dgm:presLayoutVars>
          <dgm:bulletEnabled val="1"/>
        </dgm:presLayoutVars>
      </dgm:prSet>
      <dgm:spPr/>
    </dgm:pt>
  </dgm:ptLst>
  <dgm:cxnLst>
    <dgm:cxn modelId="{6E36C62C-6543-427F-9A28-27DFDDE924E1}" srcId="{B47F0BEB-DDD7-4ED7-906C-11CEC072412F}" destId="{9610E835-9137-477A-8D37-347C70540937}" srcOrd="1" destOrd="0" parTransId="{1B0EFABF-92ED-4AB6-8A41-79D000950F19}" sibTransId="{258CE725-E87A-41BC-B8DD-2F2558098915}"/>
    <dgm:cxn modelId="{1F0A6A31-C9BA-46A0-BFA0-19E292783466}" type="presOf" srcId="{9610E835-9137-477A-8D37-347C70540937}" destId="{97654F74-323A-4CFA-80E6-A2B8591B8146}" srcOrd="0" destOrd="0" presId="urn:microsoft.com/office/officeart/2005/8/layout/vProcess5"/>
    <dgm:cxn modelId="{741E5036-5DEC-4DD3-83A6-4285A6CD8391}" type="presOf" srcId="{258CE725-E87A-41BC-B8DD-2F2558098915}" destId="{907AC3DC-5450-469B-AD53-839A355BAC3F}" srcOrd="0" destOrd="0" presId="urn:microsoft.com/office/officeart/2005/8/layout/vProcess5"/>
    <dgm:cxn modelId="{F2141363-A1EA-4CDD-AFDB-C2C3160BC1F8}" type="presOf" srcId="{9610E835-9137-477A-8D37-347C70540937}" destId="{9FD4DC51-E0AE-45D3-AFF1-D768F4F2A5D2}" srcOrd="1" destOrd="0" presId="urn:microsoft.com/office/officeart/2005/8/layout/vProcess5"/>
    <dgm:cxn modelId="{5288BF9A-4C0D-4C19-AF51-4C5D40B777E3}" type="presOf" srcId="{FF2D219A-4721-421A-9791-A28A7ADFE2ED}" destId="{017E6D60-54A1-4846-8103-B8A94BEA41CF}" srcOrd="0" destOrd="0" presId="urn:microsoft.com/office/officeart/2005/8/layout/vProcess5"/>
    <dgm:cxn modelId="{5B0166A5-5741-47C2-9336-C0A16F92C367}" srcId="{B47F0BEB-DDD7-4ED7-906C-11CEC072412F}" destId="{3B442AD0-DD51-4590-8A7D-7FEAA0C261EC}" srcOrd="2" destOrd="0" parTransId="{BF83E03F-4208-4C1B-8572-FFCE666EDED3}" sibTransId="{FD66ECB0-DEC3-4445-8BDD-4D68FFF57B97}"/>
    <dgm:cxn modelId="{6E1B6DB1-B9B5-48F1-8811-498569AF2480}" type="presOf" srcId="{58742EE2-E33D-45B7-8B59-854BF11413D2}" destId="{9DA35C62-89C2-40EB-8310-4C7AAC2BD445}" srcOrd="0" destOrd="0" presId="urn:microsoft.com/office/officeart/2005/8/layout/vProcess5"/>
    <dgm:cxn modelId="{3E7293C4-8E70-4B8C-9319-8FAA757C7CB3}" type="presOf" srcId="{B47F0BEB-DDD7-4ED7-906C-11CEC072412F}" destId="{402C31B4-7C6B-4D7A-B5FF-BC3A6143B1DB}" srcOrd="0" destOrd="0" presId="urn:microsoft.com/office/officeart/2005/8/layout/vProcess5"/>
    <dgm:cxn modelId="{2E7DBDCF-9F84-4BC4-9507-68DC8317D9DC}" type="presOf" srcId="{3B442AD0-DD51-4590-8A7D-7FEAA0C261EC}" destId="{F2D46103-5A31-4B59-9D6B-DA8F32F2DB73}" srcOrd="1" destOrd="0" presId="urn:microsoft.com/office/officeart/2005/8/layout/vProcess5"/>
    <dgm:cxn modelId="{25B26CDA-B418-4E6E-BC93-ECF8696D84C1}" type="presOf" srcId="{3B442AD0-DD51-4590-8A7D-7FEAA0C261EC}" destId="{1760DE30-C7D5-43DE-A542-C86ADD44290D}" srcOrd="0" destOrd="0" presId="urn:microsoft.com/office/officeart/2005/8/layout/vProcess5"/>
    <dgm:cxn modelId="{BDCF24DC-744D-40FB-A4D4-E32D61CC5C0F}" type="presOf" srcId="{FF2D219A-4721-421A-9791-A28A7ADFE2ED}" destId="{9976321B-8DFC-4551-B5C1-7A5F09D39201}" srcOrd="1" destOrd="0" presId="urn:microsoft.com/office/officeart/2005/8/layout/vProcess5"/>
    <dgm:cxn modelId="{D2DB5CF9-2E7B-4D01-B002-83D9B9328D50}" srcId="{B47F0BEB-DDD7-4ED7-906C-11CEC072412F}" destId="{FF2D219A-4721-421A-9791-A28A7ADFE2ED}" srcOrd="0" destOrd="0" parTransId="{68C49AAD-50E0-438B-82C1-1EFE9CF53C9C}" sibTransId="{58742EE2-E33D-45B7-8B59-854BF11413D2}"/>
    <dgm:cxn modelId="{F07799B4-9E2A-487D-A10B-3F8ED4E21E44}" type="presParOf" srcId="{402C31B4-7C6B-4D7A-B5FF-BC3A6143B1DB}" destId="{B0232E3A-FAE1-4F47-ACCC-3982EB9C33E8}" srcOrd="0" destOrd="0" presId="urn:microsoft.com/office/officeart/2005/8/layout/vProcess5"/>
    <dgm:cxn modelId="{8CCABDAD-AC38-4746-BBEE-3305B33BA0C5}" type="presParOf" srcId="{402C31B4-7C6B-4D7A-B5FF-BC3A6143B1DB}" destId="{017E6D60-54A1-4846-8103-B8A94BEA41CF}" srcOrd="1" destOrd="0" presId="urn:microsoft.com/office/officeart/2005/8/layout/vProcess5"/>
    <dgm:cxn modelId="{54DA319B-CAC2-45EF-9F1A-3AAB7E2BF01E}" type="presParOf" srcId="{402C31B4-7C6B-4D7A-B5FF-BC3A6143B1DB}" destId="{97654F74-323A-4CFA-80E6-A2B8591B8146}" srcOrd="2" destOrd="0" presId="urn:microsoft.com/office/officeart/2005/8/layout/vProcess5"/>
    <dgm:cxn modelId="{1079BF25-8B35-4524-BAA9-ED41B67CB517}" type="presParOf" srcId="{402C31B4-7C6B-4D7A-B5FF-BC3A6143B1DB}" destId="{1760DE30-C7D5-43DE-A542-C86ADD44290D}" srcOrd="3" destOrd="0" presId="urn:microsoft.com/office/officeart/2005/8/layout/vProcess5"/>
    <dgm:cxn modelId="{59D042D5-5B32-4A6C-9496-0D74F2568DE2}" type="presParOf" srcId="{402C31B4-7C6B-4D7A-B5FF-BC3A6143B1DB}" destId="{9DA35C62-89C2-40EB-8310-4C7AAC2BD445}" srcOrd="4" destOrd="0" presId="urn:microsoft.com/office/officeart/2005/8/layout/vProcess5"/>
    <dgm:cxn modelId="{832DD636-0705-4E98-87B8-9A981C4C2FE8}" type="presParOf" srcId="{402C31B4-7C6B-4D7A-B5FF-BC3A6143B1DB}" destId="{907AC3DC-5450-469B-AD53-839A355BAC3F}" srcOrd="5" destOrd="0" presId="urn:microsoft.com/office/officeart/2005/8/layout/vProcess5"/>
    <dgm:cxn modelId="{CB65FA5E-0738-4074-8E6C-49FD4A4B1E55}" type="presParOf" srcId="{402C31B4-7C6B-4D7A-B5FF-BC3A6143B1DB}" destId="{9976321B-8DFC-4551-B5C1-7A5F09D39201}" srcOrd="6" destOrd="0" presId="urn:microsoft.com/office/officeart/2005/8/layout/vProcess5"/>
    <dgm:cxn modelId="{FB80DBF8-4D9C-412B-A28B-1DFD09AEDE76}" type="presParOf" srcId="{402C31B4-7C6B-4D7A-B5FF-BC3A6143B1DB}" destId="{9FD4DC51-E0AE-45D3-AFF1-D768F4F2A5D2}" srcOrd="7" destOrd="0" presId="urn:microsoft.com/office/officeart/2005/8/layout/vProcess5"/>
    <dgm:cxn modelId="{4F90A1FA-CB22-485C-B48C-9ACB342CD2D6}" type="presParOf" srcId="{402C31B4-7C6B-4D7A-B5FF-BC3A6143B1DB}" destId="{F2D46103-5A31-4B59-9D6B-DA8F32F2DB73}"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A833BBE-70B8-4CE4-8D0E-87A8024B29E6}"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F667EA13-BEB8-4FA3-ACCB-FB5992A78C2D}">
      <dgm:prSet/>
      <dgm:spPr/>
      <dgm:t>
        <a:bodyPr/>
        <a:lstStyle/>
        <a:p>
          <a:r>
            <a:rPr lang="en-US"/>
            <a:t>❌ No VBA</a:t>
          </a:r>
        </a:p>
      </dgm:t>
    </dgm:pt>
    <dgm:pt modelId="{D4A65610-C404-4273-97C0-3BC5A5C9E03A}" type="parTrans" cxnId="{F286F313-D4B1-41D1-A3E9-4030458CE11F}">
      <dgm:prSet/>
      <dgm:spPr/>
      <dgm:t>
        <a:bodyPr/>
        <a:lstStyle/>
        <a:p>
          <a:endParaRPr lang="en-US"/>
        </a:p>
      </dgm:t>
    </dgm:pt>
    <dgm:pt modelId="{DFAF518F-3CA5-4811-A89E-61EE91551901}" type="sibTrans" cxnId="{F286F313-D4B1-41D1-A3E9-4030458CE11F}">
      <dgm:prSet/>
      <dgm:spPr/>
      <dgm:t>
        <a:bodyPr/>
        <a:lstStyle/>
        <a:p>
          <a:endParaRPr lang="en-US"/>
        </a:p>
      </dgm:t>
    </dgm:pt>
    <dgm:pt modelId="{E5CF0B0A-4D29-4141-883C-6704EEB7CE8C}">
      <dgm:prSet/>
      <dgm:spPr/>
      <dgm:t>
        <a:bodyPr/>
        <a:lstStyle/>
        <a:p>
          <a:r>
            <a:rPr lang="en-US"/>
            <a:t>❌ No macros</a:t>
          </a:r>
        </a:p>
      </dgm:t>
    </dgm:pt>
    <dgm:pt modelId="{B2413AEF-5948-4D04-98C1-20AA15E24C9F}" type="parTrans" cxnId="{FFD59C55-537D-43A4-8CDF-74B95808524C}">
      <dgm:prSet/>
      <dgm:spPr/>
      <dgm:t>
        <a:bodyPr/>
        <a:lstStyle/>
        <a:p>
          <a:endParaRPr lang="en-US"/>
        </a:p>
      </dgm:t>
    </dgm:pt>
    <dgm:pt modelId="{084EAFF8-EAA2-4F76-B6B4-C8052C70C760}" type="sibTrans" cxnId="{FFD59C55-537D-43A4-8CDF-74B95808524C}">
      <dgm:prSet/>
      <dgm:spPr/>
      <dgm:t>
        <a:bodyPr/>
        <a:lstStyle/>
        <a:p>
          <a:endParaRPr lang="en-US"/>
        </a:p>
      </dgm:t>
    </dgm:pt>
    <dgm:pt modelId="{54FCC41C-1DDB-4352-8C69-83FE272A4B83}">
      <dgm:prSet/>
      <dgm:spPr/>
      <dgm:t>
        <a:bodyPr/>
        <a:lstStyle/>
        <a:p>
          <a:r>
            <a:rPr lang="en-US"/>
            <a:t>❌ No custom forms</a:t>
          </a:r>
        </a:p>
      </dgm:t>
    </dgm:pt>
    <dgm:pt modelId="{F9DBD914-8C7C-4E58-94C4-CE8B40D6E1B8}" type="parTrans" cxnId="{E42A7CFE-8913-440E-8A8B-7E85E28F76B0}">
      <dgm:prSet/>
      <dgm:spPr/>
      <dgm:t>
        <a:bodyPr/>
        <a:lstStyle/>
        <a:p>
          <a:endParaRPr lang="en-US"/>
        </a:p>
      </dgm:t>
    </dgm:pt>
    <dgm:pt modelId="{82CEE32A-4E29-4EA0-8AF2-37C0F5651596}" type="sibTrans" cxnId="{E42A7CFE-8913-440E-8A8B-7E85E28F76B0}">
      <dgm:prSet/>
      <dgm:spPr/>
      <dgm:t>
        <a:bodyPr/>
        <a:lstStyle/>
        <a:p>
          <a:endParaRPr lang="en-US"/>
        </a:p>
      </dgm:t>
    </dgm:pt>
    <dgm:pt modelId="{959392CF-1230-4FBE-A068-A9D888C7564C}" type="pres">
      <dgm:prSet presAssocID="{FA833BBE-70B8-4CE4-8D0E-87A8024B29E6}" presName="linear" presStyleCnt="0">
        <dgm:presLayoutVars>
          <dgm:animLvl val="lvl"/>
          <dgm:resizeHandles val="exact"/>
        </dgm:presLayoutVars>
      </dgm:prSet>
      <dgm:spPr/>
    </dgm:pt>
    <dgm:pt modelId="{23656A90-4ECB-4AD1-A602-CC53151E6F61}" type="pres">
      <dgm:prSet presAssocID="{F667EA13-BEB8-4FA3-ACCB-FB5992A78C2D}" presName="parentText" presStyleLbl="node1" presStyleIdx="0" presStyleCnt="3">
        <dgm:presLayoutVars>
          <dgm:chMax val="0"/>
          <dgm:bulletEnabled val="1"/>
        </dgm:presLayoutVars>
      </dgm:prSet>
      <dgm:spPr/>
    </dgm:pt>
    <dgm:pt modelId="{559A1EB7-BC02-4425-81D4-0DF5AB7F2ACC}" type="pres">
      <dgm:prSet presAssocID="{DFAF518F-3CA5-4811-A89E-61EE91551901}" presName="spacer" presStyleCnt="0"/>
      <dgm:spPr/>
    </dgm:pt>
    <dgm:pt modelId="{B38BDCDD-85A5-4857-A35A-C172392FA73F}" type="pres">
      <dgm:prSet presAssocID="{E5CF0B0A-4D29-4141-883C-6704EEB7CE8C}" presName="parentText" presStyleLbl="node1" presStyleIdx="1" presStyleCnt="3">
        <dgm:presLayoutVars>
          <dgm:chMax val="0"/>
          <dgm:bulletEnabled val="1"/>
        </dgm:presLayoutVars>
      </dgm:prSet>
      <dgm:spPr/>
    </dgm:pt>
    <dgm:pt modelId="{C36B28EE-E566-4AD7-B241-90691375C44A}" type="pres">
      <dgm:prSet presAssocID="{084EAFF8-EAA2-4F76-B6B4-C8052C70C760}" presName="spacer" presStyleCnt="0"/>
      <dgm:spPr/>
    </dgm:pt>
    <dgm:pt modelId="{C0D0DC7E-DDEC-4F3D-8339-98003F447AA5}" type="pres">
      <dgm:prSet presAssocID="{54FCC41C-1DDB-4352-8C69-83FE272A4B83}" presName="parentText" presStyleLbl="node1" presStyleIdx="2" presStyleCnt="3">
        <dgm:presLayoutVars>
          <dgm:chMax val="0"/>
          <dgm:bulletEnabled val="1"/>
        </dgm:presLayoutVars>
      </dgm:prSet>
      <dgm:spPr/>
    </dgm:pt>
  </dgm:ptLst>
  <dgm:cxnLst>
    <dgm:cxn modelId="{F286F313-D4B1-41D1-A3E9-4030458CE11F}" srcId="{FA833BBE-70B8-4CE4-8D0E-87A8024B29E6}" destId="{F667EA13-BEB8-4FA3-ACCB-FB5992A78C2D}" srcOrd="0" destOrd="0" parTransId="{D4A65610-C404-4273-97C0-3BC5A5C9E03A}" sibTransId="{DFAF518F-3CA5-4811-A89E-61EE91551901}"/>
    <dgm:cxn modelId="{C8B3803B-81E5-4444-8AAA-30FAF078DA1D}" type="presOf" srcId="{54FCC41C-1DDB-4352-8C69-83FE272A4B83}" destId="{C0D0DC7E-DDEC-4F3D-8339-98003F447AA5}" srcOrd="0" destOrd="0" presId="urn:microsoft.com/office/officeart/2005/8/layout/vList2"/>
    <dgm:cxn modelId="{AE599E71-BDBB-4626-BBFF-6C0825478EE8}" type="presOf" srcId="{E5CF0B0A-4D29-4141-883C-6704EEB7CE8C}" destId="{B38BDCDD-85A5-4857-A35A-C172392FA73F}" srcOrd="0" destOrd="0" presId="urn:microsoft.com/office/officeart/2005/8/layout/vList2"/>
    <dgm:cxn modelId="{ADB65453-1419-46E6-A36D-B20BF44DBF4F}" type="presOf" srcId="{F667EA13-BEB8-4FA3-ACCB-FB5992A78C2D}" destId="{23656A90-4ECB-4AD1-A602-CC53151E6F61}" srcOrd="0" destOrd="0" presId="urn:microsoft.com/office/officeart/2005/8/layout/vList2"/>
    <dgm:cxn modelId="{FFD59C55-537D-43A4-8CDF-74B95808524C}" srcId="{FA833BBE-70B8-4CE4-8D0E-87A8024B29E6}" destId="{E5CF0B0A-4D29-4141-883C-6704EEB7CE8C}" srcOrd="1" destOrd="0" parTransId="{B2413AEF-5948-4D04-98C1-20AA15E24C9F}" sibTransId="{084EAFF8-EAA2-4F76-B6B4-C8052C70C760}"/>
    <dgm:cxn modelId="{962621AB-C611-42F3-B57A-C89E5789E980}" type="presOf" srcId="{FA833BBE-70B8-4CE4-8D0E-87A8024B29E6}" destId="{959392CF-1230-4FBE-A068-A9D888C7564C}" srcOrd="0" destOrd="0" presId="urn:microsoft.com/office/officeart/2005/8/layout/vList2"/>
    <dgm:cxn modelId="{E42A7CFE-8913-440E-8A8B-7E85E28F76B0}" srcId="{FA833BBE-70B8-4CE4-8D0E-87A8024B29E6}" destId="{54FCC41C-1DDB-4352-8C69-83FE272A4B83}" srcOrd="2" destOrd="0" parTransId="{F9DBD914-8C7C-4E58-94C4-CE8B40D6E1B8}" sibTransId="{82CEE32A-4E29-4EA0-8AF2-37C0F5651596}"/>
    <dgm:cxn modelId="{B0B032B5-95B5-4003-BE51-DE66E9FD12D9}" type="presParOf" srcId="{959392CF-1230-4FBE-A068-A9D888C7564C}" destId="{23656A90-4ECB-4AD1-A602-CC53151E6F61}" srcOrd="0" destOrd="0" presId="urn:microsoft.com/office/officeart/2005/8/layout/vList2"/>
    <dgm:cxn modelId="{CDC5A73E-D2CD-4E21-AD47-69BC473DB82B}" type="presParOf" srcId="{959392CF-1230-4FBE-A068-A9D888C7564C}" destId="{559A1EB7-BC02-4425-81D4-0DF5AB7F2ACC}" srcOrd="1" destOrd="0" presId="urn:microsoft.com/office/officeart/2005/8/layout/vList2"/>
    <dgm:cxn modelId="{7DC88137-71E2-49A8-8AA5-32D091FA84FB}" type="presParOf" srcId="{959392CF-1230-4FBE-A068-A9D888C7564C}" destId="{B38BDCDD-85A5-4857-A35A-C172392FA73F}" srcOrd="2" destOrd="0" presId="urn:microsoft.com/office/officeart/2005/8/layout/vList2"/>
    <dgm:cxn modelId="{162B8DAE-609B-4503-B924-ACF5CA86E161}" type="presParOf" srcId="{959392CF-1230-4FBE-A068-A9D888C7564C}" destId="{C36B28EE-E566-4AD7-B241-90691375C44A}" srcOrd="3" destOrd="0" presId="urn:microsoft.com/office/officeart/2005/8/layout/vList2"/>
    <dgm:cxn modelId="{6F04746A-3C43-473C-B301-085D47EF8617}" type="presParOf" srcId="{959392CF-1230-4FBE-A068-A9D888C7564C}" destId="{C0D0DC7E-DDEC-4F3D-8339-98003F447AA5}"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5623DE8-6054-4908-85DF-82096F21ED4D}"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358C7988-855A-484F-8BA9-3523FB6CBC1A}">
      <dgm:prSet/>
      <dgm:spPr/>
      <dgm:t>
        <a:bodyPr/>
        <a:lstStyle/>
        <a:p>
          <a:r>
            <a:rPr lang="en-US"/>
            <a:t>🔄 Ongoing updates</a:t>
          </a:r>
        </a:p>
      </dgm:t>
    </dgm:pt>
    <dgm:pt modelId="{75F3CD9F-8AA2-4A6E-B2E9-65573FCEA7D7}" type="parTrans" cxnId="{725E5E07-2363-4B45-907C-A158E44ABF48}">
      <dgm:prSet/>
      <dgm:spPr/>
      <dgm:t>
        <a:bodyPr/>
        <a:lstStyle/>
        <a:p>
          <a:endParaRPr lang="en-US"/>
        </a:p>
      </dgm:t>
    </dgm:pt>
    <dgm:pt modelId="{95BC5794-2F2C-4145-BE6F-6794AB626DF6}" type="sibTrans" cxnId="{725E5E07-2363-4B45-907C-A158E44ABF48}">
      <dgm:prSet/>
      <dgm:spPr/>
      <dgm:t>
        <a:bodyPr/>
        <a:lstStyle/>
        <a:p>
          <a:endParaRPr lang="en-US"/>
        </a:p>
      </dgm:t>
    </dgm:pt>
    <dgm:pt modelId="{DB3BFD52-6998-40B9-A067-C0B660D285D1}">
      <dgm:prSet/>
      <dgm:spPr/>
      <dgm:t>
        <a:bodyPr/>
        <a:lstStyle/>
        <a:p>
          <a:r>
            <a:rPr lang="en-US"/>
            <a:t>📈 More features coming</a:t>
          </a:r>
        </a:p>
      </dgm:t>
    </dgm:pt>
    <dgm:pt modelId="{BAD2A948-0D22-48FF-804F-FF7894A739BE}" type="parTrans" cxnId="{46B9F194-5073-43C8-840D-EED3460630A3}">
      <dgm:prSet/>
      <dgm:spPr/>
      <dgm:t>
        <a:bodyPr/>
        <a:lstStyle/>
        <a:p>
          <a:endParaRPr lang="en-US"/>
        </a:p>
      </dgm:t>
    </dgm:pt>
    <dgm:pt modelId="{8F6FDC3A-0CAF-4E0E-88A7-4AEF6FE3A9F8}" type="sibTrans" cxnId="{46B9F194-5073-43C8-840D-EED3460630A3}">
      <dgm:prSet/>
      <dgm:spPr/>
      <dgm:t>
        <a:bodyPr/>
        <a:lstStyle/>
        <a:p>
          <a:endParaRPr lang="en-US"/>
        </a:p>
      </dgm:t>
    </dgm:pt>
    <dgm:pt modelId="{1E199500-D8EB-488E-91FD-C00C1F21C193}">
      <dgm:prSet/>
      <dgm:spPr/>
      <dgm:t>
        <a:bodyPr/>
        <a:lstStyle/>
        <a:p>
          <a:r>
            <a:rPr lang="en-US"/>
            <a:t>➡️ Future direction</a:t>
          </a:r>
        </a:p>
      </dgm:t>
    </dgm:pt>
    <dgm:pt modelId="{173B0021-46F2-49FD-849A-AEFEE167BA69}" type="parTrans" cxnId="{EB626105-1D8A-4FD3-AD79-2F7D134846C1}">
      <dgm:prSet/>
      <dgm:spPr/>
      <dgm:t>
        <a:bodyPr/>
        <a:lstStyle/>
        <a:p>
          <a:endParaRPr lang="en-US"/>
        </a:p>
      </dgm:t>
    </dgm:pt>
    <dgm:pt modelId="{81B7F4A7-6708-46E8-933F-0F1AAB807AA9}" type="sibTrans" cxnId="{EB626105-1D8A-4FD3-AD79-2F7D134846C1}">
      <dgm:prSet/>
      <dgm:spPr/>
      <dgm:t>
        <a:bodyPr/>
        <a:lstStyle/>
        <a:p>
          <a:endParaRPr lang="en-US"/>
        </a:p>
      </dgm:t>
    </dgm:pt>
    <dgm:pt modelId="{2DD4B5BA-E063-4AF8-99A9-C9C4A5AAE138}" type="pres">
      <dgm:prSet presAssocID="{F5623DE8-6054-4908-85DF-82096F21ED4D}" presName="linear" presStyleCnt="0">
        <dgm:presLayoutVars>
          <dgm:animLvl val="lvl"/>
          <dgm:resizeHandles val="exact"/>
        </dgm:presLayoutVars>
      </dgm:prSet>
      <dgm:spPr/>
    </dgm:pt>
    <dgm:pt modelId="{E6BA6861-B3D1-40E3-ABEF-5FF6C5C877CC}" type="pres">
      <dgm:prSet presAssocID="{358C7988-855A-484F-8BA9-3523FB6CBC1A}" presName="parentText" presStyleLbl="node1" presStyleIdx="0" presStyleCnt="3">
        <dgm:presLayoutVars>
          <dgm:chMax val="0"/>
          <dgm:bulletEnabled val="1"/>
        </dgm:presLayoutVars>
      </dgm:prSet>
      <dgm:spPr/>
    </dgm:pt>
    <dgm:pt modelId="{8A241DBC-D9B2-40C0-9BE0-C68C8F62CD9E}" type="pres">
      <dgm:prSet presAssocID="{95BC5794-2F2C-4145-BE6F-6794AB626DF6}" presName="spacer" presStyleCnt="0"/>
      <dgm:spPr/>
    </dgm:pt>
    <dgm:pt modelId="{0D33C80C-DF8B-444A-BE25-FF0E687A09B7}" type="pres">
      <dgm:prSet presAssocID="{DB3BFD52-6998-40B9-A067-C0B660D285D1}" presName="parentText" presStyleLbl="node1" presStyleIdx="1" presStyleCnt="3">
        <dgm:presLayoutVars>
          <dgm:chMax val="0"/>
          <dgm:bulletEnabled val="1"/>
        </dgm:presLayoutVars>
      </dgm:prSet>
      <dgm:spPr/>
    </dgm:pt>
    <dgm:pt modelId="{FCFCA3B7-5837-4D81-A1D2-6C0DB6804B16}" type="pres">
      <dgm:prSet presAssocID="{8F6FDC3A-0CAF-4E0E-88A7-4AEF6FE3A9F8}" presName="spacer" presStyleCnt="0"/>
      <dgm:spPr/>
    </dgm:pt>
    <dgm:pt modelId="{090E4D9D-00C6-4DA2-9AC5-D61AC175AF0A}" type="pres">
      <dgm:prSet presAssocID="{1E199500-D8EB-488E-91FD-C00C1F21C193}" presName="parentText" presStyleLbl="node1" presStyleIdx="2" presStyleCnt="3">
        <dgm:presLayoutVars>
          <dgm:chMax val="0"/>
          <dgm:bulletEnabled val="1"/>
        </dgm:presLayoutVars>
      </dgm:prSet>
      <dgm:spPr/>
    </dgm:pt>
  </dgm:ptLst>
  <dgm:cxnLst>
    <dgm:cxn modelId="{EB626105-1D8A-4FD3-AD79-2F7D134846C1}" srcId="{F5623DE8-6054-4908-85DF-82096F21ED4D}" destId="{1E199500-D8EB-488E-91FD-C00C1F21C193}" srcOrd="2" destOrd="0" parTransId="{173B0021-46F2-49FD-849A-AEFEE167BA69}" sibTransId="{81B7F4A7-6708-46E8-933F-0F1AAB807AA9}"/>
    <dgm:cxn modelId="{725E5E07-2363-4B45-907C-A158E44ABF48}" srcId="{F5623DE8-6054-4908-85DF-82096F21ED4D}" destId="{358C7988-855A-484F-8BA9-3523FB6CBC1A}" srcOrd="0" destOrd="0" parTransId="{75F3CD9F-8AA2-4A6E-B2E9-65573FCEA7D7}" sibTransId="{95BC5794-2F2C-4145-BE6F-6794AB626DF6}"/>
    <dgm:cxn modelId="{5343B711-FEF2-4A60-8B80-39BA6DCF1DCA}" type="presOf" srcId="{1E199500-D8EB-488E-91FD-C00C1F21C193}" destId="{090E4D9D-00C6-4DA2-9AC5-D61AC175AF0A}" srcOrd="0" destOrd="0" presId="urn:microsoft.com/office/officeart/2005/8/layout/vList2"/>
    <dgm:cxn modelId="{1F91AC2A-D2B3-4E3A-99ED-705C343D435E}" type="presOf" srcId="{358C7988-855A-484F-8BA9-3523FB6CBC1A}" destId="{E6BA6861-B3D1-40E3-ABEF-5FF6C5C877CC}" srcOrd="0" destOrd="0" presId="urn:microsoft.com/office/officeart/2005/8/layout/vList2"/>
    <dgm:cxn modelId="{46B9F194-5073-43C8-840D-EED3460630A3}" srcId="{F5623DE8-6054-4908-85DF-82096F21ED4D}" destId="{DB3BFD52-6998-40B9-A067-C0B660D285D1}" srcOrd="1" destOrd="0" parTransId="{BAD2A948-0D22-48FF-804F-FF7894A739BE}" sibTransId="{8F6FDC3A-0CAF-4E0E-88A7-4AEF6FE3A9F8}"/>
    <dgm:cxn modelId="{3DB17AEE-F4F8-4495-8600-57312B8026F0}" type="presOf" srcId="{F5623DE8-6054-4908-85DF-82096F21ED4D}" destId="{2DD4B5BA-E063-4AF8-99A9-C9C4A5AAE138}" srcOrd="0" destOrd="0" presId="urn:microsoft.com/office/officeart/2005/8/layout/vList2"/>
    <dgm:cxn modelId="{DDED67F3-7892-4E91-8141-03E2FED8B0BA}" type="presOf" srcId="{DB3BFD52-6998-40B9-A067-C0B660D285D1}" destId="{0D33C80C-DF8B-444A-BE25-FF0E687A09B7}" srcOrd="0" destOrd="0" presId="urn:microsoft.com/office/officeart/2005/8/layout/vList2"/>
    <dgm:cxn modelId="{0AEBB35F-4817-4FF4-A022-ABEA774281D0}" type="presParOf" srcId="{2DD4B5BA-E063-4AF8-99A9-C9C4A5AAE138}" destId="{E6BA6861-B3D1-40E3-ABEF-5FF6C5C877CC}" srcOrd="0" destOrd="0" presId="urn:microsoft.com/office/officeart/2005/8/layout/vList2"/>
    <dgm:cxn modelId="{068F619D-84C0-4812-91A8-99A22D84C548}" type="presParOf" srcId="{2DD4B5BA-E063-4AF8-99A9-C9C4A5AAE138}" destId="{8A241DBC-D9B2-40C0-9BE0-C68C8F62CD9E}" srcOrd="1" destOrd="0" presId="urn:microsoft.com/office/officeart/2005/8/layout/vList2"/>
    <dgm:cxn modelId="{0C04F72C-5060-4D4C-82B5-D507ED766264}" type="presParOf" srcId="{2DD4B5BA-E063-4AF8-99A9-C9C4A5AAE138}" destId="{0D33C80C-DF8B-444A-BE25-FF0E687A09B7}" srcOrd="2" destOrd="0" presId="urn:microsoft.com/office/officeart/2005/8/layout/vList2"/>
    <dgm:cxn modelId="{DC93D698-5FF7-4CA5-A24E-15CFECC43DFC}" type="presParOf" srcId="{2DD4B5BA-E063-4AF8-99A9-C9C4A5AAE138}" destId="{FCFCA3B7-5837-4D81-A1D2-6C0DB6804B16}" srcOrd="3" destOrd="0" presId="urn:microsoft.com/office/officeart/2005/8/layout/vList2"/>
    <dgm:cxn modelId="{3421F654-229A-4EFA-B82D-61DF68353900}" type="presParOf" srcId="{2DD4B5BA-E063-4AF8-99A9-C9C4A5AAE138}" destId="{090E4D9D-00C6-4DA2-9AC5-D61AC175AF0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E418679-3D34-4572-8DDA-19FF7387D557}"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FDAF23B9-8999-406C-BC22-1358F2D87B47}">
      <dgm:prSet/>
      <dgm:spPr/>
      <dgm:t>
        <a:bodyPr/>
        <a:lstStyle/>
        <a:p>
          <a:r>
            <a:rPr lang="en-US"/>
            <a:t>✔️ Simple workflows</a:t>
          </a:r>
        </a:p>
      </dgm:t>
    </dgm:pt>
    <dgm:pt modelId="{66EC39D7-EF64-4945-8D93-F21193EDAC10}" type="parTrans" cxnId="{B45A3F01-141C-4872-A2CE-E0DEAC38592F}">
      <dgm:prSet/>
      <dgm:spPr/>
      <dgm:t>
        <a:bodyPr/>
        <a:lstStyle/>
        <a:p>
          <a:endParaRPr lang="en-US"/>
        </a:p>
      </dgm:t>
    </dgm:pt>
    <dgm:pt modelId="{231506A5-4321-4671-8FA4-B61312239BF7}" type="sibTrans" cxnId="{B45A3F01-141C-4872-A2CE-E0DEAC38592F}">
      <dgm:prSet/>
      <dgm:spPr/>
      <dgm:t>
        <a:bodyPr/>
        <a:lstStyle/>
        <a:p>
          <a:endParaRPr lang="en-US"/>
        </a:p>
      </dgm:t>
    </dgm:pt>
    <dgm:pt modelId="{56464101-81E8-4CB9-9B4A-F8970D18837C}">
      <dgm:prSet/>
      <dgm:spPr/>
      <dgm:t>
        <a:bodyPr/>
        <a:lstStyle/>
        <a:p>
          <a:r>
            <a:rPr lang="en-US"/>
            <a:t>✔️ Cloud-based work</a:t>
          </a:r>
        </a:p>
      </dgm:t>
    </dgm:pt>
    <dgm:pt modelId="{E42952F7-0639-4D5B-A2BD-A1E715BCA815}" type="parTrans" cxnId="{352AF3DC-650A-445B-9B8B-2C48AB55A098}">
      <dgm:prSet/>
      <dgm:spPr/>
      <dgm:t>
        <a:bodyPr/>
        <a:lstStyle/>
        <a:p>
          <a:endParaRPr lang="en-US"/>
        </a:p>
      </dgm:t>
    </dgm:pt>
    <dgm:pt modelId="{C67E04F0-5260-4155-B712-1EE69C5F6FD0}" type="sibTrans" cxnId="{352AF3DC-650A-445B-9B8B-2C48AB55A098}">
      <dgm:prSet/>
      <dgm:spPr/>
      <dgm:t>
        <a:bodyPr/>
        <a:lstStyle/>
        <a:p>
          <a:endParaRPr lang="en-US"/>
        </a:p>
      </dgm:t>
    </dgm:pt>
    <dgm:pt modelId="{DC4DFA91-4D42-4F98-B4A3-C81D4100FBDA}">
      <dgm:prSet/>
      <dgm:spPr/>
      <dgm:t>
        <a:bodyPr/>
        <a:lstStyle/>
        <a:p>
          <a:r>
            <a:rPr lang="en-US"/>
            <a:t>✔️ No dependencies</a:t>
          </a:r>
        </a:p>
      </dgm:t>
    </dgm:pt>
    <dgm:pt modelId="{9BD29B8A-92F1-4341-8DA4-8FBDA4120864}" type="parTrans" cxnId="{6C8C6C46-5089-4648-B61E-06D4E42F0FB0}">
      <dgm:prSet/>
      <dgm:spPr/>
      <dgm:t>
        <a:bodyPr/>
        <a:lstStyle/>
        <a:p>
          <a:endParaRPr lang="en-US"/>
        </a:p>
      </dgm:t>
    </dgm:pt>
    <dgm:pt modelId="{3D601986-8802-4371-AC70-5639673E364E}" type="sibTrans" cxnId="{6C8C6C46-5089-4648-B61E-06D4E42F0FB0}">
      <dgm:prSet/>
      <dgm:spPr/>
      <dgm:t>
        <a:bodyPr/>
        <a:lstStyle/>
        <a:p>
          <a:endParaRPr lang="en-US"/>
        </a:p>
      </dgm:t>
    </dgm:pt>
    <dgm:pt modelId="{3CFEF562-F070-403E-AA11-DBADDE5FEFFB}" type="pres">
      <dgm:prSet presAssocID="{0E418679-3D34-4572-8DDA-19FF7387D557}" presName="linear" presStyleCnt="0">
        <dgm:presLayoutVars>
          <dgm:animLvl val="lvl"/>
          <dgm:resizeHandles val="exact"/>
        </dgm:presLayoutVars>
      </dgm:prSet>
      <dgm:spPr/>
    </dgm:pt>
    <dgm:pt modelId="{A0D7527F-2744-4AAE-BEFE-0A7365FC5FFB}" type="pres">
      <dgm:prSet presAssocID="{FDAF23B9-8999-406C-BC22-1358F2D87B47}" presName="parentText" presStyleLbl="node1" presStyleIdx="0" presStyleCnt="3">
        <dgm:presLayoutVars>
          <dgm:chMax val="0"/>
          <dgm:bulletEnabled val="1"/>
        </dgm:presLayoutVars>
      </dgm:prSet>
      <dgm:spPr/>
    </dgm:pt>
    <dgm:pt modelId="{38EB62A7-2110-487C-B596-29F4D5E81DA0}" type="pres">
      <dgm:prSet presAssocID="{231506A5-4321-4671-8FA4-B61312239BF7}" presName="spacer" presStyleCnt="0"/>
      <dgm:spPr/>
    </dgm:pt>
    <dgm:pt modelId="{B3B5D12D-BD07-45A6-9E20-B3EE4992173C}" type="pres">
      <dgm:prSet presAssocID="{56464101-81E8-4CB9-9B4A-F8970D18837C}" presName="parentText" presStyleLbl="node1" presStyleIdx="1" presStyleCnt="3">
        <dgm:presLayoutVars>
          <dgm:chMax val="0"/>
          <dgm:bulletEnabled val="1"/>
        </dgm:presLayoutVars>
      </dgm:prSet>
      <dgm:spPr/>
    </dgm:pt>
    <dgm:pt modelId="{049E63B8-9771-4F95-9D70-8F8B3EB2F8C8}" type="pres">
      <dgm:prSet presAssocID="{C67E04F0-5260-4155-B712-1EE69C5F6FD0}" presName="spacer" presStyleCnt="0"/>
      <dgm:spPr/>
    </dgm:pt>
    <dgm:pt modelId="{F2EC1514-FF92-4327-8947-E4B5085A7AF3}" type="pres">
      <dgm:prSet presAssocID="{DC4DFA91-4D42-4F98-B4A3-C81D4100FBDA}" presName="parentText" presStyleLbl="node1" presStyleIdx="2" presStyleCnt="3">
        <dgm:presLayoutVars>
          <dgm:chMax val="0"/>
          <dgm:bulletEnabled val="1"/>
        </dgm:presLayoutVars>
      </dgm:prSet>
      <dgm:spPr/>
    </dgm:pt>
  </dgm:ptLst>
  <dgm:cxnLst>
    <dgm:cxn modelId="{B45A3F01-141C-4872-A2CE-E0DEAC38592F}" srcId="{0E418679-3D34-4572-8DDA-19FF7387D557}" destId="{FDAF23B9-8999-406C-BC22-1358F2D87B47}" srcOrd="0" destOrd="0" parTransId="{66EC39D7-EF64-4945-8D93-F21193EDAC10}" sibTransId="{231506A5-4321-4671-8FA4-B61312239BF7}"/>
    <dgm:cxn modelId="{9F49E121-A6FF-4514-9CF4-948F0D480950}" type="presOf" srcId="{FDAF23B9-8999-406C-BC22-1358F2D87B47}" destId="{A0D7527F-2744-4AAE-BEFE-0A7365FC5FFB}" srcOrd="0" destOrd="0" presId="urn:microsoft.com/office/officeart/2005/8/layout/vList2"/>
    <dgm:cxn modelId="{6C8C6C46-5089-4648-B61E-06D4E42F0FB0}" srcId="{0E418679-3D34-4572-8DDA-19FF7387D557}" destId="{DC4DFA91-4D42-4F98-B4A3-C81D4100FBDA}" srcOrd="2" destOrd="0" parTransId="{9BD29B8A-92F1-4341-8DA4-8FBDA4120864}" sibTransId="{3D601986-8802-4371-AC70-5639673E364E}"/>
    <dgm:cxn modelId="{8775AE6F-AC45-4656-80AD-D964B42E0D9C}" type="presOf" srcId="{DC4DFA91-4D42-4F98-B4A3-C81D4100FBDA}" destId="{F2EC1514-FF92-4327-8947-E4B5085A7AF3}" srcOrd="0" destOrd="0" presId="urn:microsoft.com/office/officeart/2005/8/layout/vList2"/>
    <dgm:cxn modelId="{81F29B85-2F20-47C6-9237-C108BE2E2292}" type="presOf" srcId="{56464101-81E8-4CB9-9B4A-F8970D18837C}" destId="{B3B5D12D-BD07-45A6-9E20-B3EE4992173C}" srcOrd="0" destOrd="0" presId="urn:microsoft.com/office/officeart/2005/8/layout/vList2"/>
    <dgm:cxn modelId="{0C61A199-E97A-42F1-BD0F-B89382913E6E}" type="presOf" srcId="{0E418679-3D34-4572-8DDA-19FF7387D557}" destId="{3CFEF562-F070-403E-AA11-DBADDE5FEFFB}" srcOrd="0" destOrd="0" presId="urn:microsoft.com/office/officeart/2005/8/layout/vList2"/>
    <dgm:cxn modelId="{352AF3DC-650A-445B-9B8B-2C48AB55A098}" srcId="{0E418679-3D34-4572-8DDA-19FF7387D557}" destId="{56464101-81E8-4CB9-9B4A-F8970D18837C}" srcOrd="1" destOrd="0" parTransId="{E42952F7-0639-4D5B-A2BD-A1E715BCA815}" sibTransId="{C67E04F0-5260-4155-B712-1EE69C5F6FD0}"/>
    <dgm:cxn modelId="{DABBD3BB-7AAB-4ADA-854D-C95B92B47408}" type="presParOf" srcId="{3CFEF562-F070-403E-AA11-DBADDE5FEFFB}" destId="{A0D7527F-2744-4AAE-BEFE-0A7365FC5FFB}" srcOrd="0" destOrd="0" presId="urn:microsoft.com/office/officeart/2005/8/layout/vList2"/>
    <dgm:cxn modelId="{29E9C466-B0EC-4DDD-ACA4-50A199993A4B}" type="presParOf" srcId="{3CFEF562-F070-403E-AA11-DBADDE5FEFFB}" destId="{38EB62A7-2110-487C-B596-29F4D5E81DA0}" srcOrd="1" destOrd="0" presId="urn:microsoft.com/office/officeart/2005/8/layout/vList2"/>
    <dgm:cxn modelId="{D8F03EA5-6C81-4606-90C2-4E91D9480AC5}" type="presParOf" srcId="{3CFEF562-F070-403E-AA11-DBADDE5FEFFB}" destId="{B3B5D12D-BD07-45A6-9E20-B3EE4992173C}" srcOrd="2" destOrd="0" presId="urn:microsoft.com/office/officeart/2005/8/layout/vList2"/>
    <dgm:cxn modelId="{E7344ADC-0FB8-4C1B-869D-B307CD9B13FA}" type="presParOf" srcId="{3CFEF562-F070-403E-AA11-DBADDE5FEFFB}" destId="{049E63B8-9771-4F95-9D70-8F8B3EB2F8C8}" srcOrd="3" destOrd="0" presId="urn:microsoft.com/office/officeart/2005/8/layout/vList2"/>
    <dgm:cxn modelId="{24AF178F-D34E-47AE-9154-2AA2EDD44A42}" type="presParOf" srcId="{3CFEF562-F070-403E-AA11-DBADDE5FEFFB}" destId="{F2EC1514-FF92-4327-8947-E4B5085A7AF3}"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860C1C6-E598-4FA7-AF8F-417CB47EDFF8}"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54AB9BFB-8BB3-476B-8264-CC1821656568}">
      <dgm:prSet/>
      <dgm:spPr/>
      <dgm:t>
        <a:bodyPr/>
        <a:lstStyle/>
        <a:p>
          <a:pPr>
            <a:defRPr cap="all"/>
          </a:pPr>
          <a:r>
            <a:rPr lang="en-US"/>
            <a:t>⚠️ Shared mailbox heavy</a:t>
          </a:r>
        </a:p>
      </dgm:t>
    </dgm:pt>
    <dgm:pt modelId="{342E0A7B-585B-4F9A-AD30-72BF2540E15A}" type="parTrans" cxnId="{EA286FFB-C7D0-4A8B-BB06-978EEEFF20A6}">
      <dgm:prSet/>
      <dgm:spPr/>
      <dgm:t>
        <a:bodyPr/>
        <a:lstStyle/>
        <a:p>
          <a:endParaRPr lang="en-US"/>
        </a:p>
      </dgm:t>
    </dgm:pt>
    <dgm:pt modelId="{F2AE181F-DD96-4B4F-8899-53684CAD9C59}" type="sibTrans" cxnId="{EA286FFB-C7D0-4A8B-BB06-978EEEFF20A6}">
      <dgm:prSet/>
      <dgm:spPr/>
      <dgm:t>
        <a:bodyPr/>
        <a:lstStyle/>
        <a:p>
          <a:endParaRPr lang="en-US"/>
        </a:p>
      </dgm:t>
    </dgm:pt>
    <dgm:pt modelId="{81DCDCA2-BA1D-4C5A-825B-06B10AE2C59F}">
      <dgm:prSet/>
      <dgm:spPr/>
      <dgm:t>
        <a:bodyPr/>
        <a:lstStyle/>
        <a:p>
          <a:pPr>
            <a:defRPr cap="all"/>
          </a:pPr>
          <a:r>
            <a:rPr lang="en-US"/>
            <a:t>⚠️ Case integrations</a:t>
          </a:r>
        </a:p>
      </dgm:t>
    </dgm:pt>
    <dgm:pt modelId="{4154E9E0-1F1B-4439-A13E-B53791EDF83D}" type="parTrans" cxnId="{7C494741-CAFB-4FE9-BCD9-B143CF49CFB6}">
      <dgm:prSet/>
      <dgm:spPr/>
      <dgm:t>
        <a:bodyPr/>
        <a:lstStyle/>
        <a:p>
          <a:endParaRPr lang="en-US"/>
        </a:p>
      </dgm:t>
    </dgm:pt>
    <dgm:pt modelId="{31458DCF-BDFE-4E1B-A2C0-03C85F351FC3}" type="sibTrans" cxnId="{7C494741-CAFB-4FE9-BCD9-B143CF49CFB6}">
      <dgm:prSet/>
      <dgm:spPr/>
      <dgm:t>
        <a:bodyPr/>
        <a:lstStyle/>
        <a:p>
          <a:endParaRPr lang="en-US"/>
        </a:p>
      </dgm:t>
    </dgm:pt>
    <dgm:pt modelId="{E89B6707-4A36-49D2-B3C7-4D9D708F21B9}">
      <dgm:prSet/>
      <dgm:spPr/>
      <dgm:t>
        <a:bodyPr/>
        <a:lstStyle/>
        <a:p>
          <a:pPr>
            <a:defRPr cap="all"/>
          </a:pPr>
          <a:r>
            <a:rPr lang="en-US"/>
            <a:t>⚠️ Archives/automation</a:t>
          </a:r>
        </a:p>
      </dgm:t>
    </dgm:pt>
    <dgm:pt modelId="{B7409AAD-6FCF-46B0-BCE5-7CA25CC9BC0C}" type="parTrans" cxnId="{BCC27190-87DE-4676-9152-42415CA78CBA}">
      <dgm:prSet/>
      <dgm:spPr/>
      <dgm:t>
        <a:bodyPr/>
        <a:lstStyle/>
        <a:p>
          <a:endParaRPr lang="en-US"/>
        </a:p>
      </dgm:t>
    </dgm:pt>
    <dgm:pt modelId="{BE44A17F-C0D4-4621-8CDE-A223E3B647ED}" type="sibTrans" cxnId="{BCC27190-87DE-4676-9152-42415CA78CBA}">
      <dgm:prSet/>
      <dgm:spPr/>
      <dgm:t>
        <a:bodyPr/>
        <a:lstStyle/>
        <a:p>
          <a:endParaRPr lang="en-US"/>
        </a:p>
      </dgm:t>
    </dgm:pt>
    <dgm:pt modelId="{C6E6EF8D-44CC-444B-B7D0-A8FB5DED0002}" type="pres">
      <dgm:prSet presAssocID="{8860C1C6-E598-4FA7-AF8F-417CB47EDFF8}" presName="outerComposite" presStyleCnt="0">
        <dgm:presLayoutVars>
          <dgm:chMax val="5"/>
          <dgm:dir/>
          <dgm:resizeHandles val="exact"/>
        </dgm:presLayoutVars>
      </dgm:prSet>
      <dgm:spPr/>
    </dgm:pt>
    <dgm:pt modelId="{4D3796F7-51B2-41AB-A290-6FD5534E6962}" type="pres">
      <dgm:prSet presAssocID="{8860C1C6-E598-4FA7-AF8F-417CB47EDFF8}" presName="dummyMaxCanvas" presStyleCnt="0">
        <dgm:presLayoutVars/>
      </dgm:prSet>
      <dgm:spPr/>
    </dgm:pt>
    <dgm:pt modelId="{150B2B70-A50E-49AA-8554-54D52C7395EF}" type="pres">
      <dgm:prSet presAssocID="{8860C1C6-E598-4FA7-AF8F-417CB47EDFF8}" presName="ThreeNodes_1" presStyleLbl="node1" presStyleIdx="0" presStyleCnt="3">
        <dgm:presLayoutVars>
          <dgm:bulletEnabled val="1"/>
        </dgm:presLayoutVars>
      </dgm:prSet>
      <dgm:spPr/>
    </dgm:pt>
    <dgm:pt modelId="{72248302-C4DE-44EB-A540-14C7777D22A2}" type="pres">
      <dgm:prSet presAssocID="{8860C1C6-E598-4FA7-AF8F-417CB47EDFF8}" presName="ThreeNodes_2" presStyleLbl="node1" presStyleIdx="1" presStyleCnt="3">
        <dgm:presLayoutVars>
          <dgm:bulletEnabled val="1"/>
        </dgm:presLayoutVars>
      </dgm:prSet>
      <dgm:spPr/>
    </dgm:pt>
    <dgm:pt modelId="{4F0979C0-DF78-48FA-BED3-4220755ED965}" type="pres">
      <dgm:prSet presAssocID="{8860C1C6-E598-4FA7-AF8F-417CB47EDFF8}" presName="ThreeNodes_3" presStyleLbl="node1" presStyleIdx="2" presStyleCnt="3">
        <dgm:presLayoutVars>
          <dgm:bulletEnabled val="1"/>
        </dgm:presLayoutVars>
      </dgm:prSet>
      <dgm:spPr/>
    </dgm:pt>
    <dgm:pt modelId="{7A82C0FC-4982-441D-B153-0CBFBB13B404}" type="pres">
      <dgm:prSet presAssocID="{8860C1C6-E598-4FA7-AF8F-417CB47EDFF8}" presName="ThreeConn_1-2" presStyleLbl="fgAccFollowNode1" presStyleIdx="0" presStyleCnt="2">
        <dgm:presLayoutVars>
          <dgm:bulletEnabled val="1"/>
        </dgm:presLayoutVars>
      </dgm:prSet>
      <dgm:spPr/>
    </dgm:pt>
    <dgm:pt modelId="{25B03AC0-6538-44CD-B83C-0D6C5819D97D}" type="pres">
      <dgm:prSet presAssocID="{8860C1C6-E598-4FA7-AF8F-417CB47EDFF8}" presName="ThreeConn_2-3" presStyleLbl="fgAccFollowNode1" presStyleIdx="1" presStyleCnt="2">
        <dgm:presLayoutVars>
          <dgm:bulletEnabled val="1"/>
        </dgm:presLayoutVars>
      </dgm:prSet>
      <dgm:spPr/>
    </dgm:pt>
    <dgm:pt modelId="{707AE91F-9422-4E7B-AEAC-05CAFE69EC80}" type="pres">
      <dgm:prSet presAssocID="{8860C1C6-E598-4FA7-AF8F-417CB47EDFF8}" presName="ThreeNodes_1_text" presStyleLbl="node1" presStyleIdx="2" presStyleCnt="3">
        <dgm:presLayoutVars>
          <dgm:bulletEnabled val="1"/>
        </dgm:presLayoutVars>
      </dgm:prSet>
      <dgm:spPr/>
    </dgm:pt>
    <dgm:pt modelId="{E134AD1B-8588-4E8D-ABEC-E564D862D994}" type="pres">
      <dgm:prSet presAssocID="{8860C1C6-E598-4FA7-AF8F-417CB47EDFF8}" presName="ThreeNodes_2_text" presStyleLbl="node1" presStyleIdx="2" presStyleCnt="3">
        <dgm:presLayoutVars>
          <dgm:bulletEnabled val="1"/>
        </dgm:presLayoutVars>
      </dgm:prSet>
      <dgm:spPr/>
    </dgm:pt>
    <dgm:pt modelId="{703D2AA0-249F-4FAA-882E-AE3D510DD177}" type="pres">
      <dgm:prSet presAssocID="{8860C1C6-E598-4FA7-AF8F-417CB47EDFF8}" presName="ThreeNodes_3_text" presStyleLbl="node1" presStyleIdx="2" presStyleCnt="3">
        <dgm:presLayoutVars>
          <dgm:bulletEnabled val="1"/>
        </dgm:presLayoutVars>
      </dgm:prSet>
      <dgm:spPr/>
    </dgm:pt>
  </dgm:ptLst>
  <dgm:cxnLst>
    <dgm:cxn modelId="{CB48FB02-BAE3-47BC-86A4-614379BBA40C}" type="presOf" srcId="{8860C1C6-E598-4FA7-AF8F-417CB47EDFF8}" destId="{C6E6EF8D-44CC-444B-B7D0-A8FB5DED0002}" srcOrd="0" destOrd="0" presId="urn:microsoft.com/office/officeart/2005/8/layout/vProcess5"/>
    <dgm:cxn modelId="{B50D2013-D358-4DB4-933D-9E4A95E30D20}" type="presOf" srcId="{31458DCF-BDFE-4E1B-A2C0-03C85F351FC3}" destId="{25B03AC0-6538-44CD-B83C-0D6C5819D97D}" srcOrd="0" destOrd="0" presId="urn:microsoft.com/office/officeart/2005/8/layout/vProcess5"/>
    <dgm:cxn modelId="{ED259F25-AC11-4A57-A1F8-6965907192C7}" type="presOf" srcId="{E89B6707-4A36-49D2-B3C7-4D9D708F21B9}" destId="{703D2AA0-249F-4FAA-882E-AE3D510DD177}" srcOrd="1" destOrd="0" presId="urn:microsoft.com/office/officeart/2005/8/layout/vProcess5"/>
    <dgm:cxn modelId="{FDDF6528-39B2-4F8A-8A4B-EF0BFA65905D}" type="presOf" srcId="{81DCDCA2-BA1D-4C5A-825B-06B10AE2C59F}" destId="{72248302-C4DE-44EB-A540-14C7777D22A2}" srcOrd="0" destOrd="0" presId="urn:microsoft.com/office/officeart/2005/8/layout/vProcess5"/>
    <dgm:cxn modelId="{7C494741-CAFB-4FE9-BCD9-B143CF49CFB6}" srcId="{8860C1C6-E598-4FA7-AF8F-417CB47EDFF8}" destId="{81DCDCA2-BA1D-4C5A-825B-06B10AE2C59F}" srcOrd="1" destOrd="0" parTransId="{4154E9E0-1F1B-4439-A13E-B53791EDF83D}" sibTransId="{31458DCF-BDFE-4E1B-A2C0-03C85F351FC3}"/>
    <dgm:cxn modelId="{76D1AC43-AC1B-4C54-B7C5-3D89F4809966}" type="presOf" srcId="{F2AE181F-DD96-4B4F-8899-53684CAD9C59}" destId="{7A82C0FC-4982-441D-B153-0CBFBB13B404}" srcOrd="0" destOrd="0" presId="urn:microsoft.com/office/officeart/2005/8/layout/vProcess5"/>
    <dgm:cxn modelId="{95047858-05B7-4D21-A1EA-4FE952484EB6}" type="presOf" srcId="{54AB9BFB-8BB3-476B-8264-CC1821656568}" destId="{150B2B70-A50E-49AA-8554-54D52C7395EF}" srcOrd="0" destOrd="0" presId="urn:microsoft.com/office/officeart/2005/8/layout/vProcess5"/>
    <dgm:cxn modelId="{E36C895A-EC80-40BA-BC64-BFC6BC1176A1}" type="presOf" srcId="{81DCDCA2-BA1D-4C5A-825B-06B10AE2C59F}" destId="{E134AD1B-8588-4E8D-ABEC-E564D862D994}" srcOrd="1" destOrd="0" presId="urn:microsoft.com/office/officeart/2005/8/layout/vProcess5"/>
    <dgm:cxn modelId="{BCC27190-87DE-4676-9152-42415CA78CBA}" srcId="{8860C1C6-E598-4FA7-AF8F-417CB47EDFF8}" destId="{E89B6707-4A36-49D2-B3C7-4D9D708F21B9}" srcOrd="2" destOrd="0" parTransId="{B7409AAD-6FCF-46B0-BCE5-7CA25CC9BC0C}" sibTransId="{BE44A17F-C0D4-4621-8CDE-A223E3B647ED}"/>
    <dgm:cxn modelId="{869707B5-43BA-4DE6-BA5C-01570FE0C071}" type="presOf" srcId="{54AB9BFB-8BB3-476B-8264-CC1821656568}" destId="{707AE91F-9422-4E7B-AEAC-05CAFE69EC80}" srcOrd="1" destOrd="0" presId="urn:microsoft.com/office/officeart/2005/8/layout/vProcess5"/>
    <dgm:cxn modelId="{466A94DA-3C6D-4D7F-B751-88488D633352}" type="presOf" srcId="{E89B6707-4A36-49D2-B3C7-4D9D708F21B9}" destId="{4F0979C0-DF78-48FA-BED3-4220755ED965}" srcOrd="0" destOrd="0" presId="urn:microsoft.com/office/officeart/2005/8/layout/vProcess5"/>
    <dgm:cxn modelId="{EA286FFB-C7D0-4A8B-BB06-978EEEFF20A6}" srcId="{8860C1C6-E598-4FA7-AF8F-417CB47EDFF8}" destId="{54AB9BFB-8BB3-476B-8264-CC1821656568}" srcOrd="0" destOrd="0" parTransId="{342E0A7B-585B-4F9A-AD30-72BF2540E15A}" sibTransId="{F2AE181F-DD96-4B4F-8899-53684CAD9C59}"/>
    <dgm:cxn modelId="{20BC1A33-FD50-40F8-9FC3-0A07C1378C9D}" type="presParOf" srcId="{C6E6EF8D-44CC-444B-B7D0-A8FB5DED0002}" destId="{4D3796F7-51B2-41AB-A290-6FD5534E6962}" srcOrd="0" destOrd="0" presId="urn:microsoft.com/office/officeart/2005/8/layout/vProcess5"/>
    <dgm:cxn modelId="{AE43D234-D9BC-4F75-B453-854D6F27E646}" type="presParOf" srcId="{C6E6EF8D-44CC-444B-B7D0-A8FB5DED0002}" destId="{150B2B70-A50E-49AA-8554-54D52C7395EF}" srcOrd="1" destOrd="0" presId="urn:microsoft.com/office/officeart/2005/8/layout/vProcess5"/>
    <dgm:cxn modelId="{2CA02C47-08AA-49F3-AF5D-D781521F54EA}" type="presParOf" srcId="{C6E6EF8D-44CC-444B-B7D0-A8FB5DED0002}" destId="{72248302-C4DE-44EB-A540-14C7777D22A2}" srcOrd="2" destOrd="0" presId="urn:microsoft.com/office/officeart/2005/8/layout/vProcess5"/>
    <dgm:cxn modelId="{2B84FCAC-C5A1-4901-9BA7-71E00557CBCB}" type="presParOf" srcId="{C6E6EF8D-44CC-444B-B7D0-A8FB5DED0002}" destId="{4F0979C0-DF78-48FA-BED3-4220755ED965}" srcOrd="3" destOrd="0" presId="urn:microsoft.com/office/officeart/2005/8/layout/vProcess5"/>
    <dgm:cxn modelId="{2A43971E-06F9-4496-8C1D-EFED455DF013}" type="presParOf" srcId="{C6E6EF8D-44CC-444B-B7D0-A8FB5DED0002}" destId="{7A82C0FC-4982-441D-B153-0CBFBB13B404}" srcOrd="4" destOrd="0" presId="urn:microsoft.com/office/officeart/2005/8/layout/vProcess5"/>
    <dgm:cxn modelId="{0ADBC4B0-7214-46BA-8946-15D990EF9ED7}" type="presParOf" srcId="{C6E6EF8D-44CC-444B-B7D0-A8FB5DED0002}" destId="{25B03AC0-6538-44CD-B83C-0D6C5819D97D}" srcOrd="5" destOrd="0" presId="urn:microsoft.com/office/officeart/2005/8/layout/vProcess5"/>
    <dgm:cxn modelId="{9699A682-6D06-49B3-8F91-B42A444C2064}" type="presParOf" srcId="{C6E6EF8D-44CC-444B-B7D0-A8FB5DED0002}" destId="{707AE91F-9422-4E7B-AEAC-05CAFE69EC80}" srcOrd="6" destOrd="0" presId="urn:microsoft.com/office/officeart/2005/8/layout/vProcess5"/>
    <dgm:cxn modelId="{474FABD5-A6EA-40E1-A780-1BA97A60AA63}" type="presParOf" srcId="{C6E6EF8D-44CC-444B-B7D0-A8FB5DED0002}" destId="{E134AD1B-8588-4E8D-ABEC-E564D862D994}" srcOrd="7" destOrd="0" presId="urn:microsoft.com/office/officeart/2005/8/layout/vProcess5"/>
    <dgm:cxn modelId="{2C78F6FC-3D87-44AC-9D76-F7991BC41FB9}" type="presParOf" srcId="{C6E6EF8D-44CC-444B-B7D0-A8FB5DED0002}" destId="{703D2AA0-249F-4FAA-882E-AE3D510DD177}"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448466-5E9A-4180-98D3-A72B62E0060D}">
      <dsp:nvSpPr>
        <dsp:cNvPr id="0" name=""/>
        <dsp:cNvSpPr/>
      </dsp:nvSpPr>
      <dsp:spPr>
        <a:xfrm>
          <a:off x="0" y="0"/>
          <a:ext cx="6966490" cy="110682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defRPr cap="all"/>
          </a:pPr>
          <a:r>
            <a:rPr lang="en-US" sz="3900" kern="1200"/>
            <a:t>📥 Simpler rules</a:t>
          </a:r>
        </a:p>
      </dsp:txBody>
      <dsp:txXfrm>
        <a:off x="32418" y="32418"/>
        <a:ext cx="5772143" cy="1041985"/>
      </dsp:txXfrm>
    </dsp:sp>
    <dsp:sp modelId="{04602CBB-CBA8-4DE1-82AD-67B339B302E4}">
      <dsp:nvSpPr>
        <dsp:cNvPr id="0" name=""/>
        <dsp:cNvSpPr/>
      </dsp:nvSpPr>
      <dsp:spPr>
        <a:xfrm>
          <a:off x="614690" y="1291291"/>
          <a:ext cx="6966490" cy="1106821"/>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defRPr cap="all"/>
          </a:pPr>
          <a:r>
            <a:rPr lang="en-US" sz="3900" kern="1200"/>
            <a:t>🎨 Less customization</a:t>
          </a:r>
        </a:p>
      </dsp:txBody>
      <dsp:txXfrm>
        <a:off x="647108" y="1323709"/>
        <a:ext cx="5567530" cy="1041985"/>
      </dsp:txXfrm>
    </dsp:sp>
    <dsp:sp modelId="{7A0084C8-7570-487B-B524-9F1332D8FD0E}">
      <dsp:nvSpPr>
        <dsp:cNvPr id="0" name=""/>
        <dsp:cNvSpPr/>
      </dsp:nvSpPr>
      <dsp:spPr>
        <a:xfrm>
          <a:off x="1229380" y="2582583"/>
          <a:ext cx="6966490" cy="1106821"/>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defRPr cap="all"/>
          </a:pPr>
          <a:r>
            <a:rPr lang="en-US" sz="3900" kern="1200"/>
            <a:t>🧭 Cleaner layout</a:t>
          </a:r>
        </a:p>
      </dsp:txBody>
      <dsp:txXfrm>
        <a:off x="1261798" y="2615001"/>
        <a:ext cx="5567530" cy="1041985"/>
      </dsp:txXfrm>
    </dsp:sp>
    <dsp:sp modelId="{11AB901F-E9B8-487E-BE1E-E6B126D86F48}">
      <dsp:nvSpPr>
        <dsp:cNvPr id="0" name=""/>
        <dsp:cNvSpPr/>
      </dsp:nvSpPr>
      <dsp:spPr>
        <a:xfrm>
          <a:off x="6247056" y="839339"/>
          <a:ext cx="719433" cy="719433"/>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a:off x="6408928" y="839339"/>
        <a:ext cx="395689" cy="541373"/>
      </dsp:txXfrm>
    </dsp:sp>
    <dsp:sp modelId="{1A82EABB-351C-4382-A576-F6133D25DB2C}">
      <dsp:nvSpPr>
        <dsp:cNvPr id="0" name=""/>
        <dsp:cNvSpPr/>
      </dsp:nvSpPr>
      <dsp:spPr>
        <a:xfrm>
          <a:off x="6861746" y="2123252"/>
          <a:ext cx="719433" cy="719433"/>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a:off x="7023618" y="2123252"/>
        <a:ext cx="395689" cy="54137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E6EDE5-BA83-4CC9-88E4-5C272A9F8838}">
      <dsp:nvSpPr>
        <dsp:cNvPr id="0" name=""/>
        <dsp:cNvSpPr/>
      </dsp:nvSpPr>
      <dsp:spPr>
        <a:xfrm>
          <a:off x="0" y="63392"/>
          <a:ext cx="8195871" cy="126125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en-US" sz="4900" kern="1200"/>
            <a:t>✨ Modern &amp; simpler</a:t>
          </a:r>
        </a:p>
      </dsp:txBody>
      <dsp:txXfrm>
        <a:off x="61570" y="124962"/>
        <a:ext cx="8072731" cy="1138119"/>
      </dsp:txXfrm>
    </dsp:sp>
    <dsp:sp modelId="{76FAEED7-4228-4F90-8C24-249E87CAA7CB}">
      <dsp:nvSpPr>
        <dsp:cNvPr id="0" name=""/>
        <dsp:cNvSpPr/>
      </dsp:nvSpPr>
      <dsp:spPr>
        <a:xfrm>
          <a:off x="0" y="1465772"/>
          <a:ext cx="8195871" cy="1261259"/>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en-US" sz="4900" kern="1200"/>
            <a:t>⚠️ Not full replacement</a:t>
          </a:r>
        </a:p>
      </dsp:txBody>
      <dsp:txXfrm>
        <a:off x="61570" y="1527342"/>
        <a:ext cx="8072731" cy="1138119"/>
      </dsp:txXfrm>
    </dsp:sp>
    <dsp:sp modelId="{3EFEE7FA-D80E-4B7F-8BFF-26E723FCCA69}">
      <dsp:nvSpPr>
        <dsp:cNvPr id="0" name=""/>
        <dsp:cNvSpPr/>
      </dsp:nvSpPr>
      <dsp:spPr>
        <a:xfrm>
          <a:off x="0" y="2868152"/>
          <a:ext cx="8195871" cy="1261259"/>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en-US" sz="4900" kern="1200"/>
            <a:t>👍 Your workflow comes first</a:t>
          </a:r>
        </a:p>
      </dsp:txBody>
      <dsp:txXfrm>
        <a:off x="61570" y="2929722"/>
        <a:ext cx="8072731" cy="113811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004E3E-8BDA-480D-B677-25A564EFD165}">
      <dsp:nvSpPr>
        <dsp:cNvPr id="0" name=""/>
        <dsp:cNvSpPr/>
      </dsp:nvSpPr>
      <dsp:spPr>
        <a:xfrm>
          <a:off x="0" y="10483"/>
          <a:ext cx="8195871" cy="788287"/>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 You’ve seen the benefits</a:t>
          </a:r>
        </a:p>
      </dsp:txBody>
      <dsp:txXfrm>
        <a:off x="38481" y="48964"/>
        <a:ext cx="8118909" cy="711325"/>
      </dsp:txXfrm>
    </dsp:sp>
    <dsp:sp modelId="{942711F1-09DC-4BF3-A339-E0A922B8D933}">
      <dsp:nvSpPr>
        <dsp:cNvPr id="0" name=""/>
        <dsp:cNvSpPr/>
      </dsp:nvSpPr>
      <dsp:spPr>
        <a:xfrm>
          <a:off x="0" y="856371"/>
          <a:ext cx="8195871" cy="788287"/>
        </a:xfrm>
        <a:prstGeom prst="roundRect">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 Now: what to know before switching</a:t>
          </a:r>
        </a:p>
      </dsp:txBody>
      <dsp:txXfrm>
        <a:off x="38481" y="894852"/>
        <a:ext cx="8118909" cy="711325"/>
      </dsp:txXfrm>
    </dsp:sp>
    <dsp:sp modelId="{6415D015-913B-44C9-8806-D5E9F7403061}">
      <dsp:nvSpPr>
        <dsp:cNvPr id="0" name=""/>
        <dsp:cNvSpPr/>
      </dsp:nvSpPr>
      <dsp:spPr>
        <a:xfrm>
          <a:off x="0" y="1702258"/>
          <a:ext cx="8195871" cy="788287"/>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 Goal: no surprises</a:t>
          </a:r>
        </a:p>
      </dsp:txBody>
      <dsp:txXfrm>
        <a:off x="38481" y="1740739"/>
        <a:ext cx="8118909" cy="711325"/>
      </dsp:txXfrm>
    </dsp:sp>
    <dsp:sp modelId="{50471560-48DF-4372-A5B3-9D596AA74C13}">
      <dsp:nvSpPr>
        <dsp:cNvPr id="0" name=""/>
        <dsp:cNvSpPr/>
      </dsp:nvSpPr>
      <dsp:spPr>
        <a:xfrm>
          <a:off x="0" y="2548146"/>
          <a:ext cx="8195871" cy="788287"/>
        </a:xfrm>
        <a:prstGeom prst="roundRect">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Warning:  Go to settings and ensure your notification for calendar events is turned on</a:t>
          </a:r>
        </a:p>
      </dsp:txBody>
      <dsp:txXfrm>
        <a:off x="38481" y="2586627"/>
        <a:ext cx="8118909" cy="711325"/>
      </dsp:txXfrm>
    </dsp:sp>
    <dsp:sp modelId="{3FFD4144-F4D9-4448-981C-2B19C2B7C95B}">
      <dsp:nvSpPr>
        <dsp:cNvPr id="0" name=""/>
        <dsp:cNvSpPr/>
      </dsp:nvSpPr>
      <dsp:spPr>
        <a:xfrm>
          <a:off x="0" y="3394033"/>
          <a:ext cx="8195871" cy="788287"/>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There are subtle changes (like MS does) that move things around.</a:t>
          </a:r>
        </a:p>
      </dsp:txBody>
      <dsp:txXfrm>
        <a:off x="38481" y="3432514"/>
        <a:ext cx="8118909" cy="71132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9EC14E-CE35-4232-95E1-775C65B5A822}">
      <dsp:nvSpPr>
        <dsp:cNvPr id="0" name=""/>
        <dsp:cNvSpPr/>
      </dsp:nvSpPr>
      <dsp:spPr>
        <a:xfrm>
          <a:off x="715337" y="2413"/>
          <a:ext cx="3221521" cy="193291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a:t>What to expect</a:t>
          </a:r>
        </a:p>
      </dsp:txBody>
      <dsp:txXfrm>
        <a:off x="715337" y="2413"/>
        <a:ext cx="3221521" cy="1932912"/>
      </dsp:txXfrm>
    </dsp:sp>
    <dsp:sp modelId="{DFCEF50C-E67B-47CB-AFEE-A1C2A18BD5DD}">
      <dsp:nvSpPr>
        <dsp:cNvPr id="0" name=""/>
        <dsp:cNvSpPr/>
      </dsp:nvSpPr>
      <dsp:spPr>
        <a:xfrm>
          <a:off x="4259011" y="2413"/>
          <a:ext cx="3221521" cy="193291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a:t>Where challenges may occur</a:t>
          </a:r>
        </a:p>
      </dsp:txBody>
      <dsp:txXfrm>
        <a:off x="4259011" y="2413"/>
        <a:ext cx="3221521" cy="1932912"/>
      </dsp:txXfrm>
    </dsp:sp>
    <dsp:sp modelId="{A97953AF-CA8C-4D09-9665-85C16C1223A2}">
      <dsp:nvSpPr>
        <dsp:cNvPr id="0" name=""/>
        <dsp:cNvSpPr/>
      </dsp:nvSpPr>
      <dsp:spPr>
        <a:xfrm>
          <a:off x="2487174" y="2257478"/>
          <a:ext cx="3221521" cy="193291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a:t>How to be ready</a:t>
          </a:r>
        </a:p>
      </dsp:txBody>
      <dsp:txXfrm>
        <a:off x="2487174" y="2257478"/>
        <a:ext cx="3221521" cy="193291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F3E854-57E1-458F-B7A8-E24B7F9894BB}">
      <dsp:nvSpPr>
        <dsp:cNvPr id="0" name=""/>
        <dsp:cNvSpPr/>
      </dsp:nvSpPr>
      <dsp:spPr>
        <a:xfrm>
          <a:off x="827085" y="211"/>
          <a:ext cx="965039" cy="965039"/>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ED75680-6773-44FE-9CB4-1E26FC5E82D7}">
      <dsp:nvSpPr>
        <dsp:cNvPr id="0" name=""/>
        <dsp:cNvSpPr/>
      </dsp:nvSpPr>
      <dsp:spPr>
        <a:xfrm>
          <a:off x="1032749" y="205875"/>
          <a:ext cx="553710" cy="55371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2C261EB-3D00-4668-A955-C5C3C2CB7A14}">
      <dsp:nvSpPr>
        <dsp:cNvPr id="0" name=""/>
        <dsp:cNvSpPr/>
      </dsp:nvSpPr>
      <dsp:spPr>
        <a:xfrm>
          <a:off x="518589" y="1265836"/>
          <a:ext cx="1582031" cy="632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a:t>Review training materials</a:t>
          </a:r>
        </a:p>
      </dsp:txBody>
      <dsp:txXfrm>
        <a:off x="518589" y="1265836"/>
        <a:ext cx="1582031" cy="632812"/>
      </dsp:txXfrm>
    </dsp:sp>
    <dsp:sp modelId="{8033DDF5-F49B-459C-A43E-C1568D981727}">
      <dsp:nvSpPr>
        <dsp:cNvPr id="0" name=""/>
        <dsp:cNvSpPr/>
      </dsp:nvSpPr>
      <dsp:spPr>
        <a:xfrm>
          <a:off x="2685972" y="211"/>
          <a:ext cx="965039" cy="965039"/>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23F26D6-5D66-4C7E-ADE5-4462E8E3C489}">
      <dsp:nvSpPr>
        <dsp:cNvPr id="0" name=""/>
        <dsp:cNvSpPr/>
      </dsp:nvSpPr>
      <dsp:spPr>
        <a:xfrm>
          <a:off x="2891636" y="205875"/>
          <a:ext cx="553710" cy="55371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38B486F-B762-4999-ADFC-D2D3305DD3D5}">
      <dsp:nvSpPr>
        <dsp:cNvPr id="0" name=""/>
        <dsp:cNvSpPr/>
      </dsp:nvSpPr>
      <dsp:spPr>
        <a:xfrm>
          <a:off x="2377476" y="1265836"/>
          <a:ext cx="1582031" cy="632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a:t>Practice key tasks ahead of time</a:t>
          </a:r>
        </a:p>
      </dsp:txBody>
      <dsp:txXfrm>
        <a:off x="2377476" y="1265836"/>
        <a:ext cx="1582031" cy="632812"/>
      </dsp:txXfrm>
    </dsp:sp>
    <dsp:sp modelId="{238394D5-40ED-48DF-A3A2-CC4F92A0F588}">
      <dsp:nvSpPr>
        <dsp:cNvPr id="0" name=""/>
        <dsp:cNvSpPr/>
      </dsp:nvSpPr>
      <dsp:spPr>
        <a:xfrm>
          <a:off x="4544859" y="211"/>
          <a:ext cx="965039" cy="965039"/>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EA24E6F-7592-4E21-882D-BA0190FAA651}">
      <dsp:nvSpPr>
        <dsp:cNvPr id="0" name=""/>
        <dsp:cNvSpPr/>
      </dsp:nvSpPr>
      <dsp:spPr>
        <a:xfrm>
          <a:off x="4750523" y="205875"/>
          <a:ext cx="553710" cy="55371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43ACD4D-99FF-4E04-8D99-BD775125F024}">
      <dsp:nvSpPr>
        <dsp:cNvPr id="0" name=""/>
        <dsp:cNvSpPr/>
      </dsp:nvSpPr>
      <dsp:spPr>
        <a:xfrm>
          <a:off x="4236363" y="1265836"/>
          <a:ext cx="1582031" cy="632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a:t>Know how to get support</a:t>
          </a:r>
        </a:p>
      </dsp:txBody>
      <dsp:txXfrm>
        <a:off x="4236363" y="1265836"/>
        <a:ext cx="1582031" cy="632812"/>
      </dsp:txXfrm>
    </dsp:sp>
    <dsp:sp modelId="{592670A1-C430-46E6-9527-2D0624C1A120}">
      <dsp:nvSpPr>
        <dsp:cNvPr id="0" name=""/>
        <dsp:cNvSpPr/>
      </dsp:nvSpPr>
      <dsp:spPr>
        <a:xfrm>
          <a:off x="6403746" y="211"/>
          <a:ext cx="965039" cy="965039"/>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833BE36-5D44-4F0A-AB0A-D237A9066B0B}">
      <dsp:nvSpPr>
        <dsp:cNvPr id="0" name=""/>
        <dsp:cNvSpPr/>
      </dsp:nvSpPr>
      <dsp:spPr>
        <a:xfrm>
          <a:off x="6609410" y="205875"/>
          <a:ext cx="553710" cy="55371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EE9A990-A55B-4343-8AB3-62DB45B511C7}">
      <dsp:nvSpPr>
        <dsp:cNvPr id="0" name=""/>
        <dsp:cNvSpPr/>
      </dsp:nvSpPr>
      <dsp:spPr>
        <a:xfrm>
          <a:off x="6095249" y="1265836"/>
          <a:ext cx="1582031" cy="632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a:t>Expect an adjustment period</a:t>
          </a:r>
        </a:p>
      </dsp:txBody>
      <dsp:txXfrm>
        <a:off x="6095249" y="1265836"/>
        <a:ext cx="1582031" cy="632812"/>
      </dsp:txXfrm>
    </dsp:sp>
    <dsp:sp modelId="{87E90D72-605A-417D-B11F-33931808F42B}">
      <dsp:nvSpPr>
        <dsp:cNvPr id="0" name=""/>
        <dsp:cNvSpPr/>
      </dsp:nvSpPr>
      <dsp:spPr>
        <a:xfrm>
          <a:off x="3615415" y="2294156"/>
          <a:ext cx="965039" cy="965039"/>
        </a:xfrm>
        <a:prstGeom prst="round2DiagRect">
          <a:avLst>
            <a:gd name="adj1" fmla="val 29727"/>
            <a:gd name="adj2" fmla="val 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D15F53-6AA9-4B45-B5E0-48749734D0EA}">
      <dsp:nvSpPr>
        <dsp:cNvPr id="0" name=""/>
        <dsp:cNvSpPr/>
      </dsp:nvSpPr>
      <dsp:spPr>
        <a:xfrm>
          <a:off x="3821080" y="2499820"/>
          <a:ext cx="553710" cy="55371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0EEB4B3-C746-4D5D-8702-3CCA5DF27AEA}">
      <dsp:nvSpPr>
        <dsp:cNvPr id="0" name=""/>
        <dsp:cNvSpPr/>
      </dsp:nvSpPr>
      <dsp:spPr>
        <a:xfrm>
          <a:off x="3306919" y="3559781"/>
          <a:ext cx="1582031" cy="632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a:t>Ask questions early</a:t>
          </a:r>
        </a:p>
      </dsp:txBody>
      <dsp:txXfrm>
        <a:off x="3306919" y="3559781"/>
        <a:ext cx="1582031" cy="63281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397A08-6455-4F23-9C6C-57129AC9F47C}">
      <dsp:nvSpPr>
        <dsp:cNvPr id="0" name=""/>
        <dsp:cNvSpPr/>
      </dsp:nvSpPr>
      <dsp:spPr>
        <a:xfrm>
          <a:off x="738477" y="1037662"/>
          <a:ext cx="1079825" cy="107982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0AB2C67-29CB-4A72-9F92-979437019A12}">
      <dsp:nvSpPr>
        <dsp:cNvPr id="0" name=""/>
        <dsp:cNvSpPr/>
      </dsp:nvSpPr>
      <dsp:spPr>
        <a:xfrm>
          <a:off x="78583" y="2435142"/>
          <a:ext cx="239961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pPr>
          <a:r>
            <a:rPr lang="en-US" sz="2500" kern="1200"/>
            <a:t>Updated navigation</a:t>
          </a:r>
        </a:p>
      </dsp:txBody>
      <dsp:txXfrm>
        <a:off x="78583" y="2435142"/>
        <a:ext cx="2399612" cy="720000"/>
      </dsp:txXfrm>
    </dsp:sp>
    <dsp:sp modelId="{8CF6767F-DBB4-4B17-9B38-D3AD9932E65A}">
      <dsp:nvSpPr>
        <dsp:cNvPr id="0" name=""/>
        <dsp:cNvSpPr/>
      </dsp:nvSpPr>
      <dsp:spPr>
        <a:xfrm>
          <a:off x="3558022" y="1037662"/>
          <a:ext cx="1079825" cy="107982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20ADF17-7567-4CB6-9B49-AF474967D7CE}">
      <dsp:nvSpPr>
        <dsp:cNvPr id="0" name=""/>
        <dsp:cNvSpPr/>
      </dsp:nvSpPr>
      <dsp:spPr>
        <a:xfrm>
          <a:off x="2898129" y="2435142"/>
          <a:ext cx="239961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pPr>
          <a:r>
            <a:rPr lang="en-US" sz="2500" kern="1200"/>
            <a:t>New workflows</a:t>
          </a:r>
        </a:p>
      </dsp:txBody>
      <dsp:txXfrm>
        <a:off x="2898129" y="2435142"/>
        <a:ext cx="2399612" cy="720000"/>
      </dsp:txXfrm>
    </dsp:sp>
    <dsp:sp modelId="{BB4130B9-C226-446F-B69A-895956AE5DC8}">
      <dsp:nvSpPr>
        <dsp:cNvPr id="0" name=""/>
        <dsp:cNvSpPr/>
      </dsp:nvSpPr>
      <dsp:spPr>
        <a:xfrm>
          <a:off x="6377567" y="1037662"/>
          <a:ext cx="1079825" cy="107982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7BFA2F0-5BF0-4BC2-B57A-2B22CBC701C6}">
      <dsp:nvSpPr>
        <dsp:cNvPr id="0" name=""/>
        <dsp:cNvSpPr/>
      </dsp:nvSpPr>
      <dsp:spPr>
        <a:xfrm>
          <a:off x="5717674" y="2435142"/>
          <a:ext cx="239961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pPr>
          <a:r>
            <a:rPr lang="en-US" sz="2500" kern="1200"/>
            <a:t>Redesigned screens</a:t>
          </a:r>
        </a:p>
      </dsp:txBody>
      <dsp:txXfrm>
        <a:off x="5717674" y="2435142"/>
        <a:ext cx="2399612" cy="72000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0B55A2-AEBA-4F27-BF92-4BBF2B55E7B8}">
      <dsp:nvSpPr>
        <dsp:cNvPr id="0" name=""/>
        <dsp:cNvSpPr/>
      </dsp:nvSpPr>
      <dsp:spPr>
        <a:xfrm>
          <a:off x="518185" y="768902"/>
          <a:ext cx="1475437" cy="147543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099BEC-1C19-40CA-8A42-C467DD3E39DE}">
      <dsp:nvSpPr>
        <dsp:cNvPr id="0" name=""/>
        <dsp:cNvSpPr/>
      </dsp:nvSpPr>
      <dsp:spPr>
        <a:xfrm>
          <a:off x="832623" y="1083340"/>
          <a:ext cx="846562" cy="846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A817CF7-8ED1-40C8-A40D-CCA38246B037}">
      <dsp:nvSpPr>
        <dsp:cNvPr id="0" name=""/>
        <dsp:cNvSpPr/>
      </dsp:nvSpPr>
      <dsp:spPr>
        <a:xfrm>
          <a:off x="46529" y="2703902"/>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Minor issues may occur</a:t>
          </a:r>
        </a:p>
      </dsp:txBody>
      <dsp:txXfrm>
        <a:off x="46529" y="2703902"/>
        <a:ext cx="2418750" cy="720000"/>
      </dsp:txXfrm>
    </dsp:sp>
    <dsp:sp modelId="{C1F1B8E9-945D-489D-821E-C20475AB2543}">
      <dsp:nvSpPr>
        <dsp:cNvPr id="0" name=""/>
        <dsp:cNvSpPr/>
      </dsp:nvSpPr>
      <dsp:spPr>
        <a:xfrm>
          <a:off x="3360216" y="768902"/>
          <a:ext cx="1475437" cy="147543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5746148-E753-483A-AEEC-6978A3181565}">
      <dsp:nvSpPr>
        <dsp:cNvPr id="0" name=""/>
        <dsp:cNvSpPr/>
      </dsp:nvSpPr>
      <dsp:spPr>
        <a:xfrm>
          <a:off x="3674654" y="1083340"/>
          <a:ext cx="846562" cy="846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EB53F27-59EE-4480-B5F1-8DD2DAF5CD49}">
      <dsp:nvSpPr>
        <dsp:cNvPr id="0" name=""/>
        <dsp:cNvSpPr/>
      </dsp:nvSpPr>
      <dsp:spPr>
        <a:xfrm>
          <a:off x="2888560" y="2703902"/>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Some features still evolving</a:t>
          </a:r>
        </a:p>
      </dsp:txBody>
      <dsp:txXfrm>
        <a:off x="2888560" y="2703902"/>
        <a:ext cx="2418750" cy="720000"/>
      </dsp:txXfrm>
    </dsp:sp>
    <dsp:sp modelId="{15575FF2-DA98-494B-A939-95F2A05F5ADC}">
      <dsp:nvSpPr>
        <dsp:cNvPr id="0" name=""/>
        <dsp:cNvSpPr/>
      </dsp:nvSpPr>
      <dsp:spPr>
        <a:xfrm>
          <a:off x="6202248" y="768902"/>
          <a:ext cx="1475437" cy="147543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B4B0EA-735B-480A-98D2-517D5E1C49A4}">
      <dsp:nvSpPr>
        <dsp:cNvPr id="0" name=""/>
        <dsp:cNvSpPr/>
      </dsp:nvSpPr>
      <dsp:spPr>
        <a:xfrm>
          <a:off x="6516685" y="1083340"/>
          <a:ext cx="846562" cy="846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6C259D9-D856-4D1C-AB12-746D7FD857CC}">
      <dsp:nvSpPr>
        <dsp:cNvPr id="0" name=""/>
        <dsp:cNvSpPr/>
      </dsp:nvSpPr>
      <dsp:spPr>
        <a:xfrm>
          <a:off x="5730591" y="2703902"/>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Performance may vary</a:t>
          </a:r>
        </a:p>
      </dsp:txBody>
      <dsp:txXfrm>
        <a:off x="5730591" y="2703902"/>
        <a:ext cx="2418750" cy="72000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0DEC88-A596-4D54-A752-CF78D1A0A3EC}">
      <dsp:nvSpPr>
        <dsp:cNvPr id="0" name=""/>
        <dsp:cNvSpPr/>
      </dsp:nvSpPr>
      <dsp:spPr>
        <a:xfrm>
          <a:off x="715337" y="2413"/>
          <a:ext cx="3221521" cy="193291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a:t>Roles may change</a:t>
          </a:r>
        </a:p>
      </dsp:txBody>
      <dsp:txXfrm>
        <a:off x="715337" y="2413"/>
        <a:ext cx="3221521" cy="1932912"/>
      </dsp:txXfrm>
    </dsp:sp>
    <dsp:sp modelId="{0426978E-FFB8-4583-97A1-23885BB03854}">
      <dsp:nvSpPr>
        <dsp:cNvPr id="0" name=""/>
        <dsp:cNvSpPr/>
      </dsp:nvSpPr>
      <dsp:spPr>
        <a:xfrm>
          <a:off x="4259011" y="2413"/>
          <a:ext cx="3221521" cy="193291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a:t>Access differences</a:t>
          </a:r>
        </a:p>
      </dsp:txBody>
      <dsp:txXfrm>
        <a:off x="4259011" y="2413"/>
        <a:ext cx="3221521" cy="1932912"/>
      </dsp:txXfrm>
    </dsp:sp>
    <dsp:sp modelId="{693C199B-D96A-4A44-834E-0B7012858C4E}">
      <dsp:nvSpPr>
        <dsp:cNvPr id="0" name=""/>
        <dsp:cNvSpPr/>
      </dsp:nvSpPr>
      <dsp:spPr>
        <a:xfrm>
          <a:off x="2487174" y="2257478"/>
          <a:ext cx="3221521" cy="193291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a:t>Items may appear missing</a:t>
          </a:r>
        </a:p>
      </dsp:txBody>
      <dsp:txXfrm>
        <a:off x="2487174" y="2257478"/>
        <a:ext cx="3221521" cy="193291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C8938A-5B9F-4988-BF25-03855D474A77}">
      <dsp:nvSpPr>
        <dsp:cNvPr id="0" name=""/>
        <dsp:cNvSpPr/>
      </dsp:nvSpPr>
      <dsp:spPr>
        <a:xfrm>
          <a:off x="518185" y="768902"/>
          <a:ext cx="1475437" cy="147543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41AF70-019C-4E29-B7E7-4D4089EE2EFD}">
      <dsp:nvSpPr>
        <dsp:cNvPr id="0" name=""/>
        <dsp:cNvSpPr/>
      </dsp:nvSpPr>
      <dsp:spPr>
        <a:xfrm>
          <a:off x="832623" y="1083340"/>
          <a:ext cx="846562" cy="846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804AB30-ADEF-4261-8E43-170CEC767744}">
      <dsp:nvSpPr>
        <dsp:cNvPr id="0" name=""/>
        <dsp:cNvSpPr/>
      </dsp:nvSpPr>
      <dsp:spPr>
        <a:xfrm>
          <a:off x="46529" y="2703902"/>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Client data intact</a:t>
          </a:r>
        </a:p>
      </dsp:txBody>
      <dsp:txXfrm>
        <a:off x="46529" y="2703902"/>
        <a:ext cx="2418750" cy="720000"/>
      </dsp:txXfrm>
    </dsp:sp>
    <dsp:sp modelId="{F326DD44-AF9E-4B71-8504-07B578521F23}">
      <dsp:nvSpPr>
        <dsp:cNvPr id="0" name=""/>
        <dsp:cNvSpPr/>
      </dsp:nvSpPr>
      <dsp:spPr>
        <a:xfrm>
          <a:off x="3360216" y="768902"/>
          <a:ext cx="1475437" cy="147543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ED6E9D4-2511-4FE7-AB3B-D5E690D32C9F}">
      <dsp:nvSpPr>
        <dsp:cNvPr id="0" name=""/>
        <dsp:cNvSpPr/>
      </dsp:nvSpPr>
      <dsp:spPr>
        <a:xfrm>
          <a:off x="3674654" y="1083340"/>
          <a:ext cx="846562" cy="846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738D296-461D-4539-BD02-6924931C782A}">
      <dsp:nvSpPr>
        <dsp:cNvPr id="0" name=""/>
        <dsp:cNvSpPr/>
      </dsp:nvSpPr>
      <dsp:spPr>
        <a:xfrm>
          <a:off x="2888560" y="2703902"/>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Case history preserved</a:t>
          </a:r>
        </a:p>
      </dsp:txBody>
      <dsp:txXfrm>
        <a:off x="2888560" y="2703902"/>
        <a:ext cx="2418750" cy="720000"/>
      </dsp:txXfrm>
    </dsp:sp>
    <dsp:sp modelId="{4D803F8A-69AD-4E3C-ABBD-54AD8AFC5D80}">
      <dsp:nvSpPr>
        <dsp:cNvPr id="0" name=""/>
        <dsp:cNvSpPr/>
      </dsp:nvSpPr>
      <dsp:spPr>
        <a:xfrm>
          <a:off x="6202248" y="768902"/>
          <a:ext cx="1475437" cy="147543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650A44-BB51-4157-9EF6-62A9B9D5D129}">
      <dsp:nvSpPr>
        <dsp:cNvPr id="0" name=""/>
        <dsp:cNvSpPr/>
      </dsp:nvSpPr>
      <dsp:spPr>
        <a:xfrm>
          <a:off x="6516685" y="1083340"/>
          <a:ext cx="846562" cy="846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2AD49A7-4F6F-49E7-9DC0-B7FC01A05D1C}">
      <dsp:nvSpPr>
        <dsp:cNvPr id="0" name=""/>
        <dsp:cNvSpPr/>
      </dsp:nvSpPr>
      <dsp:spPr>
        <a:xfrm>
          <a:off x="5730591" y="2703902"/>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Core records unchanged</a:t>
          </a:r>
        </a:p>
      </dsp:txBody>
      <dsp:txXfrm>
        <a:off x="5730591" y="2703902"/>
        <a:ext cx="2418750" cy="72000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6B06A2-ABB2-4C07-9FB3-5BB78310E148}">
      <dsp:nvSpPr>
        <dsp:cNvPr id="0" name=""/>
        <dsp:cNvSpPr/>
      </dsp:nvSpPr>
      <dsp:spPr>
        <a:xfrm>
          <a:off x="0" y="36954"/>
          <a:ext cx="8195871" cy="127120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l" defTabSz="2355850">
            <a:lnSpc>
              <a:spcPct val="90000"/>
            </a:lnSpc>
            <a:spcBef>
              <a:spcPct val="0"/>
            </a:spcBef>
            <a:spcAft>
              <a:spcPct val="35000"/>
            </a:spcAft>
            <a:buNone/>
          </a:pPr>
          <a:r>
            <a:rPr lang="en-US" sz="5300" kern="1200"/>
            <a:t>Guides and job aids</a:t>
          </a:r>
        </a:p>
      </dsp:txBody>
      <dsp:txXfrm>
        <a:off x="62055" y="99009"/>
        <a:ext cx="8071761" cy="1147095"/>
      </dsp:txXfrm>
    </dsp:sp>
    <dsp:sp modelId="{511D1600-741A-4C03-A286-0B87D207D3DC}">
      <dsp:nvSpPr>
        <dsp:cNvPr id="0" name=""/>
        <dsp:cNvSpPr/>
      </dsp:nvSpPr>
      <dsp:spPr>
        <a:xfrm>
          <a:off x="0" y="1460800"/>
          <a:ext cx="8195871" cy="1271205"/>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l" defTabSz="2355850">
            <a:lnSpc>
              <a:spcPct val="90000"/>
            </a:lnSpc>
            <a:spcBef>
              <a:spcPct val="0"/>
            </a:spcBef>
            <a:spcAft>
              <a:spcPct val="35000"/>
            </a:spcAft>
            <a:buNone/>
          </a:pPr>
          <a:r>
            <a:rPr lang="en-US" sz="5300" kern="1200"/>
            <a:t>Recorded training sessions</a:t>
          </a:r>
        </a:p>
      </dsp:txBody>
      <dsp:txXfrm>
        <a:off x="62055" y="1522855"/>
        <a:ext cx="8071761" cy="1147095"/>
      </dsp:txXfrm>
    </dsp:sp>
    <dsp:sp modelId="{94EAC61C-F3A5-48B4-AAFB-FE71E6B81E63}">
      <dsp:nvSpPr>
        <dsp:cNvPr id="0" name=""/>
        <dsp:cNvSpPr/>
      </dsp:nvSpPr>
      <dsp:spPr>
        <a:xfrm>
          <a:off x="0" y="2884645"/>
          <a:ext cx="8195871" cy="1271205"/>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l" defTabSz="2355850">
            <a:lnSpc>
              <a:spcPct val="90000"/>
            </a:lnSpc>
            <a:spcBef>
              <a:spcPct val="0"/>
            </a:spcBef>
            <a:spcAft>
              <a:spcPct val="35000"/>
            </a:spcAft>
            <a:buNone/>
          </a:pPr>
          <a:r>
            <a:rPr lang="en-US" sz="5300" kern="1200"/>
            <a:t>Practice opportunities</a:t>
          </a:r>
        </a:p>
      </dsp:txBody>
      <dsp:txXfrm>
        <a:off x="62055" y="2946700"/>
        <a:ext cx="8071761" cy="1147095"/>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67C36A-694F-4820-89E2-83F8789391DE}">
      <dsp:nvSpPr>
        <dsp:cNvPr id="0" name=""/>
        <dsp:cNvSpPr/>
      </dsp:nvSpPr>
      <dsp:spPr>
        <a:xfrm>
          <a:off x="518185" y="768902"/>
          <a:ext cx="1475437" cy="147543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F0D907-4F6C-49D4-AF4D-47C1AFF63CF2}">
      <dsp:nvSpPr>
        <dsp:cNvPr id="0" name=""/>
        <dsp:cNvSpPr/>
      </dsp:nvSpPr>
      <dsp:spPr>
        <a:xfrm>
          <a:off x="832623" y="1083340"/>
          <a:ext cx="846562" cy="846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93D3A74-E985-4783-A43F-890741F6AA5E}">
      <dsp:nvSpPr>
        <dsp:cNvPr id="0" name=""/>
        <dsp:cNvSpPr/>
      </dsp:nvSpPr>
      <dsp:spPr>
        <a:xfrm>
          <a:off x="46529" y="2703902"/>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Help desk available</a:t>
          </a:r>
        </a:p>
      </dsp:txBody>
      <dsp:txXfrm>
        <a:off x="46529" y="2703902"/>
        <a:ext cx="2418750" cy="720000"/>
      </dsp:txXfrm>
    </dsp:sp>
    <dsp:sp modelId="{325CF082-F967-4ECD-95FF-393DED0BABE5}">
      <dsp:nvSpPr>
        <dsp:cNvPr id="0" name=""/>
        <dsp:cNvSpPr/>
      </dsp:nvSpPr>
      <dsp:spPr>
        <a:xfrm>
          <a:off x="3360216" y="768902"/>
          <a:ext cx="1475437" cy="147543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03BC772-A796-4B3E-B15F-3A353DCCEECA}">
      <dsp:nvSpPr>
        <dsp:cNvPr id="0" name=""/>
        <dsp:cNvSpPr/>
      </dsp:nvSpPr>
      <dsp:spPr>
        <a:xfrm>
          <a:off x="3674654" y="1083340"/>
          <a:ext cx="846562" cy="846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DC84BAD-0F72-4AB0-A31F-FDF3DE938F14}">
      <dsp:nvSpPr>
        <dsp:cNvPr id="0" name=""/>
        <dsp:cNvSpPr/>
      </dsp:nvSpPr>
      <dsp:spPr>
        <a:xfrm>
          <a:off x="2888560" y="2703902"/>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Designated contacts</a:t>
          </a:r>
        </a:p>
      </dsp:txBody>
      <dsp:txXfrm>
        <a:off x="2888560" y="2703902"/>
        <a:ext cx="2418750" cy="720000"/>
      </dsp:txXfrm>
    </dsp:sp>
    <dsp:sp modelId="{3E6F4280-7428-47E7-9F18-8E57B35AEE2A}">
      <dsp:nvSpPr>
        <dsp:cNvPr id="0" name=""/>
        <dsp:cNvSpPr/>
      </dsp:nvSpPr>
      <dsp:spPr>
        <a:xfrm>
          <a:off x="6202248" y="768902"/>
          <a:ext cx="1475437" cy="147543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B1BA8C-9D4C-45FC-9907-09DAB12C8EBB}">
      <dsp:nvSpPr>
        <dsp:cNvPr id="0" name=""/>
        <dsp:cNvSpPr/>
      </dsp:nvSpPr>
      <dsp:spPr>
        <a:xfrm>
          <a:off x="6516685" y="1083340"/>
          <a:ext cx="846562" cy="846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EBF00B6-0F03-4412-8024-789DA5FFDA15}">
      <dsp:nvSpPr>
        <dsp:cNvPr id="0" name=""/>
        <dsp:cNvSpPr/>
      </dsp:nvSpPr>
      <dsp:spPr>
        <a:xfrm>
          <a:off x="5730591" y="2703902"/>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Report issues early</a:t>
          </a:r>
        </a:p>
      </dsp:txBody>
      <dsp:txXfrm>
        <a:off x="5730591" y="2703902"/>
        <a:ext cx="241875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0CB66C-61EA-46E5-8DDD-4E79D58C660F}">
      <dsp:nvSpPr>
        <dsp:cNvPr id="0" name=""/>
        <dsp:cNvSpPr/>
      </dsp:nvSpPr>
      <dsp:spPr>
        <a:xfrm>
          <a:off x="0" y="187862"/>
          <a:ext cx="8195871" cy="118404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l" defTabSz="2044700">
            <a:lnSpc>
              <a:spcPct val="90000"/>
            </a:lnSpc>
            <a:spcBef>
              <a:spcPct val="0"/>
            </a:spcBef>
            <a:spcAft>
              <a:spcPct val="35000"/>
            </a:spcAft>
            <a:buNone/>
          </a:pPr>
          <a:r>
            <a:rPr lang="en-US" sz="4600" kern="1200"/>
            <a:t>🧩 Add-ins connect tools</a:t>
          </a:r>
        </a:p>
      </dsp:txBody>
      <dsp:txXfrm>
        <a:off x="57800" y="245662"/>
        <a:ext cx="8080271" cy="1068440"/>
      </dsp:txXfrm>
    </dsp:sp>
    <dsp:sp modelId="{1A8E2F07-D9E6-4E00-8B01-49220413DD07}">
      <dsp:nvSpPr>
        <dsp:cNvPr id="0" name=""/>
        <dsp:cNvSpPr/>
      </dsp:nvSpPr>
      <dsp:spPr>
        <a:xfrm>
          <a:off x="0" y="1504382"/>
          <a:ext cx="8195871" cy="118404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l" defTabSz="2044700">
            <a:lnSpc>
              <a:spcPct val="90000"/>
            </a:lnSpc>
            <a:spcBef>
              <a:spcPct val="0"/>
            </a:spcBef>
            <a:spcAft>
              <a:spcPct val="35000"/>
            </a:spcAft>
            <a:buNone/>
          </a:pPr>
          <a:r>
            <a:rPr lang="en-US" sz="4600" kern="1200"/>
            <a:t>❌ Old ones don’t work</a:t>
          </a:r>
        </a:p>
      </dsp:txBody>
      <dsp:txXfrm>
        <a:off x="57800" y="1562182"/>
        <a:ext cx="8080271" cy="1068440"/>
      </dsp:txXfrm>
    </dsp:sp>
    <dsp:sp modelId="{A469FBFB-B115-4212-8206-43E3366C7C01}">
      <dsp:nvSpPr>
        <dsp:cNvPr id="0" name=""/>
        <dsp:cNvSpPr/>
      </dsp:nvSpPr>
      <dsp:spPr>
        <a:xfrm>
          <a:off x="0" y="2820902"/>
          <a:ext cx="8195871" cy="118404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l" defTabSz="2044700">
            <a:lnSpc>
              <a:spcPct val="90000"/>
            </a:lnSpc>
            <a:spcBef>
              <a:spcPct val="0"/>
            </a:spcBef>
            <a:spcAft>
              <a:spcPct val="35000"/>
            </a:spcAft>
            <a:buNone/>
          </a:pPr>
          <a:r>
            <a:rPr lang="en-US" sz="4600" kern="1200"/>
            <a:t>☁️ Only cloud-based supported</a:t>
          </a:r>
        </a:p>
      </dsp:txBody>
      <dsp:txXfrm>
        <a:off x="57800" y="2878702"/>
        <a:ext cx="8080271" cy="106844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0556A6-43B6-46EB-B3E7-3F0E9019E38A}">
      <dsp:nvSpPr>
        <dsp:cNvPr id="0" name=""/>
        <dsp:cNvSpPr/>
      </dsp:nvSpPr>
      <dsp:spPr>
        <a:xfrm>
          <a:off x="518185" y="768902"/>
          <a:ext cx="1475437" cy="147543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AF87D7-5251-46DC-BBA8-7FA6B9F1E622}">
      <dsp:nvSpPr>
        <dsp:cNvPr id="0" name=""/>
        <dsp:cNvSpPr/>
      </dsp:nvSpPr>
      <dsp:spPr>
        <a:xfrm>
          <a:off x="832623" y="1083340"/>
          <a:ext cx="846562" cy="846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C62C80F-07B2-4B94-B5E5-C1F3F5922E67}">
      <dsp:nvSpPr>
        <dsp:cNvPr id="0" name=""/>
        <dsp:cNvSpPr/>
      </dsp:nvSpPr>
      <dsp:spPr>
        <a:xfrm>
          <a:off x="46529" y="2703902"/>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Where did this go?</a:t>
          </a:r>
        </a:p>
      </dsp:txBody>
      <dsp:txXfrm>
        <a:off x="46529" y="2703902"/>
        <a:ext cx="2418750" cy="720000"/>
      </dsp:txXfrm>
    </dsp:sp>
    <dsp:sp modelId="{FB80181B-672D-40EE-B62A-681EE5079968}">
      <dsp:nvSpPr>
        <dsp:cNvPr id="0" name=""/>
        <dsp:cNvSpPr/>
      </dsp:nvSpPr>
      <dsp:spPr>
        <a:xfrm>
          <a:off x="3360216" y="768902"/>
          <a:ext cx="1475437" cy="147543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85F1E29-CB1B-4E47-8731-6E99DB29E11E}">
      <dsp:nvSpPr>
        <dsp:cNvPr id="0" name=""/>
        <dsp:cNvSpPr/>
      </dsp:nvSpPr>
      <dsp:spPr>
        <a:xfrm>
          <a:off x="3674654" y="1083340"/>
          <a:ext cx="846562" cy="846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89934AB-23FA-4207-9770-7145E2873D37}">
      <dsp:nvSpPr>
        <dsp:cNvPr id="0" name=""/>
        <dsp:cNvSpPr/>
      </dsp:nvSpPr>
      <dsp:spPr>
        <a:xfrm>
          <a:off x="2888560" y="2703902"/>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Why is this different?</a:t>
          </a:r>
        </a:p>
      </dsp:txBody>
      <dsp:txXfrm>
        <a:off x="2888560" y="2703902"/>
        <a:ext cx="2418750" cy="720000"/>
      </dsp:txXfrm>
    </dsp:sp>
    <dsp:sp modelId="{0F758015-AECF-4D15-BB08-FC99050CF547}">
      <dsp:nvSpPr>
        <dsp:cNvPr id="0" name=""/>
        <dsp:cNvSpPr/>
      </dsp:nvSpPr>
      <dsp:spPr>
        <a:xfrm>
          <a:off x="6202248" y="768902"/>
          <a:ext cx="1475437" cy="147543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352E2F-35A8-48E5-8999-737D4574587F}">
      <dsp:nvSpPr>
        <dsp:cNvPr id="0" name=""/>
        <dsp:cNvSpPr/>
      </dsp:nvSpPr>
      <dsp:spPr>
        <a:xfrm>
          <a:off x="6516685" y="1083340"/>
          <a:ext cx="846562" cy="846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DA24A71-DAD0-4BD0-9308-DDD6D9CD3C3F}">
      <dsp:nvSpPr>
        <dsp:cNvPr id="0" name=""/>
        <dsp:cNvSpPr/>
      </dsp:nvSpPr>
      <dsp:spPr>
        <a:xfrm>
          <a:off x="5730591" y="2703902"/>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Is anything missing?</a:t>
          </a:r>
        </a:p>
      </dsp:txBody>
      <dsp:txXfrm>
        <a:off x="5730591" y="2703902"/>
        <a:ext cx="2418750" cy="72000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B97C71-EA77-4DC4-BC4A-2C8BD2CFDCF8}">
      <dsp:nvSpPr>
        <dsp:cNvPr id="0" name=""/>
        <dsp:cNvSpPr/>
      </dsp:nvSpPr>
      <dsp:spPr>
        <a:xfrm>
          <a:off x="715337" y="2413"/>
          <a:ext cx="3221521" cy="193291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a:t>Adjustment is normal</a:t>
          </a:r>
        </a:p>
      </dsp:txBody>
      <dsp:txXfrm>
        <a:off x="715337" y="2413"/>
        <a:ext cx="3221521" cy="1932912"/>
      </dsp:txXfrm>
    </dsp:sp>
    <dsp:sp modelId="{0359D39F-AF7C-4C08-90EC-F4EFC4BCB235}">
      <dsp:nvSpPr>
        <dsp:cNvPr id="0" name=""/>
        <dsp:cNvSpPr/>
      </dsp:nvSpPr>
      <dsp:spPr>
        <a:xfrm>
          <a:off x="4259011" y="2413"/>
          <a:ext cx="3221521" cy="193291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a:t>Support is available</a:t>
          </a:r>
        </a:p>
      </dsp:txBody>
      <dsp:txXfrm>
        <a:off x="4259011" y="2413"/>
        <a:ext cx="3221521" cy="1932912"/>
      </dsp:txXfrm>
    </dsp:sp>
    <dsp:sp modelId="{0907128C-2CD4-43BB-9637-39A2CD0C84A6}">
      <dsp:nvSpPr>
        <dsp:cNvPr id="0" name=""/>
        <dsp:cNvSpPr/>
      </dsp:nvSpPr>
      <dsp:spPr>
        <a:xfrm>
          <a:off x="2487174" y="2257478"/>
          <a:ext cx="3221521" cy="193291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a:t>Focus on steady progress</a:t>
          </a:r>
        </a:p>
      </dsp:txBody>
      <dsp:txXfrm>
        <a:off x="2487174" y="2257478"/>
        <a:ext cx="3221521" cy="19329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1D97AE-875A-428A-9FEA-18FA10D406EB}">
      <dsp:nvSpPr>
        <dsp:cNvPr id="0" name=""/>
        <dsp:cNvSpPr/>
      </dsp:nvSpPr>
      <dsp:spPr>
        <a:xfrm>
          <a:off x="0" y="21902"/>
          <a:ext cx="8195871" cy="12870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en-US" sz="5000" kern="1200"/>
            <a:t>📁 PST = saved email file</a:t>
          </a:r>
        </a:p>
      </dsp:txBody>
      <dsp:txXfrm>
        <a:off x="62826" y="84728"/>
        <a:ext cx="8070219" cy="1161348"/>
      </dsp:txXfrm>
    </dsp:sp>
    <dsp:sp modelId="{CD7A4CA8-CB14-4A08-9413-4002FDF79FA2}">
      <dsp:nvSpPr>
        <dsp:cNvPr id="0" name=""/>
        <dsp:cNvSpPr/>
      </dsp:nvSpPr>
      <dsp:spPr>
        <a:xfrm>
          <a:off x="0" y="1452902"/>
          <a:ext cx="8195871" cy="128700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en-US" sz="5000" kern="1200"/>
            <a:t>❌ Not supported</a:t>
          </a:r>
        </a:p>
      </dsp:txBody>
      <dsp:txXfrm>
        <a:off x="62826" y="1515728"/>
        <a:ext cx="8070219" cy="1161348"/>
      </dsp:txXfrm>
    </dsp:sp>
    <dsp:sp modelId="{35B2CFA4-791E-4557-8843-91A123F92C55}">
      <dsp:nvSpPr>
        <dsp:cNvPr id="0" name=""/>
        <dsp:cNvSpPr/>
      </dsp:nvSpPr>
      <dsp:spPr>
        <a:xfrm>
          <a:off x="0" y="2883902"/>
          <a:ext cx="8195871" cy="128700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en-US" sz="5000" kern="1200"/>
            <a:t>⚠️ Plan needed</a:t>
          </a:r>
        </a:p>
      </dsp:txBody>
      <dsp:txXfrm>
        <a:off x="62826" y="2946728"/>
        <a:ext cx="8070219" cy="11613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443669-7132-479C-A854-B38D98B697B3}">
      <dsp:nvSpPr>
        <dsp:cNvPr id="0" name=""/>
        <dsp:cNvSpPr/>
      </dsp:nvSpPr>
      <dsp:spPr>
        <a:xfrm>
          <a:off x="0" y="21902"/>
          <a:ext cx="8195871" cy="12870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en-US" sz="5000" kern="1200"/>
            <a:t>📬 Intake &amp; team inboxes</a:t>
          </a:r>
        </a:p>
      </dsp:txBody>
      <dsp:txXfrm>
        <a:off x="62826" y="84728"/>
        <a:ext cx="8070219" cy="1161348"/>
      </dsp:txXfrm>
    </dsp:sp>
    <dsp:sp modelId="{8B2A3FB2-C337-47BA-9431-E53CAC77E7BF}">
      <dsp:nvSpPr>
        <dsp:cNvPr id="0" name=""/>
        <dsp:cNvSpPr/>
      </dsp:nvSpPr>
      <dsp:spPr>
        <a:xfrm>
          <a:off x="0" y="1452902"/>
          <a:ext cx="8195871" cy="128700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en-US" sz="5000" kern="1200"/>
            <a:t>⚠️ Works—but different</a:t>
          </a:r>
        </a:p>
      </dsp:txBody>
      <dsp:txXfrm>
        <a:off x="62826" y="1515728"/>
        <a:ext cx="8070219" cy="1161348"/>
      </dsp:txXfrm>
    </dsp:sp>
    <dsp:sp modelId="{0B1D1E45-9840-47F4-880E-659817D656E6}">
      <dsp:nvSpPr>
        <dsp:cNvPr id="0" name=""/>
        <dsp:cNvSpPr/>
      </dsp:nvSpPr>
      <dsp:spPr>
        <a:xfrm>
          <a:off x="0" y="2883902"/>
          <a:ext cx="8195871" cy="128700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en-US" sz="5000" kern="1200"/>
            <a:t>🔄 Sync may vary</a:t>
          </a:r>
        </a:p>
      </dsp:txBody>
      <dsp:txXfrm>
        <a:off x="62826" y="2946728"/>
        <a:ext cx="8070219" cy="116134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7E6D60-54A1-4846-8103-B8A94BEA41CF}">
      <dsp:nvSpPr>
        <dsp:cNvPr id="0" name=""/>
        <dsp:cNvSpPr/>
      </dsp:nvSpPr>
      <dsp:spPr>
        <a:xfrm>
          <a:off x="0" y="0"/>
          <a:ext cx="6966490" cy="110682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defRPr cap="all"/>
          </a:pPr>
          <a:r>
            <a:rPr lang="en-US" sz="3800" kern="1200"/>
            <a:t>📶 Best online</a:t>
          </a:r>
        </a:p>
      </dsp:txBody>
      <dsp:txXfrm>
        <a:off x="32418" y="32418"/>
        <a:ext cx="5772143" cy="1041985"/>
      </dsp:txXfrm>
    </dsp:sp>
    <dsp:sp modelId="{97654F74-323A-4CFA-80E6-A2B8591B8146}">
      <dsp:nvSpPr>
        <dsp:cNvPr id="0" name=""/>
        <dsp:cNvSpPr/>
      </dsp:nvSpPr>
      <dsp:spPr>
        <a:xfrm>
          <a:off x="614690" y="1291291"/>
          <a:ext cx="6966490" cy="1106821"/>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defRPr cap="all"/>
          </a:pPr>
          <a:r>
            <a:rPr lang="en-US" sz="3800" kern="1200"/>
            <a:t>⚠️ Limited offline</a:t>
          </a:r>
        </a:p>
      </dsp:txBody>
      <dsp:txXfrm>
        <a:off x="647108" y="1323709"/>
        <a:ext cx="5567530" cy="1041985"/>
      </dsp:txXfrm>
    </dsp:sp>
    <dsp:sp modelId="{1760DE30-C7D5-43DE-A542-C86ADD44290D}">
      <dsp:nvSpPr>
        <dsp:cNvPr id="0" name=""/>
        <dsp:cNvSpPr/>
      </dsp:nvSpPr>
      <dsp:spPr>
        <a:xfrm>
          <a:off x="1229380" y="2582583"/>
          <a:ext cx="6966490" cy="1106821"/>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defRPr cap="all"/>
          </a:pPr>
          <a:r>
            <a:rPr lang="en-US" sz="3800" kern="1200"/>
            <a:t>💻 Web-like experience</a:t>
          </a:r>
        </a:p>
      </dsp:txBody>
      <dsp:txXfrm>
        <a:off x="1261798" y="2615001"/>
        <a:ext cx="5567530" cy="1041985"/>
      </dsp:txXfrm>
    </dsp:sp>
    <dsp:sp modelId="{9DA35C62-89C2-40EB-8310-4C7AAC2BD445}">
      <dsp:nvSpPr>
        <dsp:cNvPr id="0" name=""/>
        <dsp:cNvSpPr/>
      </dsp:nvSpPr>
      <dsp:spPr>
        <a:xfrm>
          <a:off x="6247056" y="839339"/>
          <a:ext cx="719433" cy="719433"/>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a:off x="6408928" y="839339"/>
        <a:ext cx="395689" cy="541373"/>
      </dsp:txXfrm>
    </dsp:sp>
    <dsp:sp modelId="{907AC3DC-5450-469B-AD53-839A355BAC3F}">
      <dsp:nvSpPr>
        <dsp:cNvPr id="0" name=""/>
        <dsp:cNvSpPr/>
      </dsp:nvSpPr>
      <dsp:spPr>
        <a:xfrm>
          <a:off x="6861746" y="2123252"/>
          <a:ext cx="719433" cy="719433"/>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a:off x="7023618" y="2123252"/>
        <a:ext cx="395689" cy="54137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656A90-4ECB-4AD1-A602-CC53151E6F61}">
      <dsp:nvSpPr>
        <dsp:cNvPr id="0" name=""/>
        <dsp:cNvSpPr/>
      </dsp:nvSpPr>
      <dsp:spPr>
        <a:xfrm>
          <a:off x="0" y="21902"/>
          <a:ext cx="8195871" cy="12870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en-US" sz="5000" kern="1200"/>
            <a:t>❌ No VBA</a:t>
          </a:r>
        </a:p>
      </dsp:txBody>
      <dsp:txXfrm>
        <a:off x="62826" y="84728"/>
        <a:ext cx="8070219" cy="1161348"/>
      </dsp:txXfrm>
    </dsp:sp>
    <dsp:sp modelId="{B38BDCDD-85A5-4857-A35A-C172392FA73F}">
      <dsp:nvSpPr>
        <dsp:cNvPr id="0" name=""/>
        <dsp:cNvSpPr/>
      </dsp:nvSpPr>
      <dsp:spPr>
        <a:xfrm>
          <a:off x="0" y="1452902"/>
          <a:ext cx="8195871" cy="128700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en-US" sz="5000" kern="1200"/>
            <a:t>❌ No macros</a:t>
          </a:r>
        </a:p>
      </dsp:txBody>
      <dsp:txXfrm>
        <a:off x="62826" y="1515728"/>
        <a:ext cx="8070219" cy="1161348"/>
      </dsp:txXfrm>
    </dsp:sp>
    <dsp:sp modelId="{C0D0DC7E-DDEC-4F3D-8339-98003F447AA5}">
      <dsp:nvSpPr>
        <dsp:cNvPr id="0" name=""/>
        <dsp:cNvSpPr/>
      </dsp:nvSpPr>
      <dsp:spPr>
        <a:xfrm>
          <a:off x="0" y="2883902"/>
          <a:ext cx="8195871" cy="128700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en-US" sz="5000" kern="1200"/>
            <a:t>❌ No custom forms</a:t>
          </a:r>
        </a:p>
      </dsp:txBody>
      <dsp:txXfrm>
        <a:off x="62826" y="2946728"/>
        <a:ext cx="8070219" cy="116134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BA6861-B3D1-40E3-ABEF-5FF6C5C877CC}">
      <dsp:nvSpPr>
        <dsp:cNvPr id="0" name=""/>
        <dsp:cNvSpPr/>
      </dsp:nvSpPr>
      <dsp:spPr>
        <a:xfrm>
          <a:off x="0" y="21902"/>
          <a:ext cx="8195871" cy="12870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en-US" sz="5000" kern="1200"/>
            <a:t>🔄 Ongoing updates</a:t>
          </a:r>
        </a:p>
      </dsp:txBody>
      <dsp:txXfrm>
        <a:off x="62826" y="84728"/>
        <a:ext cx="8070219" cy="1161348"/>
      </dsp:txXfrm>
    </dsp:sp>
    <dsp:sp modelId="{0D33C80C-DF8B-444A-BE25-FF0E687A09B7}">
      <dsp:nvSpPr>
        <dsp:cNvPr id="0" name=""/>
        <dsp:cNvSpPr/>
      </dsp:nvSpPr>
      <dsp:spPr>
        <a:xfrm>
          <a:off x="0" y="1452902"/>
          <a:ext cx="8195871" cy="128700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en-US" sz="5000" kern="1200"/>
            <a:t>📈 More features coming</a:t>
          </a:r>
        </a:p>
      </dsp:txBody>
      <dsp:txXfrm>
        <a:off x="62826" y="1515728"/>
        <a:ext cx="8070219" cy="1161348"/>
      </dsp:txXfrm>
    </dsp:sp>
    <dsp:sp modelId="{090E4D9D-00C6-4DA2-9AC5-D61AC175AF0A}">
      <dsp:nvSpPr>
        <dsp:cNvPr id="0" name=""/>
        <dsp:cNvSpPr/>
      </dsp:nvSpPr>
      <dsp:spPr>
        <a:xfrm>
          <a:off x="0" y="2883902"/>
          <a:ext cx="8195871" cy="128700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en-US" sz="5000" kern="1200"/>
            <a:t>➡️ Future direction</a:t>
          </a:r>
        </a:p>
      </dsp:txBody>
      <dsp:txXfrm>
        <a:off x="62826" y="2946728"/>
        <a:ext cx="8070219" cy="116134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D7527F-2744-4AAE-BEFE-0A7365FC5FFB}">
      <dsp:nvSpPr>
        <dsp:cNvPr id="0" name=""/>
        <dsp:cNvSpPr/>
      </dsp:nvSpPr>
      <dsp:spPr>
        <a:xfrm>
          <a:off x="0" y="21902"/>
          <a:ext cx="8195871" cy="12870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en-US" sz="5000" kern="1200"/>
            <a:t>✔️ Simple workflows</a:t>
          </a:r>
        </a:p>
      </dsp:txBody>
      <dsp:txXfrm>
        <a:off x="62826" y="84728"/>
        <a:ext cx="8070219" cy="1161348"/>
      </dsp:txXfrm>
    </dsp:sp>
    <dsp:sp modelId="{B3B5D12D-BD07-45A6-9E20-B3EE4992173C}">
      <dsp:nvSpPr>
        <dsp:cNvPr id="0" name=""/>
        <dsp:cNvSpPr/>
      </dsp:nvSpPr>
      <dsp:spPr>
        <a:xfrm>
          <a:off x="0" y="1452902"/>
          <a:ext cx="8195871" cy="128700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en-US" sz="5000" kern="1200"/>
            <a:t>✔️ Cloud-based work</a:t>
          </a:r>
        </a:p>
      </dsp:txBody>
      <dsp:txXfrm>
        <a:off x="62826" y="1515728"/>
        <a:ext cx="8070219" cy="1161348"/>
      </dsp:txXfrm>
    </dsp:sp>
    <dsp:sp modelId="{F2EC1514-FF92-4327-8947-E4B5085A7AF3}">
      <dsp:nvSpPr>
        <dsp:cNvPr id="0" name=""/>
        <dsp:cNvSpPr/>
      </dsp:nvSpPr>
      <dsp:spPr>
        <a:xfrm>
          <a:off x="0" y="2883902"/>
          <a:ext cx="8195871" cy="128700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en-US" sz="5000" kern="1200"/>
            <a:t>✔️ No dependencies</a:t>
          </a:r>
        </a:p>
      </dsp:txBody>
      <dsp:txXfrm>
        <a:off x="62826" y="2946728"/>
        <a:ext cx="8070219" cy="116134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0B2B70-A50E-49AA-8554-54D52C7395EF}">
      <dsp:nvSpPr>
        <dsp:cNvPr id="0" name=""/>
        <dsp:cNvSpPr/>
      </dsp:nvSpPr>
      <dsp:spPr>
        <a:xfrm>
          <a:off x="0" y="0"/>
          <a:ext cx="6966490" cy="110682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defRPr cap="all"/>
          </a:pPr>
          <a:r>
            <a:rPr lang="en-US" sz="3500" kern="1200"/>
            <a:t>⚠️ Shared mailbox heavy</a:t>
          </a:r>
        </a:p>
      </dsp:txBody>
      <dsp:txXfrm>
        <a:off x="32418" y="32418"/>
        <a:ext cx="5772143" cy="1041985"/>
      </dsp:txXfrm>
    </dsp:sp>
    <dsp:sp modelId="{72248302-C4DE-44EB-A540-14C7777D22A2}">
      <dsp:nvSpPr>
        <dsp:cNvPr id="0" name=""/>
        <dsp:cNvSpPr/>
      </dsp:nvSpPr>
      <dsp:spPr>
        <a:xfrm>
          <a:off x="614690" y="1291291"/>
          <a:ext cx="6966490" cy="1106821"/>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defRPr cap="all"/>
          </a:pPr>
          <a:r>
            <a:rPr lang="en-US" sz="3500" kern="1200"/>
            <a:t>⚠️ Case integrations</a:t>
          </a:r>
        </a:p>
      </dsp:txBody>
      <dsp:txXfrm>
        <a:off x="647108" y="1323709"/>
        <a:ext cx="5567530" cy="1041985"/>
      </dsp:txXfrm>
    </dsp:sp>
    <dsp:sp modelId="{4F0979C0-DF78-48FA-BED3-4220755ED965}">
      <dsp:nvSpPr>
        <dsp:cNvPr id="0" name=""/>
        <dsp:cNvSpPr/>
      </dsp:nvSpPr>
      <dsp:spPr>
        <a:xfrm>
          <a:off x="1229380" y="2582583"/>
          <a:ext cx="6966490" cy="1106821"/>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defRPr cap="all"/>
          </a:pPr>
          <a:r>
            <a:rPr lang="en-US" sz="3500" kern="1200"/>
            <a:t>⚠️ Archives/automation</a:t>
          </a:r>
        </a:p>
      </dsp:txBody>
      <dsp:txXfrm>
        <a:off x="1261798" y="2615001"/>
        <a:ext cx="5567530" cy="1041985"/>
      </dsp:txXfrm>
    </dsp:sp>
    <dsp:sp modelId="{7A82C0FC-4982-441D-B153-0CBFBB13B404}">
      <dsp:nvSpPr>
        <dsp:cNvPr id="0" name=""/>
        <dsp:cNvSpPr/>
      </dsp:nvSpPr>
      <dsp:spPr>
        <a:xfrm>
          <a:off x="6247056" y="839339"/>
          <a:ext cx="719433" cy="719433"/>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a:off x="6408928" y="839339"/>
        <a:ext cx="395689" cy="541373"/>
      </dsp:txXfrm>
    </dsp:sp>
    <dsp:sp modelId="{25B03AC0-6538-44CD-B83C-0D6C5819D97D}">
      <dsp:nvSpPr>
        <dsp:cNvPr id="0" name=""/>
        <dsp:cNvSpPr/>
      </dsp:nvSpPr>
      <dsp:spPr>
        <a:xfrm>
          <a:off x="6861746" y="2123252"/>
          <a:ext cx="719433" cy="719433"/>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a:off x="7023618" y="2123252"/>
        <a:ext cx="395689" cy="541373"/>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15.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59666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F0C1B-991B-C540-3DE6-2F9FA42C0F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E02445-9DD7-4182-BB8B-AF12D2EDA221}"/>
              </a:ext>
            </a:extLst>
          </p:cNvPr>
          <p:cNvSpPr>
            <a:spLocks noGrp="1" noRot="1" noChangeAspect="1"/>
          </p:cNvSpPr>
          <p:nvPr>
            <p:ph type="sldImg"/>
          </p:nvPr>
        </p:nvSpPr>
        <p:spPr>
          <a:xfrm>
            <a:off x="1371600" y="1143000"/>
            <a:ext cx="41148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1A93B29A-D023-0944-DDDC-08EB5DA874D9}"/>
              </a:ext>
            </a:extLst>
          </p:cNvPr>
          <p:cNvSpPr>
            <a:spLocks noGrp="1"/>
          </p:cNvSpPr>
          <p:nvPr>
            <p:ph type="body" idx="1"/>
          </p:nvPr>
        </p:nvSpPr>
        <p:spPr>
          <a:xfrm>
            <a:off x="685800" y="4400550"/>
            <a:ext cx="5486400" cy="3600450"/>
          </a:xfrm>
          <a:prstGeom prst="rect">
            <a:avLst/>
          </a:prstGeom>
        </p:spPr>
        <p:txBody>
          <a:bodyPr/>
          <a:lstStyle/>
          <a:p>
            <a:endParaRPr lang="en-US" dirty="0"/>
          </a:p>
        </p:txBody>
      </p:sp>
    </p:spTree>
    <p:extLst>
      <p:ext uri="{BB962C8B-B14F-4D97-AF65-F5344CB8AC3E}">
        <p14:creationId xmlns:p14="http://schemas.microsoft.com/office/powerpoint/2010/main" val="14964286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Add-ins connect Outlook to systems like LegalServer. Older ones won’t work here. If your workflow depends on that, test first.</a:t>
            </a:r>
          </a:p>
        </p:txBody>
      </p:sp>
      <p:sp>
        <p:nvSpPr>
          <p:cNvPr id="4" name="Slide Number Placeholder 3"/>
          <p:cNvSpPr>
            <a:spLocks noGrp="1"/>
          </p:cNvSpPr>
          <p:nvPr>
            <p:ph type="sldNum" sz="quarter" idx="5"/>
          </p:nvPr>
        </p:nvSpPr>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A PST is a saved email file on your computer. New Outlook can’t open it. If you rely on one, you’ll need to plan ahead—or keep classic Outlook.</a:t>
            </a:r>
          </a:p>
        </p:txBody>
      </p:sp>
      <p:sp>
        <p:nvSpPr>
          <p:cNvPr id="4" name="Slide Number Placeholder 3"/>
          <p:cNvSpPr>
            <a:spLocks noGrp="1"/>
          </p:cNvSpPr>
          <p:nvPr>
            <p:ph type="sldNum" sz="quarter" idx="5"/>
          </p:nvPr>
        </p:nvSpPr>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Shared mailboxes are critical in Legal Aid. They still work—but this is the biggest area to test before switching.</a:t>
            </a:r>
          </a:p>
        </p:txBody>
      </p:sp>
      <p:sp>
        <p:nvSpPr>
          <p:cNvPr id="4" name="Slide Number Placeholder 3"/>
          <p:cNvSpPr>
            <a:spLocks noGrp="1"/>
          </p:cNvSpPr>
          <p:nvPr>
            <p:ph type="sldNum" sz="quarter" idx="5"/>
          </p:nvPr>
        </p:nvSpPr>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New Outlook works best when connected. If you travel or work in court, this is something to think about.</a:t>
            </a:r>
          </a:p>
        </p:txBody>
      </p:sp>
      <p:sp>
        <p:nvSpPr>
          <p:cNvPr id="4" name="Slide Number Placeholder 3"/>
          <p:cNvSpPr>
            <a:spLocks noGrp="1"/>
          </p:cNvSpPr>
          <p:nvPr>
            <p:ph type="sldNum" sz="quarter" idx="5"/>
          </p:nvPr>
        </p:nvSpPr>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If you’ve never heard of these, you’re fine. If you rely on them, that’s a strong reason to wait.</a:t>
            </a:r>
          </a:p>
        </p:txBody>
      </p:sp>
      <p:sp>
        <p:nvSpPr>
          <p:cNvPr id="4" name="Slide Number Placeholder 3"/>
          <p:cNvSpPr>
            <a:spLocks noGrp="1"/>
          </p:cNvSpPr>
          <p:nvPr>
            <p:ph type="sldNum" sz="quarter" idx="5"/>
          </p:nvPr>
        </p:nvSpPr>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This is where Microsoft is going. It will improve, but today there are still gaps.</a:t>
            </a:r>
          </a:p>
        </p:txBody>
      </p:sp>
      <p:sp>
        <p:nvSpPr>
          <p:cNvPr id="4" name="Slide Number Placeholder 3"/>
          <p:cNvSpPr>
            <a:spLocks noGrp="1"/>
          </p:cNvSpPr>
          <p:nvPr>
            <p:ph type="sldNum" sz="quarter" idx="5"/>
          </p:nvPr>
        </p:nvSpPr>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If your setup is simple and cloud-based, switching now may work great for you.</a:t>
            </a:r>
          </a:p>
        </p:txBody>
      </p:sp>
      <p:sp>
        <p:nvSpPr>
          <p:cNvPr id="4" name="Slide Number Placeholder 3"/>
          <p:cNvSpPr>
            <a:spLocks noGrp="1"/>
          </p:cNvSpPr>
          <p:nvPr>
            <p:ph type="sldNum" sz="quarter" idx="5"/>
          </p:nvPr>
        </p:nvSpPr>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If your role depends on these, it’s okay to wait. Really.</a:t>
            </a:r>
          </a:p>
        </p:txBody>
      </p:sp>
      <p:sp>
        <p:nvSpPr>
          <p:cNvPr id="4" name="Slide Number Placeholder 3"/>
          <p:cNvSpPr>
            <a:spLocks noGrp="1"/>
          </p:cNvSpPr>
          <p:nvPr>
            <p:ph type="sldNum" sz="quarter" idx="5"/>
          </p:nvPr>
        </p:nvSpPr>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Closing: The new Outlook is cleaner and where Microsoft is headed. But it’s not about whether it’s better—it’s whether it works for how you do your job today. The goal isn’t to use the newest tool—it’s to work effectively without fighting your inbox all day. None of us came to Legal Aid to spend more time managing email. Switch when it helps you—not just because it’s new. And ideally… without switching back by Friday.</a:t>
            </a:r>
          </a:p>
        </p:txBody>
      </p:sp>
      <p:sp>
        <p:nvSpPr>
          <p:cNvPr id="4" name="Slide Number Placeholder 3"/>
          <p:cNvSpPr>
            <a:spLocks noGrp="1"/>
          </p:cNvSpPr>
          <p:nvPr>
            <p:ph type="sldNum" sz="quarter" idx="5"/>
          </p:nvPr>
        </p:nvSpPr>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902A4-DA9D-0230-86A3-E0C0C4F5D6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8FAB0E-DA15-B8C8-D485-2E212003E67A}"/>
              </a:ext>
            </a:extLst>
          </p:cNvPr>
          <p:cNvSpPr>
            <a:spLocks noGrp="1" noRot="1" noChangeAspect="1"/>
          </p:cNvSpPr>
          <p:nvPr>
            <p:ph type="sldImg"/>
          </p:nvPr>
        </p:nvSpPr>
        <p:spPr>
          <a:xfrm>
            <a:off x="1371600" y="1143000"/>
            <a:ext cx="41148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8BEB448C-40F9-3BE4-6BBC-C71EA76117AD}"/>
              </a:ext>
            </a:extLst>
          </p:cNvPr>
          <p:cNvSpPr>
            <a:spLocks noGrp="1"/>
          </p:cNvSpPr>
          <p:nvPr>
            <p:ph type="body" idx="1"/>
          </p:nvPr>
        </p:nvSpPr>
        <p:spPr>
          <a:xfrm>
            <a:off x="685800" y="4400550"/>
            <a:ext cx="5486400" cy="3600450"/>
          </a:xfrm>
          <a:prstGeom prst="rect">
            <a:avLst/>
          </a:prstGeom>
        </p:spPr>
        <p:txBody>
          <a:bodyPr/>
          <a:lstStyle/>
          <a:p>
            <a:endParaRPr lang="en-US" dirty="0"/>
          </a:p>
        </p:txBody>
      </p:sp>
    </p:spTree>
    <p:extLst>
      <p:ext uri="{BB962C8B-B14F-4D97-AF65-F5344CB8AC3E}">
        <p14:creationId xmlns:p14="http://schemas.microsoft.com/office/powerpoint/2010/main" val="2618296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Tree>
    <p:extLst>
      <p:ext uri="{BB962C8B-B14F-4D97-AF65-F5344CB8AC3E}">
        <p14:creationId xmlns:p14="http://schemas.microsoft.com/office/powerpoint/2010/main" val="29423452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5D7AD-30FE-E3A6-E45E-F4AA922E87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D5757C-7067-DA8F-2C48-723137C5AB15}"/>
              </a:ext>
            </a:extLst>
          </p:cNvPr>
          <p:cNvSpPr>
            <a:spLocks noGrp="1" noRot="1" noChangeAspect="1"/>
          </p:cNvSpPr>
          <p:nvPr>
            <p:ph type="sldImg"/>
          </p:nvPr>
        </p:nvSpPr>
        <p:spPr>
          <a:xfrm>
            <a:off x="1371600" y="1143000"/>
            <a:ext cx="41148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5711D93A-C699-1325-4B56-C81D85F93101}"/>
              </a:ext>
            </a:extLst>
          </p:cNvPr>
          <p:cNvSpPr>
            <a:spLocks noGrp="1"/>
          </p:cNvSpPr>
          <p:nvPr>
            <p:ph type="body" idx="1"/>
          </p:nvPr>
        </p:nvSpPr>
        <p:spPr>
          <a:xfrm>
            <a:off x="685800" y="4400550"/>
            <a:ext cx="5486400" cy="3600450"/>
          </a:xfrm>
          <a:prstGeom prst="rect">
            <a:avLst/>
          </a:prstGeom>
        </p:spPr>
        <p:txBody>
          <a:bodyPr/>
          <a:lstStyle/>
          <a:p>
            <a:endParaRPr lang="en-US" dirty="0"/>
          </a:p>
        </p:txBody>
      </p:sp>
    </p:spTree>
    <p:extLst>
      <p:ext uri="{BB962C8B-B14F-4D97-AF65-F5344CB8AC3E}">
        <p14:creationId xmlns:p14="http://schemas.microsoft.com/office/powerpoint/2010/main" val="35920145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39D03-2E48-566A-824D-AC81D386F9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440B70-0A98-A9EC-922E-F859209830B8}"/>
              </a:ext>
            </a:extLst>
          </p:cNvPr>
          <p:cNvSpPr>
            <a:spLocks noGrp="1" noRot="1" noChangeAspect="1"/>
          </p:cNvSpPr>
          <p:nvPr>
            <p:ph type="sldImg"/>
          </p:nvPr>
        </p:nvSpPr>
        <p:spPr>
          <a:xfrm>
            <a:off x="1371600" y="1143000"/>
            <a:ext cx="41148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05BA2788-EB68-BE90-F354-50449FA2228F}"/>
              </a:ext>
            </a:extLst>
          </p:cNvPr>
          <p:cNvSpPr>
            <a:spLocks noGrp="1"/>
          </p:cNvSpPr>
          <p:nvPr>
            <p:ph type="body" idx="1"/>
          </p:nvPr>
        </p:nvSpPr>
        <p:spPr>
          <a:xfrm>
            <a:off x="685800" y="4400550"/>
            <a:ext cx="5486400" cy="3600450"/>
          </a:xfrm>
          <a:prstGeom prst="rect">
            <a:avLst/>
          </a:prstGeom>
        </p:spPr>
        <p:txBody>
          <a:bodyPr/>
          <a:lstStyle/>
          <a:p>
            <a:endParaRPr lang="en-US" dirty="0"/>
          </a:p>
        </p:txBody>
      </p:sp>
    </p:spTree>
    <p:extLst>
      <p:ext uri="{BB962C8B-B14F-4D97-AF65-F5344CB8AC3E}">
        <p14:creationId xmlns:p14="http://schemas.microsoft.com/office/powerpoint/2010/main" val="33251969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FC719-94C1-2014-7961-0EC705E466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D33CE5-DF91-44BD-348A-D20334D41B6A}"/>
              </a:ext>
            </a:extLst>
          </p:cNvPr>
          <p:cNvSpPr>
            <a:spLocks noGrp="1" noRot="1" noChangeAspect="1"/>
          </p:cNvSpPr>
          <p:nvPr>
            <p:ph type="sldImg"/>
          </p:nvPr>
        </p:nvSpPr>
        <p:spPr>
          <a:xfrm>
            <a:off x="1371600" y="1143000"/>
            <a:ext cx="41148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006C9C1B-C8A3-251B-9DAE-C0320FEDA6E4}"/>
              </a:ext>
            </a:extLst>
          </p:cNvPr>
          <p:cNvSpPr>
            <a:spLocks noGrp="1"/>
          </p:cNvSpPr>
          <p:nvPr>
            <p:ph type="body" idx="1"/>
          </p:nvPr>
        </p:nvSpPr>
        <p:spPr>
          <a:xfrm>
            <a:off x="685800" y="4400550"/>
            <a:ext cx="5486400" cy="3600450"/>
          </a:xfrm>
          <a:prstGeom prst="rect">
            <a:avLst/>
          </a:prstGeom>
        </p:spPr>
        <p:txBody>
          <a:bodyPr/>
          <a:lstStyle/>
          <a:p>
            <a:endParaRPr lang="en-US" dirty="0"/>
          </a:p>
        </p:txBody>
      </p:sp>
    </p:spTree>
    <p:extLst>
      <p:ext uri="{BB962C8B-B14F-4D97-AF65-F5344CB8AC3E}">
        <p14:creationId xmlns:p14="http://schemas.microsoft.com/office/powerpoint/2010/main" val="12683553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0F46F2-3EDF-1D48-01A8-9981B63F06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DAE0A1-0B45-2335-FEA9-02296544ADC9}"/>
              </a:ext>
            </a:extLst>
          </p:cNvPr>
          <p:cNvSpPr>
            <a:spLocks noGrp="1" noRot="1" noChangeAspect="1"/>
          </p:cNvSpPr>
          <p:nvPr>
            <p:ph type="sldImg"/>
          </p:nvPr>
        </p:nvSpPr>
        <p:spPr>
          <a:xfrm>
            <a:off x="1371600" y="1143000"/>
            <a:ext cx="41148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2A0207AF-2C2C-59DD-1EAE-98AABFEF4C80}"/>
              </a:ext>
            </a:extLst>
          </p:cNvPr>
          <p:cNvSpPr>
            <a:spLocks noGrp="1"/>
          </p:cNvSpPr>
          <p:nvPr>
            <p:ph type="body" idx="1"/>
          </p:nvPr>
        </p:nvSpPr>
        <p:spPr>
          <a:xfrm>
            <a:off x="685800" y="4400550"/>
            <a:ext cx="5486400" cy="3600450"/>
          </a:xfrm>
          <a:prstGeom prst="rect">
            <a:avLst/>
          </a:prstGeom>
        </p:spPr>
        <p:txBody>
          <a:bodyPr/>
          <a:lstStyle/>
          <a:p>
            <a:endParaRPr lang="en-US" dirty="0"/>
          </a:p>
        </p:txBody>
      </p:sp>
    </p:spTree>
    <p:extLst>
      <p:ext uri="{BB962C8B-B14F-4D97-AF65-F5344CB8AC3E}">
        <p14:creationId xmlns:p14="http://schemas.microsoft.com/office/powerpoint/2010/main" val="23185311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01CE9-20D7-3863-BF52-3AF6AAD91B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80DA4E-8DC2-99E2-D371-A56FB7C75434}"/>
              </a:ext>
            </a:extLst>
          </p:cNvPr>
          <p:cNvSpPr>
            <a:spLocks noGrp="1" noRot="1" noChangeAspect="1"/>
          </p:cNvSpPr>
          <p:nvPr>
            <p:ph type="sldImg"/>
          </p:nvPr>
        </p:nvSpPr>
        <p:spPr>
          <a:xfrm>
            <a:off x="1371600" y="1143000"/>
            <a:ext cx="41148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40CC3E95-1F3B-8218-0EC7-5324BAF8E857}"/>
              </a:ext>
            </a:extLst>
          </p:cNvPr>
          <p:cNvSpPr>
            <a:spLocks noGrp="1"/>
          </p:cNvSpPr>
          <p:nvPr>
            <p:ph type="body" idx="1"/>
          </p:nvPr>
        </p:nvSpPr>
        <p:spPr>
          <a:xfrm>
            <a:off x="685800" y="4400550"/>
            <a:ext cx="5486400" cy="3600450"/>
          </a:xfrm>
          <a:prstGeom prst="rect">
            <a:avLst/>
          </a:prstGeom>
        </p:spPr>
        <p:txBody>
          <a:bodyPr/>
          <a:lstStyle/>
          <a:p>
            <a:endParaRPr lang="en-US" dirty="0"/>
          </a:p>
        </p:txBody>
      </p:sp>
    </p:spTree>
    <p:extLst>
      <p:ext uri="{BB962C8B-B14F-4D97-AF65-F5344CB8AC3E}">
        <p14:creationId xmlns:p14="http://schemas.microsoft.com/office/powerpoint/2010/main" val="29544657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BE795-7C6B-F250-FE34-87F1C75D2A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D70AB6-EED3-2AA1-D31C-593BC0698F90}"/>
              </a:ext>
            </a:extLst>
          </p:cNvPr>
          <p:cNvSpPr>
            <a:spLocks noGrp="1" noRot="1" noChangeAspect="1"/>
          </p:cNvSpPr>
          <p:nvPr>
            <p:ph type="sldImg"/>
          </p:nvPr>
        </p:nvSpPr>
        <p:spPr>
          <a:xfrm>
            <a:off x="1371600" y="1143000"/>
            <a:ext cx="41148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97E09A94-E062-C9CA-ED47-CE17C2C2C12D}"/>
              </a:ext>
            </a:extLst>
          </p:cNvPr>
          <p:cNvSpPr>
            <a:spLocks noGrp="1"/>
          </p:cNvSpPr>
          <p:nvPr>
            <p:ph type="body" idx="1"/>
          </p:nvPr>
        </p:nvSpPr>
        <p:spPr>
          <a:xfrm>
            <a:off x="685800" y="4400550"/>
            <a:ext cx="5486400" cy="3600450"/>
          </a:xfrm>
          <a:prstGeom prst="rect">
            <a:avLst/>
          </a:prstGeom>
        </p:spPr>
        <p:txBody>
          <a:bodyPr/>
          <a:lstStyle/>
          <a:p>
            <a:endParaRPr lang="en-US" dirty="0"/>
          </a:p>
        </p:txBody>
      </p:sp>
    </p:spTree>
    <p:extLst>
      <p:ext uri="{BB962C8B-B14F-4D97-AF65-F5344CB8AC3E}">
        <p14:creationId xmlns:p14="http://schemas.microsoft.com/office/powerpoint/2010/main" val="2998887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E01D67-B0B0-2B85-E977-6C632AAD28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AF7EF2-C196-B0F7-4119-0EE8E4FEEEF5}"/>
              </a:ext>
            </a:extLst>
          </p:cNvPr>
          <p:cNvSpPr>
            <a:spLocks noGrp="1" noRot="1" noChangeAspect="1"/>
          </p:cNvSpPr>
          <p:nvPr>
            <p:ph type="sldImg"/>
          </p:nvPr>
        </p:nvSpPr>
        <p:spPr>
          <a:xfrm>
            <a:off x="1371600" y="1143000"/>
            <a:ext cx="41148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95DE925E-165A-3D18-1867-C5DB67FEECB1}"/>
              </a:ext>
            </a:extLst>
          </p:cNvPr>
          <p:cNvSpPr>
            <a:spLocks noGrp="1"/>
          </p:cNvSpPr>
          <p:nvPr>
            <p:ph type="body" idx="1"/>
          </p:nvPr>
        </p:nvSpPr>
        <p:spPr>
          <a:xfrm>
            <a:off x="685800" y="4400550"/>
            <a:ext cx="5486400" cy="3600450"/>
          </a:xfrm>
          <a:prstGeom prst="rect">
            <a:avLst/>
          </a:prstGeom>
        </p:spPr>
        <p:txBody>
          <a:bodyPr/>
          <a:lstStyle/>
          <a:p>
            <a:endParaRPr lang="en-US" dirty="0"/>
          </a:p>
        </p:txBody>
      </p:sp>
    </p:spTree>
    <p:extLst>
      <p:ext uri="{BB962C8B-B14F-4D97-AF65-F5344CB8AC3E}">
        <p14:creationId xmlns:p14="http://schemas.microsoft.com/office/powerpoint/2010/main" val="8959543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6F718-73AB-BA21-767C-5FDA9A02ED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33BC36-C465-ED6D-19EF-7D681431186A}"/>
              </a:ext>
            </a:extLst>
          </p:cNvPr>
          <p:cNvSpPr>
            <a:spLocks noGrp="1" noRot="1" noChangeAspect="1"/>
          </p:cNvSpPr>
          <p:nvPr>
            <p:ph type="sldImg"/>
          </p:nvPr>
        </p:nvSpPr>
        <p:spPr>
          <a:xfrm>
            <a:off x="1371600" y="1143000"/>
            <a:ext cx="41148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C7A19176-31D0-7C34-E2AF-34FA4AD8DAEC}"/>
              </a:ext>
            </a:extLst>
          </p:cNvPr>
          <p:cNvSpPr>
            <a:spLocks noGrp="1"/>
          </p:cNvSpPr>
          <p:nvPr>
            <p:ph type="body" idx="1"/>
          </p:nvPr>
        </p:nvSpPr>
        <p:spPr>
          <a:xfrm>
            <a:off x="685800" y="4400550"/>
            <a:ext cx="5486400" cy="3600450"/>
          </a:xfrm>
          <a:prstGeom prst="rect">
            <a:avLst/>
          </a:prstGeom>
        </p:spPr>
        <p:txBody>
          <a:bodyPr/>
          <a:lstStyle/>
          <a:p>
            <a:endParaRPr lang="en-US" dirty="0"/>
          </a:p>
        </p:txBody>
      </p:sp>
    </p:spTree>
    <p:extLst>
      <p:ext uri="{BB962C8B-B14F-4D97-AF65-F5344CB8AC3E}">
        <p14:creationId xmlns:p14="http://schemas.microsoft.com/office/powerpoint/2010/main" val="20981619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Transition: So you’ve seen what the new Outlook can do—now let’s make sure you don’t learn the hard way what it can’t do yet.</a:t>
            </a:r>
          </a:p>
          <a:p>
            <a:endParaRPr dirty="0"/>
          </a:p>
          <a:p>
            <a:r>
              <a:rPr dirty="0"/>
              <a:t>Story: Let me start with a quick story. Someone I know switched right away because it looked cleaner. Day one—great. Day two—fine. Day three—they couldn’t find an email archive. Then their case system button disappeared. By the end of the week, they were back in Classic Outlook saying, 'Okay… I need a plan.' This section is about helping you avoid that experience.</a:t>
            </a:r>
          </a:p>
        </p:txBody>
      </p:sp>
      <p:sp>
        <p:nvSpPr>
          <p:cNvPr id="4" name="Slide Number Placeholder 3"/>
          <p:cNvSpPr>
            <a:spLocks noGrp="1"/>
          </p:cNvSpPr>
          <p:nvPr>
            <p:ph type="sldNum" sz="quarter" idx="5"/>
          </p:nvPr>
        </p:nvSpPr>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Opening: Let me start with a quick story. </a:t>
            </a:r>
          </a:p>
          <a:p>
            <a:endParaRPr dirty="0"/>
          </a:p>
          <a:p>
            <a:r>
              <a:rPr dirty="0"/>
              <a:t>A team I worked with went live on a new system and felt prepared—until day one, when simple tasks suddenly felt unfamiliar. Nothing was broken, but everything took longer. </a:t>
            </a:r>
          </a:p>
          <a:p>
            <a:endParaRPr dirty="0"/>
          </a:p>
          <a:p>
            <a:r>
              <a:rPr dirty="0"/>
              <a:t>By day three, people were saying, 'Okay, this is starting to make sense.' </a:t>
            </a:r>
          </a:p>
          <a:p>
            <a:endParaRPr dirty="0"/>
          </a:p>
          <a:p>
            <a:r>
              <a:rPr dirty="0"/>
              <a:t>That’s exactly what this transition will feel like. The goal today is to help you get through those first few days more smoothly.</a:t>
            </a:r>
          </a:p>
        </p:txBody>
      </p:sp>
      <p:sp>
        <p:nvSpPr>
          <p:cNvPr id="4" name="Slide Number Placeholder 3"/>
          <p:cNvSpPr>
            <a:spLocks noGrp="1"/>
          </p:cNvSpPr>
          <p:nvPr>
            <p:ph type="sldNum" sz="quarter" idx="5"/>
          </p:nvPr>
        </p:nvSpPr>
        <p:spPr/>
      </p:sp>
    </p:spTree>
    <p:extLst>
      <p:ext uri="{BB962C8B-B14F-4D97-AF65-F5344CB8AC3E}">
        <p14:creationId xmlns:p14="http://schemas.microsoft.com/office/powerpoint/2010/main" val="19058922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DA602-3512-1A8C-C41C-BA15E1E86A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EED3C3-CB85-70D1-4DA4-E52C63D6D0D2}"/>
              </a:ext>
            </a:extLst>
          </p:cNvPr>
          <p:cNvSpPr>
            <a:spLocks noGrp="1" noRot="1" noChangeAspect="1"/>
          </p:cNvSpPr>
          <p:nvPr>
            <p:ph type="sldImg"/>
          </p:nvPr>
        </p:nvSpPr>
        <p:spPr>
          <a:xfrm>
            <a:off x="1371600" y="1143000"/>
            <a:ext cx="41148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7A1F83F4-A014-36F8-D791-FF4D8080DF9B}"/>
              </a:ext>
            </a:extLst>
          </p:cNvPr>
          <p:cNvSpPr>
            <a:spLocks noGrp="1"/>
          </p:cNvSpPr>
          <p:nvPr>
            <p:ph type="body" idx="1"/>
          </p:nvPr>
        </p:nvSpPr>
        <p:spPr>
          <a:xfrm>
            <a:off x="685800" y="4400550"/>
            <a:ext cx="5486400" cy="3600450"/>
          </a:xfrm>
          <a:prstGeom prst="rect">
            <a:avLst/>
          </a:prstGeom>
        </p:spPr>
        <p:txBody>
          <a:bodyPr/>
          <a:lstStyle/>
          <a:p>
            <a:endParaRPr lang="en-US" dirty="0"/>
          </a:p>
        </p:txBody>
      </p:sp>
    </p:spTree>
    <p:extLst>
      <p:ext uri="{BB962C8B-B14F-4D97-AF65-F5344CB8AC3E}">
        <p14:creationId xmlns:p14="http://schemas.microsoft.com/office/powerpoint/2010/main" val="312296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This is your practical checklist. </a:t>
            </a:r>
          </a:p>
          <a:p>
            <a:endParaRPr dirty="0"/>
          </a:p>
          <a:p>
            <a:r>
              <a:rPr dirty="0"/>
              <a:t>If you do these five things before and during go-live, your experience will be significantly smoother.</a:t>
            </a:r>
          </a:p>
        </p:txBody>
      </p:sp>
      <p:sp>
        <p:nvSpPr>
          <p:cNvPr id="4" name="Slide Number Placeholder 3"/>
          <p:cNvSpPr>
            <a:spLocks noGrp="1"/>
          </p:cNvSpPr>
          <p:nvPr>
            <p:ph type="sldNum" sz="quarter" idx="5"/>
          </p:nvPr>
        </p:nvSpPr>
        <p:spPr/>
      </p:sp>
    </p:spTree>
    <p:extLst>
      <p:ext uri="{BB962C8B-B14F-4D97-AF65-F5344CB8AC3E}">
        <p14:creationId xmlns:p14="http://schemas.microsoft.com/office/powerpoint/2010/main" val="3152634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Some tasks will take different steps. Nothing is gone—just reorganized.</a:t>
            </a:r>
          </a:p>
        </p:txBody>
      </p:sp>
      <p:sp>
        <p:nvSpPr>
          <p:cNvPr id="4" name="Slide Number Placeholder 3"/>
          <p:cNvSpPr>
            <a:spLocks noGrp="1"/>
          </p:cNvSpPr>
          <p:nvPr>
            <p:ph type="sldNum" sz="quarter" idx="5"/>
          </p:nvPr>
        </p:nvSpPr>
        <p:spPr/>
      </p:sp>
    </p:spTree>
    <p:extLst>
      <p:ext uri="{BB962C8B-B14F-4D97-AF65-F5344CB8AC3E}">
        <p14:creationId xmlns:p14="http://schemas.microsoft.com/office/powerpoint/2010/main" val="27254341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Expect small issues early. Report them so they can be resolved quickly.</a:t>
            </a:r>
          </a:p>
        </p:txBody>
      </p:sp>
      <p:sp>
        <p:nvSpPr>
          <p:cNvPr id="4" name="Slide Number Placeholder 3"/>
          <p:cNvSpPr>
            <a:spLocks noGrp="1"/>
          </p:cNvSpPr>
          <p:nvPr>
            <p:ph type="sldNum" sz="quarter" idx="5"/>
          </p:nvPr>
        </p:nvSpPr>
        <p:spPr/>
      </p:sp>
    </p:spTree>
    <p:extLst>
      <p:ext uri="{BB962C8B-B14F-4D97-AF65-F5344CB8AC3E}">
        <p14:creationId xmlns:p14="http://schemas.microsoft.com/office/powerpoint/2010/main" val="27274812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If something seems missing, it is usually a permissions issue—not lost data.</a:t>
            </a:r>
          </a:p>
        </p:txBody>
      </p:sp>
      <p:sp>
        <p:nvSpPr>
          <p:cNvPr id="4" name="Slide Number Placeholder 3"/>
          <p:cNvSpPr>
            <a:spLocks noGrp="1"/>
          </p:cNvSpPr>
          <p:nvPr>
            <p:ph type="sldNum" sz="quarter" idx="5"/>
          </p:nvPr>
        </p:nvSpPr>
        <p:spPr/>
      </p:sp>
    </p:spTree>
    <p:extLst>
      <p:ext uri="{BB962C8B-B14F-4D97-AF65-F5344CB8AC3E}">
        <p14:creationId xmlns:p14="http://schemas.microsoft.com/office/powerpoint/2010/main" val="14034478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Important: Your data is safe. Nothing has been lost.</a:t>
            </a:r>
          </a:p>
        </p:txBody>
      </p:sp>
      <p:sp>
        <p:nvSpPr>
          <p:cNvPr id="4" name="Slide Number Placeholder 3"/>
          <p:cNvSpPr>
            <a:spLocks noGrp="1"/>
          </p:cNvSpPr>
          <p:nvPr>
            <p:ph type="sldNum" sz="quarter" idx="5"/>
          </p:nvPr>
        </p:nvSpPr>
        <p:spPr/>
      </p:sp>
    </p:spTree>
    <p:extLst>
      <p:ext uri="{BB962C8B-B14F-4D97-AF65-F5344CB8AC3E}">
        <p14:creationId xmlns:p14="http://schemas.microsoft.com/office/powerpoint/2010/main" val="3383807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Encourage users to spend some time reviewing resources. It builds confidence quickly.</a:t>
            </a:r>
          </a:p>
        </p:txBody>
      </p:sp>
      <p:sp>
        <p:nvSpPr>
          <p:cNvPr id="4" name="Slide Number Placeholder 3"/>
          <p:cNvSpPr>
            <a:spLocks noGrp="1"/>
          </p:cNvSpPr>
          <p:nvPr>
            <p:ph type="sldNum" sz="quarter" idx="5"/>
          </p:nvPr>
        </p:nvSpPr>
        <p:spPr/>
      </p:sp>
    </p:spTree>
    <p:extLst>
      <p:ext uri="{BB962C8B-B14F-4D97-AF65-F5344CB8AC3E}">
        <p14:creationId xmlns:p14="http://schemas.microsoft.com/office/powerpoint/2010/main" val="25115880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Help is available. Encourage people not to struggle alone.</a:t>
            </a:r>
          </a:p>
        </p:txBody>
      </p:sp>
      <p:sp>
        <p:nvSpPr>
          <p:cNvPr id="4" name="Slide Number Placeholder 3"/>
          <p:cNvSpPr>
            <a:spLocks noGrp="1"/>
          </p:cNvSpPr>
          <p:nvPr>
            <p:ph type="sldNum" sz="quarter" idx="5"/>
          </p:nvPr>
        </p:nvSpPr>
        <p:spPr/>
      </p:sp>
    </p:spTree>
    <p:extLst>
      <p:ext uri="{BB962C8B-B14F-4D97-AF65-F5344CB8AC3E}">
        <p14:creationId xmlns:p14="http://schemas.microsoft.com/office/powerpoint/2010/main" val="18072732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These are expected questions. Normalize them.</a:t>
            </a:r>
          </a:p>
        </p:txBody>
      </p:sp>
      <p:sp>
        <p:nvSpPr>
          <p:cNvPr id="4" name="Slide Number Placeholder 3"/>
          <p:cNvSpPr>
            <a:spLocks noGrp="1"/>
          </p:cNvSpPr>
          <p:nvPr>
            <p:ph type="sldNum" sz="quarter" idx="5"/>
          </p:nvPr>
        </p:nvSpPr>
        <p:spPr/>
      </p:sp>
    </p:spTree>
    <p:extLst>
      <p:ext uri="{BB962C8B-B14F-4D97-AF65-F5344CB8AC3E}">
        <p14:creationId xmlns:p14="http://schemas.microsoft.com/office/powerpoint/2010/main" val="2779159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Closing: The goal is not perfection on day one. It is steady progress and growing comfort with the system.</a:t>
            </a:r>
          </a:p>
        </p:txBody>
      </p:sp>
      <p:sp>
        <p:nvSpPr>
          <p:cNvPr id="4" name="Slide Number Placeholder 3"/>
          <p:cNvSpPr>
            <a:spLocks noGrp="1"/>
          </p:cNvSpPr>
          <p:nvPr>
            <p:ph type="sldNum" sz="quarter" idx="5"/>
          </p:nvPr>
        </p:nvSpPr>
        <p:spPr/>
      </p:sp>
    </p:spTree>
    <p:extLst>
      <p:ext uri="{BB962C8B-B14F-4D97-AF65-F5344CB8AC3E}">
        <p14:creationId xmlns:p14="http://schemas.microsoft.com/office/powerpoint/2010/main" val="27622986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CF899-272A-827C-F231-6ECB342321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CF16F8-5AFB-FE69-9348-ACFD0DA468C8}"/>
              </a:ext>
            </a:extLst>
          </p:cNvPr>
          <p:cNvSpPr>
            <a:spLocks noGrp="1" noRot="1" noChangeAspect="1"/>
          </p:cNvSpPr>
          <p:nvPr>
            <p:ph type="sldImg"/>
          </p:nvPr>
        </p:nvSpPr>
        <p:spPr>
          <a:xfrm>
            <a:off x="1371600" y="1143000"/>
            <a:ext cx="41148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6010A48B-551A-60E6-DBF4-9CA56537726A}"/>
              </a:ext>
            </a:extLst>
          </p:cNvPr>
          <p:cNvSpPr>
            <a:spLocks noGrp="1"/>
          </p:cNvSpPr>
          <p:nvPr>
            <p:ph type="body" idx="1"/>
          </p:nvPr>
        </p:nvSpPr>
        <p:spPr>
          <a:xfrm>
            <a:off x="685800" y="4400550"/>
            <a:ext cx="5486400" cy="3600450"/>
          </a:xfrm>
          <a:prstGeom prst="rect">
            <a:avLst/>
          </a:prstGeom>
        </p:spPr>
        <p:txBody>
          <a:bodyPr/>
          <a:lstStyle/>
          <a:p>
            <a:endParaRPr lang="en-US" dirty="0"/>
          </a:p>
        </p:txBody>
      </p:sp>
    </p:spTree>
    <p:extLst>
      <p:ext uri="{BB962C8B-B14F-4D97-AF65-F5344CB8AC3E}">
        <p14:creationId xmlns:p14="http://schemas.microsoft.com/office/powerpoint/2010/main" val="30573058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EB44B-D4D0-49D2-33C4-02F4B87006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3C1042-01D4-0E72-0B25-1D02A08DE836}"/>
              </a:ext>
            </a:extLst>
          </p:cNvPr>
          <p:cNvSpPr>
            <a:spLocks noGrp="1" noRot="1" noChangeAspect="1"/>
          </p:cNvSpPr>
          <p:nvPr>
            <p:ph type="sldImg"/>
          </p:nvPr>
        </p:nvSpPr>
        <p:spPr>
          <a:xfrm>
            <a:off x="1371600" y="1143000"/>
            <a:ext cx="41148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D4420BBF-5E32-F54D-DE5F-765B3B372DD5}"/>
              </a:ext>
            </a:extLst>
          </p:cNvPr>
          <p:cNvSpPr>
            <a:spLocks noGrp="1"/>
          </p:cNvSpPr>
          <p:nvPr>
            <p:ph type="body" idx="1"/>
          </p:nvPr>
        </p:nvSpPr>
        <p:spPr>
          <a:xfrm>
            <a:off x="685800" y="4400550"/>
            <a:ext cx="5486400" cy="3600450"/>
          </a:xfrm>
          <a:prstGeom prst="rect">
            <a:avLst/>
          </a:prstGeom>
        </p:spPr>
        <p:txBody>
          <a:bodyPr/>
          <a:lstStyle/>
          <a:p>
            <a:endParaRPr lang="en-US" dirty="0"/>
          </a:p>
        </p:txBody>
      </p:sp>
    </p:spTree>
    <p:extLst>
      <p:ext uri="{BB962C8B-B14F-4D97-AF65-F5344CB8AC3E}">
        <p14:creationId xmlns:p14="http://schemas.microsoft.com/office/powerpoint/2010/main" val="3624452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C158A-CF5D-3405-8C54-B0A7FA5488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E20845-A5A5-8BA8-C5F9-FE4D91E0DB8E}"/>
              </a:ext>
            </a:extLst>
          </p:cNvPr>
          <p:cNvSpPr>
            <a:spLocks noGrp="1" noRot="1" noChangeAspect="1"/>
          </p:cNvSpPr>
          <p:nvPr>
            <p:ph type="sldImg"/>
          </p:nvPr>
        </p:nvSpPr>
        <p:spPr>
          <a:xfrm>
            <a:off x="1371600" y="1143000"/>
            <a:ext cx="41148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91626AE2-A98B-7C63-CBB8-18C330432F71}"/>
              </a:ext>
            </a:extLst>
          </p:cNvPr>
          <p:cNvSpPr>
            <a:spLocks noGrp="1"/>
          </p:cNvSpPr>
          <p:nvPr>
            <p:ph type="body" idx="1"/>
          </p:nvPr>
        </p:nvSpPr>
        <p:spPr>
          <a:xfrm>
            <a:off x="685800" y="4400550"/>
            <a:ext cx="5486400" cy="3600450"/>
          </a:xfrm>
          <a:prstGeom prst="rect">
            <a:avLst/>
          </a:prstGeom>
        </p:spPr>
        <p:txBody>
          <a:bodyPr/>
          <a:lstStyle/>
          <a:p>
            <a:endParaRPr lang="en-US" dirty="0"/>
          </a:p>
        </p:txBody>
      </p:sp>
    </p:spTree>
    <p:extLst>
      <p:ext uri="{BB962C8B-B14F-4D97-AF65-F5344CB8AC3E}">
        <p14:creationId xmlns:p14="http://schemas.microsoft.com/office/powerpoint/2010/main" val="27104282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2AFF0-2EEB-16AB-7C80-E93B18F8B3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BEF823-5A16-4E25-A369-5DC0DFD86B7E}"/>
              </a:ext>
            </a:extLst>
          </p:cNvPr>
          <p:cNvSpPr>
            <a:spLocks noGrp="1" noRot="1" noChangeAspect="1"/>
          </p:cNvSpPr>
          <p:nvPr>
            <p:ph type="sldImg"/>
          </p:nvPr>
        </p:nvSpPr>
        <p:spPr>
          <a:xfrm>
            <a:off x="1371600" y="1143000"/>
            <a:ext cx="41148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94D69BC4-AD84-01E5-A8FA-A43534C5C85B}"/>
              </a:ext>
            </a:extLst>
          </p:cNvPr>
          <p:cNvSpPr>
            <a:spLocks noGrp="1"/>
          </p:cNvSpPr>
          <p:nvPr>
            <p:ph type="body" idx="1"/>
          </p:nvPr>
        </p:nvSpPr>
        <p:spPr>
          <a:xfrm>
            <a:off x="685800" y="4400550"/>
            <a:ext cx="5486400" cy="3600450"/>
          </a:xfrm>
          <a:prstGeom prst="rect">
            <a:avLst/>
          </a:prstGeom>
        </p:spPr>
        <p:txBody>
          <a:bodyPr/>
          <a:lstStyle/>
          <a:p>
            <a:endParaRPr lang="en-US" dirty="0"/>
          </a:p>
        </p:txBody>
      </p:sp>
    </p:spTree>
    <p:extLst>
      <p:ext uri="{BB962C8B-B14F-4D97-AF65-F5344CB8AC3E}">
        <p14:creationId xmlns:p14="http://schemas.microsoft.com/office/powerpoint/2010/main" val="16534155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FFB4E3-0BA7-2FF3-7B2E-1FEC03B5B7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FCD187-BA51-B3CE-A606-C6BBE06ED8D3}"/>
              </a:ext>
            </a:extLst>
          </p:cNvPr>
          <p:cNvSpPr>
            <a:spLocks noGrp="1" noRot="1" noChangeAspect="1"/>
          </p:cNvSpPr>
          <p:nvPr>
            <p:ph type="sldImg"/>
          </p:nvPr>
        </p:nvSpPr>
        <p:spPr>
          <a:xfrm>
            <a:off x="1371600" y="1143000"/>
            <a:ext cx="41148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C5A16094-A753-0214-6E5C-825FC1145E54}"/>
              </a:ext>
            </a:extLst>
          </p:cNvPr>
          <p:cNvSpPr>
            <a:spLocks noGrp="1"/>
          </p:cNvSpPr>
          <p:nvPr>
            <p:ph type="body" idx="1"/>
          </p:nvPr>
        </p:nvSpPr>
        <p:spPr>
          <a:xfrm>
            <a:off x="685800" y="4400550"/>
            <a:ext cx="5486400" cy="3600450"/>
          </a:xfrm>
          <a:prstGeom prst="rect">
            <a:avLst/>
          </a:prstGeom>
        </p:spPr>
        <p:txBody>
          <a:bodyPr/>
          <a:lstStyle/>
          <a:p>
            <a:endParaRPr lang="en-US" dirty="0"/>
          </a:p>
        </p:txBody>
      </p:sp>
    </p:spTree>
    <p:extLst>
      <p:ext uri="{BB962C8B-B14F-4D97-AF65-F5344CB8AC3E}">
        <p14:creationId xmlns:p14="http://schemas.microsoft.com/office/powerpoint/2010/main" val="13305684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Things will feel a little different day to day. If you rely on lots of rules and customization, you’ll notice it. If not, it may actually feel simpler.</a:t>
            </a:r>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8/6/2026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8/6/2026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8/6/2026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9.xml"/><Relationship Id="rId4" Type="http://schemas.openxmlformats.org/officeDocument/2006/relationships/image" Target="../media/image14.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9.xml"/><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9.xml"/><Relationship Id="rId4" Type="http://schemas.openxmlformats.org/officeDocument/2006/relationships/image" Target="../media/image18.png"/></Relationships>
</file>

<file path=ppt/slides/_rels/slide3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9.xml"/><Relationship Id="rId4" Type="http://schemas.openxmlformats.org/officeDocument/2006/relationships/image" Target="../media/image2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help.legalserver.org/article/3209-ls5-known-issues" TargetMode="External"/><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sv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E6D21-A4D6-BF20-3DE4-FB630A33EAAD}"/>
            </a:ext>
          </a:extLst>
        </p:cNvPr>
        <p:cNvGrpSpPr/>
        <p:nvPr/>
      </p:nvGrpSpPr>
      <p:grpSpPr>
        <a:xfrm>
          <a:off x="0" y="0"/>
          <a:ext cx="0" cy="0"/>
          <a:chOff x="0" y="0"/>
          <a:chExt cx="0" cy="0"/>
        </a:xfrm>
      </p:grpSpPr>
      <p:sp useBgFill="1">
        <p:nvSpPr>
          <p:cNvPr id="14"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3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6" name="Rectangle 15">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391835"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5794BF1-36FF-D176-DBE2-580EF7C3869B}"/>
              </a:ext>
            </a:extLst>
          </p:cNvPr>
          <p:cNvSpPr txBox="1"/>
          <p:nvPr/>
        </p:nvSpPr>
        <p:spPr>
          <a:xfrm>
            <a:off x="317352" y="350196"/>
            <a:ext cx="6883548" cy="1624520"/>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3600" b="1" dirty="0">
                <a:solidFill>
                  <a:schemeClr val="tx2">
                    <a:lumMod val="75000"/>
                  </a:schemeClr>
                </a:solidFill>
                <a:latin typeface="+mj-lt"/>
                <a:ea typeface="+mj-ea"/>
                <a:cs typeface="+mj-cs"/>
              </a:rPr>
              <a:t>Getting to Know the New Outlook</a:t>
            </a:r>
          </a:p>
        </p:txBody>
      </p:sp>
      <p:sp>
        <p:nvSpPr>
          <p:cNvPr id="8" name="Text Placeholder 7">
            <a:extLst>
              <a:ext uri="{FF2B5EF4-FFF2-40B4-BE49-F238E27FC236}">
                <a16:creationId xmlns:a16="http://schemas.microsoft.com/office/drawing/2014/main" id="{E7E5D78D-3F47-9914-D015-ED911ED0A734}"/>
              </a:ext>
            </a:extLst>
          </p:cNvPr>
          <p:cNvSpPr>
            <a:spLocks noGrp="1"/>
          </p:cNvSpPr>
          <p:nvPr>
            <p:ph type="body" sz="half" idx="2"/>
          </p:nvPr>
        </p:nvSpPr>
        <p:spPr>
          <a:xfrm>
            <a:off x="571351" y="2743201"/>
            <a:ext cx="4876949" cy="2286000"/>
          </a:xfrm>
        </p:spPr>
        <p:txBody>
          <a:bodyPr vert="horz" lIns="91440" tIns="45720" rIns="91440" bIns="45720" rtlCol="0" anchor="ctr">
            <a:normAutofit/>
          </a:bodyPr>
          <a:lstStyle/>
          <a:p>
            <a:r>
              <a:rPr lang="en-US" sz="2000" b="1" dirty="0"/>
              <a:t>Vincent Morris, Esq.</a:t>
            </a:r>
          </a:p>
          <a:p>
            <a:r>
              <a:rPr lang="en-US" b="1" dirty="0">
                <a:solidFill>
                  <a:schemeClr val="tx1">
                    <a:lumMod val="95000"/>
                  </a:schemeClr>
                </a:solidFill>
              </a:rPr>
              <a:t>Director of Compliance and Legal Technology</a:t>
            </a:r>
          </a:p>
          <a:p>
            <a:r>
              <a:rPr lang="en-US" b="1" dirty="0">
                <a:solidFill>
                  <a:schemeClr val="tx1">
                    <a:lumMod val="95000"/>
                  </a:schemeClr>
                </a:solidFill>
              </a:rPr>
              <a:t>Legal Aid Society of Middle Tennessee and the Cumberlands</a:t>
            </a:r>
          </a:p>
          <a:p>
            <a:r>
              <a:rPr lang="en-US" u="sng" dirty="0">
                <a:solidFill>
                  <a:schemeClr val="tx1">
                    <a:lumMod val="95000"/>
                  </a:schemeClr>
                </a:solidFill>
              </a:rPr>
              <a:t>vmorris@las.org  </a:t>
            </a:r>
          </a:p>
          <a:p>
            <a:pPr indent="-228600" defTabSz="914400">
              <a:lnSpc>
                <a:spcPct val="90000"/>
              </a:lnSpc>
              <a:buFont typeface="Arial" panose="020B0604020202020204" pitchFamily="34" charset="0"/>
              <a:buChar char="•"/>
            </a:pPr>
            <a:endParaRPr lang="en-US" sz="1700" dirty="0"/>
          </a:p>
        </p:txBody>
      </p:sp>
      <p:pic>
        <p:nvPicPr>
          <p:cNvPr id="9" name="Picture 8" descr="Outlook for Windows - Free download and install on Windows | Microsoft Store">
            <a:extLst>
              <a:ext uri="{FF2B5EF4-FFF2-40B4-BE49-F238E27FC236}">
                <a16:creationId xmlns:a16="http://schemas.microsoft.com/office/drawing/2014/main" id="{B32039BD-13B7-6FC8-B865-5182A6B3ABD6}"/>
              </a:ext>
            </a:extLst>
          </p:cNvPr>
          <p:cNvPicPr>
            <a:picLocks noChangeAspect="1"/>
          </p:cNvPicPr>
          <p:nvPr/>
        </p:nvPicPr>
        <p:blipFill>
          <a:blip r:embed="rId3">
            <a:extLst>
              <a:ext uri="{28A0092B-C50C-407E-A947-70E740481C1C}">
                <a14:useLocalDpi xmlns:a14="http://schemas.microsoft.com/office/drawing/2010/main" val="0"/>
              </a:ext>
            </a:extLst>
          </a:blip>
          <a:srcRect l="4882" r="28377"/>
          <a:stretch>
            <a:fillRect/>
          </a:stretch>
        </p:blipFill>
        <p:spPr bwMode="auto">
          <a:xfrm>
            <a:off x="5105996" y="800099"/>
            <a:ext cx="4043122" cy="6057901"/>
          </a:xfrm>
          <a:prstGeom prst="rect">
            <a:avLst/>
          </a:prstGeom>
          <a:noFill/>
        </p:spPr>
      </p:pic>
    </p:spTree>
    <p:extLst>
      <p:ext uri="{BB962C8B-B14F-4D97-AF65-F5344CB8AC3E}">
        <p14:creationId xmlns:p14="http://schemas.microsoft.com/office/powerpoint/2010/main" val="20797311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Slide Background Fill">
            <a:extLst>
              <a:ext uri="{FF2B5EF4-FFF2-40B4-BE49-F238E27FC236}">
                <a16:creationId xmlns:a16="http://schemas.microsoft.com/office/drawing/2014/main" id="{C3420C89-0B09-4632-A4AF-3971D08BF7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1712"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Color Cover">
            <a:extLst>
              <a:ext uri="{FF2B5EF4-FFF2-40B4-BE49-F238E27FC236}">
                <a16:creationId xmlns:a16="http://schemas.microsoft.com/office/drawing/2014/main" id="{4E5CBA61-BF74-40B4-A3A8-366BBA626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1712"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14" name="Group 13">
            <a:extLst>
              <a:ext uri="{FF2B5EF4-FFF2-40B4-BE49-F238E27FC236}">
                <a16:creationId xmlns:a16="http://schemas.microsoft.com/office/drawing/2014/main" id="{AC27E70C-5470-4262-B9CE-AE52C51CF4C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66947"/>
            <a:ext cx="9141714" cy="2618217"/>
            <a:chOff x="651279" y="598259"/>
            <a:chExt cx="10889442" cy="5680742"/>
          </a:xfrm>
        </p:grpSpPr>
        <p:sp>
          <p:nvSpPr>
            <p:cNvPr id="15" name="Color">
              <a:extLst>
                <a:ext uri="{FF2B5EF4-FFF2-40B4-BE49-F238E27FC236}">
                  <a16:creationId xmlns:a16="http://schemas.microsoft.com/office/drawing/2014/main" id="{B5C7D35F-738C-47DF-AD6E-859806E460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6" name="Color">
              <a:extLst>
                <a:ext uri="{FF2B5EF4-FFF2-40B4-BE49-F238E27FC236}">
                  <a16:creationId xmlns:a16="http://schemas.microsoft.com/office/drawing/2014/main" id="{740F8C8B-E52F-46CF-89C7-51C6A037CF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pic>
        <p:nvPicPr>
          <p:cNvPr id="5" name="Graphic 4" descr="Envelope with solid fill">
            <a:extLst>
              <a:ext uri="{FF2B5EF4-FFF2-40B4-BE49-F238E27FC236}">
                <a16:creationId xmlns:a16="http://schemas.microsoft.com/office/drawing/2014/main" id="{BC72D7AA-0D61-C848-A8F1-ABE75C1EB46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103773" y="1656207"/>
            <a:ext cx="3545586" cy="3545586"/>
          </a:xfrm>
          <a:prstGeom prst="rect">
            <a:avLst/>
          </a:prstGeom>
        </p:spPr>
      </p:pic>
      <p:grpSp>
        <p:nvGrpSpPr>
          <p:cNvPr id="18" name="Group 17">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3" y="857250"/>
            <a:ext cx="9141714" cy="5143500"/>
            <a:chOff x="0" y="0"/>
            <a:chExt cx="12188952" cy="6858000"/>
          </a:xfrm>
        </p:grpSpPr>
        <p:sp>
          <p:nvSpPr>
            <p:cNvPr id="19" name="Freeform: Shape 18">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350"/>
            </a:p>
          </p:txBody>
        </p:sp>
        <p:sp>
          <p:nvSpPr>
            <p:cNvPr id="20" name="Freeform: Shape 19">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350"/>
            </a:p>
          </p:txBody>
        </p:sp>
        <p:sp>
          <p:nvSpPr>
            <p:cNvPr id="21" name="Freeform: Shape 20">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350"/>
            </a:p>
          </p:txBody>
        </p:sp>
        <p:sp>
          <p:nvSpPr>
            <p:cNvPr id="22" name="Freeform: Shape 21">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350"/>
            </a:p>
          </p:txBody>
        </p:sp>
        <p:sp>
          <p:nvSpPr>
            <p:cNvPr id="23" name="Freeform: Shape 22">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350"/>
            </a:p>
          </p:txBody>
        </p:sp>
        <p:sp>
          <p:nvSpPr>
            <p:cNvPr id="24" name="Freeform: Shape 23">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350"/>
            </a:p>
          </p:txBody>
        </p:sp>
        <p:sp>
          <p:nvSpPr>
            <p:cNvPr id="25" name="Freeform: Shape 24">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350"/>
            </a:p>
          </p:txBody>
        </p:sp>
      </p:grpSp>
      <p:sp>
        <p:nvSpPr>
          <p:cNvPr id="2" name="Title 1">
            <a:extLst>
              <a:ext uri="{FF2B5EF4-FFF2-40B4-BE49-F238E27FC236}">
                <a16:creationId xmlns:a16="http://schemas.microsoft.com/office/drawing/2014/main" id="{F6BEC1DD-B1AE-4821-0A86-8B3D144631D8}"/>
              </a:ext>
            </a:extLst>
          </p:cNvPr>
          <p:cNvSpPr>
            <a:spLocks noGrp="1"/>
          </p:cNvSpPr>
          <p:nvPr>
            <p:ph type="title"/>
          </p:nvPr>
        </p:nvSpPr>
        <p:spPr>
          <a:xfrm>
            <a:off x="589788" y="1488187"/>
            <a:ext cx="4269715" cy="1940348"/>
          </a:xfrm>
        </p:spPr>
        <p:txBody>
          <a:bodyPr anchor="b">
            <a:normAutofit/>
          </a:bodyPr>
          <a:lstStyle/>
          <a:p>
            <a:r>
              <a:rPr lang="en-US" sz="3600">
                <a:solidFill>
                  <a:schemeClr val="bg1"/>
                </a:solidFill>
              </a:rPr>
              <a:t>Email Templates/My Templates</a:t>
            </a:r>
          </a:p>
        </p:txBody>
      </p:sp>
      <p:sp>
        <p:nvSpPr>
          <p:cNvPr id="3" name="Content Placeholder 2">
            <a:extLst>
              <a:ext uri="{FF2B5EF4-FFF2-40B4-BE49-F238E27FC236}">
                <a16:creationId xmlns:a16="http://schemas.microsoft.com/office/drawing/2014/main" id="{1F87892E-343E-1415-CCCC-1DEBD719986E}"/>
              </a:ext>
            </a:extLst>
          </p:cNvPr>
          <p:cNvSpPr>
            <a:spLocks noGrp="1"/>
          </p:cNvSpPr>
          <p:nvPr>
            <p:ph idx="1"/>
          </p:nvPr>
        </p:nvSpPr>
        <p:spPr>
          <a:xfrm>
            <a:off x="589788" y="3532357"/>
            <a:ext cx="4269715" cy="1988333"/>
          </a:xfrm>
        </p:spPr>
        <p:txBody>
          <a:bodyPr anchor="ctr">
            <a:normAutofit/>
          </a:bodyPr>
          <a:lstStyle/>
          <a:p>
            <a:pPr marL="0" indent="0">
              <a:buNone/>
            </a:pPr>
            <a:r>
              <a:rPr lang="en-US" sz="1350">
                <a:solidFill>
                  <a:schemeClr val="tx2"/>
                </a:solidFill>
              </a:rPr>
              <a:t>Email templates in Outlook are pre-written, reusable messages that include your subject line, body text, and attachments. They save time by eliminating the need to type the same routine emails from scratch or manually copy/paste from sent folders. </a:t>
            </a:r>
          </a:p>
        </p:txBody>
      </p:sp>
    </p:spTree>
    <p:extLst>
      <p:ext uri="{BB962C8B-B14F-4D97-AF65-F5344CB8AC3E}">
        <p14:creationId xmlns:p14="http://schemas.microsoft.com/office/powerpoint/2010/main" val="961940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10">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1510168" cy="5143500"/>
          </a:xfrm>
          <a:prstGeom prst="rect">
            <a:avLst/>
          </a:prstGeom>
          <a:solidFill>
            <a:srgbClr val="3C3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97DE89E6-736E-92B3-4281-D41343A19B0A}"/>
              </a:ext>
            </a:extLst>
          </p:cNvPr>
          <p:cNvSpPr>
            <a:spLocks noGrp="1"/>
          </p:cNvSpPr>
          <p:nvPr>
            <p:ph type="title"/>
          </p:nvPr>
        </p:nvSpPr>
        <p:spPr>
          <a:xfrm>
            <a:off x="480060" y="2413023"/>
            <a:ext cx="2064266" cy="2031956"/>
          </a:xfrm>
          <a:prstGeom prst="ellipse">
            <a:avLst/>
          </a:prstGeom>
          <a:solidFill>
            <a:srgbClr val="262626"/>
          </a:solidFill>
          <a:ln w="174625" cmpd="thinThick">
            <a:solidFill>
              <a:srgbClr val="262626"/>
            </a:solidFill>
          </a:ln>
        </p:spPr>
        <p:txBody>
          <a:bodyPr vert="horz" lIns="68580" tIns="34290" rIns="68580" bIns="34290" rtlCol="0" anchor="ctr">
            <a:normAutofit/>
          </a:bodyPr>
          <a:lstStyle/>
          <a:p>
            <a:pPr algn="ctr"/>
            <a:r>
              <a:rPr lang="en-US" sz="1950">
                <a:solidFill>
                  <a:srgbClr val="FFFFFF"/>
                </a:solidFill>
              </a:rPr>
              <a:t>Example</a:t>
            </a:r>
          </a:p>
        </p:txBody>
      </p:sp>
      <p:pic>
        <p:nvPicPr>
          <p:cNvPr id="4" name="Picture 3">
            <a:extLst>
              <a:ext uri="{FF2B5EF4-FFF2-40B4-BE49-F238E27FC236}">
                <a16:creationId xmlns:a16="http://schemas.microsoft.com/office/drawing/2014/main" id="{8635A520-D77C-4435-C22E-76E36AE57566}"/>
              </a:ext>
            </a:extLst>
          </p:cNvPr>
          <p:cNvPicPr>
            <a:picLocks noChangeAspect="1"/>
          </p:cNvPicPr>
          <p:nvPr/>
        </p:nvPicPr>
        <p:blipFill>
          <a:blip r:embed="rId2"/>
          <a:stretch>
            <a:fillRect/>
          </a:stretch>
        </p:blipFill>
        <p:spPr>
          <a:xfrm>
            <a:off x="3028951" y="1742996"/>
            <a:ext cx="5391149" cy="3369467"/>
          </a:xfrm>
          <a:prstGeom prst="rect">
            <a:avLst/>
          </a:prstGeom>
        </p:spPr>
      </p:pic>
    </p:spTree>
    <p:extLst>
      <p:ext uri="{BB962C8B-B14F-4D97-AF65-F5344CB8AC3E}">
        <p14:creationId xmlns:p14="http://schemas.microsoft.com/office/powerpoint/2010/main" val="5765391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49"/>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02EBFA83-D4DB-4CA0-B229-9E44634D7F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1714" cy="51435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4" name="Picture 13">
            <a:extLst>
              <a:ext uri="{FF2B5EF4-FFF2-40B4-BE49-F238E27FC236}">
                <a16:creationId xmlns:a16="http://schemas.microsoft.com/office/drawing/2014/main" id="{B0DAC8FB-A162-44E3-A606-C855A03A5B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857250"/>
            <a:ext cx="9141714" cy="5146785"/>
          </a:xfrm>
          <a:prstGeom prst="rect">
            <a:avLst/>
          </a:prstGeom>
        </p:spPr>
      </p:pic>
      <p:sp>
        <p:nvSpPr>
          <p:cNvPr id="16" name="Rectangle 15">
            <a:extLst>
              <a:ext uri="{FF2B5EF4-FFF2-40B4-BE49-F238E27FC236}">
                <a16:creationId xmlns:a16="http://schemas.microsoft.com/office/drawing/2014/main" id="{21BDEC81-16A7-4451-B893-C15000083B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1714" cy="51435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8" name="Rectangle 17">
            <a:extLst>
              <a:ext uri="{FF2B5EF4-FFF2-40B4-BE49-F238E27FC236}">
                <a16:creationId xmlns:a16="http://schemas.microsoft.com/office/drawing/2014/main" id="{26A515A1-4D80-430E-BE0A-71A290516A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3907" y="1404131"/>
            <a:ext cx="8324514" cy="4049738"/>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1">
              <a:ln w="22225">
                <a:solidFill>
                  <a:schemeClr val="accent2"/>
                </a:solidFill>
                <a:prstDash val="solid"/>
              </a:ln>
              <a:solidFill>
                <a:schemeClr val="accent2">
                  <a:lumMod val="40000"/>
                  <a:lumOff val="60000"/>
                </a:schemeClr>
              </a:solidFill>
            </a:endParaRPr>
          </a:p>
        </p:txBody>
      </p:sp>
      <p:sp>
        <p:nvSpPr>
          <p:cNvPr id="2" name="Title 1">
            <a:extLst>
              <a:ext uri="{FF2B5EF4-FFF2-40B4-BE49-F238E27FC236}">
                <a16:creationId xmlns:a16="http://schemas.microsoft.com/office/drawing/2014/main" id="{A8CA3D6F-7A26-9F6C-F898-F1E7499C9547}"/>
              </a:ext>
            </a:extLst>
          </p:cNvPr>
          <p:cNvSpPr>
            <a:spLocks noGrp="1"/>
          </p:cNvSpPr>
          <p:nvPr>
            <p:ph type="title"/>
          </p:nvPr>
        </p:nvSpPr>
        <p:spPr>
          <a:xfrm>
            <a:off x="4947762" y="1536009"/>
            <a:ext cx="3441996" cy="1416851"/>
          </a:xfrm>
        </p:spPr>
        <p:txBody>
          <a:bodyPr anchor="b">
            <a:normAutofit/>
          </a:bodyPr>
          <a:lstStyle/>
          <a:p>
            <a:r>
              <a:rPr lang="en-US" sz="3600" dirty="0"/>
              <a:t>Quick Scheduling Features</a:t>
            </a:r>
          </a:p>
        </p:txBody>
      </p:sp>
      <p:sp>
        <p:nvSpPr>
          <p:cNvPr id="3" name="Content Placeholder 2">
            <a:extLst>
              <a:ext uri="{FF2B5EF4-FFF2-40B4-BE49-F238E27FC236}">
                <a16:creationId xmlns:a16="http://schemas.microsoft.com/office/drawing/2014/main" id="{1E462123-505F-D1D3-72E3-86EEDA92E109}"/>
              </a:ext>
            </a:extLst>
          </p:cNvPr>
          <p:cNvSpPr>
            <a:spLocks noGrp="1"/>
          </p:cNvSpPr>
          <p:nvPr>
            <p:ph idx="1"/>
          </p:nvPr>
        </p:nvSpPr>
        <p:spPr>
          <a:xfrm>
            <a:off x="4947762" y="3081444"/>
            <a:ext cx="3441996" cy="2240548"/>
          </a:xfrm>
        </p:spPr>
        <p:txBody>
          <a:bodyPr>
            <a:normAutofit/>
          </a:bodyPr>
          <a:lstStyle/>
          <a:p>
            <a:r>
              <a:rPr lang="en-US" sz="1350" dirty="0"/>
              <a:t>The new Outlook streamlines meeting planning with features designed to eliminate back-and-forth emails. </a:t>
            </a:r>
            <a:r>
              <a:rPr lang="en-US" sz="1350" b="1" dirty="0"/>
              <a:t>Scheduling Assistant</a:t>
            </a:r>
            <a:r>
              <a:rPr lang="en-US" sz="1350" dirty="0"/>
              <a:t> to instantly compare attendee calendars, </a:t>
            </a:r>
            <a:r>
              <a:rPr lang="en-US" sz="1350" b="1" dirty="0"/>
              <a:t>Bookings with me</a:t>
            </a:r>
            <a:r>
              <a:rPr lang="en-US" sz="1350" dirty="0"/>
              <a:t> for sharing customizable booking pages, and </a:t>
            </a:r>
            <a:r>
              <a:rPr lang="en-US" sz="1350" b="1" dirty="0"/>
              <a:t>My Day</a:t>
            </a:r>
            <a:r>
              <a:rPr lang="en-US" sz="1350" dirty="0"/>
              <a:t> for quickly dragging email tasks onto time blocks.</a:t>
            </a:r>
          </a:p>
        </p:txBody>
      </p:sp>
      <p:pic>
        <p:nvPicPr>
          <p:cNvPr id="5" name="Graphic 4" descr="Daily calendar with solid fill">
            <a:extLst>
              <a:ext uri="{FF2B5EF4-FFF2-40B4-BE49-F238E27FC236}">
                <a16:creationId xmlns:a16="http://schemas.microsoft.com/office/drawing/2014/main" id="{E8809CE1-9E17-23B1-B828-3E213EF4344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4478" y="1528958"/>
            <a:ext cx="3793515" cy="3793515"/>
          </a:xfrm>
          <a:prstGeom prst="rect">
            <a:avLst/>
          </a:prstGeom>
        </p:spPr>
      </p:pic>
    </p:spTree>
    <p:extLst>
      <p:ext uri="{BB962C8B-B14F-4D97-AF65-F5344CB8AC3E}">
        <p14:creationId xmlns:p14="http://schemas.microsoft.com/office/powerpoint/2010/main" val="1468628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1DC6ABD-215C-4EA8-A483-CEF5B99AB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857250"/>
            <a:ext cx="9143999" cy="51430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C8170D4A-2BBB-66C8-C2BD-1522149E7DB6}"/>
              </a:ext>
            </a:extLst>
          </p:cNvPr>
          <p:cNvSpPr>
            <a:spLocks noGrp="1"/>
          </p:cNvSpPr>
          <p:nvPr>
            <p:ph type="title"/>
          </p:nvPr>
        </p:nvSpPr>
        <p:spPr>
          <a:xfrm>
            <a:off x="449707" y="1367048"/>
            <a:ext cx="3128996" cy="2802405"/>
          </a:xfrm>
        </p:spPr>
        <p:txBody>
          <a:bodyPr vert="horz" lIns="68580" tIns="34290" rIns="68580" bIns="34290" rtlCol="0" anchor="b">
            <a:normAutofit/>
          </a:bodyPr>
          <a:lstStyle/>
          <a:p>
            <a:r>
              <a:rPr lang="en-US" sz="4500"/>
              <a:t>Example</a:t>
            </a:r>
          </a:p>
        </p:txBody>
      </p:sp>
      <p:grpSp>
        <p:nvGrpSpPr>
          <p:cNvPr id="11" name="Group 10">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062324" y="857251"/>
            <a:ext cx="1834788" cy="4333356"/>
            <a:chOff x="329184" y="1"/>
            <a:chExt cx="524256" cy="5777808"/>
          </a:xfrm>
        </p:grpSpPr>
        <p:cxnSp>
          <p:nvCxnSpPr>
            <p:cNvPr id="12" name="Straight Connector 11">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1"/>
              <a:ext cx="524256"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15" name="Rectangle 14">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39949" y="1059243"/>
            <a:ext cx="4587584" cy="465658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4" name="Picture 3">
            <a:extLst>
              <a:ext uri="{FF2B5EF4-FFF2-40B4-BE49-F238E27FC236}">
                <a16:creationId xmlns:a16="http://schemas.microsoft.com/office/drawing/2014/main" id="{C641C341-6F0C-31BE-1EA2-3F5B903FDF34}"/>
              </a:ext>
            </a:extLst>
          </p:cNvPr>
          <p:cNvPicPr>
            <a:picLocks noChangeAspect="1"/>
          </p:cNvPicPr>
          <p:nvPr/>
        </p:nvPicPr>
        <p:blipFill>
          <a:blip r:embed="rId2"/>
          <a:stretch>
            <a:fillRect/>
          </a:stretch>
        </p:blipFill>
        <p:spPr>
          <a:xfrm>
            <a:off x="5340976" y="1275270"/>
            <a:ext cx="1985528" cy="4224528"/>
          </a:xfrm>
          <a:prstGeom prst="rect">
            <a:avLst/>
          </a:prstGeom>
        </p:spPr>
      </p:pic>
    </p:spTree>
    <p:extLst>
      <p:ext uri="{BB962C8B-B14F-4D97-AF65-F5344CB8AC3E}">
        <p14:creationId xmlns:p14="http://schemas.microsoft.com/office/powerpoint/2010/main" val="1623795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6" name="Slide Background Fill">
            <a:extLst>
              <a:ext uri="{FF2B5EF4-FFF2-40B4-BE49-F238E27FC236}">
                <a16:creationId xmlns:a16="http://schemas.microsoft.com/office/drawing/2014/main" id="{C3420C89-0B09-4632-A4AF-3971D08BF7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1712"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7" name="Color Cover">
            <a:extLst>
              <a:ext uri="{FF2B5EF4-FFF2-40B4-BE49-F238E27FC236}">
                <a16:creationId xmlns:a16="http://schemas.microsoft.com/office/drawing/2014/main" id="{4E5CBA61-BF74-40B4-A3A8-366BBA626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1712"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28" name="Group 27">
            <a:extLst>
              <a:ext uri="{FF2B5EF4-FFF2-40B4-BE49-F238E27FC236}">
                <a16:creationId xmlns:a16="http://schemas.microsoft.com/office/drawing/2014/main" id="{AC27E70C-5470-4262-B9CE-AE52C51CF4C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66947"/>
            <a:ext cx="9141714" cy="2618217"/>
            <a:chOff x="651279" y="598259"/>
            <a:chExt cx="10889442" cy="5680742"/>
          </a:xfrm>
        </p:grpSpPr>
        <p:sp>
          <p:nvSpPr>
            <p:cNvPr id="15" name="Color">
              <a:extLst>
                <a:ext uri="{FF2B5EF4-FFF2-40B4-BE49-F238E27FC236}">
                  <a16:creationId xmlns:a16="http://schemas.microsoft.com/office/drawing/2014/main" id="{B5C7D35F-738C-47DF-AD6E-859806E460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9" name="Color">
              <a:extLst>
                <a:ext uri="{FF2B5EF4-FFF2-40B4-BE49-F238E27FC236}">
                  <a16:creationId xmlns:a16="http://schemas.microsoft.com/office/drawing/2014/main" id="{740F8C8B-E52F-46CF-89C7-51C6A037CF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pic>
        <p:nvPicPr>
          <p:cNvPr id="5" name="Graphic 4" descr="Tag with solid fill">
            <a:extLst>
              <a:ext uri="{FF2B5EF4-FFF2-40B4-BE49-F238E27FC236}">
                <a16:creationId xmlns:a16="http://schemas.microsoft.com/office/drawing/2014/main" id="{A9B083A8-07BF-EC8F-2756-E454BD34443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103773" y="1656207"/>
            <a:ext cx="3545586" cy="3545586"/>
          </a:xfrm>
          <a:prstGeom prst="rect">
            <a:avLst/>
          </a:prstGeom>
        </p:spPr>
      </p:pic>
      <p:grpSp>
        <p:nvGrpSpPr>
          <p:cNvPr id="18" name="Group 17">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3" y="857250"/>
            <a:ext cx="9141714" cy="5143500"/>
            <a:chOff x="0" y="0"/>
            <a:chExt cx="12188952" cy="6858000"/>
          </a:xfrm>
        </p:grpSpPr>
        <p:sp>
          <p:nvSpPr>
            <p:cNvPr id="19" name="Freeform: Shape 18">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350"/>
            </a:p>
          </p:txBody>
        </p:sp>
        <p:sp>
          <p:nvSpPr>
            <p:cNvPr id="20" name="Freeform: Shape 19">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350"/>
            </a:p>
          </p:txBody>
        </p:sp>
        <p:sp>
          <p:nvSpPr>
            <p:cNvPr id="21" name="Freeform: Shape 20">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350"/>
            </a:p>
          </p:txBody>
        </p:sp>
        <p:sp>
          <p:nvSpPr>
            <p:cNvPr id="22" name="Freeform: Shape 21">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350"/>
            </a:p>
          </p:txBody>
        </p:sp>
        <p:sp>
          <p:nvSpPr>
            <p:cNvPr id="23" name="Freeform: Shape 22">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350"/>
            </a:p>
          </p:txBody>
        </p:sp>
        <p:sp>
          <p:nvSpPr>
            <p:cNvPr id="24" name="Freeform: Shape 23">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350"/>
            </a:p>
          </p:txBody>
        </p:sp>
        <p:sp>
          <p:nvSpPr>
            <p:cNvPr id="25" name="Freeform: Shape 24">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350"/>
            </a:p>
          </p:txBody>
        </p:sp>
      </p:grpSp>
      <p:sp>
        <p:nvSpPr>
          <p:cNvPr id="2" name="Title 1">
            <a:extLst>
              <a:ext uri="{FF2B5EF4-FFF2-40B4-BE49-F238E27FC236}">
                <a16:creationId xmlns:a16="http://schemas.microsoft.com/office/drawing/2014/main" id="{312B9FAE-FA4C-F853-8A8B-4E9FE47AB30A}"/>
              </a:ext>
            </a:extLst>
          </p:cNvPr>
          <p:cNvSpPr>
            <a:spLocks noGrp="1"/>
          </p:cNvSpPr>
          <p:nvPr>
            <p:ph type="title"/>
          </p:nvPr>
        </p:nvSpPr>
        <p:spPr>
          <a:xfrm>
            <a:off x="589788" y="1488187"/>
            <a:ext cx="4269715" cy="1940348"/>
          </a:xfrm>
        </p:spPr>
        <p:txBody>
          <a:bodyPr anchor="b">
            <a:normAutofit/>
          </a:bodyPr>
          <a:lstStyle/>
          <a:p>
            <a:r>
              <a:rPr lang="en-US" sz="3600">
                <a:solidFill>
                  <a:schemeClr val="bg1"/>
                </a:solidFill>
              </a:rPr>
              <a:t>Categories and organization improvements </a:t>
            </a:r>
          </a:p>
        </p:txBody>
      </p:sp>
      <p:sp>
        <p:nvSpPr>
          <p:cNvPr id="3" name="Content Placeholder 2">
            <a:extLst>
              <a:ext uri="{FF2B5EF4-FFF2-40B4-BE49-F238E27FC236}">
                <a16:creationId xmlns:a16="http://schemas.microsoft.com/office/drawing/2014/main" id="{32286014-C97C-32C3-F312-B59DB29CFD5C}"/>
              </a:ext>
            </a:extLst>
          </p:cNvPr>
          <p:cNvSpPr>
            <a:spLocks noGrp="1"/>
          </p:cNvSpPr>
          <p:nvPr>
            <p:ph idx="1"/>
          </p:nvPr>
        </p:nvSpPr>
        <p:spPr>
          <a:xfrm>
            <a:off x="589788" y="3532357"/>
            <a:ext cx="4269715" cy="1988333"/>
          </a:xfrm>
        </p:spPr>
        <p:txBody>
          <a:bodyPr anchor="ctr">
            <a:normAutofit/>
          </a:bodyPr>
          <a:lstStyle/>
          <a:p>
            <a:r>
              <a:rPr lang="en-US" sz="1350">
                <a:solidFill>
                  <a:schemeClr val="tx2"/>
                </a:solidFill>
              </a:rPr>
              <a:t>The new Microsoft Outlook introduces a modernized, web-inspired interface that enhances inbox management through flexible tagging, visual hierarchy, and improved navigation. Key category and organization features include </a:t>
            </a:r>
            <a:r>
              <a:rPr lang="en-US" sz="1350" b="1">
                <a:solidFill>
                  <a:schemeClr val="tx2"/>
                </a:solidFill>
              </a:rPr>
              <a:t>color-coded tags</a:t>
            </a:r>
            <a:r>
              <a:rPr lang="en-US" sz="1350">
                <a:solidFill>
                  <a:schemeClr val="tx2"/>
                </a:solidFill>
              </a:rPr>
              <a:t>, </a:t>
            </a:r>
            <a:r>
              <a:rPr lang="en-US" sz="1350" b="1">
                <a:solidFill>
                  <a:schemeClr val="tx2"/>
                </a:solidFill>
              </a:rPr>
              <a:t>folder customization</a:t>
            </a:r>
            <a:r>
              <a:rPr lang="en-US" sz="1350">
                <a:solidFill>
                  <a:schemeClr val="tx2"/>
                </a:solidFill>
              </a:rPr>
              <a:t>, and </a:t>
            </a:r>
            <a:r>
              <a:rPr lang="en-US" sz="1350" b="1">
                <a:solidFill>
                  <a:schemeClr val="tx2"/>
                </a:solidFill>
              </a:rPr>
              <a:t>enhanced search capabilities.</a:t>
            </a:r>
            <a:endParaRPr lang="en-US" sz="1350">
              <a:solidFill>
                <a:schemeClr val="tx2"/>
              </a:solidFill>
            </a:endParaRPr>
          </a:p>
        </p:txBody>
      </p:sp>
    </p:spTree>
    <p:extLst>
      <p:ext uri="{BB962C8B-B14F-4D97-AF65-F5344CB8AC3E}">
        <p14:creationId xmlns:p14="http://schemas.microsoft.com/office/powerpoint/2010/main" val="6448903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5A4289-56F4-939D-61A6-EE53540A4850}"/>
              </a:ext>
            </a:extLst>
          </p:cNvPr>
          <p:cNvPicPr>
            <a:picLocks noChangeAspect="1"/>
          </p:cNvPicPr>
          <p:nvPr/>
        </p:nvPicPr>
        <p:blipFill>
          <a:blip r:embed="rId2"/>
          <a:stretch>
            <a:fillRect/>
          </a:stretch>
        </p:blipFill>
        <p:spPr>
          <a:xfrm>
            <a:off x="0" y="10297"/>
            <a:ext cx="9144000" cy="6837405"/>
          </a:xfrm>
          <a:prstGeom prst="rect">
            <a:avLst/>
          </a:prstGeom>
        </p:spPr>
      </p:pic>
    </p:spTree>
    <p:extLst>
      <p:ext uri="{BB962C8B-B14F-4D97-AF65-F5344CB8AC3E}">
        <p14:creationId xmlns:p14="http://schemas.microsoft.com/office/powerpoint/2010/main" val="17935467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CC66E84-2B42-463F-8329-75BA0D5212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857250"/>
            <a:ext cx="9143999" cy="51430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95AEFDC5-A022-9B5B-0409-E74909DCBB95}"/>
              </a:ext>
            </a:extLst>
          </p:cNvPr>
          <p:cNvSpPr>
            <a:spLocks noGrp="1"/>
          </p:cNvSpPr>
          <p:nvPr>
            <p:ph type="title"/>
          </p:nvPr>
        </p:nvSpPr>
        <p:spPr>
          <a:xfrm>
            <a:off x="835357" y="3204781"/>
            <a:ext cx="3027251" cy="1790700"/>
          </a:xfrm>
        </p:spPr>
        <p:txBody>
          <a:bodyPr vert="horz" lIns="68580" tIns="34290" rIns="68580" bIns="34290" rtlCol="0" anchor="t">
            <a:normAutofit fontScale="90000"/>
          </a:bodyPr>
          <a:lstStyle/>
          <a:p>
            <a:r>
              <a:rPr lang="en-US" sz="4050"/>
              <a:t>Multiple time zones in Calendar</a:t>
            </a:r>
          </a:p>
        </p:txBody>
      </p:sp>
      <p:grpSp>
        <p:nvGrpSpPr>
          <p:cNvPr id="11" name="Group 10">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222988"/>
            <a:ext cx="548641" cy="505095"/>
            <a:chOff x="3940602" y="308034"/>
            <a:chExt cx="2116791" cy="3428999"/>
          </a:xfrm>
          <a:solidFill>
            <a:schemeClr val="accent4"/>
          </a:solidFill>
        </p:grpSpPr>
        <p:sp>
          <p:nvSpPr>
            <p:cNvPr id="12" name="Rectangle 11">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16" name="Rectangle 15">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64357" y="1367049"/>
            <a:ext cx="4507025" cy="406791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4" name="Content Placeholder 3">
            <a:extLst>
              <a:ext uri="{FF2B5EF4-FFF2-40B4-BE49-F238E27FC236}">
                <a16:creationId xmlns:a16="http://schemas.microsoft.com/office/drawing/2014/main" id="{C0EF0680-AA9C-E2F9-987E-C81F53269096}"/>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8000" r="20089" b="1"/>
          <a:stretch>
            <a:fillRect/>
          </a:stretch>
        </p:blipFill>
        <p:spPr bwMode="auto">
          <a:xfrm>
            <a:off x="4441869" y="1553401"/>
            <a:ext cx="4152001" cy="3695207"/>
          </a:xfrm>
          <a:prstGeom prst="rect">
            <a:avLst/>
          </a:prstGeom>
          <a:noFill/>
        </p:spPr>
      </p:pic>
      <p:sp>
        <p:nvSpPr>
          <p:cNvPr id="18" name="Rectangle 17">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65676" y="5623555"/>
            <a:ext cx="4505706" cy="342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7105884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807FC-AFAE-8168-E7CD-2FA80D70C08B}"/>
              </a:ext>
            </a:extLst>
          </p:cNvPr>
          <p:cNvSpPr>
            <a:spLocks noGrp="1"/>
          </p:cNvSpPr>
          <p:nvPr>
            <p:ph type="title"/>
          </p:nvPr>
        </p:nvSpPr>
        <p:spPr>
          <a:xfrm>
            <a:off x="4421221" y="1216870"/>
            <a:ext cx="4094129" cy="994172"/>
          </a:xfrm>
        </p:spPr>
        <p:txBody>
          <a:bodyPr>
            <a:normAutofit fontScale="90000"/>
          </a:bodyPr>
          <a:lstStyle/>
          <a:p>
            <a:r>
              <a:rPr lang="en-US" dirty="0"/>
              <a:t>Better Search and Tips Tricks</a:t>
            </a:r>
          </a:p>
        </p:txBody>
      </p:sp>
      <p:sp>
        <p:nvSpPr>
          <p:cNvPr id="3" name="Content Placeholder 2">
            <a:extLst>
              <a:ext uri="{FF2B5EF4-FFF2-40B4-BE49-F238E27FC236}">
                <a16:creationId xmlns:a16="http://schemas.microsoft.com/office/drawing/2014/main" id="{53FF7D21-A535-3BE3-5BF3-609CF38682B3}"/>
              </a:ext>
            </a:extLst>
          </p:cNvPr>
          <p:cNvSpPr>
            <a:spLocks noGrp="1"/>
          </p:cNvSpPr>
          <p:nvPr>
            <p:ph idx="1"/>
          </p:nvPr>
        </p:nvSpPr>
        <p:spPr>
          <a:xfrm>
            <a:off x="4421221" y="2345582"/>
            <a:ext cx="4094129" cy="3144390"/>
          </a:xfrm>
        </p:spPr>
        <p:txBody>
          <a:bodyPr>
            <a:normAutofit fontScale="70000" lnSpcReduction="20000"/>
          </a:bodyPr>
          <a:lstStyle/>
          <a:p>
            <a:pPr marL="0" indent="0">
              <a:buNone/>
            </a:pPr>
            <a:r>
              <a:rPr lang="en-US" dirty="0"/>
              <a:t>The new Outlook for Windows introduces semantic search and improved filters designed to surface files, emails, and calendar events faster. With natural language processing, integrated Copilot (for M365 accounts), and context-aware ribbon tabs, locating specific information requires fewer manual steps.</a:t>
            </a:r>
          </a:p>
        </p:txBody>
      </p:sp>
      <p:pic>
        <p:nvPicPr>
          <p:cNvPr id="5" name="Graphic 4" descr="Magnifying glass with solid fill">
            <a:extLst>
              <a:ext uri="{FF2B5EF4-FFF2-40B4-BE49-F238E27FC236}">
                <a16:creationId xmlns:a16="http://schemas.microsoft.com/office/drawing/2014/main" id="{D81ED2B0-F7A0-4ED0-560D-F6B227CC009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27387" y="1573828"/>
            <a:ext cx="3583036" cy="3583036"/>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Tree>
    <p:extLst>
      <p:ext uri="{BB962C8B-B14F-4D97-AF65-F5344CB8AC3E}">
        <p14:creationId xmlns:p14="http://schemas.microsoft.com/office/powerpoint/2010/main" val="6243769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1054E-9E11-6D29-320F-1B4E77512528}"/>
              </a:ext>
            </a:extLst>
          </p:cNvPr>
          <p:cNvSpPr>
            <a:spLocks noGrp="1"/>
          </p:cNvSpPr>
          <p:nvPr>
            <p:ph type="title"/>
          </p:nvPr>
        </p:nvSpPr>
        <p:spPr>
          <a:xfrm>
            <a:off x="480060" y="2413023"/>
            <a:ext cx="2064266" cy="2031956"/>
          </a:xfrm>
          <a:prstGeom prst="ellipse">
            <a:avLst/>
          </a:prstGeom>
          <a:solidFill>
            <a:srgbClr val="262626"/>
          </a:solidFill>
          <a:ln w="174625" cmpd="thinThick">
            <a:solidFill>
              <a:srgbClr val="262626"/>
            </a:solidFill>
          </a:ln>
        </p:spPr>
        <p:txBody>
          <a:bodyPr vert="horz" lIns="68580" tIns="34290" rIns="68580" bIns="34290" rtlCol="0" anchor="ctr">
            <a:normAutofit/>
          </a:bodyPr>
          <a:lstStyle/>
          <a:p>
            <a:pPr algn="ctr"/>
            <a:r>
              <a:rPr lang="en-US" sz="1950">
                <a:solidFill>
                  <a:srgbClr val="FFFFFF"/>
                </a:solidFill>
              </a:rPr>
              <a:t>Example</a:t>
            </a:r>
          </a:p>
        </p:txBody>
      </p:sp>
      <p:pic>
        <p:nvPicPr>
          <p:cNvPr id="5" name="Content Placeholder 4">
            <a:extLst>
              <a:ext uri="{FF2B5EF4-FFF2-40B4-BE49-F238E27FC236}">
                <a16:creationId xmlns:a16="http://schemas.microsoft.com/office/drawing/2014/main" id="{09DDB953-D218-666B-E610-2B4CEEA6F1CC}"/>
              </a:ext>
            </a:extLst>
          </p:cNvPr>
          <p:cNvPicPr>
            <a:picLocks noGrp="1" noChangeAspect="1"/>
          </p:cNvPicPr>
          <p:nvPr>
            <p:ph idx="1"/>
          </p:nvPr>
        </p:nvPicPr>
        <p:blipFill>
          <a:blip r:embed="rId2"/>
          <a:stretch>
            <a:fillRect/>
          </a:stretch>
        </p:blipFill>
        <p:spPr>
          <a:xfrm>
            <a:off x="3078866" y="1912144"/>
            <a:ext cx="4772205" cy="3263504"/>
          </a:xfrm>
          <a:prstGeom prst="rect">
            <a:avLst/>
          </a:prstGeom>
        </p:spPr>
      </p:pic>
    </p:spTree>
    <p:extLst>
      <p:ext uri="{BB962C8B-B14F-4D97-AF65-F5344CB8AC3E}">
        <p14:creationId xmlns:p14="http://schemas.microsoft.com/office/powerpoint/2010/main" val="39534789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62114" y="0"/>
            <a:ext cx="3072908"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486646" y="-3486043"/>
            <a:ext cx="2170709" cy="9144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037673" y="348865"/>
            <a:ext cx="7288583" cy="1576446"/>
          </a:xfrm>
        </p:spPr>
        <p:txBody>
          <a:bodyPr anchor="ctr">
            <a:normAutofit/>
          </a:bodyPr>
          <a:lstStyle/>
          <a:p>
            <a:r>
              <a:rPr lang="en-US" sz="3500" dirty="0">
                <a:solidFill>
                  <a:srgbClr val="FFFFFF"/>
                </a:solidFill>
              </a:rPr>
              <a:t>🔧 Daily Workflow Changes New Outlook</a:t>
            </a:r>
          </a:p>
        </p:txBody>
      </p:sp>
      <p:graphicFrame>
        <p:nvGraphicFramePr>
          <p:cNvPr id="5" name="Content Placeholder 2">
            <a:extLst>
              <a:ext uri="{FF2B5EF4-FFF2-40B4-BE49-F238E27FC236}">
                <a16:creationId xmlns:a16="http://schemas.microsoft.com/office/drawing/2014/main" id="{B3A39BF4-01DC-B775-F0EA-EFAEFCC42FC5}"/>
              </a:ext>
            </a:extLst>
          </p:cNvPr>
          <p:cNvGraphicFramePr>
            <a:graphicFrameLocks noGrp="1"/>
          </p:cNvGraphicFramePr>
          <p:nvPr>
            <p:ph idx="1"/>
            <p:extLst>
              <p:ext uri="{D42A27DB-BD31-4B8C-83A1-F6EECF244321}">
                <p14:modId xmlns:p14="http://schemas.microsoft.com/office/powerpoint/2010/main" val="3878584486"/>
              </p:ext>
            </p:extLst>
          </p:nvPr>
        </p:nvGraphicFramePr>
        <p:xfrm>
          <a:off x="483042" y="2615979"/>
          <a:ext cx="8195871"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04167E2-7E3F-25AC-18E6-4325661C93FC}"/>
              </a:ext>
            </a:extLst>
          </p:cNvPr>
          <p:cNvSpPr txBox="1"/>
          <p:nvPr/>
        </p:nvSpPr>
        <p:spPr>
          <a:xfrm>
            <a:off x="609600" y="1552198"/>
            <a:ext cx="7835900" cy="3416320"/>
          </a:xfrm>
          <a:prstGeom prst="rect">
            <a:avLst/>
          </a:prstGeom>
          <a:noFill/>
        </p:spPr>
        <p:txBody>
          <a:bodyPr wrap="square" rtlCol="0">
            <a:spAutoFit/>
          </a:bodyPr>
          <a:lstStyle/>
          <a:p>
            <a:pPr marL="457200" indent="-457200">
              <a:buFont typeface="+mj-lt"/>
              <a:buAutoNum type="arabicPeriod"/>
            </a:pPr>
            <a:r>
              <a:rPr lang="en-US" sz="2400" b="1" dirty="0"/>
              <a:t>Get Familiar with the broad strokes</a:t>
            </a:r>
            <a:endParaRPr lang="en-US" sz="2400" dirty="0"/>
          </a:p>
          <a:p>
            <a:r>
              <a:rPr lang="en-US" dirty="0">
                <a:solidFill>
                  <a:schemeClr val="tx1">
                    <a:lumMod val="95000"/>
                  </a:schemeClr>
                </a:solidFill>
              </a:rPr>
              <a:t>Somethings are really different / Somethings remain the same</a:t>
            </a:r>
          </a:p>
          <a:p>
            <a:r>
              <a:rPr lang="en-US" dirty="0"/>
              <a:t> </a:t>
            </a:r>
            <a:endParaRPr lang="en-US" sz="2400" dirty="0"/>
          </a:p>
          <a:p>
            <a:endParaRPr lang="en-US" dirty="0"/>
          </a:p>
          <a:p>
            <a:pPr marL="457200" indent="-457200">
              <a:buFont typeface="+mj-lt"/>
              <a:buAutoNum type="arabicPeriod" startAt="2"/>
            </a:pPr>
            <a:r>
              <a:rPr lang="en-US" sz="2400" b="1" dirty="0"/>
              <a:t>Focus on the details of the features that may be useful</a:t>
            </a:r>
            <a:endParaRPr lang="en-US" sz="2400" dirty="0"/>
          </a:p>
          <a:p>
            <a:r>
              <a:rPr lang="en-US" dirty="0">
                <a:solidFill>
                  <a:schemeClr val="tx1">
                    <a:lumMod val="95000"/>
                  </a:schemeClr>
                </a:solidFill>
              </a:rPr>
              <a:t>Not every feature will matter to every person, and that is okay.</a:t>
            </a:r>
          </a:p>
          <a:p>
            <a:r>
              <a:rPr lang="en-US" dirty="0"/>
              <a:t> </a:t>
            </a:r>
          </a:p>
          <a:p>
            <a:endParaRPr lang="en-US" dirty="0"/>
          </a:p>
          <a:p>
            <a:pPr marL="457200" indent="-457200">
              <a:buFont typeface="+mj-lt"/>
              <a:buAutoNum type="arabicPeriod" startAt="3"/>
            </a:pPr>
            <a:r>
              <a:rPr lang="en-US" sz="2400" b="1" i="1" dirty="0"/>
              <a:t>To Toggle or not to Toggle...</a:t>
            </a:r>
            <a:endParaRPr lang="en-US" sz="2400" dirty="0"/>
          </a:p>
          <a:p>
            <a:r>
              <a:rPr lang="en-US" dirty="0">
                <a:solidFill>
                  <a:schemeClr val="tx1">
                    <a:lumMod val="95000"/>
                  </a:schemeClr>
                </a:solidFill>
              </a:rPr>
              <a:t>You can easily toggle back to the classic view when you need a moment</a:t>
            </a:r>
          </a:p>
          <a:p>
            <a:endParaRPr lang="en-US" dirty="0"/>
          </a:p>
        </p:txBody>
      </p:sp>
      <p:sp>
        <p:nvSpPr>
          <p:cNvPr id="5" name="Text Placeholder 4">
            <a:extLst>
              <a:ext uri="{FF2B5EF4-FFF2-40B4-BE49-F238E27FC236}">
                <a16:creationId xmlns:a16="http://schemas.microsoft.com/office/drawing/2014/main" id="{78E726D9-B6D2-1257-FCFB-AC5213687CFE}"/>
              </a:ext>
            </a:extLst>
          </p:cNvPr>
          <p:cNvSpPr>
            <a:spLocks noGrp="1"/>
          </p:cNvSpPr>
          <p:nvPr>
            <p:ph type="body" sz="half" idx="2"/>
          </p:nvPr>
        </p:nvSpPr>
        <p:spPr>
          <a:xfrm>
            <a:off x="3951288" y="4968518"/>
            <a:ext cx="4583112" cy="1681162"/>
          </a:xfrm>
        </p:spPr>
        <p:txBody>
          <a:bodyPr>
            <a:normAutofit/>
          </a:bodyPr>
          <a:lstStyle/>
          <a:p>
            <a:pPr marL="285750" lvl="0" indent="-285750">
              <a:buFont typeface="Arial" panose="020B0604020202020204" pitchFamily="34" charset="0"/>
              <a:buChar char="•"/>
            </a:pPr>
            <a:r>
              <a:rPr lang="en-US" sz="1600" b="1" dirty="0">
                <a:solidFill>
                  <a:schemeClr val="tx1">
                    <a:lumMod val="95000"/>
                  </a:schemeClr>
                </a:solidFill>
              </a:rPr>
              <a:t>Faster</a:t>
            </a:r>
            <a:r>
              <a:rPr lang="en-US" sz="1600" dirty="0">
                <a:solidFill>
                  <a:schemeClr val="tx1">
                    <a:lumMod val="95000"/>
                  </a:schemeClr>
                </a:solidFill>
              </a:rPr>
              <a:t> (saving time)</a:t>
            </a:r>
          </a:p>
          <a:p>
            <a:pPr marL="285750" lvl="0" indent="-285750">
              <a:buFont typeface="Arial" panose="020B0604020202020204" pitchFamily="34" charset="0"/>
              <a:buChar char="•"/>
            </a:pPr>
            <a:r>
              <a:rPr lang="en-US" sz="1600" b="1" dirty="0">
                <a:solidFill>
                  <a:schemeClr val="tx1">
                    <a:lumMod val="95000"/>
                  </a:schemeClr>
                </a:solidFill>
              </a:rPr>
              <a:t>Cleaner </a:t>
            </a:r>
            <a:r>
              <a:rPr lang="en-US" sz="1600" dirty="0">
                <a:solidFill>
                  <a:schemeClr val="tx1">
                    <a:lumMod val="95000"/>
                  </a:schemeClr>
                </a:solidFill>
              </a:rPr>
              <a:t>(improving organization)</a:t>
            </a:r>
          </a:p>
          <a:p>
            <a:pPr marL="285750" lvl="0" indent="-285750">
              <a:buFont typeface="Arial" panose="020B0604020202020204" pitchFamily="34" charset="0"/>
              <a:buChar char="•"/>
            </a:pPr>
            <a:r>
              <a:rPr lang="en-US" sz="1600" b="1" dirty="0">
                <a:solidFill>
                  <a:schemeClr val="tx1">
                    <a:lumMod val="95000"/>
                  </a:schemeClr>
                </a:solidFill>
              </a:rPr>
              <a:t>Smarter </a:t>
            </a:r>
            <a:r>
              <a:rPr lang="en-US" sz="1600" dirty="0">
                <a:solidFill>
                  <a:schemeClr val="tx1">
                    <a:lumMod val="95000"/>
                  </a:schemeClr>
                </a:solidFill>
              </a:rPr>
              <a:t>(working for you)</a:t>
            </a:r>
          </a:p>
          <a:p>
            <a:pPr marL="285750" lvl="0" indent="-285750">
              <a:buFont typeface="Arial" panose="020B0604020202020204" pitchFamily="34" charset="0"/>
              <a:buChar char="•"/>
            </a:pPr>
            <a:r>
              <a:rPr lang="en-US" sz="1600" b="1" dirty="0">
                <a:solidFill>
                  <a:schemeClr val="tx1">
                    <a:lumMod val="95000"/>
                  </a:schemeClr>
                </a:solidFill>
              </a:rPr>
              <a:t>Streamline day-to-day work </a:t>
            </a:r>
            <a:r>
              <a:rPr lang="en-US" sz="1600" dirty="0">
                <a:solidFill>
                  <a:schemeClr val="tx1">
                    <a:lumMod val="95000"/>
                  </a:schemeClr>
                </a:solidFill>
              </a:rPr>
              <a:t>(more integrated)</a:t>
            </a:r>
          </a:p>
          <a:p>
            <a:endParaRPr lang="en-US" dirty="0"/>
          </a:p>
        </p:txBody>
      </p:sp>
      <p:sp>
        <p:nvSpPr>
          <p:cNvPr id="7" name="TextBox 6">
            <a:extLst>
              <a:ext uri="{FF2B5EF4-FFF2-40B4-BE49-F238E27FC236}">
                <a16:creationId xmlns:a16="http://schemas.microsoft.com/office/drawing/2014/main" id="{ED745FBC-73FB-0149-08EC-F432069BEFE4}"/>
              </a:ext>
            </a:extLst>
          </p:cNvPr>
          <p:cNvSpPr txBox="1"/>
          <p:nvPr/>
        </p:nvSpPr>
        <p:spPr>
          <a:xfrm>
            <a:off x="388076" y="674172"/>
            <a:ext cx="6863624" cy="646331"/>
          </a:xfrm>
          <a:prstGeom prst="rect">
            <a:avLst/>
          </a:prstGeom>
          <a:noFill/>
        </p:spPr>
        <p:txBody>
          <a:bodyPr wrap="square">
            <a:spAutoFit/>
          </a:bodyPr>
          <a:lstStyle/>
          <a:p>
            <a:r>
              <a:rPr lang="en-US" sz="3600" b="1" dirty="0">
                <a:solidFill>
                  <a:schemeClr val="tx2">
                    <a:lumMod val="75000"/>
                  </a:schemeClr>
                </a:solidFill>
              </a:rPr>
              <a:t>New Outlook: An Overview (1-2-3)</a:t>
            </a:r>
          </a:p>
        </p:txBody>
      </p:sp>
    </p:spTree>
    <p:extLst>
      <p:ext uri="{BB962C8B-B14F-4D97-AF65-F5344CB8AC3E}">
        <p14:creationId xmlns:p14="http://schemas.microsoft.com/office/powerpoint/2010/main" val="21943904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028697" y="348865"/>
            <a:ext cx="7533018" cy="877729"/>
          </a:xfrm>
        </p:spPr>
        <p:txBody>
          <a:bodyPr anchor="ctr">
            <a:normAutofit/>
          </a:bodyPr>
          <a:lstStyle/>
          <a:p>
            <a:r>
              <a:rPr lang="en-US" sz="3500">
                <a:solidFill>
                  <a:srgbClr val="FFFFFF"/>
                </a:solidFill>
              </a:rPr>
              <a:t>🔗 Case Systems &amp; Add-ins</a:t>
            </a:r>
          </a:p>
        </p:txBody>
      </p:sp>
      <p:graphicFrame>
        <p:nvGraphicFramePr>
          <p:cNvPr id="5" name="Content Placeholder 2">
            <a:extLst>
              <a:ext uri="{FF2B5EF4-FFF2-40B4-BE49-F238E27FC236}">
                <a16:creationId xmlns:a16="http://schemas.microsoft.com/office/drawing/2014/main" id="{C7E7F79F-5518-4714-8F50-E774CC40984B}"/>
              </a:ext>
            </a:extLst>
          </p:cNvPr>
          <p:cNvGraphicFramePr>
            <a:graphicFrameLocks noGrp="1"/>
          </p:cNvGraphicFramePr>
          <p:nvPr>
            <p:ph idx="1"/>
            <p:extLst>
              <p:ext uri="{D42A27DB-BD31-4B8C-83A1-F6EECF244321}">
                <p14:modId xmlns:p14="http://schemas.microsoft.com/office/powerpoint/2010/main" val="1944038412"/>
              </p:ext>
            </p:extLst>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028697" y="348865"/>
            <a:ext cx="7533018" cy="877729"/>
          </a:xfrm>
        </p:spPr>
        <p:txBody>
          <a:bodyPr anchor="ctr">
            <a:normAutofit/>
          </a:bodyPr>
          <a:lstStyle/>
          <a:p>
            <a:r>
              <a:rPr lang="en-US" sz="3500">
                <a:solidFill>
                  <a:srgbClr val="FFFFFF"/>
                </a:solidFill>
              </a:rPr>
              <a:t>📂 Email Archives</a:t>
            </a:r>
          </a:p>
        </p:txBody>
      </p:sp>
      <p:graphicFrame>
        <p:nvGraphicFramePr>
          <p:cNvPr id="5" name="Content Placeholder 2">
            <a:extLst>
              <a:ext uri="{FF2B5EF4-FFF2-40B4-BE49-F238E27FC236}">
                <a16:creationId xmlns:a16="http://schemas.microsoft.com/office/drawing/2014/main" id="{04E2BB3B-8539-B575-E95A-FD5478EC1D9C}"/>
              </a:ext>
            </a:extLst>
          </p:cNvPr>
          <p:cNvGraphicFramePr>
            <a:graphicFrameLocks noGrp="1"/>
          </p:cNvGraphicFramePr>
          <p:nvPr>
            <p:ph idx="1"/>
            <p:extLst>
              <p:ext uri="{D42A27DB-BD31-4B8C-83A1-F6EECF244321}">
                <p14:modId xmlns:p14="http://schemas.microsoft.com/office/powerpoint/2010/main" val="3424201183"/>
              </p:ext>
            </p:extLst>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028697" y="348865"/>
            <a:ext cx="7533018" cy="877729"/>
          </a:xfrm>
        </p:spPr>
        <p:txBody>
          <a:bodyPr anchor="ctr">
            <a:normAutofit/>
          </a:bodyPr>
          <a:lstStyle/>
          <a:p>
            <a:r>
              <a:rPr lang="en-US" sz="3500">
                <a:solidFill>
                  <a:srgbClr val="FFFFFF"/>
                </a:solidFill>
              </a:rPr>
              <a:t>👥 Shared Mailboxes</a:t>
            </a:r>
          </a:p>
        </p:txBody>
      </p:sp>
      <p:graphicFrame>
        <p:nvGraphicFramePr>
          <p:cNvPr id="5" name="Content Placeholder 2">
            <a:extLst>
              <a:ext uri="{FF2B5EF4-FFF2-40B4-BE49-F238E27FC236}">
                <a16:creationId xmlns:a16="http://schemas.microsoft.com/office/drawing/2014/main" id="{94A3D34C-3688-9F17-03DE-17254BC98C55}"/>
              </a:ext>
            </a:extLst>
          </p:cNvPr>
          <p:cNvGraphicFramePr>
            <a:graphicFrameLocks noGrp="1"/>
          </p:cNvGraphicFramePr>
          <p:nvPr>
            <p:ph idx="1"/>
            <p:extLst>
              <p:ext uri="{D42A27DB-BD31-4B8C-83A1-F6EECF244321}">
                <p14:modId xmlns:p14="http://schemas.microsoft.com/office/powerpoint/2010/main" val="667721166"/>
              </p:ext>
            </p:extLst>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62114" y="0"/>
            <a:ext cx="3072908"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486646" y="-3486043"/>
            <a:ext cx="2170709" cy="9144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037673" y="348865"/>
            <a:ext cx="7288583" cy="1576446"/>
          </a:xfrm>
        </p:spPr>
        <p:txBody>
          <a:bodyPr anchor="ctr">
            <a:normAutofit/>
          </a:bodyPr>
          <a:lstStyle/>
          <a:p>
            <a:r>
              <a:rPr lang="en-US" sz="3500">
                <a:solidFill>
                  <a:srgbClr val="FFFFFF"/>
                </a:solidFill>
              </a:rPr>
              <a:t>🌐 Offline Use</a:t>
            </a:r>
          </a:p>
        </p:txBody>
      </p:sp>
      <p:graphicFrame>
        <p:nvGraphicFramePr>
          <p:cNvPr id="5" name="Content Placeholder 2">
            <a:extLst>
              <a:ext uri="{FF2B5EF4-FFF2-40B4-BE49-F238E27FC236}">
                <a16:creationId xmlns:a16="http://schemas.microsoft.com/office/drawing/2014/main" id="{B26C340B-600C-2901-72D4-BD78B0D8B637}"/>
              </a:ext>
            </a:extLst>
          </p:cNvPr>
          <p:cNvGraphicFramePr>
            <a:graphicFrameLocks noGrp="1"/>
          </p:cNvGraphicFramePr>
          <p:nvPr>
            <p:ph idx="1"/>
            <p:extLst>
              <p:ext uri="{D42A27DB-BD31-4B8C-83A1-F6EECF244321}">
                <p14:modId xmlns:p14="http://schemas.microsoft.com/office/powerpoint/2010/main" val="718279049"/>
              </p:ext>
            </p:extLst>
          </p:nvPr>
        </p:nvGraphicFramePr>
        <p:xfrm>
          <a:off x="483042" y="2615979"/>
          <a:ext cx="8195871"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028697" y="348865"/>
            <a:ext cx="7533018" cy="877729"/>
          </a:xfrm>
        </p:spPr>
        <p:txBody>
          <a:bodyPr anchor="ctr">
            <a:normAutofit/>
          </a:bodyPr>
          <a:lstStyle/>
          <a:p>
            <a:r>
              <a:rPr lang="en-US" sz="3500">
                <a:solidFill>
                  <a:srgbClr val="FFFFFF"/>
                </a:solidFill>
              </a:rPr>
              <a:t>🤖 Automation</a:t>
            </a:r>
          </a:p>
        </p:txBody>
      </p:sp>
      <p:graphicFrame>
        <p:nvGraphicFramePr>
          <p:cNvPr id="5" name="Content Placeholder 2">
            <a:extLst>
              <a:ext uri="{FF2B5EF4-FFF2-40B4-BE49-F238E27FC236}">
                <a16:creationId xmlns:a16="http://schemas.microsoft.com/office/drawing/2014/main" id="{96687BC0-EB0F-C3AB-D8AF-695873B2149C}"/>
              </a:ext>
            </a:extLst>
          </p:cNvPr>
          <p:cNvGraphicFramePr>
            <a:graphicFrameLocks noGrp="1"/>
          </p:cNvGraphicFramePr>
          <p:nvPr>
            <p:ph idx="1"/>
            <p:extLst>
              <p:ext uri="{D42A27DB-BD31-4B8C-83A1-F6EECF244321}">
                <p14:modId xmlns:p14="http://schemas.microsoft.com/office/powerpoint/2010/main" val="3653423932"/>
              </p:ext>
            </p:extLst>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028697" y="348865"/>
            <a:ext cx="7533018" cy="877729"/>
          </a:xfrm>
        </p:spPr>
        <p:txBody>
          <a:bodyPr anchor="ctr">
            <a:normAutofit/>
          </a:bodyPr>
          <a:lstStyle/>
          <a:p>
            <a:r>
              <a:rPr lang="en-US" sz="3500">
                <a:solidFill>
                  <a:srgbClr val="FFFFFF"/>
                </a:solidFill>
              </a:rPr>
              <a:t>🚧 Still Improving</a:t>
            </a:r>
          </a:p>
        </p:txBody>
      </p:sp>
      <p:graphicFrame>
        <p:nvGraphicFramePr>
          <p:cNvPr id="5" name="Content Placeholder 2">
            <a:extLst>
              <a:ext uri="{FF2B5EF4-FFF2-40B4-BE49-F238E27FC236}">
                <a16:creationId xmlns:a16="http://schemas.microsoft.com/office/drawing/2014/main" id="{F07927AA-306A-5B54-999A-31FC1823194F}"/>
              </a:ext>
            </a:extLst>
          </p:cNvPr>
          <p:cNvGraphicFramePr>
            <a:graphicFrameLocks noGrp="1"/>
          </p:cNvGraphicFramePr>
          <p:nvPr>
            <p:ph idx="1"/>
            <p:extLst>
              <p:ext uri="{D42A27DB-BD31-4B8C-83A1-F6EECF244321}">
                <p14:modId xmlns:p14="http://schemas.microsoft.com/office/powerpoint/2010/main" val="1749891854"/>
              </p:ext>
            </p:extLst>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028697" y="348865"/>
            <a:ext cx="7533018" cy="877729"/>
          </a:xfrm>
        </p:spPr>
        <p:txBody>
          <a:bodyPr anchor="ctr">
            <a:normAutofit/>
          </a:bodyPr>
          <a:lstStyle/>
          <a:p>
            <a:r>
              <a:rPr lang="en-US" sz="3500">
                <a:solidFill>
                  <a:srgbClr val="FFFFFF"/>
                </a:solidFill>
              </a:rPr>
              <a:t>✅ Switch Now If…</a:t>
            </a:r>
          </a:p>
        </p:txBody>
      </p:sp>
      <p:graphicFrame>
        <p:nvGraphicFramePr>
          <p:cNvPr id="5" name="Content Placeholder 2">
            <a:extLst>
              <a:ext uri="{FF2B5EF4-FFF2-40B4-BE49-F238E27FC236}">
                <a16:creationId xmlns:a16="http://schemas.microsoft.com/office/drawing/2014/main" id="{B6116AD4-FE26-BFE0-4CE1-23DEB3AB0A95}"/>
              </a:ext>
            </a:extLst>
          </p:cNvPr>
          <p:cNvGraphicFramePr>
            <a:graphicFrameLocks noGrp="1"/>
          </p:cNvGraphicFramePr>
          <p:nvPr>
            <p:ph idx="1"/>
            <p:extLst>
              <p:ext uri="{D42A27DB-BD31-4B8C-83A1-F6EECF244321}">
                <p14:modId xmlns:p14="http://schemas.microsoft.com/office/powerpoint/2010/main" val="3955620487"/>
              </p:ext>
            </p:extLst>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62114" y="0"/>
            <a:ext cx="3072908"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486646" y="-3486043"/>
            <a:ext cx="2170709" cy="9144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037673" y="348865"/>
            <a:ext cx="7288583" cy="1576446"/>
          </a:xfrm>
        </p:spPr>
        <p:txBody>
          <a:bodyPr anchor="ctr">
            <a:normAutofit/>
          </a:bodyPr>
          <a:lstStyle/>
          <a:p>
            <a:r>
              <a:rPr lang="en-US" sz="3500">
                <a:solidFill>
                  <a:srgbClr val="FFFFFF"/>
                </a:solidFill>
              </a:rPr>
              <a:t>⏳ Wait If…</a:t>
            </a:r>
          </a:p>
        </p:txBody>
      </p:sp>
      <p:graphicFrame>
        <p:nvGraphicFramePr>
          <p:cNvPr id="18" name="Content Placeholder 2">
            <a:extLst>
              <a:ext uri="{FF2B5EF4-FFF2-40B4-BE49-F238E27FC236}">
                <a16:creationId xmlns:a16="http://schemas.microsoft.com/office/drawing/2014/main" id="{BA8195D5-B802-742E-74AD-ACA7B7FDF5D1}"/>
              </a:ext>
            </a:extLst>
          </p:cNvPr>
          <p:cNvGraphicFramePr>
            <a:graphicFrameLocks noGrp="1"/>
          </p:cNvGraphicFramePr>
          <p:nvPr>
            <p:ph idx="1"/>
            <p:extLst>
              <p:ext uri="{D42A27DB-BD31-4B8C-83A1-F6EECF244321}">
                <p14:modId xmlns:p14="http://schemas.microsoft.com/office/powerpoint/2010/main" val="1835877951"/>
              </p:ext>
            </p:extLst>
          </p:nvPr>
        </p:nvGraphicFramePr>
        <p:xfrm>
          <a:off x="483042" y="2615979"/>
          <a:ext cx="8195871"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028697" y="348865"/>
            <a:ext cx="7533018" cy="877729"/>
          </a:xfrm>
        </p:spPr>
        <p:txBody>
          <a:bodyPr anchor="ctr">
            <a:normAutofit/>
          </a:bodyPr>
          <a:lstStyle/>
          <a:p>
            <a:r>
              <a:rPr lang="en-US" sz="3500">
                <a:solidFill>
                  <a:srgbClr val="FFFFFF"/>
                </a:solidFill>
              </a:rPr>
              <a:t>🎯 Bottom Line</a:t>
            </a:r>
          </a:p>
        </p:txBody>
      </p:sp>
      <p:graphicFrame>
        <p:nvGraphicFramePr>
          <p:cNvPr id="5" name="Content Placeholder 2">
            <a:extLst>
              <a:ext uri="{FF2B5EF4-FFF2-40B4-BE49-F238E27FC236}">
                <a16:creationId xmlns:a16="http://schemas.microsoft.com/office/drawing/2014/main" id="{E1621465-50C2-0734-45D6-2B398C367574}"/>
              </a:ext>
            </a:extLst>
          </p:cNvPr>
          <p:cNvGraphicFramePr>
            <a:graphicFrameLocks noGrp="1"/>
          </p:cNvGraphicFramePr>
          <p:nvPr>
            <p:ph idx="1"/>
            <p:extLst>
              <p:ext uri="{D42A27DB-BD31-4B8C-83A1-F6EECF244321}">
                <p14:modId xmlns:p14="http://schemas.microsoft.com/office/powerpoint/2010/main" val="73468429"/>
              </p:ext>
            </p:extLst>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23E59-A04B-BDEE-36C9-B2E5F9977CF1}"/>
            </a:ext>
          </a:extLst>
        </p:cNvPr>
        <p:cNvGrpSpPr/>
        <p:nvPr/>
      </p:nvGrpSpPr>
      <p:grpSpPr>
        <a:xfrm>
          <a:off x="0" y="0"/>
          <a:ext cx="0" cy="0"/>
          <a:chOff x="0" y="0"/>
          <a:chExt cx="0" cy="0"/>
        </a:xfrm>
      </p:grpSpPr>
      <p:sp useBgFill="1">
        <p:nvSpPr>
          <p:cNvPr id="14" name="Slide Background">
            <a:extLst>
              <a:ext uri="{FF2B5EF4-FFF2-40B4-BE49-F238E27FC236}">
                <a16:creationId xmlns:a16="http://schemas.microsoft.com/office/drawing/2014/main" id="{0E881027-92D9-1C7B-34F4-7590DA64F3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3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6" name="Rectangle 15">
            <a:extLst>
              <a:ext uri="{FF2B5EF4-FFF2-40B4-BE49-F238E27FC236}">
                <a16:creationId xmlns:a16="http://schemas.microsoft.com/office/drawing/2014/main" id="{53989A85-0D7F-4A9E-FF1D-DAAE3217B1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391835"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6F1AAF9-A725-8082-78C9-0D98A112BABE}"/>
              </a:ext>
            </a:extLst>
          </p:cNvPr>
          <p:cNvSpPr txBox="1"/>
          <p:nvPr/>
        </p:nvSpPr>
        <p:spPr>
          <a:xfrm>
            <a:off x="317352" y="350196"/>
            <a:ext cx="6883548" cy="1624520"/>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endParaRPr lang="en-US" sz="3600" b="1" dirty="0">
              <a:solidFill>
                <a:schemeClr val="tx2">
                  <a:lumMod val="75000"/>
                </a:schemeClr>
              </a:solidFill>
              <a:latin typeface="+mj-lt"/>
              <a:ea typeface="+mj-ea"/>
              <a:cs typeface="+mj-cs"/>
            </a:endParaRPr>
          </a:p>
        </p:txBody>
      </p:sp>
      <p:sp>
        <p:nvSpPr>
          <p:cNvPr id="8" name="Text Placeholder 7">
            <a:extLst>
              <a:ext uri="{FF2B5EF4-FFF2-40B4-BE49-F238E27FC236}">
                <a16:creationId xmlns:a16="http://schemas.microsoft.com/office/drawing/2014/main" id="{5657F3D5-640E-65A7-A269-F46564D68114}"/>
              </a:ext>
            </a:extLst>
          </p:cNvPr>
          <p:cNvSpPr>
            <a:spLocks noGrp="1"/>
          </p:cNvSpPr>
          <p:nvPr>
            <p:ph type="body" sz="half" idx="2"/>
          </p:nvPr>
        </p:nvSpPr>
        <p:spPr>
          <a:xfrm>
            <a:off x="812650" y="4674648"/>
            <a:ext cx="7480449" cy="1499316"/>
          </a:xfrm>
        </p:spPr>
        <p:txBody>
          <a:bodyPr vert="horz" lIns="91440" tIns="45720" rIns="91440" bIns="45720" rtlCol="0" anchor="ctr">
            <a:normAutofit/>
          </a:bodyPr>
          <a:lstStyle/>
          <a:p>
            <a:pPr algn="ctr"/>
            <a:r>
              <a:rPr lang="en-US" sz="2800" b="1" dirty="0"/>
              <a:t>LegalServer transitions to a new interface design</a:t>
            </a:r>
            <a:endParaRPr lang="en-US" sz="2000" dirty="0"/>
          </a:p>
        </p:txBody>
      </p:sp>
      <p:pic>
        <p:nvPicPr>
          <p:cNvPr id="3" name="Picture 2">
            <a:extLst>
              <a:ext uri="{FF2B5EF4-FFF2-40B4-BE49-F238E27FC236}">
                <a16:creationId xmlns:a16="http://schemas.microsoft.com/office/drawing/2014/main" id="{1C1EB816-D5F4-11A7-7432-71EB924548B4}"/>
              </a:ext>
            </a:extLst>
          </p:cNvPr>
          <p:cNvPicPr>
            <a:picLocks noChangeAspect="1"/>
          </p:cNvPicPr>
          <p:nvPr/>
        </p:nvPicPr>
        <p:blipFill>
          <a:blip r:embed="rId3"/>
          <a:stretch>
            <a:fillRect/>
          </a:stretch>
        </p:blipFill>
        <p:spPr>
          <a:xfrm>
            <a:off x="190351" y="808910"/>
            <a:ext cx="7251849" cy="1321448"/>
          </a:xfrm>
          <a:prstGeom prst="rect">
            <a:avLst/>
          </a:prstGeom>
        </p:spPr>
      </p:pic>
      <p:sp>
        <p:nvSpPr>
          <p:cNvPr id="5" name="TextBox 4">
            <a:extLst>
              <a:ext uri="{FF2B5EF4-FFF2-40B4-BE49-F238E27FC236}">
                <a16:creationId xmlns:a16="http://schemas.microsoft.com/office/drawing/2014/main" id="{24FB1A2D-8F00-F30F-1411-D1FADAF64CC4}"/>
              </a:ext>
            </a:extLst>
          </p:cNvPr>
          <p:cNvSpPr txBox="1"/>
          <p:nvPr/>
        </p:nvSpPr>
        <p:spPr>
          <a:xfrm>
            <a:off x="7442200" y="808910"/>
            <a:ext cx="1244600" cy="923330"/>
          </a:xfrm>
          <a:prstGeom prst="rect">
            <a:avLst/>
          </a:prstGeom>
          <a:noFill/>
        </p:spPr>
        <p:txBody>
          <a:bodyPr wrap="square">
            <a:spAutoFit/>
          </a:bodyPr>
          <a:lstStyle/>
          <a:p>
            <a:r>
              <a:rPr lang="en-US" sz="5400" b="1" dirty="0"/>
              <a:t>5.0</a:t>
            </a:r>
          </a:p>
        </p:txBody>
      </p:sp>
      <p:sp>
        <p:nvSpPr>
          <p:cNvPr id="13" name="TextBox 12">
            <a:extLst>
              <a:ext uri="{FF2B5EF4-FFF2-40B4-BE49-F238E27FC236}">
                <a16:creationId xmlns:a16="http://schemas.microsoft.com/office/drawing/2014/main" id="{403641A5-BE94-1C32-84D1-75C4EB1354AA}"/>
              </a:ext>
            </a:extLst>
          </p:cNvPr>
          <p:cNvSpPr txBox="1"/>
          <p:nvPr/>
        </p:nvSpPr>
        <p:spPr>
          <a:xfrm>
            <a:off x="939800" y="2522016"/>
            <a:ext cx="7950200" cy="646331"/>
          </a:xfrm>
          <a:prstGeom prst="rect">
            <a:avLst/>
          </a:prstGeom>
          <a:noFill/>
        </p:spPr>
        <p:txBody>
          <a:bodyPr wrap="square">
            <a:spAutoFit/>
          </a:bodyPr>
          <a:lstStyle/>
          <a:p>
            <a:r>
              <a:rPr lang="en-US" sz="2800" b="1" dirty="0"/>
              <a:t>What, Where, When, Who, How, and...</a:t>
            </a:r>
            <a:r>
              <a:rPr lang="en-US" sz="3600" b="1" dirty="0">
                <a:solidFill>
                  <a:schemeClr val="tx2">
                    <a:lumMod val="75000"/>
                  </a:schemeClr>
                </a:solidFill>
              </a:rPr>
              <a:t>Why?</a:t>
            </a:r>
            <a:r>
              <a:rPr lang="en-US" sz="2800" b="1" dirty="0">
                <a:solidFill>
                  <a:schemeClr val="tx2">
                    <a:lumMod val="75000"/>
                  </a:schemeClr>
                </a:solidFill>
              </a:rPr>
              <a:t> </a:t>
            </a:r>
          </a:p>
        </p:txBody>
      </p:sp>
      <p:pic>
        <p:nvPicPr>
          <p:cNvPr id="19" name="Graphic 18" descr="Rocket with solid fill">
            <a:extLst>
              <a:ext uri="{FF2B5EF4-FFF2-40B4-BE49-F238E27FC236}">
                <a16:creationId xmlns:a16="http://schemas.microsoft.com/office/drawing/2014/main" id="{DF6FF245-DC03-8E54-E663-2F5F3712C43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908300" y="3094909"/>
            <a:ext cx="2071015" cy="2071015"/>
          </a:xfrm>
          <a:prstGeom prst="rect">
            <a:avLst/>
          </a:prstGeom>
        </p:spPr>
      </p:pic>
    </p:spTree>
    <p:extLst>
      <p:ext uri="{BB962C8B-B14F-4D97-AF65-F5344CB8AC3E}">
        <p14:creationId xmlns:p14="http://schemas.microsoft.com/office/powerpoint/2010/main" val="21291288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B0E2E-57FD-2E11-0184-82B9C5889D0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64EC9AF-9D25-C339-2437-62EBE00B9247}"/>
              </a:ext>
            </a:extLst>
          </p:cNvPr>
          <p:cNvSpPr txBox="1"/>
          <p:nvPr/>
        </p:nvSpPr>
        <p:spPr>
          <a:xfrm>
            <a:off x="609600" y="1552198"/>
            <a:ext cx="7835900" cy="3693319"/>
          </a:xfrm>
          <a:prstGeom prst="rect">
            <a:avLst/>
          </a:prstGeom>
          <a:noFill/>
        </p:spPr>
        <p:txBody>
          <a:bodyPr wrap="square" rtlCol="0">
            <a:spAutoFit/>
          </a:bodyPr>
          <a:lstStyle/>
          <a:p>
            <a:pPr marL="285750" indent="-285750">
              <a:buFont typeface="Arial" panose="020B0604020202020204" pitchFamily="34" charset="0"/>
              <a:buChar char="•"/>
            </a:pPr>
            <a:r>
              <a:rPr lang="en-US" sz="2400" b="1" dirty="0">
                <a:solidFill>
                  <a:schemeClr val="tx1">
                    <a:lumMod val="95000"/>
                  </a:schemeClr>
                </a:solidFill>
              </a:rPr>
              <a:t>Group messages by conversations:</a:t>
            </a:r>
            <a:br>
              <a:rPr lang="en-US" sz="2400" b="1" dirty="0">
                <a:solidFill>
                  <a:schemeClr val="tx1">
                    <a:lumMod val="95000"/>
                  </a:schemeClr>
                </a:solidFill>
              </a:rPr>
            </a:br>
            <a:r>
              <a:rPr lang="en-US" dirty="0">
                <a:solidFill>
                  <a:schemeClr val="tx1">
                    <a:lumMod val="95000"/>
                  </a:schemeClr>
                </a:solidFill>
              </a:rPr>
              <a:t>Puts all emails with the same subject or thread ID into one single expandable stack sorted by time. </a:t>
            </a:r>
            <a:r>
              <a:rPr lang="en-US" b="1" i="1" dirty="0">
                <a:solidFill>
                  <a:schemeClr val="tx1">
                    <a:lumMod val="95000"/>
                  </a:schemeClr>
                </a:solidFill>
              </a:rPr>
              <a:t>Feels Clumpy</a:t>
            </a:r>
            <a:r>
              <a:rPr lang="en-US" dirty="0">
                <a:solidFill>
                  <a:schemeClr val="tx1">
                    <a:lumMod val="95000"/>
                  </a:schemeClr>
                </a:solidFill>
              </a:rPr>
              <a:t>.</a:t>
            </a:r>
          </a:p>
          <a:p>
            <a:endParaRPr lang="en-US" dirty="0">
              <a:solidFill>
                <a:schemeClr val="tx1">
                  <a:lumMod val="95000"/>
                </a:schemeClr>
              </a:solidFill>
            </a:endParaRPr>
          </a:p>
          <a:p>
            <a:pPr marL="285750" indent="-285750">
              <a:buFont typeface="Arial" panose="020B0604020202020204" pitchFamily="34" charset="0"/>
              <a:buChar char="•"/>
            </a:pPr>
            <a:r>
              <a:rPr lang="en-US" sz="2400" b="1" dirty="0">
                <a:solidFill>
                  <a:schemeClr val="tx1">
                    <a:lumMod val="95000"/>
                  </a:schemeClr>
                </a:solidFill>
              </a:rPr>
              <a:t>Group messages by branches within conversations: </a:t>
            </a:r>
            <a:r>
              <a:rPr lang="en-US" dirty="0">
                <a:solidFill>
                  <a:schemeClr val="tx1">
                    <a:lumMod val="95000"/>
                  </a:schemeClr>
                </a:solidFill>
              </a:rPr>
              <a:t>Organizes the thread into a tree-like sub-structure. It visually separates diverging replies or side-discussions so you can easily track distinct subtopics and trace who responded to a specific point.</a:t>
            </a:r>
          </a:p>
          <a:p>
            <a:endParaRPr lang="en-US" b="1" dirty="0">
              <a:solidFill>
                <a:schemeClr val="tx1">
                  <a:lumMod val="95000"/>
                </a:schemeClr>
              </a:solidFill>
            </a:endParaRPr>
          </a:p>
          <a:p>
            <a:pPr marL="285750" indent="-285750">
              <a:buFont typeface="Arial" panose="020B0604020202020204" pitchFamily="34" charset="0"/>
              <a:buChar char="•"/>
            </a:pPr>
            <a:r>
              <a:rPr lang="en-US" sz="2400" b="1" dirty="0">
                <a:solidFill>
                  <a:schemeClr val="tx1">
                    <a:lumMod val="95000"/>
                  </a:schemeClr>
                </a:solidFill>
              </a:rPr>
              <a:t>Do not group messages:</a:t>
            </a:r>
            <a:br>
              <a:rPr lang="en-US" sz="2400" b="1" dirty="0">
                <a:solidFill>
                  <a:schemeClr val="tx1">
                    <a:lumMod val="95000"/>
                  </a:schemeClr>
                </a:solidFill>
              </a:rPr>
            </a:br>
            <a:r>
              <a:rPr lang="en-US" dirty="0">
                <a:solidFill>
                  <a:schemeClr val="tx1">
                    <a:lumMod val="95000"/>
                  </a:schemeClr>
                </a:solidFill>
              </a:rPr>
              <a:t>Turns off threading entirely. Every single incoming or outgoing email is shown as an individual, standalone line item in your message list sorted by date.</a:t>
            </a:r>
          </a:p>
        </p:txBody>
      </p:sp>
      <p:sp>
        <p:nvSpPr>
          <p:cNvPr id="7" name="TextBox 6">
            <a:extLst>
              <a:ext uri="{FF2B5EF4-FFF2-40B4-BE49-F238E27FC236}">
                <a16:creationId xmlns:a16="http://schemas.microsoft.com/office/drawing/2014/main" id="{401A10D5-3503-6743-1071-C9FA312CC198}"/>
              </a:ext>
            </a:extLst>
          </p:cNvPr>
          <p:cNvSpPr txBox="1"/>
          <p:nvPr/>
        </p:nvSpPr>
        <p:spPr>
          <a:xfrm>
            <a:off x="388076" y="674172"/>
            <a:ext cx="7835900" cy="646331"/>
          </a:xfrm>
          <a:prstGeom prst="rect">
            <a:avLst/>
          </a:prstGeom>
          <a:noFill/>
        </p:spPr>
        <p:txBody>
          <a:bodyPr wrap="square">
            <a:spAutoFit/>
          </a:bodyPr>
          <a:lstStyle/>
          <a:p>
            <a:r>
              <a:rPr lang="en-US" sz="3600" b="1" dirty="0">
                <a:solidFill>
                  <a:schemeClr val="tx2">
                    <a:lumMod val="75000"/>
                  </a:schemeClr>
                </a:solidFill>
              </a:rPr>
              <a:t>Getting Started (Setting up your space)</a:t>
            </a:r>
          </a:p>
        </p:txBody>
      </p:sp>
    </p:spTree>
    <p:extLst>
      <p:ext uri="{BB962C8B-B14F-4D97-AF65-F5344CB8AC3E}">
        <p14:creationId xmlns:p14="http://schemas.microsoft.com/office/powerpoint/2010/main" val="19478145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3F38D-AE56-448F-CAA7-4FC218D0B9F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97DEEFF-BD5B-DE72-CADB-B9209C72CD26}"/>
              </a:ext>
            </a:extLst>
          </p:cNvPr>
          <p:cNvSpPr txBox="1"/>
          <p:nvPr/>
        </p:nvSpPr>
        <p:spPr>
          <a:xfrm>
            <a:off x="609600" y="1552198"/>
            <a:ext cx="7835900" cy="3785652"/>
          </a:xfrm>
          <a:prstGeom prst="rect">
            <a:avLst/>
          </a:prstGeom>
          <a:noFill/>
        </p:spPr>
        <p:txBody>
          <a:bodyPr wrap="square" rtlCol="0">
            <a:spAutoFit/>
          </a:bodyPr>
          <a:lstStyle/>
          <a:p>
            <a:pPr marL="285750" indent="-285750">
              <a:buFont typeface="Arial" panose="020B0604020202020204" pitchFamily="34" charset="0"/>
              <a:buChar char="•"/>
            </a:pPr>
            <a:r>
              <a:rPr lang="en-US" sz="2800" b="1" dirty="0"/>
              <a:t>WHAT? </a:t>
            </a:r>
          </a:p>
          <a:p>
            <a:pPr marL="742950" lvl="1" indent="-285750">
              <a:buFont typeface="Arial" panose="020B0604020202020204" pitchFamily="34" charset="0"/>
              <a:buChar char="•"/>
            </a:pPr>
            <a:r>
              <a:rPr lang="en-US" sz="2000" dirty="0"/>
              <a:t>LS 5.0 has significant changes in the user interface.</a:t>
            </a:r>
          </a:p>
          <a:p>
            <a:pPr lvl="1"/>
            <a:r>
              <a:rPr lang="en-US" sz="2000" b="1" dirty="0">
                <a:solidFill>
                  <a:schemeClr val="tx2">
                    <a:lumMod val="75000"/>
                  </a:schemeClr>
                </a:solidFill>
              </a:rPr>
              <a:t>	The functionality &amp; data are the same, but it looks different</a:t>
            </a:r>
            <a:r>
              <a:rPr lang="en-US" sz="2000" dirty="0"/>
              <a:t>.</a:t>
            </a:r>
          </a:p>
          <a:p>
            <a:pPr marL="742950" lvl="1" indent="-285750">
              <a:buFont typeface="Arial" panose="020B0604020202020204" pitchFamily="34" charset="0"/>
              <a:buChar char="•"/>
            </a:pPr>
            <a:endParaRPr lang="en-US" dirty="0"/>
          </a:p>
          <a:p>
            <a:pPr marL="285750" indent="-285750">
              <a:buFont typeface="Arial" panose="020B0604020202020204" pitchFamily="34" charset="0"/>
              <a:buChar char="•"/>
            </a:pPr>
            <a:r>
              <a:rPr lang="en-US" sz="2800" b="1" dirty="0"/>
              <a:t>WHEN? </a:t>
            </a:r>
          </a:p>
          <a:p>
            <a:pPr marL="742950" lvl="1" indent="-285750">
              <a:buFont typeface="Arial" panose="020B0604020202020204" pitchFamily="34" charset="0"/>
              <a:buChar char="•"/>
            </a:pPr>
            <a:r>
              <a:rPr lang="en-US" sz="2000" dirty="0"/>
              <a:t>Likely</a:t>
            </a:r>
            <a:r>
              <a:rPr lang="en-US" sz="2000" b="1" dirty="0"/>
              <a:t> </a:t>
            </a:r>
            <a:r>
              <a:rPr lang="en-US" sz="2000" b="1" dirty="0">
                <a:solidFill>
                  <a:schemeClr val="tx2">
                    <a:lumMod val="75000"/>
                  </a:schemeClr>
                </a:solidFill>
              </a:rPr>
              <a:t>before the new year</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sz="2800" b="1" dirty="0"/>
              <a:t>WILL I need to RELEARN How to use the system?</a:t>
            </a:r>
          </a:p>
          <a:p>
            <a:pPr marL="742950" lvl="1" indent="-285750">
              <a:buFont typeface="Arial" panose="020B0604020202020204" pitchFamily="34" charset="0"/>
              <a:buChar char="•"/>
            </a:pPr>
            <a:r>
              <a:rPr lang="en-US" sz="2000" b="1" dirty="0">
                <a:solidFill>
                  <a:schemeClr val="tx2">
                    <a:lumMod val="75000"/>
                  </a:schemeClr>
                </a:solidFill>
              </a:rPr>
              <a:t>NO</a:t>
            </a:r>
            <a:r>
              <a:rPr lang="en-US" sz="2000" dirty="0"/>
              <a:t>. The functionality is the same, but it looks different. The changes are visual and navigational only, but the layout is significantly different, </a:t>
            </a:r>
            <a:r>
              <a:rPr lang="en-US" sz="2000" b="1" dirty="0">
                <a:solidFill>
                  <a:schemeClr val="tx2">
                    <a:lumMod val="75000"/>
                  </a:schemeClr>
                </a:solidFill>
              </a:rPr>
              <a:t>so there will be an adjustment period. </a:t>
            </a:r>
          </a:p>
        </p:txBody>
      </p:sp>
      <p:sp>
        <p:nvSpPr>
          <p:cNvPr id="7" name="TextBox 6">
            <a:extLst>
              <a:ext uri="{FF2B5EF4-FFF2-40B4-BE49-F238E27FC236}">
                <a16:creationId xmlns:a16="http://schemas.microsoft.com/office/drawing/2014/main" id="{5753726B-FA5E-3425-1A56-59E582955DC4}"/>
              </a:ext>
            </a:extLst>
          </p:cNvPr>
          <p:cNvSpPr txBox="1"/>
          <p:nvPr/>
        </p:nvSpPr>
        <p:spPr>
          <a:xfrm>
            <a:off x="388076" y="674172"/>
            <a:ext cx="6863624" cy="707886"/>
          </a:xfrm>
          <a:prstGeom prst="rect">
            <a:avLst/>
          </a:prstGeom>
          <a:noFill/>
        </p:spPr>
        <p:txBody>
          <a:bodyPr wrap="square">
            <a:spAutoFit/>
          </a:bodyPr>
          <a:lstStyle/>
          <a:p>
            <a:r>
              <a:rPr lang="en-US" sz="4000" b="1" dirty="0">
                <a:solidFill>
                  <a:schemeClr val="tx2">
                    <a:lumMod val="75000"/>
                  </a:schemeClr>
                </a:solidFill>
              </a:rPr>
              <a:t>LegalServer </a:t>
            </a:r>
            <a:r>
              <a:rPr lang="en-US" sz="4000" b="1" dirty="0">
                <a:solidFill>
                  <a:schemeClr val="tx2">
                    <a:lumMod val="50000"/>
                  </a:schemeClr>
                </a:solidFill>
              </a:rPr>
              <a:t>5.0</a:t>
            </a:r>
          </a:p>
        </p:txBody>
      </p:sp>
    </p:spTree>
    <p:extLst>
      <p:ext uri="{BB962C8B-B14F-4D97-AF65-F5344CB8AC3E}">
        <p14:creationId xmlns:p14="http://schemas.microsoft.com/office/powerpoint/2010/main" val="278217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randombar(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1000"/>
                                        <p:tgtEl>
                                          <p:spTgt spid="2">
                                            <p:txEl>
                                              <p:pRg st="2" end="2"/>
                                            </p:txEl>
                                          </p:spTgt>
                                        </p:tgtEl>
                                      </p:cBhvr>
                                    </p:animEffect>
                                    <p:anim calcmode="lin" valueType="num">
                                      <p:cBhvr>
                                        <p:cTn id="1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
                                            <p:txEl>
                                              <p:pRg st="4" end="4"/>
                                            </p:txEl>
                                          </p:spTgt>
                                        </p:tgtEl>
                                        <p:attrNameLst>
                                          <p:attrName>style.visibility</p:attrName>
                                        </p:attrNameLst>
                                      </p:cBhvr>
                                      <p:to>
                                        <p:strVal val="visible"/>
                                      </p:to>
                                    </p:set>
                                    <p:animEffect transition="in" filter="fade">
                                      <p:cBhvr>
                                        <p:cTn id="24" dur="1000"/>
                                        <p:tgtEl>
                                          <p:spTgt spid="2">
                                            <p:txEl>
                                              <p:pRg st="4" end="4"/>
                                            </p:txEl>
                                          </p:spTgt>
                                        </p:tgtEl>
                                      </p:cBhvr>
                                    </p:animEffect>
                                    <p:anim calcmode="lin" valueType="num">
                                      <p:cBhvr>
                                        <p:cTn id="25"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Effect transition="in" filter="fade">
                                      <p:cBhvr>
                                        <p:cTn id="31" dur="1000"/>
                                        <p:tgtEl>
                                          <p:spTgt spid="2">
                                            <p:txEl>
                                              <p:pRg st="5" end="5"/>
                                            </p:txEl>
                                          </p:spTgt>
                                        </p:tgtEl>
                                      </p:cBhvr>
                                    </p:animEffect>
                                    <p:anim calcmode="lin" valueType="num">
                                      <p:cBhvr>
                                        <p:cTn id="32"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3"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2">
                                            <p:txEl>
                                              <p:pRg st="7" end="7"/>
                                            </p:txEl>
                                          </p:spTgt>
                                        </p:tgtEl>
                                        <p:attrNameLst>
                                          <p:attrName>style.visibility</p:attrName>
                                        </p:attrNameLst>
                                      </p:cBhvr>
                                      <p:to>
                                        <p:strVal val="visible"/>
                                      </p:to>
                                    </p:set>
                                    <p:animEffect transition="in" filter="randombar(horizontal)">
                                      <p:cBhvr>
                                        <p:cTn id="38" dur="500"/>
                                        <p:tgtEl>
                                          <p:spTgt spid="2">
                                            <p:txEl>
                                              <p:pRg st="7" end="7"/>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2">
                                            <p:txEl>
                                              <p:pRg st="8" end="8"/>
                                            </p:txEl>
                                          </p:spTgt>
                                        </p:tgtEl>
                                        <p:attrNameLst>
                                          <p:attrName>style.visibility</p:attrName>
                                        </p:attrNameLst>
                                      </p:cBhvr>
                                      <p:to>
                                        <p:strVal val="visible"/>
                                      </p:to>
                                    </p:set>
                                    <p:animEffect transition="in" filter="fade">
                                      <p:cBhvr>
                                        <p:cTn id="43" dur="1000"/>
                                        <p:tgtEl>
                                          <p:spTgt spid="2">
                                            <p:txEl>
                                              <p:pRg st="8" end="8"/>
                                            </p:txEl>
                                          </p:spTgt>
                                        </p:tgtEl>
                                      </p:cBhvr>
                                    </p:animEffect>
                                    <p:anim calcmode="lin" valueType="num">
                                      <p:cBhvr>
                                        <p:cTn id="44"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45"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41DA8-FFB4-E797-251E-F652B7F5822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DC9416A-4729-8B6A-6B54-1969ADBC14C8}"/>
              </a:ext>
            </a:extLst>
          </p:cNvPr>
          <p:cNvSpPr txBox="1"/>
          <p:nvPr/>
        </p:nvSpPr>
        <p:spPr>
          <a:xfrm>
            <a:off x="609600" y="1552198"/>
            <a:ext cx="7835900" cy="3108543"/>
          </a:xfrm>
          <a:prstGeom prst="rect">
            <a:avLst/>
          </a:prstGeom>
          <a:noFill/>
        </p:spPr>
        <p:txBody>
          <a:bodyPr wrap="square" rtlCol="0">
            <a:spAutoFit/>
          </a:bodyPr>
          <a:lstStyle/>
          <a:p>
            <a:pPr marL="285750" indent="-285750">
              <a:buFont typeface="Arial" panose="020B0604020202020204" pitchFamily="34" charset="0"/>
              <a:buChar char="•"/>
            </a:pPr>
            <a:r>
              <a:rPr lang="en-US" sz="2800" b="1" dirty="0"/>
              <a:t>WHAT should I do? </a:t>
            </a:r>
          </a:p>
          <a:p>
            <a:pPr marL="742950" lvl="1" indent="-285750">
              <a:buFont typeface="Arial" panose="020B0604020202020204" pitchFamily="34" charset="0"/>
              <a:buChar char="•"/>
            </a:pPr>
            <a:r>
              <a:rPr lang="en-US" sz="2000" b="1" dirty="0">
                <a:solidFill>
                  <a:schemeClr val="tx2">
                    <a:lumMod val="75000"/>
                  </a:schemeClr>
                </a:solidFill>
              </a:rPr>
              <a:t>You are already doing it. </a:t>
            </a:r>
            <a:r>
              <a:rPr lang="en-US" sz="2000" dirty="0"/>
              <a:t>Attend trainings, learn what to expect,  and get the tips &amp; tricks to make it a positive experience instead of a negative one..</a:t>
            </a:r>
          </a:p>
          <a:p>
            <a:pPr lvl="1"/>
            <a:r>
              <a:rPr lang="en-US" sz="2000" b="1" dirty="0">
                <a:solidFill>
                  <a:schemeClr val="tx2">
                    <a:lumMod val="75000"/>
                  </a:schemeClr>
                </a:solidFill>
              </a:rPr>
              <a:t>	</a:t>
            </a:r>
            <a:endParaRPr lang="en-US" dirty="0"/>
          </a:p>
          <a:p>
            <a:pPr marL="285750" indent="-285750">
              <a:buFont typeface="Arial" panose="020B0604020202020204" pitchFamily="34" charset="0"/>
              <a:buChar char="•"/>
            </a:pPr>
            <a:r>
              <a:rPr lang="en-US" sz="2800" b="1" dirty="0"/>
              <a:t>WHY is it Changing? </a:t>
            </a:r>
          </a:p>
          <a:p>
            <a:pPr marL="742950" lvl="1" indent="-285750">
              <a:buFont typeface="Arial" panose="020B0604020202020204" pitchFamily="34" charset="0"/>
              <a:buChar char="•"/>
            </a:pPr>
            <a:r>
              <a:rPr lang="en-US" sz="2000" dirty="0"/>
              <a:t>LegalServer will </a:t>
            </a:r>
            <a:r>
              <a:rPr lang="en-US" sz="2000" b="1" dirty="0">
                <a:solidFill>
                  <a:schemeClr val="tx2">
                    <a:lumMod val="75000"/>
                  </a:schemeClr>
                </a:solidFill>
              </a:rPr>
              <a:t>NO LONGER </a:t>
            </a:r>
            <a:r>
              <a:rPr lang="en-US" sz="2000" dirty="0"/>
              <a:t>continue to support LS 4.0 (probably  your current version) after 2026. Also, there will be some real benefits.</a:t>
            </a:r>
          </a:p>
        </p:txBody>
      </p:sp>
      <p:sp>
        <p:nvSpPr>
          <p:cNvPr id="7" name="TextBox 6">
            <a:extLst>
              <a:ext uri="{FF2B5EF4-FFF2-40B4-BE49-F238E27FC236}">
                <a16:creationId xmlns:a16="http://schemas.microsoft.com/office/drawing/2014/main" id="{ABBFB417-ED9E-5244-163D-C26EB6ADC4EE}"/>
              </a:ext>
            </a:extLst>
          </p:cNvPr>
          <p:cNvSpPr txBox="1"/>
          <p:nvPr/>
        </p:nvSpPr>
        <p:spPr>
          <a:xfrm>
            <a:off x="388076" y="674172"/>
            <a:ext cx="6863624" cy="707886"/>
          </a:xfrm>
          <a:prstGeom prst="rect">
            <a:avLst/>
          </a:prstGeom>
          <a:noFill/>
        </p:spPr>
        <p:txBody>
          <a:bodyPr wrap="square">
            <a:spAutoFit/>
          </a:bodyPr>
          <a:lstStyle/>
          <a:p>
            <a:r>
              <a:rPr lang="en-US" sz="4000" b="1" dirty="0">
                <a:solidFill>
                  <a:schemeClr val="tx2">
                    <a:lumMod val="75000"/>
                  </a:schemeClr>
                </a:solidFill>
              </a:rPr>
              <a:t>LegalServer </a:t>
            </a:r>
            <a:r>
              <a:rPr lang="en-US" sz="4000" b="1" dirty="0">
                <a:solidFill>
                  <a:schemeClr val="tx2">
                    <a:lumMod val="50000"/>
                  </a:schemeClr>
                </a:solidFill>
              </a:rPr>
              <a:t>5.0</a:t>
            </a:r>
          </a:p>
        </p:txBody>
      </p:sp>
    </p:spTree>
    <p:extLst>
      <p:ext uri="{BB962C8B-B14F-4D97-AF65-F5344CB8AC3E}">
        <p14:creationId xmlns:p14="http://schemas.microsoft.com/office/powerpoint/2010/main" val="3800742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randombar(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fade">
                                      <p:cBhvr>
                                        <p:cTn id="19" dur="1000"/>
                                        <p:tgtEl>
                                          <p:spTgt spid="2">
                                            <p:txEl>
                                              <p:pRg st="3" end="3"/>
                                            </p:txEl>
                                          </p:spTgt>
                                        </p:tgtEl>
                                      </p:cBhvr>
                                    </p:animEffect>
                                    <p:anim calcmode="lin" valueType="num">
                                      <p:cBhvr>
                                        <p:cTn id="20"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
                                            <p:txEl>
                                              <p:pRg st="4" end="4"/>
                                            </p:txEl>
                                          </p:spTgt>
                                        </p:tgtEl>
                                        <p:attrNameLst>
                                          <p:attrName>style.visibility</p:attrName>
                                        </p:attrNameLst>
                                      </p:cBhvr>
                                      <p:to>
                                        <p:strVal val="visible"/>
                                      </p:to>
                                    </p:set>
                                    <p:animEffect transition="in" filter="fade">
                                      <p:cBhvr>
                                        <p:cTn id="26" dur="1000"/>
                                        <p:tgtEl>
                                          <p:spTgt spid="2">
                                            <p:txEl>
                                              <p:pRg st="4" end="4"/>
                                            </p:txEl>
                                          </p:spTgt>
                                        </p:tgtEl>
                                      </p:cBhvr>
                                    </p:animEffect>
                                    <p:anim calcmode="lin" valueType="num">
                                      <p:cBhvr>
                                        <p:cTn id="27"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48A77-9CEA-008E-B734-1399C825E2E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1679365-D1E5-5018-55A3-041B905A8FBF}"/>
              </a:ext>
            </a:extLst>
          </p:cNvPr>
          <p:cNvSpPr txBox="1"/>
          <p:nvPr/>
        </p:nvSpPr>
        <p:spPr>
          <a:xfrm>
            <a:off x="609600" y="1552198"/>
            <a:ext cx="7835900" cy="2431435"/>
          </a:xfrm>
          <a:prstGeom prst="rect">
            <a:avLst/>
          </a:prstGeom>
          <a:noFill/>
        </p:spPr>
        <p:txBody>
          <a:bodyPr wrap="square" rtlCol="0">
            <a:spAutoFit/>
          </a:bodyPr>
          <a:lstStyle/>
          <a:p>
            <a:r>
              <a:rPr lang="en-US" sz="2800" b="1" dirty="0"/>
              <a:t>HOW is it going to be different?</a:t>
            </a:r>
          </a:p>
          <a:p>
            <a:endParaRPr lang="en-US" sz="1400" b="1" dirty="0"/>
          </a:p>
          <a:p>
            <a:r>
              <a:rPr lang="en-US" dirty="0"/>
              <a:t>The interface is integrating a “card” UI design instead of the grid like design currently used and changing other color schemes/designs to meet modern design standards for improved accessibility. </a:t>
            </a:r>
          </a:p>
          <a:p>
            <a:endParaRPr lang="en-US" dirty="0"/>
          </a:p>
          <a:p>
            <a:r>
              <a:rPr lang="en-US" dirty="0"/>
              <a:t>The underlining technology changes and UI changes will also allow for </a:t>
            </a:r>
            <a:r>
              <a:rPr lang="en-US" b="1" dirty="0"/>
              <a:t>more integrations</a:t>
            </a:r>
            <a:r>
              <a:rPr lang="en-US" dirty="0"/>
              <a:t> and </a:t>
            </a:r>
            <a:r>
              <a:rPr lang="en-US" b="1" dirty="0"/>
              <a:t>API connectivity</a:t>
            </a:r>
            <a:r>
              <a:rPr lang="en-US" dirty="0"/>
              <a:t>.</a:t>
            </a:r>
            <a:endParaRPr lang="en-US" sz="2000" dirty="0"/>
          </a:p>
        </p:txBody>
      </p:sp>
      <p:sp>
        <p:nvSpPr>
          <p:cNvPr id="7" name="TextBox 6">
            <a:extLst>
              <a:ext uri="{FF2B5EF4-FFF2-40B4-BE49-F238E27FC236}">
                <a16:creationId xmlns:a16="http://schemas.microsoft.com/office/drawing/2014/main" id="{473D64AD-7567-F18B-077B-7FE528BDD4E2}"/>
              </a:ext>
            </a:extLst>
          </p:cNvPr>
          <p:cNvSpPr txBox="1"/>
          <p:nvPr/>
        </p:nvSpPr>
        <p:spPr>
          <a:xfrm>
            <a:off x="388076" y="674172"/>
            <a:ext cx="6863624" cy="707886"/>
          </a:xfrm>
          <a:prstGeom prst="rect">
            <a:avLst/>
          </a:prstGeom>
          <a:noFill/>
        </p:spPr>
        <p:txBody>
          <a:bodyPr wrap="square">
            <a:spAutoFit/>
          </a:bodyPr>
          <a:lstStyle/>
          <a:p>
            <a:r>
              <a:rPr lang="en-US" sz="4000" b="1" dirty="0">
                <a:solidFill>
                  <a:schemeClr val="tx2">
                    <a:lumMod val="75000"/>
                  </a:schemeClr>
                </a:solidFill>
              </a:rPr>
              <a:t>LegalServer </a:t>
            </a:r>
            <a:r>
              <a:rPr lang="en-US" sz="4000" b="1" dirty="0">
                <a:solidFill>
                  <a:schemeClr val="tx2">
                    <a:lumMod val="50000"/>
                  </a:schemeClr>
                </a:solidFill>
              </a:rPr>
              <a:t>5.0</a:t>
            </a:r>
          </a:p>
        </p:txBody>
      </p:sp>
      <p:pic>
        <p:nvPicPr>
          <p:cNvPr id="3" name="Picture 2" descr="Dashboard Design: How to Design a Great KPI Dashboard in 2023 [Examples &amp;  Best Practices Included] | Datapad">
            <a:extLst>
              <a:ext uri="{FF2B5EF4-FFF2-40B4-BE49-F238E27FC236}">
                <a16:creationId xmlns:a16="http://schemas.microsoft.com/office/drawing/2014/main" id="{1F2E4F50-8C3B-5E3D-861A-23177AF50595}"/>
              </a:ext>
            </a:extLst>
          </p:cNvPr>
          <p:cNvPicPr>
            <a:picLocks noChangeAspect="1"/>
          </p:cNvPicPr>
          <p:nvPr/>
        </p:nvPicPr>
        <p:blipFill>
          <a:blip r:embed="rId3"/>
          <a:stretch>
            <a:fillRect/>
          </a:stretch>
        </p:blipFill>
        <p:spPr>
          <a:xfrm>
            <a:off x="4943465" y="3811468"/>
            <a:ext cx="3415787" cy="2532182"/>
          </a:xfrm>
          <a:prstGeom prst="rect">
            <a:avLst/>
          </a:prstGeom>
          <a:ln w="38100">
            <a:solidFill>
              <a:schemeClr val="bg1"/>
            </a:solidFill>
          </a:ln>
        </p:spPr>
      </p:pic>
      <p:pic>
        <p:nvPicPr>
          <p:cNvPr id="11" name="Picture 10">
            <a:extLst>
              <a:ext uri="{FF2B5EF4-FFF2-40B4-BE49-F238E27FC236}">
                <a16:creationId xmlns:a16="http://schemas.microsoft.com/office/drawing/2014/main" id="{B74D0C08-A760-3F69-D01E-28624BF403C6}"/>
              </a:ext>
            </a:extLst>
          </p:cNvPr>
          <p:cNvPicPr>
            <a:picLocks noChangeAspect="1"/>
          </p:cNvPicPr>
          <p:nvPr/>
        </p:nvPicPr>
        <p:blipFill>
          <a:blip r:embed="rId4"/>
          <a:stretch>
            <a:fillRect/>
          </a:stretch>
        </p:blipFill>
        <p:spPr>
          <a:xfrm>
            <a:off x="1128171" y="4153773"/>
            <a:ext cx="3510504" cy="2477641"/>
          </a:xfrm>
          <a:prstGeom prst="rect">
            <a:avLst/>
          </a:prstGeom>
          <a:ln w="38100">
            <a:solidFill>
              <a:schemeClr val="bg1"/>
            </a:solidFill>
          </a:ln>
        </p:spPr>
      </p:pic>
    </p:spTree>
    <p:extLst>
      <p:ext uri="{BB962C8B-B14F-4D97-AF65-F5344CB8AC3E}">
        <p14:creationId xmlns:p14="http://schemas.microsoft.com/office/powerpoint/2010/main" val="17784059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D4518B-5910-F2CF-EE6C-B7560F8CD364}"/>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8DE44F88-141D-5257-0A76-9ECA6A34064F}"/>
              </a:ext>
            </a:extLst>
          </p:cNvPr>
          <p:cNvSpPr txBox="1"/>
          <p:nvPr/>
        </p:nvSpPr>
        <p:spPr>
          <a:xfrm>
            <a:off x="388076" y="674172"/>
            <a:ext cx="6863624" cy="707886"/>
          </a:xfrm>
          <a:prstGeom prst="rect">
            <a:avLst/>
          </a:prstGeom>
          <a:noFill/>
        </p:spPr>
        <p:txBody>
          <a:bodyPr wrap="square">
            <a:spAutoFit/>
          </a:bodyPr>
          <a:lstStyle/>
          <a:p>
            <a:r>
              <a:rPr lang="en-US" sz="4000" b="1" dirty="0">
                <a:solidFill>
                  <a:schemeClr val="tx2">
                    <a:lumMod val="75000"/>
                  </a:schemeClr>
                </a:solidFill>
              </a:rPr>
              <a:t>LegalServer</a:t>
            </a:r>
            <a:endParaRPr lang="en-US" sz="4000" b="1" dirty="0">
              <a:solidFill>
                <a:schemeClr val="tx2">
                  <a:lumMod val="50000"/>
                </a:schemeClr>
              </a:solidFill>
            </a:endParaRPr>
          </a:p>
        </p:txBody>
      </p:sp>
      <p:pic>
        <p:nvPicPr>
          <p:cNvPr id="4" name="Picture 3">
            <a:extLst>
              <a:ext uri="{FF2B5EF4-FFF2-40B4-BE49-F238E27FC236}">
                <a16:creationId xmlns:a16="http://schemas.microsoft.com/office/drawing/2014/main" id="{66BF4142-C5AF-0255-E88B-DEC29CB5BC5F}"/>
              </a:ext>
            </a:extLst>
          </p:cNvPr>
          <p:cNvPicPr>
            <a:picLocks noChangeAspect="1"/>
          </p:cNvPicPr>
          <p:nvPr/>
        </p:nvPicPr>
        <p:blipFill>
          <a:blip r:embed="rId3"/>
          <a:stretch>
            <a:fillRect/>
          </a:stretch>
        </p:blipFill>
        <p:spPr>
          <a:xfrm>
            <a:off x="530292" y="1803400"/>
            <a:ext cx="8083416" cy="4380428"/>
          </a:xfrm>
          <a:prstGeom prst="rect">
            <a:avLst/>
          </a:prstGeom>
        </p:spPr>
      </p:pic>
      <p:sp>
        <p:nvSpPr>
          <p:cNvPr id="5" name="TextBox 4">
            <a:extLst>
              <a:ext uri="{FF2B5EF4-FFF2-40B4-BE49-F238E27FC236}">
                <a16:creationId xmlns:a16="http://schemas.microsoft.com/office/drawing/2014/main" id="{C8CD8E67-E360-3A0B-2D3E-6AF4E07EE33E}"/>
              </a:ext>
            </a:extLst>
          </p:cNvPr>
          <p:cNvSpPr txBox="1"/>
          <p:nvPr/>
        </p:nvSpPr>
        <p:spPr>
          <a:xfrm>
            <a:off x="6388100" y="1218625"/>
            <a:ext cx="2654300" cy="461665"/>
          </a:xfrm>
          <a:prstGeom prst="rect">
            <a:avLst/>
          </a:prstGeom>
          <a:noFill/>
        </p:spPr>
        <p:txBody>
          <a:bodyPr wrap="square" rtlCol="0">
            <a:spAutoFit/>
          </a:bodyPr>
          <a:lstStyle/>
          <a:p>
            <a:r>
              <a:rPr lang="en-US" sz="2400" b="1" dirty="0"/>
              <a:t>LegalServer 4.0</a:t>
            </a:r>
          </a:p>
        </p:txBody>
      </p:sp>
    </p:spTree>
    <p:extLst>
      <p:ext uri="{BB962C8B-B14F-4D97-AF65-F5344CB8AC3E}">
        <p14:creationId xmlns:p14="http://schemas.microsoft.com/office/powerpoint/2010/main" val="7882884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9A358B-73B9-5837-E770-016D8108B9AB}"/>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FD80A72C-5989-3B1C-20A5-228743173613}"/>
              </a:ext>
            </a:extLst>
          </p:cNvPr>
          <p:cNvSpPr txBox="1"/>
          <p:nvPr/>
        </p:nvSpPr>
        <p:spPr>
          <a:xfrm>
            <a:off x="388076" y="674172"/>
            <a:ext cx="6863624" cy="707886"/>
          </a:xfrm>
          <a:prstGeom prst="rect">
            <a:avLst/>
          </a:prstGeom>
          <a:noFill/>
        </p:spPr>
        <p:txBody>
          <a:bodyPr wrap="square">
            <a:spAutoFit/>
          </a:bodyPr>
          <a:lstStyle/>
          <a:p>
            <a:r>
              <a:rPr lang="en-US" sz="4000" b="1" dirty="0">
                <a:solidFill>
                  <a:schemeClr val="tx2">
                    <a:lumMod val="75000"/>
                  </a:schemeClr>
                </a:solidFill>
              </a:rPr>
              <a:t>LegalServer </a:t>
            </a:r>
            <a:r>
              <a:rPr lang="en-US" sz="4000" b="1" dirty="0">
                <a:solidFill>
                  <a:schemeClr val="tx2">
                    <a:lumMod val="50000"/>
                  </a:schemeClr>
                </a:solidFill>
              </a:rPr>
              <a:t>5.0</a:t>
            </a:r>
          </a:p>
        </p:txBody>
      </p:sp>
      <p:pic>
        <p:nvPicPr>
          <p:cNvPr id="4" name="Picture 3">
            <a:extLst>
              <a:ext uri="{FF2B5EF4-FFF2-40B4-BE49-F238E27FC236}">
                <a16:creationId xmlns:a16="http://schemas.microsoft.com/office/drawing/2014/main" id="{264B40D5-6ED3-FB1F-99AF-BEE8FB4F3086}"/>
              </a:ext>
            </a:extLst>
          </p:cNvPr>
          <p:cNvPicPr>
            <a:picLocks noChangeAspect="1"/>
          </p:cNvPicPr>
          <p:nvPr/>
        </p:nvPicPr>
        <p:blipFill>
          <a:blip r:embed="rId3"/>
          <a:stretch>
            <a:fillRect/>
          </a:stretch>
        </p:blipFill>
        <p:spPr>
          <a:xfrm>
            <a:off x="530292" y="1803400"/>
            <a:ext cx="8083416" cy="4380428"/>
          </a:xfrm>
          <a:prstGeom prst="rect">
            <a:avLst/>
          </a:prstGeom>
        </p:spPr>
      </p:pic>
      <p:pic>
        <p:nvPicPr>
          <p:cNvPr id="2" name="Picture 1">
            <a:extLst>
              <a:ext uri="{FF2B5EF4-FFF2-40B4-BE49-F238E27FC236}">
                <a16:creationId xmlns:a16="http://schemas.microsoft.com/office/drawing/2014/main" id="{D78B7A70-9D4A-87F2-1179-DE7CEA6BF1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0292" y="1803400"/>
            <a:ext cx="8111579" cy="4581724"/>
          </a:xfrm>
          <a:prstGeom prst="rect">
            <a:avLst/>
          </a:prstGeom>
          <a:ln>
            <a:solidFill>
              <a:schemeClr val="tx1"/>
            </a:solidFill>
          </a:ln>
        </p:spPr>
      </p:pic>
      <p:sp>
        <p:nvSpPr>
          <p:cNvPr id="6" name="TextBox 5">
            <a:extLst>
              <a:ext uri="{FF2B5EF4-FFF2-40B4-BE49-F238E27FC236}">
                <a16:creationId xmlns:a16="http://schemas.microsoft.com/office/drawing/2014/main" id="{28319F16-671C-9D82-127A-777BCE379E47}"/>
              </a:ext>
            </a:extLst>
          </p:cNvPr>
          <p:cNvSpPr txBox="1"/>
          <p:nvPr/>
        </p:nvSpPr>
        <p:spPr>
          <a:xfrm>
            <a:off x="4013200" y="1218625"/>
            <a:ext cx="1689100" cy="369332"/>
          </a:xfrm>
          <a:prstGeom prst="rect">
            <a:avLst/>
          </a:prstGeom>
          <a:solidFill>
            <a:schemeClr val="tx2">
              <a:lumMod val="50000"/>
            </a:schemeClr>
          </a:solidFill>
        </p:spPr>
        <p:txBody>
          <a:bodyPr wrap="square" rtlCol="0">
            <a:spAutoFit/>
          </a:bodyPr>
          <a:lstStyle/>
          <a:p>
            <a:r>
              <a:rPr lang="en-US" b="1" dirty="0"/>
              <a:t>Card UI Layout</a:t>
            </a:r>
          </a:p>
        </p:txBody>
      </p:sp>
      <p:cxnSp>
        <p:nvCxnSpPr>
          <p:cNvPr id="9" name="Straight Arrow Connector 8">
            <a:extLst>
              <a:ext uri="{FF2B5EF4-FFF2-40B4-BE49-F238E27FC236}">
                <a16:creationId xmlns:a16="http://schemas.microsoft.com/office/drawing/2014/main" id="{F00D44DE-D46B-E2E5-E909-E0BE2D83809D}"/>
              </a:ext>
            </a:extLst>
          </p:cNvPr>
          <p:cNvCxnSpPr/>
          <p:nvPr/>
        </p:nvCxnSpPr>
        <p:spPr>
          <a:xfrm>
            <a:off x="5511800" y="1803400"/>
            <a:ext cx="1257300" cy="1371600"/>
          </a:xfrm>
          <a:prstGeom prst="straightConnector1">
            <a:avLst/>
          </a:prstGeom>
          <a:ln>
            <a:headEnd type="triangle"/>
            <a:tailEnd type="triangle"/>
          </a:ln>
        </p:spPr>
        <p:style>
          <a:lnRef idx="3">
            <a:schemeClr val="accent1"/>
          </a:lnRef>
          <a:fillRef idx="0">
            <a:schemeClr val="accent1"/>
          </a:fillRef>
          <a:effectRef idx="2">
            <a:schemeClr val="accent1"/>
          </a:effectRef>
          <a:fontRef idx="minor">
            <a:schemeClr val="tx1"/>
          </a:fontRef>
        </p:style>
      </p:cxnSp>
      <p:cxnSp>
        <p:nvCxnSpPr>
          <p:cNvPr id="10" name="Straight Arrow Connector 9">
            <a:extLst>
              <a:ext uri="{FF2B5EF4-FFF2-40B4-BE49-F238E27FC236}">
                <a16:creationId xmlns:a16="http://schemas.microsoft.com/office/drawing/2014/main" id="{EE224C86-8DC0-FDA3-F292-3E226A797362}"/>
              </a:ext>
            </a:extLst>
          </p:cNvPr>
          <p:cNvCxnSpPr>
            <a:cxnSpLocks/>
          </p:cNvCxnSpPr>
          <p:nvPr/>
        </p:nvCxnSpPr>
        <p:spPr>
          <a:xfrm flipH="1">
            <a:off x="2392396" y="1803400"/>
            <a:ext cx="1565035" cy="1371600"/>
          </a:xfrm>
          <a:prstGeom prst="straightConnector1">
            <a:avLst/>
          </a:prstGeom>
          <a:ln>
            <a:headEnd type="triangle"/>
            <a:tailEnd type="triangle"/>
          </a:ln>
        </p:spPr>
        <p:style>
          <a:lnRef idx="3">
            <a:schemeClr val="accent1"/>
          </a:lnRef>
          <a:fillRef idx="0">
            <a:schemeClr val="accent1"/>
          </a:fillRef>
          <a:effectRef idx="2">
            <a:schemeClr val="accent1"/>
          </a:effectRef>
          <a:fontRef idx="minor">
            <a:schemeClr val="tx1"/>
          </a:fontRef>
        </p:style>
      </p:cxnSp>
      <p:cxnSp>
        <p:nvCxnSpPr>
          <p:cNvPr id="12" name="Straight Arrow Connector 11">
            <a:extLst>
              <a:ext uri="{FF2B5EF4-FFF2-40B4-BE49-F238E27FC236}">
                <a16:creationId xmlns:a16="http://schemas.microsoft.com/office/drawing/2014/main" id="{2854000F-7AED-6E6C-E895-F31C61D0A76A}"/>
              </a:ext>
            </a:extLst>
          </p:cNvPr>
          <p:cNvCxnSpPr>
            <a:cxnSpLocks/>
          </p:cNvCxnSpPr>
          <p:nvPr/>
        </p:nvCxnSpPr>
        <p:spPr>
          <a:xfrm>
            <a:off x="4686300" y="1803400"/>
            <a:ext cx="0" cy="1371600"/>
          </a:xfrm>
          <a:prstGeom prst="straightConnector1">
            <a:avLst/>
          </a:prstGeom>
          <a:ln>
            <a:headEnd type="triangle"/>
            <a:tailEnd type="triangle"/>
          </a:ln>
        </p:spPr>
        <p:style>
          <a:lnRef idx="3">
            <a:schemeClr val="accent1"/>
          </a:lnRef>
          <a:fillRef idx="0">
            <a:schemeClr val="accent1"/>
          </a:fillRef>
          <a:effectRef idx="2">
            <a:schemeClr val="accent1"/>
          </a:effectRef>
          <a:fontRef idx="minor">
            <a:schemeClr val="tx1"/>
          </a:fontRef>
        </p:style>
      </p:cxnSp>
      <p:sp>
        <p:nvSpPr>
          <p:cNvPr id="14" name="TextBox 13">
            <a:extLst>
              <a:ext uri="{FF2B5EF4-FFF2-40B4-BE49-F238E27FC236}">
                <a16:creationId xmlns:a16="http://schemas.microsoft.com/office/drawing/2014/main" id="{29D09514-C563-1826-DDCD-38BF64FCBE74}"/>
              </a:ext>
            </a:extLst>
          </p:cNvPr>
          <p:cNvSpPr txBox="1"/>
          <p:nvPr/>
        </p:nvSpPr>
        <p:spPr>
          <a:xfrm>
            <a:off x="544373" y="1303263"/>
            <a:ext cx="2297318" cy="369332"/>
          </a:xfrm>
          <a:prstGeom prst="rect">
            <a:avLst/>
          </a:prstGeom>
          <a:solidFill>
            <a:schemeClr val="tx2">
              <a:lumMod val="50000"/>
            </a:schemeClr>
          </a:solidFill>
        </p:spPr>
        <p:txBody>
          <a:bodyPr wrap="square" rtlCol="0">
            <a:spAutoFit/>
          </a:bodyPr>
          <a:lstStyle/>
          <a:p>
            <a:r>
              <a:rPr lang="en-US" dirty="0"/>
              <a:t>Top Nav now Side Nav</a:t>
            </a:r>
          </a:p>
        </p:txBody>
      </p:sp>
      <p:sp>
        <p:nvSpPr>
          <p:cNvPr id="15" name="Arrow: Down 14">
            <a:extLst>
              <a:ext uri="{FF2B5EF4-FFF2-40B4-BE49-F238E27FC236}">
                <a16:creationId xmlns:a16="http://schemas.microsoft.com/office/drawing/2014/main" id="{154CB49C-4A81-CEBB-E75A-A021EA67D9A4}"/>
              </a:ext>
            </a:extLst>
          </p:cNvPr>
          <p:cNvSpPr/>
          <p:nvPr/>
        </p:nvSpPr>
        <p:spPr>
          <a:xfrm>
            <a:off x="943387" y="1762006"/>
            <a:ext cx="317500" cy="498286"/>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C310C60A-5EEF-549D-EC4B-200D38BE035E}"/>
              </a:ext>
            </a:extLst>
          </p:cNvPr>
          <p:cNvSpPr txBox="1"/>
          <p:nvPr/>
        </p:nvSpPr>
        <p:spPr>
          <a:xfrm>
            <a:off x="6952772" y="843449"/>
            <a:ext cx="1689099" cy="369332"/>
          </a:xfrm>
          <a:prstGeom prst="rect">
            <a:avLst/>
          </a:prstGeom>
          <a:solidFill>
            <a:schemeClr val="tx2">
              <a:lumMod val="50000"/>
            </a:schemeClr>
          </a:solidFill>
        </p:spPr>
        <p:txBody>
          <a:bodyPr wrap="square" rtlCol="0">
            <a:spAutoFit/>
          </a:bodyPr>
          <a:lstStyle/>
          <a:p>
            <a:r>
              <a:rPr lang="en-US" b="1" dirty="0"/>
              <a:t>Actions Menu</a:t>
            </a:r>
          </a:p>
        </p:txBody>
      </p:sp>
      <p:sp>
        <p:nvSpPr>
          <p:cNvPr id="18" name="Arrow: Down 17">
            <a:extLst>
              <a:ext uri="{FF2B5EF4-FFF2-40B4-BE49-F238E27FC236}">
                <a16:creationId xmlns:a16="http://schemas.microsoft.com/office/drawing/2014/main" id="{275194C7-799C-647C-3CA6-679E2EEA151B}"/>
              </a:ext>
            </a:extLst>
          </p:cNvPr>
          <p:cNvSpPr/>
          <p:nvPr/>
        </p:nvSpPr>
        <p:spPr>
          <a:xfrm>
            <a:off x="8214360" y="1303263"/>
            <a:ext cx="317495" cy="500137"/>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895095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C4B5D-37A3-D46F-B413-3B47AA05D73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FF849E2-EED5-04F6-5B97-E1B4902AE716}"/>
              </a:ext>
            </a:extLst>
          </p:cNvPr>
          <p:cNvSpPr txBox="1"/>
          <p:nvPr/>
        </p:nvSpPr>
        <p:spPr>
          <a:xfrm>
            <a:off x="609600" y="1552198"/>
            <a:ext cx="7835900" cy="3847207"/>
          </a:xfrm>
          <a:prstGeom prst="rect">
            <a:avLst/>
          </a:prstGeom>
          <a:noFill/>
        </p:spPr>
        <p:txBody>
          <a:bodyPr wrap="square" rtlCol="0">
            <a:spAutoFit/>
          </a:bodyPr>
          <a:lstStyle/>
          <a:p>
            <a:r>
              <a:rPr lang="en-US" sz="2800" b="1" dirty="0"/>
              <a:t>Benefits include:</a:t>
            </a:r>
            <a:endParaRPr lang="en-US" dirty="0"/>
          </a:p>
          <a:p>
            <a:r>
              <a:rPr lang="en-US" b="1" dirty="0"/>
              <a:t> </a:t>
            </a:r>
            <a:endParaRPr lang="en-US" dirty="0"/>
          </a:p>
          <a:p>
            <a:pPr marL="285750" lvl="0" indent="-285750">
              <a:buFont typeface="Arial" panose="020B0604020202020204" pitchFamily="34" charset="0"/>
              <a:buChar char="•"/>
            </a:pPr>
            <a:r>
              <a:rPr lang="en-US" b="1" dirty="0"/>
              <a:t>Enhanced</a:t>
            </a:r>
            <a:r>
              <a:rPr lang="en-US" dirty="0"/>
              <a:t> </a:t>
            </a:r>
            <a:r>
              <a:rPr lang="en-US" b="1" dirty="0">
                <a:solidFill>
                  <a:schemeClr val="tx2">
                    <a:lumMod val="75000"/>
                  </a:schemeClr>
                </a:solidFill>
              </a:rPr>
              <a:t>accessibility </a:t>
            </a:r>
            <a:r>
              <a:rPr lang="en-US" b="1" dirty="0"/>
              <a:t>for everyone</a:t>
            </a:r>
            <a:r>
              <a:rPr lang="en-US" dirty="0"/>
              <a:t> - including people with vision, hearing, movement, and neurological needs.</a:t>
            </a:r>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b="1" dirty="0">
                <a:solidFill>
                  <a:schemeClr val="tx2">
                    <a:lumMod val="75000"/>
                  </a:schemeClr>
                </a:solidFill>
              </a:rPr>
              <a:t>More customization </a:t>
            </a:r>
            <a:r>
              <a:rPr lang="en-US" dirty="0"/>
              <a:t>options both individually and for the law firm</a:t>
            </a:r>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dirty="0"/>
              <a:t>New tools like “</a:t>
            </a:r>
            <a:r>
              <a:rPr lang="en-US" b="1" dirty="0">
                <a:solidFill>
                  <a:schemeClr val="tx2">
                    <a:lumMod val="75000"/>
                  </a:schemeClr>
                </a:solidFill>
              </a:rPr>
              <a:t>SEARCH ANYTHING</a:t>
            </a:r>
            <a:r>
              <a:rPr lang="en-US" dirty="0"/>
              <a:t>” and better filters and data handling</a:t>
            </a:r>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dirty="0"/>
              <a:t>The New Cards Interface </a:t>
            </a:r>
          </a:p>
          <a:p>
            <a:pPr marL="742950" lvl="1" indent="-285750">
              <a:buFont typeface="Arial" panose="020B0604020202020204" pitchFamily="34" charset="0"/>
              <a:buChar char="•"/>
            </a:pPr>
            <a:r>
              <a:rPr lang="en-US" b="1" dirty="0">
                <a:solidFill>
                  <a:schemeClr val="tx2">
                    <a:lumMod val="75000"/>
                  </a:schemeClr>
                </a:solidFill>
              </a:rPr>
              <a:t>REDUCE CLICKS</a:t>
            </a:r>
            <a:r>
              <a:rPr lang="en-US" dirty="0"/>
              <a:t> </a:t>
            </a:r>
          </a:p>
          <a:p>
            <a:pPr marL="742950" lvl="1" indent="-285750">
              <a:buFont typeface="Arial" panose="020B0604020202020204" pitchFamily="34" charset="0"/>
              <a:buChar char="•"/>
            </a:pPr>
            <a:r>
              <a:rPr lang="en-US" dirty="0"/>
              <a:t>Lower Reading Fatigue</a:t>
            </a:r>
          </a:p>
          <a:p>
            <a:pPr marL="742950" lvl="1" indent="-285750">
              <a:buFont typeface="Arial" panose="020B0604020202020204" pitchFamily="34" charset="0"/>
              <a:buChar char="•"/>
            </a:pPr>
            <a:r>
              <a:rPr lang="en-US" dirty="0"/>
              <a:t>Lessen </a:t>
            </a:r>
            <a:r>
              <a:rPr lang="en-US" b="1" dirty="0">
                <a:solidFill>
                  <a:schemeClr val="tx2">
                    <a:lumMod val="75000"/>
                  </a:schemeClr>
                </a:solidFill>
              </a:rPr>
              <a:t>Cognitive Load</a:t>
            </a:r>
          </a:p>
        </p:txBody>
      </p:sp>
      <p:sp>
        <p:nvSpPr>
          <p:cNvPr id="7" name="TextBox 6">
            <a:extLst>
              <a:ext uri="{FF2B5EF4-FFF2-40B4-BE49-F238E27FC236}">
                <a16:creationId xmlns:a16="http://schemas.microsoft.com/office/drawing/2014/main" id="{09B7EAA8-0418-5634-5CCE-E1397F5161BA}"/>
              </a:ext>
            </a:extLst>
          </p:cNvPr>
          <p:cNvSpPr txBox="1"/>
          <p:nvPr/>
        </p:nvSpPr>
        <p:spPr>
          <a:xfrm>
            <a:off x="388076" y="674172"/>
            <a:ext cx="6863624" cy="707886"/>
          </a:xfrm>
          <a:prstGeom prst="rect">
            <a:avLst/>
          </a:prstGeom>
          <a:noFill/>
        </p:spPr>
        <p:txBody>
          <a:bodyPr wrap="square">
            <a:spAutoFit/>
          </a:bodyPr>
          <a:lstStyle/>
          <a:p>
            <a:r>
              <a:rPr lang="en-US" sz="4000" b="1" dirty="0">
                <a:solidFill>
                  <a:schemeClr val="tx2">
                    <a:lumMod val="75000"/>
                  </a:schemeClr>
                </a:solidFill>
              </a:rPr>
              <a:t>LegalServer </a:t>
            </a:r>
            <a:r>
              <a:rPr lang="en-US" sz="4000" b="1" dirty="0">
                <a:solidFill>
                  <a:schemeClr val="tx2">
                    <a:lumMod val="50000"/>
                  </a:schemeClr>
                </a:solidFill>
              </a:rPr>
              <a:t>5.0</a:t>
            </a:r>
          </a:p>
        </p:txBody>
      </p:sp>
      <p:pic>
        <p:nvPicPr>
          <p:cNvPr id="4" name="Graphic 3" descr="Rocket with solid fill">
            <a:extLst>
              <a:ext uri="{FF2B5EF4-FFF2-40B4-BE49-F238E27FC236}">
                <a16:creationId xmlns:a16="http://schemas.microsoft.com/office/drawing/2014/main" id="{9CB35126-CB45-D7F5-AB51-A18D10929E6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03950" y="4501434"/>
            <a:ext cx="2095500" cy="2095500"/>
          </a:xfrm>
          <a:prstGeom prst="rect">
            <a:avLst/>
          </a:prstGeom>
        </p:spPr>
      </p:pic>
    </p:spTree>
    <p:extLst>
      <p:ext uri="{BB962C8B-B14F-4D97-AF65-F5344CB8AC3E}">
        <p14:creationId xmlns:p14="http://schemas.microsoft.com/office/powerpoint/2010/main" val="11444762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80CCC6-77E1-6B93-1DEC-EDA4DD1C427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4094C19-3871-5345-190A-93372D000A2C}"/>
              </a:ext>
            </a:extLst>
          </p:cNvPr>
          <p:cNvSpPr txBox="1"/>
          <p:nvPr/>
        </p:nvSpPr>
        <p:spPr>
          <a:xfrm>
            <a:off x="609599" y="1552198"/>
            <a:ext cx="8067675" cy="3170099"/>
          </a:xfrm>
          <a:prstGeom prst="rect">
            <a:avLst/>
          </a:prstGeom>
          <a:noFill/>
        </p:spPr>
        <p:txBody>
          <a:bodyPr wrap="square" rtlCol="0">
            <a:spAutoFit/>
          </a:bodyPr>
          <a:lstStyle/>
          <a:p>
            <a:r>
              <a:rPr lang="en-US" sz="2800" b="1" dirty="0"/>
              <a:t>What's Going | What’s Changing? | What Remains?</a:t>
            </a:r>
          </a:p>
          <a:p>
            <a:endParaRPr lang="en-US" sz="1600" b="1" dirty="0"/>
          </a:p>
          <a:p>
            <a:pPr algn="ctr"/>
            <a:r>
              <a:rPr lang="en-US" sz="2800" b="1" dirty="0">
                <a:solidFill>
                  <a:schemeClr val="tx2">
                    <a:lumMod val="75000"/>
                  </a:schemeClr>
                </a:solidFill>
              </a:rPr>
              <a:t>The Big 4 Changes</a:t>
            </a:r>
            <a:r>
              <a:rPr lang="en-US" b="1" dirty="0">
                <a:solidFill>
                  <a:schemeClr val="tx2">
                    <a:lumMod val="75000"/>
                  </a:schemeClr>
                </a:solidFill>
              </a:rPr>
              <a:t> </a:t>
            </a:r>
            <a:endParaRPr lang="en-US" dirty="0">
              <a:solidFill>
                <a:schemeClr val="tx2">
                  <a:lumMod val="75000"/>
                </a:schemeClr>
              </a:solidFill>
            </a:endParaRPr>
          </a:p>
          <a:p>
            <a:pPr marL="342900" lvl="0" indent="-342900">
              <a:buFont typeface="+mj-lt"/>
              <a:buAutoNum type="arabicPeriod"/>
            </a:pPr>
            <a:r>
              <a:rPr lang="en-US" b="1" dirty="0"/>
              <a:t>The </a:t>
            </a:r>
            <a:r>
              <a:rPr lang="en-US" b="1" dirty="0">
                <a:solidFill>
                  <a:schemeClr val="tx2">
                    <a:lumMod val="75000"/>
                  </a:schemeClr>
                </a:solidFill>
              </a:rPr>
              <a:t>top navigation </a:t>
            </a:r>
            <a:r>
              <a:rPr lang="en-US" b="1" dirty="0"/>
              <a:t>items will be relocated</a:t>
            </a:r>
          </a:p>
          <a:p>
            <a:pPr marL="342900" lvl="0" indent="-342900">
              <a:buFont typeface="+mj-lt"/>
              <a:buAutoNum type="arabicPeriod"/>
            </a:pPr>
            <a:endParaRPr lang="en-US" b="1" dirty="0"/>
          </a:p>
          <a:p>
            <a:pPr marL="342900" lvl="0" indent="-342900">
              <a:buFont typeface="+mj-lt"/>
              <a:buAutoNum type="arabicPeriod"/>
            </a:pPr>
            <a:r>
              <a:rPr lang="en-US" b="1" dirty="0"/>
              <a:t>The </a:t>
            </a:r>
            <a:r>
              <a:rPr lang="en-US" b="1" dirty="0">
                <a:solidFill>
                  <a:schemeClr val="tx2">
                    <a:lumMod val="75000"/>
                  </a:schemeClr>
                </a:solidFill>
              </a:rPr>
              <a:t>sidebar</a:t>
            </a:r>
            <a:r>
              <a:rPr lang="en-US" b="1" dirty="0"/>
              <a:t> will be gone (replaced by the top navigation)</a:t>
            </a:r>
          </a:p>
          <a:p>
            <a:pPr marL="342900" lvl="0" indent="-342900">
              <a:buFont typeface="+mj-lt"/>
              <a:buAutoNum type="arabicPeriod"/>
            </a:pPr>
            <a:endParaRPr lang="en-US" b="1" dirty="0"/>
          </a:p>
          <a:p>
            <a:pPr marL="342900" lvl="0" indent="-342900">
              <a:buFont typeface="+mj-lt"/>
              <a:buAutoNum type="arabicPeriod"/>
            </a:pPr>
            <a:r>
              <a:rPr lang="en-US" b="1" dirty="0"/>
              <a:t>The sidebar will now be </a:t>
            </a:r>
            <a:r>
              <a:rPr lang="en-US" b="1" dirty="0">
                <a:solidFill>
                  <a:schemeClr val="tx2">
                    <a:lumMod val="75000"/>
                  </a:schemeClr>
                </a:solidFill>
              </a:rPr>
              <a:t>“CARD” </a:t>
            </a:r>
            <a:r>
              <a:rPr lang="en-US" b="1" dirty="0"/>
              <a:t>items on the case profile</a:t>
            </a:r>
          </a:p>
          <a:p>
            <a:pPr marL="342900" lvl="0" indent="-342900">
              <a:buFont typeface="+mj-lt"/>
              <a:buAutoNum type="arabicPeriod"/>
            </a:pPr>
            <a:endParaRPr lang="en-US" b="1" dirty="0"/>
          </a:p>
          <a:p>
            <a:pPr marL="342900" lvl="0" indent="-342900">
              <a:buFont typeface="+mj-lt"/>
              <a:buAutoNum type="arabicPeriod"/>
            </a:pPr>
            <a:r>
              <a:rPr lang="en-US" b="1" dirty="0"/>
              <a:t>The </a:t>
            </a:r>
            <a:r>
              <a:rPr lang="en-US" b="1" dirty="0">
                <a:solidFill>
                  <a:schemeClr val="tx2">
                    <a:lumMod val="75000"/>
                  </a:schemeClr>
                </a:solidFill>
              </a:rPr>
              <a:t>Actions Menu </a:t>
            </a:r>
            <a:r>
              <a:rPr lang="en-US" b="1" dirty="0"/>
              <a:t>(baby actions) is relocated and is now Rocket Actions</a:t>
            </a:r>
            <a:endParaRPr lang="en-US" b="1" dirty="0">
              <a:solidFill>
                <a:schemeClr val="tx2">
                  <a:lumMod val="75000"/>
                </a:schemeClr>
              </a:solidFill>
            </a:endParaRPr>
          </a:p>
        </p:txBody>
      </p:sp>
      <p:sp>
        <p:nvSpPr>
          <p:cNvPr id="7" name="TextBox 6">
            <a:extLst>
              <a:ext uri="{FF2B5EF4-FFF2-40B4-BE49-F238E27FC236}">
                <a16:creationId xmlns:a16="http://schemas.microsoft.com/office/drawing/2014/main" id="{8C543756-08EF-D3E7-D1BA-5CB60ABFEFD8}"/>
              </a:ext>
            </a:extLst>
          </p:cNvPr>
          <p:cNvSpPr txBox="1"/>
          <p:nvPr/>
        </p:nvSpPr>
        <p:spPr>
          <a:xfrm>
            <a:off x="388076" y="674172"/>
            <a:ext cx="6863624" cy="707886"/>
          </a:xfrm>
          <a:prstGeom prst="rect">
            <a:avLst/>
          </a:prstGeom>
          <a:noFill/>
        </p:spPr>
        <p:txBody>
          <a:bodyPr wrap="square">
            <a:spAutoFit/>
          </a:bodyPr>
          <a:lstStyle/>
          <a:p>
            <a:r>
              <a:rPr lang="en-US" sz="4000" b="1" dirty="0">
                <a:solidFill>
                  <a:schemeClr val="tx2">
                    <a:lumMod val="75000"/>
                  </a:schemeClr>
                </a:solidFill>
              </a:rPr>
              <a:t>LegalServer </a:t>
            </a:r>
            <a:r>
              <a:rPr lang="en-US" sz="4000" b="1" dirty="0">
                <a:solidFill>
                  <a:schemeClr val="tx2">
                    <a:lumMod val="50000"/>
                  </a:schemeClr>
                </a:solidFill>
              </a:rPr>
              <a:t>5.0</a:t>
            </a:r>
          </a:p>
        </p:txBody>
      </p:sp>
      <p:pic>
        <p:nvPicPr>
          <p:cNvPr id="4" name="Graphic 3" descr="Rocket with solid fill">
            <a:extLst>
              <a:ext uri="{FF2B5EF4-FFF2-40B4-BE49-F238E27FC236}">
                <a16:creationId xmlns:a16="http://schemas.microsoft.com/office/drawing/2014/main" id="{789C21EF-2E85-998B-57EB-2C572D24F0C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03950" y="4501434"/>
            <a:ext cx="2095500" cy="2095500"/>
          </a:xfrm>
          <a:prstGeom prst="rect">
            <a:avLst/>
          </a:prstGeom>
        </p:spPr>
      </p:pic>
    </p:spTree>
    <p:extLst>
      <p:ext uri="{BB962C8B-B14F-4D97-AF65-F5344CB8AC3E}">
        <p14:creationId xmlns:p14="http://schemas.microsoft.com/office/powerpoint/2010/main" val="30803129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BECC-29A6-ACB2-4C8A-2A4CA526BD1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7A6BC7C-C471-EA0E-8EB4-93473D06A6D5}"/>
              </a:ext>
            </a:extLst>
          </p:cNvPr>
          <p:cNvSpPr txBox="1"/>
          <p:nvPr/>
        </p:nvSpPr>
        <p:spPr>
          <a:xfrm>
            <a:off x="609599" y="1552198"/>
            <a:ext cx="8067675" cy="3200876"/>
          </a:xfrm>
          <a:prstGeom prst="rect">
            <a:avLst/>
          </a:prstGeom>
          <a:noFill/>
        </p:spPr>
        <p:txBody>
          <a:bodyPr wrap="square" rtlCol="0">
            <a:spAutoFit/>
          </a:bodyPr>
          <a:lstStyle/>
          <a:p>
            <a:pPr lvl="0"/>
            <a:endParaRPr lang="en-US" b="1" dirty="0"/>
          </a:p>
          <a:p>
            <a:pPr lvl="0" algn="ctr"/>
            <a:r>
              <a:rPr lang="en-US" sz="2000" b="1" dirty="0">
                <a:solidFill>
                  <a:schemeClr val="tx2">
                    <a:lumMod val="75000"/>
                  </a:schemeClr>
                </a:solidFill>
              </a:rPr>
              <a:t>Change is hard </a:t>
            </a:r>
            <a:r>
              <a:rPr lang="en-US" b="1" dirty="0"/>
              <a:t>but </a:t>
            </a:r>
            <a:r>
              <a:rPr lang="en-US" sz="2000" b="1" dirty="0">
                <a:solidFill>
                  <a:schemeClr val="tx2">
                    <a:lumMod val="75000"/>
                  </a:schemeClr>
                </a:solidFill>
              </a:rPr>
              <a:t>AFTER the RELEARN </a:t>
            </a:r>
            <a:r>
              <a:rPr lang="en-US" b="1" dirty="0"/>
              <a:t>it will be worth it for the reduced </a:t>
            </a:r>
            <a:r>
              <a:rPr lang="en-US" dirty="0"/>
              <a:t>clicking, reduction in cognitive load, and the customization/integration possibilities.</a:t>
            </a:r>
          </a:p>
          <a:p>
            <a:pPr lvl="0"/>
            <a:r>
              <a:rPr lang="en-US" b="1" dirty="0"/>
              <a:t>----------------------------------------------------------------------------------------------------------------</a:t>
            </a:r>
          </a:p>
          <a:p>
            <a:pPr lvl="0"/>
            <a:endParaRPr lang="en-US" b="1" dirty="0"/>
          </a:p>
          <a:p>
            <a:pPr lvl="0"/>
            <a:r>
              <a:rPr lang="en-US" sz="2000" b="1" dirty="0">
                <a:solidFill>
                  <a:schemeClr val="tx2">
                    <a:lumMod val="75000"/>
                  </a:schemeClr>
                </a:solidFill>
              </a:rPr>
              <a:t>You might be able to Switch Back to LS 4.0 (for a little while)</a:t>
            </a:r>
          </a:p>
          <a:p>
            <a:pPr marL="342900" lvl="0" indent="-342900">
              <a:buFont typeface="+mj-lt"/>
              <a:buAutoNum type="arabicPeriod"/>
            </a:pPr>
            <a:r>
              <a:rPr lang="en-US" b="1" dirty="0"/>
              <a:t>Open user menu in the upper right-hand corner</a:t>
            </a:r>
          </a:p>
          <a:p>
            <a:pPr marL="342900" lvl="0" indent="-342900">
              <a:buFont typeface="+mj-lt"/>
              <a:buAutoNum type="arabicPeriod"/>
            </a:pPr>
            <a:r>
              <a:rPr lang="en-US" b="1" dirty="0"/>
              <a:t>Select Switch to LS4</a:t>
            </a:r>
          </a:p>
          <a:p>
            <a:pPr marL="342900" lvl="0" indent="-342900">
              <a:buFont typeface="+mj-lt"/>
              <a:buAutoNum type="arabicPeriod"/>
            </a:pPr>
            <a:r>
              <a:rPr lang="en-US" b="1" dirty="0"/>
              <a:t>Switch back to LS 5.0 with the button next to your username (top of the page) and click "Switch to LS5"</a:t>
            </a:r>
          </a:p>
          <a:p>
            <a:pPr lvl="0"/>
            <a:endParaRPr lang="en-US" b="1" dirty="0"/>
          </a:p>
        </p:txBody>
      </p:sp>
      <p:sp>
        <p:nvSpPr>
          <p:cNvPr id="7" name="TextBox 6">
            <a:extLst>
              <a:ext uri="{FF2B5EF4-FFF2-40B4-BE49-F238E27FC236}">
                <a16:creationId xmlns:a16="http://schemas.microsoft.com/office/drawing/2014/main" id="{626E7023-A553-7B52-A8C9-E7B04B98408A}"/>
              </a:ext>
            </a:extLst>
          </p:cNvPr>
          <p:cNvSpPr txBox="1"/>
          <p:nvPr/>
        </p:nvSpPr>
        <p:spPr>
          <a:xfrm>
            <a:off x="388076" y="674172"/>
            <a:ext cx="6863624" cy="707886"/>
          </a:xfrm>
          <a:prstGeom prst="rect">
            <a:avLst/>
          </a:prstGeom>
          <a:noFill/>
        </p:spPr>
        <p:txBody>
          <a:bodyPr wrap="square">
            <a:spAutoFit/>
          </a:bodyPr>
          <a:lstStyle/>
          <a:p>
            <a:r>
              <a:rPr lang="en-US" sz="4000" b="1" dirty="0">
                <a:solidFill>
                  <a:schemeClr val="tx2">
                    <a:lumMod val="75000"/>
                  </a:schemeClr>
                </a:solidFill>
              </a:rPr>
              <a:t>LegalServer </a:t>
            </a:r>
            <a:r>
              <a:rPr lang="en-US" sz="4000" b="1" dirty="0">
                <a:solidFill>
                  <a:schemeClr val="tx2">
                    <a:lumMod val="50000"/>
                  </a:schemeClr>
                </a:solidFill>
              </a:rPr>
              <a:t>5.0</a:t>
            </a:r>
          </a:p>
        </p:txBody>
      </p:sp>
      <p:pic>
        <p:nvPicPr>
          <p:cNvPr id="6" name="Picture 5">
            <a:extLst>
              <a:ext uri="{FF2B5EF4-FFF2-40B4-BE49-F238E27FC236}">
                <a16:creationId xmlns:a16="http://schemas.microsoft.com/office/drawing/2014/main" id="{BE00DDE6-3FEE-71FE-76D7-1F697F6447FD}"/>
              </a:ext>
            </a:extLst>
          </p:cNvPr>
          <p:cNvPicPr>
            <a:picLocks noChangeAspect="1"/>
          </p:cNvPicPr>
          <p:nvPr/>
        </p:nvPicPr>
        <p:blipFill rotWithShape="1">
          <a:blip r:embed="rId3"/>
          <a:srcRect l="76328" t="14120" b="63338"/>
          <a:stretch>
            <a:fillRect/>
          </a:stretch>
        </p:blipFill>
        <p:spPr bwMode="auto">
          <a:xfrm>
            <a:off x="4792344" y="4357112"/>
            <a:ext cx="3542030" cy="1897380"/>
          </a:xfrm>
          <a:prstGeom prst="rect">
            <a:avLst/>
          </a:prstGeom>
          <a:ln w="19050">
            <a:solidFill>
              <a:schemeClr val="bg1"/>
            </a:solid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680B56BB-3686-3862-A705-5DA27B2C9A20}"/>
              </a:ext>
            </a:extLst>
          </p:cNvPr>
          <p:cNvPicPr>
            <a:picLocks noChangeAspect="1"/>
          </p:cNvPicPr>
          <p:nvPr/>
        </p:nvPicPr>
        <p:blipFill>
          <a:blip r:embed="rId4"/>
          <a:stretch>
            <a:fillRect/>
          </a:stretch>
        </p:blipFill>
        <p:spPr>
          <a:xfrm>
            <a:off x="533399" y="5726628"/>
            <a:ext cx="5848350" cy="457200"/>
          </a:xfrm>
          <a:prstGeom prst="rect">
            <a:avLst/>
          </a:prstGeom>
          <a:ln w="19050">
            <a:solidFill>
              <a:schemeClr val="bg1"/>
            </a:solidFill>
          </a:ln>
        </p:spPr>
      </p:pic>
      <p:sp>
        <p:nvSpPr>
          <p:cNvPr id="8" name="Arrow: Left 7">
            <a:extLst>
              <a:ext uri="{FF2B5EF4-FFF2-40B4-BE49-F238E27FC236}">
                <a16:creationId xmlns:a16="http://schemas.microsoft.com/office/drawing/2014/main" id="{B5D04D66-B278-6488-9867-0515C022BDE1}"/>
              </a:ext>
            </a:extLst>
          </p:cNvPr>
          <p:cNvSpPr/>
          <p:nvPr/>
        </p:nvSpPr>
        <p:spPr>
          <a:xfrm>
            <a:off x="7572374" y="5305802"/>
            <a:ext cx="1104900" cy="45720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947038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B646C36-EEEC-4D52-8E8E-206F4CD8A3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cap="all" spc="450" dirty="0"/>
          </a:p>
        </p:txBody>
      </p:sp>
      <p:grpSp>
        <p:nvGrpSpPr>
          <p:cNvPr id="10" name="Group 9">
            <a:extLst>
              <a:ext uri="{FF2B5EF4-FFF2-40B4-BE49-F238E27FC236}">
                <a16:creationId xmlns:a16="http://schemas.microsoft.com/office/drawing/2014/main" id="{E7E9D86A-D513-48F9-851A-5F3725E800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6174" y="1105363"/>
            <a:ext cx="3625426" cy="4496687"/>
            <a:chOff x="1754444" y="330817"/>
            <a:chExt cx="4833901" cy="5995583"/>
          </a:xfrm>
        </p:grpSpPr>
        <p:sp>
          <p:nvSpPr>
            <p:cNvPr id="11" name="Rectangle 10">
              <a:extLst>
                <a:ext uri="{FF2B5EF4-FFF2-40B4-BE49-F238E27FC236}">
                  <a16:creationId xmlns:a16="http://schemas.microsoft.com/office/drawing/2014/main" id="{8258443E-B333-44F4-8D49-1EAB1C1A46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754444" y="330817"/>
              <a:ext cx="4833901" cy="5995583"/>
            </a:xfrm>
            <a:prstGeom prst="rect">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09132A4E-0C09-40DA-A360-EA9D3DAFFB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754444" y="330817"/>
              <a:ext cx="4833901" cy="5995583"/>
            </a:xfrm>
            <a:prstGeom prst="rect">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14" name="Rectangle 13">
            <a:extLst>
              <a:ext uri="{FF2B5EF4-FFF2-40B4-BE49-F238E27FC236}">
                <a16:creationId xmlns:a16="http://schemas.microsoft.com/office/drawing/2014/main" id="{D649D88F-3460-4C52-888E-001C62B26E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6237" y="1017556"/>
            <a:ext cx="3625426" cy="4496687"/>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C7B62B64-0190-F50C-27CA-4596A406FAF4}"/>
              </a:ext>
            </a:extLst>
          </p:cNvPr>
          <p:cNvSpPr>
            <a:spLocks noGrp="1"/>
          </p:cNvSpPr>
          <p:nvPr>
            <p:ph type="ctrTitle"/>
          </p:nvPr>
        </p:nvSpPr>
        <p:spPr>
          <a:xfrm>
            <a:off x="1520020" y="1240352"/>
            <a:ext cx="3051980" cy="4004802"/>
          </a:xfrm>
        </p:spPr>
        <p:txBody>
          <a:bodyPr anchor="ctr">
            <a:normAutofit/>
          </a:bodyPr>
          <a:lstStyle/>
          <a:p>
            <a:r>
              <a:rPr lang="en-US" sz="4050" b="1" dirty="0">
                <a:solidFill>
                  <a:schemeClr val="bg1"/>
                </a:solidFill>
              </a:rPr>
              <a:t>The work isn’t changing.  The buttons are!</a:t>
            </a:r>
            <a:endParaRPr lang="en-US" sz="4050" dirty="0">
              <a:solidFill>
                <a:schemeClr val="bg1"/>
              </a:solidFill>
            </a:endParaRPr>
          </a:p>
        </p:txBody>
      </p:sp>
      <p:sp>
        <p:nvSpPr>
          <p:cNvPr id="16" name="Freeform: Shape 15">
            <a:extLst>
              <a:ext uri="{FF2B5EF4-FFF2-40B4-BE49-F238E27FC236}">
                <a16:creationId xmlns:a16="http://schemas.microsoft.com/office/drawing/2014/main" id="{A2B5CBEA-F125-49B6-8335-227C325B11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66850" y="4007827"/>
            <a:ext cx="2077151" cy="1992924"/>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18" name="Freeform: Shape 17">
            <a:extLst>
              <a:ext uri="{FF2B5EF4-FFF2-40B4-BE49-F238E27FC236}">
                <a16:creationId xmlns:a16="http://schemas.microsoft.com/office/drawing/2014/main" id="{217DD14E-3BC7-413D-B4AB-B92EED2F57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66850" y="4007827"/>
            <a:ext cx="2077151" cy="1992924"/>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2">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3" name="Subtitle 2">
            <a:extLst>
              <a:ext uri="{FF2B5EF4-FFF2-40B4-BE49-F238E27FC236}">
                <a16:creationId xmlns:a16="http://schemas.microsoft.com/office/drawing/2014/main" id="{7D194BCB-6BED-AD87-B9FE-BEB37B89ADBD}"/>
              </a:ext>
            </a:extLst>
          </p:cNvPr>
          <p:cNvSpPr>
            <a:spLocks noGrp="1"/>
          </p:cNvSpPr>
          <p:nvPr>
            <p:ph type="subTitle" idx="1"/>
          </p:nvPr>
        </p:nvSpPr>
        <p:spPr>
          <a:xfrm>
            <a:off x="5450563" y="3581401"/>
            <a:ext cx="2502001" cy="1766147"/>
          </a:xfrm>
        </p:spPr>
        <p:txBody>
          <a:bodyPr>
            <a:normAutofit/>
          </a:bodyPr>
          <a:lstStyle/>
          <a:p>
            <a:pPr algn="l"/>
            <a:r>
              <a:rPr lang="en-US" sz="1500">
                <a:solidFill>
                  <a:schemeClr val="bg1"/>
                </a:solidFill>
              </a:rPr>
              <a:t>Kathryn Avent-Mann</a:t>
            </a:r>
          </a:p>
        </p:txBody>
      </p:sp>
      <p:sp>
        <p:nvSpPr>
          <p:cNvPr id="20" name="Graphic 212">
            <a:extLst>
              <a:ext uri="{FF2B5EF4-FFF2-40B4-BE49-F238E27FC236}">
                <a16:creationId xmlns:a16="http://schemas.microsoft.com/office/drawing/2014/main" id="{4FB204DF-284E-45F6-A017-79A4DF57BC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0" y="1456118"/>
            <a:ext cx="685924" cy="68592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22" name="Graphic 212">
            <a:extLst>
              <a:ext uri="{FF2B5EF4-FFF2-40B4-BE49-F238E27FC236}">
                <a16:creationId xmlns:a16="http://schemas.microsoft.com/office/drawing/2014/main" id="{6908275D-177E-42F2-8887-134AFE8B70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0" y="1456118"/>
            <a:ext cx="685924" cy="68592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24" name="Oval 23">
            <a:extLst>
              <a:ext uri="{FF2B5EF4-FFF2-40B4-BE49-F238E27FC236}">
                <a16:creationId xmlns:a16="http://schemas.microsoft.com/office/drawing/2014/main" id="{4D1A5E71-B6B6-486A-8CDC-C7ABD9B90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6505" y="4822756"/>
            <a:ext cx="239956" cy="239956"/>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26" name="Oval 25">
            <a:extLst>
              <a:ext uri="{FF2B5EF4-FFF2-40B4-BE49-F238E27FC236}">
                <a16:creationId xmlns:a16="http://schemas.microsoft.com/office/drawing/2014/main" id="{E32B36D4-0C87-4882-A12C-18A91DBAE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6505" y="4822756"/>
            <a:ext cx="239956" cy="239956"/>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grpSp>
        <p:nvGrpSpPr>
          <p:cNvPr id="28" name="Graphic 185">
            <a:extLst>
              <a:ext uri="{FF2B5EF4-FFF2-40B4-BE49-F238E27FC236}">
                <a16:creationId xmlns:a16="http://schemas.microsoft.com/office/drawing/2014/main" id="{FB9739EB-7F66-433D-841F-AB3CD18700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21475" y="5347548"/>
            <a:ext cx="790850" cy="352267"/>
            <a:chOff x="9841624" y="4115729"/>
            <a:chExt cx="602169" cy="268223"/>
          </a:xfrm>
          <a:solidFill>
            <a:schemeClr val="bg1"/>
          </a:solidFill>
        </p:grpSpPr>
        <p:sp>
          <p:nvSpPr>
            <p:cNvPr id="29" name="Freeform: Shape 28">
              <a:extLst>
                <a:ext uri="{FF2B5EF4-FFF2-40B4-BE49-F238E27FC236}">
                  <a16:creationId xmlns:a16="http://schemas.microsoft.com/office/drawing/2014/main" id="{104F2BBD-A005-4DCB-9566-F2351050BE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sz="1350"/>
            </a:p>
          </p:txBody>
        </p:sp>
        <p:sp>
          <p:nvSpPr>
            <p:cNvPr id="30" name="Freeform: Shape 29">
              <a:extLst>
                <a:ext uri="{FF2B5EF4-FFF2-40B4-BE49-F238E27FC236}">
                  <a16:creationId xmlns:a16="http://schemas.microsoft.com/office/drawing/2014/main" id="{8B00DEC7-198B-49D1-98FD-018F3ECFCF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sz="1350"/>
            </a:p>
          </p:txBody>
        </p:sp>
        <p:sp>
          <p:nvSpPr>
            <p:cNvPr id="31" name="Freeform: Shape 30">
              <a:extLst>
                <a:ext uri="{FF2B5EF4-FFF2-40B4-BE49-F238E27FC236}">
                  <a16:creationId xmlns:a16="http://schemas.microsoft.com/office/drawing/2014/main" id="{F14DFC82-B3B3-468E-91B3-1302CFC684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sz="1350"/>
            </a:p>
          </p:txBody>
        </p:sp>
        <p:sp>
          <p:nvSpPr>
            <p:cNvPr id="32" name="Freeform: Shape 31">
              <a:extLst>
                <a:ext uri="{FF2B5EF4-FFF2-40B4-BE49-F238E27FC236}">
                  <a16:creationId xmlns:a16="http://schemas.microsoft.com/office/drawing/2014/main" id="{D3250EFE-214E-4B8E-AF96-036A514FF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sz="1350"/>
            </a:p>
          </p:txBody>
        </p:sp>
        <p:sp>
          <p:nvSpPr>
            <p:cNvPr id="33" name="Freeform: Shape 32">
              <a:extLst>
                <a:ext uri="{FF2B5EF4-FFF2-40B4-BE49-F238E27FC236}">
                  <a16:creationId xmlns:a16="http://schemas.microsoft.com/office/drawing/2014/main" id="{AD058EBE-D4A5-4C43-B170-6A451F87A7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sz="1350"/>
            </a:p>
          </p:txBody>
        </p:sp>
      </p:grpSp>
    </p:spTree>
    <p:extLst>
      <p:ext uri="{BB962C8B-B14F-4D97-AF65-F5344CB8AC3E}">
        <p14:creationId xmlns:p14="http://schemas.microsoft.com/office/powerpoint/2010/main" val="3024726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 y="857251"/>
            <a:ext cx="9143999" cy="1181966"/>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6096642" cy="1181596"/>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Rectangle 15">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857250"/>
            <a:ext cx="9144002" cy="1180733"/>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213865D6-4735-27CE-7876-29E0215FA474}"/>
              </a:ext>
            </a:extLst>
          </p:cNvPr>
          <p:cNvSpPr>
            <a:spLocks noGrp="1"/>
          </p:cNvSpPr>
          <p:nvPr>
            <p:ph type="title"/>
          </p:nvPr>
        </p:nvSpPr>
        <p:spPr>
          <a:xfrm>
            <a:off x="524785" y="1043279"/>
            <a:ext cx="5297791" cy="869400"/>
          </a:xfrm>
        </p:spPr>
        <p:txBody>
          <a:bodyPr vert="horz" lIns="68580" tIns="34290" rIns="68580" bIns="34290" rtlCol="0" anchor="ctr">
            <a:normAutofit/>
          </a:bodyPr>
          <a:lstStyle/>
          <a:p>
            <a:r>
              <a:rPr lang="en-US" sz="3000" dirty="0">
                <a:solidFill>
                  <a:srgbClr val="FFFFFF"/>
                </a:solidFill>
              </a:rPr>
              <a:t>New Layout/Navigation</a:t>
            </a:r>
          </a:p>
        </p:txBody>
      </p:sp>
      <p:pic>
        <p:nvPicPr>
          <p:cNvPr id="5" name="Content Placeholder 4">
            <a:extLst>
              <a:ext uri="{FF2B5EF4-FFF2-40B4-BE49-F238E27FC236}">
                <a16:creationId xmlns:a16="http://schemas.microsoft.com/office/drawing/2014/main" id="{3A8582DE-8BEF-1183-E85C-8287DEC05A15}"/>
              </a:ext>
            </a:extLst>
          </p:cNvPr>
          <p:cNvPicPr>
            <a:picLocks noGrp="1" noChangeAspect="1"/>
          </p:cNvPicPr>
          <p:nvPr>
            <p:ph idx="1"/>
          </p:nvPr>
        </p:nvPicPr>
        <p:blipFill>
          <a:blip r:embed="rId2"/>
          <a:stretch>
            <a:fillRect/>
          </a:stretch>
        </p:blipFill>
        <p:spPr>
          <a:xfrm>
            <a:off x="324169" y="2376735"/>
            <a:ext cx="8495662" cy="3249590"/>
          </a:xfrm>
          <a:prstGeom prst="rect">
            <a:avLst/>
          </a:prstGeom>
        </p:spPr>
      </p:pic>
    </p:spTree>
    <p:extLst>
      <p:ext uri="{BB962C8B-B14F-4D97-AF65-F5344CB8AC3E}">
        <p14:creationId xmlns:p14="http://schemas.microsoft.com/office/powerpoint/2010/main" val="3875790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722A9-6EDD-1708-15FE-78EA9EA33E2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902D563-ED4B-61EC-1E24-0EF2245874BF}"/>
              </a:ext>
            </a:extLst>
          </p:cNvPr>
          <p:cNvSpPr txBox="1"/>
          <p:nvPr/>
        </p:nvSpPr>
        <p:spPr>
          <a:xfrm>
            <a:off x="609600" y="1552198"/>
            <a:ext cx="7835900" cy="4955203"/>
          </a:xfrm>
          <a:prstGeom prst="rect">
            <a:avLst/>
          </a:prstGeom>
          <a:noFill/>
        </p:spPr>
        <p:txBody>
          <a:bodyPr wrap="square" rtlCol="0">
            <a:spAutoFit/>
          </a:bodyPr>
          <a:lstStyle/>
          <a:p>
            <a:pPr marL="285750" indent="-285750">
              <a:buFont typeface="Arial" panose="020B0604020202020204" pitchFamily="34" charset="0"/>
              <a:buChar char="•"/>
            </a:pPr>
            <a:r>
              <a:rPr lang="en-US" sz="2800" b="1" u="sng" dirty="0">
                <a:solidFill>
                  <a:schemeClr val="tx2">
                    <a:lumMod val="75000"/>
                  </a:schemeClr>
                </a:solidFill>
              </a:rPr>
              <a:t>Companion Tools to Enhance Focus</a:t>
            </a:r>
            <a:r>
              <a:rPr lang="en-US" sz="2800" b="1" dirty="0">
                <a:solidFill>
                  <a:schemeClr val="tx2">
                    <a:lumMod val="75000"/>
                  </a:schemeClr>
                </a:solidFill>
              </a:rPr>
              <a:t>:</a:t>
            </a:r>
            <a:br>
              <a:rPr lang="en-US" sz="2800" b="1" dirty="0">
                <a:solidFill>
                  <a:schemeClr val="tx2">
                    <a:lumMod val="75000"/>
                  </a:schemeClr>
                </a:solidFill>
              </a:rPr>
            </a:br>
            <a:r>
              <a:rPr lang="en-US" sz="2400" dirty="0">
                <a:solidFill>
                  <a:schemeClr val="tx1">
                    <a:lumMod val="95000"/>
                  </a:schemeClr>
                </a:solidFill>
              </a:rPr>
              <a:t>New features to customize your focused feed</a:t>
            </a:r>
          </a:p>
          <a:p>
            <a:pPr marL="285750" indent="-285750">
              <a:buFont typeface="Arial" panose="020B0604020202020204" pitchFamily="34" charset="0"/>
              <a:buChar char="•"/>
            </a:pPr>
            <a:endParaRPr lang="en-US" sz="2400" dirty="0">
              <a:solidFill>
                <a:schemeClr val="tx1">
                  <a:lumMod val="95000"/>
                </a:schemeClr>
              </a:solidFill>
            </a:endParaRPr>
          </a:p>
          <a:p>
            <a:pPr marL="742950" lvl="1" indent="-285750">
              <a:buFont typeface="Arial" panose="020B0604020202020204" pitchFamily="34" charset="0"/>
              <a:buChar char="•"/>
            </a:pPr>
            <a:r>
              <a:rPr lang="en-US" sz="2400" b="1" dirty="0">
                <a:solidFill>
                  <a:schemeClr val="tx2">
                    <a:lumMod val="75000"/>
                  </a:schemeClr>
                </a:solidFill>
              </a:rPr>
              <a:t>Automatic "Focus Time" Booking: </a:t>
            </a:r>
            <a:r>
              <a:rPr lang="en-US" sz="2400" dirty="0">
                <a:solidFill>
                  <a:schemeClr val="tx1">
                    <a:lumMod val="95000"/>
                  </a:schemeClr>
                </a:solidFill>
              </a:rPr>
              <a:t>Automatically schedules 1-to-2-hour </a:t>
            </a:r>
            <a:r>
              <a:rPr lang="en-US" sz="2400" b="1" dirty="0">
                <a:solidFill>
                  <a:schemeClr val="tx1">
                    <a:lumMod val="95000"/>
                  </a:schemeClr>
                </a:solidFill>
              </a:rPr>
              <a:t>"Focus Time" blocks </a:t>
            </a:r>
            <a:r>
              <a:rPr lang="en-US" sz="2400" dirty="0">
                <a:solidFill>
                  <a:schemeClr val="tx1">
                    <a:lumMod val="95000"/>
                  </a:schemeClr>
                </a:solidFill>
              </a:rPr>
              <a:t>and </a:t>
            </a:r>
            <a:r>
              <a:rPr lang="en-US" sz="2400" b="1" dirty="0">
                <a:solidFill>
                  <a:schemeClr val="tx1">
                    <a:lumMod val="95000"/>
                  </a:schemeClr>
                </a:solidFill>
              </a:rPr>
              <a:t>mutes your incoming </a:t>
            </a:r>
            <a:r>
              <a:rPr lang="en-US" sz="2400" dirty="0">
                <a:solidFill>
                  <a:schemeClr val="tx1">
                    <a:lumMod val="95000"/>
                  </a:schemeClr>
                </a:solidFill>
              </a:rPr>
              <a:t>Teams and Outlook notifications</a:t>
            </a:r>
          </a:p>
          <a:p>
            <a:pPr marL="742950" lvl="1" indent="-285750">
              <a:buFont typeface="Arial" panose="020B0604020202020204" pitchFamily="34" charset="0"/>
              <a:buChar char="•"/>
            </a:pPr>
            <a:endParaRPr lang="en-US" sz="2400" dirty="0">
              <a:solidFill>
                <a:schemeClr val="tx1">
                  <a:lumMod val="95000"/>
                </a:schemeClr>
              </a:solidFill>
            </a:endParaRPr>
          </a:p>
          <a:p>
            <a:pPr marL="742950" lvl="1" indent="-285750">
              <a:buFont typeface="Arial" panose="020B0604020202020204" pitchFamily="34" charset="0"/>
              <a:buChar char="•"/>
            </a:pPr>
            <a:r>
              <a:rPr lang="en-US" sz="2400" b="1" u="sng" dirty="0">
                <a:solidFill>
                  <a:schemeClr val="tx2">
                    <a:lumMod val="75000"/>
                  </a:schemeClr>
                </a:solidFill>
              </a:rPr>
              <a:t>Smart "Quiet Time" Guardrails</a:t>
            </a:r>
            <a:r>
              <a:rPr lang="en-US" sz="2400" b="1" dirty="0">
                <a:solidFill>
                  <a:schemeClr val="tx2">
                    <a:lumMod val="75000"/>
                  </a:schemeClr>
                </a:solidFill>
              </a:rPr>
              <a:t>: </a:t>
            </a:r>
            <a:r>
              <a:rPr lang="en-US" sz="2400" dirty="0">
                <a:solidFill>
                  <a:schemeClr val="tx1">
                    <a:lumMod val="95000"/>
                  </a:schemeClr>
                </a:solidFill>
              </a:rPr>
              <a:t>The tool analyzes your designated working hours and silences mobile push notifications outside of those hours.</a:t>
            </a:r>
          </a:p>
          <a:p>
            <a:pPr lvl="1"/>
            <a:endParaRPr lang="en-US" sz="2400" dirty="0">
              <a:solidFill>
                <a:schemeClr val="tx1">
                  <a:lumMod val="95000"/>
                </a:schemeClr>
              </a:solidFill>
            </a:endParaRPr>
          </a:p>
          <a:p>
            <a:pPr lvl="1" algn="ctr"/>
            <a:r>
              <a:rPr lang="en-US" sz="2400" i="1" dirty="0">
                <a:solidFill>
                  <a:schemeClr val="tx1">
                    <a:lumMod val="95000"/>
                  </a:schemeClr>
                </a:solidFill>
              </a:rPr>
              <a:t>It lets you track how well you are disconnecting from work over the weekend.</a:t>
            </a:r>
          </a:p>
        </p:txBody>
      </p:sp>
      <p:sp>
        <p:nvSpPr>
          <p:cNvPr id="7" name="TextBox 6">
            <a:extLst>
              <a:ext uri="{FF2B5EF4-FFF2-40B4-BE49-F238E27FC236}">
                <a16:creationId xmlns:a16="http://schemas.microsoft.com/office/drawing/2014/main" id="{E65052EB-3A98-087E-40E2-2D64BFC37900}"/>
              </a:ext>
            </a:extLst>
          </p:cNvPr>
          <p:cNvSpPr txBox="1"/>
          <p:nvPr/>
        </p:nvSpPr>
        <p:spPr>
          <a:xfrm>
            <a:off x="388076" y="674172"/>
            <a:ext cx="7835900" cy="646331"/>
          </a:xfrm>
          <a:prstGeom prst="rect">
            <a:avLst/>
          </a:prstGeom>
          <a:noFill/>
        </p:spPr>
        <p:txBody>
          <a:bodyPr wrap="square">
            <a:spAutoFit/>
          </a:bodyPr>
          <a:lstStyle/>
          <a:p>
            <a:r>
              <a:rPr lang="en-US" sz="3600" b="1" dirty="0">
                <a:solidFill>
                  <a:schemeClr val="tx2">
                    <a:lumMod val="75000"/>
                  </a:schemeClr>
                </a:solidFill>
              </a:rPr>
              <a:t>New Features (Let’s get Nerdy)</a:t>
            </a:r>
          </a:p>
        </p:txBody>
      </p:sp>
    </p:spTree>
    <p:extLst>
      <p:ext uri="{BB962C8B-B14F-4D97-AF65-F5344CB8AC3E}">
        <p14:creationId xmlns:p14="http://schemas.microsoft.com/office/powerpoint/2010/main" val="3550645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F0A604E4-7307-451C-93BE-F1F7E1BF3B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914400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F7F3A0AA-35E5-4085-942B-7378390306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4819008"/>
            <a:ext cx="9143999" cy="1193057"/>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Rectangle 18">
            <a:extLst>
              <a:ext uri="{FF2B5EF4-FFF2-40B4-BE49-F238E27FC236}">
                <a16:creationId xmlns:a16="http://schemas.microsoft.com/office/drawing/2014/main" id="{402F5C38-C747-4173-ABBF-656E39E82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819008"/>
            <a:ext cx="6086475" cy="1193057"/>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Rectangle 19">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819008"/>
            <a:ext cx="9143999" cy="1193057"/>
          </a:xfrm>
          <a:prstGeom prst="rect">
            <a:avLst/>
          </a:prstGeom>
          <a:gradFill>
            <a:gsLst>
              <a:gs pos="0">
                <a:srgbClr val="000000">
                  <a:alpha val="71765"/>
                </a:srgbClr>
              </a:gs>
              <a:gs pos="100000">
                <a:schemeClr val="accent1">
                  <a:alpha val="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A097BA93-DAF2-67B8-2E11-33A8F0BC44FE}"/>
              </a:ext>
            </a:extLst>
          </p:cNvPr>
          <p:cNvSpPr>
            <a:spLocks noGrp="1"/>
          </p:cNvSpPr>
          <p:nvPr>
            <p:ph type="title"/>
          </p:nvPr>
        </p:nvSpPr>
        <p:spPr>
          <a:xfrm>
            <a:off x="524786" y="4975478"/>
            <a:ext cx="5221554" cy="869400"/>
          </a:xfrm>
        </p:spPr>
        <p:txBody>
          <a:bodyPr vert="horz" lIns="68580" tIns="34290" rIns="68580" bIns="34290" rtlCol="0" anchor="ctr">
            <a:normAutofit/>
          </a:bodyPr>
          <a:lstStyle/>
          <a:p>
            <a:r>
              <a:rPr lang="en-US" sz="3000">
                <a:solidFill>
                  <a:srgbClr val="FFFFFF"/>
                </a:solidFill>
              </a:rPr>
              <a:t>New Look for Cases Profile</a:t>
            </a:r>
          </a:p>
        </p:txBody>
      </p:sp>
      <p:pic>
        <p:nvPicPr>
          <p:cNvPr id="5" name="Content Placeholder 4">
            <a:extLst>
              <a:ext uri="{FF2B5EF4-FFF2-40B4-BE49-F238E27FC236}">
                <a16:creationId xmlns:a16="http://schemas.microsoft.com/office/drawing/2014/main" id="{B7C75927-C47C-B19F-2EFC-A81F554CB95C}"/>
              </a:ext>
            </a:extLst>
          </p:cNvPr>
          <p:cNvPicPr>
            <a:picLocks noGrp="1" noChangeAspect="1"/>
          </p:cNvPicPr>
          <p:nvPr>
            <p:ph idx="1"/>
          </p:nvPr>
        </p:nvPicPr>
        <p:blipFill>
          <a:blip r:embed="rId2"/>
          <a:stretch>
            <a:fillRect/>
          </a:stretch>
        </p:blipFill>
        <p:spPr>
          <a:xfrm>
            <a:off x="358902" y="1358301"/>
            <a:ext cx="8495662" cy="2973481"/>
          </a:xfrm>
          <a:prstGeom prst="rect">
            <a:avLst/>
          </a:prstGeom>
        </p:spPr>
      </p:pic>
    </p:spTree>
    <p:extLst>
      <p:ext uri="{BB962C8B-B14F-4D97-AF65-F5344CB8AC3E}">
        <p14:creationId xmlns:p14="http://schemas.microsoft.com/office/powerpoint/2010/main" val="36758644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3" name="Slide Background Fill">
            <a:extLst>
              <a:ext uri="{FF2B5EF4-FFF2-40B4-BE49-F238E27FC236}">
                <a16:creationId xmlns:a16="http://schemas.microsoft.com/office/drawing/2014/main" id="{03AF1C04-3FEF-41BD-BB84-2F263765B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9" y="857250"/>
            <a:ext cx="9141712"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45" name="Group 44">
            <a:extLst>
              <a:ext uri="{FF2B5EF4-FFF2-40B4-BE49-F238E27FC236}">
                <a16:creationId xmlns:a16="http://schemas.microsoft.com/office/drawing/2014/main" id="{2DD5E267-EB6F-47DF-ABEF-2C1BED44DA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36" y="857250"/>
            <a:ext cx="9141712" cy="5143500"/>
            <a:chOff x="-2848" y="0"/>
            <a:chExt cx="12188949" cy="6858000"/>
          </a:xfrm>
        </p:grpSpPr>
        <p:sp>
          <p:nvSpPr>
            <p:cNvPr id="46" name="Color Cover">
              <a:extLst>
                <a:ext uri="{FF2B5EF4-FFF2-40B4-BE49-F238E27FC236}">
                  <a16:creationId xmlns:a16="http://schemas.microsoft.com/office/drawing/2014/main" id="{4BA86AA3-0623-4268-861E-ADA01A7C07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47" name="Color Cover">
              <a:extLst>
                <a:ext uri="{FF2B5EF4-FFF2-40B4-BE49-F238E27FC236}">
                  <a16:creationId xmlns:a16="http://schemas.microsoft.com/office/drawing/2014/main" id="{72692EF2-4C1F-4ED7-9C00-6CF92783E2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grpSp>
        <p:nvGrpSpPr>
          <p:cNvPr id="49" name="Group 48">
            <a:extLst>
              <a:ext uri="{FF2B5EF4-FFF2-40B4-BE49-F238E27FC236}">
                <a16:creationId xmlns:a16="http://schemas.microsoft.com/office/drawing/2014/main" id="{66828D02-A05D-412B-9F20-B68E970B9FC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8459" y="1305944"/>
            <a:ext cx="8167082" cy="4260557"/>
            <a:chOff x="651279" y="598259"/>
            <a:chExt cx="10889442" cy="5680742"/>
          </a:xfrm>
        </p:grpSpPr>
        <p:sp>
          <p:nvSpPr>
            <p:cNvPr id="50" name="Color">
              <a:extLst>
                <a:ext uri="{FF2B5EF4-FFF2-40B4-BE49-F238E27FC236}">
                  <a16:creationId xmlns:a16="http://schemas.microsoft.com/office/drawing/2014/main" id="{A1A8E50E-11DE-480E-A93B-F503760BCC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51" name="Color">
              <a:extLst>
                <a:ext uri="{FF2B5EF4-FFF2-40B4-BE49-F238E27FC236}">
                  <a16:creationId xmlns:a16="http://schemas.microsoft.com/office/drawing/2014/main" id="{D2E2EE99-89A4-435B-B61A-3C8B5B2B2D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pic>
        <p:nvPicPr>
          <p:cNvPr id="7" name="Picture 6">
            <a:extLst>
              <a:ext uri="{FF2B5EF4-FFF2-40B4-BE49-F238E27FC236}">
                <a16:creationId xmlns:a16="http://schemas.microsoft.com/office/drawing/2014/main" id="{D7283C5B-68C7-212F-6B7D-304B60CB3B63}"/>
              </a:ext>
            </a:extLst>
          </p:cNvPr>
          <p:cNvPicPr>
            <a:picLocks noChangeAspect="1"/>
          </p:cNvPicPr>
          <p:nvPr/>
        </p:nvPicPr>
        <p:blipFill>
          <a:blip r:embed="rId2"/>
          <a:stretch>
            <a:fillRect/>
          </a:stretch>
        </p:blipFill>
        <p:spPr>
          <a:xfrm>
            <a:off x="5007770" y="1911847"/>
            <a:ext cx="3428952" cy="3016817"/>
          </a:xfrm>
          <a:prstGeom prst="rect">
            <a:avLst/>
          </a:prstGeom>
        </p:spPr>
      </p:pic>
      <p:grpSp>
        <p:nvGrpSpPr>
          <p:cNvPr id="53" name="Group 52">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3" y="857250"/>
            <a:ext cx="9141714" cy="5143500"/>
            <a:chOff x="0" y="0"/>
            <a:chExt cx="12188952" cy="6858000"/>
          </a:xfrm>
        </p:grpSpPr>
        <p:sp>
          <p:nvSpPr>
            <p:cNvPr id="54" name="Freeform: Shape 53">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350"/>
            </a:p>
          </p:txBody>
        </p:sp>
        <p:sp>
          <p:nvSpPr>
            <p:cNvPr id="55" name="Freeform: Shape 54">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350"/>
            </a:p>
          </p:txBody>
        </p:sp>
        <p:sp>
          <p:nvSpPr>
            <p:cNvPr id="56" name="Freeform: Shape 55">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350"/>
            </a:p>
          </p:txBody>
        </p:sp>
        <p:sp>
          <p:nvSpPr>
            <p:cNvPr id="57" name="Freeform: Shape 56">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350"/>
            </a:p>
          </p:txBody>
        </p:sp>
        <p:sp>
          <p:nvSpPr>
            <p:cNvPr id="58" name="Freeform: Shape 57">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350"/>
            </a:p>
          </p:txBody>
        </p:sp>
        <p:sp>
          <p:nvSpPr>
            <p:cNvPr id="59" name="Freeform: Shape 58">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350"/>
            </a:p>
          </p:txBody>
        </p:sp>
        <p:sp>
          <p:nvSpPr>
            <p:cNvPr id="60" name="Freeform: Shape 59">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350"/>
            </a:p>
          </p:txBody>
        </p:sp>
      </p:grpSp>
      <p:sp>
        <p:nvSpPr>
          <p:cNvPr id="2" name="Title 1">
            <a:extLst>
              <a:ext uri="{FF2B5EF4-FFF2-40B4-BE49-F238E27FC236}">
                <a16:creationId xmlns:a16="http://schemas.microsoft.com/office/drawing/2014/main" id="{B28FA8F2-2862-5F6A-6B6D-A8F3E6A80824}"/>
              </a:ext>
            </a:extLst>
          </p:cNvPr>
          <p:cNvSpPr>
            <a:spLocks noGrp="1"/>
          </p:cNvSpPr>
          <p:nvPr>
            <p:ph type="title"/>
          </p:nvPr>
        </p:nvSpPr>
        <p:spPr>
          <a:xfrm>
            <a:off x="761239" y="1471511"/>
            <a:ext cx="4126161" cy="1765022"/>
          </a:xfrm>
        </p:spPr>
        <p:txBody>
          <a:bodyPr anchor="b">
            <a:normAutofit/>
          </a:bodyPr>
          <a:lstStyle/>
          <a:p>
            <a:r>
              <a:rPr lang="en-US" sz="3600" dirty="0">
                <a:solidFill>
                  <a:schemeClr val="bg1"/>
                </a:solidFill>
              </a:rPr>
              <a:t>The function isn’t new.  The presentation is.</a:t>
            </a:r>
          </a:p>
        </p:txBody>
      </p:sp>
      <p:sp>
        <p:nvSpPr>
          <p:cNvPr id="3" name="Content Placeholder 2">
            <a:extLst>
              <a:ext uri="{FF2B5EF4-FFF2-40B4-BE49-F238E27FC236}">
                <a16:creationId xmlns:a16="http://schemas.microsoft.com/office/drawing/2014/main" id="{4D293D0A-4C7B-162D-F592-47A0CF219C24}"/>
              </a:ext>
            </a:extLst>
          </p:cNvPr>
          <p:cNvSpPr>
            <a:spLocks noGrp="1"/>
          </p:cNvSpPr>
          <p:nvPr>
            <p:ph idx="1"/>
          </p:nvPr>
        </p:nvSpPr>
        <p:spPr>
          <a:xfrm>
            <a:off x="761239" y="3438817"/>
            <a:ext cx="4126161" cy="1930184"/>
          </a:xfrm>
        </p:spPr>
        <p:txBody>
          <a:bodyPr anchor="t">
            <a:normAutofit/>
          </a:bodyPr>
          <a:lstStyle/>
          <a:p>
            <a:r>
              <a:rPr lang="en-US" sz="1350" dirty="0">
                <a:solidFill>
                  <a:schemeClr val="bg1"/>
                </a:solidFill>
              </a:rPr>
              <a:t>In </a:t>
            </a:r>
            <a:r>
              <a:rPr lang="en-US" sz="1350" b="1" dirty="0">
                <a:solidFill>
                  <a:schemeClr val="bg1"/>
                </a:solidFill>
              </a:rPr>
              <a:t>LegalServer 5</a:t>
            </a:r>
            <a:r>
              <a:rPr lang="en-US" sz="1350" dirty="0">
                <a:solidFill>
                  <a:schemeClr val="bg1"/>
                </a:solidFill>
              </a:rPr>
              <a:t>, the </a:t>
            </a:r>
            <a:r>
              <a:rPr lang="en-US" sz="1350" b="1" dirty="0">
                <a:solidFill>
                  <a:schemeClr val="bg1"/>
                </a:solidFill>
              </a:rPr>
              <a:t>Rocket icon</a:t>
            </a:r>
            <a:r>
              <a:rPr lang="en-US" sz="1350" dirty="0">
                <a:solidFill>
                  <a:schemeClr val="bg1"/>
                </a:solidFill>
              </a:rPr>
              <a:t> is the Actions menu.  It functions as an interface shortcut. When you hover your cursor over it, a quick-view menu or "hover buddy" appears, allowing you to quickly launch frequently used processes.</a:t>
            </a:r>
          </a:p>
        </p:txBody>
      </p:sp>
    </p:spTree>
    <p:extLst>
      <p:ext uri="{BB962C8B-B14F-4D97-AF65-F5344CB8AC3E}">
        <p14:creationId xmlns:p14="http://schemas.microsoft.com/office/powerpoint/2010/main" val="6588469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C5278130-DFE0-457B-8698-88DF69019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 y="857250"/>
            <a:ext cx="9141714"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43" name="Rectangle 42">
            <a:extLst>
              <a:ext uri="{FF2B5EF4-FFF2-40B4-BE49-F238E27FC236}">
                <a16:creationId xmlns:a16="http://schemas.microsoft.com/office/drawing/2014/main" id="{2F99531B-1681-4D6E-BECB-18325B33A6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 y="857250"/>
            <a:ext cx="9141714" cy="51435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44" name="Rectangle 43">
            <a:extLst>
              <a:ext uri="{FF2B5EF4-FFF2-40B4-BE49-F238E27FC236}">
                <a16:creationId xmlns:a16="http://schemas.microsoft.com/office/drawing/2014/main" id="{B02B5CEB-272C-4902-919E-360F01770C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8743" y="1382174"/>
            <a:ext cx="8035257" cy="40749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A5CE134F-6DB0-3D6C-C33E-C189451A605F}"/>
              </a:ext>
            </a:extLst>
          </p:cNvPr>
          <p:cNvSpPr>
            <a:spLocks noGrp="1"/>
          </p:cNvSpPr>
          <p:nvPr>
            <p:ph type="title"/>
          </p:nvPr>
        </p:nvSpPr>
        <p:spPr>
          <a:xfrm>
            <a:off x="317173" y="1716643"/>
            <a:ext cx="3939998" cy="1408376"/>
          </a:xfrm>
        </p:spPr>
        <p:txBody>
          <a:bodyPr anchor="b">
            <a:normAutofit/>
          </a:bodyPr>
          <a:lstStyle/>
          <a:p>
            <a:pPr algn="l"/>
            <a:r>
              <a:rPr lang="en-US" sz="3600" dirty="0"/>
              <a:t>Timer</a:t>
            </a:r>
          </a:p>
        </p:txBody>
      </p:sp>
      <p:sp>
        <p:nvSpPr>
          <p:cNvPr id="3" name="Content Placeholder 2">
            <a:extLst>
              <a:ext uri="{FF2B5EF4-FFF2-40B4-BE49-F238E27FC236}">
                <a16:creationId xmlns:a16="http://schemas.microsoft.com/office/drawing/2014/main" id="{1BB074BE-8337-2A48-F6E7-74AFE837E180}"/>
              </a:ext>
            </a:extLst>
          </p:cNvPr>
          <p:cNvSpPr>
            <a:spLocks noGrp="1"/>
          </p:cNvSpPr>
          <p:nvPr>
            <p:ph idx="1"/>
          </p:nvPr>
        </p:nvSpPr>
        <p:spPr>
          <a:xfrm>
            <a:off x="317174" y="3214901"/>
            <a:ext cx="3939998" cy="2166355"/>
          </a:xfrm>
        </p:spPr>
        <p:txBody>
          <a:bodyPr>
            <a:normAutofit/>
          </a:bodyPr>
          <a:lstStyle/>
          <a:p>
            <a:pPr marL="0" indent="0">
              <a:buNone/>
            </a:pPr>
            <a:r>
              <a:rPr lang="en-US" sz="1350" b="1" dirty="0"/>
              <a:t>Timer</a:t>
            </a:r>
            <a:r>
              <a:rPr lang="en-US" sz="1350" dirty="0"/>
              <a:t> is a built-in tool that automatically tracks the time you spend on client intakes, cases, or general tasks. It helps caseworkers easily log their hours without having to guess or manually calculate durations later.</a:t>
            </a:r>
          </a:p>
        </p:txBody>
      </p:sp>
      <p:pic>
        <p:nvPicPr>
          <p:cNvPr id="29" name="Picture 28">
            <a:extLst>
              <a:ext uri="{FF2B5EF4-FFF2-40B4-BE49-F238E27FC236}">
                <a16:creationId xmlns:a16="http://schemas.microsoft.com/office/drawing/2014/main" id="{29ADDA73-3525-31D4-9FAD-23E908BE83CF}"/>
              </a:ext>
            </a:extLst>
          </p:cNvPr>
          <p:cNvPicPr>
            <a:picLocks noChangeAspect="1"/>
          </p:cNvPicPr>
          <p:nvPr/>
        </p:nvPicPr>
        <p:blipFill>
          <a:blip r:embed="rId2"/>
          <a:stretch>
            <a:fillRect/>
          </a:stretch>
        </p:blipFill>
        <p:spPr>
          <a:xfrm>
            <a:off x="6122176" y="1382175"/>
            <a:ext cx="1991277" cy="4084672"/>
          </a:xfrm>
          <a:prstGeom prst="rect">
            <a:avLst/>
          </a:prstGeom>
          <a:ln w="101600">
            <a:noFill/>
            <a:miter lim="800000"/>
          </a:ln>
        </p:spPr>
      </p:pic>
      <p:pic>
        <p:nvPicPr>
          <p:cNvPr id="28" name="Picture 27">
            <a:extLst>
              <a:ext uri="{FF2B5EF4-FFF2-40B4-BE49-F238E27FC236}">
                <a16:creationId xmlns:a16="http://schemas.microsoft.com/office/drawing/2014/main" id="{AC46D455-C026-F0B3-1CA0-D751FE123968}"/>
              </a:ext>
            </a:extLst>
          </p:cNvPr>
          <p:cNvPicPr>
            <a:picLocks noChangeAspect="1"/>
          </p:cNvPicPr>
          <p:nvPr/>
        </p:nvPicPr>
        <p:blipFill>
          <a:blip r:embed="rId3"/>
          <a:stretch>
            <a:fillRect/>
          </a:stretch>
        </p:blipFill>
        <p:spPr>
          <a:xfrm>
            <a:off x="6117084" y="2424202"/>
            <a:ext cx="2001278" cy="2001278"/>
          </a:xfrm>
          <a:prstGeom prst="rect">
            <a:avLst/>
          </a:prstGeom>
          <a:ln w="101600">
            <a:solidFill>
              <a:schemeClr val="bg1"/>
            </a:solidFill>
            <a:miter lim="800000"/>
          </a:ln>
        </p:spPr>
      </p:pic>
      <p:cxnSp>
        <p:nvCxnSpPr>
          <p:cNvPr id="40" name="Straight Connector 39">
            <a:extLst>
              <a:ext uri="{FF2B5EF4-FFF2-40B4-BE49-F238E27FC236}">
                <a16:creationId xmlns:a16="http://schemas.microsoft.com/office/drawing/2014/main" id="{3C58ADFF-C720-4C22-8938-2E16308AF00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524493" y="861458"/>
            <a:ext cx="0" cy="51435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673E3A1D-4F84-48F3-8201-B0C1693AF3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471198"/>
            <a:ext cx="9144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15155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4AB75F-503F-98A4-E986-CF10DBADDAA6}"/>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921AB183-35E6-5F0D-5C6D-0FBF769342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85725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8" name="Freeform: Shape 7">
            <a:extLst>
              <a:ext uri="{FF2B5EF4-FFF2-40B4-BE49-F238E27FC236}">
                <a16:creationId xmlns:a16="http://schemas.microsoft.com/office/drawing/2014/main" id="{69B23658-B474-59A8-DAAE-0F7A71595D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39353" y="4972050"/>
            <a:ext cx="2004647" cy="10287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9" name="Arc 8">
            <a:extLst>
              <a:ext uri="{FF2B5EF4-FFF2-40B4-BE49-F238E27FC236}">
                <a16:creationId xmlns:a16="http://schemas.microsoft.com/office/drawing/2014/main" id="{E9D64193-8CEF-78A6-5807-4EF760CA7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1538" y="1344871"/>
            <a:ext cx="2240924" cy="2240924"/>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defTabSz="685800">
              <a:defRPr/>
            </a:pPr>
            <a:endParaRPr lang="en-US" sz="1350">
              <a:solidFill>
                <a:srgbClr val="000000"/>
              </a:solidFill>
              <a:latin typeface="Calibri" panose="020F0502020204030204"/>
            </a:endParaRPr>
          </a:p>
        </p:txBody>
      </p:sp>
      <p:sp>
        <p:nvSpPr>
          <p:cNvPr id="2" name="Title 1">
            <a:extLst>
              <a:ext uri="{FF2B5EF4-FFF2-40B4-BE49-F238E27FC236}">
                <a16:creationId xmlns:a16="http://schemas.microsoft.com/office/drawing/2014/main" id="{F4BAF336-294A-3E89-E6F4-36085F791204}"/>
              </a:ext>
            </a:extLst>
          </p:cNvPr>
          <p:cNvSpPr>
            <a:spLocks noGrp="1"/>
          </p:cNvSpPr>
          <p:nvPr>
            <p:ph type="title"/>
          </p:nvPr>
        </p:nvSpPr>
        <p:spPr>
          <a:xfrm>
            <a:off x="193942" y="1051334"/>
            <a:ext cx="3943350" cy="994172"/>
          </a:xfrm>
        </p:spPr>
        <p:txBody>
          <a:bodyPr>
            <a:normAutofit/>
          </a:bodyPr>
          <a:lstStyle/>
          <a:p>
            <a:r>
              <a:rPr lang="en-US" dirty="0"/>
              <a:t>My Time</a:t>
            </a:r>
          </a:p>
        </p:txBody>
      </p:sp>
      <p:sp>
        <p:nvSpPr>
          <p:cNvPr id="3" name="Content Placeholder 2">
            <a:extLst>
              <a:ext uri="{FF2B5EF4-FFF2-40B4-BE49-F238E27FC236}">
                <a16:creationId xmlns:a16="http://schemas.microsoft.com/office/drawing/2014/main" id="{827D2729-17C8-0C58-F695-29ADD5439D28}"/>
              </a:ext>
            </a:extLst>
          </p:cNvPr>
          <p:cNvSpPr>
            <a:spLocks noGrp="1"/>
          </p:cNvSpPr>
          <p:nvPr>
            <p:ph idx="1"/>
          </p:nvPr>
        </p:nvSpPr>
        <p:spPr>
          <a:xfrm>
            <a:off x="692945" y="3065440"/>
            <a:ext cx="3943350" cy="1727832"/>
          </a:xfrm>
        </p:spPr>
        <p:txBody>
          <a:bodyPr>
            <a:normAutofit fontScale="70000" lnSpcReduction="20000"/>
          </a:bodyPr>
          <a:lstStyle/>
          <a:p>
            <a:r>
              <a:rPr lang="en-US" dirty="0"/>
              <a:t>To check the time you've logged in LegalServer, look for the </a:t>
            </a:r>
            <a:r>
              <a:rPr lang="en-US" b="1" dirty="0"/>
              <a:t>My Time Widget</a:t>
            </a:r>
            <a:r>
              <a:rPr lang="en-US" dirty="0"/>
              <a:t> at the top of your screen or the </a:t>
            </a:r>
            <a:r>
              <a:rPr lang="en-US" b="1" dirty="0"/>
              <a:t>Your Last 5 Time Entries</a:t>
            </a:r>
            <a:r>
              <a:rPr lang="en-US" dirty="0"/>
              <a:t> list.</a:t>
            </a:r>
          </a:p>
        </p:txBody>
      </p:sp>
      <p:pic>
        <p:nvPicPr>
          <p:cNvPr id="13" name="Picture 12">
            <a:extLst>
              <a:ext uri="{FF2B5EF4-FFF2-40B4-BE49-F238E27FC236}">
                <a16:creationId xmlns:a16="http://schemas.microsoft.com/office/drawing/2014/main" id="{539FCE95-F824-11CB-C28E-A236A47787DE}"/>
              </a:ext>
            </a:extLst>
          </p:cNvPr>
          <p:cNvPicPr>
            <a:picLocks noChangeAspect="1"/>
          </p:cNvPicPr>
          <p:nvPr/>
        </p:nvPicPr>
        <p:blipFill>
          <a:blip r:embed="rId2"/>
          <a:stretch>
            <a:fillRect/>
          </a:stretch>
        </p:blipFill>
        <p:spPr>
          <a:xfrm>
            <a:off x="5329239" y="1775274"/>
            <a:ext cx="3035841" cy="2425115"/>
          </a:xfrm>
          <a:prstGeom prst="rect">
            <a:avLst/>
          </a:prstGeom>
        </p:spPr>
      </p:pic>
      <p:pic>
        <p:nvPicPr>
          <p:cNvPr id="15" name="Picture 14">
            <a:extLst>
              <a:ext uri="{FF2B5EF4-FFF2-40B4-BE49-F238E27FC236}">
                <a16:creationId xmlns:a16="http://schemas.microsoft.com/office/drawing/2014/main" id="{85096B79-ED4D-718C-74E8-BFA071E625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4301" y="1965960"/>
            <a:ext cx="1568357" cy="742168"/>
          </a:xfrm>
          <a:prstGeom prst="rect">
            <a:avLst/>
          </a:prstGeom>
        </p:spPr>
      </p:pic>
    </p:spTree>
    <p:extLst>
      <p:ext uri="{BB962C8B-B14F-4D97-AF65-F5344CB8AC3E}">
        <p14:creationId xmlns:p14="http://schemas.microsoft.com/office/powerpoint/2010/main" val="41029364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Slide Background Fill">
            <a:extLst>
              <a:ext uri="{FF2B5EF4-FFF2-40B4-BE49-F238E27FC236}">
                <a16:creationId xmlns:a16="http://schemas.microsoft.com/office/drawing/2014/main" id="{03AF1C04-3FEF-41BD-BB84-2F263765B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9" y="857250"/>
            <a:ext cx="9141712"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12" name="Group 11">
            <a:extLst>
              <a:ext uri="{FF2B5EF4-FFF2-40B4-BE49-F238E27FC236}">
                <a16:creationId xmlns:a16="http://schemas.microsoft.com/office/drawing/2014/main" id="{2DD5E267-EB6F-47DF-ABEF-2C1BED44DA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36" y="857250"/>
            <a:ext cx="9141712" cy="5143500"/>
            <a:chOff x="-2848" y="0"/>
            <a:chExt cx="12188949" cy="6858000"/>
          </a:xfrm>
        </p:grpSpPr>
        <p:sp>
          <p:nvSpPr>
            <p:cNvPr id="13" name="Color Cover">
              <a:extLst>
                <a:ext uri="{FF2B5EF4-FFF2-40B4-BE49-F238E27FC236}">
                  <a16:creationId xmlns:a16="http://schemas.microsoft.com/office/drawing/2014/main" id="{4BA86AA3-0623-4268-861E-ADA01A7C07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4" name="Color Cover">
              <a:extLst>
                <a:ext uri="{FF2B5EF4-FFF2-40B4-BE49-F238E27FC236}">
                  <a16:creationId xmlns:a16="http://schemas.microsoft.com/office/drawing/2014/main" id="{72692EF2-4C1F-4ED7-9C00-6CF92783E2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grpSp>
        <p:nvGrpSpPr>
          <p:cNvPr id="16" name="Group 15">
            <a:extLst>
              <a:ext uri="{FF2B5EF4-FFF2-40B4-BE49-F238E27FC236}">
                <a16:creationId xmlns:a16="http://schemas.microsoft.com/office/drawing/2014/main" id="{66828D02-A05D-412B-9F20-B68E970B9FC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8459" y="1305944"/>
            <a:ext cx="8167082" cy="4260557"/>
            <a:chOff x="651279" y="598259"/>
            <a:chExt cx="10889442" cy="5680742"/>
          </a:xfrm>
        </p:grpSpPr>
        <p:sp>
          <p:nvSpPr>
            <p:cNvPr id="17" name="Color">
              <a:extLst>
                <a:ext uri="{FF2B5EF4-FFF2-40B4-BE49-F238E27FC236}">
                  <a16:creationId xmlns:a16="http://schemas.microsoft.com/office/drawing/2014/main" id="{A1A8E50E-11DE-480E-A93B-F503760BCC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8" name="Color">
              <a:extLst>
                <a:ext uri="{FF2B5EF4-FFF2-40B4-BE49-F238E27FC236}">
                  <a16:creationId xmlns:a16="http://schemas.microsoft.com/office/drawing/2014/main" id="{D2E2EE99-89A4-435B-B61A-3C8B5B2B2D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pic>
        <p:nvPicPr>
          <p:cNvPr id="5" name="Picture 4">
            <a:extLst>
              <a:ext uri="{FF2B5EF4-FFF2-40B4-BE49-F238E27FC236}">
                <a16:creationId xmlns:a16="http://schemas.microsoft.com/office/drawing/2014/main" id="{2E6DA8D9-F1F6-7418-05B5-289AC097FF28}"/>
              </a:ext>
            </a:extLst>
          </p:cNvPr>
          <p:cNvPicPr>
            <a:picLocks noChangeAspect="1"/>
          </p:cNvPicPr>
          <p:nvPr/>
        </p:nvPicPr>
        <p:blipFill>
          <a:blip r:embed="rId2"/>
          <a:stretch>
            <a:fillRect/>
          </a:stretch>
        </p:blipFill>
        <p:spPr>
          <a:xfrm>
            <a:off x="5007770" y="1596346"/>
            <a:ext cx="3428952" cy="3647821"/>
          </a:xfrm>
          <a:prstGeom prst="rect">
            <a:avLst/>
          </a:prstGeom>
        </p:spPr>
      </p:pic>
      <p:grpSp>
        <p:nvGrpSpPr>
          <p:cNvPr id="20" name="Group 19">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3" y="857250"/>
            <a:ext cx="9141714" cy="5143500"/>
            <a:chOff x="0" y="0"/>
            <a:chExt cx="12188952" cy="6858000"/>
          </a:xfrm>
        </p:grpSpPr>
        <p:sp>
          <p:nvSpPr>
            <p:cNvPr id="21" name="Freeform: Shape 20">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350"/>
            </a:p>
          </p:txBody>
        </p:sp>
        <p:sp>
          <p:nvSpPr>
            <p:cNvPr id="22" name="Freeform: Shape 21">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350"/>
            </a:p>
          </p:txBody>
        </p:sp>
        <p:sp>
          <p:nvSpPr>
            <p:cNvPr id="23" name="Freeform: Shape 22">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350"/>
            </a:p>
          </p:txBody>
        </p:sp>
        <p:sp>
          <p:nvSpPr>
            <p:cNvPr id="24" name="Freeform: Shape 23">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350"/>
            </a:p>
          </p:txBody>
        </p:sp>
        <p:sp>
          <p:nvSpPr>
            <p:cNvPr id="25" name="Freeform: Shape 24">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350"/>
            </a:p>
          </p:txBody>
        </p:sp>
        <p:sp>
          <p:nvSpPr>
            <p:cNvPr id="26" name="Freeform: Shape 25">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350"/>
            </a:p>
          </p:txBody>
        </p:sp>
        <p:sp>
          <p:nvSpPr>
            <p:cNvPr id="27" name="Freeform: Shape 26">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350"/>
            </a:p>
          </p:txBody>
        </p:sp>
      </p:grpSp>
      <p:sp>
        <p:nvSpPr>
          <p:cNvPr id="2" name="Title 1">
            <a:extLst>
              <a:ext uri="{FF2B5EF4-FFF2-40B4-BE49-F238E27FC236}">
                <a16:creationId xmlns:a16="http://schemas.microsoft.com/office/drawing/2014/main" id="{E8F0140A-72C6-6793-A1F4-FF4F866A0971}"/>
              </a:ext>
            </a:extLst>
          </p:cNvPr>
          <p:cNvSpPr>
            <a:spLocks noGrp="1"/>
          </p:cNvSpPr>
          <p:nvPr>
            <p:ph type="title"/>
          </p:nvPr>
        </p:nvSpPr>
        <p:spPr>
          <a:xfrm>
            <a:off x="761239" y="1471511"/>
            <a:ext cx="4126161" cy="1765022"/>
          </a:xfrm>
        </p:spPr>
        <p:txBody>
          <a:bodyPr anchor="b">
            <a:normAutofit/>
          </a:bodyPr>
          <a:lstStyle/>
          <a:p>
            <a:r>
              <a:rPr lang="en-US" sz="3600">
                <a:solidFill>
                  <a:schemeClr val="bg1"/>
                </a:solidFill>
              </a:rPr>
              <a:t>Known issues or limitations </a:t>
            </a:r>
          </a:p>
        </p:txBody>
      </p:sp>
      <p:sp>
        <p:nvSpPr>
          <p:cNvPr id="3" name="Content Placeholder 2">
            <a:extLst>
              <a:ext uri="{FF2B5EF4-FFF2-40B4-BE49-F238E27FC236}">
                <a16:creationId xmlns:a16="http://schemas.microsoft.com/office/drawing/2014/main" id="{81CF22D4-34C8-DD8C-741C-DF1D77DC8B15}"/>
              </a:ext>
            </a:extLst>
          </p:cNvPr>
          <p:cNvSpPr>
            <a:spLocks noGrp="1"/>
          </p:cNvSpPr>
          <p:nvPr>
            <p:ph idx="1"/>
          </p:nvPr>
        </p:nvSpPr>
        <p:spPr>
          <a:xfrm>
            <a:off x="761239" y="3438817"/>
            <a:ext cx="4126161" cy="1930184"/>
          </a:xfrm>
        </p:spPr>
        <p:txBody>
          <a:bodyPr anchor="t">
            <a:normAutofit/>
          </a:bodyPr>
          <a:lstStyle/>
          <a:p>
            <a:r>
              <a:rPr lang="en-US" sz="1350" dirty="0">
                <a:solidFill>
                  <a:schemeClr val="bg1"/>
                </a:solidFill>
                <a:hlinkClick r:id="rId3">
                  <a:extLst>
                    <a:ext uri="{A12FA001-AC4F-418D-AE19-62706E023703}">
                      <ahyp:hlinkClr xmlns:ahyp="http://schemas.microsoft.com/office/drawing/2018/hyperlinkcolor" val="tx"/>
                    </a:ext>
                  </a:extLst>
                </a:hlinkClick>
              </a:rPr>
              <a:t>LS5 Known Issues - LegalServer Help</a:t>
            </a:r>
            <a:endParaRPr lang="en-US" sz="1350" dirty="0">
              <a:solidFill>
                <a:schemeClr val="bg1"/>
              </a:solidFill>
            </a:endParaRPr>
          </a:p>
        </p:txBody>
      </p:sp>
    </p:spTree>
    <p:extLst>
      <p:ext uri="{BB962C8B-B14F-4D97-AF65-F5344CB8AC3E}">
        <p14:creationId xmlns:p14="http://schemas.microsoft.com/office/powerpoint/2010/main" val="28500968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442DA8B8-94A2-45D6-976E-910B4828D2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D71AD5AF-0916-482A-2972-EBC7AA4A172E}"/>
              </a:ext>
            </a:extLst>
          </p:cNvPr>
          <p:cNvSpPr>
            <a:spLocks noGrp="1"/>
          </p:cNvSpPr>
          <p:nvPr>
            <p:ph type="title"/>
          </p:nvPr>
        </p:nvSpPr>
        <p:spPr>
          <a:xfrm>
            <a:off x="482600" y="1422470"/>
            <a:ext cx="3811444" cy="2253109"/>
          </a:xfrm>
        </p:spPr>
        <p:txBody>
          <a:bodyPr vert="horz" lIns="68580" tIns="34290" rIns="68580" bIns="34290" rtlCol="0" anchor="b">
            <a:normAutofit/>
          </a:bodyPr>
          <a:lstStyle/>
          <a:p>
            <a:pPr algn="ctr"/>
            <a:r>
              <a:rPr lang="en-US" sz="4500" dirty="0"/>
              <a:t>The DATA stays the same!</a:t>
            </a:r>
          </a:p>
        </p:txBody>
      </p:sp>
      <p:sp>
        <p:nvSpPr>
          <p:cNvPr id="34" name="Freeform: Shape 33">
            <a:extLst>
              <a:ext uri="{FF2B5EF4-FFF2-40B4-BE49-F238E27FC236}">
                <a16:creationId xmlns:a16="http://schemas.microsoft.com/office/drawing/2014/main" id="{07062BB1-E215-424E-80C4-7E1CF179A3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9957" y="857251"/>
            <a:ext cx="1550211" cy="121640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sz="1350"/>
          </a:p>
        </p:txBody>
      </p:sp>
      <p:pic>
        <p:nvPicPr>
          <p:cNvPr id="6" name="Content Placeholder 5" descr="Disk with solid fill">
            <a:extLst>
              <a:ext uri="{FF2B5EF4-FFF2-40B4-BE49-F238E27FC236}">
                <a16:creationId xmlns:a16="http://schemas.microsoft.com/office/drawing/2014/main" id="{9A1F2E40-0C9F-C58F-2EC2-A4E9320FD2A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812066" y="2492005"/>
            <a:ext cx="1923772" cy="1923772"/>
          </a:xfrm>
          <a:custGeom>
            <a:avLst/>
            <a:gdLst/>
            <a:ahLst/>
            <a:cxnLst/>
            <a:rect l="l" t="t" r="r" b="b"/>
            <a:pathLst>
              <a:path w="1964763" h="1856167">
                <a:moveTo>
                  <a:pt x="34265" y="0"/>
                </a:moveTo>
                <a:lnTo>
                  <a:pt x="1930498" y="0"/>
                </a:lnTo>
                <a:cubicBezTo>
                  <a:pt x="1949422" y="0"/>
                  <a:pt x="1964763" y="15341"/>
                  <a:pt x="1964763" y="34265"/>
                </a:cubicBezTo>
                <a:lnTo>
                  <a:pt x="1964763" y="1821902"/>
                </a:lnTo>
                <a:cubicBezTo>
                  <a:pt x="1964763" y="1840826"/>
                  <a:pt x="1949422" y="1856167"/>
                  <a:pt x="1930498" y="1856167"/>
                </a:cubicBezTo>
                <a:lnTo>
                  <a:pt x="34265" y="1856167"/>
                </a:lnTo>
                <a:cubicBezTo>
                  <a:pt x="15341" y="1856167"/>
                  <a:pt x="0" y="1840826"/>
                  <a:pt x="0" y="1821902"/>
                </a:cubicBezTo>
                <a:lnTo>
                  <a:pt x="0" y="34265"/>
                </a:lnTo>
                <a:cubicBezTo>
                  <a:pt x="0" y="15341"/>
                  <a:pt x="15341" y="0"/>
                  <a:pt x="34265" y="0"/>
                </a:cubicBezTo>
                <a:close/>
              </a:path>
            </a:pathLst>
          </a:custGeom>
        </p:spPr>
      </p:pic>
      <p:pic>
        <p:nvPicPr>
          <p:cNvPr id="8" name="Graphic 7" descr="Business Growth with solid fill">
            <a:extLst>
              <a:ext uri="{FF2B5EF4-FFF2-40B4-BE49-F238E27FC236}">
                <a16:creationId xmlns:a16="http://schemas.microsoft.com/office/drawing/2014/main" id="{E48E4990-04C9-B432-2DD1-64FB4E43D85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005558" y="1142299"/>
            <a:ext cx="1923772" cy="1923772"/>
          </a:xfrm>
          <a:custGeom>
            <a:avLst/>
            <a:gdLst/>
            <a:ahLst/>
            <a:cxnLst/>
            <a:rect l="l" t="t" r="r" b="b"/>
            <a:pathLst>
              <a:path w="1964763" h="1856167">
                <a:moveTo>
                  <a:pt x="34265" y="0"/>
                </a:moveTo>
                <a:lnTo>
                  <a:pt x="1930498" y="0"/>
                </a:lnTo>
                <a:cubicBezTo>
                  <a:pt x="1949422" y="0"/>
                  <a:pt x="1964763" y="15341"/>
                  <a:pt x="1964763" y="34265"/>
                </a:cubicBezTo>
                <a:lnTo>
                  <a:pt x="1964763" y="1821902"/>
                </a:lnTo>
                <a:cubicBezTo>
                  <a:pt x="1964763" y="1840826"/>
                  <a:pt x="1949422" y="1856167"/>
                  <a:pt x="1930498" y="1856167"/>
                </a:cubicBezTo>
                <a:lnTo>
                  <a:pt x="34265" y="1856167"/>
                </a:lnTo>
                <a:cubicBezTo>
                  <a:pt x="15341" y="1856167"/>
                  <a:pt x="0" y="1840826"/>
                  <a:pt x="0" y="1821902"/>
                </a:cubicBezTo>
                <a:lnTo>
                  <a:pt x="0" y="34265"/>
                </a:lnTo>
                <a:cubicBezTo>
                  <a:pt x="0" y="15341"/>
                  <a:pt x="15341" y="0"/>
                  <a:pt x="34265" y="0"/>
                </a:cubicBezTo>
                <a:close/>
              </a:path>
            </a:pathLst>
          </a:custGeom>
        </p:spPr>
      </p:pic>
      <p:sp>
        <p:nvSpPr>
          <p:cNvPr id="36" name="Oval 35">
            <a:extLst>
              <a:ext uri="{FF2B5EF4-FFF2-40B4-BE49-F238E27FC236}">
                <a16:creationId xmlns:a16="http://schemas.microsoft.com/office/drawing/2014/main" id="{6FD0FBFA-B43E-40C1-A6E4-B88234171E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93044" y="4267277"/>
            <a:ext cx="427136" cy="427136"/>
          </a:xfrm>
          <a:prstGeom prst="ellipse">
            <a:avLst/>
          </a:prstGeom>
          <a:noFill/>
          <a:ln w="127000">
            <a:solidFill>
              <a:schemeClr val="accent5">
                <a:alpha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8" name="Freeform: Shape 37">
            <a:extLst>
              <a:ext uri="{FF2B5EF4-FFF2-40B4-BE49-F238E27FC236}">
                <a16:creationId xmlns:a16="http://schemas.microsoft.com/office/drawing/2014/main" id="{B368E167-B2D7-4904-BB6B-AE0486A2C6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98069" y="3284425"/>
            <a:ext cx="945932" cy="1236521"/>
          </a:xfrm>
          <a:custGeom>
            <a:avLst/>
            <a:gdLst>
              <a:gd name="connsiteX0" fmla="*/ 824347 w 1261243"/>
              <a:gd name="connsiteY0" fmla="*/ 0 h 1648694"/>
              <a:gd name="connsiteX1" fmla="*/ 1145220 w 1261243"/>
              <a:gd name="connsiteY1" fmla="*/ 64781 h 1648694"/>
              <a:gd name="connsiteX2" fmla="*/ 1261243 w 1261243"/>
              <a:gd name="connsiteY2" fmla="*/ 127757 h 1648694"/>
              <a:gd name="connsiteX3" fmla="*/ 1261243 w 1261243"/>
              <a:gd name="connsiteY3" fmla="*/ 1520938 h 1648694"/>
              <a:gd name="connsiteX4" fmla="*/ 1145220 w 1261243"/>
              <a:gd name="connsiteY4" fmla="*/ 1583913 h 1648694"/>
              <a:gd name="connsiteX5" fmla="*/ 824347 w 1261243"/>
              <a:gd name="connsiteY5" fmla="*/ 1648694 h 1648694"/>
              <a:gd name="connsiteX6" fmla="*/ 0 w 1261243"/>
              <a:gd name="connsiteY6" fmla="*/ 824347 h 1648694"/>
              <a:gd name="connsiteX7" fmla="*/ 824347 w 1261243"/>
              <a:gd name="connsiteY7" fmla="*/ 0 h 164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1243" h="1648694">
                <a:moveTo>
                  <a:pt x="824347" y="0"/>
                </a:moveTo>
                <a:cubicBezTo>
                  <a:pt x="938165" y="0"/>
                  <a:pt x="1046596" y="23067"/>
                  <a:pt x="1145220" y="64781"/>
                </a:cubicBezTo>
                <a:lnTo>
                  <a:pt x="1261243" y="127757"/>
                </a:lnTo>
                <a:lnTo>
                  <a:pt x="1261243" y="1520938"/>
                </a:lnTo>
                <a:lnTo>
                  <a:pt x="1145220" y="1583913"/>
                </a:lnTo>
                <a:cubicBezTo>
                  <a:pt x="1046596" y="1625627"/>
                  <a:pt x="938165" y="1648694"/>
                  <a:pt x="824347" y="1648694"/>
                </a:cubicBezTo>
                <a:cubicBezTo>
                  <a:pt x="369073" y="1648694"/>
                  <a:pt x="0" y="1279621"/>
                  <a:pt x="0" y="824347"/>
                </a:cubicBezTo>
                <a:cubicBezTo>
                  <a:pt x="0" y="369073"/>
                  <a:pt x="369073" y="0"/>
                  <a:pt x="824347" y="0"/>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40" name="Freeform: Shape 39">
            <a:extLst>
              <a:ext uri="{FF2B5EF4-FFF2-40B4-BE49-F238E27FC236}">
                <a16:creationId xmlns:a16="http://schemas.microsoft.com/office/drawing/2014/main" id="{E5EBF8F5-ABE5-4029-A8FC-4E32622D70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5253627" y="4732262"/>
            <a:ext cx="1376794" cy="1518589"/>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sz="1350"/>
          </a:p>
        </p:txBody>
      </p:sp>
      <p:sp>
        <p:nvSpPr>
          <p:cNvPr id="42" name="Freeform: Shape 41">
            <a:extLst>
              <a:ext uri="{FF2B5EF4-FFF2-40B4-BE49-F238E27FC236}">
                <a16:creationId xmlns:a16="http://schemas.microsoft.com/office/drawing/2014/main" id="{33E49524-66B4-4DB0-AD09-DC8B9874E1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1603" y="5386545"/>
            <a:ext cx="1483761" cy="614206"/>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dirty="0"/>
          </a:p>
        </p:txBody>
      </p:sp>
      <p:sp>
        <p:nvSpPr>
          <p:cNvPr id="44" name="Freeform: Shape 43">
            <a:extLst>
              <a:ext uri="{FF2B5EF4-FFF2-40B4-BE49-F238E27FC236}">
                <a16:creationId xmlns:a16="http://schemas.microsoft.com/office/drawing/2014/main" id="{70A21480-D93D-46BE-9A94-B5A80469D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8772" y="4996647"/>
            <a:ext cx="1005229" cy="1004104"/>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sz="1350"/>
          </a:p>
        </p:txBody>
      </p:sp>
    </p:spTree>
    <p:extLst>
      <p:ext uri="{BB962C8B-B14F-4D97-AF65-F5344CB8AC3E}">
        <p14:creationId xmlns:p14="http://schemas.microsoft.com/office/powerpoint/2010/main" val="14495761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028697" y="348865"/>
            <a:ext cx="7533018" cy="877729"/>
          </a:xfrm>
        </p:spPr>
        <p:txBody>
          <a:bodyPr anchor="ctr">
            <a:normAutofit/>
          </a:bodyPr>
          <a:lstStyle/>
          <a:p>
            <a:r>
              <a:rPr lang="en-US" sz="3500" dirty="0">
                <a:solidFill>
                  <a:srgbClr val="FFFFFF"/>
                </a:solidFill>
              </a:rPr>
              <a:t>Let’s Talk About Switching to LS 5</a:t>
            </a:r>
          </a:p>
        </p:txBody>
      </p:sp>
      <p:graphicFrame>
        <p:nvGraphicFramePr>
          <p:cNvPr id="5" name="Content Placeholder 2">
            <a:extLst>
              <a:ext uri="{FF2B5EF4-FFF2-40B4-BE49-F238E27FC236}">
                <a16:creationId xmlns:a16="http://schemas.microsoft.com/office/drawing/2014/main" id="{9B5B73FF-AA44-B5CB-20D0-1C1F7741ADC5}"/>
              </a:ext>
            </a:extLst>
          </p:cNvPr>
          <p:cNvGraphicFramePr>
            <a:graphicFrameLocks noGrp="1"/>
          </p:cNvGraphicFramePr>
          <p:nvPr>
            <p:ph idx="1"/>
            <p:extLst>
              <p:ext uri="{D42A27DB-BD31-4B8C-83A1-F6EECF244321}">
                <p14:modId xmlns:p14="http://schemas.microsoft.com/office/powerpoint/2010/main" val="1883538939"/>
              </p:ext>
            </p:extLst>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028697" y="348865"/>
            <a:ext cx="7533018" cy="877729"/>
          </a:xfrm>
        </p:spPr>
        <p:txBody>
          <a:bodyPr anchor="ctr">
            <a:normAutofit/>
          </a:bodyPr>
          <a:lstStyle/>
          <a:p>
            <a:r>
              <a:rPr lang="en-US" sz="3500">
                <a:solidFill>
                  <a:srgbClr val="FFFFFF"/>
                </a:solidFill>
              </a:rPr>
              <a:t>LegalServer 5: Preparing for Go-Live</a:t>
            </a:r>
          </a:p>
        </p:txBody>
      </p:sp>
      <p:graphicFrame>
        <p:nvGraphicFramePr>
          <p:cNvPr id="5" name="Content Placeholder 2">
            <a:extLst>
              <a:ext uri="{FF2B5EF4-FFF2-40B4-BE49-F238E27FC236}">
                <a16:creationId xmlns:a16="http://schemas.microsoft.com/office/drawing/2014/main" id="{0A44814E-6802-AC39-A47A-876D6D6AE62D}"/>
              </a:ext>
            </a:extLst>
          </p:cNvPr>
          <p:cNvGraphicFramePr>
            <a:graphicFrameLocks noGrp="1"/>
          </p:cNvGraphicFramePr>
          <p:nvPr>
            <p:ph idx="1"/>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792018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028697" y="348865"/>
            <a:ext cx="7533018" cy="877729"/>
          </a:xfrm>
        </p:spPr>
        <p:txBody>
          <a:bodyPr anchor="ctr">
            <a:normAutofit/>
          </a:bodyPr>
          <a:lstStyle/>
          <a:p>
            <a:r>
              <a:rPr lang="en-US" sz="3500">
                <a:solidFill>
                  <a:srgbClr val="FFFFFF"/>
                </a:solidFill>
              </a:rPr>
              <a:t>Go-Live Checklist</a:t>
            </a:r>
          </a:p>
        </p:txBody>
      </p:sp>
      <p:graphicFrame>
        <p:nvGraphicFramePr>
          <p:cNvPr id="5" name="Content Placeholder 2">
            <a:extLst>
              <a:ext uri="{FF2B5EF4-FFF2-40B4-BE49-F238E27FC236}">
                <a16:creationId xmlns:a16="http://schemas.microsoft.com/office/drawing/2014/main" id="{329D2B65-9AEF-CC76-ECC9-FFB4DB7A5237}"/>
              </a:ext>
            </a:extLst>
          </p:cNvPr>
          <p:cNvGraphicFramePr>
            <a:graphicFrameLocks noGrp="1"/>
          </p:cNvGraphicFramePr>
          <p:nvPr>
            <p:ph idx="1"/>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673457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028697" y="348865"/>
            <a:ext cx="7533018" cy="877729"/>
          </a:xfrm>
        </p:spPr>
        <p:txBody>
          <a:bodyPr anchor="ctr">
            <a:normAutofit/>
          </a:bodyPr>
          <a:lstStyle/>
          <a:p>
            <a:r>
              <a:rPr lang="en-US" sz="3500">
                <a:solidFill>
                  <a:srgbClr val="FFFFFF"/>
                </a:solidFill>
              </a:rPr>
              <a:t>What Will Work Differently</a:t>
            </a:r>
          </a:p>
        </p:txBody>
      </p:sp>
      <p:graphicFrame>
        <p:nvGraphicFramePr>
          <p:cNvPr id="5" name="Content Placeholder 2">
            <a:extLst>
              <a:ext uri="{FF2B5EF4-FFF2-40B4-BE49-F238E27FC236}">
                <a16:creationId xmlns:a16="http://schemas.microsoft.com/office/drawing/2014/main" id="{45E253EF-3C03-4941-2AF4-E838888D07F2}"/>
              </a:ext>
            </a:extLst>
          </p:cNvPr>
          <p:cNvGraphicFramePr>
            <a:graphicFrameLocks noGrp="1"/>
          </p:cNvGraphicFramePr>
          <p:nvPr>
            <p:ph idx="1"/>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380433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A4E62-A87B-3B6E-12A6-5147AE7CC40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CD85B88-50EC-7A4F-F44F-B203DC3F89E2}"/>
              </a:ext>
            </a:extLst>
          </p:cNvPr>
          <p:cNvSpPr txBox="1"/>
          <p:nvPr/>
        </p:nvSpPr>
        <p:spPr>
          <a:xfrm>
            <a:off x="609600" y="1552198"/>
            <a:ext cx="7835900" cy="3416320"/>
          </a:xfrm>
          <a:prstGeom prst="rect">
            <a:avLst/>
          </a:prstGeom>
          <a:noFill/>
        </p:spPr>
        <p:txBody>
          <a:bodyPr wrap="square" rtlCol="0">
            <a:spAutoFit/>
          </a:bodyPr>
          <a:lstStyle/>
          <a:p>
            <a:pPr marL="285750" indent="-285750">
              <a:buFont typeface="Arial" panose="020B0604020202020204" pitchFamily="34" charset="0"/>
              <a:buChar char="•"/>
            </a:pPr>
            <a:r>
              <a:rPr lang="en-US" sz="2400" b="1" dirty="0">
                <a:solidFill>
                  <a:schemeClr val="tx2">
                    <a:lumMod val="75000"/>
                  </a:schemeClr>
                </a:solidFill>
              </a:rPr>
              <a:t>Pinning Emails:</a:t>
            </a:r>
            <a:r>
              <a:rPr lang="en-US" sz="2400" b="1" dirty="0">
                <a:solidFill>
                  <a:schemeClr val="tx1">
                    <a:lumMod val="95000"/>
                  </a:schemeClr>
                </a:solidFill>
              </a:rPr>
              <a:t> </a:t>
            </a:r>
            <a:r>
              <a:rPr lang="en-US" sz="2400" dirty="0">
                <a:solidFill>
                  <a:schemeClr val="tx1">
                    <a:lumMod val="95000"/>
                  </a:schemeClr>
                </a:solidFill>
              </a:rPr>
              <a:t>Pin priority messages to the very top so they never slip below the fold as new mail flows in.</a:t>
            </a:r>
          </a:p>
          <a:p>
            <a:pPr marL="285750" indent="-285750">
              <a:buFont typeface="Arial" panose="020B0604020202020204" pitchFamily="34" charset="0"/>
              <a:buChar char="•"/>
            </a:pPr>
            <a:endParaRPr lang="en-US" sz="2400" b="1" dirty="0">
              <a:solidFill>
                <a:schemeClr val="tx1">
                  <a:lumMod val="95000"/>
                </a:schemeClr>
              </a:solidFill>
            </a:endParaRPr>
          </a:p>
          <a:p>
            <a:pPr marL="285750" indent="-285750">
              <a:buFont typeface="Arial" panose="020B0604020202020204" pitchFamily="34" charset="0"/>
              <a:buChar char="•"/>
            </a:pPr>
            <a:r>
              <a:rPr lang="en-US" sz="2400" b="1" dirty="0">
                <a:solidFill>
                  <a:schemeClr val="tx2">
                    <a:lumMod val="75000"/>
                  </a:schemeClr>
                </a:solidFill>
              </a:rPr>
              <a:t>Snoozing Mail: </a:t>
            </a:r>
            <a:r>
              <a:rPr lang="en-US" sz="2400" dirty="0">
                <a:solidFill>
                  <a:schemeClr val="tx1">
                    <a:lumMod val="95000"/>
                  </a:schemeClr>
                </a:solidFill>
              </a:rPr>
              <a:t>If an important email in your Focused tab cannot be addressed immediately, you can snooze it. This temporarily hides it until it reappears at a specified time.</a:t>
            </a:r>
          </a:p>
          <a:p>
            <a:pPr marL="285750" indent="-285750">
              <a:buFont typeface="Arial" panose="020B0604020202020204" pitchFamily="34" charset="0"/>
              <a:buChar char="•"/>
            </a:pPr>
            <a:endParaRPr lang="en-US" sz="2400" b="1" dirty="0">
              <a:solidFill>
                <a:schemeClr val="tx1">
                  <a:lumMod val="95000"/>
                </a:schemeClr>
              </a:solidFill>
            </a:endParaRPr>
          </a:p>
          <a:p>
            <a:pPr marL="285750" indent="-285750">
              <a:buFont typeface="Arial" panose="020B0604020202020204" pitchFamily="34" charset="0"/>
              <a:buChar char="•"/>
            </a:pPr>
            <a:r>
              <a:rPr lang="en-US" sz="2400" b="1" dirty="0">
                <a:solidFill>
                  <a:schemeClr val="tx2">
                    <a:lumMod val="75000"/>
                  </a:schemeClr>
                </a:solidFill>
              </a:rPr>
              <a:t>Advanced Search Folders: </a:t>
            </a:r>
            <a:r>
              <a:rPr lang="en-US" sz="2400" dirty="0">
                <a:solidFill>
                  <a:schemeClr val="tx1">
                    <a:lumMod val="95000"/>
                  </a:schemeClr>
                </a:solidFill>
              </a:rPr>
              <a:t>Deeper integration allowing you to scope highly specific keyword filters </a:t>
            </a:r>
            <a:endParaRPr lang="en-US" dirty="0">
              <a:solidFill>
                <a:schemeClr val="tx1">
                  <a:lumMod val="95000"/>
                </a:schemeClr>
              </a:solidFill>
            </a:endParaRPr>
          </a:p>
        </p:txBody>
      </p:sp>
      <p:sp>
        <p:nvSpPr>
          <p:cNvPr id="7" name="TextBox 6">
            <a:extLst>
              <a:ext uri="{FF2B5EF4-FFF2-40B4-BE49-F238E27FC236}">
                <a16:creationId xmlns:a16="http://schemas.microsoft.com/office/drawing/2014/main" id="{FA4339A3-1663-8AED-60F6-9109ABDE5554}"/>
              </a:ext>
            </a:extLst>
          </p:cNvPr>
          <p:cNvSpPr txBox="1"/>
          <p:nvPr/>
        </p:nvSpPr>
        <p:spPr>
          <a:xfrm>
            <a:off x="388076" y="674172"/>
            <a:ext cx="7835900" cy="646331"/>
          </a:xfrm>
          <a:prstGeom prst="rect">
            <a:avLst/>
          </a:prstGeom>
          <a:noFill/>
        </p:spPr>
        <p:txBody>
          <a:bodyPr wrap="square">
            <a:spAutoFit/>
          </a:bodyPr>
          <a:lstStyle/>
          <a:p>
            <a:r>
              <a:rPr lang="en-US" sz="3600" b="1" dirty="0">
                <a:solidFill>
                  <a:schemeClr val="tx2">
                    <a:lumMod val="75000"/>
                  </a:schemeClr>
                </a:solidFill>
              </a:rPr>
              <a:t>New Features (Let’s get Nerdy)</a:t>
            </a:r>
          </a:p>
        </p:txBody>
      </p:sp>
    </p:spTree>
    <p:extLst>
      <p:ext uri="{BB962C8B-B14F-4D97-AF65-F5344CB8AC3E}">
        <p14:creationId xmlns:p14="http://schemas.microsoft.com/office/powerpoint/2010/main" val="24659101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028697" y="348865"/>
            <a:ext cx="7533018" cy="877729"/>
          </a:xfrm>
        </p:spPr>
        <p:txBody>
          <a:bodyPr anchor="ctr">
            <a:normAutofit/>
          </a:bodyPr>
          <a:lstStyle/>
          <a:p>
            <a:r>
              <a:rPr lang="en-US" sz="3500">
                <a:solidFill>
                  <a:srgbClr val="FFFFFF"/>
                </a:solidFill>
              </a:rPr>
              <a:t>Known Issues and Limitations</a:t>
            </a:r>
          </a:p>
        </p:txBody>
      </p:sp>
      <p:graphicFrame>
        <p:nvGraphicFramePr>
          <p:cNvPr id="5" name="Content Placeholder 2">
            <a:extLst>
              <a:ext uri="{FF2B5EF4-FFF2-40B4-BE49-F238E27FC236}">
                <a16:creationId xmlns:a16="http://schemas.microsoft.com/office/drawing/2014/main" id="{1E7CFACD-CCD7-A1F3-A1A5-D9AE3B7B8477}"/>
              </a:ext>
            </a:extLst>
          </p:cNvPr>
          <p:cNvGraphicFramePr>
            <a:graphicFrameLocks noGrp="1"/>
          </p:cNvGraphicFramePr>
          <p:nvPr>
            <p:ph idx="1"/>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113274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028697" y="348865"/>
            <a:ext cx="7533018" cy="877729"/>
          </a:xfrm>
        </p:spPr>
        <p:txBody>
          <a:bodyPr anchor="ctr">
            <a:normAutofit/>
          </a:bodyPr>
          <a:lstStyle/>
          <a:p>
            <a:r>
              <a:rPr lang="en-US" sz="3500">
                <a:solidFill>
                  <a:srgbClr val="FFFFFF"/>
                </a:solidFill>
              </a:rPr>
              <a:t>Permissions and Security</a:t>
            </a:r>
          </a:p>
        </p:txBody>
      </p:sp>
      <p:graphicFrame>
        <p:nvGraphicFramePr>
          <p:cNvPr id="5" name="Content Placeholder 2">
            <a:extLst>
              <a:ext uri="{FF2B5EF4-FFF2-40B4-BE49-F238E27FC236}">
                <a16:creationId xmlns:a16="http://schemas.microsoft.com/office/drawing/2014/main" id="{A9AB7D9D-915F-FA5B-BC01-6E1ECB8B9393}"/>
              </a:ext>
            </a:extLst>
          </p:cNvPr>
          <p:cNvGraphicFramePr>
            <a:graphicFrameLocks noGrp="1"/>
          </p:cNvGraphicFramePr>
          <p:nvPr>
            <p:ph idx="1"/>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345961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028697" y="348865"/>
            <a:ext cx="7533018" cy="877729"/>
          </a:xfrm>
        </p:spPr>
        <p:txBody>
          <a:bodyPr anchor="ctr">
            <a:normAutofit/>
          </a:bodyPr>
          <a:lstStyle/>
          <a:p>
            <a:r>
              <a:rPr lang="en-US" sz="3500">
                <a:solidFill>
                  <a:srgbClr val="FFFFFF"/>
                </a:solidFill>
              </a:rPr>
              <a:t>What Remains the Same</a:t>
            </a:r>
          </a:p>
        </p:txBody>
      </p:sp>
      <p:graphicFrame>
        <p:nvGraphicFramePr>
          <p:cNvPr id="5" name="Content Placeholder 2">
            <a:extLst>
              <a:ext uri="{FF2B5EF4-FFF2-40B4-BE49-F238E27FC236}">
                <a16:creationId xmlns:a16="http://schemas.microsoft.com/office/drawing/2014/main" id="{4872F721-9764-CE28-8BF5-C0FAC75A6194}"/>
              </a:ext>
            </a:extLst>
          </p:cNvPr>
          <p:cNvGraphicFramePr>
            <a:graphicFrameLocks noGrp="1"/>
          </p:cNvGraphicFramePr>
          <p:nvPr>
            <p:ph idx="1"/>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78398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028697" y="348865"/>
            <a:ext cx="7533018" cy="877729"/>
          </a:xfrm>
        </p:spPr>
        <p:txBody>
          <a:bodyPr anchor="ctr">
            <a:normAutofit/>
          </a:bodyPr>
          <a:lstStyle/>
          <a:p>
            <a:r>
              <a:rPr lang="en-US" sz="3500">
                <a:solidFill>
                  <a:srgbClr val="FFFFFF"/>
                </a:solidFill>
              </a:rPr>
              <a:t>Training Resources</a:t>
            </a:r>
          </a:p>
        </p:txBody>
      </p:sp>
      <p:graphicFrame>
        <p:nvGraphicFramePr>
          <p:cNvPr id="5" name="Content Placeholder 2">
            <a:extLst>
              <a:ext uri="{FF2B5EF4-FFF2-40B4-BE49-F238E27FC236}">
                <a16:creationId xmlns:a16="http://schemas.microsoft.com/office/drawing/2014/main" id="{AF352132-D925-7B4F-4B1A-3A8D9510AA00}"/>
              </a:ext>
            </a:extLst>
          </p:cNvPr>
          <p:cNvGraphicFramePr>
            <a:graphicFrameLocks noGrp="1"/>
          </p:cNvGraphicFramePr>
          <p:nvPr>
            <p:ph idx="1"/>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779077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028697" y="348865"/>
            <a:ext cx="7533018" cy="877729"/>
          </a:xfrm>
        </p:spPr>
        <p:txBody>
          <a:bodyPr anchor="ctr">
            <a:normAutofit/>
          </a:bodyPr>
          <a:lstStyle/>
          <a:p>
            <a:r>
              <a:rPr lang="en-US" sz="3500">
                <a:solidFill>
                  <a:srgbClr val="FFFFFF"/>
                </a:solidFill>
              </a:rPr>
              <a:t>Support After Launch</a:t>
            </a:r>
          </a:p>
        </p:txBody>
      </p:sp>
      <p:graphicFrame>
        <p:nvGraphicFramePr>
          <p:cNvPr id="5" name="Content Placeholder 2">
            <a:extLst>
              <a:ext uri="{FF2B5EF4-FFF2-40B4-BE49-F238E27FC236}">
                <a16:creationId xmlns:a16="http://schemas.microsoft.com/office/drawing/2014/main" id="{BC76E49F-B359-9403-16D5-F0F6B7011E80}"/>
              </a:ext>
            </a:extLst>
          </p:cNvPr>
          <p:cNvGraphicFramePr>
            <a:graphicFrameLocks noGrp="1"/>
          </p:cNvGraphicFramePr>
          <p:nvPr>
            <p:ph idx="1"/>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64001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028697" y="348865"/>
            <a:ext cx="7533018" cy="877729"/>
          </a:xfrm>
        </p:spPr>
        <p:txBody>
          <a:bodyPr anchor="ctr">
            <a:normAutofit/>
          </a:bodyPr>
          <a:lstStyle/>
          <a:p>
            <a:r>
              <a:rPr lang="en-US" sz="3500">
                <a:solidFill>
                  <a:srgbClr val="FFFFFF"/>
                </a:solidFill>
              </a:rPr>
              <a:t>Frequently Asked Questions</a:t>
            </a:r>
          </a:p>
        </p:txBody>
      </p:sp>
      <p:graphicFrame>
        <p:nvGraphicFramePr>
          <p:cNvPr id="5" name="Content Placeholder 2">
            <a:extLst>
              <a:ext uri="{FF2B5EF4-FFF2-40B4-BE49-F238E27FC236}">
                <a16:creationId xmlns:a16="http://schemas.microsoft.com/office/drawing/2014/main" id="{2DEC5753-BB1B-A320-4661-A225735E7AAA}"/>
              </a:ext>
            </a:extLst>
          </p:cNvPr>
          <p:cNvGraphicFramePr>
            <a:graphicFrameLocks noGrp="1"/>
          </p:cNvGraphicFramePr>
          <p:nvPr>
            <p:ph idx="1"/>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673265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028697" y="348865"/>
            <a:ext cx="7533018" cy="877729"/>
          </a:xfrm>
        </p:spPr>
        <p:txBody>
          <a:bodyPr anchor="ctr">
            <a:normAutofit/>
          </a:bodyPr>
          <a:lstStyle/>
          <a:p>
            <a:r>
              <a:rPr lang="en-US" sz="3500">
                <a:solidFill>
                  <a:srgbClr val="FFFFFF"/>
                </a:solidFill>
              </a:rPr>
              <a:t>Key Takeaways</a:t>
            </a:r>
          </a:p>
        </p:txBody>
      </p:sp>
      <p:graphicFrame>
        <p:nvGraphicFramePr>
          <p:cNvPr id="5" name="Content Placeholder 2">
            <a:extLst>
              <a:ext uri="{FF2B5EF4-FFF2-40B4-BE49-F238E27FC236}">
                <a16:creationId xmlns:a16="http://schemas.microsoft.com/office/drawing/2014/main" id="{A533C818-34B2-139A-0ABE-863A28A62D12}"/>
              </a:ext>
            </a:extLst>
          </p:cNvPr>
          <p:cNvGraphicFramePr>
            <a:graphicFrameLocks noGrp="1"/>
          </p:cNvGraphicFramePr>
          <p:nvPr>
            <p:ph idx="1"/>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871724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16CFE4-3749-21E0-5C92-09F18BFA46E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5AB1ABF-AF36-A403-2C75-96E4EBEE5A9C}"/>
              </a:ext>
            </a:extLst>
          </p:cNvPr>
          <p:cNvSpPr txBox="1"/>
          <p:nvPr/>
        </p:nvSpPr>
        <p:spPr>
          <a:xfrm>
            <a:off x="609600" y="1552198"/>
            <a:ext cx="7835900" cy="3539430"/>
          </a:xfrm>
          <a:prstGeom prst="rect">
            <a:avLst/>
          </a:prstGeom>
          <a:noFill/>
        </p:spPr>
        <p:txBody>
          <a:bodyPr wrap="square" rtlCol="0">
            <a:spAutoFit/>
          </a:bodyPr>
          <a:lstStyle/>
          <a:p>
            <a:pPr marL="457200" indent="-457200">
              <a:buFont typeface="Arial" panose="020B0604020202020204" pitchFamily="34" charset="0"/>
              <a:buChar char="•"/>
            </a:pPr>
            <a:r>
              <a:rPr lang="en-US" sz="2800" b="1" dirty="0">
                <a:solidFill>
                  <a:schemeClr val="tx2">
                    <a:lumMod val="75000"/>
                  </a:schemeClr>
                </a:solidFill>
              </a:rPr>
              <a:t>Focused Inbox:</a:t>
            </a:r>
            <a:r>
              <a:rPr lang="en-US" sz="2800" b="1" dirty="0">
                <a:solidFill>
                  <a:schemeClr val="tx1">
                    <a:lumMod val="95000"/>
                  </a:schemeClr>
                </a:solidFill>
              </a:rPr>
              <a:t> </a:t>
            </a:r>
            <a:r>
              <a:rPr lang="en-US" sz="2400" b="1" dirty="0">
                <a:solidFill>
                  <a:schemeClr val="tx1">
                    <a:lumMod val="95000"/>
                  </a:schemeClr>
                </a:solidFill>
              </a:rPr>
              <a:t>Not new to Outlook, but superpowered.</a:t>
            </a:r>
          </a:p>
          <a:p>
            <a:pPr marL="742950" lvl="1" indent="-285750">
              <a:buFont typeface="Arial" panose="020B0604020202020204" pitchFamily="34" charset="0"/>
              <a:buChar char="•"/>
            </a:pPr>
            <a:r>
              <a:rPr lang="en-US" sz="2400" b="1" dirty="0">
                <a:solidFill>
                  <a:schemeClr val="tx1">
                    <a:lumMod val="95000"/>
                  </a:schemeClr>
                </a:solidFill>
              </a:rPr>
              <a:t>Unified Drag-and-Drop Training: You can train your Focused Inbox faster</a:t>
            </a:r>
          </a:p>
          <a:p>
            <a:pPr marL="742950" lvl="1" indent="-285750">
              <a:buFont typeface="Arial" panose="020B0604020202020204" pitchFamily="34" charset="0"/>
              <a:buChar char="•"/>
            </a:pPr>
            <a:endParaRPr lang="en-US" sz="2400" b="1" dirty="0">
              <a:solidFill>
                <a:schemeClr val="tx1">
                  <a:lumMod val="95000"/>
                </a:schemeClr>
              </a:solidFill>
            </a:endParaRPr>
          </a:p>
          <a:p>
            <a:pPr marL="342900" indent="-342900">
              <a:buFont typeface="Arial" panose="020B0604020202020204" pitchFamily="34" charset="0"/>
              <a:buChar char="•"/>
            </a:pPr>
            <a:r>
              <a:rPr lang="en-US" sz="2800" b="1" dirty="0">
                <a:solidFill>
                  <a:schemeClr val="tx2">
                    <a:lumMod val="75000"/>
                  </a:schemeClr>
                </a:solidFill>
              </a:rPr>
              <a:t>Other Folder:</a:t>
            </a:r>
            <a:r>
              <a:rPr lang="en-US" sz="2800" b="1" dirty="0">
                <a:solidFill>
                  <a:schemeClr val="tx1">
                    <a:lumMod val="95000"/>
                  </a:schemeClr>
                </a:solidFill>
              </a:rPr>
              <a:t> </a:t>
            </a:r>
            <a:r>
              <a:rPr lang="en-US" sz="2400" b="1" dirty="0">
                <a:solidFill>
                  <a:schemeClr val="tx1">
                    <a:lumMod val="95000"/>
                  </a:schemeClr>
                </a:solidFill>
              </a:rPr>
              <a:t>The companion tab to Focused Inbox.</a:t>
            </a:r>
          </a:p>
          <a:p>
            <a:pPr marL="742950" lvl="1" indent="-285750">
              <a:buFont typeface="Arial" panose="020B0604020202020204" pitchFamily="34" charset="0"/>
              <a:buChar char="•"/>
            </a:pPr>
            <a:r>
              <a:rPr lang="en-US" sz="2400" b="1" dirty="0">
                <a:solidFill>
                  <a:schemeClr val="tx1">
                    <a:lumMod val="95000"/>
                  </a:schemeClr>
                </a:solidFill>
              </a:rPr>
              <a:t>Acts as a secondary filter where Outlook automatically routes emails that are valid and safe, but less important or non-urgent</a:t>
            </a:r>
            <a:endParaRPr lang="en-US" dirty="0">
              <a:solidFill>
                <a:schemeClr val="tx1">
                  <a:lumMod val="95000"/>
                </a:schemeClr>
              </a:solidFill>
            </a:endParaRPr>
          </a:p>
        </p:txBody>
      </p:sp>
      <p:sp>
        <p:nvSpPr>
          <p:cNvPr id="7" name="TextBox 6">
            <a:extLst>
              <a:ext uri="{FF2B5EF4-FFF2-40B4-BE49-F238E27FC236}">
                <a16:creationId xmlns:a16="http://schemas.microsoft.com/office/drawing/2014/main" id="{4A1FD583-D671-5CE3-DCA3-F1B77B46D0DD}"/>
              </a:ext>
            </a:extLst>
          </p:cNvPr>
          <p:cNvSpPr txBox="1"/>
          <p:nvPr/>
        </p:nvSpPr>
        <p:spPr>
          <a:xfrm>
            <a:off x="388076" y="674172"/>
            <a:ext cx="7835900" cy="646331"/>
          </a:xfrm>
          <a:prstGeom prst="rect">
            <a:avLst/>
          </a:prstGeom>
          <a:noFill/>
        </p:spPr>
        <p:txBody>
          <a:bodyPr wrap="square">
            <a:spAutoFit/>
          </a:bodyPr>
          <a:lstStyle/>
          <a:p>
            <a:r>
              <a:rPr lang="en-US" sz="3600" b="1" dirty="0">
                <a:solidFill>
                  <a:schemeClr val="tx2">
                    <a:lumMod val="75000"/>
                  </a:schemeClr>
                </a:solidFill>
              </a:rPr>
              <a:t>Artificial Intelligence (A Focused Inbox)</a:t>
            </a:r>
          </a:p>
        </p:txBody>
      </p:sp>
    </p:spTree>
    <p:extLst>
      <p:ext uri="{BB962C8B-B14F-4D97-AF65-F5344CB8AC3E}">
        <p14:creationId xmlns:p14="http://schemas.microsoft.com/office/powerpoint/2010/main" val="39502337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62678-5BA2-AA3A-4129-99E02B35949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D672820-9C4A-72A5-3596-A045799B1563}"/>
              </a:ext>
            </a:extLst>
          </p:cNvPr>
          <p:cNvSpPr txBox="1"/>
          <p:nvPr/>
        </p:nvSpPr>
        <p:spPr>
          <a:xfrm>
            <a:off x="609600" y="1552198"/>
            <a:ext cx="8051800" cy="3539430"/>
          </a:xfrm>
          <a:prstGeom prst="rect">
            <a:avLst/>
          </a:prstGeom>
          <a:noFill/>
        </p:spPr>
        <p:txBody>
          <a:bodyPr wrap="square" rtlCol="0">
            <a:spAutoFit/>
          </a:bodyPr>
          <a:lstStyle/>
          <a:p>
            <a:pPr algn="ctr"/>
            <a:r>
              <a:rPr lang="en-US" sz="2800" b="1" dirty="0">
                <a:solidFill>
                  <a:schemeClr val="tx1">
                    <a:lumMod val="95000"/>
                  </a:schemeClr>
                </a:solidFill>
              </a:rPr>
              <a:t>Disable Copilot and content-analyzing AI features</a:t>
            </a:r>
          </a:p>
          <a:p>
            <a:pPr marL="457200" indent="-457200">
              <a:buFont typeface="Arial" panose="020B0604020202020204" pitchFamily="34" charset="0"/>
              <a:buChar char="•"/>
            </a:pPr>
            <a:endParaRPr lang="en-US" sz="2800" b="1" dirty="0">
              <a:solidFill>
                <a:schemeClr val="tx1">
                  <a:lumMod val="95000"/>
                </a:schemeClr>
              </a:solidFill>
            </a:endParaRPr>
          </a:p>
          <a:p>
            <a:pPr marL="514350" indent="-514350">
              <a:buFont typeface="+mj-lt"/>
              <a:buAutoNum type="arabicPeriod"/>
            </a:pPr>
            <a:r>
              <a:rPr lang="en-US" sz="2400" b="1" dirty="0">
                <a:solidFill>
                  <a:schemeClr val="tx2">
                    <a:lumMod val="75000"/>
                  </a:schemeClr>
                </a:solidFill>
              </a:rPr>
              <a:t>Click the Gear icon (</a:t>
            </a:r>
            <a:r>
              <a:rPr lang="en-US" sz="2400" b="1" dirty="0">
                <a:solidFill>
                  <a:schemeClr val="tx1">
                    <a:lumMod val="95000"/>
                  </a:schemeClr>
                </a:solidFill>
              </a:rPr>
              <a:t>Settings) in the top-right corner</a:t>
            </a:r>
          </a:p>
          <a:p>
            <a:pPr marL="514350" indent="-514350">
              <a:buFont typeface="+mj-lt"/>
              <a:buAutoNum type="arabicPeriod"/>
            </a:pPr>
            <a:endParaRPr lang="en-US" sz="2400" b="1" dirty="0">
              <a:solidFill>
                <a:schemeClr val="tx1">
                  <a:lumMod val="95000"/>
                </a:schemeClr>
              </a:solidFill>
            </a:endParaRPr>
          </a:p>
          <a:p>
            <a:pPr marL="514350" indent="-514350">
              <a:buFont typeface="+mj-lt"/>
              <a:buAutoNum type="arabicPeriod"/>
            </a:pPr>
            <a:r>
              <a:rPr lang="en-US" sz="2400" b="1" dirty="0">
                <a:solidFill>
                  <a:schemeClr val="tx1">
                    <a:lumMod val="95000"/>
                  </a:schemeClr>
                </a:solidFill>
              </a:rPr>
              <a:t>Select Copilot from the eft menu and toggle </a:t>
            </a:r>
            <a:r>
              <a:rPr lang="en-US" sz="2400" b="1" dirty="0">
                <a:solidFill>
                  <a:schemeClr val="tx2">
                    <a:lumMod val="75000"/>
                  </a:schemeClr>
                </a:solidFill>
              </a:rPr>
              <a:t>Turn on Copilot to Off</a:t>
            </a:r>
            <a:endParaRPr lang="en-US" sz="2400" b="1" dirty="0">
              <a:solidFill>
                <a:schemeClr val="tx1">
                  <a:lumMod val="95000"/>
                </a:schemeClr>
              </a:solidFill>
            </a:endParaRPr>
          </a:p>
          <a:p>
            <a:pPr marL="514350" indent="-514350">
              <a:buFont typeface="+mj-lt"/>
              <a:buAutoNum type="arabicPeriod"/>
            </a:pPr>
            <a:endParaRPr lang="en-US" sz="2400" b="1" dirty="0">
              <a:solidFill>
                <a:schemeClr val="tx1">
                  <a:lumMod val="95000"/>
                </a:schemeClr>
              </a:solidFill>
            </a:endParaRPr>
          </a:p>
          <a:p>
            <a:pPr marL="514350" indent="-514350">
              <a:buFont typeface="+mj-lt"/>
              <a:buAutoNum type="arabicPeriod"/>
            </a:pPr>
            <a:r>
              <a:rPr lang="en-US" sz="2400" b="1" dirty="0">
                <a:solidFill>
                  <a:schemeClr val="tx1">
                    <a:lumMod val="95000"/>
                  </a:schemeClr>
                </a:solidFill>
              </a:rPr>
              <a:t>Go to General &gt; Privacy and data &gt; Privacy settings. Turn off the option </a:t>
            </a:r>
            <a:r>
              <a:rPr lang="en-US" sz="2400" b="1" dirty="0">
                <a:solidFill>
                  <a:schemeClr val="tx2">
                    <a:lumMod val="75000"/>
                  </a:schemeClr>
                </a:solidFill>
              </a:rPr>
              <a:t>“Turn on optional connected experiences”</a:t>
            </a:r>
            <a:endParaRPr lang="en-US" sz="1600" dirty="0">
              <a:solidFill>
                <a:schemeClr val="tx1">
                  <a:lumMod val="95000"/>
                </a:schemeClr>
              </a:solidFill>
            </a:endParaRPr>
          </a:p>
        </p:txBody>
      </p:sp>
      <p:sp>
        <p:nvSpPr>
          <p:cNvPr id="7" name="TextBox 6">
            <a:extLst>
              <a:ext uri="{FF2B5EF4-FFF2-40B4-BE49-F238E27FC236}">
                <a16:creationId xmlns:a16="http://schemas.microsoft.com/office/drawing/2014/main" id="{F59E9C5C-45CB-802B-A661-0129F32574DC}"/>
              </a:ext>
            </a:extLst>
          </p:cNvPr>
          <p:cNvSpPr txBox="1"/>
          <p:nvPr/>
        </p:nvSpPr>
        <p:spPr>
          <a:xfrm>
            <a:off x="388076" y="674172"/>
            <a:ext cx="7835900" cy="646331"/>
          </a:xfrm>
          <a:prstGeom prst="rect">
            <a:avLst/>
          </a:prstGeom>
          <a:noFill/>
        </p:spPr>
        <p:txBody>
          <a:bodyPr wrap="square">
            <a:spAutoFit/>
          </a:bodyPr>
          <a:lstStyle/>
          <a:p>
            <a:r>
              <a:rPr lang="en-US" sz="3600" b="1" dirty="0">
                <a:solidFill>
                  <a:schemeClr val="tx2">
                    <a:lumMod val="75000"/>
                  </a:schemeClr>
                </a:solidFill>
              </a:rPr>
              <a:t>Artificial Intelligence (Turning it Off)</a:t>
            </a:r>
          </a:p>
        </p:txBody>
      </p:sp>
      <p:pic>
        <p:nvPicPr>
          <p:cNvPr id="11" name="Graphic 10" descr="Gears with solid fill">
            <a:extLst>
              <a:ext uri="{FF2B5EF4-FFF2-40B4-BE49-F238E27FC236}">
                <a16:creationId xmlns:a16="http://schemas.microsoft.com/office/drawing/2014/main" id="{8D0D3642-C200-D256-1995-2E426A8178A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5400000">
            <a:off x="1251512" y="4866123"/>
            <a:ext cx="1739900" cy="1739900"/>
          </a:xfrm>
          <a:prstGeom prst="rect">
            <a:avLst/>
          </a:prstGeom>
        </p:spPr>
      </p:pic>
      <p:pic>
        <p:nvPicPr>
          <p:cNvPr id="15" name="Graphic 14" descr="Gears with solid fill">
            <a:extLst>
              <a:ext uri="{FF2B5EF4-FFF2-40B4-BE49-F238E27FC236}">
                <a16:creationId xmlns:a16="http://schemas.microsoft.com/office/drawing/2014/main" id="{DB2D5262-3EB7-510F-44EA-BD3C5C0DE74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808881">
            <a:off x="6330950" y="5018523"/>
            <a:ext cx="1739900" cy="1739900"/>
          </a:xfrm>
          <a:prstGeom prst="rect">
            <a:avLst/>
          </a:prstGeom>
        </p:spPr>
      </p:pic>
    </p:spTree>
    <p:extLst>
      <p:ext uri="{BB962C8B-B14F-4D97-AF65-F5344CB8AC3E}">
        <p14:creationId xmlns:p14="http://schemas.microsoft.com/office/powerpoint/2010/main" val="37882336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D4613-374B-1F9D-B336-E8A262FE50A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94D0BCA-E879-8B91-BE27-435763D9A1FB}"/>
              </a:ext>
            </a:extLst>
          </p:cNvPr>
          <p:cNvSpPr txBox="1"/>
          <p:nvPr/>
        </p:nvSpPr>
        <p:spPr>
          <a:xfrm>
            <a:off x="609600" y="1552198"/>
            <a:ext cx="8051800" cy="4370427"/>
          </a:xfrm>
          <a:prstGeom prst="rect">
            <a:avLst/>
          </a:prstGeom>
          <a:noFill/>
        </p:spPr>
        <p:txBody>
          <a:bodyPr wrap="square" rtlCol="0">
            <a:spAutoFit/>
          </a:bodyPr>
          <a:lstStyle/>
          <a:p>
            <a:r>
              <a:rPr lang="en-US" sz="2000" b="1" dirty="0">
                <a:solidFill>
                  <a:schemeClr val="tx1">
                    <a:lumMod val="95000"/>
                  </a:schemeClr>
                </a:solidFill>
              </a:rPr>
              <a:t>NOTICE: </a:t>
            </a:r>
            <a:r>
              <a:rPr lang="en-US" sz="2000" dirty="0">
                <a:solidFill>
                  <a:schemeClr val="tx1">
                    <a:lumMod val="95000"/>
                  </a:schemeClr>
                </a:solidFill>
              </a:rPr>
              <a:t>There is </a:t>
            </a:r>
            <a:r>
              <a:rPr lang="en-US" sz="2000" b="1" dirty="0">
                <a:solidFill>
                  <a:schemeClr val="tx2">
                    <a:lumMod val="75000"/>
                  </a:schemeClr>
                </a:solidFill>
              </a:rPr>
              <a:t>no single button that completely strips every trace of AI </a:t>
            </a:r>
            <a:r>
              <a:rPr lang="en-US" sz="2000" dirty="0">
                <a:solidFill>
                  <a:schemeClr val="tx1">
                    <a:lumMod val="95000"/>
                  </a:schemeClr>
                </a:solidFill>
              </a:rPr>
              <a:t>from the "New Outlook" client, but you can disable its core AI capabilities and hide its interface elements.  New Outlook is web-based and features like "Copilot" and smart text assistance are handled on its cloud servers rather than locally on your computer.  However, by following the previous steps, </a:t>
            </a:r>
            <a:r>
              <a:rPr lang="en-US" sz="2000" b="1" dirty="0">
                <a:solidFill>
                  <a:schemeClr val="tx2">
                    <a:lumMod val="75000"/>
                  </a:schemeClr>
                </a:solidFill>
              </a:rPr>
              <a:t>you can effectively shut off Copilot drafting and stop Microsoft from analyzing your emails.</a:t>
            </a:r>
          </a:p>
          <a:p>
            <a:endParaRPr lang="en-US" sz="2000" dirty="0">
              <a:solidFill>
                <a:schemeClr val="tx1">
                  <a:lumMod val="95000"/>
                </a:schemeClr>
              </a:solidFill>
            </a:endParaRPr>
          </a:p>
          <a:p>
            <a:r>
              <a:rPr lang="en-US" sz="2000" b="1" dirty="0">
                <a:solidFill>
                  <a:schemeClr val="tx1">
                    <a:lumMod val="95000"/>
                  </a:schemeClr>
                </a:solidFill>
              </a:rPr>
              <a:t>NOTICE: </a:t>
            </a:r>
            <a:r>
              <a:rPr lang="en-US" sz="2000" dirty="0">
                <a:solidFill>
                  <a:schemeClr val="tx1">
                    <a:lumMod val="95000"/>
                  </a:schemeClr>
                </a:solidFill>
              </a:rPr>
              <a:t>Many users note that even after toggling Copilot off, </a:t>
            </a:r>
            <a:r>
              <a:rPr lang="en-US" sz="2000" b="1" dirty="0">
                <a:solidFill>
                  <a:schemeClr val="tx2">
                    <a:lumMod val="75000"/>
                  </a:schemeClr>
                </a:solidFill>
              </a:rPr>
              <a:t>the AI elements randomly reactivate</a:t>
            </a:r>
            <a:r>
              <a:rPr lang="en-US" sz="2000" dirty="0">
                <a:solidFill>
                  <a:schemeClr val="tx1">
                    <a:lumMod val="95000"/>
                  </a:schemeClr>
                </a:solidFill>
              </a:rPr>
              <a:t> or show back up after an application update or a system restart.</a:t>
            </a:r>
          </a:p>
          <a:p>
            <a:endParaRPr lang="en-US" sz="2000" dirty="0">
              <a:solidFill>
                <a:schemeClr val="tx1">
                  <a:lumMod val="95000"/>
                </a:schemeClr>
              </a:solidFill>
            </a:endParaRPr>
          </a:p>
          <a:p>
            <a:r>
              <a:rPr lang="en-US" sz="2000" b="1" dirty="0">
                <a:solidFill>
                  <a:schemeClr val="tx2">
                    <a:lumMod val="75000"/>
                  </a:schemeClr>
                </a:solidFill>
              </a:rPr>
              <a:t>WHAT WILL NOT WORK WITHOUT AI:</a:t>
            </a:r>
          </a:p>
          <a:p>
            <a:r>
              <a:rPr lang="en-US" dirty="0">
                <a:solidFill>
                  <a:schemeClr val="tx1">
                    <a:lumMod val="95000"/>
                  </a:schemeClr>
                </a:solidFill>
              </a:rPr>
              <a:t>Smart Writing Tools | Text Predictions | Advanced Editor Feedback | Search Enhance</a:t>
            </a:r>
            <a:endParaRPr lang="en-US" sz="2000" dirty="0">
              <a:solidFill>
                <a:schemeClr val="tx1">
                  <a:lumMod val="95000"/>
                </a:schemeClr>
              </a:solidFill>
            </a:endParaRPr>
          </a:p>
        </p:txBody>
      </p:sp>
      <p:sp>
        <p:nvSpPr>
          <p:cNvPr id="7" name="TextBox 6">
            <a:extLst>
              <a:ext uri="{FF2B5EF4-FFF2-40B4-BE49-F238E27FC236}">
                <a16:creationId xmlns:a16="http://schemas.microsoft.com/office/drawing/2014/main" id="{AF93D5AE-468D-D5DD-82AA-11FE9167C254}"/>
              </a:ext>
            </a:extLst>
          </p:cNvPr>
          <p:cNvSpPr txBox="1"/>
          <p:nvPr/>
        </p:nvSpPr>
        <p:spPr>
          <a:xfrm>
            <a:off x="388076" y="674172"/>
            <a:ext cx="7835900" cy="646331"/>
          </a:xfrm>
          <a:prstGeom prst="rect">
            <a:avLst/>
          </a:prstGeom>
          <a:noFill/>
        </p:spPr>
        <p:txBody>
          <a:bodyPr wrap="square">
            <a:spAutoFit/>
          </a:bodyPr>
          <a:lstStyle/>
          <a:p>
            <a:r>
              <a:rPr lang="en-US" sz="3600" b="1" dirty="0">
                <a:solidFill>
                  <a:schemeClr val="tx2">
                    <a:lumMod val="75000"/>
                  </a:schemeClr>
                </a:solidFill>
              </a:rPr>
              <a:t>Artificial Intelligence (Turning it Off)</a:t>
            </a:r>
          </a:p>
        </p:txBody>
      </p:sp>
    </p:spTree>
    <p:extLst>
      <p:ext uri="{BB962C8B-B14F-4D97-AF65-F5344CB8AC3E}">
        <p14:creationId xmlns:p14="http://schemas.microsoft.com/office/powerpoint/2010/main" val="24418860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3A397E3E-B90C-4D82-BAAA-36F7AC6A45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2" name="Freeform: Shape 71">
            <a:extLst>
              <a:ext uri="{FF2B5EF4-FFF2-40B4-BE49-F238E27FC236}">
                <a16:creationId xmlns:a16="http://schemas.microsoft.com/office/drawing/2014/main" id="{8CF5E676-CA04-4CED-9F1E-5026ED66E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857251"/>
            <a:ext cx="2124801" cy="2248199"/>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solidFill>
                <a:schemeClr val="accent1"/>
              </a:solidFill>
            </a:endParaRPr>
          </a:p>
        </p:txBody>
      </p:sp>
      <p:sp>
        <p:nvSpPr>
          <p:cNvPr id="74" name="Freeform: Shape 73">
            <a:extLst>
              <a:ext uri="{FF2B5EF4-FFF2-40B4-BE49-F238E27FC236}">
                <a16:creationId xmlns:a16="http://schemas.microsoft.com/office/drawing/2014/main" id="{AFD1189F-9598-4281-8056-2845388D4D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1"/>
            <a:ext cx="2124801" cy="2248199"/>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6">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solidFill>
                <a:schemeClr val="accent1"/>
              </a:solidFill>
            </a:endParaRPr>
          </a:p>
        </p:txBody>
      </p:sp>
      <p:sp>
        <p:nvSpPr>
          <p:cNvPr id="76" name="Freeform: Shape 75">
            <a:extLst>
              <a:ext uri="{FF2B5EF4-FFF2-40B4-BE49-F238E27FC236}">
                <a16:creationId xmlns:a16="http://schemas.microsoft.com/office/drawing/2014/main" id="{583E04E1-D74F-4ED6-972C-035F4FEC4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69565" y="3530706"/>
            <a:ext cx="2574436" cy="2470045"/>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78" name="Freeform: Shape 77">
            <a:extLst>
              <a:ext uri="{FF2B5EF4-FFF2-40B4-BE49-F238E27FC236}">
                <a16:creationId xmlns:a16="http://schemas.microsoft.com/office/drawing/2014/main" id="{A2B5CBEA-F125-49B6-8335-227C325B11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69565" y="3530706"/>
            <a:ext cx="2574436" cy="2470045"/>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2">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80" name="Rectangle 79">
            <a:extLst>
              <a:ext uri="{FF2B5EF4-FFF2-40B4-BE49-F238E27FC236}">
                <a16:creationId xmlns:a16="http://schemas.microsoft.com/office/drawing/2014/main" id="{E51A97D9-C694-4307-818B-0C5BBF4136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40790" y="1471835"/>
            <a:ext cx="5223514" cy="4051847"/>
          </a:xfrm>
          <a:prstGeom prst="rect">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2" name="Rectangle 81">
            <a:extLst>
              <a:ext uri="{FF2B5EF4-FFF2-40B4-BE49-F238E27FC236}">
                <a16:creationId xmlns:a16="http://schemas.microsoft.com/office/drawing/2014/main" id="{2C1D3151-5F97-4860-B56C-C98BD62CC2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40790" y="1471835"/>
            <a:ext cx="5223514" cy="4051847"/>
          </a:xfrm>
          <a:prstGeom prst="rect">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4" name="Rectangle 83">
            <a:extLst>
              <a:ext uri="{FF2B5EF4-FFF2-40B4-BE49-F238E27FC236}">
                <a16:creationId xmlns:a16="http://schemas.microsoft.com/office/drawing/2014/main" id="{8DE96824-E506-4448-8704-5EC7BF7BC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60244" y="1403077"/>
            <a:ext cx="5223514" cy="4051847"/>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452B3E26-CF56-5E1C-E19D-4EC6C08DAB5C}"/>
              </a:ext>
            </a:extLst>
          </p:cNvPr>
          <p:cNvSpPr>
            <a:spLocks noGrp="1"/>
          </p:cNvSpPr>
          <p:nvPr>
            <p:ph type="ctrTitle"/>
          </p:nvPr>
        </p:nvSpPr>
        <p:spPr>
          <a:xfrm>
            <a:off x="2165074" y="1979217"/>
            <a:ext cx="4813853" cy="2019038"/>
          </a:xfrm>
        </p:spPr>
        <p:txBody>
          <a:bodyPr>
            <a:normAutofit/>
          </a:bodyPr>
          <a:lstStyle/>
          <a:p>
            <a:r>
              <a:rPr lang="en-US" sz="3450" dirty="0">
                <a:solidFill>
                  <a:schemeClr val="bg1"/>
                </a:solidFill>
              </a:rPr>
              <a:t>Here’s how New Outlook can save you time!</a:t>
            </a:r>
          </a:p>
        </p:txBody>
      </p:sp>
      <p:sp>
        <p:nvSpPr>
          <p:cNvPr id="3" name="Subtitle 2">
            <a:extLst>
              <a:ext uri="{FF2B5EF4-FFF2-40B4-BE49-F238E27FC236}">
                <a16:creationId xmlns:a16="http://schemas.microsoft.com/office/drawing/2014/main" id="{38D302A2-1A2F-21B4-0AA6-25832AD1214D}"/>
              </a:ext>
            </a:extLst>
          </p:cNvPr>
          <p:cNvSpPr>
            <a:spLocks noGrp="1"/>
          </p:cNvSpPr>
          <p:nvPr>
            <p:ph type="subTitle" idx="1"/>
          </p:nvPr>
        </p:nvSpPr>
        <p:spPr>
          <a:xfrm>
            <a:off x="2165074" y="4167843"/>
            <a:ext cx="4813853" cy="763436"/>
          </a:xfrm>
        </p:spPr>
        <p:txBody>
          <a:bodyPr>
            <a:normAutofit/>
          </a:bodyPr>
          <a:lstStyle/>
          <a:p>
            <a:r>
              <a:rPr lang="en-US" sz="1500">
                <a:solidFill>
                  <a:schemeClr val="bg1"/>
                </a:solidFill>
              </a:rPr>
              <a:t>Kathryn Avent-Mann</a:t>
            </a:r>
          </a:p>
        </p:txBody>
      </p:sp>
      <p:sp>
        <p:nvSpPr>
          <p:cNvPr id="86" name="Freeform: Shape 85">
            <a:extLst>
              <a:ext uri="{FF2B5EF4-FFF2-40B4-BE49-F238E27FC236}">
                <a16:creationId xmlns:a16="http://schemas.microsoft.com/office/drawing/2014/main" id="{E16C8D8F-10E9-4498-ABDB-0F923F8B68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03077"/>
            <a:ext cx="1396391" cy="208334"/>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bg1"/>
          </a:solidFill>
          <a:ln w="9525" cap="flat">
            <a:noFill/>
            <a:prstDash val="solid"/>
            <a:miter/>
          </a:ln>
        </p:spPr>
        <p:txBody>
          <a:bodyPr wrap="square" rtlCol="0" anchor="ctr">
            <a:noAutofit/>
          </a:bodyPr>
          <a:lstStyle/>
          <a:p>
            <a:endParaRPr lang="en-US" sz="1350" dirty="0"/>
          </a:p>
        </p:txBody>
      </p:sp>
      <p:sp>
        <p:nvSpPr>
          <p:cNvPr id="88" name="Graphic 212">
            <a:extLst>
              <a:ext uri="{FF2B5EF4-FFF2-40B4-BE49-F238E27FC236}">
                <a16:creationId xmlns:a16="http://schemas.microsoft.com/office/drawing/2014/main" id="{4FB204DF-284E-45F6-A017-79A4DF57BC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81494" y="1115006"/>
            <a:ext cx="576140" cy="57614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90" name="Graphic 212">
            <a:extLst>
              <a:ext uri="{FF2B5EF4-FFF2-40B4-BE49-F238E27FC236}">
                <a16:creationId xmlns:a16="http://schemas.microsoft.com/office/drawing/2014/main" id="{5EC6B544-8C84-47A6-885D-A4F09EF5C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81494" y="1115006"/>
            <a:ext cx="576140" cy="57614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92" name="Freeform: Shape 91">
            <a:extLst>
              <a:ext uri="{FF2B5EF4-FFF2-40B4-BE49-F238E27FC236}">
                <a16:creationId xmlns:a16="http://schemas.microsoft.com/office/drawing/2014/main" id="{1E5A83E3-8A11-4492-BB6E-F5F2240316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32879"/>
            <a:ext cx="1396391" cy="208334"/>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bg1"/>
          </a:solidFill>
          <a:ln w="9525" cap="flat">
            <a:noFill/>
            <a:prstDash val="solid"/>
            <a:miter/>
          </a:ln>
        </p:spPr>
        <p:txBody>
          <a:bodyPr wrap="square" rtlCol="0" anchor="ctr">
            <a:noAutofit/>
          </a:bodyPr>
          <a:lstStyle/>
          <a:p>
            <a:endParaRPr lang="en-US" sz="1350" dirty="0"/>
          </a:p>
        </p:txBody>
      </p:sp>
      <p:sp>
        <p:nvSpPr>
          <p:cNvPr id="94" name="Oval 93">
            <a:extLst>
              <a:ext uri="{FF2B5EF4-FFF2-40B4-BE49-F238E27FC236}">
                <a16:creationId xmlns:a16="http://schemas.microsoft.com/office/drawing/2014/main" id="{32C95C5C-6FBD-47FF-9CA6-066193539A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37855" y="4682457"/>
            <a:ext cx="386946" cy="386946"/>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96" name="Oval 95">
            <a:extLst>
              <a:ext uri="{FF2B5EF4-FFF2-40B4-BE49-F238E27FC236}">
                <a16:creationId xmlns:a16="http://schemas.microsoft.com/office/drawing/2014/main" id="{4D1A5E71-B6B6-486A-8CDC-C7ABD9B90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37855" y="4682457"/>
            <a:ext cx="386946" cy="386946"/>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grpSp>
        <p:nvGrpSpPr>
          <p:cNvPr id="98" name="Graphic 185">
            <a:extLst>
              <a:ext uri="{FF2B5EF4-FFF2-40B4-BE49-F238E27FC236}">
                <a16:creationId xmlns:a16="http://schemas.microsoft.com/office/drawing/2014/main" id="{FB9739EB-7F66-433D-841F-AB3CD18700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21475" y="5347548"/>
            <a:ext cx="790850" cy="352267"/>
            <a:chOff x="9841624" y="4115729"/>
            <a:chExt cx="602169" cy="268223"/>
          </a:xfrm>
          <a:solidFill>
            <a:schemeClr val="bg1"/>
          </a:solidFill>
        </p:grpSpPr>
        <p:sp>
          <p:nvSpPr>
            <p:cNvPr id="99" name="Freeform: Shape 98">
              <a:extLst>
                <a:ext uri="{FF2B5EF4-FFF2-40B4-BE49-F238E27FC236}">
                  <a16:creationId xmlns:a16="http://schemas.microsoft.com/office/drawing/2014/main" id="{104F2BBD-A005-4DCB-9566-F2351050BE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sz="1350" dirty="0"/>
            </a:p>
          </p:txBody>
        </p:sp>
        <p:sp>
          <p:nvSpPr>
            <p:cNvPr id="100" name="Freeform: Shape 99">
              <a:extLst>
                <a:ext uri="{FF2B5EF4-FFF2-40B4-BE49-F238E27FC236}">
                  <a16:creationId xmlns:a16="http://schemas.microsoft.com/office/drawing/2014/main" id="{8B00DEC7-198B-49D1-98FD-018F3ECFCF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sz="1350" dirty="0"/>
            </a:p>
          </p:txBody>
        </p:sp>
        <p:sp>
          <p:nvSpPr>
            <p:cNvPr id="101" name="Freeform: Shape 100">
              <a:extLst>
                <a:ext uri="{FF2B5EF4-FFF2-40B4-BE49-F238E27FC236}">
                  <a16:creationId xmlns:a16="http://schemas.microsoft.com/office/drawing/2014/main" id="{F14DFC82-B3B3-468E-91B3-1302CFC684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sz="1350" dirty="0"/>
            </a:p>
          </p:txBody>
        </p:sp>
        <p:sp>
          <p:nvSpPr>
            <p:cNvPr id="102" name="Freeform: Shape 101">
              <a:extLst>
                <a:ext uri="{FF2B5EF4-FFF2-40B4-BE49-F238E27FC236}">
                  <a16:creationId xmlns:a16="http://schemas.microsoft.com/office/drawing/2014/main" id="{D3250EFE-214E-4B8E-AF96-036A514FF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sz="1350" dirty="0"/>
            </a:p>
          </p:txBody>
        </p:sp>
        <p:sp>
          <p:nvSpPr>
            <p:cNvPr id="103" name="Freeform: Shape 102">
              <a:extLst>
                <a:ext uri="{FF2B5EF4-FFF2-40B4-BE49-F238E27FC236}">
                  <a16:creationId xmlns:a16="http://schemas.microsoft.com/office/drawing/2014/main" id="{AD058EBE-D4A5-4C43-B170-6A451F87A7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sz="1350" dirty="0"/>
            </a:p>
          </p:txBody>
        </p:sp>
      </p:grpSp>
    </p:spTree>
    <p:extLst>
      <p:ext uri="{BB962C8B-B14F-4D97-AF65-F5344CB8AC3E}">
        <p14:creationId xmlns:p14="http://schemas.microsoft.com/office/powerpoint/2010/main" val="652954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782</TotalTime>
  <Words>2457</Words>
  <Application>Microsoft Office PowerPoint</Application>
  <PresentationFormat>On-screen Show (4:3)</PresentationFormat>
  <Paragraphs>271</Paragraphs>
  <Slides>56</Slides>
  <Notes>38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56</vt:i4>
      </vt:variant>
    </vt:vector>
  </HeadingPairs>
  <TitlesOfParts>
    <vt:vector size="59"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Here’s how New Outlook can save you time!</vt:lpstr>
      <vt:lpstr>Email Templates/My Templates</vt:lpstr>
      <vt:lpstr>Example</vt:lpstr>
      <vt:lpstr>Quick Scheduling Features</vt:lpstr>
      <vt:lpstr>Example</vt:lpstr>
      <vt:lpstr>Categories and organization improvements </vt:lpstr>
      <vt:lpstr>PowerPoint Presentation</vt:lpstr>
      <vt:lpstr>Multiple time zones in Calendar</vt:lpstr>
      <vt:lpstr>Better Search and Tips Tricks</vt:lpstr>
      <vt:lpstr>Example</vt:lpstr>
      <vt:lpstr>🔧 Daily Workflow Changes New Outlook</vt:lpstr>
      <vt:lpstr>🔗 Case Systems &amp; Add-ins</vt:lpstr>
      <vt:lpstr>📂 Email Archives</vt:lpstr>
      <vt:lpstr>👥 Shared Mailboxes</vt:lpstr>
      <vt:lpstr>🌐 Offline Use</vt:lpstr>
      <vt:lpstr>🤖 Automation</vt:lpstr>
      <vt:lpstr>🚧 Still Improving</vt:lpstr>
      <vt:lpstr>✅ Switch Now If…</vt:lpstr>
      <vt:lpstr>⏳ Wait If…</vt:lpstr>
      <vt:lpstr>🎯 Bottom Line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work isn’t changing.  The buttons are!</vt:lpstr>
      <vt:lpstr>New Layout/Navigation</vt:lpstr>
      <vt:lpstr>New Look for Cases Profile</vt:lpstr>
      <vt:lpstr>The function isn’t new.  The presentation is.</vt:lpstr>
      <vt:lpstr>Timer</vt:lpstr>
      <vt:lpstr>My Time</vt:lpstr>
      <vt:lpstr>Known issues or limitations </vt:lpstr>
      <vt:lpstr>The DATA stays the same!</vt:lpstr>
      <vt:lpstr>Let’s Talk About Switching to LS 5</vt:lpstr>
      <vt:lpstr>LegalServer 5: Preparing for Go-Live</vt:lpstr>
      <vt:lpstr>Go-Live Checklist</vt:lpstr>
      <vt:lpstr>What Will Work Differently</vt:lpstr>
      <vt:lpstr>Known Issues and Limitations</vt:lpstr>
      <vt:lpstr>Permissions and Security</vt:lpstr>
      <vt:lpstr>What Remains the Same</vt:lpstr>
      <vt:lpstr>Training Resources</vt:lpstr>
      <vt:lpstr>Support After Launch</vt:lpstr>
      <vt:lpstr>Frequently Asked Questions</vt:lpstr>
      <vt:lpstr>Key Takeaways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Holly Fuller</dc:creator>
  <cp:keywords/>
  <dc:description>generated using python-pptx</dc:description>
  <cp:lastModifiedBy>Kathryn Avent-Mann</cp:lastModifiedBy>
  <cp:revision>6</cp:revision>
  <dcterms:created xsi:type="dcterms:W3CDTF">2013-01-27T09:14:16Z</dcterms:created>
  <dcterms:modified xsi:type="dcterms:W3CDTF">2026-08-06T21:07:32Z</dcterms:modified>
  <cp:category/>
</cp:coreProperties>
</file>