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</p:sldIdLst>
  <p:sldSz cx="18288000" cy="10287000"/>
  <p:notesSz cx="6858000" cy="9144000"/>
  <p:defaultTextStyle>
    <a:defPPr>
      <a:defRPr lang="en-US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E36CB-C5A1-4199-1C14-CAC5F3B3A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F0842D-1E51-741F-6C27-DEE22D3F8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04140-197E-43FC-BDDA-1FE631F41F0E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B8540C-D87F-3A43-E868-765D277A1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1D59C7-8351-0CE7-D827-2289CC8BC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0DB87-EF42-4BF7-B3AA-F89E453E2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888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EC48F2-FD26-AF0E-71A0-4937127DF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7CCE45-A32A-AD7B-50BA-224D0A6524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AB5B22-A99E-7DB0-4D7A-8F03A7CF25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704140-197E-43FC-BDDA-1FE631F41F0E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C2B2D0-A3C1-8487-50BF-7C0FF9A7F4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BD48CE-3C19-F9E2-1FD0-4E447F24E0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B0DB87-EF42-4BF7-B3AA-F89E453E2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709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64A1A3E-F01A-54C5-A8CB-99DE7632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7169F8-8BDF-3242-40F3-253701CBEF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5110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A71E546-6D26-F946-7407-8CF9638F8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E30027-12E4-DC49-CFDA-C3BF90ABF2F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481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45D0F09-16A5-D271-EA0A-023258F14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FDC6FF-6C83-0728-31F4-14205619EA1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359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08B1E0C-8632-26BB-385A-30659E6F1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01A90D-A079-065B-3F0C-F7DD68529A0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6508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FA2543E-938D-61C1-939C-BE87A1C8E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8B9E13-368A-A628-AF49-FAB588724ED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8781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F53D750-9A38-E09B-A80B-9B6B8BCCE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8CC898-BD99-63F8-1EF9-15861927C8D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1912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DC62FE3-CEB0-5201-A9DF-774ACB0F0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804FC0-821C-CC07-8965-5E683C1C381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6825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374EA4A-D0E3-925E-AE99-B5AD1FFF1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F91FAA-708E-2725-637D-6BCE5308101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7934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5D39407-6154-2CFC-76D8-CF7F4F60B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AB5675-F910-C90E-1F7D-D95EAC06BEA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1590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F7ADC1B-7963-A01D-C48D-3D6A261B9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03F7C1-B4F5-2787-7B9B-E1F9FB45D04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0982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BDC4060-914B-B163-2E62-EAFDB561E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0CB617-48BA-A19C-D2AA-CACAC2B6B41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462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8445F0B-B4FD-AE9C-E940-B32562C2A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0FA22B-BA7F-5C42-DD4B-09EE887F925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1768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FA1C56B-6460-72BB-0B67-F1EA1307A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D4D368-3D6C-D6B6-3502-0E63B8B979D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0937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59DD2DC-0040-B2BA-2ED1-EF8FF965F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70F454-0219-5519-87ED-25B170417A7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7376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AD2F64E-38E4-75FB-9DC8-43F47A0E0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90F5D3-F055-C5DA-C952-F5EB95ACC34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9423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69C4061-4BDF-0450-3063-A069B2513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1C8855-E729-DABE-8346-A754054CD1D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2216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820ECFE-57E2-C7F2-BFF3-49A00B841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0D1211-51CD-1551-0D2D-AB3052CD4ED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2311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10FBE61-2DF7-F33D-9127-9AD2177BA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4496E3-A55D-C790-4D93-96E9476C7F6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0654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A7C9BF3-4EEB-05E7-38D9-55EA42427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FF8D14-0BDC-DB60-A171-64015C3015D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2089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E8E8049-4773-0F05-9A94-59F0790F8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5A0855-CC53-A722-3632-1784E688214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618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79B8456-6A1B-850C-623F-517843F84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52003F-8CF6-67A5-1699-A5BC603A16C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8965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95F2DAA-4AA5-BCD5-C0C0-F68F8581B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091AC5-8729-66ED-DC50-1741FBE2342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142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45315AF-08BD-E00C-C8DA-6F4944528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52F84F-C4E3-15D3-A84E-333C95D64DE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7936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2322926-8183-B834-F061-E38F936C2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88E5DD-8716-BF1A-89A7-0A5FF8C0338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5278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6DE2335-3BF8-E6A1-1051-AF66B3CFF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B64997-5A33-1547-11B5-5D330C0E1CC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6755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48E4977-2C8A-1825-CFFE-8AFEDF3AC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EDD687-13C4-7DC9-BF78-97C887213DA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3529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C45C8C0-18BF-F727-DC04-7BA06A3CD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8AB829-FA89-B146-0098-83123414E89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9364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2CA5CFA-65AD-75FC-5AF5-B57C3A467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B6E42F-7ADE-A83D-359C-FE2BC40F02D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8469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A2F76F0-980D-8C36-19F6-8020DEA31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0A9F38-0222-B2C8-8706-FA7CB33353A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2032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8F1F84F-B098-DDF6-252B-E091350CB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345FD5-4DB1-4771-012E-62811D66283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4446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F7EE5C7-6474-8C08-DF24-7E4F3EE6A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4F6A40-F418-0986-3C31-6EC5B7D8DE9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8194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DE3F050-97E0-FEC6-5AB7-2A80CF1A4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B005AD-28F4-5065-59F0-B360EEE1ED3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2156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7B3A616-5CD2-77A7-2E15-2CFC05C34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9F2601-24EF-5BB1-9C15-084A3C979BC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594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BA277EA-3452-0572-D356-E03E15453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187B11-57D7-324B-0D3C-50F12BF638D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6368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7B6CDE4-2FA6-904B-E1CF-22E747C28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3D5C22-86CA-D37C-2C1A-6E851D2625F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9080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016B286-5D12-DA15-1A07-7104D739A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A354E8-5012-A352-6135-39B078B983A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3997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C5E488B-6BB6-3649-CCE0-184FC5B2F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04CA45-0C02-AB6C-E84E-B28650A8F80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4119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684A36D-FD53-DAC3-5DF9-B23A3CA4E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57022B-465C-81E1-3FB8-3321EC7147F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0596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3977710-A37E-8B11-8548-15F8073CD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D24562-E9D3-FB8D-6815-6963D821FB7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6666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6DC0393-EA31-A082-8DBC-245CEE38A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62AFA7-285C-5E6F-4F0A-FA67C570EC8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5362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8BEA2C8-C97E-8790-C10A-AC9421B1F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E5909C-66DF-3D72-97F1-A9498E998BC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7389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6977478-1BD4-E695-4DDA-54314892E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77BF6B-B227-EB2A-6B15-D0492F3F9F5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68942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F0E94A4-1175-7C5E-DC30-4F1DAF0D6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5470B1-FCC7-0396-33A7-D40F5EBD555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083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D28A117-F829-EAE3-34EB-CA4D90269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C47FDF-B6D4-AC6E-740C-CA6D2F65F32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85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9F67568-6337-4F1D-60F2-213C6C68B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4C6FF6-CE0F-F968-8658-4B3D805F5BE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67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CED84E9-1D2D-33DF-7C27-71893AE16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631D07-F250-4314-DED9-22E909DC88B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631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5452A20-3B7B-5587-0277-FBDB176EF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34C653-8EFF-71E3-A6CD-1043A3AF61B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345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46F481D-2DDD-9046-5F7D-9A8833270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CBD8A0-1C66-5B76-E7A6-0404633F3FE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9596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Tammie Sisco</dc:creator>
  <cp:lastModifiedBy>Tammie Sisco</cp:lastModifiedBy>
  <cp:revision>1</cp:revision>
  <dcterms:created xsi:type="dcterms:W3CDTF">2026-08-07T19:17:08Z</dcterms:created>
  <dcterms:modified xsi:type="dcterms:W3CDTF">2026-08-07T19:17:08Z</dcterms:modified>
</cp:coreProperties>
</file>