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4"/>
  </p:notesMasterIdLst>
  <p:sldIdLst>
    <p:sldId id="2561" r:id="rId2"/>
    <p:sldId id="2562" r:id="rId3"/>
    <p:sldId id="2605" r:id="rId4"/>
    <p:sldId id="2583" r:id="rId5"/>
    <p:sldId id="2585" r:id="rId6"/>
    <p:sldId id="2586" r:id="rId7"/>
    <p:sldId id="2587" r:id="rId8"/>
    <p:sldId id="360" r:id="rId9"/>
    <p:sldId id="303" r:id="rId10"/>
    <p:sldId id="2571" r:id="rId11"/>
    <p:sldId id="2589" r:id="rId12"/>
    <p:sldId id="2574" r:id="rId13"/>
    <p:sldId id="2591" r:id="rId14"/>
    <p:sldId id="2563" r:id="rId15"/>
    <p:sldId id="2566" r:id="rId16"/>
    <p:sldId id="2582" r:id="rId17"/>
    <p:sldId id="2588" r:id="rId18"/>
    <p:sldId id="2568" r:id="rId19"/>
    <p:sldId id="2565" r:id="rId20"/>
    <p:sldId id="2567" r:id="rId21"/>
    <p:sldId id="2572" r:id="rId22"/>
    <p:sldId id="2592" r:id="rId23"/>
    <p:sldId id="2603" r:id="rId24"/>
    <p:sldId id="2575" r:id="rId25"/>
    <p:sldId id="2573" r:id="rId26"/>
    <p:sldId id="2590" r:id="rId27"/>
    <p:sldId id="2578" r:id="rId28"/>
    <p:sldId id="2577" r:id="rId29"/>
    <p:sldId id="2581" r:id="rId30"/>
    <p:sldId id="2606" r:id="rId31"/>
    <p:sldId id="2580" r:id="rId32"/>
    <p:sldId id="2579"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loser to the Truth: Indicators of Deceptive Behavior &amp; Credibility Signals for Lawyers" id="{A08E52D1-2C4A-42B0-87C6-28F656ECC2E3}">
          <p14:sldIdLst>
            <p14:sldId id="2561"/>
            <p14:sldId id="2562"/>
            <p14:sldId id="2605"/>
          </p14:sldIdLst>
        </p14:section>
        <p14:section name="Elicitation Vs. Interrogation: Asking Questions That Reveal Details" id="{69A6B7DC-1040-4290-8555-43E1F4CB37AE}">
          <p14:sldIdLst>
            <p14:sldId id="2583"/>
            <p14:sldId id="2585"/>
            <p14:sldId id="2586"/>
            <p14:sldId id="2587"/>
            <p14:sldId id="360"/>
            <p14:sldId id="303"/>
            <p14:sldId id="2571"/>
            <p14:sldId id="2589"/>
            <p14:sldId id="2574"/>
            <p14:sldId id="2591"/>
            <p14:sldId id="2563"/>
            <p14:sldId id="2566"/>
            <p14:sldId id="2582"/>
            <p14:sldId id="2588"/>
            <p14:sldId id="2568"/>
            <p14:sldId id="2565"/>
          </p14:sldIdLst>
        </p14:section>
        <p14:section name="Verbal Indicators of Deception: Evasion, Manipulation, Aggression, and Persuasion" id="{6462E8C4-4EEE-49A5-8766-BF4E8343190B}">
          <p14:sldIdLst>
            <p14:sldId id="2567"/>
            <p14:sldId id="2572"/>
            <p14:sldId id="2592"/>
            <p14:sldId id="2603"/>
            <p14:sldId id="2575"/>
          </p14:sldIdLst>
        </p14:section>
        <p14:section name="Logical Reasoning in Credibility Assessment" id="{6C32B661-070E-4628-9AB6-71FAE676FC6C}">
          <p14:sldIdLst>
            <p14:sldId id="2573"/>
            <p14:sldId id="2590"/>
            <p14:sldId id="2578"/>
          </p14:sldIdLst>
        </p14:section>
        <p14:section name="Case Examples and Interactive Q&amp;A" id="{D1332A39-108F-45BF-959F-F88DCBF22CEB}">
          <p14:sldIdLst>
            <p14:sldId id="2577"/>
          </p14:sldIdLst>
        </p14:section>
        <p14:section name="Conclusion: Enhancing Legal Insight Through Deception and Credibility Awareness" id="{66E8CBFB-58EF-425A-A310-1FEAB6DA00A7}">
          <p14:sldIdLst>
            <p14:sldId id="2581"/>
            <p14:sldId id="2606"/>
            <p14:sldId id="2580"/>
            <p14:sldId id="2579"/>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AE81B46-C20A-4466-9FFC-A68A65A3D61D}" v="14" dt="2026-04-14T10:03:58.70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97" d="100"/>
          <a:sy n="97" d="100"/>
        </p:scale>
        <p:origin x="1110" y="306"/>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6/11/relationships/changesInfo" Target="changesInfos/changesInfo1.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an Ibarra" userId="51f32bc618ccc53c" providerId="LiveId" clId="{6C070680-B78F-470D-9412-8034FE2C4A54}"/>
    <pc:docChg chg="undo custSel addSld delSld modSld sldOrd modSection">
      <pc:chgData name="Juan Ibarra" userId="51f32bc618ccc53c" providerId="LiveId" clId="{6C070680-B78F-470D-9412-8034FE2C4A54}" dt="2026-04-14T10:09:03.363" v="913"/>
      <pc:docMkLst>
        <pc:docMk/>
      </pc:docMkLst>
      <pc:sldChg chg="addSp delSp modSp add mod modNotesTx">
        <pc:chgData name="Juan Ibarra" userId="51f32bc618ccc53c" providerId="LiveId" clId="{6C070680-B78F-470D-9412-8034FE2C4A54}" dt="2026-04-14T09:52:37.699" v="270" actId="5793"/>
        <pc:sldMkLst>
          <pc:docMk/>
          <pc:sldMk cId="1536365664" sldId="303"/>
        </pc:sldMkLst>
        <pc:spChg chg="add mod">
          <ac:chgData name="Juan Ibarra" userId="51f32bc618ccc53c" providerId="LiveId" clId="{6C070680-B78F-470D-9412-8034FE2C4A54}" dt="2026-04-14T09:51:54.701" v="268" actId="255"/>
          <ac:spMkLst>
            <pc:docMk/>
            <pc:sldMk cId="1536365664" sldId="303"/>
            <ac:spMk id="4" creationId="{434DA3A2-3497-51A6-85F4-589DACF7ECBD}"/>
          </ac:spMkLst>
        </pc:spChg>
        <pc:picChg chg="del mod">
          <ac:chgData name="Juan Ibarra" userId="51f32bc618ccc53c" providerId="LiveId" clId="{6C070680-B78F-470D-9412-8034FE2C4A54}" dt="2026-04-14T09:48:29.861" v="260" actId="478"/>
          <ac:picMkLst>
            <pc:docMk/>
            <pc:sldMk cId="1536365664" sldId="303"/>
            <ac:picMk id="5" creationId="{EBF60C09-30F6-0134-CBFA-F16D74DFA306}"/>
          </ac:picMkLst>
        </pc:picChg>
      </pc:sldChg>
      <pc:sldChg chg="add">
        <pc:chgData name="Juan Ibarra" userId="51f32bc618ccc53c" providerId="LiveId" clId="{6C070680-B78F-470D-9412-8034FE2C4A54}" dt="2026-04-14T09:47:28.723" v="253"/>
        <pc:sldMkLst>
          <pc:docMk/>
          <pc:sldMk cId="3423795740" sldId="360"/>
        </pc:sldMkLst>
      </pc:sldChg>
      <pc:sldChg chg="modNotesTx">
        <pc:chgData name="Juan Ibarra" userId="51f32bc618ccc53c" providerId="LiveId" clId="{6C070680-B78F-470D-9412-8034FE2C4A54}" dt="2026-04-14T09:42:43.443" v="251" actId="6549"/>
        <pc:sldMkLst>
          <pc:docMk/>
          <pc:sldMk cId="232051749" sldId="2565"/>
        </pc:sldMkLst>
      </pc:sldChg>
      <pc:sldChg chg="modSp mod">
        <pc:chgData name="Juan Ibarra" userId="51f32bc618ccc53c" providerId="LiveId" clId="{6C070680-B78F-470D-9412-8034FE2C4A54}" dt="2026-04-14T09:43:03.177" v="252" actId="1076"/>
        <pc:sldMkLst>
          <pc:docMk/>
          <pc:sldMk cId="2155335158" sldId="2567"/>
        </pc:sldMkLst>
        <pc:spChg chg="mod">
          <ac:chgData name="Juan Ibarra" userId="51f32bc618ccc53c" providerId="LiveId" clId="{6C070680-B78F-470D-9412-8034FE2C4A54}" dt="2026-04-14T09:43:03.177" v="252" actId="1076"/>
          <ac:spMkLst>
            <pc:docMk/>
            <pc:sldMk cId="2155335158" sldId="2567"/>
            <ac:spMk id="4" creationId="{4D5106F2-F8ED-5051-1AEB-25B7B9C101AC}"/>
          </ac:spMkLst>
        </pc:spChg>
      </pc:sldChg>
      <pc:sldChg chg="modNotesTx">
        <pc:chgData name="Juan Ibarra" userId="51f32bc618ccc53c" providerId="LiveId" clId="{6C070680-B78F-470D-9412-8034FE2C4A54}" dt="2026-04-14T09:42:35.974" v="248" actId="6549"/>
        <pc:sldMkLst>
          <pc:docMk/>
          <pc:sldMk cId="2982846271" sldId="2568"/>
        </pc:sldMkLst>
      </pc:sldChg>
      <pc:sldChg chg="addSp modSp add del mod">
        <pc:chgData name="Juan Ibarra" userId="51f32bc618ccc53c" providerId="LiveId" clId="{6C070680-B78F-470D-9412-8034FE2C4A54}" dt="2026-04-14T01:36:50.338" v="245" actId="27636"/>
        <pc:sldMkLst>
          <pc:docMk/>
          <pc:sldMk cId="888123710" sldId="2575"/>
        </pc:sldMkLst>
        <pc:spChg chg="mod">
          <ac:chgData name="Juan Ibarra" userId="51f32bc618ccc53c" providerId="LiveId" clId="{6C070680-B78F-470D-9412-8034FE2C4A54}" dt="2026-04-14T01:31:40.004" v="83" actId="120"/>
          <ac:spMkLst>
            <pc:docMk/>
            <pc:sldMk cId="888123710" sldId="2575"/>
            <ac:spMk id="4" creationId="{02A7D4C9-3B5E-269C-DC7A-B82088E72FC7}"/>
          </ac:spMkLst>
        </pc:spChg>
        <pc:spChg chg="mod">
          <ac:chgData name="Juan Ibarra" userId="51f32bc618ccc53c" providerId="LiveId" clId="{6C070680-B78F-470D-9412-8034FE2C4A54}" dt="2026-04-14T01:36:38.770" v="243" actId="255"/>
          <ac:spMkLst>
            <pc:docMk/>
            <pc:sldMk cId="888123710" sldId="2575"/>
            <ac:spMk id="8" creationId="{91CEA24B-C67C-471B-80BB-D6EA43D8190D}"/>
          </ac:spMkLst>
        </pc:spChg>
        <pc:spChg chg="mod">
          <ac:chgData name="Juan Ibarra" userId="51f32bc618ccc53c" providerId="LiveId" clId="{6C070680-B78F-470D-9412-8034FE2C4A54}" dt="2026-04-14T01:36:33.146" v="242" actId="255"/>
          <ac:spMkLst>
            <pc:docMk/>
            <pc:sldMk cId="888123710" sldId="2575"/>
            <ac:spMk id="9" creationId="{8067C829-3C11-4612-977C-BBB057306749}"/>
          </ac:spMkLst>
        </pc:spChg>
        <pc:spChg chg="mod">
          <ac:chgData name="Juan Ibarra" userId="51f32bc618ccc53c" providerId="LiveId" clId="{6C070680-B78F-470D-9412-8034FE2C4A54}" dt="2026-04-14T01:36:18.879" v="236" actId="255"/>
          <ac:spMkLst>
            <pc:docMk/>
            <pc:sldMk cId="888123710" sldId="2575"/>
            <ac:spMk id="10" creationId="{3C48BC5D-C66A-4BBF-9205-73E5705C303D}"/>
          </ac:spMkLst>
        </pc:spChg>
        <pc:spChg chg="mod">
          <ac:chgData name="Juan Ibarra" userId="51f32bc618ccc53c" providerId="LiveId" clId="{6C070680-B78F-470D-9412-8034FE2C4A54}" dt="2026-04-14T01:36:00.949" v="233" actId="255"/>
          <ac:spMkLst>
            <pc:docMk/>
            <pc:sldMk cId="888123710" sldId="2575"/>
            <ac:spMk id="11" creationId="{29AC39EB-B199-4395-8EA7-7B51EA274A5B}"/>
          </ac:spMkLst>
        </pc:spChg>
        <pc:spChg chg="mod">
          <ac:chgData name="Juan Ibarra" userId="51f32bc618ccc53c" providerId="LiveId" clId="{6C070680-B78F-470D-9412-8034FE2C4A54}" dt="2026-04-14T01:35:53.545" v="232" actId="255"/>
          <ac:spMkLst>
            <pc:docMk/>
            <pc:sldMk cId="888123710" sldId="2575"/>
            <ac:spMk id="12" creationId="{466EFDA0-B878-4295-8D28-2DF2E6A3178F}"/>
          </ac:spMkLst>
        </pc:spChg>
        <pc:spChg chg="mod">
          <ac:chgData name="Juan Ibarra" userId="51f32bc618ccc53c" providerId="LiveId" clId="{6C070680-B78F-470D-9412-8034FE2C4A54}" dt="2026-04-14T01:36:50.338" v="245" actId="27636"/>
          <ac:spMkLst>
            <pc:docMk/>
            <pc:sldMk cId="888123710" sldId="2575"/>
            <ac:spMk id="13" creationId="{18308949-3889-4112-B280-3A7369DE416F}"/>
          </ac:spMkLst>
        </pc:spChg>
        <pc:picChg chg="add mod">
          <ac:chgData name="Juan Ibarra" userId="51f32bc618ccc53c" providerId="LiveId" clId="{6C070680-B78F-470D-9412-8034FE2C4A54}" dt="2026-04-14T01:31:16.572" v="78" actId="14100"/>
          <ac:picMkLst>
            <pc:docMk/>
            <pc:sldMk cId="888123710" sldId="2575"/>
            <ac:picMk id="2" creationId="{82A19B67-EC61-9239-9CA3-148582FDF07A}"/>
          </ac:picMkLst>
        </pc:picChg>
      </pc:sldChg>
      <pc:sldChg chg="modSp mod">
        <pc:chgData name="Juan Ibarra" userId="51f32bc618ccc53c" providerId="LiveId" clId="{6C070680-B78F-470D-9412-8034FE2C4A54}" dt="2026-04-14T10:07:59.937" v="907" actId="20577"/>
        <pc:sldMkLst>
          <pc:docMk/>
          <pc:sldMk cId="873688655" sldId="2579"/>
        </pc:sldMkLst>
        <pc:spChg chg="mod">
          <ac:chgData name="Juan Ibarra" userId="51f32bc618ccc53c" providerId="LiveId" clId="{6C070680-B78F-470D-9412-8034FE2C4A54}" dt="2026-04-14T10:07:59.937" v="907" actId="20577"/>
          <ac:spMkLst>
            <pc:docMk/>
            <pc:sldMk cId="873688655" sldId="2579"/>
            <ac:spMk id="3" creationId="{07D977BC-A732-DCEA-7260-5A557403F5BE}"/>
          </ac:spMkLst>
        </pc:spChg>
      </pc:sldChg>
      <pc:sldChg chg="ord">
        <pc:chgData name="Juan Ibarra" userId="51f32bc618ccc53c" providerId="LiveId" clId="{6C070680-B78F-470D-9412-8034FE2C4A54}" dt="2026-04-14T10:09:03.363" v="913"/>
        <pc:sldMkLst>
          <pc:docMk/>
          <pc:sldMk cId="1385836207" sldId="2580"/>
        </pc:sldMkLst>
      </pc:sldChg>
      <pc:sldChg chg="ord">
        <pc:chgData name="Juan Ibarra" userId="51f32bc618ccc53c" providerId="LiveId" clId="{6C070680-B78F-470D-9412-8034FE2C4A54}" dt="2026-04-14T10:04:04.815" v="371"/>
        <pc:sldMkLst>
          <pc:docMk/>
          <pc:sldMk cId="1035369142" sldId="2581"/>
        </pc:sldMkLst>
      </pc:sldChg>
      <pc:sldChg chg="addSp delSp modSp new del mod chgLayout">
        <pc:chgData name="Juan Ibarra" userId="51f32bc618ccc53c" providerId="LiveId" clId="{6C070680-B78F-470D-9412-8034FE2C4A54}" dt="2026-04-14T10:01:13.916" v="368" actId="47"/>
        <pc:sldMkLst>
          <pc:docMk/>
          <pc:sldMk cId="1165844603" sldId="2604"/>
        </pc:sldMkLst>
        <pc:spChg chg="mod">
          <ac:chgData name="Juan Ibarra" userId="51f32bc618ccc53c" providerId="LiveId" clId="{6C070680-B78F-470D-9412-8034FE2C4A54}" dt="2026-04-14T09:59:34.078" v="353" actId="1076"/>
          <ac:spMkLst>
            <pc:docMk/>
            <pc:sldMk cId="1165844603" sldId="2604"/>
            <ac:spMk id="2" creationId="{C1A296DA-4A6C-3324-C390-51CB8416FA64}"/>
          </ac:spMkLst>
        </pc:spChg>
        <pc:spChg chg="del">
          <ac:chgData name="Juan Ibarra" userId="51f32bc618ccc53c" providerId="LiveId" clId="{6C070680-B78F-470D-9412-8034FE2C4A54}" dt="2026-04-14T09:56:15.246" v="277" actId="26606"/>
          <ac:spMkLst>
            <pc:docMk/>
            <pc:sldMk cId="1165844603" sldId="2604"/>
            <ac:spMk id="3" creationId="{1ED90E84-4527-66DE-CCE9-0C5BA8093DD8}"/>
          </ac:spMkLst>
        </pc:spChg>
        <pc:spChg chg="del">
          <ac:chgData name="Juan Ibarra" userId="51f32bc618ccc53c" providerId="LiveId" clId="{6C070680-B78F-470D-9412-8034FE2C4A54}" dt="2026-04-14T09:56:15.246" v="277" actId="26606"/>
          <ac:spMkLst>
            <pc:docMk/>
            <pc:sldMk cId="1165844603" sldId="2604"/>
            <ac:spMk id="4" creationId="{DC5674D5-AD94-CF58-C292-A0A5E1046526}"/>
          </ac:spMkLst>
        </pc:spChg>
        <pc:spChg chg="del">
          <ac:chgData name="Juan Ibarra" userId="51f32bc618ccc53c" providerId="LiveId" clId="{6C070680-B78F-470D-9412-8034FE2C4A54}" dt="2026-04-14T09:56:15.246" v="277" actId="26606"/>
          <ac:spMkLst>
            <pc:docMk/>
            <pc:sldMk cId="1165844603" sldId="2604"/>
            <ac:spMk id="5" creationId="{98BE2834-CA64-F4CF-8FD5-C1E6FA51374A}"/>
          </ac:spMkLst>
        </pc:spChg>
        <pc:spChg chg="mod">
          <ac:chgData name="Juan Ibarra" userId="51f32bc618ccc53c" providerId="LiveId" clId="{6C070680-B78F-470D-9412-8034FE2C4A54}" dt="2026-04-14T09:56:15.246" v="277" actId="26606"/>
          <ac:spMkLst>
            <pc:docMk/>
            <pc:sldMk cId="1165844603" sldId="2604"/>
            <ac:spMk id="6" creationId="{D4C0F24D-BCFB-2F6B-2E5D-CC054FA866D9}"/>
          </ac:spMkLst>
        </pc:spChg>
        <pc:spChg chg="add mod">
          <ac:chgData name="Juan Ibarra" userId="51f32bc618ccc53c" providerId="LiveId" clId="{6C070680-B78F-470D-9412-8034FE2C4A54}" dt="2026-04-14T09:59:29.782" v="352" actId="1076"/>
          <ac:spMkLst>
            <pc:docMk/>
            <pc:sldMk cId="1165844603" sldId="2604"/>
            <ac:spMk id="8" creationId="{483DD98F-0254-827F-FF73-2142486D191B}"/>
          </ac:spMkLst>
        </pc:spChg>
        <pc:spChg chg="add mod">
          <ac:chgData name="Juan Ibarra" userId="51f32bc618ccc53c" providerId="LiveId" clId="{6C070680-B78F-470D-9412-8034FE2C4A54}" dt="2026-04-14T09:56:15.246" v="277" actId="26606"/>
          <ac:spMkLst>
            <pc:docMk/>
            <pc:sldMk cId="1165844603" sldId="2604"/>
            <ac:spMk id="11" creationId="{A8DDFF36-7D3F-269B-E5E1-33F2C94ED3B6}"/>
          </ac:spMkLst>
        </pc:spChg>
      </pc:sldChg>
      <pc:sldChg chg="addSp delSp modSp add mod">
        <pc:chgData name="Juan Ibarra" userId="51f32bc618ccc53c" providerId="LiveId" clId="{6C070680-B78F-470D-9412-8034FE2C4A54}" dt="2026-04-14T10:01:11.370" v="367" actId="1076"/>
        <pc:sldMkLst>
          <pc:docMk/>
          <pc:sldMk cId="917479615" sldId="2605"/>
        </pc:sldMkLst>
        <pc:spChg chg="del">
          <ac:chgData name="Juan Ibarra" userId="51f32bc618ccc53c" providerId="LiveId" clId="{6C070680-B78F-470D-9412-8034FE2C4A54}" dt="2026-04-14T10:00:00.007" v="356" actId="478"/>
          <ac:spMkLst>
            <pc:docMk/>
            <pc:sldMk cId="917479615" sldId="2605"/>
            <ac:spMk id="3" creationId="{63D271C9-6732-688E-D1E3-19B2A733A22F}"/>
          </ac:spMkLst>
        </pc:spChg>
        <pc:spChg chg="del">
          <ac:chgData name="Juan Ibarra" userId="51f32bc618ccc53c" providerId="LiveId" clId="{6C070680-B78F-470D-9412-8034FE2C4A54}" dt="2026-04-14T09:59:57.672" v="355" actId="478"/>
          <ac:spMkLst>
            <pc:docMk/>
            <pc:sldMk cId="917479615" sldId="2605"/>
            <ac:spMk id="4" creationId="{D71F4435-0AA8-8A82-6DFA-A1D12CBAAA04}"/>
          </ac:spMkLst>
        </pc:spChg>
        <pc:spChg chg="add del mod">
          <ac:chgData name="Juan Ibarra" userId="51f32bc618ccc53c" providerId="LiveId" clId="{6C070680-B78F-470D-9412-8034FE2C4A54}" dt="2026-04-14T10:00:15.942" v="359" actId="478"/>
          <ac:spMkLst>
            <pc:docMk/>
            <pc:sldMk cId="917479615" sldId="2605"/>
            <ac:spMk id="5" creationId="{EE003007-0068-A1C0-E8A0-AA5A375E2826}"/>
          </ac:spMkLst>
        </pc:spChg>
        <pc:spChg chg="add mod">
          <ac:chgData name="Juan Ibarra" userId="51f32bc618ccc53c" providerId="LiveId" clId="{6C070680-B78F-470D-9412-8034FE2C4A54}" dt="2026-04-14T10:00:59.504" v="365" actId="255"/>
          <ac:spMkLst>
            <pc:docMk/>
            <pc:sldMk cId="917479615" sldId="2605"/>
            <ac:spMk id="8" creationId="{886B52DA-8C73-AD0E-7BB7-DB2AE4458828}"/>
          </ac:spMkLst>
        </pc:spChg>
        <pc:spChg chg="add mod">
          <ac:chgData name="Juan Ibarra" userId="51f32bc618ccc53c" providerId="LiveId" clId="{6C070680-B78F-470D-9412-8034FE2C4A54}" dt="2026-04-14T10:01:11.370" v="367" actId="1076"/>
          <ac:spMkLst>
            <pc:docMk/>
            <pc:sldMk cId="917479615" sldId="2605"/>
            <ac:spMk id="9" creationId="{B11D806A-6CF7-240C-F17E-6D47D980420E}"/>
          </ac:spMkLst>
        </pc:spChg>
        <pc:picChg chg="mod">
          <ac:chgData name="Juan Ibarra" userId="51f32bc618ccc53c" providerId="LiveId" clId="{6C070680-B78F-470D-9412-8034FE2C4A54}" dt="2026-04-14T10:00:39.289" v="363" actId="1076"/>
          <ac:picMkLst>
            <pc:docMk/>
            <pc:sldMk cId="917479615" sldId="2605"/>
            <ac:picMk id="7" creationId="{E6E6F36C-486A-67F3-3637-C70AA7E3D638}"/>
          </ac:picMkLst>
        </pc:picChg>
      </pc:sldChg>
      <pc:sldChg chg="modSp add mod">
        <pc:chgData name="Juan Ibarra" userId="51f32bc618ccc53c" providerId="LiveId" clId="{6C070680-B78F-470D-9412-8034FE2C4A54}" dt="2026-04-14T10:08:48.693" v="911" actId="1076"/>
        <pc:sldMkLst>
          <pc:docMk/>
          <pc:sldMk cId="3729291082" sldId="2606"/>
        </pc:sldMkLst>
        <pc:spChg chg="mod">
          <ac:chgData name="Juan Ibarra" userId="51f32bc618ccc53c" providerId="LiveId" clId="{6C070680-B78F-470D-9412-8034FE2C4A54}" dt="2026-04-14T10:08:48.693" v="911" actId="1076"/>
          <ac:spMkLst>
            <pc:docMk/>
            <pc:sldMk cId="3729291082" sldId="2606"/>
            <ac:spMk id="3" creationId="{1646CC46-5FC7-9447-96E2-C9005ABE08F4}"/>
          </ac:spMkLst>
        </pc:spChg>
        <pc:spChg chg="mod">
          <ac:chgData name="Juan Ibarra" userId="51f32bc618ccc53c" providerId="LiveId" clId="{6C070680-B78F-470D-9412-8034FE2C4A54}" dt="2026-04-14T10:04:20.200" v="382" actId="20577"/>
          <ac:spMkLst>
            <pc:docMk/>
            <pc:sldMk cId="3729291082" sldId="2606"/>
            <ac:spMk id="4" creationId="{CC59A4C8-78A3-9AE5-1831-464307217C6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323FD2-0E64-461E-B8FD-55BA19900FF1}" type="datetimeFigureOut">
              <a:rPr lang="en-US" smtClean="0"/>
              <a:t>4/13/2026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44FC42F-1683-4B9B-833D-6D877F7A22D9}" type="slidenum">
              <a:rPr lang="en-US" smtClean="0"/>
              <a:t>‹#›</a:t>
            </a:fld>
            <a:endParaRPr lang="en-US"/>
          </a:p>
        </p:txBody>
      </p:sp>
    </p:spTree>
    <p:extLst>
      <p:ext uri="{BB962C8B-B14F-4D97-AF65-F5344CB8AC3E}">
        <p14:creationId xmlns:p14="http://schemas.microsoft.com/office/powerpoint/2010/main" val="36471035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source: AI-generated</a:t>
            </a:r>
          </a:p>
        </p:txBody>
      </p:sp>
      <p:sp>
        <p:nvSpPr>
          <p:cNvPr id="4" name="Slide Number Placeholder 3"/>
          <p:cNvSpPr>
            <a:spLocks noGrp="1"/>
          </p:cNvSpPr>
          <p:nvPr>
            <p:ph type="sldNum" sz="quarter" idx="5"/>
          </p:nvPr>
        </p:nvSpPr>
        <p:spPr/>
        <p:txBody>
          <a:bodyPr/>
          <a:lstStyle/>
          <a:p>
            <a:fld id="{F4B4E529-7991-4F6E-BB06-572950958CDE}" type="slidenum">
              <a:rPr lang="en-US" smtClean="0"/>
              <a:t>1</a:t>
            </a:fld>
            <a:endParaRPr lang="en-US"/>
          </a:p>
        </p:txBody>
      </p:sp>
    </p:spTree>
    <p:extLst>
      <p:ext uri="{BB962C8B-B14F-4D97-AF65-F5344CB8AC3E}">
        <p14:creationId xmlns:p14="http://schemas.microsoft.com/office/powerpoint/2010/main" val="13668412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B899E5-5005-0262-A2CC-CBBAAAE809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1B2220-2A62-15A6-08DF-DDAE945C84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5B3823-0E5C-97CE-B8A8-3C9A64ED33D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47CDD1D-8F04-574B-6D6D-3E5797D58E76}"/>
              </a:ext>
            </a:extLst>
          </p:cNvPr>
          <p:cNvSpPr>
            <a:spLocks noGrp="1"/>
          </p:cNvSpPr>
          <p:nvPr>
            <p:ph type="sldNum" sz="quarter" idx="5"/>
          </p:nvPr>
        </p:nvSpPr>
        <p:spPr/>
        <p:txBody>
          <a:bodyPr/>
          <a:lstStyle/>
          <a:p>
            <a:fld id="{F4B4E529-7991-4F6E-BB06-572950958CDE}" type="slidenum">
              <a:rPr lang="en-US" smtClean="0"/>
              <a:t>13</a:t>
            </a:fld>
            <a:endParaRPr lang="en-US"/>
          </a:p>
        </p:txBody>
      </p:sp>
    </p:spTree>
    <p:extLst>
      <p:ext uri="{BB962C8B-B14F-4D97-AF65-F5344CB8AC3E}">
        <p14:creationId xmlns:p14="http://schemas.microsoft.com/office/powerpoint/2010/main" val="13521353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B4E529-7991-4F6E-BB06-572950958CDE}" type="slidenum">
              <a:rPr lang="en-US" smtClean="0"/>
              <a:t>14</a:t>
            </a:fld>
            <a:endParaRPr lang="en-US"/>
          </a:p>
        </p:txBody>
      </p:sp>
    </p:spTree>
    <p:extLst>
      <p:ext uri="{BB962C8B-B14F-4D97-AF65-F5344CB8AC3E}">
        <p14:creationId xmlns:p14="http://schemas.microsoft.com/office/powerpoint/2010/main" val="5063392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Questioning style preferences vary widely among legal professionals, reflecting differences in case context and personal interviewing style. Direct questions are clear but may provoke defensiveness, while indirect and open-ended questions elicit richer narratives. Leading questions can bias answers but may be strategic in certain scenarios. Polling provides insights into current practitioner trends and guides training focus toward more effective elicitation methods.</a:t>
            </a:r>
          </a:p>
        </p:txBody>
      </p:sp>
      <p:sp>
        <p:nvSpPr>
          <p:cNvPr id="4" name="Slide Number Placeholder 3"/>
          <p:cNvSpPr>
            <a:spLocks noGrp="1"/>
          </p:cNvSpPr>
          <p:nvPr>
            <p:ph type="sldNum" sz="quarter" idx="5"/>
          </p:nvPr>
        </p:nvSpPr>
        <p:spPr/>
        <p:txBody>
          <a:bodyPr/>
          <a:lstStyle/>
          <a:p>
            <a:fld id="{F4B4E529-7991-4F6E-BB06-572950958CDE}" type="slidenum">
              <a:rPr lang="en-US" smtClean="0"/>
              <a:t>15</a:t>
            </a:fld>
            <a:endParaRPr lang="en-US"/>
          </a:p>
        </p:txBody>
      </p:sp>
    </p:spTree>
    <p:extLst>
      <p:ext uri="{BB962C8B-B14F-4D97-AF65-F5344CB8AC3E}">
        <p14:creationId xmlns:p14="http://schemas.microsoft.com/office/powerpoint/2010/main" val="35695456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09B588-C344-DD9B-623F-36BDAD5428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EEBD1B-5F28-8AE6-EE67-99C790C270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EBB26C-4423-32AF-02C9-6006E6E1B09B}"/>
              </a:ext>
            </a:extLst>
          </p:cNvPr>
          <p:cNvSpPr>
            <a:spLocks noGrp="1"/>
          </p:cNvSpPr>
          <p:nvPr>
            <p:ph type="body" idx="1"/>
          </p:nvPr>
        </p:nvSpPr>
        <p:spPr/>
        <p:txBody>
          <a:bodyPr/>
          <a:lstStyle/>
          <a:p>
            <a:r>
              <a:rPr lang="en-US" dirty="0"/>
              <a:t>Elicitation is a subtle technique focused on encouraging the subject to reveal information voluntarily, reducing resistance often found in direct interrogation. In legal settings, elicitation helps build rapport and trust, which can lead to more truthful disclosures. Research shows elicitation leads to higher quality information because it minimizes defensive reactions and allows facts to emerge naturally, frequently revealing inconsistencies that direct questioning may miss. 
 Image source: AI-generated</a:t>
            </a:r>
          </a:p>
        </p:txBody>
      </p:sp>
      <p:sp>
        <p:nvSpPr>
          <p:cNvPr id="4" name="Slide Number Placeholder 3">
            <a:extLst>
              <a:ext uri="{FF2B5EF4-FFF2-40B4-BE49-F238E27FC236}">
                <a16:creationId xmlns:a16="http://schemas.microsoft.com/office/drawing/2014/main" id="{F34626ED-2F5F-4CA8-01C6-A3346099797C}"/>
              </a:ext>
            </a:extLst>
          </p:cNvPr>
          <p:cNvSpPr>
            <a:spLocks noGrp="1"/>
          </p:cNvSpPr>
          <p:nvPr>
            <p:ph type="sldNum" sz="quarter" idx="5"/>
          </p:nvPr>
        </p:nvSpPr>
        <p:spPr/>
        <p:txBody>
          <a:bodyPr/>
          <a:lstStyle/>
          <a:p>
            <a:fld id="{F4B4E529-7991-4F6E-BB06-572950958CDE}" type="slidenum">
              <a:rPr lang="en-US" smtClean="0"/>
              <a:t>16</a:t>
            </a:fld>
            <a:endParaRPr lang="en-US"/>
          </a:p>
        </p:txBody>
      </p:sp>
    </p:spTree>
    <p:extLst>
      <p:ext uri="{BB962C8B-B14F-4D97-AF65-F5344CB8AC3E}">
        <p14:creationId xmlns:p14="http://schemas.microsoft.com/office/powerpoint/2010/main" val="795850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Image source: AI-generated</a:t>
            </a:r>
          </a:p>
        </p:txBody>
      </p:sp>
      <p:sp>
        <p:nvSpPr>
          <p:cNvPr id="4" name="Slide Number Placeholder 3"/>
          <p:cNvSpPr>
            <a:spLocks noGrp="1"/>
          </p:cNvSpPr>
          <p:nvPr>
            <p:ph type="sldNum" sz="quarter" idx="5"/>
          </p:nvPr>
        </p:nvSpPr>
        <p:spPr/>
        <p:txBody>
          <a:bodyPr/>
          <a:lstStyle/>
          <a:p>
            <a:fld id="{F4B4E529-7991-4F6E-BB06-572950958CDE}" type="slidenum">
              <a:rPr lang="en-US" smtClean="0"/>
              <a:t>18</a:t>
            </a:fld>
            <a:endParaRPr lang="en-US"/>
          </a:p>
        </p:txBody>
      </p:sp>
    </p:spTree>
    <p:extLst>
      <p:ext uri="{BB962C8B-B14F-4D97-AF65-F5344CB8AC3E}">
        <p14:creationId xmlns:p14="http://schemas.microsoft.com/office/powerpoint/2010/main" val="5270460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Image source: AI-generated</a:t>
            </a:r>
          </a:p>
        </p:txBody>
      </p:sp>
      <p:sp>
        <p:nvSpPr>
          <p:cNvPr id="4" name="Slide Number Placeholder 3"/>
          <p:cNvSpPr>
            <a:spLocks noGrp="1"/>
          </p:cNvSpPr>
          <p:nvPr>
            <p:ph type="sldNum" sz="quarter" idx="5"/>
          </p:nvPr>
        </p:nvSpPr>
        <p:spPr/>
        <p:txBody>
          <a:bodyPr/>
          <a:lstStyle/>
          <a:p>
            <a:fld id="{F4B4E529-7991-4F6E-BB06-572950958CDE}" type="slidenum">
              <a:rPr lang="en-US" smtClean="0"/>
              <a:t>19</a:t>
            </a:fld>
            <a:endParaRPr lang="en-US"/>
          </a:p>
        </p:txBody>
      </p:sp>
    </p:spTree>
    <p:extLst>
      <p:ext uri="{BB962C8B-B14F-4D97-AF65-F5344CB8AC3E}">
        <p14:creationId xmlns:p14="http://schemas.microsoft.com/office/powerpoint/2010/main" val="29213409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Common Verbal Signals: Evasive Answers, Manipulative Statements, Aggressive Tone, and Persuasive Language, Effective Responses to Deceptive Behaviors in Legal Interviews, Audience Scenario: Identify the Verbal Indicator in Sample Statements (Live Poll)</a:t>
            </a:r>
          </a:p>
        </p:txBody>
      </p:sp>
      <p:sp>
        <p:nvSpPr>
          <p:cNvPr id="4" name="Slide Number Placeholder 3"/>
          <p:cNvSpPr>
            <a:spLocks noGrp="1"/>
          </p:cNvSpPr>
          <p:nvPr>
            <p:ph type="sldNum" sz="quarter" idx="5"/>
          </p:nvPr>
        </p:nvSpPr>
        <p:spPr/>
        <p:txBody>
          <a:bodyPr/>
          <a:lstStyle/>
          <a:p>
            <a:fld id="{F4B4E529-7991-4F6E-BB06-572950958CDE}" type="slidenum">
              <a:rPr lang="en-US" smtClean="0"/>
              <a:t>20</a:t>
            </a:fld>
            <a:endParaRPr lang="en-US"/>
          </a:p>
        </p:txBody>
      </p:sp>
    </p:spTree>
    <p:extLst>
      <p:ext uri="{BB962C8B-B14F-4D97-AF65-F5344CB8AC3E}">
        <p14:creationId xmlns:p14="http://schemas.microsoft.com/office/powerpoint/2010/main" val="40919172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exercise engages attendees to prioritize attention to various reaction cues, reinforcing observation skills crucial in detecting deception. Research suggests that while some cues like eye contact avoidance are commonly noted, less obvious signals such as contradictory statements often provide stronger evidence. Combining participant choices with expert analysis fosters deeper understanding of cue salience.</a:t>
            </a:r>
          </a:p>
        </p:txBody>
      </p:sp>
      <p:sp>
        <p:nvSpPr>
          <p:cNvPr id="4" name="Slide Number Placeholder 3"/>
          <p:cNvSpPr>
            <a:spLocks noGrp="1"/>
          </p:cNvSpPr>
          <p:nvPr>
            <p:ph type="sldNum" sz="quarter" idx="5"/>
          </p:nvPr>
        </p:nvSpPr>
        <p:spPr/>
        <p:txBody>
          <a:bodyPr/>
          <a:lstStyle/>
          <a:p>
            <a:fld id="{F4B4E529-7991-4F6E-BB06-572950958CDE}" type="slidenum">
              <a:rPr lang="en-US" smtClean="0"/>
              <a:t>21</a:t>
            </a:fld>
            <a:endParaRPr lang="en-US"/>
          </a:p>
        </p:txBody>
      </p:sp>
    </p:spTree>
    <p:extLst>
      <p:ext uri="{BB962C8B-B14F-4D97-AF65-F5344CB8AC3E}">
        <p14:creationId xmlns:p14="http://schemas.microsoft.com/office/powerpoint/2010/main" val="12645454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1FD03F-DAD1-3CEB-9578-DAB63C4485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5224A4-6769-31C7-97B4-6FD5D969FD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6D43FA-0ED4-E1ED-B1C9-B641E289FB4E}"/>
              </a:ext>
            </a:extLst>
          </p:cNvPr>
          <p:cNvSpPr>
            <a:spLocks noGrp="1"/>
          </p:cNvSpPr>
          <p:nvPr>
            <p:ph type="body" idx="1"/>
          </p:nvPr>
        </p:nvSpPr>
        <p:spPr/>
        <p:txBody>
          <a:bodyPr/>
          <a:lstStyle/>
          <a:p>
            <a:r>
              <a:rPr lang="en-US"/>
              <a:t>Testing internal consistency involves chronological review, cross-checking event details, and identifying contradictions within narratives. Research shows that liars often produce inconsistent temporal or contextual elements, while truthful accounts maintain coherence even under stress. Tools such as statement analysis software and pattern recognition further enhance detection of discrepancies in witness accounts.</a:t>
            </a:r>
          </a:p>
        </p:txBody>
      </p:sp>
      <p:sp>
        <p:nvSpPr>
          <p:cNvPr id="4" name="Slide Number Placeholder 3">
            <a:extLst>
              <a:ext uri="{FF2B5EF4-FFF2-40B4-BE49-F238E27FC236}">
                <a16:creationId xmlns:a16="http://schemas.microsoft.com/office/drawing/2014/main" id="{12D54D9A-478F-2257-1633-3B37150F92A8}"/>
              </a:ext>
            </a:extLst>
          </p:cNvPr>
          <p:cNvSpPr>
            <a:spLocks noGrp="1"/>
          </p:cNvSpPr>
          <p:nvPr>
            <p:ph type="sldNum" sz="quarter" idx="5"/>
          </p:nvPr>
        </p:nvSpPr>
        <p:spPr/>
        <p:txBody>
          <a:bodyPr/>
          <a:lstStyle/>
          <a:p>
            <a:fld id="{F4B4E529-7991-4F6E-BB06-572950958CDE}" type="slidenum">
              <a:rPr lang="en-US" smtClean="0"/>
              <a:t>22</a:t>
            </a:fld>
            <a:endParaRPr lang="en-US"/>
          </a:p>
        </p:txBody>
      </p:sp>
    </p:spTree>
    <p:extLst>
      <p:ext uri="{BB962C8B-B14F-4D97-AF65-F5344CB8AC3E}">
        <p14:creationId xmlns:p14="http://schemas.microsoft.com/office/powerpoint/2010/main" val="39617233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slide emphasizes the importance of careful handling when potential deception is detected during interviews. Instead of direct confrontation, investigators should use the indicators as leads for further inquiry. Marking responses that trigger reactions and asking questions in varied ways helps to uncover truth. Follow-up interviews and verification are essential steps to validate findings and build a reliable picture.</a:t>
            </a:r>
          </a:p>
        </p:txBody>
      </p:sp>
      <p:sp>
        <p:nvSpPr>
          <p:cNvPr id="4" name="Slide Number Placeholder 3"/>
          <p:cNvSpPr>
            <a:spLocks noGrp="1"/>
          </p:cNvSpPr>
          <p:nvPr>
            <p:ph type="sldNum" sz="quarter" idx="5"/>
          </p:nvPr>
        </p:nvSpPr>
        <p:spPr/>
        <p:txBody>
          <a:bodyPr/>
          <a:lstStyle/>
          <a:p>
            <a:fld id="{B0E9D54C-D455-419B-9EE7-082713FD8DB2}" type="slidenum">
              <a:rPr lang="en-US" smtClean="0"/>
              <a:t>23</a:t>
            </a:fld>
            <a:endParaRPr lang="en-US"/>
          </a:p>
        </p:txBody>
      </p:sp>
    </p:spTree>
    <p:extLst>
      <p:ext uri="{BB962C8B-B14F-4D97-AF65-F5344CB8AC3E}">
        <p14:creationId xmlns:p14="http://schemas.microsoft.com/office/powerpoint/2010/main" val="21430791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Image source: AI-generated</a:t>
            </a:r>
          </a:p>
        </p:txBody>
      </p:sp>
      <p:sp>
        <p:nvSpPr>
          <p:cNvPr id="4" name="Slide Number Placeholder 3"/>
          <p:cNvSpPr>
            <a:spLocks noGrp="1"/>
          </p:cNvSpPr>
          <p:nvPr>
            <p:ph type="sldNum" sz="quarter" idx="5"/>
          </p:nvPr>
        </p:nvSpPr>
        <p:spPr/>
        <p:txBody>
          <a:bodyPr/>
          <a:lstStyle/>
          <a:p>
            <a:fld id="{F4B4E529-7991-4F6E-BB06-572950958CDE}" type="slidenum">
              <a:rPr lang="en-US" smtClean="0"/>
              <a:t>2</a:t>
            </a:fld>
            <a:endParaRPr lang="en-US"/>
          </a:p>
        </p:txBody>
      </p:sp>
    </p:spTree>
    <p:extLst>
      <p:ext uri="{BB962C8B-B14F-4D97-AF65-F5344CB8AC3E}">
        <p14:creationId xmlns:p14="http://schemas.microsoft.com/office/powerpoint/2010/main" val="22337989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Testing internal consistency involves chronological review, cross-checking event details, and identifying contradictions within narratives. Research shows that liars often produce inconsistent temporal or contextual elements, while truthful accounts maintain coherence even under stress. Tools such as statement analysis software and pattern recognition further enhance detection of discrepancies in witness accounts.</a:t>
            </a:r>
          </a:p>
        </p:txBody>
      </p:sp>
      <p:sp>
        <p:nvSpPr>
          <p:cNvPr id="4" name="Slide Number Placeholder 3"/>
          <p:cNvSpPr>
            <a:spLocks noGrp="1"/>
          </p:cNvSpPr>
          <p:nvPr>
            <p:ph type="sldNum" sz="quarter" idx="5"/>
          </p:nvPr>
        </p:nvSpPr>
        <p:spPr/>
        <p:txBody>
          <a:bodyPr/>
          <a:lstStyle/>
          <a:p>
            <a:fld id="{F4B4E529-7991-4F6E-BB06-572950958CDE}" type="slidenum">
              <a:rPr lang="en-US" smtClean="0"/>
              <a:t>24</a:t>
            </a:fld>
            <a:endParaRPr lang="en-US"/>
          </a:p>
        </p:txBody>
      </p:sp>
    </p:spTree>
    <p:extLst>
      <p:ext uri="{BB962C8B-B14F-4D97-AF65-F5344CB8AC3E}">
        <p14:creationId xmlns:p14="http://schemas.microsoft.com/office/powerpoint/2010/main" val="19140778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Distinguishing Facts From Assumptions During Witness Evaluation, Methods for Testing a Story’s Internal Consistency, Group Poll: Which Reasoning Strategy Do You Use Most Often? (A) Chronological Review, (B) Fact Verification, (C) Cross-Examination, (D) Pattern Analysis, (E) All of the Above</a:t>
            </a:r>
          </a:p>
        </p:txBody>
      </p:sp>
      <p:sp>
        <p:nvSpPr>
          <p:cNvPr id="4" name="Slide Number Placeholder 3"/>
          <p:cNvSpPr>
            <a:spLocks noGrp="1"/>
          </p:cNvSpPr>
          <p:nvPr>
            <p:ph type="sldNum" sz="quarter" idx="5"/>
          </p:nvPr>
        </p:nvSpPr>
        <p:spPr/>
        <p:txBody>
          <a:bodyPr/>
          <a:lstStyle/>
          <a:p>
            <a:fld id="{F4B4E529-7991-4F6E-BB06-572950958CDE}" type="slidenum">
              <a:rPr lang="en-US" smtClean="0"/>
              <a:t>25</a:t>
            </a:fld>
            <a:endParaRPr lang="en-US"/>
          </a:p>
        </p:txBody>
      </p:sp>
    </p:spTree>
    <p:extLst>
      <p:ext uri="{BB962C8B-B14F-4D97-AF65-F5344CB8AC3E}">
        <p14:creationId xmlns:p14="http://schemas.microsoft.com/office/powerpoint/2010/main" val="39069608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F53597-D649-0AC4-F746-D442A7532A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7BDC8D-5D08-964D-EA61-1582152A43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E2847C-718E-D28A-AE69-4BD52785D90F}"/>
              </a:ext>
            </a:extLst>
          </p:cNvPr>
          <p:cNvSpPr>
            <a:spLocks noGrp="1"/>
          </p:cNvSpPr>
          <p:nvPr>
            <p:ph type="body" idx="1"/>
          </p:nvPr>
        </p:nvSpPr>
        <p:spPr/>
        <p:txBody>
          <a:bodyPr/>
          <a:lstStyle/>
          <a:p>
            <a:r>
              <a:rPr lang="en-US"/>
              <a:t>Effective credibility assessment hinges on differentiating objective facts from subjective assumptions or hearsay. Psychological studies reveal that witnesses often interweave memory with conjecture, making critical evaluation essential. Legal professionals employ techniques such as repeated questioning and corroboration with physical evidence to isolate factual information, thereby reducing bias and error in testimony analysis. 
 Image source: AI-generated</a:t>
            </a:r>
          </a:p>
        </p:txBody>
      </p:sp>
      <p:sp>
        <p:nvSpPr>
          <p:cNvPr id="4" name="Slide Number Placeholder 3">
            <a:extLst>
              <a:ext uri="{FF2B5EF4-FFF2-40B4-BE49-F238E27FC236}">
                <a16:creationId xmlns:a16="http://schemas.microsoft.com/office/drawing/2014/main" id="{C90DE49D-7F2D-9E6F-064B-194CC371E831}"/>
              </a:ext>
            </a:extLst>
          </p:cNvPr>
          <p:cNvSpPr>
            <a:spLocks noGrp="1"/>
          </p:cNvSpPr>
          <p:nvPr>
            <p:ph type="sldNum" sz="quarter" idx="5"/>
          </p:nvPr>
        </p:nvSpPr>
        <p:spPr/>
        <p:txBody>
          <a:bodyPr/>
          <a:lstStyle/>
          <a:p>
            <a:fld id="{F4B4E529-7991-4F6E-BB06-572950958CDE}" type="slidenum">
              <a:rPr lang="en-US" smtClean="0"/>
              <a:t>26</a:t>
            </a:fld>
            <a:endParaRPr lang="en-US"/>
          </a:p>
        </p:txBody>
      </p:sp>
    </p:spTree>
    <p:extLst>
      <p:ext uri="{BB962C8B-B14F-4D97-AF65-F5344CB8AC3E}">
        <p14:creationId xmlns:p14="http://schemas.microsoft.com/office/powerpoint/2010/main" val="184882187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Analyzing case studies from actual legal proceedings highlights common deceptive behaviors such as inconsistent storytelling, cognitive overload, and verbal-nonverbal mismatch. Conversely, credible signals include detailed sensory descriptions and consistent emotional tone. Case examples offer concrete lessons, showing how subtle cues combined with logical evaluation outperform isolated detection techniques. 
 Image source: AI-generated</a:t>
            </a:r>
          </a:p>
        </p:txBody>
      </p:sp>
      <p:sp>
        <p:nvSpPr>
          <p:cNvPr id="4" name="Slide Number Placeholder 3"/>
          <p:cNvSpPr>
            <a:spLocks noGrp="1"/>
          </p:cNvSpPr>
          <p:nvPr>
            <p:ph type="sldNum" sz="quarter" idx="5"/>
          </p:nvPr>
        </p:nvSpPr>
        <p:spPr/>
        <p:txBody>
          <a:bodyPr/>
          <a:lstStyle/>
          <a:p>
            <a:fld id="{F4B4E529-7991-4F6E-BB06-572950958CDE}" type="slidenum">
              <a:rPr lang="en-US" smtClean="0"/>
              <a:t>27</a:t>
            </a:fld>
            <a:endParaRPr lang="en-US"/>
          </a:p>
        </p:txBody>
      </p:sp>
    </p:spTree>
    <p:extLst>
      <p:ext uri="{BB962C8B-B14F-4D97-AF65-F5344CB8AC3E}">
        <p14:creationId xmlns:p14="http://schemas.microsoft.com/office/powerpoint/2010/main" val="28271513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Real-World Examples of Deceptive Behavior and Credible Signals, Audience Participation: Analyze Scenarios and Share Strategies, Live Question and Answer Session with Partner Feedback</a:t>
            </a:r>
          </a:p>
        </p:txBody>
      </p:sp>
      <p:sp>
        <p:nvSpPr>
          <p:cNvPr id="4" name="Slide Number Placeholder 3"/>
          <p:cNvSpPr>
            <a:spLocks noGrp="1"/>
          </p:cNvSpPr>
          <p:nvPr>
            <p:ph type="sldNum" sz="quarter" idx="5"/>
          </p:nvPr>
        </p:nvSpPr>
        <p:spPr/>
        <p:txBody>
          <a:bodyPr/>
          <a:lstStyle/>
          <a:p>
            <a:fld id="{F4B4E529-7991-4F6E-BB06-572950958CDE}" type="slidenum">
              <a:rPr lang="en-US" smtClean="0"/>
              <a:t>28</a:t>
            </a:fld>
            <a:endParaRPr lang="en-US"/>
          </a:p>
        </p:txBody>
      </p:sp>
    </p:spTree>
    <p:extLst>
      <p:ext uri="{BB962C8B-B14F-4D97-AF65-F5344CB8AC3E}">
        <p14:creationId xmlns:p14="http://schemas.microsoft.com/office/powerpoint/2010/main" val="276577635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presentation has explored key strategies for recognizing deceptive behaviors and assessing credibility in legal contexts. By understanding elicitation techniques, verbal and reaction cues, and logical reasoning, lawyers can improve their investigative effectiveness. Applying these insights with the real-world examples discussed will empower legal professionals to better navigate complex interviews and make informed decisions.</a:t>
            </a:r>
          </a:p>
        </p:txBody>
      </p:sp>
      <p:sp>
        <p:nvSpPr>
          <p:cNvPr id="4" name="Slide Number Placeholder 3"/>
          <p:cNvSpPr>
            <a:spLocks noGrp="1"/>
          </p:cNvSpPr>
          <p:nvPr>
            <p:ph type="sldNum" sz="quarter" idx="5"/>
          </p:nvPr>
        </p:nvSpPr>
        <p:spPr/>
        <p:txBody>
          <a:bodyPr/>
          <a:lstStyle/>
          <a:p>
            <a:fld id="{F4B4E529-7991-4F6E-BB06-572950958CDE}" type="slidenum">
              <a:rPr lang="en-US" smtClean="0"/>
              <a:t>29</a:t>
            </a:fld>
            <a:endParaRPr lang="en-US"/>
          </a:p>
        </p:txBody>
      </p:sp>
    </p:spTree>
    <p:extLst>
      <p:ext uri="{BB962C8B-B14F-4D97-AF65-F5344CB8AC3E}">
        <p14:creationId xmlns:p14="http://schemas.microsoft.com/office/powerpoint/2010/main" val="212085446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A1FB32-3B7F-15F5-A888-B18198959D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47FCC3-80FA-7EF7-D925-42D86A8F14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BE5681-EBA8-78A1-B209-00D905A3A33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698AF03-4E27-7BAB-755A-792612E1A245}"/>
              </a:ext>
            </a:extLst>
          </p:cNvPr>
          <p:cNvSpPr>
            <a:spLocks noGrp="1"/>
          </p:cNvSpPr>
          <p:nvPr>
            <p:ph type="sldNum" sz="quarter" idx="5"/>
          </p:nvPr>
        </p:nvSpPr>
        <p:spPr/>
        <p:txBody>
          <a:bodyPr/>
          <a:lstStyle/>
          <a:p>
            <a:fld id="{F4B4E529-7991-4F6E-BB06-572950958CDE}" type="slidenum">
              <a:rPr lang="en-US" smtClean="0"/>
              <a:t>30</a:t>
            </a:fld>
            <a:endParaRPr lang="en-US"/>
          </a:p>
        </p:txBody>
      </p:sp>
    </p:spTree>
    <p:extLst>
      <p:ext uri="{BB962C8B-B14F-4D97-AF65-F5344CB8AC3E}">
        <p14:creationId xmlns:p14="http://schemas.microsoft.com/office/powerpoint/2010/main" val="116134663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Live Q&amp;A sessions provide opportunity for clarification, deeper inquiry, and personalized feedback from experts, consolidating knowledge gained. Partner feedback during Q&amp;A fosters collaborative growth, allowing professionals to refine questioning and detection methods based on real-time critique and encouragement.</a:t>
            </a:r>
          </a:p>
        </p:txBody>
      </p:sp>
      <p:sp>
        <p:nvSpPr>
          <p:cNvPr id="4" name="Slide Number Placeholder 3"/>
          <p:cNvSpPr>
            <a:spLocks noGrp="1"/>
          </p:cNvSpPr>
          <p:nvPr>
            <p:ph type="sldNum" sz="quarter" idx="5"/>
          </p:nvPr>
        </p:nvSpPr>
        <p:spPr/>
        <p:txBody>
          <a:bodyPr/>
          <a:lstStyle/>
          <a:p>
            <a:fld id="{F4B4E529-7991-4F6E-BB06-572950958CDE}" type="slidenum">
              <a:rPr lang="en-US" smtClean="0"/>
              <a:t>31</a:t>
            </a:fld>
            <a:endParaRPr lang="en-US"/>
          </a:p>
        </p:txBody>
      </p:sp>
    </p:spTree>
    <p:extLst>
      <p:ext uri="{BB962C8B-B14F-4D97-AF65-F5344CB8AC3E}">
        <p14:creationId xmlns:p14="http://schemas.microsoft.com/office/powerpoint/2010/main" val="123701650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Engaging the audience in analyzing hypothetical or anonymized cases encourages application of learned concepts. Sharing strategies promotes diversity of approach and reveals best practices in interpreting deception and credibility signals. Peer feedback enriches understanding by exposing participants to varied perspectives and techniques.</a:t>
            </a:r>
          </a:p>
        </p:txBody>
      </p:sp>
      <p:sp>
        <p:nvSpPr>
          <p:cNvPr id="4" name="Slide Number Placeholder 3"/>
          <p:cNvSpPr>
            <a:spLocks noGrp="1"/>
          </p:cNvSpPr>
          <p:nvPr>
            <p:ph type="sldNum" sz="quarter" idx="5"/>
          </p:nvPr>
        </p:nvSpPr>
        <p:spPr/>
        <p:txBody>
          <a:bodyPr/>
          <a:lstStyle/>
          <a:p>
            <a:fld id="{F4B4E529-7991-4F6E-BB06-572950958CDE}" type="slidenum">
              <a:rPr lang="en-US" smtClean="0"/>
              <a:t>32</a:t>
            </a:fld>
            <a:endParaRPr lang="en-US"/>
          </a:p>
        </p:txBody>
      </p:sp>
    </p:spTree>
    <p:extLst>
      <p:ext uri="{BB962C8B-B14F-4D97-AF65-F5344CB8AC3E}">
        <p14:creationId xmlns:p14="http://schemas.microsoft.com/office/powerpoint/2010/main" val="23876095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750070-99B8-EAE6-B7A7-0512E2F561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49B34B-F404-BFC1-7B8E-CA2D0C5444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94032F-C3AC-CBBE-B2D8-A29F43EB859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9F73A2B-D583-533A-199C-0826F0EA2F9E}"/>
              </a:ext>
            </a:extLst>
          </p:cNvPr>
          <p:cNvSpPr>
            <a:spLocks noGrp="1"/>
          </p:cNvSpPr>
          <p:nvPr>
            <p:ph type="sldNum" sz="quarter" idx="5"/>
          </p:nvPr>
        </p:nvSpPr>
        <p:spPr/>
        <p:txBody>
          <a:bodyPr/>
          <a:lstStyle/>
          <a:p>
            <a:fld id="{F4B4E529-7991-4F6E-BB06-572950958CDE}" type="slidenum">
              <a:rPr lang="en-US" smtClean="0"/>
              <a:t>3</a:t>
            </a:fld>
            <a:endParaRPr lang="en-US"/>
          </a:p>
        </p:txBody>
      </p:sp>
    </p:spTree>
    <p:extLst>
      <p:ext uri="{BB962C8B-B14F-4D97-AF65-F5344CB8AC3E}">
        <p14:creationId xmlns:p14="http://schemas.microsoft.com/office/powerpoint/2010/main" val="41497982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8E9329-5F12-07C5-E47A-A8EA0EC935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38355A-9AF3-2646-8391-0AECC35CCA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132C18-E121-1475-A41A-D3C5B2821C5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B7A636C-A171-280E-C865-F909CA2FBD28}"/>
              </a:ext>
            </a:extLst>
          </p:cNvPr>
          <p:cNvSpPr>
            <a:spLocks noGrp="1"/>
          </p:cNvSpPr>
          <p:nvPr>
            <p:ph type="sldNum" sz="quarter" idx="5"/>
          </p:nvPr>
        </p:nvSpPr>
        <p:spPr/>
        <p:txBody>
          <a:bodyPr/>
          <a:lstStyle/>
          <a:p>
            <a:fld id="{F4B4E529-7991-4F6E-BB06-572950958CDE}" type="slidenum">
              <a:rPr lang="en-US" smtClean="0"/>
              <a:t>5</a:t>
            </a:fld>
            <a:endParaRPr lang="en-US"/>
          </a:p>
        </p:txBody>
      </p:sp>
    </p:spTree>
    <p:extLst>
      <p:ext uri="{BB962C8B-B14F-4D97-AF65-F5344CB8AC3E}">
        <p14:creationId xmlns:p14="http://schemas.microsoft.com/office/powerpoint/2010/main" val="3612652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Then you deal with people with Optimism Bias</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Big picture, Optimism Bias leads to very risky behavior.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Example 1 – The supervisor who is known for not hiring women in higher paying positions, instead hiring men who do not have any experience or do not have the required degree as the women do.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Example 2 – Threat of Polygraph use and direct evidence leading to settlement for CP.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Lets look at some examples of Optimism Bias on next pages</a:t>
            </a:r>
          </a:p>
          <a:p>
            <a:endParaRPr lang="en-US" dirty="0"/>
          </a:p>
        </p:txBody>
      </p:sp>
      <p:sp>
        <p:nvSpPr>
          <p:cNvPr id="4" name="Slide Number Placeholder 3"/>
          <p:cNvSpPr>
            <a:spLocks noGrp="1"/>
          </p:cNvSpPr>
          <p:nvPr>
            <p:ph type="sldNum" sz="quarter" idx="5"/>
          </p:nvPr>
        </p:nvSpPr>
        <p:spPr/>
        <p:txBody>
          <a:bodyPr/>
          <a:lstStyle/>
          <a:p>
            <a:fld id="{7CB9850F-80F8-4BFD-A661-7DEE53C84942}" type="slidenum">
              <a:rPr lang="en-US" smtClean="0"/>
              <a:t>8</a:t>
            </a:fld>
            <a:endParaRPr lang="en-US"/>
          </a:p>
        </p:txBody>
      </p:sp>
    </p:spTree>
    <p:extLst>
      <p:ext uri="{BB962C8B-B14F-4D97-AF65-F5344CB8AC3E}">
        <p14:creationId xmlns:p14="http://schemas.microsoft.com/office/powerpoint/2010/main" val="28653149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6C23E95D-2DC7-4203-B293-43CB720F9768}" type="slidenum">
              <a:rPr lang="en-US" smtClean="0"/>
              <a:t>9</a:t>
            </a:fld>
            <a:endParaRPr lang="en-US" dirty="0"/>
          </a:p>
        </p:txBody>
      </p:sp>
    </p:spTree>
    <p:extLst>
      <p:ext uri="{BB962C8B-B14F-4D97-AF65-F5344CB8AC3E}">
        <p14:creationId xmlns:p14="http://schemas.microsoft.com/office/powerpoint/2010/main" val="37832691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Image source: AI-generated</a:t>
            </a:r>
          </a:p>
        </p:txBody>
      </p:sp>
      <p:sp>
        <p:nvSpPr>
          <p:cNvPr id="4" name="Slide Number Placeholder 3"/>
          <p:cNvSpPr>
            <a:spLocks noGrp="1"/>
          </p:cNvSpPr>
          <p:nvPr>
            <p:ph type="sldNum" sz="quarter" idx="5"/>
          </p:nvPr>
        </p:nvSpPr>
        <p:spPr/>
        <p:txBody>
          <a:bodyPr/>
          <a:lstStyle/>
          <a:p>
            <a:fld id="{F4B4E529-7991-4F6E-BB06-572950958CDE}" type="slidenum">
              <a:rPr lang="en-US" smtClean="0"/>
              <a:t>10</a:t>
            </a:fld>
            <a:endParaRPr lang="en-US"/>
          </a:p>
        </p:txBody>
      </p:sp>
    </p:spTree>
    <p:extLst>
      <p:ext uri="{BB962C8B-B14F-4D97-AF65-F5344CB8AC3E}">
        <p14:creationId xmlns:p14="http://schemas.microsoft.com/office/powerpoint/2010/main" val="31037470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6A5E4E-83BC-55C2-4666-2C08C8EA45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8782BD-E790-85A9-9102-3F3B3E19C0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D07AF9-06EE-F56F-12F9-55043669B555}"/>
              </a:ext>
            </a:extLst>
          </p:cNvPr>
          <p:cNvSpPr>
            <a:spLocks noGrp="1"/>
          </p:cNvSpPr>
          <p:nvPr>
            <p:ph type="body" idx="1"/>
          </p:nvPr>
        </p:nvSpPr>
        <p:spPr/>
        <p:txBody>
          <a:bodyPr/>
          <a:lstStyle/>
          <a:p>
            <a:r>
              <a:rPr lang="en-US"/>
              <a:t>Distinguishing Facts From Assumptions During Witness Evaluation, Methods for Testing a Story’s Internal Consistency, Group Poll: Which Reasoning Strategy Do You Use Most Often? (A) Chronological Review, (B) Fact Verification, (C) Cross-Examination, (D) Pattern Analysis, (E) All of the Above</a:t>
            </a:r>
          </a:p>
        </p:txBody>
      </p:sp>
      <p:sp>
        <p:nvSpPr>
          <p:cNvPr id="4" name="Slide Number Placeholder 3">
            <a:extLst>
              <a:ext uri="{FF2B5EF4-FFF2-40B4-BE49-F238E27FC236}">
                <a16:creationId xmlns:a16="http://schemas.microsoft.com/office/drawing/2014/main" id="{AFF3D705-51B2-D087-9805-290E8EE35268}"/>
              </a:ext>
            </a:extLst>
          </p:cNvPr>
          <p:cNvSpPr>
            <a:spLocks noGrp="1"/>
          </p:cNvSpPr>
          <p:nvPr>
            <p:ph type="sldNum" sz="quarter" idx="5"/>
          </p:nvPr>
        </p:nvSpPr>
        <p:spPr/>
        <p:txBody>
          <a:bodyPr/>
          <a:lstStyle/>
          <a:p>
            <a:fld id="{F4B4E529-7991-4F6E-BB06-572950958CDE}" type="slidenum">
              <a:rPr lang="en-US" smtClean="0"/>
              <a:t>11</a:t>
            </a:fld>
            <a:endParaRPr lang="en-US"/>
          </a:p>
        </p:txBody>
      </p:sp>
    </p:spTree>
    <p:extLst>
      <p:ext uri="{BB962C8B-B14F-4D97-AF65-F5344CB8AC3E}">
        <p14:creationId xmlns:p14="http://schemas.microsoft.com/office/powerpoint/2010/main" val="38717531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fld id="{F4B4E529-7991-4F6E-BB06-572950958CDE}" type="slidenum">
              <a:rPr lang="en-US" smtClean="0"/>
              <a:t>12</a:t>
            </a:fld>
            <a:endParaRPr lang="en-US"/>
          </a:p>
        </p:txBody>
      </p:sp>
    </p:spTree>
    <p:extLst>
      <p:ext uri="{BB962C8B-B14F-4D97-AF65-F5344CB8AC3E}">
        <p14:creationId xmlns:p14="http://schemas.microsoft.com/office/powerpoint/2010/main" val="197477604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142999" y="5172773"/>
            <a:ext cx="9906001" cy="770827"/>
          </a:xfrm>
        </p:spPr>
        <p:txBody>
          <a:bodyPr vert="horz" lIns="91440" tIns="45720" rIns="91440" bIns="45720" rtlCol="0" anchor="t">
            <a:normAutofit/>
          </a:bodyPr>
          <a:lstStyle>
            <a:lvl1pPr>
              <a:defRPr lang="en-US" sz="5400" dirty="0">
                <a:latin typeface="+mj-lt"/>
                <a:cs typeface="Mongolian Baiti" panose="03000500000000000000" pitchFamily="66" charset="0"/>
              </a:defRPr>
            </a:lvl1pPr>
          </a:lstStyle>
          <a:p>
            <a:pPr lvl="0"/>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1142999" y="4600446"/>
            <a:ext cx="9906001" cy="398304"/>
          </a:xfrm>
        </p:spPr>
        <p:txBody>
          <a:bodyPr vert="horz" lIns="91440" tIns="45720" rIns="91440" bIns="45720" rtlCol="0" anchor="b">
            <a:normAutofit/>
          </a:bodyPr>
          <a:lstStyle>
            <a:lvl1pPr marL="0" indent="0">
              <a:buNone/>
              <a:defRPr lang="en-US" sz="2000" b="1" i="0" dirty="0">
                <a:solidFill>
                  <a:schemeClr val="accent1"/>
                </a:solidFill>
                <a:latin typeface="+mn-lt"/>
              </a:defRPr>
            </a:lvl1pPr>
          </a:lstStyle>
          <a:p>
            <a:pPr lvl="0"/>
            <a:r>
              <a:rPr lang="en-US" dirty="0"/>
              <a:t>Click to edit Master subtitle style</a:t>
            </a:r>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hasCustomPrompt="1"/>
          </p:nvPr>
        </p:nvSpPr>
        <p:spPr>
          <a:xfrm>
            <a:off x="1143001" y="685800"/>
            <a:ext cx="9906000" cy="3716559"/>
          </a:xfrm>
          <a:prstGeom prst="roundRect">
            <a:avLst/>
          </a:prstGeo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US" dirty="0"/>
              <a:t>   </a:t>
            </a:r>
          </a:p>
        </p:txBody>
      </p:sp>
      <p:sp>
        <p:nvSpPr>
          <p:cNvPr id="8" name="Footer Placeholder 7">
            <a:extLst>
              <a:ext uri="{FF2B5EF4-FFF2-40B4-BE49-F238E27FC236}">
                <a16:creationId xmlns:a16="http://schemas.microsoft.com/office/drawing/2014/main" id="{1B5B8C48-05E9-5280-3F6A-22F8BCBB477E}"/>
              </a:ext>
            </a:extLst>
          </p:cNvPr>
          <p:cNvSpPr>
            <a:spLocks noGrp="1"/>
          </p:cNvSpPr>
          <p:nvPr>
            <p:ph type="ftr" sz="quarter" idx="15"/>
          </p:nvPr>
        </p:nvSpPr>
        <p:spPr/>
        <p:txBody>
          <a:bodyPr/>
          <a:lstStyle>
            <a:lvl1pPr>
              <a:defRPr sz="1000"/>
            </a:lvl1pPr>
          </a:lstStyle>
          <a:p>
            <a:endParaRPr lang="en-US" sz="1000" dirty="0"/>
          </a:p>
        </p:txBody>
      </p:sp>
      <p:sp>
        <p:nvSpPr>
          <p:cNvPr id="7" name="Date Placeholder 6">
            <a:extLst>
              <a:ext uri="{FF2B5EF4-FFF2-40B4-BE49-F238E27FC236}">
                <a16:creationId xmlns:a16="http://schemas.microsoft.com/office/drawing/2014/main" id="{1AA6C9C7-A264-237A-7F3C-46E6A7A9646D}"/>
              </a:ext>
            </a:extLst>
          </p:cNvPr>
          <p:cNvSpPr>
            <a:spLocks noGrp="1"/>
          </p:cNvSpPr>
          <p:nvPr>
            <p:ph type="dt" sz="half" idx="14"/>
          </p:nvPr>
        </p:nvSpPr>
        <p:spPr/>
        <p:txBody>
          <a:bodyPr/>
          <a:lstStyle>
            <a:lvl1pPr>
              <a:defRPr sz="1000"/>
            </a:lvl1pPr>
          </a:lstStyle>
          <a:p>
            <a:fld id="{2953A48D-8978-4B7F-8BA5-7DDC44F9988C}" type="datetime1">
              <a:rPr lang="en-US" smtClean="0"/>
              <a:t>4/13/2026</a:t>
            </a:fld>
            <a:endParaRPr lang="en-US" sz="1000" dirty="0"/>
          </a:p>
        </p:txBody>
      </p:sp>
      <p:sp>
        <p:nvSpPr>
          <p:cNvPr id="9" name="Slide Number Placeholder 8">
            <a:extLst>
              <a:ext uri="{FF2B5EF4-FFF2-40B4-BE49-F238E27FC236}">
                <a16:creationId xmlns:a16="http://schemas.microsoft.com/office/drawing/2014/main" id="{47BC820F-C031-6832-5CA0-B972903E0D5F}"/>
              </a:ext>
            </a:extLst>
          </p:cNvPr>
          <p:cNvSpPr>
            <a:spLocks noGrp="1"/>
          </p:cNvSpPr>
          <p:nvPr>
            <p:ph type="sldNum" sz="quarter" idx="16"/>
          </p:nvPr>
        </p:nvSpPr>
        <p:spPr/>
        <p:txBody>
          <a:bodyPr/>
          <a:lstStyle>
            <a:lvl1pPr>
              <a:defRPr sz="1000"/>
            </a:lvl1pPr>
          </a:lstStyle>
          <a:p>
            <a:fld id="{AEAA3239-9EA4-4A65-A281-97F994456D9F}" type="slidenum">
              <a:rPr lang="en-US" smtClean="0"/>
              <a:pPr/>
              <a:t>‹#›</a:t>
            </a:fld>
            <a:endParaRPr lang="en-US" sz="1000" dirty="0"/>
          </a:p>
        </p:txBody>
      </p:sp>
      <p:cxnSp>
        <p:nvCxnSpPr>
          <p:cNvPr id="4" name="Straight Connector 3">
            <a:extLst>
              <a:ext uri="{FF2B5EF4-FFF2-40B4-BE49-F238E27FC236}">
                <a16:creationId xmlns:a16="http://schemas.microsoft.com/office/drawing/2014/main" id="{B2008A96-F52F-AB95-8185-940BB21AA15B}"/>
              </a:ext>
            </a:extLst>
          </p:cNvPr>
          <p:cNvCxnSpPr>
            <a:cxnSpLocks/>
          </p:cNvCxnSpPr>
          <p:nvPr userDrawn="1"/>
        </p:nvCxnSpPr>
        <p:spPr>
          <a:xfrm>
            <a:off x="0" y="6400800"/>
            <a:ext cx="1219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32595514"/>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ection Header 2">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hasCustomPrompt="1"/>
          </p:nvPr>
        </p:nvSpPr>
        <p:spPr>
          <a:xfrm>
            <a:off x="1143000" y="685801"/>
            <a:ext cx="7896860" cy="5257800"/>
          </a:xfrm>
        </p:spPr>
        <p:txBody>
          <a:bodyPr vert="horz" lIns="91440" tIns="45720" rIns="91440" bIns="45720" rtlCol="0" anchor="b">
            <a:normAutofit/>
          </a:bodyPr>
          <a:lstStyle>
            <a:lvl1pPr>
              <a:defRPr lang="en-US" sz="7400" dirty="0">
                <a:solidFill>
                  <a:schemeClr val="accent1"/>
                </a:solidFill>
              </a:defRPr>
            </a:lvl1pPr>
          </a:lstStyle>
          <a:p>
            <a:pPr lvl="0"/>
            <a:r>
              <a:rPr lang="en-US" dirty="0"/>
              <a:t>Section Header</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152400" y="6400800"/>
            <a:ext cx="5943600" cy="457200"/>
          </a:xfrm>
        </p:spPr>
        <p:txBody>
          <a:bodyPr/>
          <a:lstStyle>
            <a:lvl1pPr>
              <a:defRPr>
                <a:solidFill>
                  <a:schemeClr val="bg1"/>
                </a:solidFill>
              </a:defRPr>
            </a:lvl1pPr>
          </a:lstStyle>
          <a:p>
            <a:endParaRPr lang="en-US" dirty="0">
              <a:solidFill>
                <a:schemeClr val="bg1"/>
              </a:solidFill>
            </a:endParaRP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10058400" y="6400800"/>
            <a:ext cx="990600" cy="457200"/>
          </a:xfrm>
        </p:spPr>
        <p:txBody>
          <a:bodyPr/>
          <a:lstStyle>
            <a:lvl1pPr>
              <a:defRPr>
                <a:solidFill>
                  <a:schemeClr val="bg1"/>
                </a:solidFill>
              </a:defRPr>
            </a:lvl1pPr>
          </a:lstStyle>
          <a:p>
            <a:fld id="{F4D7CA4D-0419-44B1-A572-E2F0F89C5403}" type="datetime1">
              <a:rPr lang="en-US" smtClean="0"/>
              <a:t>4/13/2026</a:t>
            </a:fld>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049000" y="6400800"/>
            <a:ext cx="990600" cy="457200"/>
          </a:xfrm>
        </p:spPr>
        <p:txBody>
          <a:bodyPr/>
          <a:lstStyle>
            <a:lvl1pPr>
              <a:defRPr>
                <a:solidFill>
                  <a:schemeClr val="accent1"/>
                </a:solidFill>
              </a:defRPr>
            </a:lvl1pPr>
          </a:lstStyle>
          <a:p>
            <a:fld id="{AEAA3239-9EA4-4A65-A281-97F994456D9F}" type="slidenum">
              <a:rPr lang="en-US" smtClean="0"/>
              <a:pPr/>
              <a:t>‹#›</a:t>
            </a:fld>
            <a:endParaRPr lang="en-US" dirty="0"/>
          </a:p>
        </p:txBody>
      </p:sp>
      <p:cxnSp>
        <p:nvCxnSpPr>
          <p:cNvPr id="7" name="Straight Connector 6">
            <a:extLst>
              <a:ext uri="{FF2B5EF4-FFF2-40B4-BE49-F238E27FC236}">
                <a16:creationId xmlns:a16="http://schemas.microsoft.com/office/drawing/2014/main" id="{EE11AFC6-EF52-5259-7C78-95BA7A9EDD6E}"/>
              </a:ext>
            </a:extLst>
          </p:cNvPr>
          <p:cNvCxnSpPr>
            <a:cxnSpLocks/>
          </p:cNvCxnSpPr>
          <p:nvPr userDrawn="1"/>
        </p:nvCxnSpPr>
        <p:spPr>
          <a:xfrm>
            <a:off x="0" y="6400800"/>
            <a:ext cx="12192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7014036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ection Header 3">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hasCustomPrompt="1"/>
          </p:nvPr>
        </p:nvSpPr>
        <p:spPr>
          <a:xfrm>
            <a:off x="1143000" y="685801"/>
            <a:ext cx="7896860" cy="5257800"/>
          </a:xfrm>
        </p:spPr>
        <p:txBody>
          <a:bodyPr vert="horz" lIns="91440" tIns="45720" rIns="91440" bIns="45720" rtlCol="0" anchor="ctr">
            <a:normAutofit/>
          </a:bodyPr>
          <a:lstStyle>
            <a:lvl1pPr>
              <a:defRPr lang="en-US" sz="7400" dirty="0">
                <a:solidFill>
                  <a:schemeClr val="bg1"/>
                </a:solidFill>
              </a:defRPr>
            </a:lvl1pPr>
          </a:lstStyle>
          <a:p>
            <a:pPr lvl="0"/>
            <a:r>
              <a:rPr lang="en-US" dirty="0"/>
              <a:t>Section Header</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152400" y="6400800"/>
            <a:ext cx="5943600" cy="457200"/>
          </a:xfrm>
        </p:spPr>
        <p:txBody>
          <a:bodyPr/>
          <a:lstStyle>
            <a:lvl1pPr>
              <a:defRPr>
                <a:solidFill>
                  <a:schemeClr val="bg1"/>
                </a:solidFill>
              </a:defRPr>
            </a:lvl1pPr>
          </a:lstStyle>
          <a:p>
            <a:endParaRPr lang="en-US" dirty="0">
              <a:solidFill>
                <a:schemeClr val="bg1"/>
              </a:solidFill>
            </a:endParaRP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10058400" y="6400800"/>
            <a:ext cx="990600" cy="457200"/>
          </a:xfrm>
        </p:spPr>
        <p:txBody>
          <a:bodyPr/>
          <a:lstStyle>
            <a:lvl1pPr>
              <a:defRPr>
                <a:solidFill>
                  <a:schemeClr val="bg1"/>
                </a:solidFill>
              </a:defRPr>
            </a:lvl1pPr>
          </a:lstStyle>
          <a:p>
            <a:fld id="{3E86A8F3-65F3-4EB9-869C-76CEE4BDD77C}" type="datetime1">
              <a:rPr lang="en-US" smtClean="0"/>
              <a:t>4/13/2026</a:t>
            </a:fld>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049000" y="6400800"/>
            <a:ext cx="990600" cy="457200"/>
          </a:xfrm>
        </p:spPr>
        <p:txBody>
          <a:bodyPr/>
          <a:lstStyle>
            <a:lvl1pPr>
              <a:defRPr>
                <a:solidFill>
                  <a:schemeClr val="accent1"/>
                </a:solidFill>
              </a:defRPr>
            </a:lvl1pPr>
          </a:lstStyle>
          <a:p>
            <a:fld id="{AEAA3239-9EA4-4A65-A281-97F994456D9F}" type="slidenum">
              <a:rPr lang="en-US" smtClean="0"/>
              <a:pPr/>
              <a:t>‹#›</a:t>
            </a:fld>
            <a:endParaRPr lang="en-US" dirty="0"/>
          </a:p>
        </p:txBody>
      </p:sp>
      <p:cxnSp>
        <p:nvCxnSpPr>
          <p:cNvPr id="7" name="Straight Connector 6">
            <a:extLst>
              <a:ext uri="{FF2B5EF4-FFF2-40B4-BE49-F238E27FC236}">
                <a16:creationId xmlns:a16="http://schemas.microsoft.com/office/drawing/2014/main" id="{EE11AFC6-EF52-5259-7C78-95BA7A9EDD6E}"/>
              </a:ext>
            </a:extLst>
          </p:cNvPr>
          <p:cNvCxnSpPr>
            <a:cxnSpLocks/>
          </p:cNvCxnSpPr>
          <p:nvPr userDrawn="1"/>
        </p:nvCxnSpPr>
        <p:spPr>
          <a:xfrm>
            <a:off x="0" y="6400800"/>
            <a:ext cx="12192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904163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1143000" y="685800"/>
            <a:ext cx="4343400" cy="5257800"/>
          </a:xfrm>
        </p:spPr>
        <p:txBody>
          <a:bodyPr anchor="ctr">
            <a:normAutofit/>
          </a:bodyPr>
          <a:lstStyle>
            <a:lvl1pPr>
              <a:defRPr sz="3600"/>
            </a:lvl1pPr>
          </a:lstStyle>
          <a:p>
            <a:r>
              <a:rPr lang="en-US" dirty="0"/>
              <a:t>Click to edit Master title style</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096000" y="685801"/>
            <a:ext cx="4953000" cy="5257800"/>
          </a:xfrm>
        </p:spPr>
        <p:txBody>
          <a:bodyPr anchor="ctr">
            <a:normAutofit/>
          </a:bodyPr>
          <a:lstStyle>
            <a:lvl1pPr marL="457200" indent="-457200">
              <a:buClr>
                <a:schemeClr val="accent1"/>
              </a:buClr>
              <a:buFont typeface="+mj-lt"/>
              <a:buAutoNum type="arabicPeriod"/>
              <a:defRPr sz="1800"/>
            </a:lvl1pPr>
            <a:lvl2pPr marL="685800" indent="-457200">
              <a:buClr>
                <a:schemeClr val="accent1"/>
              </a:buClr>
              <a:buFont typeface="+mj-lt"/>
              <a:buAutoNum type="arabicPeriod"/>
              <a:defRPr sz="1800"/>
            </a:lvl2pPr>
            <a:lvl3pPr marL="800100" indent="-342900">
              <a:buClr>
                <a:schemeClr val="accent1"/>
              </a:buClr>
              <a:buFont typeface="+mj-lt"/>
              <a:buAutoNum type="arabicPeriod"/>
              <a:defRPr sz="1800"/>
            </a:lvl3pPr>
            <a:lvl4pPr marL="1028700" indent="-342900">
              <a:buClr>
                <a:schemeClr val="accent1"/>
              </a:buClr>
              <a:buFont typeface="+mj-lt"/>
              <a:buAutoNum type="arabicPeriod"/>
              <a:defRPr sz="1800"/>
            </a:lvl4pPr>
            <a:lvl5pPr marL="1257300" indent="-342900">
              <a:buClr>
                <a:schemeClr val="accent1"/>
              </a:buClr>
              <a:buFont typeface="+mj-lt"/>
              <a:buAutoNum type="arabicPeriod"/>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p>
            <a:endParaRPr lang="en-US" dirty="0"/>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a:xfrm>
            <a:off x="10058401" y="6400800"/>
            <a:ext cx="990599" cy="457200"/>
          </a:xfrm>
        </p:spPr>
        <p:txBody>
          <a:bodyPr/>
          <a:lstStyle/>
          <a:p>
            <a:fld id="{8B41A39F-C131-47B8-AEC1-526A80C18BBA}" type="datetime1">
              <a:rPr lang="en-US" smtClean="0"/>
              <a:t>4/13/2026</a:t>
            </a:fld>
            <a:endParaRPr lang="en-US" dirty="0"/>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p>
            <a:fld id="{AEAA3239-9EA4-4A65-A281-97F994456D9F}" type="slidenum">
              <a:rPr lang="en-US" smtClean="0"/>
              <a:t>‹#›</a:t>
            </a:fld>
            <a:endParaRPr lang="en-US" dirty="0"/>
          </a:p>
        </p:txBody>
      </p:sp>
      <p:cxnSp>
        <p:nvCxnSpPr>
          <p:cNvPr id="8" name="Straight Connector 7">
            <a:extLst>
              <a:ext uri="{FF2B5EF4-FFF2-40B4-BE49-F238E27FC236}">
                <a16:creationId xmlns:a16="http://schemas.microsoft.com/office/drawing/2014/main" id="{CEEAC3E4-34A4-BAF1-4CEC-F3578B7F2602}"/>
              </a:ext>
            </a:extLst>
          </p:cNvPr>
          <p:cNvCxnSpPr>
            <a:cxnSpLocks/>
          </p:cNvCxnSpPr>
          <p:nvPr userDrawn="1"/>
        </p:nvCxnSpPr>
        <p:spPr>
          <a:xfrm>
            <a:off x="0" y="6400800"/>
            <a:ext cx="1219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24010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genda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5132492" y="685800"/>
            <a:ext cx="5916508" cy="1705362"/>
          </a:xfrm>
        </p:spPr>
        <p:txBody>
          <a:bodyPr anchor="b">
            <a:normAutofit/>
          </a:bodyPr>
          <a:lstStyle>
            <a:lvl1pPr>
              <a:defRPr sz="3600"/>
            </a:lvl1pPr>
          </a:lstStyle>
          <a:p>
            <a:r>
              <a:rPr lang="en-US" dirty="0"/>
              <a:t>Click to edit Master title style</a:t>
            </a:r>
          </a:p>
        </p:txBody>
      </p:sp>
      <p:sp>
        <p:nvSpPr>
          <p:cNvPr id="10" name="Picture Placeholder 9">
            <a:extLst>
              <a:ext uri="{FF2B5EF4-FFF2-40B4-BE49-F238E27FC236}">
                <a16:creationId xmlns:a16="http://schemas.microsoft.com/office/drawing/2014/main" id="{DD26684C-23E4-F6A1-5A03-70AE7BEA72CA}"/>
              </a:ext>
            </a:extLst>
          </p:cNvPr>
          <p:cNvSpPr>
            <a:spLocks noGrp="1"/>
          </p:cNvSpPr>
          <p:nvPr>
            <p:ph type="pic" sz="quarter" idx="14" hasCustomPrompt="1"/>
          </p:nvPr>
        </p:nvSpPr>
        <p:spPr>
          <a:xfrm>
            <a:off x="1143000" y="685800"/>
            <a:ext cx="3277475" cy="5257800"/>
          </a:xfrm>
          <a:prstGeom prst="roundRect">
            <a:avLst/>
          </a:prstGeo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wrap="square">
            <a:noAutofit/>
          </a:bodyPr>
          <a:lstStyle>
            <a:lvl1pPr marL="0" indent="0">
              <a:buNone/>
              <a:defRPr/>
            </a:lvl1pPr>
          </a:lstStyle>
          <a:p>
            <a:r>
              <a:rPr lang="en-US" dirty="0"/>
              <a:t>   </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5132493" y="2574043"/>
            <a:ext cx="5916507" cy="3369557"/>
          </a:xfrm>
        </p:spPr>
        <p:txBody>
          <a:bodyPr>
            <a:normAutofit/>
          </a:bodyPr>
          <a:lstStyle>
            <a:lvl1pPr marL="457200" indent="-457200">
              <a:buClr>
                <a:schemeClr val="accent1"/>
              </a:buClr>
              <a:buFont typeface="+mj-lt"/>
              <a:buAutoNum type="arabicPeriod"/>
              <a:defRPr sz="1800"/>
            </a:lvl1pPr>
            <a:lvl2pPr marL="571500" indent="-342900">
              <a:buClr>
                <a:schemeClr val="accent1"/>
              </a:buClr>
              <a:buFont typeface="+mj-lt"/>
              <a:buAutoNum type="arabicPeriod"/>
              <a:defRPr sz="1800"/>
            </a:lvl2pPr>
            <a:lvl3pPr marL="800100" indent="-342900">
              <a:buClr>
                <a:schemeClr val="accent1"/>
              </a:buClr>
              <a:buFont typeface="+mj-lt"/>
              <a:buAutoNum type="arabicPeriod"/>
              <a:defRPr sz="1800"/>
            </a:lvl3pPr>
            <a:lvl4pPr marL="1028700" indent="-342900">
              <a:buClr>
                <a:schemeClr val="accent1"/>
              </a:buClr>
              <a:buFont typeface="+mj-lt"/>
              <a:buAutoNum type="arabicPeriod"/>
              <a:defRPr sz="1800"/>
            </a:lvl4pPr>
            <a:lvl5pPr>
              <a:buClr>
                <a:schemeClr val="accent1"/>
              </a:buClr>
              <a:buFont typeface="+mj-lt"/>
              <a:buAutoNum type="arabicPeriod"/>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a:xfrm>
            <a:off x="152400" y="6400800"/>
            <a:ext cx="5943600" cy="457200"/>
          </a:xfrm>
        </p:spPr>
        <p:txBody>
          <a:bodyPr/>
          <a:lstStyle/>
          <a:p>
            <a:endParaRPr lang="en-US" dirty="0"/>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a:xfrm>
            <a:off x="10058400" y="6400800"/>
            <a:ext cx="990600" cy="457200"/>
          </a:xfrm>
        </p:spPr>
        <p:txBody>
          <a:bodyPr/>
          <a:lstStyle/>
          <a:p>
            <a:fld id="{A877CDC7-E2DA-405F-BDB4-4ED43CAA16E6}" type="datetime1">
              <a:rPr lang="en-US" smtClean="0"/>
              <a:t>4/13/2026</a:t>
            </a:fld>
            <a:endParaRPr lang="en-US" dirty="0"/>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a:xfrm>
            <a:off x="11049000" y="6400800"/>
            <a:ext cx="990600" cy="457200"/>
          </a:xfrm>
        </p:spPr>
        <p:txBody>
          <a:bodyPr/>
          <a:lstStyle/>
          <a:p>
            <a:fld id="{AEAA3239-9EA4-4A65-A281-97F994456D9F}" type="slidenum">
              <a:rPr lang="en-US" smtClean="0"/>
              <a:t>‹#›</a:t>
            </a:fld>
            <a:endParaRPr lang="en-US" dirty="0"/>
          </a:p>
        </p:txBody>
      </p:sp>
      <p:cxnSp>
        <p:nvCxnSpPr>
          <p:cNvPr id="6" name="Straight Connector 5">
            <a:extLst>
              <a:ext uri="{FF2B5EF4-FFF2-40B4-BE49-F238E27FC236}">
                <a16:creationId xmlns:a16="http://schemas.microsoft.com/office/drawing/2014/main" id="{88522FD4-D873-5880-85CA-819074029061}"/>
              </a:ext>
            </a:extLst>
          </p:cNvPr>
          <p:cNvCxnSpPr>
            <a:cxnSpLocks/>
          </p:cNvCxnSpPr>
          <p:nvPr userDrawn="1"/>
        </p:nvCxnSpPr>
        <p:spPr>
          <a:xfrm>
            <a:off x="0" y="6400800"/>
            <a:ext cx="1219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65648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2">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9095FE81-352A-04EE-D805-C0A4E238235A}"/>
              </a:ext>
            </a:extLst>
          </p:cNvPr>
          <p:cNvSpPr>
            <a:spLocks noGrp="1"/>
          </p:cNvSpPr>
          <p:nvPr>
            <p:ph type="title"/>
          </p:nvPr>
        </p:nvSpPr>
        <p:spPr>
          <a:xfrm>
            <a:off x="1143001" y="2438397"/>
            <a:ext cx="6623435" cy="1156423"/>
          </a:xfrm>
        </p:spPr>
        <p:txBody>
          <a:bodyPr anchor="b"/>
          <a:lstStyle/>
          <a:p>
            <a:r>
              <a:rPr lang="en-US"/>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10058401" y="6400800"/>
            <a:ext cx="990599" cy="457200"/>
          </a:xfrm>
        </p:spPr>
        <p:txBody>
          <a:bodyPr/>
          <a:lstStyle/>
          <a:p>
            <a:fld id="{25ECE14C-6B0B-4298-B34D-766A34529CDF}" type="datetime1">
              <a:rPr lang="en-US" smtClean="0"/>
              <a:t>4/13/2026</a:t>
            </a:fld>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dirty="0"/>
          </a:p>
        </p:txBody>
      </p:sp>
      <p:cxnSp>
        <p:nvCxnSpPr>
          <p:cNvPr id="3" name="Straight Connector 2">
            <a:extLst>
              <a:ext uri="{FF2B5EF4-FFF2-40B4-BE49-F238E27FC236}">
                <a16:creationId xmlns:a16="http://schemas.microsoft.com/office/drawing/2014/main" id="{D8EE849E-3DB2-6D09-829E-63D97DAF47AC}"/>
              </a:ext>
            </a:extLst>
          </p:cNvPr>
          <p:cNvCxnSpPr>
            <a:cxnSpLocks/>
          </p:cNvCxnSpPr>
          <p:nvPr userDrawn="1"/>
        </p:nvCxnSpPr>
        <p:spPr>
          <a:xfrm>
            <a:off x="0" y="6400800"/>
            <a:ext cx="1219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9" name="Content Placeholder 7">
            <a:extLst>
              <a:ext uri="{FF2B5EF4-FFF2-40B4-BE49-F238E27FC236}">
                <a16:creationId xmlns:a16="http://schemas.microsoft.com/office/drawing/2014/main" id="{53380E56-1E9F-BBE4-3737-14FD20DDE33F}"/>
              </a:ext>
            </a:extLst>
          </p:cNvPr>
          <p:cNvSpPr>
            <a:spLocks noGrp="1"/>
          </p:cNvSpPr>
          <p:nvPr>
            <p:ph sz="quarter" idx="14"/>
          </p:nvPr>
        </p:nvSpPr>
        <p:spPr>
          <a:xfrm>
            <a:off x="1143000" y="3777702"/>
            <a:ext cx="4659735" cy="1632498"/>
          </a:xfrm>
        </p:spPr>
        <p:txBody>
          <a:bodyPr/>
          <a:lstStyle>
            <a:lvl1pPr>
              <a:spcBef>
                <a:spcPts val="0"/>
              </a:spcBef>
              <a:buNone/>
              <a:defRPr/>
            </a:lvl1pPr>
            <a:lvl2pPr>
              <a:spcBef>
                <a:spcPts val="0"/>
              </a:spcBef>
              <a:buNone/>
              <a:defRPr/>
            </a:lvl2pPr>
            <a:lvl3pPr>
              <a:spcBef>
                <a:spcPts val="0"/>
              </a:spcBef>
              <a:buNone/>
              <a:defRPr/>
            </a:lvl3pPr>
            <a:lvl4pPr>
              <a:spcBef>
                <a:spcPts val="0"/>
              </a:spcBef>
              <a:buNone/>
              <a:defRPr/>
            </a:lvl4pPr>
            <a:lvl5pPr>
              <a:spcBef>
                <a:spcPts val="0"/>
              </a:spcBef>
              <a:buNone/>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383308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nt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143000" y="685800"/>
            <a:ext cx="3506558" cy="3456894"/>
          </a:xfrm>
        </p:spPr>
        <p:txBody>
          <a:bodyPr anchor="t">
            <a:normAutofit/>
          </a:bodyPr>
          <a:lstStyle>
            <a:lvl1pPr>
              <a:defRPr sz="3600"/>
            </a:lvl1pPr>
          </a:lstStyle>
          <a:p>
            <a:r>
              <a:rPr lang="en-US" dirty="0"/>
              <a:t>Click to edit Master title style</a:t>
            </a:r>
          </a:p>
        </p:txBody>
      </p:sp>
      <p:sp>
        <p:nvSpPr>
          <p:cNvPr id="8" name="Content Placeholder 7">
            <a:extLst>
              <a:ext uri="{FF2B5EF4-FFF2-40B4-BE49-F238E27FC236}">
                <a16:creationId xmlns:a16="http://schemas.microsoft.com/office/drawing/2014/main" id="{D42D62A0-8127-CE86-0633-0D65E1E136F7}"/>
              </a:ext>
            </a:extLst>
          </p:cNvPr>
          <p:cNvSpPr>
            <a:spLocks noGrp="1"/>
          </p:cNvSpPr>
          <p:nvPr>
            <p:ph sz="quarter" idx="13"/>
          </p:nvPr>
        </p:nvSpPr>
        <p:spPr>
          <a:xfrm>
            <a:off x="5402777" y="685800"/>
            <a:ext cx="4956175" cy="3461212"/>
          </a:xfrm>
        </p:spPr>
        <p:txBody>
          <a:bodyPr/>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10058401" y="6400800"/>
            <a:ext cx="990599" cy="457200"/>
          </a:xfrm>
        </p:spPr>
        <p:txBody>
          <a:bodyPr/>
          <a:lstStyle/>
          <a:p>
            <a:fld id="{D76CF820-C7DB-421D-8FD6-C430A9B1C2AC}" type="datetime1">
              <a:rPr lang="en-US" smtClean="0"/>
              <a:t>4/13/2026</a:t>
            </a:fld>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dirty="0"/>
          </a:p>
        </p:txBody>
      </p:sp>
      <p:cxnSp>
        <p:nvCxnSpPr>
          <p:cNvPr id="3" name="Straight Connector 2">
            <a:extLst>
              <a:ext uri="{FF2B5EF4-FFF2-40B4-BE49-F238E27FC236}">
                <a16:creationId xmlns:a16="http://schemas.microsoft.com/office/drawing/2014/main" id="{06F077C1-74FA-7247-9C7C-6A14D1FE584B}"/>
              </a:ext>
            </a:extLst>
          </p:cNvPr>
          <p:cNvCxnSpPr>
            <a:cxnSpLocks/>
          </p:cNvCxnSpPr>
          <p:nvPr userDrawn="1"/>
        </p:nvCxnSpPr>
        <p:spPr>
          <a:xfrm>
            <a:off x="0" y="6400800"/>
            <a:ext cx="1219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571336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ontent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162471" y="2102780"/>
            <a:ext cx="3923455" cy="3840819"/>
          </a:xfrm>
        </p:spPr>
        <p:txBody>
          <a:bodyPr anchor="t">
            <a:normAutofit/>
          </a:bodyPr>
          <a:lstStyle>
            <a:lvl1pPr>
              <a:defRPr sz="3600"/>
            </a:lvl1p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FFB4667A-FE47-8556-FD3A-55FDBA801D76}"/>
              </a:ext>
            </a:extLst>
          </p:cNvPr>
          <p:cNvSpPr>
            <a:spLocks noGrp="1"/>
          </p:cNvSpPr>
          <p:nvPr>
            <p:ph sz="quarter" idx="13"/>
          </p:nvPr>
        </p:nvSpPr>
        <p:spPr>
          <a:xfrm>
            <a:off x="5797941" y="685800"/>
            <a:ext cx="5251059" cy="5257800"/>
          </a:xfrm>
        </p:spPr>
        <p:txBody>
          <a:bodyPr/>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10058401" y="6400800"/>
            <a:ext cx="990599" cy="457200"/>
          </a:xfrm>
        </p:spPr>
        <p:txBody>
          <a:bodyPr/>
          <a:lstStyle/>
          <a:p>
            <a:fld id="{F0E63EA5-332D-4604-BD2D-34B00B234EDE}" type="datetime1">
              <a:rPr lang="en-US" smtClean="0"/>
              <a:t>4/13/2026</a:t>
            </a:fld>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dirty="0"/>
          </a:p>
        </p:txBody>
      </p:sp>
      <p:cxnSp>
        <p:nvCxnSpPr>
          <p:cNvPr id="3" name="Straight Connector 2">
            <a:extLst>
              <a:ext uri="{FF2B5EF4-FFF2-40B4-BE49-F238E27FC236}">
                <a16:creationId xmlns:a16="http://schemas.microsoft.com/office/drawing/2014/main" id="{060DACAA-0808-2D60-12F2-52C968353E1D}"/>
              </a:ext>
            </a:extLst>
          </p:cNvPr>
          <p:cNvCxnSpPr>
            <a:cxnSpLocks/>
          </p:cNvCxnSpPr>
          <p:nvPr userDrawn="1"/>
        </p:nvCxnSpPr>
        <p:spPr>
          <a:xfrm>
            <a:off x="0" y="6400800"/>
            <a:ext cx="1219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726734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ontent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143001" y="702859"/>
            <a:ext cx="3048000" cy="5219330"/>
          </a:xfrm>
        </p:spPr>
        <p:txBody>
          <a:bodyPr anchor="b">
            <a:normAutofit/>
          </a:bodyPr>
          <a:lstStyle>
            <a:lvl1pPr>
              <a:defRPr sz="3600"/>
            </a:lvl1pPr>
          </a:lstStyle>
          <a:p>
            <a:r>
              <a:rPr lang="en-US" dirty="0"/>
              <a:t>Click to edit Master title style</a:t>
            </a:r>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4928417" y="724270"/>
            <a:ext cx="6120583" cy="5219330"/>
          </a:xfrm>
        </p:spPr>
        <p:txBody>
          <a:bodyPr/>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10058401" y="6400800"/>
            <a:ext cx="990599" cy="457200"/>
          </a:xfrm>
        </p:spPr>
        <p:txBody>
          <a:bodyPr/>
          <a:lstStyle/>
          <a:p>
            <a:fld id="{05145CA3-1D95-48B1-8239-73BFDAEAE6AF}" type="datetime1">
              <a:rPr lang="en-US" smtClean="0"/>
              <a:t>4/13/2026</a:t>
            </a:fld>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dirty="0"/>
          </a:p>
        </p:txBody>
      </p:sp>
      <p:cxnSp>
        <p:nvCxnSpPr>
          <p:cNvPr id="3" name="Straight Connector 2">
            <a:extLst>
              <a:ext uri="{FF2B5EF4-FFF2-40B4-BE49-F238E27FC236}">
                <a16:creationId xmlns:a16="http://schemas.microsoft.com/office/drawing/2014/main" id="{103579D9-BC9D-2B0D-42FA-B8F3791ECB88}"/>
              </a:ext>
            </a:extLst>
          </p:cNvPr>
          <p:cNvCxnSpPr>
            <a:cxnSpLocks/>
          </p:cNvCxnSpPr>
          <p:nvPr userDrawn="1"/>
        </p:nvCxnSpPr>
        <p:spPr>
          <a:xfrm>
            <a:off x="0" y="6400800"/>
            <a:ext cx="1219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282704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ntent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143000" y="707549"/>
            <a:ext cx="2590800" cy="5236051"/>
          </a:xfrm>
        </p:spPr>
        <p:txBody>
          <a:bodyPr anchor="b">
            <a:normAutofit/>
          </a:bodyPr>
          <a:lstStyle>
            <a:lvl1pPr>
              <a:defRPr sz="3600"/>
            </a:lvl1p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4445817" y="708184"/>
            <a:ext cx="6603184" cy="5235416"/>
          </a:xfrm>
        </p:spPr>
        <p:txBody>
          <a:bodyPr/>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10058401" y="6400800"/>
            <a:ext cx="990599" cy="457200"/>
          </a:xfrm>
        </p:spPr>
        <p:txBody>
          <a:bodyPr/>
          <a:lstStyle/>
          <a:p>
            <a:fld id="{1B80F9BF-B0F8-4A9E-9210-E35AD48EB15E}" type="datetime1">
              <a:rPr lang="en-US" smtClean="0"/>
              <a:t>4/13/2026</a:t>
            </a:fld>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dirty="0"/>
          </a:p>
        </p:txBody>
      </p:sp>
      <p:cxnSp>
        <p:nvCxnSpPr>
          <p:cNvPr id="3" name="Straight Connector 2">
            <a:extLst>
              <a:ext uri="{FF2B5EF4-FFF2-40B4-BE49-F238E27FC236}">
                <a16:creationId xmlns:a16="http://schemas.microsoft.com/office/drawing/2014/main" id="{092C2954-C801-2F12-6B41-2D0F2CDE9027}"/>
              </a:ext>
            </a:extLst>
          </p:cNvPr>
          <p:cNvCxnSpPr>
            <a:cxnSpLocks/>
          </p:cNvCxnSpPr>
          <p:nvPr userDrawn="1"/>
        </p:nvCxnSpPr>
        <p:spPr>
          <a:xfrm>
            <a:off x="0" y="6400800"/>
            <a:ext cx="1219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4222659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ontent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331931" y="719137"/>
            <a:ext cx="2717068" cy="1858941"/>
          </a:xfrm>
        </p:spPr>
        <p:txBody>
          <a:bodyPr anchor="t"/>
          <a:lstStyle/>
          <a:p>
            <a:r>
              <a:rPr lang="en-US"/>
              <a:t>Click to edit Master title style</a:t>
            </a:r>
            <a:endParaRPr lang="en-US" dirty="0"/>
          </a:p>
        </p:txBody>
      </p:sp>
      <p:sp>
        <p:nvSpPr>
          <p:cNvPr id="10" name="Picture Placeholder 9">
            <a:extLst>
              <a:ext uri="{FF2B5EF4-FFF2-40B4-BE49-F238E27FC236}">
                <a16:creationId xmlns:a16="http://schemas.microsoft.com/office/drawing/2014/main" id="{3CA946DA-5AE8-39E2-3ADD-B8F06308C1C6}"/>
              </a:ext>
            </a:extLst>
          </p:cNvPr>
          <p:cNvSpPr>
            <a:spLocks noGrp="1"/>
          </p:cNvSpPr>
          <p:nvPr>
            <p:ph type="pic" sz="quarter" idx="13" hasCustomPrompt="1"/>
          </p:nvPr>
        </p:nvSpPr>
        <p:spPr>
          <a:xfrm>
            <a:off x="1143000" y="685800"/>
            <a:ext cx="6476915" cy="5257800"/>
          </a:xfrm>
          <a:prstGeom prst="roundRect">
            <a:avLst/>
          </a:prstGeo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wrap="square">
            <a:noAutofit/>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8326957" y="2793033"/>
            <a:ext cx="2717068" cy="2833042"/>
          </a:xfrm>
        </p:spPr>
        <p:txBody>
          <a:bodyPr vert="horz" lIns="91440" tIns="45720" rIns="91440" bIns="45720" rtlCol="0">
            <a:normAutofit/>
          </a:bodyPr>
          <a:lstStyle>
            <a:lvl1pPr marL="0" indent="0">
              <a:spcBef>
                <a:spcPts val="0"/>
              </a:spcBef>
              <a:buNone/>
              <a:defRPr lang="en-US" dirty="0"/>
            </a:lvl1pPr>
            <a:lvl2pPr marL="228600" indent="0">
              <a:spcBef>
                <a:spcPts val="0"/>
              </a:spcBef>
              <a:buNone/>
              <a:defRPr lang="en-US" dirty="0"/>
            </a:lvl2pPr>
            <a:lvl3pPr marL="457200" indent="0">
              <a:spcBef>
                <a:spcPts val="0"/>
              </a:spcBef>
              <a:buNone/>
              <a:defRPr lang="en-US" dirty="0"/>
            </a:lvl3pPr>
            <a:lvl4pPr marL="685800" indent="0">
              <a:spcBef>
                <a:spcPts val="0"/>
              </a:spcBef>
              <a:buNone/>
              <a:defRPr lang="en-US" dirty="0"/>
            </a:lvl4pPr>
            <a:lvl5pPr marL="914400" indent="0">
              <a:spcBef>
                <a:spcPts val="0"/>
              </a:spcBef>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152401" y="6400800"/>
            <a:ext cx="5943600" cy="457200"/>
          </a:xfrm>
        </p:spPr>
        <p:txBody>
          <a:bodyPr/>
          <a:lstStyle/>
          <a:p>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10048450" y="6400800"/>
            <a:ext cx="995575" cy="457200"/>
          </a:xfrm>
        </p:spPr>
        <p:txBody>
          <a:bodyPr/>
          <a:lstStyle>
            <a:lvl1pPr>
              <a:defRPr>
                <a:solidFill>
                  <a:schemeClr val="tx1"/>
                </a:solidFill>
                <a:effectLst/>
              </a:defRPr>
            </a:lvl1pPr>
          </a:lstStyle>
          <a:p>
            <a:fld id="{7030F05D-1D3B-4C2E-9FFA-DE29ED956270}" type="datetime1">
              <a:rPr lang="en-US" smtClean="0"/>
              <a:t>4/13/2026</a:t>
            </a:fld>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044025" y="6400800"/>
            <a:ext cx="995575" cy="457200"/>
          </a:xfrm>
        </p:spPr>
        <p:txBody>
          <a:bodyPr/>
          <a:lstStyle/>
          <a:p>
            <a:fld id="{AEAA3239-9EA4-4A65-A281-97F994456D9F}" type="slidenum">
              <a:rPr lang="en-US" smtClean="0"/>
              <a:t>‹#›</a:t>
            </a:fld>
            <a:endParaRPr lang="en-US" dirty="0"/>
          </a:p>
        </p:txBody>
      </p:sp>
      <p:cxnSp>
        <p:nvCxnSpPr>
          <p:cNvPr id="3" name="Straight Connector 2">
            <a:extLst>
              <a:ext uri="{FF2B5EF4-FFF2-40B4-BE49-F238E27FC236}">
                <a16:creationId xmlns:a16="http://schemas.microsoft.com/office/drawing/2014/main" id="{C1AC5C24-4394-5215-8F84-119942C28BC5}"/>
              </a:ext>
            </a:extLst>
          </p:cNvPr>
          <p:cNvCxnSpPr>
            <a:cxnSpLocks/>
          </p:cNvCxnSpPr>
          <p:nvPr userDrawn="1"/>
        </p:nvCxnSpPr>
        <p:spPr>
          <a:xfrm>
            <a:off x="0" y="6400800"/>
            <a:ext cx="1219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413176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nchor="t"/>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1142999" y="1905008"/>
            <a:ext cx="9906001" cy="40385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E676A767-B18A-4D25-AB71-95C362FFA6CA}" type="datetime1">
              <a:rPr lang="en-US" smtClean="0"/>
              <a:t>4/13/2026</a:t>
            </a:fld>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dirty="0"/>
          </a:p>
        </p:txBody>
      </p:sp>
      <p:cxnSp>
        <p:nvCxnSpPr>
          <p:cNvPr id="7" name="Straight Connector 6">
            <a:extLst>
              <a:ext uri="{FF2B5EF4-FFF2-40B4-BE49-F238E27FC236}">
                <a16:creationId xmlns:a16="http://schemas.microsoft.com/office/drawing/2014/main" id="{1E99ED41-DFA2-8D2F-7F31-B856DB6B81A4}"/>
              </a:ext>
            </a:extLst>
          </p:cNvPr>
          <p:cNvCxnSpPr>
            <a:cxnSpLocks/>
          </p:cNvCxnSpPr>
          <p:nvPr userDrawn="1"/>
        </p:nvCxnSpPr>
        <p:spPr>
          <a:xfrm>
            <a:off x="0" y="6400800"/>
            <a:ext cx="1219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028393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with Pictur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1143000" y="685801"/>
            <a:ext cx="2717067" cy="1892277"/>
          </a:xfrm>
        </p:spPr>
        <p:txBody>
          <a:bodyPr anchor="t"/>
          <a:lstStyle/>
          <a:p>
            <a:r>
              <a:rPr lang="en-US" dirty="0"/>
              <a:t>Click to edit Master title style</a:t>
            </a:r>
          </a:p>
        </p:txBody>
      </p:sp>
      <p:sp>
        <p:nvSpPr>
          <p:cNvPr id="11" name="Content Placeholder 7">
            <a:extLst>
              <a:ext uri="{FF2B5EF4-FFF2-40B4-BE49-F238E27FC236}">
                <a16:creationId xmlns:a16="http://schemas.microsoft.com/office/drawing/2014/main" id="{B3FABB3D-30D3-4F01-12AE-0D7193700279}"/>
              </a:ext>
            </a:extLst>
          </p:cNvPr>
          <p:cNvSpPr>
            <a:spLocks noGrp="1"/>
          </p:cNvSpPr>
          <p:nvPr>
            <p:ph sz="quarter" idx="16"/>
          </p:nvPr>
        </p:nvSpPr>
        <p:spPr>
          <a:xfrm>
            <a:off x="1143000" y="2793033"/>
            <a:ext cx="2717068" cy="2833042"/>
          </a:xfrm>
        </p:spPr>
        <p:txBody>
          <a:bodyPr vert="horz" lIns="91440" tIns="45720" rIns="91440" bIns="45720" rtlCol="0">
            <a:normAutofit/>
          </a:bodyPr>
          <a:lstStyle>
            <a:lvl1pPr marL="0" indent="0">
              <a:spcBef>
                <a:spcPts val="0"/>
              </a:spcBef>
              <a:buNone/>
              <a:defRPr lang="en-US" dirty="0"/>
            </a:lvl1pPr>
            <a:lvl2pPr marL="228600" indent="0">
              <a:spcBef>
                <a:spcPts val="0"/>
              </a:spcBef>
              <a:buNone/>
              <a:defRPr lang="en-US" dirty="0"/>
            </a:lvl2pPr>
            <a:lvl3pPr marL="457200" indent="0">
              <a:spcBef>
                <a:spcPts val="0"/>
              </a:spcBef>
              <a:buNone/>
              <a:defRPr lang="en-US" dirty="0"/>
            </a:lvl3pPr>
            <a:lvl4pPr marL="685800" indent="0">
              <a:spcBef>
                <a:spcPts val="0"/>
              </a:spcBef>
              <a:buNone/>
              <a:defRPr lang="en-US" dirty="0"/>
            </a:lvl4pPr>
            <a:lvl5pPr marL="914400" indent="0">
              <a:spcBef>
                <a:spcPts val="0"/>
              </a:spcBef>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Picture Placeholder 9">
            <a:extLst>
              <a:ext uri="{FF2B5EF4-FFF2-40B4-BE49-F238E27FC236}">
                <a16:creationId xmlns:a16="http://schemas.microsoft.com/office/drawing/2014/main" id="{DF247FF5-7041-6BAC-2B24-D38B5823FDD0}"/>
              </a:ext>
            </a:extLst>
          </p:cNvPr>
          <p:cNvSpPr>
            <a:spLocks noGrp="1"/>
          </p:cNvSpPr>
          <p:nvPr>
            <p:ph type="pic" sz="quarter" idx="15" hasCustomPrompt="1"/>
          </p:nvPr>
        </p:nvSpPr>
        <p:spPr>
          <a:xfrm>
            <a:off x="4572085" y="685800"/>
            <a:ext cx="6476915" cy="5257800"/>
          </a:xfrm>
          <a:prstGeom prst="roundRect">
            <a:avLst/>
          </a:prstGeo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wrap="square">
            <a:noAutofit/>
          </a:bodyPr>
          <a:lstStyle>
            <a:lvl1pPr marL="0" indent="0">
              <a:buNone/>
              <a:defRPr/>
            </a:lvl1pPr>
          </a:lstStyle>
          <a:p>
            <a:r>
              <a:rPr lang="en-US" dirty="0"/>
              <a:t>   </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152400" y="6400800"/>
            <a:ext cx="5943600" cy="457200"/>
          </a:xfrm>
        </p:spPr>
        <p:txBody>
          <a:bodyPr/>
          <a:lstStyle/>
          <a:p>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10058399" y="6400800"/>
            <a:ext cx="990600" cy="457200"/>
          </a:xfrm>
        </p:spPr>
        <p:txBody>
          <a:bodyPr/>
          <a:lstStyle>
            <a:lvl1pPr>
              <a:defRPr>
                <a:solidFill>
                  <a:schemeClr val="tx1"/>
                </a:solidFill>
                <a:effectLst/>
              </a:defRPr>
            </a:lvl1pPr>
          </a:lstStyle>
          <a:p>
            <a:fld id="{1B2FE6D2-B81D-4429-A41B-DCED2913EA16}" type="datetime1">
              <a:rPr lang="en-US" smtClean="0"/>
              <a:t>4/13/2026</a:t>
            </a:fld>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049000" y="6400800"/>
            <a:ext cx="990600" cy="457200"/>
          </a:xfrm>
        </p:spPr>
        <p:txBody>
          <a:bodyPr/>
          <a:lstStyle/>
          <a:p>
            <a:fld id="{AEAA3239-9EA4-4A65-A281-97F994456D9F}" type="slidenum">
              <a:rPr lang="en-US" smtClean="0"/>
              <a:t>‹#›</a:t>
            </a:fld>
            <a:endParaRPr lang="en-US" dirty="0"/>
          </a:p>
        </p:txBody>
      </p:sp>
      <p:cxnSp>
        <p:nvCxnSpPr>
          <p:cNvPr id="4" name="Straight Connector 3">
            <a:extLst>
              <a:ext uri="{FF2B5EF4-FFF2-40B4-BE49-F238E27FC236}">
                <a16:creationId xmlns:a16="http://schemas.microsoft.com/office/drawing/2014/main" id="{722B7EA7-2EEF-FFC6-041D-2A5C43637244}"/>
              </a:ext>
            </a:extLst>
          </p:cNvPr>
          <p:cNvCxnSpPr>
            <a:cxnSpLocks/>
          </p:cNvCxnSpPr>
          <p:nvPr userDrawn="1"/>
        </p:nvCxnSpPr>
        <p:spPr>
          <a:xfrm>
            <a:off x="0" y="6400800"/>
            <a:ext cx="1219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2454600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Content with Pictur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1147762" y="4495800"/>
            <a:ext cx="3209368" cy="1447800"/>
          </a:xfrm>
        </p:spPr>
        <p:txBody>
          <a:bodyPr anchor="t">
            <a:normAutofit/>
          </a:bodyPr>
          <a:lstStyle>
            <a:lvl1pPr>
              <a:defRPr sz="3600"/>
            </a:lvl1pPr>
          </a:lstStyle>
          <a:p>
            <a:r>
              <a:rPr lang="en-US" dirty="0"/>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1143000" y="685799"/>
            <a:ext cx="9901238" cy="3595045"/>
          </a:xfrm>
          <a:prstGeom prst="roundRect">
            <a:avLst/>
          </a:prstGeo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572087" y="4495800"/>
            <a:ext cx="6476914" cy="1430536"/>
          </a:xfrm>
        </p:spPr>
        <p:txBody>
          <a:bodyPr vert="horz" lIns="91440" tIns="45720" rIns="91440" bIns="45720" rtlCol="0">
            <a:normAutofit/>
          </a:bodyPr>
          <a:lstStyle>
            <a:lvl1pPr marL="0" indent="0">
              <a:spcBef>
                <a:spcPts val="0"/>
              </a:spcBef>
              <a:buNone/>
              <a:defRPr lang="en-US" dirty="0"/>
            </a:lvl1pPr>
            <a:lvl2pPr marL="228600" indent="0">
              <a:spcBef>
                <a:spcPts val="0"/>
              </a:spcBef>
              <a:buNone/>
              <a:defRPr lang="en-US" dirty="0"/>
            </a:lvl2pPr>
            <a:lvl3pPr marL="457200" indent="0">
              <a:spcBef>
                <a:spcPts val="0"/>
              </a:spcBef>
              <a:buNone/>
              <a:defRPr lang="en-US" dirty="0"/>
            </a:lvl3pPr>
            <a:lvl4pPr marL="685800" indent="0">
              <a:spcBef>
                <a:spcPts val="0"/>
              </a:spcBef>
              <a:buNone/>
              <a:defRPr lang="en-US" dirty="0"/>
            </a:lvl4pPr>
            <a:lvl5pPr marL="914400" indent="0">
              <a:spcBef>
                <a:spcPts val="0"/>
              </a:spcBef>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10058401" y="6400800"/>
            <a:ext cx="990599" cy="457200"/>
          </a:xfrm>
        </p:spPr>
        <p:txBody>
          <a:bodyPr/>
          <a:lstStyle/>
          <a:p>
            <a:fld id="{2A986E4C-26E7-40BC-8DDD-DE3A2F7C8B9D}" type="datetime1">
              <a:rPr lang="en-US" smtClean="0"/>
              <a:t>4/13/2026</a:t>
            </a:fld>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AEAA3239-9EA4-4A65-A281-97F994456D9F}" type="slidenum">
              <a:rPr lang="en-US" smtClean="0"/>
              <a:t>‹#›</a:t>
            </a:fld>
            <a:endParaRPr lang="en-US" dirty="0"/>
          </a:p>
        </p:txBody>
      </p:sp>
      <p:cxnSp>
        <p:nvCxnSpPr>
          <p:cNvPr id="3" name="Straight Connector 2">
            <a:extLst>
              <a:ext uri="{FF2B5EF4-FFF2-40B4-BE49-F238E27FC236}">
                <a16:creationId xmlns:a16="http://schemas.microsoft.com/office/drawing/2014/main" id="{C9A47364-66B2-3B4D-6600-100245734C9A}"/>
              </a:ext>
            </a:extLst>
          </p:cNvPr>
          <p:cNvCxnSpPr>
            <a:cxnSpLocks/>
          </p:cNvCxnSpPr>
          <p:nvPr userDrawn="1"/>
        </p:nvCxnSpPr>
        <p:spPr>
          <a:xfrm>
            <a:off x="0" y="6400800"/>
            <a:ext cx="1219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554174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ontent with Pictur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417489" y="685799"/>
            <a:ext cx="3620525" cy="927545"/>
          </a:xfrm>
        </p:spPr>
        <p:txBody>
          <a:bodyPr anchor="t">
            <a:normAutofit/>
          </a:bodyPr>
          <a:lstStyle>
            <a:lvl1pPr>
              <a:defRPr sz="3600"/>
            </a:lvl1pPr>
          </a:lstStyle>
          <a:p>
            <a:r>
              <a:rPr lang="en-US" dirty="0"/>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1143000" y="685800"/>
            <a:ext cx="5562600" cy="5257800"/>
          </a:xfrm>
          <a:prstGeom prst="roundRect">
            <a:avLst/>
          </a:prstGeo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7417617" y="1828299"/>
            <a:ext cx="3620524" cy="4115301"/>
          </a:xfrm>
        </p:spPr>
        <p:txBody>
          <a:bodyPr/>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Footer Placeholder 8">
            <a:extLst>
              <a:ext uri="{FF2B5EF4-FFF2-40B4-BE49-F238E27FC236}">
                <a16:creationId xmlns:a16="http://schemas.microsoft.com/office/drawing/2014/main" id="{B09198F5-FF38-389C-E060-120AC6301809}"/>
              </a:ext>
            </a:extLst>
          </p:cNvPr>
          <p:cNvSpPr>
            <a:spLocks noGrp="1"/>
          </p:cNvSpPr>
          <p:nvPr>
            <p:ph type="ftr" sz="quarter" idx="16"/>
          </p:nvPr>
        </p:nvSpPr>
        <p:spPr>
          <a:xfrm>
            <a:off x="152401" y="6400800"/>
            <a:ext cx="5943599" cy="457200"/>
          </a:xfrm>
        </p:spPr>
        <p:txBody>
          <a:bodyPr/>
          <a:lstStyle/>
          <a:p>
            <a:endParaRPr lang="en-US" dirty="0"/>
          </a:p>
        </p:txBody>
      </p:sp>
      <p:sp>
        <p:nvSpPr>
          <p:cNvPr id="4" name="Date Placeholder 3">
            <a:extLst>
              <a:ext uri="{FF2B5EF4-FFF2-40B4-BE49-F238E27FC236}">
                <a16:creationId xmlns:a16="http://schemas.microsoft.com/office/drawing/2014/main" id="{15305F20-8340-4F06-2EA5-4D05FFED4587}"/>
              </a:ext>
            </a:extLst>
          </p:cNvPr>
          <p:cNvSpPr>
            <a:spLocks noGrp="1"/>
          </p:cNvSpPr>
          <p:nvPr>
            <p:ph type="dt" sz="half" idx="15"/>
          </p:nvPr>
        </p:nvSpPr>
        <p:spPr>
          <a:xfrm>
            <a:off x="10036428" y="6400800"/>
            <a:ext cx="1001586" cy="457200"/>
          </a:xfrm>
        </p:spPr>
        <p:txBody>
          <a:bodyPr/>
          <a:lstStyle/>
          <a:p>
            <a:fld id="{F14D5DAB-1E00-43FC-9445-DAAD2ACAC73A}" type="datetime1">
              <a:rPr lang="en-US" smtClean="0"/>
              <a:t>4/13/2026</a:t>
            </a:fld>
            <a:endParaRPr lang="en-US" dirty="0"/>
          </a:p>
        </p:txBody>
      </p:sp>
      <p:sp>
        <p:nvSpPr>
          <p:cNvPr id="10" name="Slide Number Placeholder 9">
            <a:extLst>
              <a:ext uri="{FF2B5EF4-FFF2-40B4-BE49-F238E27FC236}">
                <a16:creationId xmlns:a16="http://schemas.microsoft.com/office/drawing/2014/main" id="{4963CA08-6B63-DC1E-8CB3-C323C9040122}"/>
              </a:ext>
            </a:extLst>
          </p:cNvPr>
          <p:cNvSpPr>
            <a:spLocks noGrp="1"/>
          </p:cNvSpPr>
          <p:nvPr>
            <p:ph type="sldNum" sz="quarter" idx="17"/>
          </p:nvPr>
        </p:nvSpPr>
        <p:spPr>
          <a:xfrm>
            <a:off x="11038014" y="6400800"/>
            <a:ext cx="1001586" cy="457200"/>
          </a:xfrm>
        </p:spPr>
        <p:txBody>
          <a:bodyPr/>
          <a:lstStyle/>
          <a:p>
            <a:fld id="{AEAA3239-9EA4-4A65-A281-97F994456D9F}" type="slidenum">
              <a:rPr lang="en-US" smtClean="0"/>
              <a:t>‹#›</a:t>
            </a:fld>
            <a:endParaRPr lang="en-US" dirty="0"/>
          </a:p>
        </p:txBody>
      </p:sp>
      <p:cxnSp>
        <p:nvCxnSpPr>
          <p:cNvPr id="3" name="Straight Connector 2">
            <a:extLst>
              <a:ext uri="{FF2B5EF4-FFF2-40B4-BE49-F238E27FC236}">
                <a16:creationId xmlns:a16="http://schemas.microsoft.com/office/drawing/2014/main" id="{CA7BBF56-9F54-91F7-8B07-3836137799C1}"/>
              </a:ext>
            </a:extLst>
          </p:cNvPr>
          <p:cNvCxnSpPr>
            <a:cxnSpLocks/>
          </p:cNvCxnSpPr>
          <p:nvPr userDrawn="1"/>
        </p:nvCxnSpPr>
        <p:spPr>
          <a:xfrm>
            <a:off x="0" y="6400800"/>
            <a:ext cx="1219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487154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with Picture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1142999" y="685800"/>
            <a:ext cx="3620524" cy="927544"/>
          </a:xfrm>
        </p:spPr>
        <p:txBody>
          <a:bodyPr anchor="t">
            <a:normAutofit/>
          </a:bodyPr>
          <a:lstStyle>
            <a:lvl1pPr>
              <a:defRPr sz="3600"/>
            </a:lvl1pPr>
          </a:lstStyle>
          <a:p>
            <a:r>
              <a:rPr lang="en-US" dirty="0"/>
              <a:t>Click to edit Master title style</a:t>
            </a:r>
          </a:p>
        </p:txBody>
      </p:sp>
      <p:sp>
        <p:nvSpPr>
          <p:cNvPr id="7" name="Content Placeholder 7">
            <a:extLst>
              <a:ext uri="{FF2B5EF4-FFF2-40B4-BE49-F238E27FC236}">
                <a16:creationId xmlns:a16="http://schemas.microsoft.com/office/drawing/2014/main" id="{A46DECC9-7986-BB68-7725-C840C27A8E91}"/>
              </a:ext>
            </a:extLst>
          </p:cNvPr>
          <p:cNvSpPr>
            <a:spLocks noGrp="1"/>
          </p:cNvSpPr>
          <p:nvPr>
            <p:ph sz="quarter" idx="18"/>
          </p:nvPr>
        </p:nvSpPr>
        <p:spPr>
          <a:xfrm>
            <a:off x="1143000" y="1828299"/>
            <a:ext cx="3620524" cy="4115301"/>
          </a:xfrm>
        </p:spPr>
        <p:txBody>
          <a:bodyPr/>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Picture Placeholder 10">
            <a:extLst>
              <a:ext uri="{FF2B5EF4-FFF2-40B4-BE49-F238E27FC236}">
                <a16:creationId xmlns:a16="http://schemas.microsoft.com/office/drawing/2014/main" id="{47AACE2C-717B-D303-9874-EEBCB1CCD937}"/>
              </a:ext>
            </a:extLst>
          </p:cNvPr>
          <p:cNvSpPr>
            <a:spLocks noGrp="1"/>
          </p:cNvSpPr>
          <p:nvPr>
            <p:ph type="pic" sz="quarter" idx="13" hasCustomPrompt="1"/>
          </p:nvPr>
        </p:nvSpPr>
        <p:spPr>
          <a:xfrm>
            <a:off x="5486400" y="685800"/>
            <a:ext cx="5562600" cy="5257800"/>
          </a:xfrm>
          <a:prstGeom prst="roundRect">
            <a:avLst/>
          </a:prstGeo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US" dirty="0"/>
              <a:t>   </a:t>
            </a:r>
          </a:p>
        </p:txBody>
      </p:sp>
      <p:sp>
        <p:nvSpPr>
          <p:cNvPr id="9" name="Footer Placeholder 8">
            <a:extLst>
              <a:ext uri="{FF2B5EF4-FFF2-40B4-BE49-F238E27FC236}">
                <a16:creationId xmlns:a16="http://schemas.microsoft.com/office/drawing/2014/main" id="{B09198F5-FF38-389C-E060-120AC6301809}"/>
              </a:ext>
            </a:extLst>
          </p:cNvPr>
          <p:cNvSpPr>
            <a:spLocks noGrp="1"/>
          </p:cNvSpPr>
          <p:nvPr>
            <p:ph type="ftr" sz="quarter" idx="16"/>
          </p:nvPr>
        </p:nvSpPr>
        <p:spPr>
          <a:xfrm>
            <a:off x="152400" y="6400800"/>
            <a:ext cx="5943599" cy="457200"/>
          </a:xfrm>
        </p:spPr>
        <p:txBody>
          <a:bodyPr/>
          <a:lstStyle/>
          <a:p>
            <a:endParaRPr lang="en-US" dirty="0"/>
          </a:p>
        </p:txBody>
      </p:sp>
      <p:sp>
        <p:nvSpPr>
          <p:cNvPr id="4" name="Date Placeholder 3">
            <a:extLst>
              <a:ext uri="{FF2B5EF4-FFF2-40B4-BE49-F238E27FC236}">
                <a16:creationId xmlns:a16="http://schemas.microsoft.com/office/drawing/2014/main" id="{15305F20-8340-4F06-2EA5-4D05FFED4587}"/>
              </a:ext>
            </a:extLst>
          </p:cNvPr>
          <p:cNvSpPr>
            <a:spLocks noGrp="1"/>
          </p:cNvSpPr>
          <p:nvPr>
            <p:ph type="dt" sz="half" idx="15"/>
          </p:nvPr>
        </p:nvSpPr>
        <p:spPr>
          <a:xfrm>
            <a:off x="10058401" y="6400800"/>
            <a:ext cx="990598" cy="457200"/>
          </a:xfrm>
        </p:spPr>
        <p:txBody>
          <a:bodyPr/>
          <a:lstStyle/>
          <a:p>
            <a:fld id="{4989F924-B50F-4860-B10F-D52036B96E39}" type="datetime1">
              <a:rPr lang="en-US" smtClean="0"/>
              <a:t>4/13/2026</a:t>
            </a:fld>
            <a:endParaRPr lang="en-US" dirty="0"/>
          </a:p>
        </p:txBody>
      </p:sp>
      <p:sp>
        <p:nvSpPr>
          <p:cNvPr id="10" name="Slide Number Placeholder 9">
            <a:extLst>
              <a:ext uri="{FF2B5EF4-FFF2-40B4-BE49-F238E27FC236}">
                <a16:creationId xmlns:a16="http://schemas.microsoft.com/office/drawing/2014/main" id="{4963CA08-6B63-DC1E-8CB3-C323C9040122}"/>
              </a:ext>
            </a:extLst>
          </p:cNvPr>
          <p:cNvSpPr>
            <a:spLocks noGrp="1"/>
          </p:cNvSpPr>
          <p:nvPr>
            <p:ph type="sldNum" sz="quarter" idx="17"/>
          </p:nvPr>
        </p:nvSpPr>
        <p:spPr>
          <a:xfrm>
            <a:off x="11049000" y="6400800"/>
            <a:ext cx="990598" cy="457200"/>
          </a:xfrm>
        </p:spPr>
        <p:txBody>
          <a:bodyPr/>
          <a:lstStyle/>
          <a:p>
            <a:fld id="{AEAA3239-9EA4-4A65-A281-97F994456D9F}" type="slidenum">
              <a:rPr lang="en-US" smtClean="0"/>
              <a:t>‹#›</a:t>
            </a:fld>
            <a:endParaRPr lang="en-US" dirty="0"/>
          </a:p>
        </p:txBody>
      </p:sp>
      <p:cxnSp>
        <p:nvCxnSpPr>
          <p:cNvPr id="3" name="Straight Connector 2">
            <a:extLst>
              <a:ext uri="{FF2B5EF4-FFF2-40B4-BE49-F238E27FC236}">
                <a16:creationId xmlns:a16="http://schemas.microsoft.com/office/drawing/2014/main" id="{A1B0D76A-CF8F-ABF7-FD42-BC815738E318}"/>
              </a:ext>
            </a:extLst>
          </p:cNvPr>
          <p:cNvCxnSpPr>
            <a:cxnSpLocks/>
          </p:cNvCxnSpPr>
          <p:nvPr userDrawn="1"/>
        </p:nvCxnSpPr>
        <p:spPr>
          <a:xfrm>
            <a:off x="0" y="6400800"/>
            <a:ext cx="1219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9793812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 with Picture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492241" y="685800"/>
            <a:ext cx="4546423" cy="914400"/>
          </a:xfrm>
        </p:spPr>
        <p:txBody>
          <a:bodyPr anchor="t">
            <a:normAutofit/>
          </a:bodyPr>
          <a:lstStyle>
            <a:lvl1pPr>
              <a:defRPr sz="3600"/>
            </a:lvl1pPr>
          </a:lstStyle>
          <a:p>
            <a:r>
              <a:rPr lang="en-US" dirty="0"/>
              <a:t>Click to edit Master title style</a:t>
            </a:r>
          </a:p>
        </p:txBody>
      </p:sp>
      <p:sp>
        <p:nvSpPr>
          <p:cNvPr id="13" name="Picture Placeholder 10">
            <a:extLst>
              <a:ext uri="{FF2B5EF4-FFF2-40B4-BE49-F238E27FC236}">
                <a16:creationId xmlns:a16="http://schemas.microsoft.com/office/drawing/2014/main" id="{373F0A7D-AD36-9BC0-CF3C-1985F174509D}"/>
              </a:ext>
            </a:extLst>
          </p:cNvPr>
          <p:cNvSpPr>
            <a:spLocks noGrp="1"/>
          </p:cNvSpPr>
          <p:nvPr>
            <p:ph type="pic" sz="quarter" idx="15" hasCustomPrompt="1"/>
          </p:nvPr>
        </p:nvSpPr>
        <p:spPr>
          <a:xfrm>
            <a:off x="1153336" y="685800"/>
            <a:ext cx="4637225" cy="5257800"/>
          </a:xfrm>
          <a:prstGeom prst="roundRect">
            <a:avLst/>
          </a:prstGeo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6492241" y="1828300"/>
            <a:ext cx="4556759" cy="41153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152401" y="6404316"/>
            <a:ext cx="5943600" cy="453684"/>
          </a:xfrm>
        </p:spPr>
        <p:txBody>
          <a:bodyPr/>
          <a:lstStyle/>
          <a:p>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10058400" y="6404316"/>
            <a:ext cx="990600" cy="453684"/>
          </a:xfrm>
        </p:spPr>
        <p:txBody>
          <a:bodyPr/>
          <a:lstStyle>
            <a:lvl1pPr>
              <a:defRPr>
                <a:solidFill>
                  <a:schemeClr val="tx1"/>
                </a:solidFill>
                <a:effectLst/>
              </a:defRPr>
            </a:lvl1pPr>
          </a:lstStyle>
          <a:p>
            <a:fld id="{4D02379D-477C-47F0-9322-3E7981CF2222}" type="datetime1">
              <a:rPr lang="en-US" smtClean="0"/>
              <a:t>4/13/2026</a:t>
            </a:fld>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049000" y="6404316"/>
            <a:ext cx="990600" cy="453684"/>
          </a:xfrm>
        </p:spPr>
        <p:txBody>
          <a:bodyPr/>
          <a:lstStyle/>
          <a:p>
            <a:fld id="{AEAA3239-9EA4-4A65-A281-97F994456D9F}" type="slidenum">
              <a:rPr lang="en-US" smtClean="0"/>
              <a:t>‹#›</a:t>
            </a:fld>
            <a:endParaRPr lang="en-US" dirty="0"/>
          </a:p>
        </p:txBody>
      </p:sp>
      <p:cxnSp>
        <p:nvCxnSpPr>
          <p:cNvPr id="3" name="Straight Connector 2">
            <a:extLst>
              <a:ext uri="{FF2B5EF4-FFF2-40B4-BE49-F238E27FC236}">
                <a16:creationId xmlns:a16="http://schemas.microsoft.com/office/drawing/2014/main" id="{520D0403-0661-B304-FC30-17B8CEC938C8}"/>
              </a:ext>
            </a:extLst>
          </p:cNvPr>
          <p:cNvCxnSpPr>
            <a:cxnSpLocks/>
          </p:cNvCxnSpPr>
          <p:nvPr userDrawn="1"/>
        </p:nvCxnSpPr>
        <p:spPr>
          <a:xfrm>
            <a:off x="0" y="6400800"/>
            <a:ext cx="1219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6217810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 with Picture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1164740" y="685800"/>
            <a:ext cx="4513154" cy="914400"/>
          </a:xfrm>
        </p:spPr>
        <p:txBody>
          <a:bodyPr anchor="t">
            <a:normAutofit/>
          </a:bodyPr>
          <a:lstStyle>
            <a:lvl1pPr>
              <a:defRPr sz="3600"/>
            </a:lvl1pPr>
          </a:lstStyle>
          <a:p>
            <a:r>
              <a:rPr lang="en-US"/>
              <a:t>Click to edit Master title style</a:t>
            </a:r>
            <a:endParaRPr lang="en-US" dirty="0"/>
          </a:p>
        </p:txBody>
      </p:sp>
      <p:sp>
        <p:nvSpPr>
          <p:cNvPr id="16" name="Content Placeholder 7">
            <a:extLst>
              <a:ext uri="{FF2B5EF4-FFF2-40B4-BE49-F238E27FC236}">
                <a16:creationId xmlns:a16="http://schemas.microsoft.com/office/drawing/2014/main" id="{08C86B72-855F-890D-47EC-5A46EA634C56}"/>
              </a:ext>
            </a:extLst>
          </p:cNvPr>
          <p:cNvSpPr>
            <a:spLocks noGrp="1"/>
          </p:cNvSpPr>
          <p:nvPr>
            <p:ph sz="quarter" idx="14"/>
          </p:nvPr>
        </p:nvSpPr>
        <p:spPr>
          <a:xfrm>
            <a:off x="1164740" y="1828300"/>
            <a:ext cx="4513154" cy="41153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Picture Placeholder 10">
            <a:extLst>
              <a:ext uri="{FF2B5EF4-FFF2-40B4-BE49-F238E27FC236}">
                <a16:creationId xmlns:a16="http://schemas.microsoft.com/office/drawing/2014/main" id="{CBB37A90-5561-8836-19D2-B4DFB635D8F9}"/>
              </a:ext>
            </a:extLst>
          </p:cNvPr>
          <p:cNvSpPr>
            <a:spLocks noGrp="1"/>
          </p:cNvSpPr>
          <p:nvPr>
            <p:ph type="pic" sz="quarter" idx="15" hasCustomPrompt="1"/>
          </p:nvPr>
        </p:nvSpPr>
        <p:spPr>
          <a:xfrm>
            <a:off x="6389910" y="685800"/>
            <a:ext cx="4637225" cy="5257800"/>
          </a:xfrm>
          <a:prstGeom prst="roundRect">
            <a:avLst/>
          </a:prstGeo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US" dirty="0"/>
              <a:t>   </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152401" y="6400800"/>
            <a:ext cx="5943599" cy="457200"/>
          </a:xfrm>
        </p:spPr>
        <p:txBody>
          <a:bodyPr/>
          <a:lstStyle>
            <a:lvl1pPr>
              <a:defRPr>
                <a:solidFill>
                  <a:schemeClr val="tx1"/>
                </a:solidFill>
                <a:effectLst/>
              </a:defRPr>
            </a:lvl1pPr>
          </a:lstStyle>
          <a:p>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10036535" y="6400800"/>
            <a:ext cx="990600" cy="457200"/>
          </a:xfrm>
        </p:spPr>
        <p:txBody>
          <a:bodyPr/>
          <a:lstStyle/>
          <a:p>
            <a:fld id="{30FBF84D-747E-4A2D-B74C-0D1ADB9D978A}" type="datetime1">
              <a:rPr lang="en-US" smtClean="0"/>
              <a:t>4/13/2026</a:t>
            </a:fld>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049000" y="6400800"/>
            <a:ext cx="990599" cy="457200"/>
          </a:xfrm>
        </p:spPr>
        <p:txBody>
          <a:bodyPr/>
          <a:lstStyle>
            <a:lvl1pPr>
              <a:defRPr>
                <a:solidFill>
                  <a:schemeClr val="accent1"/>
                </a:solidFill>
                <a:effectLst/>
              </a:defRPr>
            </a:lvl1pPr>
          </a:lstStyle>
          <a:p>
            <a:fld id="{AEAA3239-9EA4-4A65-A281-97F994456D9F}" type="slidenum">
              <a:rPr lang="en-US" smtClean="0"/>
              <a:pPr/>
              <a:t>‹#›</a:t>
            </a:fld>
            <a:endParaRPr lang="en-US" dirty="0"/>
          </a:p>
        </p:txBody>
      </p:sp>
      <p:cxnSp>
        <p:nvCxnSpPr>
          <p:cNvPr id="3" name="Straight Connector 2">
            <a:extLst>
              <a:ext uri="{FF2B5EF4-FFF2-40B4-BE49-F238E27FC236}">
                <a16:creationId xmlns:a16="http://schemas.microsoft.com/office/drawing/2014/main" id="{10804DAD-5BC0-9FC5-EC18-CDBE0EE36A98}"/>
              </a:ext>
            </a:extLst>
          </p:cNvPr>
          <p:cNvCxnSpPr>
            <a:cxnSpLocks/>
          </p:cNvCxnSpPr>
          <p:nvPr userDrawn="1"/>
        </p:nvCxnSpPr>
        <p:spPr>
          <a:xfrm>
            <a:off x="0" y="6400800"/>
            <a:ext cx="1219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024471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Content with Picture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1142999" y="3662043"/>
            <a:ext cx="2667001" cy="2281557"/>
          </a:xfrm>
        </p:spPr>
        <p:txBody>
          <a:bodyPr anchor="t">
            <a:normAutofit/>
          </a:bodyPr>
          <a:lstStyle>
            <a:lvl1pPr>
              <a:defRPr sz="3600"/>
            </a:lvl1pPr>
          </a:lstStyle>
          <a:p>
            <a:r>
              <a:rPr lang="en-US"/>
              <a:t>Click to edit Master title style</a:t>
            </a:r>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1142999" y="685800"/>
            <a:ext cx="9906001" cy="2757531"/>
          </a:xfrm>
          <a:prstGeom prst="roundRect">
            <a:avLst/>
          </a:prstGeo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024956" y="3662043"/>
            <a:ext cx="7024044" cy="2281557"/>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10058401" y="6400800"/>
            <a:ext cx="990599" cy="457200"/>
          </a:xfrm>
        </p:spPr>
        <p:txBody>
          <a:bodyPr/>
          <a:lstStyle/>
          <a:p>
            <a:fld id="{412F17FE-50B5-4F97-A5FE-D47BC058140D}" type="datetime1">
              <a:rPr lang="en-US" smtClean="0"/>
              <a:t>4/13/2026</a:t>
            </a:fld>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AEAA3239-9EA4-4A65-A281-97F994456D9F}" type="slidenum">
              <a:rPr lang="en-US" smtClean="0"/>
              <a:t>‹#›</a:t>
            </a:fld>
            <a:endParaRPr lang="en-US" dirty="0"/>
          </a:p>
        </p:txBody>
      </p:sp>
      <p:cxnSp>
        <p:nvCxnSpPr>
          <p:cNvPr id="3" name="Straight Connector 2">
            <a:extLst>
              <a:ext uri="{FF2B5EF4-FFF2-40B4-BE49-F238E27FC236}">
                <a16:creationId xmlns:a16="http://schemas.microsoft.com/office/drawing/2014/main" id="{F1B40F4D-4FD2-324C-CFF2-ADA23A35CFBC}"/>
              </a:ext>
            </a:extLst>
          </p:cNvPr>
          <p:cNvCxnSpPr>
            <a:cxnSpLocks/>
          </p:cNvCxnSpPr>
          <p:nvPr userDrawn="1"/>
        </p:nvCxnSpPr>
        <p:spPr>
          <a:xfrm>
            <a:off x="0" y="6400800"/>
            <a:ext cx="1219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8643178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Content with Picture 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1143001" y="707477"/>
            <a:ext cx="2743106" cy="2330454"/>
          </a:xfrm>
        </p:spPr>
        <p:txBody>
          <a:bodyPr anchor="t">
            <a:normAutofit/>
          </a:bodyPr>
          <a:lstStyle>
            <a:lvl1pPr>
              <a:defRPr sz="3600"/>
            </a:lvl1p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101063" y="707476"/>
            <a:ext cx="6947938" cy="2685824"/>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Picture Placeholder 3">
            <a:extLst>
              <a:ext uri="{FF2B5EF4-FFF2-40B4-BE49-F238E27FC236}">
                <a16:creationId xmlns:a16="http://schemas.microsoft.com/office/drawing/2014/main" id="{EDB92F6E-55FC-C88B-734D-26D3B9923E69}"/>
              </a:ext>
            </a:extLst>
          </p:cNvPr>
          <p:cNvSpPr>
            <a:spLocks noGrp="1"/>
          </p:cNvSpPr>
          <p:nvPr>
            <p:ph type="pic" sz="quarter" idx="13" hasCustomPrompt="1"/>
          </p:nvPr>
        </p:nvSpPr>
        <p:spPr>
          <a:xfrm>
            <a:off x="1142999" y="3607498"/>
            <a:ext cx="9906001" cy="2330455"/>
          </a:xfrm>
          <a:prstGeom prst="roundRect">
            <a:avLst/>
          </a:prstGeo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wrap="square">
            <a:noAutofit/>
          </a:bodyPr>
          <a:lstStyle>
            <a:lvl1pPr marL="0" indent="0">
              <a:buNone/>
              <a:defRPr/>
            </a:lvl1pPr>
          </a:lstStyle>
          <a:p>
            <a:r>
              <a:rPr lang="en-US" dirty="0"/>
              <a:t>   </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152400" y="6400800"/>
            <a:ext cx="5943600" cy="457200"/>
          </a:xfrm>
        </p:spPr>
        <p:txBody>
          <a:bodyPr/>
          <a:lstStyle/>
          <a:p>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10058401" y="6400800"/>
            <a:ext cx="990600" cy="457200"/>
          </a:xfrm>
        </p:spPr>
        <p:txBody>
          <a:bodyPr/>
          <a:lstStyle/>
          <a:p>
            <a:fld id="{398629FA-33AC-4B91-9F50-6A34C73DB4A5}" type="datetime1">
              <a:rPr lang="en-US" smtClean="0"/>
              <a:t>4/13/2026</a:t>
            </a:fld>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049000" y="6400800"/>
            <a:ext cx="990599" cy="457200"/>
          </a:xfrm>
        </p:spPr>
        <p:txBody>
          <a:bodyPr/>
          <a:lstStyle/>
          <a:p>
            <a:fld id="{AEAA3239-9EA4-4A65-A281-97F994456D9F}" type="slidenum">
              <a:rPr lang="en-US" smtClean="0"/>
              <a:t>‹#›</a:t>
            </a:fld>
            <a:endParaRPr lang="en-US" dirty="0"/>
          </a:p>
        </p:txBody>
      </p:sp>
      <p:cxnSp>
        <p:nvCxnSpPr>
          <p:cNvPr id="3" name="Straight Connector 2">
            <a:extLst>
              <a:ext uri="{FF2B5EF4-FFF2-40B4-BE49-F238E27FC236}">
                <a16:creationId xmlns:a16="http://schemas.microsoft.com/office/drawing/2014/main" id="{0F6F4162-8B6A-031F-A186-63503EB5CF2B}"/>
              </a:ext>
            </a:extLst>
          </p:cNvPr>
          <p:cNvCxnSpPr>
            <a:cxnSpLocks/>
          </p:cNvCxnSpPr>
          <p:nvPr userDrawn="1"/>
        </p:nvCxnSpPr>
        <p:spPr>
          <a:xfrm>
            <a:off x="0" y="6400800"/>
            <a:ext cx="1219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255813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Content with Picture 1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1142999" y="685801"/>
            <a:ext cx="2667001" cy="5257800"/>
          </a:xfrm>
        </p:spPr>
        <p:txBody>
          <a:bodyPr anchor="ctr">
            <a:normAutofit/>
          </a:bodyPr>
          <a:lstStyle>
            <a:lvl1pPr>
              <a:defRPr sz="3600"/>
            </a:lvl1pPr>
          </a:lstStyle>
          <a:p>
            <a:r>
              <a:rPr lang="en-US"/>
              <a:t>Click to edit Master title style</a:t>
            </a:r>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4024956" y="685800"/>
            <a:ext cx="7024044" cy="2757531"/>
          </a:xfrm>
          <a:prstGeom prst="roundRect">
            <a:avLst/>
          </a:prstGeo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024956" y="3662043"/>
            <a:ext cx="7024044" cy="2281557"/>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10058401" y="6400800"/>
            <a:ext cx="990599" cy="457200"/>
          </a:xfrm>
        </p:spPr>
        <p:txBody>
          <a:bodyPr/>
          <a:lstStyle/>
          <a:p>
            <a:fld id="{4C54EB15-C6E9-4FB2-A00E-83F3272DC203}" type="datetime1">
              <a:rPr lang="en-US" smtClean="0"/>
              <a:t>4/13/2026</a:t>
            </a:fld>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AEAA3239-9EA4-4A65-A281-97F994456D9F}" type="slidenum">
              <a:rPr lang="en-US" smtClean="0"/>
              <a:t>‹#›</a:t>
            </a:fld>
            <a:endParaRPr lang="en-US" dirty="0"/>
          </a:p>
        </p:txBody>
      </p:sp>
      <p:cxnSp>
        <p:nvCxnSpPr>
          <p:cNvPr id="3" name="Straight Connector 2">
            <a:extLst>
              <a:ext uri="{FF2B5EF4-FFF2-40B4-BE49-F238E27FC236}">
                <a16:creationId xmlns:a16="http://schemas.microsoft.com/office/drawing/2014/main" id="{D12BAF7E-DB4B-FC77-1D4B-2907E790CFE1}"/>
              </a:ext>
            </a:extLst>
          </p:cNvPr>
          <p:cNvCxnSpPr>
            <a:cxnSpLocks/>
          </p:cNvCxnSpPr>
          <p:nvPr userDrawn="1"/>
        </p:nvCxnSpPr>
        <p:spPr>
          <a:xfrm>
            <a:off x="0" y="6400800"/>
            <a:ext cx="1219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3217905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ntent with Picture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304553" y="702859"/>
            <a:ext cx="5744447" cy="909869"/>
          </a:xfrm>
        </p:spPr>
        <p:txBody>
          <a:bodyPr anchor="t"/>
          <a:lstStyle/>
          <a:p>
            <a:r>
              <a:rPr lang="en-US"/>
              <a:t>Click to edit Master title style</a:t>
            </a:r>
            <a:endParaRPr lang="en-US" dirty="0"/>
          </a:p>
        </p:txBody>
      </p:sp>
      <p:sp>
        <p:nvSpPr>
          <p:cNvPr id="14" name="Picture Placeholder 13">
            <a:extLst>
              <a:ext uri="{FF2B5EF4-FFF2-40B4-BE49-F238E27FC236}">
                <a16:creationId xmlns:a16="http://schemas.microsoft.com/office/drawing/2014/main" id="{0F6718FE-EF5C-5023-A98D-91BFEF2C0337}"/>
              </a:ext>
            </a:extLst>
          </p:cNvPr>
          <p:cNvSpPr>
            <a:spLocks noGrp="1"/>
          </p:cNvSpPr>
          <p:nvPr>
            <p:ph type="pic" sz="quarter" idx="13" hasCustomPrompt="1"/>
          </p:nvPr>
        </p:nvSpPr>
        <p:spPr>
          <a:xfrm>
            <a:off x="1143000" y="702859"/>
            <a:ext cx="3417453" cy="5240741"/>
          </a:xfrm>
          <a:prstGeom prst="roundRect">
            <a:avLst/>
          </a:prstGeo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wrap="square">
            <a:noAutofit/>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5305739" y="1828299"/>
            <a:ext cx="5737784" cy="4115301"/>
          </a:xfrm>
        </p:spPr>
        <p:txBody>
          <a:bodyPr/>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Footer Placeholder 8">
            <a:extLst>
              <a:ext uri="{FF2B5EF4-FFF2-40B4-BE49-F238E27FC236}">
                <a16:creationId xmlns:a16="http://schemas.microsoft.com/office/drawing/2014/main" id="{C65BFCB1-FAA8-D03A-3B62-DCB2CF1CA112}"/>
              </a:ext>
            </a:extLst>
          </p:cNvPr>
          <p:cNvSpPr>
            <a:spLocks noGrp="1"/>
          </p:cNvSpPr>
          <p:nvPr>
            <p:ph type="ftr" sz="quarter" idx="16"/>
          </p:nvPr>
        </p:nvSpPr>
        <p:spPr>
          <a:xfrm>
            <a:off x="152401" y="6400800"/>
            <a:ext cx="5943600" cy="457200"/>
          </a:xfrm>
        </p:spPr>
        <p:txBody>
          <a:bodyPr/>
          <a:lstStyle/>
          <a:p>
            <a:endParaRPr lang="en-US" dirty="0"/>
          </a:p>
        </p:txBody>
      </p:sp>
      <p:sp>
        <p:nvSpPr>
          <p:cNvPr id="4" name="Date Placeholder 3">
            <a:extLst>
              <a:ext uri="{FF2B5EF4-FFF2-40B4-BE49-F238E27FC236}">
                <a16:creationId xmlns:a16="http://schemas.microsoft.com/office/drawing/2014/main" id="{1E742B5C-5438-96A4-4A2A-AE939906F8A4}"/>
              </a:ext>
            </a:extLst>
          </p:cNvPr>
          <p:cNvSpPr>
            <a:spLocks noGrp="1"/>
          </p:cNvSpPr>
          <p:nvPr>
            <p:ph type="dt" sz="half" idx="15"/>
          </p:nvPr>
        </p:nvSpPr>
        <p:spPr>
          <a:xfrm>
            <a:off x="10052921" y="6400800"/>
            <a:ext cx="990601" cy="457200"/>
          </a:xfrm>
        </p:spPr>
        <p:txBody>
          <a:bodyPr/>
          <a:lstStyle/>
          <a:p>
            <a:fld id="{F35C560A-6694-4C54-932B-EBD007D80457}" type="datetime1">
              <a:rPr lang="en-US" smtClean="0"/>
              <a:t>4/13/2026</a:t>
            </a:fld>
            <a:endParaRPr lang="en-US" dirty="0"/>
          </a:p>
        </p:txBody>
      </p:sp>
      <p:sp>
        <p:nvSpPr>
          <p:cNvPr id="10" name="Slide Number Placeholder 9">
            <a:extLst>
              <a:ext uri="{FF2B5EF4-FFF2-40B4-BE49-F238E27FC236}">
                <a16:creationId xmlns:a16="http://schemas.microsoft.com/office/drawing/2014/main" id="{0A608994-46CD-AAE0-DCC4-A59D26254D84}"/>
              </a:ext>
            </a:extLst>
          </p:cNvPr>
          <p:cNvSpPr>
            <a:spLocks noGrp="1"/>
          </p:cNvSpPr>
          <p:nvPr>
            <p:ph type="sldNum" sz="quarter" idx="17"/>
          </p:nvPr>
        </p:nvSpPr>
        <p:spPr>
          <a:xfrm>
            <a:off x="11049000" y="6400800"/>
            <a:ext cx="990600" cy="457200"/>
          </a:xfrm>
        </p:spPr>
        <p:txBody>
          <a:bodyPr/>
          <a:lstStyle/>
          <a:p>
            <a:fld id="{AEAA3239-9EA4-4A65-A281-97F994456D9F}" type="slidenum">
              <a:rPr lang="en-US" smtClean="0"/>
              <a:t>‹#›</a:t>
            </a:fld>
            <a:endParaRPr lang="en-US" dirty="0"/>
          </a:p>
        </p:txBody>
      </p:sp>
      <p:cxnSp>
        <p:nvCxnSpPr>
          <p:cNvPr id="3" name="Straight Connector 2">
            <a:extLst>
              <a:ext uri="{FF2B5EF4-FFF2-40B4-BE49-F238E27FC236}">
                <a16:creationId xmlns:a16="http://schemas.microsoft.com/office/drawing/2014/main" id="{0234F062-E526-E361-D4BD-72E769199F9A}"/>
              </a:ext>
            </a:extLst>
          </p:cNvPr>
          <p:cNvCxnSpPr>
            <a:cxnSpLocks/>
          </p:cNvCxnSpPr>
          <p:nvPr userDrawn="1"/>
        </p:nvCxnSpPr>
        <p:spPr>
          <a:xfrm>
            <a:off x="0" y="6400800"/>
            <a:ext cx="1219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549357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with Pictur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143001" y="2327554"/>
            <a:ext cx="3914086" cy="3656368"/>
          </a:xfrm>
        </p:spPr>
        <p:txBody>
          <a:bodyPr vert="horz" lIns="91440" tIns="45720" rIns="91440" bIns="45720" rtlCol="0" anchor="t">
            <a:normAutofit/>
          </a:bodyPr>
          <a:lstStyle>
            <a:lvl1pPr>
              <a:defRPr lang="en-US" sz="4800" dirty="0"/>
            </a:lvl1pPr>
          </a:lstStyle>
          <a:p>
            <a:pPr lvl="0"/>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1164817" y="685799"/>
            <a:ext cx="3174160" cy="1458873"/>
          </a:xfrm>
        </p:spPr>
        <p:txBody>
          <a:bodyPr vert="horz" lIns="91440" tIns="45720" rIns="91440" bIns="45720" rtlCol="0" anchor="b">
            <a:normAutofit/>
          </a:bodyPr>
          <a:lstStyle>
            <a:lvl1pPr marL="0" indent="0">
              <a:spcBef>
                <a:spcPts val="0"/>
              </a:spcBef>
              <a:buNone/>
              <a:defRPr lang="en-US" sz="2000" b="1" i="0" dirty="0">
                <a:solidFill>
                  <a:schemeClr val="accent1"/>
                </a:solidFill>
                <a:latin typeface="+mn-lt"/>
              </a:defRPr>
            </a:lvl1pPr>
          </a:lstStyle>
          <a:p>
            <a:pPr lvl="0"/>
            <a:r>
              <a:rPr lang="en-US"/>
              <a:t>Click to edit Master subtitle style</a:t>
            </a:r>
            <a:endParaRPr lang="en-US" dirty="0"/>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hasCustomPrompt="1"/>
          </p:nvPr>
        </p:nvSpPr>
        <p:spPr>
          <a:xfrm>
            <a:off x="5769104" y="685800"/>
            <a:ext cx="5258080" cy="5257800"/>
          </a:xfrm>
          <a:prstGeom prst="roundRect">
            <a:avLst/>
          </a:prstGeo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US" dirty="0"/>
              <a:t>   </a:t>
            </a:r>
          </a:p>
        </p:txBody>
      </p:sp>
      <p:sp>
        <p:nvSpPr>
          <p:cNvPr id="8" name="Footer Placeholder 7">
            <a:extLst>
              <a:ext uri="{FF2B5EF4-FFF2-40B4-BE49-F238E27FC236}">
                <a16:creationId xmlns:a16="http://schemas.microsoft.com/office/drawing/2014/main" id="{9A6E6A4C-6C55-068A-43AA-78DB4D1D643B}"/>
              </a:ext>
            </a:extLst>
          </p:cNvPr>
          <p:cNvSpPr>
            <a:spLocks noGrp="1"/>
          </p:cNvSpPr>
          <p:nvPr>
            <p:ph type="ftr" sz="quarter" idx="15"/>
          </p:nvPr>
        </p:nvSpPr>
        <p:spPr>
          <a:xfrm>
            <a:off x="152400" y="6400800"/>
            <a:ext cx="5943600" cy="453602"/>
          </a:xfrm>
        </p:spPr>
        <p:txBody>
          <a:bodyPr/>
          <a:lstStyle/>
          <a:p>
            <a:endParaRPr lang="en-US" dirty="0"/>
          </a:p>
        </p:txBody>
      </p:sp>
      <p:sp>
        <p:nvSpPr>
          <p:cNvPr id="7" name="Date Placeholder 6">
            <a:extLst>
              <a:ext uri="{FF2B5EF4-FFF2-40B4-BE49-F238E27FC236}">
                <a16:creationId xmlns:a16="http://schemas.microsoft.com/office/drawing/2014/main" id="{F991F941-2D53-CC10-7947-62237A245FE0}"/>
              </a:ext>
            </a:extLst>
          </p:cNvPr>
          <p:cNvSpPr>
            <a:spLocks noGrp="1"/>
          </p:cNvSpPr>
          <p:nvPr>
            <p:ph type="dt" sz="half" idx="14"/>
          </p:nvPr>
        </p:nvSpPr>
        <p:spPr>
          <a:xfrm>
            <a:off x="10058400" y="6400800"/>
            <a:ext cx="990600" cy="453602"/>
          </a:xfrm>
        </p:spPr>
        <p:txBody>
          <a:bodyPr/>
          <a:lstStyle/>
          <a:p>
            <a:fld id="{8529DE94-2476-477B-981E-08C53D89AC9B}" type="datetime1">
              <a:rPr lang="en-US" smtClean="0"/>
              <a:t>4/13/2026</a:t>
            </a:fld>
            <a:endParaRPr lang="en-US" dirty="0"/>
          </a:p>
        </p:txBody>
      </p:sp>
      <p:sp>
        <p:nvSpPr>
          <p:cNvPr id="9" name="Slide Number Placeholder 8">
            <a:extLst>
              <a:ext uri="{FF2B5EF4-FFF2-40B4-BE49-F238E27FC236}">
                <a16:creationId xmlns:a16="http://schemas.microsoft.com/office/drawing/2014/main" id="{C1A2CCFF-14A7-08A8-4465-732CD8928728}"/>
              </a:ext>
            </a:extLst>
          </p:cNvPr>
          <p:cNvSpPr>
            <a:spLocks noGrp="1"/>
          </p:cNvSpPr>
          <p:nvPr>
            <p:ph type="sldNum" sz="quarter" idx="16"/>
          </p:nvPr>
        </p:nvSpPr>
        <p:spPr>
          <a:xfrm>
            <a:off x="11049000" y="6400800"/>
            <a:ext cx="990600" cy="457200"/>
          </a:xfrm>
        </p:spPr>
        <p:txBody>
          <a:bodyPr/>
          <a:lstStyle/>
          <a:p>
            <a:fld id="{AEAA3239-9EA4-4A65-A281-97F994456D9F}" type="slidenum">
              <a:rPr lang="en-US" smtClean="0"/>
              <a:t>‹#›</a:t>
            </a:fld>
            <a:endParaRPr lang="en-US" dirty="0"/>
          </a:p>
        </p:txBody>
      </p:sp>
      <p:cxnSp>
        <p:nvCxnSpPr>
          <p:cNvPr id="5" name="Straight Connector 4">
            <a:extLst>
              <a:ext uri="{FF2B5EF4-FFF2-40B4-BE49-F238E27FC236}">
                <a16:creationId xmlns:a16="http://schemas.microsoft.com/office/drawing/2014/main" id="{5014B7BE-0A4F-0031-AC74-6519ACD526D2}"/>
              </a:ext>
            </a:extLst>
          </p:cNvPr>
          <p:cNvCxnSpPr>
            <a:cxnSpLocks/>
          </p:cNvCxnSpPr>
          <p:nvPr userDrawn="1"/>
        </p:nvCxnSpPr>
        <p:spPr>
          <a:xfrm>
            <a:off x="0" y="6400800"/>
            <a:ext cx="1219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3059730"/>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tent with Picture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1143000" y="702859"/>
            <a:ext cx="5744448" cy="894860"/>
          </a:xfrm>
        </p:spPr>
        <p:txBody>
          <a:bodyPr anchor="b"/>
          <a:lstStyle/>
          <a:p>
            <a:r>
              <a:rPr lang="en-US" dirty="0"/>
              <a:t>Click to edit Master title style</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1143000" y="1843924"/>
            <a:ext cx="5744447" cy="4099676"/>
          </a:xfrm>
        </p:spPr>
        <p:txBody>
          <a:bodyPr/>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Picture Placeholder 13">
            <a:extLst>
              <a:ext uri="{FF2B5EF4-FFF2-40B4-BE49-F238E27FC236}">
                <a16:creationId xmlns:a16="http://schemas.microsoft.com/office/drawing/2014/main" id="{D5B6C620-74FA-0279-5BC5-97091F2D268B}"/>
              </a:ext>
            </a:extLst>
          </p:cNvPr>
          <p:cNvSpPr>
            <a:spLocks noGrp="1"/>
          </p:cNvSpPr>
          <p:nvPr>
            <p:ph type="pic" sz="quarter" idx="13" hasCustomPrompt="1"/>
          </p:nvPr>
        </p:nvSpPr>
        <p:spPr>
          <a:xfrm>
            <a:off x="7631547" y="702859"/>
            <a:ext cx="3417453" cy="5240741"/>
          </a:xfrm>
          <a:prstGeom prst="roundRect">
            <a:avLst/>
          </a:prstGeo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wrap="square">
            <a:noAutofit/>
          </a:bodyPr>
          <a:lstStyle>
            <a:lvl1pPr marL="0" indent="0">
              <a:buNone/>
              <a:defRPr/>
            </a:lvl1pPr>
          </a:lstStyle>
          <a:p>
            <a:r>
              <a:rPr lang="en-US" dirty="0"/>
              <a:t>   </a:t>
            </a:r>
          </a:p>
        </p:txBody>
      </p:sp>
      <p:sp>
        <p:nvSpPr>
          <p:cNvPr id="10" name="Footer Placeholder 9">
            <a:extLst>
              <a:ext uri="{FF2B5EF4-FFF2-40B4-BE49-F238E27FC236}">
                <a16:creationId xmlns:a16="http://schemas.microsoft.com/office/drawing/2014/main" id="{4515DEC4-C967-ABFB-73CF-0A90335332A4}"/>
              </a:ext>
            </a:extLst>
          </p:cNvPr>
          <p:cNvSpPr>
            <a:spLocks noGrp="1"/>
          </p:cNvSpPr>
          <p:nvPr>
            <p:ph type="ftr" sz="quarter" idx="16"/>
          </p:nvPr>
        </p:nvSpPr>
        <p:spPr>
          <a:xfrm>
            <a:off x="152400" y="6400800"/>
            <a:ext cx="5943600" cy="457200"/>
          </a:xfrm>
        </p:spPr>
        <p:txBody>
          <a:bodyPr/>
          <a:lstStyle/>
          <a:p>
            <a:endParaRPr lang="en-US" dirty="0"/>
          </a:p>
        </p:txBody>
      </p:sp>
      <p:sp>
        <p:nvSpPr>
          <p:cNvPr id="9" name="Date Placeholder 8">
            <a:extLst>
              <a:ext uri="{FF2B5EF4-FFF2-40B4-BE49-F238E27FC236}">
                <a16:creationId xmlns:a16="http://schemas.microsoft.com/office/drawing/2014/main" id="{81177663-FC76-DF36-EEB7-5BE4C6C82F3A}"/>
              </a:ext>
            </a:extLst>
          </p:cNvPr>
          <p:cNvSpPr>
            <a:spLocks noGrp="1"/>
          </p:cNvSpPr>
          <p:nvPr>
            <p:ph type="dt" sz="half" idx="15"/>
          </p:nvPr>
        </p:nvSpPr>
        <p:spPr>
          <a:xfrm>
            <a:off x="10058399" y="6400800"/>
            <a:ext cx="990600" cy="457200"/>
          </a:xfrm>
        </p:spPr>
        <p:txBody>
          <a:bodyPr/>
          <a:lstStyle/>
          <a:p>
            <a:fld id="{101DF975-D0C4-475F-9F7C-B84D5C6D229B}" type="datetime1">
              <a:rPr lang="en-US" smtClean="0"/>
              <a:t>4/13/2026</a:t>
            </a:fld>
            <a:endParaRPr lang="en-US" dirty="0"/>
          </a:p>
        </p:txBody>
      </p:sp>
      <p:sp>
        <p:nvSpPr>
          <p:cNvPr id="12" name="Slide Number Placeholder 11">
            <a:extLst>
              <a:ext uri="{FF2B5EF4-FFF2-40B4-BE49-F238E27FC236}">
                <a16:creationId xmlns:a16="http://schemas.microsoft.com/office/drawing/2014/main" id="{A5A5085F-BE80-B110-AA1F-9DD0919E27D7}"/>
              </a:ext>
            </a:extLst>
          </p:cNvPr>
          <p:cNvSpPr>
            <a:spLocks noGrp="1"/>
          </p:cNvSpPr>
          <p:nvPr>
            <p:ph type="sldNum" sz="quarter" idx="17"/>
          </p:nvPr>
        </p:nvSpPr>
        <p:spPr>
          <a:xfrm>
            <a:off x="11049000" y="6400800"/>
            <a:ext cx="990600" cy="457200"/>
          </a:xfrm>
        </p:spPr>
        <p:txBody>
          <a:bodyPr/>
          <a:lstStyle/>
          <a:p>
            <a:fld id="{AEAA3239-9EA4-4A65-A281-97F994456D9F}" type="slidenum">
              <a:rPr lang="en-US" smtClean="0"/>
              <a:t>‹#›</a:t>
            </a:fld>
            <a:endParaRPr lang="en-US" dirty="0"/>
          </a:p>
        </p:txBody>
      </p:sp>
      <p:cxnSp>
        <p:nvCxnSpPr>
          <p:cNvPr id="4" name="Straight Connector 3">
            <a:extLst>
              <a:ext uri="{FF2B5EF4-FFF2-40B4-BE49-F238E27FC236}">
                <a16:creationId xmlns:a16="http://schemas.microsoft.com/office/drawing/2014/main" id="{7CD60DA1-4793-4BB1-35F1-0A144685020B}"/>
              </a:ext>
            </a:extLst>
          </p:cNvPr>
          <p:cNvCxnSpPr>
            <a:cxnSpLocks/>
          </p:cNvCxnSpPr>
          <p:nvPr userDrawn="1"/>
        </p:nvCxnSpPr>
        <p:spPr>
          <a:xfrm>
            <a:off x="0" y="6400800"/>
            <a:ext cx="1219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0410896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Content with Picture 13">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1143001" y="685799"/>
            <a:ext cx="9905999" cy="948457"/>
          </a:xfrm>
        </p:spPr>
        <p:txBody>
          <a:bodyPr anchor="t"/>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1170936" y="1849212"/>
            <a:ext cx="4569056" cy="4094387"/>
          </a:xfrm>
        </p:spPr>
        <p:txBody>
          <a:bodyPr/>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Picture Placeholder 11">
            <a:extLst>
              <a:ext uri="{FF2B5EF4-FFF2-40B4-BE49-F238E27FC236}">
                <a16:creationId xmlns:a16="http://schemas.microsoft.com/office/drawing/2014/main" id="{96F64025-FA05-CC42-8294-F944BC95DD00}"/>
              </a:ext>
            </a:extLst>
          </p:cNvPr>
          <p:cNvSpPr>
            <a:spLocks noGrp="1"/>
          </p:cNvSpPr>
          <p:nvPr>
            <p:ph type="pic" sz="quarter" idx="13" hasCustomPrompt="1"/>
          </p:nvPr>
        </p:nvSpPr>
        <p:spPr>
          <a:xfrm>
            <a:off x="6452008" y="1849212"/>
            <a:ext cx="4596992" cy="4094388"/>
          </a:xfrm>
          <a:prstGeom prst="roundRect">
            <a:avLst/>
          </a:prstGeo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vert="horz" wrap="square" lIns="91440" tIns="45720" rIns="91440" bIns="45720" rtlCol="0">
            <a:noAutofit/>
          </a:bodyPr>
          <a:lstStyle>
            <a:lvl1pPr>
              <a:defRPr lang="en-US" dirty="0"/>
            </a:lvl1pPr>
          </a:lstStyle>
          <a:p>
            <a:pPr marL="0" lvl="0" indent="0">
              <a:buNone/>
            </a:pPr>
            <a:r>
              <a:rPr lang="en-US" dirty="0"/>
              <a:t>   </a:t>
            </a:r>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152401" y="6400800"/>
            <a:ext cx="5943599" cy="457200"/>
          </a:xfrm>
        </p:spPr>
        <p:txBody>
          <a:bodyPr/>
          <a:lstStyle/>
          <a:p>
            <a:endParaRPr lang="en-US" dirty="0"/>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a:xfrm>
            <a:off x="10058401" y="6400800"/>
            <a:ext cx="990599" cy="457200"/>
          </a:xfrm>
        </p:spPr>
        <p:txBody>
          <a:bodyPr/>
          <a:lstStyle/>
          <a:p>
            <a:fld id="{FD9AFD03-FE9C-40DF-B862-03968B25C24F}" type="datetime1">
              <a:rPr lang="en-US" smtClean="0"/>
              <a:t>4/13/2026</a:t>
            </a:fld>
            <a:endParaRPr lang="en-US" dirty="0"/>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11049000" y="6400800"/>
            <a:ext cx="990599" cy="457200"/>
          </a:xfrm>
        </p:spPr>
        <p:txBody>
          <a:bodyPr/>
          <a:lstStyle/>
          <a:p>
            <a:fld id="{AEAA3239-9EA4-4A65-A281-97F994456D9F}" type="slidenum">
              <a:rPr lang="en-US" smtClean="0"/>
              <a:t>‹#›</a:t>
            </a:fld>
            <a:endParaRPr lang="en-US" dirty="0"/>
          </a:p>
        </p:txBody>
      </p:sp>
      <p:cxnSp>
        <p:nvCxnSpPr>
          <p:cNvPr id="3" name="Straight Connector 2">
            <a:extLst>
              <a:ext uri="{FF2B5EF4-FFF2-40B4-BE49-F238E27FC236}">
                <a16:creationId xmlns:a16="http://schemas.microsoft.com/office/drawing/2014/main" id="{9177AF9D-3C1B-C06E-8ED0-0E93CB299E0C}"/>
              </a:ext>
            </a:extLst>
          </p:cNvPr>
          <p:cNvCxnSpPr>
            <a:cxnSpLocks/>
          </p:cNvCxnSpPr>
          <p:nvPr userDrawn="1"/>
        </p:nvCxnSpPr>
        <p:spPr>
          <a:xfrm>
            <a:off x="0" y="6400800"/>
            <a:ext cx="1219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29939616"/>
      </p:ext>
    </p:extLst>
  </p:cSld>
  <p:clrMapOvr>
    <a:overrideClrMapping bg1="lt1" tx1="dk1" bg2="lt2" tx2="dk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Content with Picture 1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1143000" y="685800"/>
            <a:ext cx="9906000" cy="948458"/>
          </a:xfrm>
        </p:spPr>
        <p:txBody>
          <a:bodyPr anchor="t"/>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1143000" y="1849213"/>
            <a:ext cx="3886200" cy="4094387"/>
          </a:xfrm>
        </p:spPr>
        <p:txBody>
          <a:bodyPr/>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Picture Placeholder 5">
            <a:extLst>
              <a:ext uri="{FF2B5EF4-FFF2-40B4-BE49-F238E27FC236}">
                <a16:creationId xmlns:a16="http://schemas.microsoft.com/office/drawing/2014/main" id="{71A5194B-746E-D0FD-A7D1-71D10560BCCE}"/>
              </a:ext>
            </a:extLst>
          </p:cNvPr>
          <p:cNvSpPr>
            <a:spLocks noGrp="1"/>
          </p:cNvSpPr>
          <p:nvPr>
            <p:ph type="pic" sz="quarter" idx="13" hasCustomPrompt="1"/>
          </p:nvPr>
        </p:nvSpPr>
        <p:spPr>
          <a:xfrm>
            <a:off x="5741216" y="1849213"/>
            <a:ext cx="5307785" cy="4094387"/>
          </a:xfrm>
          <a:prstGeom prst="roundRect">
            <a:avLst/>
          </a:prstGeo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vert="horz" wrap="square" lIns="91440" tIns="45720" rIns="91440" bIns="45720" rtlCol="0">
            <a:noAutofit/>
          </a:bodyPr>
          <a:lstStyle>
            <a:lvl1pPr>
              <a:defRPr lang="en-US" dirty="0"/>
            </a:lvl1pPr>
          </a:lstStyle>
          <a:p>
            <a:pPr marL="0" lvl="0" indent="0">
              <a:buNone/>
            </a:pPr>
            <a:r>
              <a:rPr lang="en-US" dirty="0"/>
              <a:t>   </a:t>
            </a:r>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152400" y="6400800"/>
            <a:ext cx="5943600" cy="457200"/>
          </a:xfrm>
        </p:spPr>
        <p:txBody>
          <a:bodyPr/>
          <a:lstStyle/>
          <a:p>
            <a:endParaRPr lang="en-US" dirty="0"/>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a:xfrm>
            <a:off x="10058401" y="6400800"/>
            <a:ext cx="990599" cy="457200"/>
          </a:xfrm>
        </p:spPr>
        <p:txBody>
          <a:bodyPr/>
          <a:lstStyle/>
          <a:p>
            <a:fld id="{2FD384AD-C61A-48D6-93CC-8F2E0CDBE1F5}" type="datetime1">
              <a:rPr lang="en-US" smtClean="0"/>
              <a:t>4/13/2026</a:t>
            </a:fld>
            <a:endParaRPr lang="en-US" dirty="0"/>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11049000" y="6400800"/>
            <a:ext cx="990599" cy="457200"/>
          </a:xfrm>
        </p:spPr>
        <p:txBody>
          <a:bodyPr/>
          <a:lstStyle/>
          <a:p>
            <a:fld id="{AEAA3239-9EA4-4A65-A281-97F994456D9F}" type="slidenum">
              <a:rPr lang="en-US" smtClean="0"/>
              <a:t>‹#›</a:t>
            </a:fld>
            <a:endParaRPr lang="en-US" dirty="0"/>
          </a:p>
        </p:txBody>
      </p:sp>
      <p:cxnSp>
        <p:nvCxnSpPr>
          <p:cNvPr id="3" name="Straight Connector 2">
            <a:extLst>
              <a:ext uri="{FF2B5EF4-FFF2-40B4-BE49-F238E27FC236}">
                <a16:creationId xmlns:a16="http://schemas.microsoft.com/office/drawing/2014/main" id="{3068E299-4F76-11A9-0401-93911962B31C}"/>
              </a:ext>
            </a:extLst>
          </p:cNvPr>
          <p:cNvCxnSpPr>
            <a:cxnSpLocks/>
          </p:cNvCxnSpPr>
          <p:nvPr userDrawn="1"/>
        </p:nvCxnSpPr>
        <p:spPr>
          <a:xfrm>
            <a:off x="0" y="6400800"/>
            <a:ext cx="1219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5201459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Content with Picture 15">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1143000" y="685800"/>
            <a:ext cx="9906000" cy="941832"/>
          </a:xfrm>
        </p:spPr>
        <p:txBody>
          <a:bodyPr anchor="t"/>
          <a:lstStyle/>
          <a:p>
            <a:r>
              <a:rPr lang="en-US" dirty="0"/>
              <a:t>Click to edit Master title style</a:t>
            </a:r>
          </a:p>
        </p:txBody>
      </p:sp>
      <p:sp>
        <p:nvSpPr>
          <p:cNvPr id="12" name="Picture Placeholder 11">
            <a:extLst>
              <a:ext uri="{FF2B5EF4-FFF2-40B4-BE49-F238E27FC236}">
                <a16:creationId xmlns:a16="http://schemas.microsoft.com/office/drawing/2014/main" id="{96F64025-FA05-CC42-8294-F944BC95DD00}"/>
              </a:ext>
            </a:extLst>
          </p:cNvPr>
          <p:cNvSpPr>
            <a:spLocks noGrp="1"/>
          </p:cNvSpPr>
          <p:nvPr>
            <p:ph type="pic" sz="quarter" idx="13" hasCustomPrompt="1"/>
          </p:nvPr>
        </p:nvSpPr>
        <p:spPr>
          <a:xfrm>
            <a:off x="1143000" y="1855838"/>
            <a:ext cx="4678055" cy="4087762"/>
          </a:xfrm>
          <a:prstGeom prst="roundRect">
            <a:avLst/>
          </a:prstGeo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vert="horz" wrap="square" lIns="91440" tIns="45720" rIns="91440" bIns="45720" rtlCol="0">
            <a:noAutofit/>
          </a:bodyPr>
          <a:lstStyle>
            <a:lvl1pPr>
              <a:defRPr lang="en-US" dirty="0"/>
            </a:lvl1pPr>
          </a:lstStyle>
          <a:p>
            <a:pPr marL="0" lvl="0" indent="0">
              <a:buNone/>
            </a:pPr>
            <a:r>
              <a:rPr lang="en-US" dirty="0"/>
              <a:t>   </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569855" y="1855839"/>
            <a:ext cx="4479145" cy="4087762"/>
          </a:xfrm>
        </p:spPr>
        <p:txBody>
          <a:bodyPr/>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flipH="1">
            <a:off x="152400" y="6400800"/>
            <a:ext cx="5943600" cy="457200"/>
          </a:xfrm>
        </p:spPr>
        <p:txBody>
          <a:bodyPr/>
          <a:lstStyle/>
          <a:p>
            <a:endParaRPr lang="en-US" dirty="0"/>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a:xfrm>
            <a:off x="10058400" y="6400800"/>
            <a:ext cx="990600" cy="457200"/>
          </a:xfrm>
        </p:spPr>
        <p:txBody>
          <a:bodyPr/>
          <a:lstStyle/>
          <a:p>
            <a:fld id="{614BD192-03A5-4A45-AA3A-3048777F9DA1}" type="datetime1">
              <a:rPr lang="en-US" smtClean="0"/>
              <a:t>4/13/2026</a:t>
            </a:fld>
            <a:endParaRPr lang="en-US" dirty="0"/>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11049000" y="6400800"/>
            <a:ext cx="990600" cy="457200"/>
          </a:xfrm>
        </p:spPr>
        <p:txBody>
          <a:bodyPr/>
          <a:lstStyle/>
          <a:p>
            <a:fld id="{AEAA3239-9EA4-4A65-A281-97F994456D9F}" type="slidenum">
              <a:rPr lang="en-US" smtClean="0"/>
              <a:t>‹#›</a:t>
            </a:fld>
            <a:endParaRPr lang="en-US" dirty="0"/>
          </a:p>
        </p:txBody>
      </p:sp>
      <p:cxnSp>
        <p:nvCxnSpPr>
          <p:cNvPr id="3" name="Straight Connector 2">
            <a:extLst>
              <a:ext uri="{FF2B5EF4-FFF2-40B4-BE49-F238E27FC236}">
                <a16:creationId xmlns:a16="http://schemas.microsoft.com/office/drawing/2014/main" id="{495B70AA-3B93-7622-1DFB-94A2304AD14A}"/>
              </a:ext>
            </a:extLst>
          </p:cNvPr>
          <p:cNvCxnSpPr>
            <a:cxnSpLocks/>
          </p:cNvCxnSpPr>
          <p:nvPr userDrawn="1"/>
        </p:nvCxnSpPr>
        <p:spPr>
          <a:xfrm>
            <a:off x="0" y="6400800"/>
            <a:ext cx="1219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037090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Content with Picture 1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632168" y="685801"/>
            <a:ext cx="6416832" cy="914400"/>
          </a:xfrm>
        </p:spPr>
        <p:txBody>
          <a:bodyPr anchor="t"/>
          <a:lstStyle/>
          <a:p>
            <a:r>
              <a:rPr lang="en-US" dirty="0"/>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1143000" y="685800"/>
            <a:ext cx="2777152" cy="5257800"/>
          </a:xfrm>
          <a:prstGeom prst="roundRect">
            <a:avLst/>
          </a:prstGeo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4632168" y="1828299"/>
            <a:ext cx="6416832" cy="4115300"/>
          </a:xfrm>
        </p:spPr>
        <p:txBody>
          <a:bodyPr/>
          <a:lstStyle>
            <a:lvl1pPr>
              <a:spcBef>
                <a:spcPts val="400"/>
              </a:spcBef>
              <a:defRPr/>
            </a:lvl1pPr>
            <a:lvl2pPr>
              <a:spcBef>
                <a:spcPts val="400"/>
              </a:spcBef>
              <a:defRPr/>
            </a:lvl2pPr>
            <a:lvl3pPr>
              <a:spcBef>
                <a:spcPts val="400"/>
              </a:spcBef>
              <a:defRPr/>
            </a:lvl3pPr>
            <a:lvl4pPr>
              <a:spcBef>
                <a:spcPts val="400"/>
              </a:spcBef>
              <a:defRPr/>
            </a:lvl4pPr>
            <a:lvl5pPr>
              <a:spcBef>
                <a:spcPts val="40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3">
            <a:extLst>
              <a:ext uri="{FF2B5EF4-FFF2-40B4-BE49-F238E27FC236}">
                <a16:creationId xmlns:a16="http://schemas.microsoft.com/office/drawing/2014/main" id="{5446E4B5-B423-4137-0255-D68BAC85BE95}"/>
              </a:ext>
            </a:extLst>
          </p:cNvPr>
          <p:cNvSpPr>
            <a:spLocks noGrp="1"/>
          </p:cNvSpPr>
          <p:nvPr>
            <p:ph type="ftr" sz="quarter" idx="16"/>
          </p:nvPr>
        </p:nvSpPr>
        <p:spPr>
          <a:xfrm>
            <a:off x="152400" y="6400800"/>
            <a:ext cx="5943600" cy="457200"/>
          </a:xfrm>
        </p:spPr>
        <p:txBody>
          <a:bodyPr/>
          <a:lstStyle/>
          <a:p>
            <a:endParaRPr lang="en-US" dirty="0"/>
          </a:p>
        </p:txBody>
      </p:sp>
      <p:sp>
        <p:nvSpPr>
          <p:cNvPr id="3" name="Date Placeholder 2">
            <a:extLst>
              <a:ext uri="{FF2B5EF4-FFF2-40B4-BE49-F238E27FC236}">
                <a16:creationId xmlns:a16="http://schemas.microsoft.com/office/drawing/2014/main" id="{F0BFB53A-8FDF-F131-DCF2-D7BECE95381F}"/>
              </a:ext>
            </a:extLst>
          </p:cNvPr>
          <p:cNvSpPr>
            <a:spLocks noGrp="1"/>
          </p:cNvSpPr>
          <p:nvPr>
            <p:ph type="dt" sz="half" idx="15"/>
          </p:nvPr>
        </p:nvSpPr>
        <p:spPr>
          <a:xfrm>
            <a:off x="10058400" y="6400800"/>
            <a:ext cx="990600" cy="457200"/>
          </a:xfrm>
        </p:spPr>
        <p:txBody>
          <a:bodyPr/>
          <a:lstStyle/>
          <a:p>
            <a:fld id="{688BF943-8E28-4DFB-B0DE-F00AF9279F8D}" type="datetime1">
              <a:rPr lang="en-US" smtClean="0"/>
              <a:t>4/13/2026</a:t>
            </a:fld>
            <a:endParaRPr lang="en-US" dirty="0"/>
          </a:p>
        </p:txBody>
      </p:sp>
      <p:sp>
        <p:nvSpPr>
          <p:cNvPr id="9" name="Slide Number Placeholder 8">
            <a:extLst>
              <a:ext uri="{FF2B5EF4-FFF2-40B4-BE49-F238E27FC236}">
                <a16:creationId xmlns:a16="http://schemas.microsoft.com/office/drawing/2014/main" id="{79FEC5A8-0DCB-9EEB-83E2-0411804C543D}"/>
              </a:ext>
            </a:extLst>
          </p:cNvPr>
          <p:cNvSpPr>
            <a:spLocks noGrp="1"/>
          </p:cNvSpPr>
          <p:nvPr>
            <p:ph type="sldNum" sz="quarter" idx="17"/>
          </p:nvPr>
        </p:nvSpPr>
        <p:spPr>
          <a:xfrm>
            <a:off x="11049000" y="6400800"/>
            <a:ext cx="990600" cy="457200"/>
          </a:xfrm>
        </p:spPr>
        <p:txBody>
          <a:bodyPr/>
          <a:lstStyle/>
          <a:p>
            <a:fld id="{AEAA3239-9EA4-4A65-A281-97F994456D9F}" type="slidenum">
              <a:rPr lang="en-US" smtClean="0"/>
              <a:t>‹#›</a:t>
            </a:fld>
            <a:endParaRPr lang="en-US" dirty="0"/>
          </a:p>
        </p:txBody>
      </p:sp>
      <p:cxnSp>
        <p:nvCxnSpPr>
          <p:cNvPr id="5" name="Straight Connector 4">
            <a:extLst>
              <a:ext uri="{FF2B5EF4-FFF2-40B4-BE49-F238E27FC236}">
                <a16:creationId xmlns:a16="http://schemas.microsoft.com/office/drawing/2014/main" id="{5239A83E-B0F1-03F6-74AC-D67E31FB9868}"/>
              </a:ext>
            </a:extLst>
          </p:cNvPr>
          <p:cNvCxnSpPr>
            <a:cxnSpLocks/>
          </p:cNvCxnSpPr>
          <p:nvPr userDrawn="1"/>
        </p:nvCxnSpPr>
        <p:spPr>
          <a:xfrm>
            <a:off x="0" y="6400800"/>
            <a:ext cx="1219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9998839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ntent with Picture 1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1143000" y="694998"/>
            <a:ext cx="6407304" cy="914400"/>
          </a:xfrm>
        </p:spPr>
        <p:txBody>
          <a:bodyPr anchor="t"/>
          <a:lstStyle/>
          <a:p>
            <a:r>
              <a:rPr lang="en-US" dirty="0"/>
              <a:t>Click to edit Master title style</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1142999" y="1828299"/>
            <a:ext cx="6407305" cy="411530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Picture Placeholder 10">
            <a:extLst>
              <a:ext uri="{FF2B5EF4-FFF2-40B4-BE49-F238E27FC236}">
                <a16:creationId xmlns:a16="http://schemas.microsoft.com/office/drawing/2014/main" id="{A0F08A51-DDF0-F904-C832-37321BA8D046}"/>
              </a:ext>
            </a:extLst>
          </p:cNvPr>
          <p:cNvSpPr>
            <a:spLocks noGrp="1"/>
          </p:cNvSpPr>
          <p:nvPr>
            <p:ph type="pic" sz="quarter" idx="13" hasCustomPrompt="1"/>
          </p:nvPr>
        </p:nvSpPr>
        <p:spPr>
          <a:xfrm>
            <a:off x="8271848" y="685800"/>
            <a:ext cx="2777152" cy="5257800"/>
          </a:xfrm>
          <a:prstGeom prst="roundRect">
            <a:avLst/>
          </a:prstGeo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US" dirty="0"/>
              <a:t>   </a:t>
            </a:r>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152400" y="6400800"/>
            <a:ext cx="5943599" cy="457200"/>
          </a:xfrm>
        </p:spPr>
        <p:txBody>
          <a:bodyPr/>
          <a:lstStyle/>
          <a:p>
            <a:endParaRPr lang="en-US" dirty="0"/>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a:xfrm>
            <a:off x="10058400" y="6400800"/>
            <a:ext cx="990600" cy="457200"/>
          </a:xfrm>
        </p:spPr>
        <p:txBody>
          <a:bodyPr/>
          <a:lstStyle/>
          <a:p>
            <a:fld id="{14FE1444-BD57-4488-BC66-780B65504E47}" type="datetime1">
              <a:rPr lang="en-US" smtClean="0"/>
              <a:t>4/13/2026</a:t>
            </a:fld>
            <a:endParaRPr lang="en-US" dirty="0"/>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11049000" y="6400800"/>
            <a:ext cx="990600" cy="457200"/>
          </a:xfrm>
        </p:spPr>
        <p:txBody>
          <a:bodyPr/>
          <a:lstStyle/>
          <a:p>
            <a:fld id="{AEAA3239-9EA4-4A65-A281-97F994456D9F}" type="slidenum">
              <a:rPr lang="en-US" smtClean="0"/>
              <a:t>‹#›</a:t>
            </a:fld>
            <a:endParaRPr lang="en-US" dirty="0"/>
          </a:p>
        </p:txBody>
      </p:sp>
      <p:cxnSp>
        <p:nvCxnSpPr>
          <p:cNvPr id="3" name="Straight Connector 2">
            <a:extLst>
              <a:ext uri="{FF2B5EF4-FFF2-40B4-BE49-F238E27FC236}">
                <a16:creationId xmlns:a16="http://schemas.microsoft.com/office/drawing/2014/main" id="{2500A44A-2759-A2C2-08DC-0AAFC6B55096}"/>
              </a:ext>
            </a:extLst>
          </p:cNvPr>
          <p:cNvCxnSpPr>
            <a:cxnSpLocks/>
          </p:cNvCxnSpPr>
          <p:nvPr userDrawn="1"/>
        </p:nvCxnSpPr>
        <p:spPr>
          <a:xfrm>
            <a:off x="0" y="6400800"/>
            <a:ext cx="1219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9003780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Content with Picture 18">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1143001" y="720467"/>
            <a:ext cx="3517146" cy="1628481"/>
          </a:xfrm>
        </p:spPr>
        <p:txBody>
          <a:bodyPr anchor="t">
            <a:normAutofit/>
          </a:bodyPr>
          <a:lstStyle>
            <a:lvl1pPr>
              <a:defRPr sz="3600"/>
            </a:lvl1pPr>
          </a:lstStyle>
          <a:p>
            <a:r>
              <a:rPr lang="en-US" dirty="0"/>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1143001" y="2563904"/>
            <a:ext cx="3517146" cy="3379695"/>
          </a:xfrm>
          <a:prstGeom prst="roundRect">
            <a:avLst/>
          </a:prstGeo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5372162" y="685801"/>
            <a:ext cx="5676838" cy="5257800"/>
          </a:xfrm>
        </p:spPr>
        <p:txBody>
          <a:bodyPr/>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10058401" y="6400800"/>
            <a:ext cx="990599" cy="457200"/>
          </a:xfrm>
        </p:spPr>
        <p:txBody>
          <a:bodyPr/>
          <a:lstStyle/>
          <a:p>
            <a:fld id="{2C7D6AC0-AFBC-4BF8-914C-3A003B9A62FD}" type="datetime1">
              <a:rPr lang="en-US" smtClean="0"/>
              <a:t>4/13/2026</a:t>
            </a:fld>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AEAA3239-9EA4-4A65-A281-97F994456D9F}" type="slidenum">
              <a:rPr lang="en-US" smtClean="0"/>
              <a:t>‹#›</a:t>
            </a:fld>
            <a:endParaRPr lang="en-US" dirty="0"/>
          </a:p>
        </p:txBody>
      </p:sp>
      <p:cxnSp>
        <p:nvCxnSpPr>
          <p:cNvPr id="3" name="Straight Connector 2">
            <a:extLst>
              <a:ext uri="{FF2B5EF4-FFF2-40B4-BE49-F238E27FC236}">
                <a16:creationId xmlns:a16="http://schemas.microsoft.com/office/drawing/2014/main" id="{BEC98E67-C3DE-1B21-ADC4-8C5E2F6367F0}"/>
              </a:ext>
            </a:extLst>
          </p:cNvPr>
          <p:cNvCxnSpPr>
            <a:cxnSpLocks/>
          </p:cNvCxnSpPr>
          <p:nvPr userDrawn="1"/>
        </p:nvCxnSpPr>
        <p:spPr>
          <a:xfrm>
            <a:off x="0" y="6400800"/>
            <a:ext cx="1219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1666878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Content with Picture 19">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1172129" y="709098"/>
            <a:ext cx="2491239" cy="1639852"/>
          </a:xfrm>
        </p:spPr>
        <p:txBody>
          <a:bodyPr anchor="t">
            <a:normAutofit/>
          </a:bodyPr>
          <a:lstStyle>
            <a:lvl1pPr>
              <a:defRPr sz="3600"/>
            </a:lvl1pPr>
          </a:lstStyle>
          <a:p>
            <a:r>
              <a:rPr lang="en-US" dirty="0"/>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1172128" y="2563905"/>
            <a:ext cx="2491239" cy="3379695"/>
          </a:xfrm>
          <a:prstGeom prst="roundRect">
            <a:avLst/>
          </a:prstGeo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83F7B03F-5EDA-605B-1A2E-F48896E48939}"/>
              </a:ext>
            </a:extLst>
          </p:cNvPr>
          <p:cNvSpPr>
            <a:spLocks noGrp="1"/>
          </p:cNvSpPr>
          <p:nvPr>
            <p:ph sz="quarter" idx="14"/>
          </p:nvPr>
        </p:nvSpPr>
        <p:spPr>
          <a:xfrm>
            <a:off x="4375384" y="685800"/>
            <a:ext cx="6673616" cy="5257800"/>
          </a:xfrm>
        </p:spPr>
        <p:txBody>
          <a:bodyPr/>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10058400" y="6400800"/>
            <a:ext cx="990599" cy="457200"/>
          </a:xfrm>
        </p:spPr>
        <p:txBody>
          <a:bodyPr/>
          <a:lstStyle/>
          <a:p>
            <a:fld id="{2DA2328B-B1E6-45A4-86CF-8A83B4DA9E96}" type="datetime1">
              <a:rPr lang="en-US" smtClean="0"/>
              <a:t>4/13/2026</a:t>
            </a:fld>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AEAA3239-9EA4-4A65-A281-97F994456D9F}" type="slidenum">
              <a:rPr lang="en-US" smtClean="0"/>
              <a:t>‹#›</a:t>
            </a:fld>
            <a:endParaRPr lang="en-US" dirty="0"/>
          </a:p>
        </p:txBody>
      </p:sp>
      <p:cxnSp>
        <p:nvCxnSpPr>
          <p:cNvPr id="3" name="Straight Connector 2">
            <a:extLst>
              <a:ext uri="{FF2B5EF4-FFF2-40B4-BE49-F238E27FC236}">
                <a16:creationId xmlns:a16="http://schemas.microsoft.com/office/drawing/2014/main" id="{E70BF570-92F5-4B04-EE32-8093EAC2D175}"/>
              </a:ext>
            </a:extLst>
          </p:cNvPr>
          <p:cNvCxnSpPr>
            <a:cxnSpLocks/>
          </p:cNvCxnSpPr>
          <p:nvPr userDrawn="1"/>
        </p:nvCxnSpPr>
        <p:spPr>
          <a:xfrm>
            <a:off x="0" y="6400800"/>
            <a:ext cx="1219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4909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Number Large">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6306E-B77F-CE22-FA8C-F08F17B5E9B4}"/>
              </a:ext>
            </a:extLst>
          </p:cNvPr>
          <p:cNvSpPr>
            <a:spLocks noGrp="1"/>
          </p:cNvSpPr>
          <p:nvPr>
            <p:ph type="title"/>
          </p:nvPr>
        </p:nvSpPr>
        <p:spPr>
          <a:xfrm>
            <a:off x="1143000" y="5243865"/>
            <a:ext cx="9906000" cy="709673"/>
          </a:xfrm>
        </p:spPr>
        <p:txBody>
          <a:bodyPr anchor="b">
            <a:normAutofit/>
          </a:bodyPr>
          <a:lstStyle>
            <a:lvl1pPr algn="ctr">
              <a:lnSpc>
                <a:spcPct val="110000"/>
              </a:lnSpc>
              <a:defRPr sz="2600" b="1" i="0">
                <a:solidFill>
                  <a:schemeClr val="bg1"/>
                </a:solidFill>
                <a:latin typeface="+mn-lt"/>
              </a:defRPr>
            </a:lvl1pPr>
          </a:lstStyle>
          <a:p>
            <a:r>
              <a:rPr lang="en-US" dirty="0"/>
              <a:t>Click to edit Master title style</a:t>
            </a:r>
          </a:p>
        </p:txBody>
      </p:sp>
      <p:sp>
        <p:nvSpPr>
          <p:cNvPr id="7" name="Content Placeholder 6">
            <a:extLst>
              <a:ext uri="{FF2B5EF4-FFF2-40B4-BE49-F238E27FC236}">
                <a16:creationId xmlns:a16="http://schemas.microsoft.com/office/drawing/2014/main" id="{E418DF0B-1F85-2BB3-D241-A3A14BF72908}"/>
              </a:ext>
            </a:extLst>
          </p:cNvPr>
          <p:cNvSpPr>
            <a:spLocks noGrp="1"/>
          </p:cNvSpPr>
          <p:nvPr>
            <p:ph sz="quarter" idx="13" hasCustomPrompt="1"/>
          </p:nvPr>
        </p:nvSpPr>
        <p:spPr>
          <a:xfrm>
            <a:off x="1143000" y="685801"/>
            <a:ext cx="9906000" cy="4329860"/>
          </a:xfrm>
        </p:spPr>
        <p:txBody>
          <a:bodyPr anchor="t">
            <a:normAutofit/>
          </a:bodyPr>
          <a:lstStyle>
            <a:lvl1pPr marL="0" indent="0" algn="ctr">
              <a:lnSpc>
                <a:spcPct val="90000"/>
              </a:lnSpc>
              <a:buNone/>
              <a:defRPr sz="25000" b="0">
                <a:solidFill>
                  <a:schemeClr val="bg1"/>
                </a:solidFill>
                <a:latin typeface="+mj-lt"/>
                <a:cs typeface="Mongolian Baiti" panose="03000500000000000000" pitchFamily="66" charset="0"/>
              </a:defRPr>
            </a:lvl1pPr>
          </a:lstStyle>
          <a:p>
            <a:pPr lvl="0"/>
            <a:r>
              <a:rPr lang="en-US" dirty="0"/>
              <a:t>##%</a:t>
            </a:r>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p:txBody>
          <a:bodyPr/>
          <a:lstStyle>
            <a:lvl1pPr>
              <a:defRPr>
                <a:solidFill>
                  <a:schemeClr val="bg1"/>
                </a:solidFill>
              </a:defRPr>
            </a:lvl1pPr>
          </a:lstStyle>
          <a:p>
            <a:endParaRPr lang="en-US" dirty="0">
              <a:solidFill>
                <a:schemeClr val="bg1"/>
              </a:solidFill>
            </a:endParaRPr>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a:xfrm>
            <a:off x="10058401" y="6400800"/>
            <a:ext cx="990599" cy="457200"/>
          </a:xfrm>
        </p:spPr>
        <p:txBody>
          <a:bodyPr/>
          <a:lstStyle>
            <a:lvl1pPr>
              <a:defRPr>
                <a:solidFill>
                  <a:schemeClr val="bg1"/>
                </a:solidFill>
              </a:defRPr>
            </a:lvl1pPr>
          </a:lstStyle>
          <a:p>
            <a:fld id="{6B38E9D8-4FC1-4DAE-99E4-835FCD288395}" type="datetime1">
              <a:rPr lang="en-US" smtClean="0"/>
              <a:t>4/13/2026</a:t>
            </a:fld>
            <a:endParaRPr lang="en-US" dirty="0"/>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p:txBody>
          <a:bodyPr/>
          <a:lstStyle>
            <a:lvl1pPr>
              <a:defRPr>
                <a:solidFill>
                  <a:schemeClr val="bg1"/>
                </a:solidFill>
              </a:defRPr>
            </a:lvl1pPr>
          </a:lstStyle>
          <a:p>
            <a:fld id="{AEAA3239-9EA4-4A65-A281-97F994456D9F}" type="slidenum">
              <a:rPr lang="en-US" smtClean="0"/>
              <a:pPr/>
              <a:t>‹#›</a:t>
            </a:fld>
            <a:endParaRPr lang="en-US" dirty="0"/>
          </a:p>
        </p:txBody>
      </p:sp>
      <p:cxnSp>
        <p:nvCxnSpPr>
          <p:cNvPr id="6" name="Straight Connector 5">
            <a:extLst>
              <a:ext uri="{FF2B5EF4-FFF2-40B4-BE49-F238E27FC236}">
                <a16:creationId xmlns:a16="http://schemas.microsoft.com/office/drawing/2014/main" id="{5FA7AB40-CE07-6773-F477-107BB694C7B9}"/>
              </a:ext>
            </a:extLst>
          </p:cNvPr>
          <p:cNvCxnSpPr>
            <a:cxnSpLocks/>
          </p:cNvCxnSpPr>
          <p:nvPr userDrawn="1"/>
        </p:nvCxnSpPr>
        <p:spPr>
          <a:xfrm>
            <a:off x="0" y="6400800"/>
            <a:ext cx="12192000" cy="0"/>
          </a:xfrm>
          <a:prstGeom prst="line">
            <a:avLst/>
          </a:prstGeom>
          <a:ln w="952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99328055"/>
      </p:ext>
    </p:extLst>
  </p:cSld>
  <p:clrMapOvr>
    <a:overrideClrMapping bg1="dk1" tx1="lt1" bg2="dk2" tx2="lt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Number Large 2">
    <p:bg>
      <p:bgPr>
        <a:solidFill>
          <a:schemeClr val="bg2"/>
        </a:solidFill>
        <a:effectLst/>
      </p:bgPr>
    </p:bg>
    <p:spTree>
      <p:nvGrpSpPr>
        <p:cNvPr id="1" name=""/>
        <p:cNvGrpSpPr/>
        <p:nvPr/>
      </p:nvGrpSpPr>
      <p:grpSpPr>
        <a:xfrm>
          <a:off x="0" y="0"/>
          <a:ext cx="0" cy="0"/>
          <a:chOff x="0" y="0"/>
          <a:chExt cx="0" cy="0"/>
        </a:xfrm>
      </p:grpSpPr>
      <p:sp>
        <p:nvSpPr>
          <p:cNvPr id="10" name="Title 10">
            <a:extLst>
              <a:ext uri="{FF2B5EF4-FFF2-40B4-BE49-F238E27FC236}">
                <a16:creationId xmlns:a16="http://schemas.microsoft.com/office/drawing/2014/main" id="{3CD651BA-50FB-2DF6-3F6E-69C4FCD7BA80}"/>
              </a:ext>
            </a:extLst>
          </p:cNvPr>
          <p:cNvSpPr>
            <a:spLocks noGrp="1"/>
          </p:cNvSpPr>
          <p:nvPr>
            <p:ph type="title"/>
          </p:nvPr>
        </p:nvSpPr>
        <p:spPr>
          <a:xfrm>
            <a:off x="6095999" y="4609809"/>
            <a:ext cx="4953001" cy="1343730"/>
          </a:xfrm>
        </p:spPr>
        <p:txBody>
          <a:bodyPr anchor="b"/>
          <a:lstStyle>
            <a:lvl1pPr>
              <a:lnSpc>
                <a:spcPct val="110000"/>
              </a:lnSpc>
              <a:defRPr sz="2600" b="1">
                <a:solidFill>
                  <a:schemeClr val="accent1"/>
                </a:solidFill>
                <a:latin typeface="+mn-lt"/>
              </a:defRPr>
            </a:lvl1pPr>
          </a:lstStyle>
          <a:p>
            <a:r>
              <a:rPr lang="en-US"/>
              <a:t>Click to edit Master title style</a:t>
            </a:r>
          </a:p>
        </p:txBody>
      </p:sp>
      <p:sp>
        <p:nvSpPr>
          <p:cNvPr id="9" name="Content Placeholder 9">
            <a:extLst>
              <a:ext uri="{FF2B5EF4-FFF2-40B4-BE49-F238E27FC236}">
                <a16:creationId xmlns:a16="http://schemas.microsoft.com/office/drawing/2014/main" id="{FCA4E528-A76C-88B7-F866-78D030A514D8}"/>
              </a:ext>
            </a:extLst>
          </p:cNvPr>
          <p:cNvSpPr>
            <a:spLocks noGrp="1"/>
          </p:cNvSpPr>
          <p:nvPr>
            <p:ph sz="quarter" idx="14" hasCustomPrompt="1"/>
          </p:nvPr>
        </p:nvSpPr>
        <p:spPr>
          <a:xfrm>
            <a:off x="1143000" y="685801"/>
            <a:ext cx="9906000" cy="3276600"/>
          </a:xfrm>
        </p:spPr>
        <p:txBody>
          <a:bodyPr anchor="b"/>
          <a:lstStyle>
            <a:lvl1pPr>
              <a:lnSpc>
                <a:spcPct val="90000"/>
              </a:lnSpc>
              <a:buNone/>
              <a:defRPr sz="27000">
                <a:solidFill>
                  <a:schemeClr val="tx1"/>
                </a:solidFill>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a:t>
            </a:r>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p:txBody>
          <a:bodyPr/>
          <a:lstStyle>
            <a:lvl1pPr>
              <a:defRPr>
                <a:solidFill>
                  <a:schemeClr val="tx1"/>
                </a:solidFill>
              </a:defRPr>
            </a:lvl1pPr>
          </a:lstStyle>
          <a:p>
            <a:endParaRPr lang="en-US" dirty="0"/>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a:xfrm>
            <a:off x="10058401" y="6400800"/>
            <a:ext cx="990599" cy="457200"/>
          </a:xfrm>
        </p:spPr>
        <p:txBody>
          <a:bodyPr/>
          <a:lstStyle>
            <a:lvl1pPr>
              <a:defRPr>
                <a:solidFill>
                  <a:schemeClr val="tx1"/>
                </a:solidFill>
              </a:defRPr>
            </a:lvl1pPr>
          </a:lstStyle>
          <a:p>
            <a:fld id="{40BAEB1E-5971-4FE0-8556-E58B94C51D44}" type="datetime1">
              <a:rPr lang="en-US" smtClean="0"/>
              <a:t>4/13/2026</a:t>
            </a:fld>
            <a:endParaRPr lang="en-US" dirty="0"/>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p:txBody>
          <a:bodyPr/>
          <a:lstStyle>
            <a:lvl1pPr>
              <a:defRPr>
                <a:solidFill>
                  <a:schemeClr val="tx1"/>
                </a:solidFill>
              </a:defRPr>
            </a:lvl1pPr>
          </a:lstStyle>
          <a:p>
            <a:fld id="{AEAA3239-9EA4-4A65-A281-97F994456D9F}" type="slidenum">
              <a:rPr lang="en-US" smtClean="0"/>
              <a:pPr/>
              <a:t>‹#›</a:t>
            </a:fld>
            <a:endParaRPr lang="en-US" dirty="0"/>
          </a:p>
        </p:txBody>
      </p:sp>
      <p:cxnSp>
        <p:nvCxnSpPr>
          <p:cNvPr id="6" name="Straight Connector 5">
            <a:extLst>
              <a:ext uri="{FF2B5EF4-FFF2-40B4-BE49-F238E27FC236}">
                <a16:creationId xmlns:a16="http://schemas.microsoft.com/office/drawing/2014/main" id="{50EA5BF1-23C2-0F30-7510-43650AEC4DE0}"/>
              </a:ext>
            </a:extLst>
          </p:cNvPr>
          <p:cNvCxnSpPr>
            <a:cxnSpLocks/>
          </p:cNvCxnSpPr>
          <p:nvPr userDrawn="1"/>
        </p:nvCxnSpPr>
        <p:spPr>
          <a:xfrm>
            <a:off x="0" y="6400800"/>
            <a:ext cx="1219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16978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with Pictur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808017" y="2015442"/>
            <a:ext cx="4240984" cy="3960242"/>
          </a:xfrm>
        </p:spPr>
        <p:txBody>
          <a:bodyPr vert="horz" lIns="91440" tIns="45720" rIns="91440" bIns="45720" rtlCol="0" anchor="t">
            <a:normAutofit/>
          </a:bodyPr>
          <a:lstStyle>
            <a:lvl1pPr>
              <a:defRPr lang="en-US" sz="5400" dirty="0"/>
            </a:lvl1pPr>
          </a:lstStyle>
          <a:p>
            <a:pPr lvl="0"/>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808016" y="685800"/>
            <a:ext cx="3755116" cy="1114678"/>
          </a:xfrm>
        </p:spPr>
        <p:txBody>
          <a:bodyPr vert="horz" lIns="91440" tIns="45720" rIns="91440" bIns="45720" rtlCol="0" anchor="b">
            <a:normAutofit/>
          </a:bodyPr>
          <a:lstStyle>
            <a:lvl1pPr marL="0" indent="0">
              <a:spcBef>
                <a:spcPts val="0"/>
              </a:spcBef>
              <a:buNone/>
              <a:defRPr lang="en-US" sz="2000" b="1" i="0" dirty="0">
                <a:solidFill>
                  <a:schemeClr val="accent1"/>
                </a:solidFill>
                <a:latin typeface="+mn-lt"/>
              </a:defRPr>
            </a:lvl1pPr>
          </a:lstStyle>
          <a:p>
            <a:pPr lvl="0"/>
            <a:r>
              <a:rPr lang="en-US"/>
              <a:t>Click to edit Master subtitle style</a:t>
            </a:r>
            <a:endParaRPr lang="en-US" dirty="0"/>
          </a:p>
        </p:txBody>
      </p:sp>
      <p:sp>
        <p:nvSpPr>
          <p:cNvPr id="14" name="Picture Placeholder 13">
            <a:extLst>
              <a:ext uri="{FF2B5EF4-FFF2-40B4-BE49-F238E27FC236}">
                <a16:creationId xmlns:a16="http://schemas.microsoft.com/office/drawing/2014/main" id="{51A639AF-317A-79DF-3175-64C726EA3189}"/>
              </a:ext>
            </a:extLst>
          </p:cNvPr>
          <p:cNvSpPr>
            <a:spLocks noGrp="1"/>
          </p:cNvSpPr>
          <p:nvPr>
            <p:ph type="pic" sz="quarter" idx="14" hasCustomPrompt="1"/>
          </p:nvPr>
        </p:nvSpPr>
        <p:spPr>
          <a:xfrm>
            <a:off x="1143001" y="685800"/>
            <a:ext cx="4952999" cy="5257800"/>
          </a:xfrm>
          <a:prstGeom prst="roundRect">
            <a:avLst/>
          </a:prstGeo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wrap="square">
            <a:noAutofit/>
          </a:bodyPr>
          <a:lstStyle>
            <a:lvl1pPr marL="0" indent="0">
              <a:buNone/>
              <a:defRPr/>
            </a:lvl1pPr>
          </a:lstStyle>
          <a:p>
            <a:r>
              <a:rPr lang="en-US" dirty="0"/>
              <a:t>   </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152401" y="6400800"/>
            <a:ext cx="5943599" cy="457200"/>
          </a:xfrm>
        </p:spPr>
        <p:txBody>
          <a:bodyPr/>
          <a:lstStyle/>
          <a:p>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10058400" y="6400800"/>
            <a:ext cx="990600" cy="457200"/>
          </a:xfrm>
        </p:spPr>
        <p:txBody>
          <a:bodyPr/>
          <a:lstStyle>
            <a:lvl1pPr>
              <a:defRPr>
                <a:solidFill>
                  <a:schemeClr val="tx1"/>
                </a:solidFill>
                <a:effectLst/>
              </a:defRPr>
            </a:lvl1pPr>
          </a:lstStyle>
          <a:p>
            <a:fld id="{EC51F7A3-E7CB-4889-B172-A123C630DC51}" type="datetime1">
              <a:rPr lang="en-US" smtClean="0"/>
              <a:t>4/13/2026</a:t>
            </a:fld>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AEAA3239-9EA4-4A65-A281-97F994456D9F}" type="slidenum">
              <a:rPr lang="en-US" smtClean="0"/>
              <a:t>‹#›</a:t>
            </a:fld>
            <a:endParaRPr lang="en-US" dirty="0"/>
          </a:p>
        </p:txBody>
      </p:sp>
      <p:cxnSp>
        <p:nvCxnSpPr>
          <p:cNvPr id="12" name="Straight Connector 11">
            <a:extLst>
              <a:ext uri="{FF2B5EF4-FFF2-40B4-BE49-F238E27FC236}">
                <a16:creationId xmlns:a16="http://schemas.microsoft.com/office/drawing/2014/main" id="{0E8BDBFD-5D03-F89B-C880-B0D233D5D482}"/>
              </a:ext>
            </a:extLst>
          </p:cNvPr>
          <p:cNvCxnSpPr>
            <a:cxnSpLocks/>
          </p:cNvCxnSpPr>
          <p:nvPr userDrawn="1"/>
        </p:nvCxnSpPr>
        <p:spPr>
          <a:xfrm>
            <a:off x="0" y="6400800"/>
            <a:ext cx="1219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85040381"/>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Number Large 3">
    <p:bg>
      <p:bgPr>
        <a:solidFill>
          <a:schemeClr val="bg2"/>
        </a:solidFill>
        <a:effectLst/>
      </p:bgPr>
    </p:bg>
    <p:spTree>
      <p:nvGrpSpPr>
        <p:cNvPr id="1" name=""/>
        <p:cNvGrpSpPr/>
        <p:nvPr/>
      </p:nvGrpSpPr>
      <p:grpSpPr>
        <a:xfrm>
          <a:off x="0" y="0"/>
          <a:ext cx="0" cy="0"/>
          <a:chOff x="0" y="0"/>
          <a:chExt cx="0" cy="0"/>
        </a:xfrm>
      </p:grpSpPr>
      <p:sp>
        <p:nvSpPr>
          <p:cNvPr id="10" name="Title 10">
            <a:extLst>
              <a:ext uri="{FF2B5EF4-FFF2-40B4-BE49-F238E27FC236}">
                <a16:creationId xmlns:a16="http://schemas.microsoft.com/office/drawing/2014/main" id="{C3DADE7F-E67E-CAEA-8072-B9514E6E1175}"/>
              </a:ext>
            </a:extLst>
          </p:cNvPr>
          <p:cNvSpPr>
            <a:spLocks noGrp="1"/>
          </p:cNvSpPr>
          <p:nvPr>
            <p:ph type="title"/>
          </p:nvPr>
        </p:nvSpPr>
        <p:spPr>
          <a:xfrm>
            <a:off x="8153399" y="685800"/>
            <a:ext cx="2895601" cy="5267739"/>
          </a:xfrm>
        </p:spPr>
        <p:txBody>
          <a:bodyPr anchor="ctr"/>
          <a:lstStyle>
            <a:lvl1pPr>
              <a:lnSpc>
                <a:spcPct val="110000"/>
              </a:lnSpc>
              <a:defRPr sz="2600" b="1">
                <a:solidFill>
                  <a:schemeClr val="accent1"/>
                </a:solidFill>
                <a:latin typeface="+mn-lt"/>
              </a:defRPr>
            </a:lvl1pPr>
          </a:lstStyle>
          <a:p>
            <a:r>
              <a:rPr lang="en-US"/>
              <a:t>Click to edit Master title style</a:t>
            </a:r>
          </a:p>
        </p:txBody>
      </p:sp>
      <p:sp>
        <p:nvSpPr>
          <p:cNvPr id="9" name="Content Placeholder 9">
            <a:extLst>
              <a:ext uri="{FF2B5EF4-FFF2-40B4-BE49-F238E27FC236}">
                <a16:creationId xmlns:a16="http://schemas.microsoft.com/office/drawing/2014/main" id="{64D4B29D-DD33-F8A0-6077-D56DBC08D2DB}"/>
              </a:ext>
            </a:extLst>
          </p:cNvPr>
          <p:cNvSpPr>
            <a:spLocks noGrp="1"/>
          </p:cNvSpPr>
          <p:nvPr>
            <p:ph sz="quarter" idx="14" hasCustomPrompt="1"/>
          </p:nvPr>
        </p:nvSpPr>
        <p:spPr>
          <a:xfrm>
            <a:off x="1143000" y="685800"/>
            <a:ext cx="6781800" cy="4191001"/>
          </a:xfrm>
        </p:spPr>
        <p:txBody>
          <a:bodyPr anchor="b"/>
          <a:lstStyle>
            <a:lvl1pPr>
              <a:lnSpc>
                <a:spcPct val="90000"/>
              </a:lnSpc>
              <a:buNone/>
              <a:defRPr sz="20000">
                <a:solidFill>
                  <a:schemeClr val="accent1"/>
                </a:solidFill>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a:t>
            </a:r>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p:txBody>
          <a:bodyPr/>
          <a:lstStyle/>
          <a:p>
            <a:endParaRPr lang="en-US" dirty="0"/>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a:xfrm>
            <a:off x="10058401" y="6400800"/>
            <a:ext cx="990599" cy="457200"/>
          </a:xfrm>
        </p:spPr>
        <p:txBody>
          <a:bodyPr/>
          <a:lstStyle/>
          <a:p>
            <a:fld id="{39DFF5D4-4547-4361-B250-BFE60A41E1A4}" type="datetime1">
              <a:rPr lang="en-US" smtClean="0"/>
              <a:t>4/13/2026</a:t>
            </a:fld>
            <a:endParaRPr lang="en-US" dirty="0"/>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p:txBody>
          <a:bodyPr/>
          <a:lstStyle/>
          <a:p>
            <a:fld id="{AEAA3239-9EA4-4A65-A281-97F994456D9F}" type="slidenum">
              <a:rPr lang="en-US" smtClean="0"/>
              <a:t>‹#›</a:t>
            </a:fld>
            <a:endParaRPr lang="en-US" dirty="0"/>
          </a:p>
        </p:txBody>
      </p:sp>
      <p:cxnSp>
        <p:nvCxnSpPr>
          <p:cNvPr id="6" name="Straight Connector 5">
            <a:extLst>
              <a:ext uri="{FF2B5EF4-FFF2-40B4-BE49-F238E27FC236}">
                <a16:creationId xmlns:a16="http://schemas.microsoft.com/office/drawing/2014/main" id="{D002FC57-F63B-DF9D-9ACC-AC4696C03769}"/>
              </a:ext>
            </a:extLst>
          </p:cNvPr>
          <p:cNvCxnSpPr>
            <a:cxnSpLocks/>
          </p:cNvCxnSpPr>
          <p:nvPr userDrawn="1"/>
        </p:nvCxnSpPr>
        <p:spPr>
          <a:xfrm>
            <a:off x="0" y="6400800"/>
            <a:ext cx="1219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747954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Number Large 4">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81D15B53-A6D4-5307-3354-15A2A777AAD6}"/>
              </a:ext>
            </a:extLst>
          </p:cNvPr>
          <p:cNvSpPr>
            <a:spLocks noGrp="1"/>
          </p:cNvSpPr>
          <p:nvPr>
            <p:ph sz="quarter" idx="14" hasCustomPrompt="1"/>
          </p:nvPr>
        </p:nvSpPr>
        <p:spPr>
          <a:xfrm>
            <a:off x="1143000" y="715425"/>
            <a:ext cx="9906000" cy="4217987"/>
          </a:xfrm>
        </p:spPr>
        <p:txBody>
          <a:bodyPr/>
          <a:lstStyle>
            <a:lvl1pPr>
              <a:lnSpc>
                <a:spcPct val="90000"/>
              </a:lnSpc>
              <a:buNone/>
              <a:defRPr sz="27000">
                <a:solidFill>
                  <a:schemeClr val="bg1"/>
                </a:solidFill>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a:t>
            </a:r>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p:txBody>
          <a:bodyPr/>
          <a:lstStyle>
            <a:lvl1pPr>
              <a:defRPr>
                <a:solidFill>
                  <a:schemeClr val="bg1"/>
                </a:solidFill>
              </a:defRPr>
            </a:lvl1pPr>
          </a:lstStyle>
          <a:p>
            <a:endParaRPr lang="en-US" dirty="0">
              <a:solidFill>
                <a:schemeClr val="bg1"/>
              </a:solidFill>
            </a:endParaRPr>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a:xfrm>
            <a:off x="10058400" y="6400800"/>
            <a:ext cx="990600" cy="457200"/>
          </a:xfrm>
        </p:spPr>
        <p:txBody>
          <a:bodyPr/>
          <a:lstStyle>
            <a:lvl1pPr>
              <a:defRPr>
                <a:solidFill>
                  <a:schemeClr val="bg1"/>
                </a:solidFill>
              </a:defRPr>
            </a:lvl1pPr>
          </a:lstStyle>
          <a:p>
            <a:fld id="{4499B2AA-EA1F-4808-8C25-C8FD26324E26}" type="datetime1">
              <a:rPr lang="en-US" smtClean="0"/>
              <a:t>4/13/2026</a:t>
            </a:fld>
            <a:endParaRPr lang="en-US" dirty="0"/>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p:txBody>
          <a:bodyPr/>
          <a:lstStyle>
            <a:lvl1pPr>
              <a:defRPr>
                <a:solidFill>
                  <a:schemeClr val="bg1"/>
                </a:solidFill>
              </a:defRPr>
            </a:lvl1pPr>
          </a:lstStyle>
          <a:p>
            <a:fld id="{AEAA3239-9EA4-4A65-A281-97F994456D9F}" type="slidenum">
              <a:rPr lang="en-US" smtClean="0"/>
              <a:pPr/>
              <a:t>‹#›</a:t>
            </a:fld>
            <a:endParaRPr lang="en-US" dirty="0"/>
          </a:p>
        </p:txBody>
      </p:sp>
      <p:cxnSp>
        <p:nvCxnSpPr>
          <p:cNvPr id="6" name="Straight Connector 5">
            <a:extLst>
              <a:ext uri="{FF2B5EF4-FFF2-40B4-BE49-F238E27FC236}">
                <a16:creationId xmlns:a16="http://schemas.microsoft.com/office/drawing/2014/main" id="{99D6B5B7-21A5-3BED-394A-5383E64E7DF5}"/>
              </a:ext>
            </a:extLst>
          </p:cNvPr>
          <p:cNvCxnSpPr>
            <a:cxnSpLocks/>
          </p:cNvCxnSpPr>
          <p:nvPr userDrawn="1"/>
        </p:nvCxnSpPr>
        <p:spPr>
          <a:xfrm>
            <a:off x="0" y="6400800"/>
            <a:ext cx="12192000" cy="0"/>
          </a:xfrm>
          <a:prstGeom prst="line">
            <a:avLst/>
          </a:prstGeom>
          <a:ln w="952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1" name="Title 10">
            <a:extLst>
              <a:ext uri="{FF2B5EF4-FFF2-40B4-BE49-F238E27FC236}">
                <a16:creationId xmlns:a16="http://schemas.microsoft.com/office/drawing/2014/main" id="{53B1AF28-7C69-5D76-E7F7-FF9768CC36DF}"/>
              </a:ext>
            </a:extLst>
          </p:cNvPr>
          <p:cNvSpPr>
            <a:spLocks noGrp="1"/>
          </p:cNvSpPr>
          <p:nvPr>
            <p:ph type="title"/>
          </p:nvPr>
        </p:nvSpPr>
        <p:spPr>
          <a:xfrm>
            <a:off x="1143001" y="5166360"/>
            <a:ext cx="8759952" cy="786384"/>
          </a:xfrm>
        </p:spPr>
        <p:txBody>
          <a:bodyPr/>
          <a:lstStyle>
            <a:lvl1pPr>
              <a:lnSpc>
                <a:spcPct val="110000"/>
              </a:lnSpc>
              <a:defRPr sz="2800" b="1">
                <a:solidFill>
                  <a:schemeClr val="bg1"/>
                </a:solidFill>
                <a:latin typeface="+mn-lt"/>
              </a:defRPr>
            </a:lvl1pPr>
          </a:lstStyle>
          <a:p>
            <a:r>
              <a:rPr lang="en-US"/>
              <a:t>Click to edit Master title style</a:t>
            </a:r>
          </a:p>
        </p:txBody>
      </p:sp>
    </p:spTree>
    <p:extLst>
      <p:ext uri="{BB962C8B-B14F-4D97-AF65-F5344CB8AC3E}">
        <p14:creationId xmlns:p14="http://schemas.microsoft.com/office/powerpoint/2010/main" val="538910435"/>
      </p:ext>
    </p:extLst>
  </p:cSld>
  <p:clrMapOvr>
    <a:overrideClrMapping bg1="dk1" tx1="lt1" bg2="dk2" tx2="lt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Statement">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1143000" y="685800"/>
            <a:ext cx="9906000" cy="5257800"/>
          </a:xfrm>
        </p:spPr>
        <p:txBody>
          <a:bodyPr anchor="t">
            <a:normAutofit/>
          </a:bodyPr>
          <a:lstStyle>
            <a:lvl1pPr marL="0" indent="0">
              <a:lnSpc>
                <a:spcPct val="90000"/>
              </a:lnSpc>
              <a:buNone/>
              <a:defRPr sz="5400" b="0">
                <a:solidFill>
                  <a:schemeClr val="bg1"/>
                </a:solidFill>
                <a:latin typeface="+mj-lt"/>
                <a:cs typeface="Mongolian Baiti" panose="03000500000000000000" pitchFamily="66" charset="0"/>
              </a:defRPr>
            </a:lvl1pPr>
            <a:lvl2pPr marL="228600" indent="0">
              <a:lnSpc>
                <a:spcPct val="90000"/>
              </a:lnSpc>
              <a:buNone/>
              <a:defRPr sz="5400" b="0">
                <a:solidFill>
                  <a:schemeClr val="bg1"/>
                </a:solidFill>
                <a:latin typeface="+mj-lt"/>
                <a:cs typeface="Mongolian Baiti" panose="03000500000000000000" pitchFamily="66" charset="0"/>
              </a:defRPr>
            </a:lvl2pPr>
            <a:lvl3pPr marL="457200" indent="0">
              <a:lnSpc>
                <a:spcPct val="90000"/>
              </a:lnSpc>
              <a:buNone/>
              <a:defRPr sz="5400" b="0">
                <a:solidFill>
                  <a:schemeClr val="bg1"/>
                </a:solidFill>
                <a:latin typeface="+mj-lt"/>
                <a:cs typeface="Mongolian Baiti" panose="03000500000000000000" pitchFamily="66" charset="0"/>
              </a:defRPr>
            </a:lvl3pPr>
            <a:lvl4pPr marL="685800" indent="0">
              <a:lnSpc>
                <a:spcPct val="90000"/>
              </a:lnSpc>
              <a:buNone/>
              <a:defRPr sz="5400" b="0">
                <a:solidFill>
                  <a:schemeClr val="bg1"/>
                </a:solidFill>
                <a:latin typeface="+mj-lt"/>
                <a:cs typeface="Mongolian Baiti" panose="03000500000000000000" pitchFamily="66" charset="0"/>
              </a:defRPr>
            </a:lvl4pPr>
            <a:lvl5pPr marL="914400" indent="0">
              <a:lnSpc>
                <a:spcPct val="90000"/>
              </a:lnSpc>
              <a:buNone/>
              <a:defRPr sz="5400" b="0">
                <a:solidFill>
                  <a:schemeClr val="bg1"/>
                </a:solidFill>
                <a:latin typeface="+mj-lt"/>
                <a:cs typeface="Mongolian Baiti" panose="03000500000000000000" pitchFamily="66" charset="0"/>
              </a:defRPr>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lvl1pPr>
              <a:defRPr>
                <a:solidFill>
                  <a:schemeClr val="bg1"/>
                </a:solidFill>
              </a:defRPr>
            </a:lvl1pPr>
          </a:lstStyle>
          <a:p>
            <a:endParaRPr lang="en-US" dirty="0">
              <a:solidFill>
                <a:schemeClr val="bg1"/>
              </a:solidFill>
            </a:endParaRP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a:xfrm>
            <a:off x="10058401" y="6400800"/>
            <a:ext cx="990599" cy="457200"/>
          </a:xfrm>
        </p:spPr>
        <p:txBody>
          <a:bodyPr/>
          <a:lstStyle>
            <a:lvl1pPr>
              <a:defRPr>
                <a:solidFill>
                  <a:schemeClr val="bg1"/>
                </a:solidFill>
              </a:defRPr>
            </a:lvl1pPr>
          </a:lstStyle>
          <a:p>
            <a:fld id="{7F8C9FE2-6DE5-4BD7-B30C-85A8ECDF0918}" type="datetime1">
              <a:rPr lang="en-US" smtClean="0"/>
              <a:t>4/13/2026</a:t>
            </a:fld>
            <a:endParaRPr lang="en-US" dirty="0"/>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lvl1pPr>
              <a:defRPr>
                <a:solidFill>
                  <a:schemeClr val="bg1"/>
                </a:solidFill>
              </a:defRPr>
            </a:lvl1pPr>
          </a:lstStyle>
          <a:p>
            <a:fld id="{AEAA3239-9EA4-4A65-A281-97F994456D9F}" type="slidenum">
              <a:rPr lang="en-US" smtClean="0"/>
              <a:pPr/>
              <a:t>‹#›</a:t>
            </a:fld>
            <a:endParaRPr lang="en-US" dirty="0"/>
          </a:p>
        </p:txBody>
      </p:sp>
      <p:cxnSp>
        <p:nvCxnSpPr>
          <p:cNvPr id="6" name="Straight Connector 5">
            <a:extLst>
              <a:ext uri="{FF2B5EF4-FFF2-40B4-BE49-F238E27FC236}">
                <a16:creationId xmlns:a16="http://schemas.microsoft.com/office/drawing/2014/main" id="{D9E59E0B-DA31-573A-9F4C-606FE4AAB022}"/>
              </a:ext>
            </a:extLst>
          </p:cNvPr>
          <p:cNvCxnSpPr>
            <a:cxnSpLocks/>
          </p:cNvCxnSpPr>
          <p:nvPr userDrawn="1"/>
        </p:nvCxnSpPr>
        <p:spPr>
          <a:xfrm>
            <a:off x="0" y="6400800"/>
            <a:ext cx="12192000" cy="0"/>
          </a:xfrm>
          <a:prstGeom prst="line">
            <a:avLst/>
          </a:prstGeom>
          <a:ln w="952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2853116"/>
      </p:ext>
    </p:extLst>
  </p:cSld>
  <p:clrMapOvr>
    <a:overrideClrMapping bg1="dk1" tx1="lt1" bg2="dk2" tx2="lt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Statem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1143000" y="685800"/>
            <a:ext cx="10439400" cy="5257800"/>
          </a:xfrm>
        </p:spPr>
        <p:txBody>
          <a:bodyPr anchor="t">
            <a:normAutofit/>
          </a:bodyPr>
          <a:lstStyle>
            <a:lvl1pPr marL="0" indent="0">
              <a:lnSpc>
                <a:spcPct val="90000"/>
              </a:lnSpc>
              <a:buNone/>
              <a:defRPr sz="5400" b="0">
                <a:solidFill>
                  <a:schemeClr val="tx1"/>
                </a:solidFill>
                <a:latin typeface="+mj-lt"/>
                <a:cs typeface="Mongolian Baiti" panose="03000500000000000000" pitchFamily="66" charset="0"/>
              </a:defRPr>
            </a:lvl1pPr>
            <a:lvl2pPr marL="228600" indent="0">
              <a:lnSpc>
                <a:spcPct val="90000"/>
              </a:lnSpc>
              <a:buNone/>
              <a:defRPr sz="5400" b="0">
                <a:solidFill>
                  <a:schemeClr val="tx1"/>
                </a:solidFill>
                <a:latin typeface="+mj-lt"/>
                <a:cs typeface="Mongolian Baiti" panose="03000500000000000000" pitchFamily="66" charset="0"/>
              </a:defRPr>
            </a:lvl2pPr>
            <a:lvl3pPr marL="457200" indent="0">
              <a:lnSpc>
                <a:spcPct val="90000"/>
              </a:lnSpc>
              <a:buNone/>
              <a:defRPr sz="5400" b="0">
                <a:solidFill>
                  <a:schemeClr val="tx1"/>
                </a:solidFill>
                <a:latin typeface="+mj-lt"/>
                <a:cs typeface="Mongolian Baiti" panose="03000500000000000000" pitchFamily="66" charset="0"/>
              </a:defRPr>
            </a:lvl3pPr>
            <a:lvl4pPr marL="685800" indent="0">
              <a:lnSpc>
                <a:spcPct val="90000"/>
              </a:lnSpc>
              <a:buNone/>
              <a:defRPr sz="5400" b="0">
                <a:solidFill>
                  <a:schemeClr val="tx1"/>
                </a:solidFill>
                <a:latin typeface="+mj-lt"/>
                <a:cs typeface="Mongolian Baiti" panose="03000500000000000000" pitchFamily="66" charset="0"/>
              </a:defRPr>
            </a:lvl4pPr>
            <a:lvl5pPr marL="914400" indent="0">
              <a:lnSpc>
                <a:spcPct val="90000"/>
              </a:lnSpc>
              <a:buNone/>
              <a:defRPr sz="5400" b="0">
                <a:solidFill>
                  <a:schemeClr val="tx1"/>
                </a:solidFill>
                <a:latin typeface="+mj-lt"/>
                <a:cs typeface="Mongolian Baiti" panose="03000500000000000000" pitchFamily="66" charset="0"/>
              </a:defRPr>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endParaRPr lang="en-US" dirty="0"/>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a:xfrm>
            <a:off x="10058401" y="6400800"/>
            <a:ext cx="990599" cy="457200"/>
          </a:xfrm>
        </p:spPr>
        <p:txBody>
          <a:bodyPr/>
          <a:lstStyle/>
          <a:p>
            <a:fld id="{00D39FB3-A85A-4123-936A-B01B34283303}" type="datetime1">
              <a:rPr lang="en-US" smtClean="0"/>
              <a:t>4/13/2026</a:t>
            </a:fld>
            <a:endParaRPr lang="en-US" dirty="0"/>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AEAA3239-9EA4-4A65-A281-97F994456D9F}" type="slidenum">
              <a:rPr lang="en-US" smtClean="0"/>
              <a:t>‹#›</a:t>
            </a:fld>
            <a:endParaRPr lang="en-US" dirty="0"/>
          </a:p>
        </p:txBody>
      </p:sp>
      <p:cxnSp>
        <p:nvCxnSpPr>
          <p:cNvPr id="6" name="Straight Connector 5">
            <a:extLst>
              <a:ext uri="{FF2B5EF4-FFF2-40B4-BE49-F238E27FC236}">
                <a16:creationId xmlns:a16="http://schemas.microsoft.com/office/drawing/2014/main" id="{5E01FFB5-9AC9-5608-D38C-31B179F100FD}"/>
              </a:ext>
            </a:extLst>
          </p:cNvPr>
          <p:cNvCxnSpPr>
            <a:cxnSpLocks/>
          </p:cNvCxnSpPr>
          <p:nvPr userDrawn="1"/>
        </p:nvCxnSpPr>
        <p:spPr>
          <a:xfrm>
            <a:off x="0" y="6400800"/>
            <a:ext cx="1219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45556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Statem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1143000" y="685801"/>
            <a:ext cx="9906000" cy="5257799"/>
          </a:xfrm>
        </p:spPr>
        <p:txBody>
          <a:bodyPr anchor="b">
            <a:normAutofit/>
          </a:bodyPr>
          <a:lstStyle>
            <a:lvl1pPr marL="0" indent="0">
              <a:lnSpc>
                <a:spcPct val="90000"/>
              </a:lnSpc>
              <a:buNone/>
              <a:defRPr sz="5400" b="0">
                <a:latin typeface="+mj-lt"/>
                <a:cs typeface="Mongolian Baiti" panose="03000500000000000000" pitchFamily="66" charset="0"/>
              </a:defRPr>
            </a:lvl1pPr>
            <a:lvl2pPr marL="228600" indent="0">
              <a:lnSpc>
                <a:spcPct val="90000"/>
              </a:lnSpc>
              <a:buNone/>
              <a:defRPr sz="5400" b="0">
                <a:latin typeface="+mj-lt"/>
                <a:cs typeface="Mongolian Baiti" panose="03000500000000000000" pitchFamily="66" charset="0"/>
              </a:defRPr>
            </a:lvl2pPr>
            <a:lvl3pPr marL="457200" indent="0">
              <a:lnSpc>
                <a:spcPct val="90000"/>
              </a:lnSpc>
              <a:buNone/>
              <a:defRPr sz="5400" b="0">
                <a:latin typeface="+mj-lt"/>
                <a:cs typeface="Mongolian Baiti" panose="03000500000000000000" pitchFamily="66" charset="0"/>
              </a:defRPr>
            </a:lvl3pPr>
            <a:lvl4pPr marL="685800" indent="0">
              <a:lnSpc>
                <a:spcPct val="90000"/>
              </a:lnSpc>
              <a:buNone/>
              <a:defRPr sz="5400" b="0">
                <a:latin typeface="+mj-lt"/>
                <a:cs typeface="Mongolian Baiti" panose="03000500000000000000" pitchFamily="66" charset="0"/>
              </a:defRPr>
            </a:lvl4pPr>
            <a:lvl5pPr marL="914400" indent="0">
              <a:lnSpc>
                <a:spcPct val="90000"/>
              </a:lnSpc>
              <a:buNone/>
              <a:defRPr sz="5400" b="0">
                <a:latin typeface="+mj-lt"/>
                <a:cs typeface="Mongolian Baiti" panose="03000500000000000000" pitchFamily="66" charset="0"/>
              </a:defRPr>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a:xfrm>
            <a:off x="152400" y="6400800"/>
            <a:ext cx="5943599" cy="457200"/>
          </a:xfrm>
        </p:spPr>
        <p:txBody>
          <a:bodyPr/>
          <a:lstStyle/>
          <a:p>
            <a:endParaRPr lang="en-US" dirty="0"/>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a:xfrm>
            <a:off x="10058400" y="6400800"/>
            <a:ext cx="990600" cy="457200"/>
          </a:xfrm>
        </p:spPr>
        <p:txBody>
          <a:bodyPr/>
          <a:lstStyle/>
          <a:p>
            <a:fld id="{A70944E6-539A-4BC8-B250-092F2CE95E90}" type="datetime1">
              <a:rPr lang="en-US" smtClean="0"/>
              <a:t>4/13/2026</a:t>
            </a:fld>
            <a:endParaRPr lang="en-US" dirty="0"/>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a:xfrm>
            <a:off x="11049000" y="6400800"/>
            <a:ext cx="990600" cy="457200"/>
          </a:xfrm>
        </p:spPr>
        <p:txBody>
          <a:bodyPr/>
          <a:lstStyle/>
          <a:p>
            <a:fld id="{AEAA3239-9EA4-4A65-A281-97F994456D9F}" type="slidenum">
              <a:rPr lang="en-US" smtClean="0"/>
              <a:t>‹#›</a:t>
            </a:fld>
            <a:endParaRPr lang="en-US" dirty="0"/>
          </a:p>
        </p:txBody>
      </p:sp>
      <p:cxnSp>
        <p:nvCxnSpPr>
          <p:cNvPr id="6" name="Straight Connector 5">
            <a:extLst>
              <a:ext uri="{FF2B5EF4-FFF2-40B4-BE49-F238E27FC236}">
                <a16:creationId xmlns:a16="http://schemas.microsoft.com/office/drawing/2014/main" id="{816CE4C6-A657-5805-17C1-DFBE412C51BD}"/>
              </a:ext>
            </a:extLst>
          </p:cNvPr>
          <p:cNvCxnSpPr>
            <a:cxnSpLocks/>
          </p:cNvCxnSpPr>
          <p:nvPr userDrawn="1"/>
        </p:nvCxnSpPr>
        <p:spPr>
          <a:xfrm>
            <a:off x="0" y="6400800"/>
            <a:ext cx="1219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3089624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Statement 5">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1143000" y="685800"/>
            <a:ext cx="9906000" cy="5257800"/>
          </a:xfrm>
        </p:spPr>
        <p:txBody>
          <a:bodyPr vert="horz" lIns="91440" tIns="45720" rIns="91440" bIns="45720" rtlCol="0" anchor="t">
            <a:normAutofit/>
          </a:bodyPr>
          <a:lstStyle>
            <a:lvl1pPr marL="0" indent="0">
              <a:lnSpc>
                <a:spcPct val="90000"/>
              </a:lnSpc>
              <a:buNone/>
              <a:defRPr lang="en-US" sz="5400" b="1" dirty="0">
                <a:solidFill>
                  <a:schemeClr val="bg1"/>
                </a:solidFill>
                <a:latin typeface="+mn-lt"/>
              </a:defRPr>
            </a:lvl1pPr>
            <a:lvl2pPr marL="228600" indent="0">
              <a:lnSpc>
                <a:spcPct val="90000"/>
              </a:lnSpc>
              <a:buNone/>
              <a:defRPr lang="en-US" sz="5400" b="1" dirty="0">
                <a:solidFill>
                  <a:schemeClr val="bg1"/>
                </a:solidFill>
                <a:latin typeface="+mn-lt"/>
              </a:defRPr>
            </a:lvl2pPr>
            <a:lvl3pPr marL="457200" indent="0">
              <a:lnSpc>
                <a:spcPct val="90000"/>
              </a:lnSpc>
              <a:buNone/>
              <a:defRPr lang="en-US" sz="5400" b="1" dirty="0">
                <a:solidFill>
                  <a:schemeClr val="bg1"/>
                </a:solidFill>
                <a:latin typeface="+mn-lt"/>
              </a:defRPr>
            </a:lvl3pPr>
            <a:lvl4pPr marL="685800" indent="0">
              <a:lnSpc>
                <a:spcPct val="90000"/>
              </a:lnSpc>
              <a:buNone/>
              <a:defRPr lang="en-US" sz="5400" b="1" dirty="0">
                <a:solidFill>
                  <a:schemeClr val="bg1"/>
                </a:solidFill>
                <a:latin typeface="+mn-lt"/>
              </a:defRPr>
            </a:lvl4pPr>
            <a:lvl5pPr marL="914400" indent="0">
              <a:lnSpc>
                <a:spcPct val="90000"/>
              </a:lnSpc>
              <a:buNone/>
              <a:defRPr lang="en-US" sz="5400" b="1" dirty="0">
                <a:solidFill>
                  <a:schemeClr val="bg1"/>
                </a:solidFill>
                <a:latin typeface="+mn-lt"/>
              </a:defRPr>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lvl1pPr>
              <a:defRPr>
                <a:solidFill>
                  <a:schemeClr val="bg1"/>
                </a:solidFill>
              </a:defRPr>
            </a:lvl1pPr>
          </a:lstStyle>
          <a:p>
            <a:endParaRPr lang="en-US" dirty="0">
              <a:solidFill>
                <a:schemeClr val="bg1"/>
              </a:solidFill>
            </a:endParaRP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a:xfrm>
            <a:off x="10058401" y="6400800"/>
            <a:ext cx="990599" cy="457200"/>
          </a:xfrm>
        </p:spPr>
        <p:txBody>
          <a:bodyPr/>
          <a:lstStyle>
            <a:lvl1pPr>
              <a:defRPr>
                <a:solidFill>
                  <a:schemeClr val="bg1"/>
                </a:solidFill>
              </a:defRPr>
            </a:lvl1pPr>
          </a:lstStyle>
          <a:p>
            <a:fld id="{630B6F89-4209-4DBA-AE92-A89C4CA08C29}" type="datetime1">
              <a:rPr lang="en-US" smtClean="0"/>
              <a:t>4/13/2026</a:t>
            </a:fld>
            <a:endParaRPr lang="en-US" dirty="0"/>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lvl1pPr>
              <a:defRPr>
                <a:solidFill>
                  <a:schemeClr val="bg1"/>
                </a:solidFill>
              </a:defRPr>
            </a:lvl1pPr>
          </a:lstStyle>
          <a:p>
            <a:fld id="{AEAA3239-9EA4-4A65-A281-97F994456D9F}" type="slidenum">
              <a:rPr lang="en-US" smtClean="0"/>
              <a:pPr/>
              <a:t>‹#›</a:t>
            </a:fld>
            <a:endParaRPr lang="en-US" dirty="0"/>
          </a:p>
        </p:txBody>
      </p:sp>
      <p:cxnSp>
        <p:nvCxnSpPr>
          <p:cNvPr id="6" name="Straight Connector 5">
            <a:extLst>
              <a:ext uri="{FF2B5EF4-FFF2-40B4-BE49-F238E27FC236}">
                <a16:creationId xmlns:a16="http://schemas.microsoft.com/office/drawing/2014/main" id="{2C45B696-5A62-5895-72D9-DC0A3B3E2F89}"/>
              </a:ext>
            </a:extLst>
          </p:cNvPr>
          <p:cNvCxnSpPr>
            <a:cxnSpLocks/>
          </p:cNvCxnSpPr>
          <p:nvPr userDrawn="1"/>
        </p:nvCxnSpPr>
        <p:spPr>
          <a:xfrm>
            <a:off x="0" y="6400800"/>
            <a:ext cx="12192000" cy="0"/>
          </a:xfrm>
          <a:prstGeom prst="line">
            <a:avLst/>
          </a:prstGeom>
          <a:ln w="952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3898233"/>
      </p:ext>
    </p:extLst>
  </p:cSld>
  <p:clrMapOvr>
    <a:overrideClrMapping bg1="dk1" tx1="lt1" bg2="dk2" tx2="lt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2FA0A-1F7B-DD41-ECED-02B60BC46B10}"/>
              </a:ext>
            </a:extLst>
          </p:cNvPr>
          <p:cNvSpPr>
            <a:spLocks noGrp="1"/>
          </p:cNvSpPr>
          <p:nvPr>
            <p:ph type="title" hasCustomPrompt="1"/>
          </p:nvPr>
        </p:nvSpPr>
        <p:spPr>
          <a:xfrm>
            <a:off x="1143000" y="5029200"/>
            <a:ext cx="9906000" cy="914400"/>
          </a:xfrm>
        </p:spPr>
        <p:txBody>
          <a:bodyPr anchor="b">
            <a:normAutofit/>
          </a:bodyPr>
          <a:lstStyle>
            <a:lvl1pPr>
              <a:lnSpc>
                <a:spcPct val="120000"/>
              </a:lnSpc>
              <a:defRPr sz="2000" b="1" i="0" spc="0">
                <a:solidFill>
                  <a:schemeClr val="accent1"/>
                </a:solidFill>
                <a:latin typeface="+mn-lt"/>
              </a:defRPr>
            </a:lvl1pPr>
          </a:lstStyle>
          <a:p>
            <a:r>
              <a:rPr lang="en-US" dirty="0"/>
              <a:t>Quote Author</a:t>
            </a:r>
          </a:p>
        </p:txBody>
      </p:sp>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1143000" y="685800"/>
            <a:ext cx="9906000" cy="4114800"/>
          </a:xfrm>
        </p:spPr>
        <p:txBody>
          <a:bodyPr anchor="b">
            <a:normAutofit/>
          </a:bodyPr>
          <a:lstStyle>
            <a:lvl1pPr marL="164592" indent="-164592">
              <a:lnSpc>
                <a:spcPct val="100000"/>
              </a:lnSpc>
              <a:spcBef>
                <a:spcPts val="0"/>
              </a:spcBef>
              <a:buNone/>
              <a:defRPr sz="5400">
                <a:latin typeface="+mj-lt"/>
                <a:cs typeface="Mongolian Baiti" panose="03000500000000000000" pitchFamily="66" charset="0"/>
              </a:defRPr>
            </a:lvl1pPr>
          </a:lstStyle>
          <a:p>
            <a:pPr lvl="0"/>
            <a:r>
              <a:rPr lang="en-US" dirty="0"/>
              <a:t>Click to add Quote</a:t>
            </a:r>
          </a:p>
        </p:txBody>
      </p:sp>
      <p:sp>
        <p:nvSpPr>
          <p:cNvPr id="4" name="Footer Placeholder 3">
            <a:extLst>
              <a:ext uri="{FF2B5EF4-FFF2-40B4-BE49-F238E27FC236}">
                <a16:creationId xmlns:a16="http://schemas.microsoft.com/office/drawing/2014/main" id="{B23912E3-7555-EAAB-BE83-59ED3B5C9E5B}"/>
              </a:ext>
            </a:extLst>
          </p:cNvPr>
          <p:cNvSpPr>
            <a:spLocks noGrp="1"/>
          </p:cNvSpPr>
          <p:nvPr>
            <p:ph type="ftr" sz="quarter" idx="11"/>
          </p:nvPr>
        </p:nvSpPr>
        <p:spPr/>
        <p:txBody>
          <a:bodyPr/>
          <a:lstStyle/>
          <a:p>
            <a:endParaRPr lang="en-US" dirty="0"/>
          </a:p>
        </p:txBody>
      </p:sp>
      <p:sp>
        <p:nvSpPr>
          <p:cNvPr id="3" name="Date Placeholder 2">
            <a:extLst>
              <a:ext uri="{FF2B5EF4-FFF2-40B4-BE49-F238E27FC236}">
                <a16:creationId xmlns:a16="http://schemas.microsoft.com/office/drawing/2014/main" id="{C344C372-F7FA-5AA5-92C1-CF476A26623E}"/>
              </a:ext>
            </a:extLst>
          </p:cNvPr>
          <p:cNvSpPr>
            <a:spLocks noGrp="1"/>
          </p:cNvSpPr>
          <p:nvPr>
            <p:ph type="dt" sz="half" idx="10"/>
          </p:nvPr>
        </p:nvSpPr>
        <p:spPr>
          <a:xfrm>
            <a:off x="10058401" y="6400800"/>
            <a:ext cx="990599" cy="457200"/>
          </a:xfrm>
        </p:spPr>
        <p:txBody>
          <a:bodyPr/>
          <a:lstStyle/>
          <a:p>
            <a:fld id="{9C85BD29-F703-441C-BA70-A68EA51BEFAB}" type="datetime1">
              <a:rPr lang="en-US" smtClean="0"/>
              <a:t>4/13/2026</a:t>
            </a:fld>
            <a:endParaRPr lang="en-US" dirty="0"/>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p:txBody>
          <a:bodyPr/>
          <a:lstStyle/>
          <a:p>
            <a:fld id="{AEAA3239-9EA4-4A65-A281-97F994456D9F}" type="slidenum">
              <a:rPr lang="en-US" smtClean="0"/>
              <a:t>‹#›</a:t>
            </a:fld>
            <a:endParaRPr lang="en-US" dirty="0"/>
          </a:p>
        </p:txBody>
      </p:sp>
      <p:cxnSp>
        <p:nvCxnSpPr>
          <p:cNvPr id="6" name="Straight Connector 5">
            <a:extLst>
              <a:ext uri="{FF2B5EF4-FFF2-40B4-BE49-F238E27FC236}">
                <a16:creationId xmlns:a16="http://schemas.microsoft.com/office/drawing/2014/main" id="{4A33729E-38D5-A1E3-A590-6B649D520DE4}"/>
              </a:ext>
            </a:extLst>
          </p:cNvPr>
          <p:cNvCxnSpPr>
            <a:cxnSpLocks/>
          </p:cNvCxnSpPr>
          <p:nvPr userDrawn="1"/>
        </p:nvCxnSpPr>
        <p:spPr>
          <a:xfrm>
            <a:off x="0" y="6400800"/>
            <a:ext cx="1219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070327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Quote 2">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2FA0A-1F7B-DD41-ECED-02B60BC46B10}"/>
              </a:ext>
            </a:extLst>
          </p:cNvPr>
          <p:cNvSpPr>
            <a:spLocks noGrp="1"/>
          </p:cNvSpPr>
          <p:nvPr>
            <p:ph type="title" hasCustomPrompt="1"/>
          </p:nvPr>
        </p:nvSpPr>
        <p:spPr>
          <a:xfrm>
            <a:off x="1143000" y="4955722"/>
            <a:ext cx="9906000" cy="987878"/>
          </a:xfrm>
        </p:spPr>
        <p:txBody>
          <a:bodyPr anchor="ctr">
            <a:normAutofit/>
          </a:bodyPr>
          <a:lstStyle>
            <a:lvl1pPr algn="r">
              <a:lnSpc>
                <a:spcPct val="120000"/>
              </a:lnSpc>
              <a:defRPr sz="2000" b="1" i="0" spc="0">
                <a:solidFill>
                  <a:schemeClr val="bg1"/>
                </a:solidFill>
                <a:latin typeface="+mn-lt"/>
              </a:defRPr>
            </a:lvl1pPr>
          </a:lstStyle>
          <a:p>
            <a:r>
              <a:rPr lang="en-US" dirty="0"/>
              <a:t>Quote Author</a:t>
            </a:r>
          </a:p>
        </p:txBody>
      </p:sp>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1143000" y="685800"/>
            <a:ext cx="9906000" cy="3950208"/>
          </a:xfrm>
        </p:spPr>
        <p:txBody>
          <a:bodyPr anchor="t">
            <a:normAutofit/>
          </a:bodyPr>
          <a:lstStyle>
            <a:lvl1pPr marL="164592" indent="-164592">
              <a:lnSpc>
                <a:spcPct val="100000"/>
              </a:lnSpc>
              <a:spcBef>
                <a:spcPts val="0"/>
              </a:spcBef>
              <a:buNone/>
              <a:defRPr sz="4800">
                <a:solidFill>
                  <a:schemeClr val="bg1"/>
                </a:solidFill>
                <a:latin typeface="+mj-lt"/>
                <a:cs typeface="Mongolian Baiti" panose="03000500000000000000" pitchFamily="66" charset="0"/>
              </a:defRPr>
            </a:lvl1pPr>
          </a:lstStyle>
          <a:p>
            <a:pPr lvl="0"/>
            <a:r>
              <a:rPr lang="en-US" dirty="0"/>
              <a:t>Click to add Quote</a:t>
            </a:r>
          </a:p>
        </p:txBody>
      </p:sp>
      <p:sp>
        <p:nvSpPr>
          <p:cNvPr id="4" name="Footer Placeholder 3">
            <a:extLst>
              <a:ext uri="{FF2B5EF4-FFF2-40B4-BE49-F238E27FC236}">
                <a16:creationId xmlns:a16="http://schemas.microsoft.com/office/drawing/2014/main" id="{B23912E3-7555-EAAB-BE83-59ED3B5C9E5B}"/>
              </a:ext>
            </a:extLst>
          </p:cNvPr>
          <p:cNvSpPr>
            <a:spLocks noGrp="1"/>
          </p:cNvSpPr>
          <p:nvPr>
            <p:ph type="ftr" sz="quarter" idx="11"/>
          </p:nvPr>
        </p:nvSpPr>
        <p:spPr/>
        <p:txBody>
          <a:bodyPr/>
          <a:lstStyle>
            <a:lvl1pPr>
              <a:defRPr>
                <a:solidFill>
                  <a:schemeClr val="bg1"/>
                </a:solidFill>
              </a:defRPr>
            </a:lvl1pPr>
          </a:lstStyle>
          <a:p>
            <a:endParaRPr lang="en-US" dirty="0">
              <a:solidFill>
                <a:schemeClr val="bg1"/>
              </a:solidFill>
            </a:endParaRPr>
          </a:p>
        </p:txBody>
      </p:sp>
      <p:sp>
        <p:nvSpPr>
          <p:cNvPr id="3" name="Date Placeholder 2">
            <a:extLst>
              <a:ext uri="{FF2B5EF4-FFF2-40B4-BE49-F238E27FC236}">
                <a16:creationId xmlns:a16="http://schemas.microsoft.com/office/drawing/2014/main" id="{C344C372-F7FA-5AA5-92C1-CF476A26623E}"/>
              </a:ext>
            </a:extLst>
          </p:cNvPr>
          <p:cNvSpPr>
            <a:spLocks noGrp="1"/>
          </p:cNvSpPr>
          <p:nvPr>
            <p:ph type="dt" sz="half" idx="10"/>
          </p:nvPr>
        </p:nvSpPr>
        <p:spPr>
          <a:xfrm>
            <a:off x="10058401" y="6400800"/>
            <a:ext cx="990599" cy="457200"/>
          </a:xfrm>
        </p:spPr>
        <p:txBody>
          <a:bodyPr/>
          <a:lstStyle>
            <a:lvl1pPr>
              <a:defRPr>
                <a:solidFill>
                  <a:schemeClr val="bg1"/>
                </a:solidFill>
              </a:defRPr>
            </a:lvl1pPr>
          </a:lstStyle>
          <a:p>
            <a:fld id="{8F5B9CFA-6593-4507-A356-FB73387E9819}" type="datetime1">
              <a:rPr lang="en-US" smtClean="0"/>
              <a:t>4/13/2026</a:t>
            </a:fld>
            <a:endParaRPr lang="en-US" dirty="0"/>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p:txBody>
          <a:bodyPr/>
          <a:lstStyle>
            <a:lvl1pPr>
              <a:defRPr>
                <a:solidFill>
                  <a:schemeClr val="bg1"/>
                </a:solidFill>
              </a:defRPr>
            </a:lvl1pPr>
          </a:lstStyle>
          <a:p>
            <a:fld id="{AEAA3239-9EA4-4A65-A281-97F994456D9F}" type="slidenum">
              <a:rPr lang="en-US" smtClean="0"/>
              <a:pPr/>
              <a:t>‹#›</a:t>
            </a:fld>
            <a:endParaRPr lang="en-US" dirty="0"/>
          </a:p>
        </p:txBody>
      </p:sp>
      <p:cxnSp>
        <p:nvCxnSpPr>
          <p:cNvPr id="6" name="Straight Connector 5">
            <a:extLst>
              <a:ext uri="{FF2B5EF4-FFF2-40B4-BE49-F238E27FC236}">
                <a16:creationId xmlns:a16="http://schemas.microsoft.com/office/drawing/2014/main" id="{EAB597FC-DDBE-CAE6-D19E-43EBC6822347}"/>
              </a:ext>
            </a:extLst>
          </p:cNvPr>
          <p:cNvCxnSpPr>
            <a:cxnSpLocks/>
          </p:cNvCxnSpPr>
          <p:nvPr userDrawn="1"/>
        </p:nvCxnSpPr>
        <p:spPr>
          <a:xfrm>
            <a:off x="0" y="6400800"/>
            <a:ext cx="12192000" cy="0"/>
          </a:xfrm>
          <a:prstGeom prst="line">
            <a:avLst/>
          </a:prstGeom>
          <a:ln w="952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60328471"/>
      </p:ext>
    </p:extLst>
  </p:cSld>
  <p:clrMapOvr>
    <a:overrideClrMapping bg1="dk1" tx1="lt1" bg2="dk2" tx2="lt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Quot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2FA0A-1F7B-DD41-ECED-02B60BC46B10}"/>
              </a:ext>
            </a:extLst>
          </p:cNvPr>
          <p:cNvSpPr>
            <a:spLocks noGrp="1"/>
          </p:cNvSpPr>
          <p:nvPr>
            <p:ph type="title" hasCustomPrompt="1"/>
          </p:nvPr>
        </p:nvSpPr>
        <p:spPr>
          <a:xfrm>
            <a:off x="4707468" y="5029200"/>
            <a:ext cx="6341532" cy="914399"/>
          </a:xfrm>
        </p:spPr>
        <p:txBody>
          <a:bodyPr anchor="b">
            <a:normAutofit/>
          </a:bodyPr>
          <a:lstStyle>
            <a:lvl1pPr algn="r">
              <a:lnSpc>
                <a:spcPct val="120000"/>
              </a:lnSpc>
              <a:defRPr sz="2000" b="1" i="0" spc="0">
                <a:solidFill>
                  <a:schemeClr val="accent1"/>
                </a:solidFill>
                <a:latin typeface="+mn-lt"/>
              </a:defRPr>
            </a:lvl1pPr>
          </a:lstStyle>
          <a:p>
            <a:r>
              <a:rPr lang="en-US" dirty="0"/>
              <a:t>Quote Author</a:t>
            </a:r>
          </a:p>
        </p:txBody>
      </p:sp>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1143000" y="685800"/>
            <a:ext cx="9906000" cy="4073980"/>
          </a:xfrm>
        </p:spPr>
        <p:txBody>
          <a:bodyPr anchor="ctr">
            <a:normAutofit/>
          </a:bodyPr>
          <a:lstStyle>
            <a:lvl1pPr marL="164592" indent="-164592">
              <a:lnSpc>
                <a:spcPct val="110000"/>
              </a:lnSpc>
              <a:spcBef>
                <a:spcPts val="0"/>
              </a:spcBef>
              <a:buNone/>
              <a:defRPr sz="5400">
                <a:latin typeface="+mj-lt"/>
                <a:cs typeface="Mongolian Baiti" panose="03000500000000000000" pitchFamily="66" charset="0"/>
              </a:defRPr>
            </a:lvl1pPr>
          </a:lstStyle>
          <a:p>
            <a:pPr lvl="0"/>
            <a:r>
              <a:rPr lang="en-US" dirty="0"/>
              <a:t>Click to add Quote</a:t>
            </a:r>
          </a:p>
        </p:txBody>
      </p:sp>
      <p:sp>
        <p:nvSpPr>
          <p:cNvPr id="4" name="Footer Placeholder 3">
            <a:extLst>
              <a:ext uri="{FF2B5EF4-FFF2-40B4-BE49-F238E27FC236}">
                <a16:creationId xmlns:a16="http://schemas.microsoft.com/office/drawing/2014/main" id="{B23912E3-7555-EAAB-BE83-59ED3B5C9E5B}"/>
              </a:ext>
            </a:extLst>
          </p:cNvPr>
          <p:cNvSpPr>
            <a:spLocks noGrp="1"/>
          </p:cNvSpPr>
          <p:nvPr>
            <p:ph type="ftr" sz="quarter" idx="11"/>
          </p:nvPr>
        </p:nvSpPr>
        <p:spPr/>
        <p:txBody>
          <a:bodyPr/>
          <a:lstStyle/>
          <a:p>
            <a:endParaRPr lang="en-US" dirty="0"/>
          </a:p>
        </p:txBody>
      </p:sp>
      <p:sp>
        <p:nvSpPr>
          <p:cNvPr id="3" name="Date Placeholder 2">
            <a:extLst>
              <a:ext uri="{FF2B5EF4-FFF2-40B4-BE49-F238E27FC236}">
                <a16:creationId xmlns:a16="http://schemas.microsoft.com/office/drawing/2014/main" id="{C344C372-F7FA-5AA5-92C1-CF476A26623E}"/>
              </a:ext>
            </a:extLst>
          </p:cNvPr>
          <p:cNvSpPr>
            <a:spLocks noGrp="1"/>
          </p:cNvSpPr>
          <p:nvPr>
            <p:ph type="dt" sz="half" idx="10"/>
          </p:nvPr>
        </p:nvSpPr>
        <p:spPr>
          <a:xfrm>
            <a:off x="10058401" y="6400800"/>
            <a:ext cx="990599" cy="457200"/>
          </a:xfrm>
        </p:spPr>
        <p:txBody>
          <a:bodyPr/>
          <a:lstStyle/>
          <a:p>
            <a:fld id="{6DF2A675-1020-4672-8497-CDB1190FE408}" type="datetime1">
              <a:rPr lang="en-US" smtClean="0"/>
              <a:t>4/13/2026</a:t>
            </a:fld>
            <a:endParaRPr lang="en-US" dirty="0"/>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p:txBody>
          <a:bodyPr/>
          <a:lstStyle/>
          <a:p>
            <a:fld id="{AEAA3239-9EA4-4A65-A281-97F994456D9F}" type="slidenum">
              <a:rPr lang="en-US" smtClean="0"/>
              <a:t>‹#›</a:t>
            </a:fld>
            <a:endParaRPr lang="en-US" dirty="0"/>
          </a:p>
        </p:txBody>
      </p:sp>
      <p:cxnSp>
        <p:nvCxnSpPr>
          <p:cNvPr id="6" name="Straight Connector 5">
            <a:extLst>
              <a:ext uri="{FF2B5EF4-FFF2-40B4-BE49-F238E27FC236}">
                <a16:creationId xmlns:a16="http://schemas.microsoft.com/office/drawing/2014/main" id="{FE0B72BA-2488-6234-EBE9-5F35F28FB990}"/>
              </a:ext>
            </a:extLst>
          </p:cNvPr>
          <p:cNvCxnSpPr>
            <a:cxnSpLocks/>
          </p:cNvCxnSpPr>
          <p:nvPr userDrawn="1"/>
        </p:nvCxnSpPr>
        <p:spPr>
          <a:xfrm>
            <a:off x="0" y="6400800"/>
            <a:ext cx="1219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5489136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Conclusion">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143000" y="685800"/>
            <a:ext cx="9906000" cy="1828800"/>
          </a:xfrm>
        </p:spPr>
        <p:txBody>
          <a:bodyPr anchor="b">
            <a:normAutofit/>
          </a:bodyPr>
          <a:lstStyle>
            <a:lvl1pPr>
              <a:defRPr sz="7200">
                <a:solidFill>
                  <a:schemeClr val="tx1"/>
                </a:solidFill>
              </a:defRPr>
            </a:lvl1pPr>
          </a:lstStyle>
          <a:p>
            <a:r>
              <a:rPr lang="en-US" dirty="0"/>
              <a:t>Click to edit Master title style</a:t>
            </a:r>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1143000" y="2729555"/>
            <a:ext cx="9906000" cy="3214045"/>
          </a:xfrm>
        </p:spPr>
        <p:txBody>
          <a:bodyPr/>
          <a:lstStyle>
            <a:lvl1pPr marL="0" indent="0">
              <a:spcBef>
                <a:spcPts val="0"/>
              </a:spcBef>
              <a:buNone/>
              <a:defRPr>
                <a:solidFill>
                  <a:schemeClr val="tx1"/>
                </a:solidFill>
                <a:latin typeface="+mn-lt"/>
              </a:defRPr>
            </a:lvl1pPr>
            <a:lvl2pPr marL="228600" indent="0">
              <a:spcBef>
                <a:spcPts val="0"/>
              </a:spcBef>
              <a:buNone/>
              <a:defRPr>
                <a:solidFill>
                  <a:schemeClr val="tx1"/>
                </a:solidFill>
                <a:latin typeface="+mn-lt"/>
              </a:defRPr>
            </a:lvl2pPr>
            <a:lvl3pPr marL="457200" indent="0">
              <a:spcBef>
                <a:spcPts val="0"/>
              </a:spcBef>
              <a:buNone/>
              <a:defRPr>
                <a:solidFill>
                  <a:schemeClr val="tx1"/>
                </a:solidFill>
                <a:latin typeface="+mn-lt"/>
              </a:defRPr>
            </a:lvl3pPr>
            <a:lvl4pPr marL="685800" indent="0">
              <a:spcBef>
                <a:spcPts val="0"/>
              </a:spcBef>
              <a:buNone/>
              <a:defRPr>
                <a:solidFill>
                  <a:schemeClr val="tx1"/>
                </a:solidFill>
                <a:latin typeface="+mn-lt"/>
              </a:defRPr>
            </a:lvl4pPr>
            <a:lvl5pPr marL="914400" indent="0">
              <a:spcBef>
                <a:spcPts val="0"/>
              </a:spcBef>
              <a:buNone/>
              <a:defRPr>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lvl1pPr>
              <a:defRPr>
                <a:solidFill>
                  <a:schemeClr val="tx1"/>
                </a:solidFill>
              </a:defRPr>
            </a:lvl1pPr>
          </a:lstStyle>
          <a:p>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10058401" y="6400800"/>
            <a:ext cx="990599" cy="457200"/>
          </a:xfrm>
        </p:spPr>
        <p:txBody>
          <a:bodyPr/>
          <a:lstStyle>
            <a:lvl1pPr>
              <a:defRPr>
                <a:solidFill>
                  <a:schemeClr val="tx1"/>
                </a:solidFill>
              </a:defRPr>
            </a:lvl1pPr>
          </a:lstStyle>
          <a:p>
            <a:fld id="{5B21EF61-A901-4AB4-9C45-C45E4D36F49E}" type="datetime1">
              <a:rPr lang="en-US" smtClean="0"/>
              <a:t>4/13/2026</a:t>
            </a:fld>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tx1"/>
                </a:solidFill>
              </a:defRPr>
            </a:lvl1pPr>
          </a:lstStyle>
          <a:p>
            <a:fld id="{AEAA3239-9EA4-4A65-A281-97F994456D9F}" type="slidenum">
              <a:rPr lang="en-US" smtClean="0"/>
              <a:pPr/>
              <a:t>‹#›</a:t>
            </a:fld>
            <a:endParaRPr lang="en-US" dirty="0"/>
          </a:p>
        </p:txBody>
      </p:sp>
      <p:cxnSp>
        <p:nvCxnSpPr>
          <p:cNvPr id="3" name="Straight Connector 2">
            <a:extLst>
              <a:ext uri="{FF2B5EF4-FFF2-40B4-BE49-F238E27FC236}">
                <a16:creationId xmlns:a16="http://schemas.microsoft.com/office/drawing/2014/main" id="{597917D3-DF16-9257-206A-EC4725B68DB8}"/>
              </a:ext>
            </a:extLst>
          </p:cNvPr>
          <p:cNvCxnSpPr>
            <a:cxnSpLocks/>
          </p:cNvCxnSpPr>
          <p:nvPr userDrawn="1"/>
        </p:nvCxnSpPr>
        <p:spPr>
          <a:xfrm>
            <a:off x="0" y="6400800"/>
            <a:ext cx="12192000" cy="0"/>
          </a:xfrm>
          <a:prstGeom prst="line">
            <a:avLst/>
          </a:prstGeom>
          <a:ln w="952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55617359"/>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with Pictur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7312990" y="2827402"/>
            <a:ext cx="3736010" cy="2845567"/>
          </a:xfrm>
        </p:spPr>
        <p:txBody>
          <a:bodyPr vert="horz" lIns="91440" tIns="45720" rIns="91440" bIns="45720" rtlCol="0" anchor="t">
            <a:normAutofit/>
          </a:bodyPr>
          <a:lstStyle>
            <a:lvl1pPr>
              <a:defRPr lang="en-US" sz="4400" dirty="0"/>
            </a:lvl1pPr>
          </a:lstStyle>
          <a:p>
            <a:pPr lvl="0"/>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7312988" y="1521399"/>
            <a:ext cx="3729915" cy="1123122"/>
          </a:xfrm>
        </p:spPr>
        <p:txBody>
          <a:bodyPr vert="horz" lIns="91440" tIns="45720" rIns="91440" bIns="45720" rtlCol="0" anchor="b">
            <a:normAutofit/>
          </a:bodyPr>
          <a:lstStyle>
            <a:lvl1pPr marL="0" indent="0">
              <a:spcBef>
                <a:spcPts val="0"/>
              </a:spcBef>
              <a:buNone/>
              <a:defRPr lang="en-US" sz="2000" b="1" dirty="0">
                <a:solidFill>
                  <a:schemeClr val="accent1"/>
                </a:solidFill>
                <a:latin typeface="+mn-lt"/>
              </a:defRPr>
            </a:lvl1pPr>
          </a:lstStyle>
          <a:p>
            <a:pPr lvl="0"/>
            <a:r>
              <a:rPr lang="en-US"/>
              <a:t>Click to edit Master subtitle style</a:t>
            </a:r>
            <a:endParaRPr lang="en-US" dirty="0"/>
          </a:p>
        </p:txBody>
      </p:sp>
      <p:sp>
        <p:nvSpPr>
          <p:cNvPr id="14" name="Picture Placeholder 13">
            <a:extLst>
              <a:ext uri="{FF2B5EF4-FFF2-40B4-BE49-F238E27FC236}">
                <a16:creationId xmlns:a16="http://schemas.microsoft.com/office/drawing/2014/main" id="{51A639AF-317A-79DF-3175-64C726EA3189}"/>
              </a:ext>
            </a:extLst>
          </p:cNvPr>
          <p:cNvSpPr>
            <a:spLocks noGrp="1"/>
          </p:cNvSpPr>
          <p:nvPr>
            <p:ph type="pic" sz="quarter" idx="14" hasCustomPrompt="1"/>
          </p:nvPr>
        </p:nvSpPr>
        <p:spPr>
          <a:xfrm>
            <a:off x="1143000" y="685800"/>
            <a:ext cx="5457968" cy="5257800"/>
          </a:xfrm>
          <a:prstGeom prst="roundRect">
            <a:avLst/>
          </a:prstGeo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wrap="square">
            <a:noAutofit/>
          </a:bodyPr>
          <a:lstStyle>
            <a:lvl1pPr marL="0" indent="0">
              <a:buNone/>
              <a:defRPr/>
            </a:lvl1pPr>
          </a:lstStyle>
          <a:p>
            <a:r>
              <a:rPr lang="en-US" dirty="0"/>
              <a:t>   </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152401" y="6400800"/>
            <a:ext cx="5943599" cy="457200"/>
          </a:xfrm>
        </p:spPr>
        <p:txBody>
          <a:bodyPr/>
          <a:lstStyle/>
          <a:p>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10058401" y="6400800"/>
            <a:ext cx="990599" cy="457200"/>
          </a:xfrm>
        </p:spPr>
        <p:txBody>
          <a:bodyPr/>
          <a:lstStyle>
            <a:lvl1pPr>
              <a:defRPr>
                <a:solidFill>
                  <a:schemeClr val="tx1"/>
                </a:solidFill>
                <a:effectLst/>
              </a:defRPr>
            </a:lvl1pPr>
          </a:lstStyle>
          <a:p>
            <a:fld id="{7D8177C5-BD9A-4D23-83AF-F5B841ADF3F2}" type="datetime1">
              <a:rPr lang="en-US" smtClean="0"/>
              <a:t>4/13/2026</a:t>
            </a:fld>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AEAA3239-9EA4-4A65-A281-97F994456D9F}" type="slidenum">
              <a:rPr lang="en-US" smtClean="0"/>
              <a:t>‹#›</a:t>
            </a:fld>
            <a:endParaRPr lang="en-US" dirty="0"/>
          </a:p>
        </p:txBody>
      </p:sp>
      <p:cxnSp>
        <p:nvCxnSpPr>
          <p:cNvPr id="9" name="Straight Connector 8">
            <a:extLst>
              <a:ext uri="{FF2B5EF4-FFF2-40B4-BE49-F238E27FC236}">
                <a16:creationId xmlns:a16="http://schemas.microsoft.com/office/drawing/2014/main" id="{546E54C3-5CBC-D17E-9D7C-4FF681AFB45B}"/>
              </a:ext>
            </a:extLst>
          </p:cNvPr>
          <p:cNvCxnSpPr>
            <a:cxnSpLocks/>
          </p:cNvCxnSpPr>
          <p:nvPr userDrawn="1"/>
        </p:nvCxnSpPr>
        <p:spPr>
          <a:xfrm>
            <a:off x="0" y="6400800"/>
            <a:ext cx="1219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86423204"/>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Conclusion 2">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143000" y="2278617"/>
            <a:ext cx="8430767" cy="1842020"/>
          </a:xfrm>
        </p:spPr>
        <p:txBody>
          <a:bodyPr anchor="b">
            <a:noAutofit/>
          </a:bodyPr>
          <a:lstStyle>
            <a:lvl1pPr>
              <a:defRPr sz="7200">
                <a:solidFill>
                  <a:schemeClr val="bg1"/>
                </a:solidFill>
              </a:defRPr>
            </a:lvl1pPr>
          </a:lstStyle>
          <a:p>
            <a:r>
              <a:rPr lang="en-US" dirty="0"/>
              <a:t>Click to edit Master title style</a:t>
            </a:r>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1143128" y="4335592"/>
            <a:ext cx="8430639" cy="1608008"/>
          </a:xfrm>
        </p:spPr>
        <p:txBody>
          <a:bodyPr>
            <a:normAutofit/>
          </a:bodyPr>
          <a:lstStyle>
            <a:lvl1pPr marL="0" indent="0">
              <a:spcBef>
                <a:spcPts val="0"/>
              </a:spcBef>
              <a:buNone/>
              <a:defRPr sz="1800">
                <a:solidFill>
                  <a:schemeClr val="bg1"/>
                </a:solidFill>
              </a:defRPr>
            </a:lvl1pPr>
            <a:lvl2pPr marL="228600" indent="0">
              <a:spcBef>
                <a:spcPts val="0"/>
              </a:spcBef>
              <a:buNone/>
              <a:defRPr sz="1600">
                <a:solidFill>
                  <a:schemeClr val="bg1"/>
                </a:solidFill>
              </a:defRPr>
            </a:lvl2pPr>
            <a:lvl3pPr marL="457200" indent="0">
              <a:spcBef>
                <a:spcPts val="0"/>
              </a:spcBef>
              <a:buNone/>
              <a:defRPr sz="1400">
                <a:solidFill>
                  <a:schemeClr val="bg1"/>
                </a:solidFill>
              </a:defRPr>
            </a:lvl3pPr>
            <a:lvl4pPr marL="685800" indent="0">
              <a:spcBef>
                <a:spcPts val="0"/>
              </a:spcBef>
              <a:buNone/>
              <a:defRPr sz="1400">
                <a:solidFill>
                  <a:schemeClr val="bg1"/>
                </a:solidFill>
              </a:defRPr>
            </a:lvl4pPr>
            <a:lvl5pPr marL="914400" indent="0">
              <a:spcBef>
                <a:spcPts val="0"/>
              </a:spcBef>
              <a:buNone/>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lvl1pPr>
              <a:defRPr>
                <a:solidFill>
                  <a:schemeClr val="bg1"/>
                </a:solidFill>
              </a:defRPr>
            </a:lvl1pPr>
          </a:lstStyle>
          <a:p>
            <a:endParaRPr lang="en-US" dirty="0">
              <a:solidFill>
                <a:schemeClr val="bg1"/>
              </a:solidFill>
            </a:endParaRP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10058401" y="6400800"/>
            <a:ext cx="990599" cy="457200"/>
          </a:xfrm>
        </p:spPr>
        <p:txBody>
          <a:bodyPr/>
          <a:lstStyle>
            <a:lvl1pPr>
              <a:defRPr>
                <a:solidFill>
                  <a:schemeClr val="bg1"/>
                </a:solidFill>
              </a:defRPr>
            </a:lvl1pPr>
          </a:lstStyle>
          <a:p>
            <a:fld id="{E99C0E38-0B6C-4F02-AE7F-390E700470CD}" type="datetime1">
              <a:rPr lang="en-US" smtClean="0"/>
              <a:t>4/13/2026</a:t>
            </a:fld>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bg1"/>
                </a:solidFill>
              </a:defRPr>
            </a:lvl1pPr>
          </a:lstStyle>
          <a:p>
            <a:fld id="{AEAA3239-9EA4-4A65-A281-97F994456D9F}" type="slidenum">
              <a:rPr lang="en-US" smtClean="0"/>
              <a:pPr/>
              <a:t>‹#›</a:t>
            </a:fld>
            <a:endParaRPr lang="en-US" dirty="0"/>
          </a:p>
        </p:txBody>
      </p:sp>
      <p:cxnSp>
        <p:nvCxnSpPr>
          <p:cNvPr id="3" name="Straight Connector 2">
            <a:extLst>
              <a:ext uri="{FF2B5EF4-FFF2-40B4-BE49-F238E27FC236}">
                <a16:creationId xmlns:a16="http://schemas.microsoft.com/office/drawing/2014/main" id="{2972AAFA-E5BE-EBA1-7C6C-D6C7CA13C4A9}"/>
              </a:ext>
            </a:extLst>
          </p:cNvPr>
          <p:cNvCxnSpPr>
            <a:cxnSpLocks/>
          </p:cNvCxnSpPr>
          <p:nvPr userDrawn="1"/>
        </p:nvCxnSpPr>
        <p:spPr>
          <a:xfrm>
            <a:off x="0" y="6400800"/>
            <a:ext cx="12192000" cy="0"/>
          </a:xfrm>
          <a:prstGeom prst="line">
            <a:avLst/>
          </a:prstGeom>
          <a:ln w="952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59074007"/>
      </p:ext>
    </p:extLst>
  </p:cSld>
  <p:clrMapOvr>
    <a:overrideClrMapping bg1="dk1" tx1="lt1" bg2="dk2" tx2="lt2" accent1="accent1" accent2="accent2" accent3="accent3" accent4="accent4" accent5="accent5" accent6="accent6" hlink="hlink" folHlink="folHlink"/>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1143000" y="681036"/>
            <a:ext cx="9906000" cy="999861"/>
          </a:xfrm>
        </p:spPr>
        <p:txBody>
          <a:bodyPr anchor="t"/>
          <a:lstStyle/>
          <a:p>
            <a:r>
              <a:rPr lang="en-US"/>
              <a:t>Click to edit Master title style</a:t>
            </a:r>
            <a:endParaRPr lang="en-US" dirty="0"/>
          </a:p>
        </p:txBody>
      </p:sp>
      <p:sp>
        <p:nvSpPr>
          <p:cNvPr id="4" name="Content Placeholder 3">
            <a:extLst>
              <a:ext uri="{FF2B5EF4-FFF2-40B4-BE49-F238E27FC236}">
                <a16:creationId xmlns:a16="http://schemas.microsoft.com/office/drawing/2014/main" id="{6627D5A5-84C3-7EDE-A8EB-2DE057DE46AB}"/>
              </a:ext>
            </a:extLst>
          </p:cNvPr>
          <p:cNvSpPr>
            <a:spLocks noGrp="1"/>
          </p:cNvSpPr>
          <p:nvPr>
            <p:ph sz="quarter" idx="15"/>
          </p:nvPr>
        </p:nvSpPr>
        <p:spPr>
          <a:xfrm>
            <a:off x="1142999" y="1825625"/>
            <a:ext cx="4544695" cy="4117975"/>
          </a:xfrm>
        </p:spPr>
        <p:txBody>
          <a:bodyPr/>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9">
            <a:extLst>
              <a:ext uri="{FF2B5EF4-FFF2-40B4-BE49-F238E27FC236}">
                <a16:creationId xmlns:a16="http://schemas.microsoft.com/office/drawing/2014/main" id="{D54150AE-A7C6-D328-35D7-F5B840930E3B}"/>
              </a:ext>
            </a:extLst>
          </p:cNvPr>
          <p:cNvSpPr>
            <a:spLocks noGrp="1"/>
          </p:cNvSpPr>
          <p:nvPr>
            <p:ph sz="quarter" idx="16"/>
          </p:nvPr>
        </p:nvSpPr>
        <p:spPr>
          <a:xfrm>
            <a:off x="6504305" y="1825625"/>
            <a:ext cx="4544695" cy="4117975"/>
          </a:xfrm>
        </p:spPr>
        <p:txBody>
          <a:bodyPr/>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10058401" y="6400800"/>
            <a:ext cx="990599" cy="457200"/>
          </a:xfrm>
        </p:spPr>
        <p:txBody>
          <a:bodyPr/>
          <a:lstStyle/>
          <a:p>
            <a:fld id="{833FF731-0671-4E16-83B5-1527EB111BED}" type="datetime1">
              <a:rPr lang="en-US" smtClean="0"/>
              <a:t>4/13/2026</a:t>
            </a:fld>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AEAA3239-9EA4-4A65-A281-97F994456D9F}" type="slidenum">
              <a:rPr lang="en-US" smtClean="0"/>
              <a:t>‹#›</a:t>
            </a:fld>
            <a:endParaRPr lang="en-US" dirty="0"/>
          </a:p>
        </p:txBody>
      </p:sp>
      <p:cxnSp>
        <p:nvCxnSpPr>
          <p:cNvPr id="3" name="Straight Connector 2">
            <a:extLst>
              <a:ext uri="{FF2B5EF4-FFF2-40B4-BE49-F238E27FC236}">
                <a16:creationId xmlns:a16="http://schemas.microsoft.com/office/drawing/2014/main" id="{C78B40A4-AD32-3681-054F-B1104A95BB77}"/>
              </a:ext>
            </a:extLst>
          </p:cNvPr>
          <p:cNvCxnSpPr>
            <a:cxnSpLocks/>
          </p:cNvCxnSpPr>
          <p:nvPr userDrawn="1"/>
        </p:nvCxnSpPr>
        <p:spPr>
          <a:xfrm>
            <a:off x="0" y="6400800"/>
            <a:ext cx="1219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7711040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1143000" y="685800"/>
            <a:ext cx="9906000" cy="857904"/>
          </a:xfrm>
        </p:spPr>
        <p:txBody>
          <a:bodyPr anchor="t"/>
          <a:lstStyle/>
          <a:p>
            <a:r>
              <a:rPr lang="en-US"/>
              <a:t>Click to edit Master title style</a:t>
            </a:r>
            <a:endParaRPr lang="en-US" dirty="0"/>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1143000" y="1685735"/>
            <a:ext cx="4541520" cy="559834"/>
          </a:xfrm>
        </p:spPr>
        <p:txBody>
          <a:bodyPr anchor="b">
            <a:normAutofit/>
          </a:bodyPr>
          <a:lstStyle>
            <a:lvl1pPr marL="0" indent="0">
              <a:lnSpc>
                <a:spcPct val="90000"/>
              </a:lnSpc>
              <a:buNone/>
              <a:defRPr sz="1600" b="1" i="0" cap="all"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776AAF7-C632-FCD0-6A60-E0EA4A52F229}"/>
              </a:ext>
            </a:extLst>
          </p:cNvPr>
          <p:cNvSpPr>
            <a:spLocks noGrp="1"/>
          </p:cNvSpPr>
          <p:nvPr>
            <p:ph sz="quarter" idx="15"/>
          </p:nvPr>
        </p:nvSpPr>
        <p:spPr>
          <a:xfrm>
            <a:off x="1143000" y="2387600"/>
            <a:ext cx="4541838" cy="3556000"/>
          </a:xfrm>
        </p:spPr>
        <p:txBody>
          <a:bodyPr/>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508116" y="1685735"/>
            <a:ext cx="4541520" cy="559834"/>
          </a:xfrm>
        </p:spPr>
        <p:txBody>
          <a:bodyPr anchor="b">
            <a:normAutofit/>
          </a:bodyPr>
          <a:lstStyle>
            <a:lvl1pPr marL="0" indent="0">
              <a:lnSpc>
                <a:spcPct val="90000"/>
              </a:lnSpc>
              <a:buNone/>
              <a:defRPr sz="1600" b="1" i="0" cap="all"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11">
            <a:extLst>
              <a:ext uri="{FF2B5EF4-FFF2-40B4-BE49-F238E27FC236}">
                <a16:creationId xmlns:a16="http://schemas.microsoft.com/office/drawing/2014/main" id="{CD998360-6973-27D8-8B08-ACAE10572B32}"/>
              </a:ext>
            </a:extLst>
          </p:cNvPr>
          <p:cNvSpPr>
            <a:spLocks noGrp="1"/>
          </p:cNvSpPr>
          <p:nvPr>
            <p:ph sz="quarter" idx="16"/>
          </p:nvPr>
        </p:nvSpPr>
        <p:spPr>
          <a:xfrm>
            <a:off x="6507162" y="2387600"/>
            <a:ext cx="4541838" cy="3556000"/>
          </a:xfrm>
        </p:spPr>
        <p:txBody>
          <a:bodyPr/>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endParaRPr lang="en-US" dirty="0"/>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a:xfrm>
            <a:off x="10058401" y="6400800"/>
            <a:ext cx="990599" cy="457200"/>
          </a:xfrm>
        </p:spPr>
        <p:txBody>
          <a:bodyPr/>
          <a:lstStyle/>
          <a:p>
            <a:fld id="{0522869C-8080-4F99-8FAC-1725E6C242DF}" type="datetime1">
              <a:rPr lang="en-US" smtClean="0"/>
              <a:t>4/13/2026</a:t>
            </a:fld>
            <a:endParaRPr lang="en-US" dirty="0"/>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AEAA3239-9EA4-4A65-A281-97F994456D9F}" type="slidenum">
              <a:rPr lang="en-US" smtClean="0"/>
              <a:t>‹#›</a:t>
            </a:fld>
            <a:endParaRPr lang="en-US" dirty="0"/>
          </a:p>
        </p:txBody>
      </p:sp>
      <p:cxnSp>
        <p:nvCxnSpPr>
          <p:cNvPr id="4" name="Straight Connector 3">
            <a:extLst>
              <a:ext uri="{FF2B5EF4-FFF2-40B4-BE49-F238E27FC236}">
                <a16:creationId xmlns:a16="http://schemas.microsoft.com/office/drawing/2014/main" id="{BFE3AABC-393D-6A10-85E1-3DA5FCF6F287}"/>
              </a:ext>
            </a:extLst>
          </p:cNvPr>
          <p:cNvCxnSpPr>
            <a:cxnSpLocks/>
          </p:cNvCxnSpPr>
          <p:nvPr userDrawn="1"/>
        </p:nvCxnSpPr>
        <p:spPr>
          <a:xfrm>
            <a:off x="0" y="6400800"/>
            <a:ext cx="1219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248480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a:xfrm>
            <a:off x="1143000" y="685800"/>
            <a:ext cx="9906000" cy="1124035"/>
          </a:xfrm>
        </p:spPr>
        <p:txBody>
          <a:bodyPr anchor="t"/>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endParaRPr lang="en-US" dirty="0"/>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a:xfrm>
            <a:off x="10058401" y="6400800"/>
            <a:ext cx="990599" cy="457200"/>
          </a:xfrm>
        </p:spPr>
        <p:txBody>
          <a:bodyPr/>
          <a:lstStyle/>
          <a:p>
            <a:fld id="{8DF9FB6F-4F0B-43F9-AF69-3B0CAC3B888F}" type="datetime1">
              <a:rPr lang="en-US" smtClean="0"/>
              <a:t>4/13/2026</a:t>
            </a:fld>
            <a:endParaRPr lang="en-US" dirty="0"/>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AEAA3239-9EA4-4A65-A281-97F994456D9F}" type="slidenum">
              <a:rPr lang="en-US" smtClean="0"/>
              <a:t>‹#›</a:t>
            </a:fld>
            <a:endParaRPr lang="en-US" dirty="0"/>
          </a:p>
        </p:txBody>
      </p:sp>
      <p:cxnSp>
        <p:nvCxnSpPr>
          <p:cNvPr id="6" name="Straight Connector 5">
            <a:extLst>
              <a:ext uri="{FF2B5EF4-FFF2-40B4-BE49-F238E27FC236}">
                <a16:creationId xmlns:a16="http://schemas.microsoft.com/office/drawing/2014/main" id="{F47143C1-3BF7-2821-826F-7956E68E4ED2}"/>
              </a:ext>
            </a:extLst>
          </p:cNvPr>
          <p:cNvCxnSpPr>
            <a:cxnSpLocks/>
          </p:cNvCxnSpPr>
          <p:nvPr userDrawn="1"/>
        </p:nvCxnSpPr>
        <p:spPr>
          <a:xfrm>
            <a:off x="0" y="6400800"/>
            <a:ext cx="1219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5409153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Empty">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endParaRPr lang="en-US" dirty="0"/>
          </a:p>
        </p:txBody>
      </p:sp>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a:xfrm>
            <a:off x="10058401" y="6400800"/>
            <a:ext cx="990599" cy="457200"/>
          </a:xfrm>
        </p:spPr>
        <p:txBody>
          <a:bodyPr/>
          <a:lstStyle/>
          <a:p>
            <a:fld id="{00E5B50F-7E5E-430D-954F-DEC2717D2CC8}" type="datetime1">
              <a:rPr lang="en-US" smtClean="0"/>
              <a:t>4/13/2026</a:t>
            </a:fld>
            <a:endParaRPr lang="en-US" dirty="0"/>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AEAA3239-9EA4-4A65-A281-97F994456D9F}" type="slidenum">
              <a:rPr lang="en-US" smtClean="0"/>
              <a:t>‹#›</a:t>
            </a:fld>
            <a:endParaRPr lang="en-US" dirty="0"/>
          </a:p>
        </p:txBody>
      </p:sp>
      <p:cxnSp>
        <p:nvCxnSpPr>
          <p:cNvPr id="5" name="Straight Connector 4">
            <a:extLst>
              <a:ext uri="{FF2B5EF4-FFF2-40B4-BE49-F238E27FC236}">
                <a16:creationId xmlns:a16="http://schemas.microsoft.com/office/drawing/2014/main" id="{332C6766-0277-BD60-47A7-70F9C799649E}"/>
              </a:ext>
            </a:extLst>
          </p:cNvPr>
          <p:cNvCxnSpPr>
            <a:cxnSpLocks/>
          </p:cNvCxnSpPr>
          <p:nvPr userDrawn="1"/>
        </p:nvCxnSpPr>
        <p:spPr>
          <a:xfrm>
            <a:off x="0" y="6400800"/>
            <a:ext cx="1219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427778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1166740" y="685801"/>
            <a:ext cx="3595634" cy="1808584"/>
          </a:xfrm>
        </p:spPr>
        <p:txBody>
          <a:bodyPr anchor="t">
            <a:normAutofit/>
          </a:bodyPr>
          <a:lstStyle>
            <a:lvl1pPr>
              <a:defRPr sz="3600"/>
            </a:lvl1p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1166740" y="2743200"/>
            <a:ext cx="3595634" cy="3200400"/>
          </a:xfrm>
        </p:spPr>
        <p:txBody>
          <a:bodyPr anchor="t">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5134707" y="685801"/>
            <a:ext cx="5943599" cy="5257799"/>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endParaRPr lang="en-US" dirty="0"/>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a:xfrm>
            <a:off x="10058401" y="6400800"/>
            <a:ext cx="990599" cy="457200"/>
          </a:xfrm>
        </p:spPr>
        <p:txBody>
          <a:bodyPr/>
          <a:lstStyle/>
          <a:p>
            <a:fld id="{F5570C49-D89B-4A85-81F2-2955DCD49ED2}" type="datetime1">
              <a:rPr lang="en-US" smtClean="0"/>
              <a:t>4/13/2026</a:t>
            </a:fld>
            <a:endParaRPr lang="en-US" dirty="0"/>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AEAA3239-9EA4-4A65-A281-97F994456D9F}" type="slidenum">
              <a:rPr lang="en-US" smtClean="0"/>
              <a:t>‹#›</a:t>
            </a:fld>
            <a:endParaRPr lang="en-US" dirty="0"/>
          </a:p>
        </p:txBody>
      </p:sp>
      <p:cxnSp>
        <p:nvCxnSpPr>
          <p:cNvPr id="8" name="Straight Connector 7">
            <a:extLst>
              <a:ext uri="{FF2B5EF4-FFF2-40B4-BE49-F238E27FC236}">
                <a16:creationId xmlns:a16="http://schemas.microsoft.com/office/drawing/2014/main" id="{0F52DA44-7B78-2397-2B78-AD0FE8DE32E7}"/>
              </a:ext>
            </a:extLst>
          </p:cNvPr>
          <p:cNvCxnSpPr>
            <a:cxnSpLocks/>
          </p:cNvCxnSpPr>
          <p:nvPr userDrawn="1"/>
        </p:nvCxnSpPr>
        <p:spPr>
          <a:xfrm>
            <a:off x="0" y="6400800"/>
            <a:ext cx="1219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0890664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1156692" y="685801"/>
            <a:ext cx="3595634" cy="1823162"/>
          </a:xfrm>
        </p:spPr>
        <p:txBody>
          <a:bodyPr anchor="t">
            <a:normAutofit/>
          </a:bodyPr>
          <a:lstStyle>
            <a:lvl1pPr>
              <a:defRPr sz="3600"/>
            </a:lvl1p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1156692" y="2743200"/>
            <a:ext cx="3595634" cy="3200400"/>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Picture Placeholder 2">
            <a:extLst>
              <a:ext uri="{FF2B5EF4-FFF2-40B4-BE49-F238E27FC236}">
                <a16:creationId xmlns:a16="http://schemas.microsoft.com/office/drawing/2014/main" id="{9571C769-CEC8-962A-01E6-15B0E056791E}"/>
              </a:ext>
            </a:extLst>
          </p:cNvPr>
          <p:cNvSpPr>
            <a:spLocks noGrp="1"/>
          </p:cNvSpPr>
          <p:nvPr>
            <p:ph type="pic" idx="1" hasCustomPrompt="1"/>
          </p:nvPr>
        </p:nvSpPr>
        <p:spPr>
          <a:xfrm>
            <a:off x="5334000" y="685802"/>
            <a:ext cx="5701308" cy="5257798"/>
          </a:xfrm>
          <a:prstGeom prst="roundRect">
            <a:avLst/>
          </a:prstGeo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   </a:t>
            </a:r>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p>
            <a:endParaRPr lang="en-US" dirty="0"/>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a:xfrm>
            <a:off x="10058401" y="6400800"/>
            <a:ext cx="990599" cy="457200"/>
          </a:xfrm>
        </p:spPr>
        <p:txBody>
          <a:bodyPr/>
          <a:lstStyle/>
          <a:p>
            <a:fld id="{E6CFD80B-F9FB-4989-A4EB-DBB19E6671FD}" type="datetime1">
              <a:rPr lang="en-US" smtClean="0"/>
              <a:t>4/13/2026</a:t>
            </a:fld>
            <a:endParaRPr lang="en-US" dirty="0"/>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AEAA3239-9EA4-4A65-A281-97F994456D9F}" type="slidenum">
              <a:rPr lang="en-US" smtClean="0"/>
              <a:t>‹#›</a:t>
            </a:fld>
            <a:endParaRPr lang="en-US" dirty="0"/>
          </a:p>
        </p:txBody>
      </p:sp>
      <p:cxnSp>
        <p:nvCxnSpPr>
          <p:cNvPr id="8" name="Straight Connector 7">
            <a:extLst>
              <a:ext uri="{FF2B5EF4-FFF2-40B4-BE49-F238E27FC236}">
                <a16:creationId xmlns:a16="http://schemas.microsoft.com/office/drawing/2014/main" id="{24420CDB-B7DC-0296-6DF4-02A4E776627C}"/>
              </a:ext>
            </a:extLst>
          </p:cNvPr>
          <p:cNvCxnSpPr>
            <a:cxnSpLocks/>
          </p:cNvCxnSpPr>
          <p:nvPr userDrawn="1"/>
        </p:nvCxnSpPr>
        <p:spPr>
          <a:xfrm>
            <a:off x="0" y="6400800"/>
            <a:ext cx="1219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7943106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48640"/>
            <a:ext cx="10741152" cy="1132258"/>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72E861E-DFBA-B4AA-9356-CDE3D3F57C04}"/>
              </a:ext>
            </a:extLst>
          </p:cNvPr>
          <p:cNvSpPr>
            <a:spLocks noGrp="1"/>
          </p:cNvSpPr>
          <p:nvPr>
            <p:ph sz="half" idx="1"/>
          </p:nvPr>
        </p:nvSpPr>
        <p:spPr>
          <a:xfrm>
            <a:off x="612648"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451D7538-EC5A-3EE7-176F-A58920C5079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CA06041F-4525-44D5-AA4F-332294BF1F56}" type="datetime1">
              <a:rPr lang="en-US" smtClean="0"/>
              <a:t>4/13/2026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7649459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143000" y="2097452"/>
            <a:ext cx="9906000" cy="3874222"/>
          </a:xfrm>
        </p:spPr>
        <p:txBody>
          <a:bodyPr vert="horz" lIns="91440" tIns="45720" rIns="91440" bIns="45720" rtlCol="0" anchor="t">
            <a:normAutofit/>
          </a:bodyPr>
          <a:lstStyle>
            <a:lvl1pPr>
              <a:defRPr lang="en-US" sz="8000" dirty="0"/>
            </a:lvl1pPr>
          </a:lstStyle>
          <a:p>
            <a:pPr lvl="0"/>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1143000" y="693821"/>
            <a:ext cx="7794754" cy="1200698"/>
          </a:xfrm>
        </p:spPr>
        <p:txBody>
          <a:bodyPr vert="horz" lIns="91440" tIns="45720" rIns="91440" bIns="45720" rtlCol="0" anchor="b">
            <a:normAutofit/>
          </a:bodyPr>
          <a:lstStyle>
            <a:lvl1pPr marL="0" indent="0">
              <a:buNone/>
              <a:defRPr lang="en-US" sz="2000" b="1" dirty="0">
                <a:solidFill>
                  <a:schemeClr val="accent1"/>
                </a:solidFill>
              </a:defRPr>
            </a:lvl1pPr>
          </a:lstStyle>
          <a:p>
            <a:pPr lvl="0"/>
            <a:r>
              <a:rPr lang="en-US" dirty="0"/>
              <a:t>Click to edit Master subtitle style</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A5F493D0-2A08-42DB-964D-2E1108D4CB76}" type="datetime1">
              <a:rPr lang="en-US" smtClean="0"/>
              <a:t>4/13/2026</a:t>
            </a:fld>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AEAA3239-9EA4-4A65-A281-97F994456D9F}" type="slidenum">
              <a:rPr lang="en-US" smtClean="0"/>
              <a:t>‹#›</a:t>
            </a:fld>
            <a:endParaRPr lang="en-US" dirty="0"/>
          </a:p>
        </p:txBody>
      </p:sp>
      <p:cxnSp>
        <p:nvCxnSpPr>
          <p:cNvPr id="7" name="Straight Connector 6">
            <a:extLst>
              <a:ext uri="{FF2B5EF4-FFF2-40B4-BE49-F238E27FC236}">
                <a16:creationId xmlns:a16="http://schemas.microsoft.com/office/drawing/2014/main" id="{2E0F3FF5-645F-9896-EB7A-64D903F77542}"/>
              </a:ext>
            </a:extLst>
          </p:cNvPr>
          <p:cNvCxnSpPr>
            <a:cxnSpLocks/>
          </p:cNvCxnSpPr>
          <p:nvPr userDrawn="1"/>
        </p:nvCxnSpPr>
        <p:spPr>
          <a:xfrm>
            <a:off x="0" y="6400800"/>
            <a:ext cx="1219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6223348"/>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143000" y="1903564"/>
            <a:ext cx="9140954" cy="2836729"/>
          </a:xfrm>
        </p:spPr>
        <p:txBody>
          <a:bodyPr vert="horz" lIns="91440" tIns="45720" rIns="91440" bIns="45720" rtlCol="0" anchor="b">
            <a:normAutofit/>
          </a:bodyPr>
          <a:lstStyle>
            <a:lvl1pPr>
              <a:defRPr lang="en-US" sz="6800" dirty="0"/>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1143000" y="4923173"/>
            <a:ext cx="7388353" cy="1014984"/>
          </a:xfrm>
        </p:spPr>
        <p:txBody>
          <a:bodyPr vert="horz" lIns="91440" tIns="45720" rIns="91440" bIns="45720" rtlCol="0">
            <a:normAutofit/>
          </a:bodyPr>
          <a:lstStyle>
            <a:lvl1pPr marL="0" indent="0">
              <a:buNone/>
              <a:defRPr lang="en-US" sz="2000" b="1" i="0" dirty="0">
                <a:solidFill>
                  <a:schemeClr val="accent1"/>
                </a:solidFill>
                <a:latin typeface="+mn-lt"/>
              </a:defRPr>
            </a:lvl1pPr>
          </a:lstStyle>
          <a:p>
            <a:pPr lvl="0"/>
            <a:r>
              <a:rPr lang="en-US" dirty="0"/>
              <a:t>Click to edit Master subtitle style</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152401" y="6400800"/>
            <a:ext cx="5943600" cy="457200"/>
          </a:xfrm>
        </p:spPr>
        <p:txBody>
          <a:bodyPr/>
          <a:lstStyle/>
          <a:p>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10058401" y="6400800"/>
            <a:ext cx="990599" cy="457200"/>
          </a:xfrm>
        </p:spPr>
        <p:txBody>
          <a:bodyPr/>
          <a:lstStyle/>
          <a:p>
            <a:fld id="{57C23FB3-0824-43FF-8EA1-707169FC13FA}" type="datetime1">
              <a:rPr lang="en-US" smtClean="0"/>
              <a:t>4/13/2026</a:t>
            </a:fld>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049000" y="6400800"/>
            <a:ext cx="990599" cy="457200"/>
          </a:xfrm>
        </p:spPr>
        <p:txBody>
          <a:bodyPr/>
          <a:lstStyle/>
          <a:p>
            <a:fld id="{AEAA3239-9EA4-4A65-A281-97F994456D9F}" type="slidenum">
              <a:rPr lang="en-US" smtClean="0"/>
              <a:t>‹#›</a:t>
            </a:fld>
            <a:endParaRPr lang="en-US" dirty="0"/>
          </a:p>
        </p:txBody>
      </p:sp>
      <p:cxnSp>
        <p:nvCxnSpPr>
          <p:cNvPr id="7" name="Straight Connector 6">
            <a:extLst>
              <a:ext uri="{FF2B5EF4-FFF2-40B4-BE49-F238E27FC236}">
                <a16:creationId xmlns:a16="http://schemas.microsoft.com/office/drawing/2014/main" id="{8D985B18-7603-5E0E-67B4-DFB03DB2AA5C}"/>
              </a:ext>
            </a:extLst>
          </p:cNvPr>
          <p:cNvCxnSpPr>
            <a:cxnSpLocks/>
          </p:cNvCxnSpPr>
          <p:nvPr userDrawn="1"/>
        </p:nvCxnSpPr>
        <p:spPr>
          <a:xfrm>
            <a:off x="0" y="6400800"/>
            <a:ext cx="1219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02408105"/>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981200" y="1394490"/>
            <a:ext cx="8229600" cy="2379013"/>
          </a:xfrm>
        </p:spPr>
        <p:txBody>
          <a:bodyPr anchor="b">
            <a:normAutofit/>
          </a:bodyPr>
          <a:lstStyle>
            <a:lvl1pPr algn="ctr">
              <a:defRPr sz="6000"/>
            </a:lvl1pPr>
          </a:lstStyle>
          <a:p>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01922" y="3962400"/>
            <a:ext cx="7588155" cy="1029310"/>
          </a:xfrm>
        </p:spPr>
        <p:txBody>
          <a:bodyPr>
            <a:normAutofit/>
          </a:bodyPr>
          <a:lstStyle>
            <a:lvl1pPr marL="0" indent="0" algn="ctr">
              <a:buNone/>
              <a:defRPr sz="2000" b="1" i="0">
                <a:solidFill>
                  <a:schemeClr val="accent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10058401" y="6400800"/>
            <a:ext cx="990599" cy="457200"/>
          </a:xfrm>
        </p:spPr>
        <p:txBody>
          <a:bodyPr/>
          <a:lstStyle/>
          <a:p>
            <a:fld id="{D26C4EF4-1425-499B-9B0A-3303E07CFD10}" type="datetime1">
              <a:rPr lang="en-US" smtClean="0"/>
              <a:t>4/13/2026</a:t>
            </a:fld>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AEAA3239-9EA4-4A65-A281-97F994456D9F}" type="slidenum">
              <a:rPr lang="en-US" smtClean="0"/>
              <a:t>‹#›</a:t>
            </a:fld>
            <a:endParaRPr lang="en-US" dirty="0"/>
          </a:p>
        </p:txBody>
      </p:sp>
      <p:cxnSp>
        <p:nvCxnSpPr>
          <p:cNvPr id="7" name="Straight Connector 6">
            <a:extLst>
              <a:ext uri="{FF2B5EF4-FFF2-40B4-BE49-F238E27FC236}">
                <a16:creationId xmlns:a16="http://schemas.microsoft.com/office/drawing/2014/main" id="{0D01BC5C-C61F-D922-112D-C75F31142522}"/>
              </a:ext>
            </a:extLst>
          </p:cNvPr>
          <p:cNvCxnSpPr>
            <a:cxnSpLocks/>
          </p:cNvCxnSpPr>
          <p:nvPr userDrawn="1"/>
        </p:nvCxnSpPr>
        <p:spPr>
          <a:xfrm>
            <a:off x="0" y="6400800"/>
            <a:ext cx="1219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81627517"/>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ection Header">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hasCustomPrompt="1"/>
          </p:nvPr>
        </p:nvSpPr>
        <p:spPr>
          <a:xfrm>
            <a:off x="1143000" y="685801"/>
            <a:ext cx="7896860" cy="5257800"/>
          </a:xfrm>
        </p:spPr>
        <p:txBody>
          <a:bodyPr vert="horz" lIns="91440" tIns="45720" rIns="91440" bIns="45720" rtlCol="0" anchor="t">
            <a:normAutofit/>
          </a:bodyPr>
          <a:lstStyle>
            <a:lvl1pPr>
              <a:defRPr lang="en-US" sz="7400" dirty="0">
                <a:solidFill>
                  <a:schemeClr val="bg1"/>
                </a:solidFill>
              </a:defRPr>
            </a:lvl1pPr>
          </a:lstStyle>
          <a:p>
            <a:pPr lvl="0"/>
            <a:r>
              <a:rPr lang="en-US" dirty="0"/>
              <a:t>Section Header</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152400" y="6400800"/>
            <a:ext cx="5943600" cy="457200"/>
          </a:xfrm>
        </p:spPr>
        <p:txBody>
          <a:bodyPr/>
          <a:lstStyle>
            <a:lvl1pPr>
              <a:defRPr>
                <a:solidFill>
                  <a:schemeClr val="bg1"/>
                </a:solidFill>
              </a:defRPr>
            </a:lvl1pPr>
          </a:lstStyle>
          <a:p>
            <a:endParaRPr lang="en-US" dirty="0">
              <a:solidFill>
                <a:schemeClr val="bg1"/>
              </a:solidFill>
            </a:endParaRP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10058400" y="6400800"/>
            <a:ext cx="990600" cy="457200"/>
          </a:xfrm>
        </p:spPr>
        <p:txBody>
          <a:bodyPr/>
          <a:lstStyle>
            <a:lvl1pPr>
              <a:defRPr>
                <a:solidFill>
                  <a:schemeClr val="bg1"/>
                </a:solidFill>
              </a:defRPr>
            </a:lvl1pPr>
          </a:lstStyle>
          <a:p>
            <a:fld id="{A9FD4B53-E1EA-4DC9-BEB9-493B5BDE9305}" type="datetime1">
              <a:rPr lang="en-US" smtClean="0"/>
              <a:t>4/13/2026</a:t>
            </a:fld>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049000" y="6400800"/>
            <a:ext cx="990600" cy="457200"/>
          </a:xfrm>
        </p:spPr>
        <p:txBody>
          <a:bodyPr/>
          <a:lstStyle>
            <a:lvl1pPr>
              <a:defRPr>
                <a:solidFill>
                  <a:schemeClr val="bg1"/>
                </a:solidFill>
              </a:defRPr>
            </a:lvl1pPr>
          </a:lstStyle>
          <a:p>
            <a:fld id="{AEAA3239-9EA4-4A65-A281-97F994456D9F}" type="slidenum">
              <a:rPr lang="en-US" smtClean="0"/>
              <a:pPr/>
              <a:t>‹#›</a:t>
            </a:fld>
            <a:endParaRPr lang="en-US" dirty="0"/>
          </a:p>
        </p:txBody>
      </p:sp>
      <p:cxnSp>
        <p:nvCxnSpPr>
          <p:cNvPr id="7" name="Straight Connector 6">
            <a:extLst>
              <a:ext uri="{FF2B5EF4-FFF2-40B4-BE49-F238E27FC236}">
                <a16:creationId xmlns:a16="http://schemas.microsoft.com/office/drawing/2014/main" id="{EE11AFC6-EF52-5259-7C78-95BA7A9EDD6E}"/>
              </a:ext>
            </a:extLst>
          </p:cNvPr>
          <p:cNvCxnSpPr>
            <a:cxnSpLocks/>
          </p:cNvCxnSpPr>
          <p:nvPr userDrawn="1"/>
        </p:nvCxnSpPr>
        <p:spPr>
          <a:xfrm>
            <a:off x="0" y="6400800"/>
            <a:ext cx="12192000" cy="0"/>
          </a:xfrm>
          <a:prstGeom prst="line">
            <a:avLst/>
          </a:prstGeom>
          <a:ln w="952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1770885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theme" Target="../theme/theme1.xml"/><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1143001" y="698501"/>
            <a:ext cx="9906000" cy="1018531"/>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1142999" y="1902460"/>
            <a:ext cx="9906001" cy="404113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8893929" y="6400800"/>
            <a:ext cx="2155071" cy="457200"/>
          </a:xfrm>
          <a:prstGeom prst="rect">
            <a:avLst/>
          </a:prstGeom>
        </p:spPr>
        <p:txBody>
          <a:bodyPr vert="horz" lIns="91440" tIns="45720" rIns="91440" bIns="45720" rtlCol="0" anchor="ctr"/>
          <a:lstStyle>
            <a:lvl1pPr algn="r" rtl="0">
              <a:defRPr sz="1000" b="1" i="0">
                <a:solidFill>
                  <a:schemeClr val="tx1"/>
                </a:solidFill>
                <a:latin typeface="+mj-lt"/>
                <a:cs typeface="Mongolian Baiti" panose="03000500000000000000" pitchFamily="66" charset="0"/>
              </a:defRPr>
            </a:lvl1pPr>
          </a:lstStyle>
          <a:p>
            <a:fld id="{8FD589F1-8A4C-4250-9180-4AE033388C26}" type="datetime1">
              <a:rPr lang="en-US" smtClean="0"/>
              <a:t>4/13/2026</a:t>
            </a:fld>
            <a:endParaRPr lang="en-US" dirty="0"/>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152400" y="6400800"/>
            <a:ext cx="5943599" cy="457200"/>
          </a:xfrm>
          <a:prstGeom prst="rect">
            <a:avLst/>
          </a:prstGeom>
        </p:spPr>
        <p:txBody>
          <a:bodyPr vert="horz" lIns="91440" tIns="45720" rIns="91440" bIns="45720" rtlCol="0" anchor="ctr"/>
          <a:lstStyle>
            <a:lvl1pPr algn="l" rtl="0">
              <a:defRPr sz="1000" b="1" i="0">
                <a:solidFill>
                  <a:schemeClr val="tx1"/>
                </a:solidFill>
                <a:latin typeface="+mj-lt"/>
                <a:cs typeface="Mongolian Baiti" panose="03000500000000000000" pitchFamily="66" charset="0"/>
              </a:defRPr>
            </a:lvl1pPr>
          </a:lstStyle>
          <a:p>
            <a:endParaRPr lang="en-US" dirty="0"/>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049000" y="6400800"/>
            <a:ext cx="990599" cy="457200"/>
          </a:xfrm>
          <a:prstGeom prst="rect">
            <a:avLst/>
          </a:prstGeom>
        </p:spPr>
        <p:txBody>
          <a:bodyPr vert="horz" lIns="91440" tIns="45720" rIns="91440" bIns="45720" rtlCol="0" anchor="ctr"/>
          <a:lstStyle>
            <a:lvl1pPr algn="r" rtl="0">
              <a:defRPr sz="1000" b="1" i="0">
                <a:solidFill>
                  <a:schemeClr val="accent1"/>
                </a:solidFill>
                <a:latin typeface="+mj-lt"/>
                <a:cs typeface="Mongolian Baiti" panose="03000500000000000000" pitchFamily="66" charset="0"/>
              </a:defRPr>
            </a:lvl1pPr>
          </a:lstStyle>
          <a:p>
            <a:fld id="{AEAA3239-9EA4-4A65-A281-97F994456D9F}" type="slidenum">
              <a:rPr lang="en-US" smtClean="0"/>
              <a:pPr/>
              <a:t>‹#›</a:t>
            </a:fld>
            <a:endParaRPr lang="en-US" dirty="0"/>
          </a:p>
        </p:txBody>
      </p:sp>
    </p:spTree>
    <p:extLst>
      <p:ext uri="{BB962C8B-B14F-4D97-AF65-F5344CB8AC3E}">
        <p14:creationId xmlns:p14="http://schemas.microsoft.com/office/powerpoint/2010/main" val="359551143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 id="2147483708" r:id="rId48"/>
    <p:sldLayoutId id="2147483709" r:id="rId49"/>
    <p:sldLayoutId id="2147483710" r:id="rId50"/>
    <p:sldLayoutId id="2147483711" r:id="rId51"/>
    <p:sldLayoutId id="2147483712" r:id="rId52"/>
    <p:sldLayoutId id="2147483713" r:id="rId53"/>
    <p:sldLayoutId id="2147483714" r:id="rId54"/>
    <p:sldLayoutId id="2147483715" r:id="rId55"/>
    <p:sldLayoutId id="2147483716" r:id="rId56"/>
    <p:sldLayoutId id="2147483717" r:id="rId57"/>
  </p:sldLayoutIdLst>
  <p:hf hdr="0" dt="0"/>
  <p:txStyles>
    <p:titleStyle>
      <a:lvl1pPr algn="l" defTabSz="914400" rtl="0" eaLnBrk="1" latinLnBrk="0" hangingPunct="1">
        <a:lnSpc>
          <a:spcPct val="80000"/>
        </a:lnSpc>
        <a:spcBef>
          <a:spcPct val="0"/>
        </a:spcBef>
        <a:buNone/>
        <a:defRPr sz="3600" b="0" i="0" kern="1200" spc="0" baseline="0">
          <a:solidFill>
            <a:schemeClr val="tx1"/>
          </a:solidFill>
          <a:latin typeface="+mj-lt"/>
          <a:ea typeface="+mj-ea"/>
          <a:cs typeface="Mongolian Baiti" panose="03000500000000000000" pitchFamily="66" charset="0"/>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400" b="0" i="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400" b="0" i="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b="0" i="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b="0" i="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3" orient="horz" pos="2160" userDrawn="1">
          <p15:clr>
            <a:srgbClr val="F26B43"/>
          </p15:clr>
        </p15:guide>
        <p15:guide id="24" pos="3840" userDrawn="1">
          <p15:clr>
            <a:srgbClr val="F26B43"/>
          </p15:clr>
        </p15:guide>
        <p15:guide id="25" pos="7584" userDrawn="1">
          <p15:clr>
            <a:srgbClr val="F26B43"/>
          </p15:clr>
        </p15:guide>
        <p15:guide id="26" pos="96" userDrawn="1">
          <p15:clr>
            <a:srgbClr val="F26B43"/>
          </p15:clr>
        </p15:guide>
        <p15:guide id="27" pos="720" userDrawn="1">
          <p15:clr>
            <a:srgbClr val="F26B43"/>
          </p15:clr>
        </p15:guide>
        <p15:guide id="28" pos="6960" userDrawn="1">
          <p15:clr>
            <a:srgbClr val="F26B43"/>
          </p15:clr>
        </p15:guide>
        <p15:guide id="29" orient="horz" pos="4032" userDrawn="1">
          <p15:clr>
            <a:srgbClr val="F26B43"/>
          </p15:clr>
        </p15:guide>
        <p15:guide id="30" orient="horz" pos="432" userDrawn="1">
          <p15:clr>
            <a:srgbClr val="F26B43"/>
          </p15:clr>
        </p15:guide>
        <p15:guide id="31" orient="horz" pos="3744"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notesSlide" Target="../notesSlides/notesSlide1.xml"/><Relationship Id="rId1" Type="http://schemas.openxmlformats.org/officeDocument/2006/relationships/slideLayout" Target="../slideLayouts/slideLayout51.xml"/><Relationship Id="rId4" Type="http://schemas.openxmlformats.org/officeDocument/2006/relationships/image" Target="../media/image22.svg"/></Relationships>
</file>

<file path=ppt/slides/_rels/slide10.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notesSlide" Target="../notesSlides/notesSlide7.xml"/><Relationship Id="rId1" Type="http://schemas.openxmlformats.org/officeDocument/2006/relationships/slideLayout" Target="../slideLayouts/slideLayout51.xml"/><Relationship Id="rId4" Type="http://schemas.openxmlformats.org/officeDocument/2006/relationships/image" Target="../media/image29.svg"/></Relationships>
</file>

<file path=ppt/slides/_rels/slide11.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notesSlide" Target="../notesSlides/notesSlide8.xml"/><Relationship Id="rId1" Type="http://schemas.openxmlformats.org/officeDocument/2006/relationships/slideLayout" Target="../slideLayouts/slideLayout51.xml"/></Relationships>
</file>

<file path=ppt/slides/_rels/slide12.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notesSlide" Target="../notesSlides/notesSlide9.xml"/><Relationship Id="rId1" Type="http://schemas.openxmlformats.org/officeDocument/2006/relationships/slideLayout" Target="../slideLayouts/slideLayout51.xml"/><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1.xml"/></Relationships>
</file>

<file path=ppt/slides/_rels/slide14.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notesSlide" Target="../notesSlides/notesSlide11.xml"/><Relationship Id="rId1" Type="http://schemas.openxmlformats.org/officeDocument/2006/relationships/slideLayout" Target="../slideLayouts/slideLayout51.xml"/></Relationships>
</file>

<file path=ppt/slides/_rels/slide15.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notesSlide" Target="../notesSlides/notesSlide12.xml"/><Relationship Id="rId1" Type="http://schemas.openxmlformats.org/officeDocument/2006/relationships/slideLayout" Target="../slideLayouts/slideLayout51.xml"/></Relationships>
</file>

<file path=ppt/slides/_rels/slide16.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notesSlide" Target="../notesSlides/notesSlide13.xml"/><Relationship Id="rId1" Type="http://schemas.openxmlformats.org/officeDocument/2006/relationships/slideLayout" Target="../slideLayouts/slideLayout51.xml"/><Relationship Id="rId4" Type="http://schemas.openxmlformats.org/officeDocument/2006/relationships/image" Target="../media/image31.sv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18.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21.svg"/><Relationship Id="rId7" Type="http://schemas.openxmlformats.org/officeDocument/2006/relationships/image" Target="../media/image35.svg"/><Relationship Id="rId2" Type="http://schemas.openxmlformats.org/officeDocument/2006/relationships/notesSlide" Target="../notesSlides/notesSlide14.xml"/><Relationship Id="rId1" Type="http://schemas.openxmlformats.org/officeDocument/2006/relationships/slideLayout" Target="../slideLayouts/slideLayout51.xml"/><Relationship Id="rId6" Type="http://schemas.openxmlformats.org/officeDocument/2006/relationships/image" Target="../media/image34.svg"/><Relationship Id="rId5" Type="http://schemas.openxmlformats.org/officeDocument/2006/relationships/image" Target="../media/image33.svg"/><Relationship Id="rId4" Type="http://schemas.openxmlformats.org/officeDocument/2006/relationships/image" Target="../media/image32.svg"/></Relationships>
</file>

<file path=ppt/slides/_rels/slide19.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notesSlide" Target="../notesSlides/notesSlide15.xml"/><Relationship Id="rId1" Type="http://schemas.openxmlformats.org/officeDocument/2006/relationships/slideLayout" Target="../slideLayouts/slideLayout51.xml"/><Relationship Id="rId6" Type="http://schemas.openxmlformats.org/officeDocument/2006/relationships/image" Target="../media/image39.svg"/><Relationship Id="rId5" Type="http://schemas.openxmlformats.org/officeDocument/2006/relationships/image" Target="../media/image38.svg"/><Relationship Id="rId4" Type="http://schemas.openxmlformats.org/officeDocument/2006/relationships/image" Target="../media/image37.svg"/></Relationships>
</file>

<file path=ppt/slides/_rels/slide2.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notesSlide" Target="../notesSlides/notesSlide2.xml"/><Relationship Id="rId1" Type="http://schemas.openxmlformats.org/officeDocument/2006/relationships/slideLayout" Target="../slideLayouts/slideLayout51.xml"/><Relationship Id="rId4" Type="http://schemas.openxmlformats.org/officeDocument/2006/relationships/image" Target="../media/image23.svg"/></Relationships>
</file>

<file path=ppt/slides/_rels/slide20.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notesSlide" Target="../notesSlides/notesSlide16.xml"/><Relationship Id="rId1" Type="http://schemas.openxmlformats.org/officeDocument/2006/relationships/slideLayout" Target="../slideLayouts/slideLayout51.xml"/></Relationships>
</file>

<file path=ppt/slides/_rels/slide21.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notesSlide" Target="../notesSlides/notesSlide17.xml"/><Relationship Id="rId1" Type="http://schemas.openxmlformats.org/officeDocument/2006/relationships/slideLayout" Target="../slideLayouts/slideLayout51.xml"/></Relationships>
</file>

<file path=ppt/slides/_rels/slide22.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notesSlide" Target="../notesSlides/notesSlide18.xml"/><Relationship Id="rId1" Type="http://schemas.openxmlformats.org/officeDocument/2006/relationships/slideLayout" Target="../slideLayouts/slideLayout51.xml"/></Relationships>
</file>

<file path=ppt/slides/_rels/slide2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9.xml"/><Relationship Id="rId1" Type="http://schemas.openxmlformats.org/officeDocument/2006/relationships/slideLayout" Target="../slideLayouts/slideLayout57.xml"/></Relationships>
</file>

<file path=ppt/slides/_rels/slide24.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notesSlide" Target="../notesSlides/notesSlide20.xml"/><Relationship Id="rId1" Type="http://schemas.openxmlformats.org/officeDocument/2006/relationships/slideLayout" Target="../slideLayouts/slideLayout51.xml"/><Relationship Id="rId4" Type="http://schemas.openxmlformats.org/officeDocument/2006/relationships/image" Target="../media/image41.jpg"/></Relationships>
</file>

<file path=ppt/slides/_rels/slide25.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notesSlide" Target="../notesSlides/notesSlide21.xml"/><Relationship Id="rId1" Type="http://schemas.openxmlformats.org/officeDocument/2006/relationships/slideLayout" Target="../slideLayouts/slideLayout51.xml"/></Relationships>
</file>

<file path=ppt/slides/_rels/slide26.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notesSlide" Target="../notesSlides/notesSlide22.xml"/><Relationship Id="rId1" Type="http://schemas.openxmlformats.org/officeDocument/2006/relationships/slideLayout" Target="../slideLayouts/slideLayout51.xml"/><Relationship Id="rId4" Type="http://schemas.openxmlformats.org/officeDocument/2006/relationships/image" Target="../media/image42.svg"/></Relationships>
</file>

<file path=ppt/slides/_rels/slide27.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notesSlide" Target="../notesSlides/notesSlide23.xml"/><Relationship Id="rId1" Type="http://schemas.openxmlformats.org/officeDocument/2006/relationships/slideLayout" Target="../slideLayouts/slideLayout51.xml"/><Relationship Id="rId4" Type="http://schemas.openxmlformats.org/officeDocument/2006/relationships/image" Target="../media/image43.svg"/></Relationships>
</file>

<file path=ppt/slides/_rels/slide28.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notesSlide" Target="../notesSlides/notesSlide24.xml"/><Relationship Id="rId1" Type="http://schemas.openxmlformats.org/officeDocument/2006/relationships/slideLayout" Target="../slideLayouts/slideLayout51.xml"/></Relationships>
</file>

<file path=ppt/slides/_rels/slide29.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notesSlide" Target="../notesSlides/notesSlide25.xml"/><Relationship Id="rId1" Type="http://schemas.openxmlformats.org/officeDocument/2006/relationships/slideLayout" Target="../slideLayouts/slideLayout51.xml"/><Relationship Id="rId4" Type="http://schemas.openxmlformats.org/officeDocument/2006/relationships/image" Target="../media/image32.svg"/></Relationships>
</file>

<file path=ppt/slides/_rels/slide3.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notesSlide" Target="../notesSlides/notesSlide3.xml"/><Relationship Id="rId1" Type="http://schemas.openxmlformats.org/officeDocument/2006/relationships/slideLayout" Target="../slideLayouts/slideLayout51.xml"/></Relationships>
</file>

<file path=ppt/slides/_rels/slide30.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notesSlide" Target="../notesSlides/notesSlide26.xml"/><Relationship Id="rId1" Type="http://schemas.openxmlformats.org/officeDocument/2006/relationships/slideLayout" Target="../slideLayouts/slideLayout51.xml"/></Relationships>
</file>

<file path=ppt/slides/_rels/slide31.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notesSlide" Target="../notesSlides/notesSlide27.xml"/><Relationship Id="rId1" Type="http://schemas.openxmlformats.org/officeDocument/2006/relationships/slideLayout" Target="../slideLayouts/slideLayout51.xml"/></Relationships>
</file>

<file path=ppt/slides/_rels/slide32.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notesSlide" Target="../notesSlides/notesSlide28.xml"/><Relationship Id="rId1" Type="http://schemas.openxmlformats.org/officeDocument/2006/relationships/slideLayout" Target="../slideLayouts/slideLayout51.xml"/></Relationships>
</file>

<file path=ppt/slides/_rels/slide4.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notesSlide" Target="../notesSlides/notesSlide4.xml"/><Relationship Id="rId1" Type="http://schemas.openxmlformats.org/officeDocument/2006/relationships/slideLayout" Target="../slideLayouts/slideLayout51.xml"/></Relationships>
</file>

<file path=ppt/slides/_rels/slide6.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51.xml"/></Relationships>
</file>

<file path=ppt/slides/_rels/slide7.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7.png"/><Relationship Id="rId1" Type="http://schemas.openxmlformats.org/officeDocument/2006/relationships/slideLayout" Target="../slideLayouts/slideLayout5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AEBD12A3-92F6-423A-ACC7-549BD1F438C3}"/>
              </a:ext>
            </a:extLst>
          </p:cNvPr>
          <p:cNvPicPr>
            <a:picLocks noGrp="1" noChangeAspect="1"/>
          </p:cNvPicPr>
          <p:nvPr>
            <p:ph sz="quarter" idx="15"/>
          </p:nvPr>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pic>
        <p:nvPicPr>
          <p:cNvPr id="8" name="Content Placeholder 7" descr="A premium, modern office environment with a subtle focus on a conference table and two professionals engaged in conversation. The lighting is soft and professional, conveying trust, analysis, and sophistication. The composition allows for a centered title overlay. No visible or implied text, letters, or words should appear anywhere in the image. The mood should evoke credibility, critical thinking, and legal expertise">
            <a:extLst>
              <a:ext uri="{FF2B5EF4-FFF2-40B4-BE49-F238E27FC236}">
                <a16:creationId xmlns:a16="http://schemas.microsoft.com/office/drawing/2014/main" id="{1B85238A-E135-4729-A0B3-50A40D0EC1D8}"/>
              </a:ext>
            </a:extLst>
          </p:cNvPr>
          <p:cNvPicPr>
            <a:picLocks noGrp="1" noChangeAspect="1"/>
          </p:cNvPicPr>
          <p:nvPr>
            <p:ph sz="quarter" idx="16"/>
          </p:nvPr>
        </p:nvPicPr>
        <p:blipFill>
          <a:blip>
            <a:extLst>
              <a:ext uri="{96DAC541-7B7A-43D3-8B79-37D633B846F1}">
                <asvg:svgBlip xmlns:asvg="http://schemas.microsoft.com/office/drawing/2016/SVG/main" r:embed="rId4"/>
              </a:ext>
            </a:extLst>
          </a:blip>
          <a:stretch>
            <a:fillRect/>
          </a:stretch>
        </p:blipFill>
        <p:spPr>
          <a:xfrm>
            <a:off x="5334000" y="0"/>
            <a:ext cx="6858000" cy="6858000"/>
          </a:xfrm>
          <a:prstGeom prst="rect">
            <a:avLst/>
          </a:prstGeom>
        </p:spPr>
      </p:pic>
      <p:sp>
        <p:nvSpPr>
          <p:cNvPr id="6" name="Slide Number Placeholder 5">
            <a:extLst>
              <a:ext uri="{FF2B5EF4-FFF2-40B4-BE49-F238E27FC236}">
                <a16:creationId xmlns:a16="http://schemas.microsoft.com/office/drawing/2014/main" id="{0D906BBA-93B5-1445-18A4-C444F1D4448C}"/>
              </a:ext>
            </a:extLst>
          </p:cNvPr>
          <p:cNvSpPr>
            <a:spLocks noGrp="1"/>
          </p:cNvSpPr>
          <p:nvPr>
            <p:ph type="sldNum" sz="quarter" idx="12"/>
          </p:nvPr>
        </p:nvSpPr>
        <p:spPr/>
        <p:txBody>
          <a:bodyPr/>
          <a:lstStyle/>
          <a:p>
            <a:fld id="{AEAA3239-9EA4-4A65-A281-97F994456D9F}" type="slidenum">
              <a:rPr lang="en-US" smtClean="0"/>
              <a:t>1</a:t>
            </a:fld>
            <a:endParaRPr lang="en-US" dirty="0"/>
          </a:p>
        </p:txBody>
      </p:sp>
      <p:sp>
        <p:nvSpPr>
          <p:cNvPr id="9" name="TextBox 8">
            <a:extLst>
              <a:ext uri="{FF2B5EF4-FFF2-40B4-BE49-F238E27FC236}">
                <a16:creationId xmlns:a16="http://schemas.microsoft.com/office/drawing/2014/main" id="{CFBDCBC5-3A62-468C-8B5A-41EEF80D6AFC}"/>
              </a:ext>
            </a:extLst>
          </p:cNvPr>
          <p:cNvSpPr txBox="1"/>
          <p:nvPr/>
        </p:nvSpPr>
        <p:spPr>
          <a:xfrm>
            <a:off x="619125" y="1092547"/>
            <a:ext cx="4391025" cy="1340941"/>
          </a:xfrm>
          <a:prstGeom prst="rect">
            <a:avLst/>
          </a:prstGeom>
          <a:noFill/>
        </p:spPr>
        <p:txBody>
          <a:bodyPr wrap="square" rtlCol="0">
            <a:normAutofit fontScale="92500" lnSpcReduction="10000"/>
          </a:bodyPr>
          <a:lstStyle/>
          <a:p>
            <a:pPr marL="0" algn="l">
              <a:buNone/>
            </a:pPr>
            <a:r>
              <a:rPr sz="4800" b="0" dirty="0">
                <a:solidFill>
                  <a:srgbClr val="000000"/>
                </a:solidFill>
                <a:effectLst/>
                <a:latin typeface="Mongolian Baiti" panose="03000500000000000000" pitchFamily="66" charset="0"/>
              </a:rPr>
              <a:t>Closer to the Truth</a:t>
            </a:r>
            <a:r>
              <a:rPr dirty="0">
                <a:effectLst/>
              </a:rPr>
              <a:t> </a:t>
            </a:r>
            <a:endParaRPr lang="en-US" dirty="0"/>
          </a:p>
        </p:txBody>
      </p:sp>
      <p:sp>
        <p:nvSpPr>
          <p:cNvPr id="10" name="TextBox 9">
            <a:extLst>
              <a:ext uri="{FF2B5EF4-FFF2-40B4-BE49-F238E27FC236}">
                <a16:creationId xmlns:a16="http://schemas.microsoft.com/office/drawing/2014/main" id="{CEF29000-67FD-4862-9C01-DCB076360F92}"/>
              </a:ext>
            </a:extLst>
          </p:cNvPr>
          <p:cNvSpPr txBox="1"/>
          <p:nvPr/>
        </p:nvSpPr>
        <p:spPr>
          <a:xfrm>
            <a:off x="619125" y="5513307"/>
            <a:ext cx="4391025" cy="973395"/>
          </a:xfrm>
          <a:prstGeom prst="rect">
            <a:avLst/>
          </a:prstGeom>
          <a:noFill/>
        </p:spPr>
        <p:txBody>
          <a:bodyPr wrap="square" rtlCol="0">
            <a:normAutofit/>
          </a:bodyPr>
          <a:lstStyle/>
          <a:p>
            <a:pPr marL="0" algn="l">
              <a:buNone/>
            </a:pPr>
            <a:r>
              <a:rPr lang="en-US" sz="1800" b="0" dirty="0">
                <a:solidFill>
                  <a:srgbClr val="D27B07"/>
                </a:solidFill>
                <a:effectLst/>
                <a:latin typeface="Avenir"/>
              </a:rPr>
              <a:t>By Juan Ibarra, Mediate USA, Inc. </a:t>
            </a:r>
          </a:p>
          <a:p>
            <a:pPr marL="0" algn="l">
              <a:buNone/>
            </a:pPr>
            <a:r>
              <a:rPr lang="en-US" dirty="0">
                <a:solidFill>
                  <a:srgbClr val="D27B07"/>
                </a:solidFill>
                <a:latin typeface="Avenir"/>
              </a:rPr>
              <a:t>Part 1 of a Credibility-to-resolution Series</a:t>
            </a:r>
            <a:endParaRPr lang="en-US" sz="1800" b="0" dirty="0">
              <a:solidFill>
                <a:srgbClr val="D27B07"/>
              </a:solidFill>
              <a:effectLst/>
              <a:latin typeface="Avenir"/>
            </a:endParaRPr>
          </a:p>
        </p:txBody>
      </p:sp>
      <p:sp>
        <p:nvSpPr>
          <p:cNvPr id="3" name="TextBox 2">
            <a:extLst>
              <a:ext uri="{FF2B5EF4-FFF2-40B4-BE49-F238E27FC236}">
                <a16:creationId xmlns:a16="http://schemas.microsoft.com/office/drawing/2014/main" id="{5F6E04B7-7314-A8A5-360E-9C405AC9C7BA}"/>
              </a:ext>
            </a:extLst>
          </p:cNvPr>
          <p:cNvSpPr txBox="1"/>
          <p:nvPr/>
        </p:nvSpPr>
        <p:spPr>
          <a:xfrm>
            <a:off x="526026" y="2433488"/>
            <a:ext cx="4262284" cy="646331"/>
          </a:xfrm>
          <a:prstGeom prst="rect">
            <a:avLst/>
          </a:prstGeom>
          <a:noFill/>
        </p:spPr>
        <p:txBody>
          <a:bodyPr wrap="square">
            <a:spAutoFit/>
          </a:bodyPr>
          <a:lstStyle/>
          <a:p>
            <a:pPr marL="0" algn="l">
              <a:buNone/>
            </a:pPr>
            <a:r>
              <a:rPr lang="en-US" dirty="0">
                <a:solidFill>
                  <a:srgbClr val="D27B07"/>
                </a:solidFill>
                <a:latin typeface="Avenir"/>
              </a:rPr>
              <a:t>Indicators of Deceptive Behavior &amp; Credibility Signals for Lawyers </a:t>
            </a:r>
          </a:p>
        </p:txBody>
      </p:sp>
    </p:spTree>
    <p:extLst>
      <p:ext uri="{BB962C8B-B14F-4D97-AF65-F5344CB8AC3E}">
        <p14:creationId xmlns:p14="http://schemas.microsoft.com/office/powerpoint/2010/main" val="17168142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CD1EDCCE-8485-4FA7-8E81-D347327F0DB6}"/>
              </a:ext>
            </a:extLst>
          </p:cNvPr>
          <p:cNvPicPr>
            <a:picLocks noGrp="1" noChangeAspect="1"/>
          </p:cNvPicPr>
          <p:nvPr>
            <p:ph sz="quarter" idx="15"/>
          </p:nvPr>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pic>
        <p:nvPicPr>
          <p:cNvPr id="8" name="Content Placeholder 7" descr="A detailed scene showing three individuals in a high-stakes conversation: one person displaying visible stress cues (e.g., increased blinking, subtle facial microexpressions, slight perspiration), another person exhibiting avoidance behaviors (e.g., looking away, crossing arms, leaning back), and a third person showing incongruent actions (e.g., verbally expressing confidence while body language suggests uncertainty). The setting should be a professional environment, such as a meeting room, with realistic lighting and expressions. No visible or implied text, letters, or words should appear anywhere in the image. The composition should clearly highlight the nonverbal cues for easy recognition">
            <a:extLst>
              <a:ext uri="{FF2B5EF4-FFF2-40B4-BE49-F238E27FC236}">
                <a16:creationId xmlns:a16="http://schemas.microsoft.com/office/drawing/2014/main" id="{192C182F-99BC-4EF3-AE1F-12455C121876}"/>
              </a:ext>
            </a:extLst>
          </p:cNvPr>
          <p:cNvPicPr>
            <a:picLocks noGrp="1" noChangeAspect="1"/>
          </p:cNvPicPr>
          <p:nvPr>
            <p:ph sz="quarter" idx="16"/>
          </p:nvPr>
        </p:nvPicPr>
        <p:blipFill>
          <a:blip>
            <a:extLst>
              <a:ext uri="{96DAC541-7B7A-43D3-8B79-37D633B846F1}">
                <asvg:svgBlip xmlns:asvg="http://schemas.microsoft.com/office/drawing/2016/SVG/main" r:embed="rId4"/>
              </a:ext>
            </a:extLst>
          </a:blip>
          <a:stretch>
            <a:fillRect/>
          </a:stretch>
        </p:blipFill>
        <p:spPr>
          <a:xfrm>
            <a:off x="5334000" y="0"/>
            <a:ext cx="6858000" cy="6858000"/>
          </a:xfrm>
          <a:prstGeom prst="rect">
            <a:avLst/>
          </a:prstGeom>
        </p:spPr>
      </p:pic>
      <p:sp>
        <p:nvSpPr>
          <p:cNvPr id="6" name="Slide Number Placeholder 5">
            <a:extLst>
              <a:ext uri="{FF2B5EF4-FFF2-40B4-BE49-F238E27FC236}">
                <a16:creationId xmlns:a16="http://schemas.microsoft.com/office/drawing/2014/main" id="{370EE074-3868-FF91-9B8A-993BFFFCD8BB}"/>
              </a:ext>
            </a:extLst>
          </p:cNvPr>
          <p:cNvSpPr>
            <a:spLocks noGrp="1"/>
          </p:cNvSpPr>
          <p:nvPr>
            <p:ph type="sldNum" sz="quarter" idx="12"/>
          </p:nvPr>
        </p:nvSpPr>
        <p:spPr/>
        <p:txBody>
          <a:bodyPr/>
          <a:lstStyle/>
          <a:p>
            <a:fld id="{AEAA3239-9EA4-4A65-A281-97F994456D9F}" type="slidenum">
              <a:rPr lang="en-US" smtClean="0"/>
              <a:t>10</a:t>
            </a:fld>
            <a:endParaRPr lang="en-US" dirty="0"/>
          </a:p>
        </p:txBody>
      </p:sp>
      <p:sp>
        <p:nvSpPr>
          <p:cNvPr id="9" name="TextBox 8">
            <a:extLst>
              <a:ext uri="{FF2B5EF4-FFF2-40B4-BE49-F238E27FC236}">
                <a16:creationId xmlns:a16="http://schemas.microsoft.com/office/drawing/2014/main" id="{C40AACE4-3D67-4268-9B5D-47703DFCD964}"/>
              </a:ext>
            </a:extLst>
          </p:cNvPr>
          <p:cNvSpPr txBox="1"/>
          <p:nvPr/>
        </p:nvSpPr>
        <p:spPr>
          <a:xfrm>
            <a:off x="619125" y="581025"/>
            <a:ext cx="4391025" cy="1005780"/>
          </a:xfrm>
          <a:prstGeom prst="rect">
            <a:avLst/>
          </a:prstGeom>
          <a:noFill/>
        </p:spPr>
        <p:txBody>
          <a:bodyPr wrap="square" rtlCol="0">
            <a:normAutofit/>
          </a:bodyPr>
          <a:lstStyle/>
          <a:p>
            <a:pPr marL="0" algn="l">
              <a:buNone/>
            </a:pPr>
            <a:r>
              <a:rPr lang="en-US" sz="3600" dirty="0">
                <a:solidFill>
                  <a:srgbClr val="000000"/>
                </a:solidFill>
                <a:effectLst/>
                <a:latin typeface="Mongolian Baiti" panose="03000500000000000000" pitchFamily="66" charset="0"/>
              </a:rPr>
              <a:t>Unintended Messages</a:t>
            </a:r>
            <a:endParaRPr lang="en-US" dirty="0"/>
          </a:p>
        </p:txBody>
      </p:sp>
      <p:sp>
        <p:nvSpPr>
          <p:cNvPr id="10" name="TextBox 9">
            <a:extLst>
              <a:ext uri="{FF2B5EF4-FFF2-40B4-BE49-F238E27FC236}">
                <a16:creationId xmlns:a16="http://schemas.microsoft.com/office/drawing/2014/main" id="{AFE72624-566C-4EA8-AADD-CCDAE1D9B129}"/>
              </a:ext>
            </a:extLst>
          </p:cNvPr>
          <p:cNvSpPr txBox="1"/>
          <p:nvPr/>
        </p:nvSpPr>
        <p:spPr>
          <a:xfrm>
            <a:off x="619118" y="2972692"/>
            <a:ext cx="4391025" cy="217140"/>
          </a:xfrm>
          <a:prstGeom prst="rect">
            <a:avLst/>
          </a:prstGeom>
          <a:noFill/>
        </p:spPr>
        <p:txBody>
          <a:bodyPr wrap="square" rtlCol="0">
            <a:normAutofit fontScale="70000" lnSpcReduction="20000"/>
          </a:bodyPr>
          <a:lstStyle/>
          <a:p>
            <a:pPr marL="0" algn="l">
              <a:buNone/>
            </a:pPr>
            <a:r>
              <a:rPr sz="1425" b="1" dirty="0">
                <a:solidFill>
                  <a:srgbClr val="D27B07"/>
                </a:solidFill>
                <a:effectLst/>
                <a:latin typeface="Avenir"/>
              </a:rPr>
              <a:t>Stress responses </a:t>
            </a:r>
            <a:endParaRPr lang="en-US" dirty="0"/>
          </a:p>
        </p:txBody>
      </p:sp>
      <p:sp>
        <p:nvSpPr>
          <p:cNvPr id="11" name="TextBox 10">
            <a:extLst>
              <a:ext uri="{FF2B5EF4-FFF2-40B4-BE49-F238E27FC236}">
                <a16:creationId xmlns:a16="http://schemas.microsoft.com/office/drawing/2014/main" id="{B2DEE033-0AD4-44D0-877B-7AEAC5566AD6}"/>
              </a:ext>
            </a:extLst>
          </p:cNvPr>
          <p:cNvSpPr txBox="1"/>
          <p:nvPr/>
        </p:nvSpPr>
        <p:spPr>
          <a:xfrm>
            <a:off x="619119" y="3256802"/>
            <a:ext cx="4391025" cy="678656"/>
          </a:xfrm>
          <a:prstGeom prst="rect">
            <a:avLst/>
          </a:prstGeom>
          <a:noFill/>
        </p:spPr>
        <p:txBody>
          <a:bodyPr wrap="square" rtlCol="0">
            <a:normAutofit lnSpcReduction="10000"/>
          </a:bodyPr>
          <a:lstStyle/>
          <a:p>
            <a:pPr marL="0" marR="0" algn="l">
              <a:spcBef>
                <a:spcPts val="750"/>
              </a:spcBef>
              <a:buNone/>
            </a:pPr>
            <a:r>
              <a:rPr sz="1425" b="0" dirty="0">
                <a:solidFill>
                  <a:srgbClr val="000000"/>
                </a:solidFill>
                <a:effectLst/>
                <a:latin typeface="Avenir"/>
              </a:rPr>
              <a:t>High-stakes moments can trigger increased blinking, micro expressions, </a:t>
            </a:r>
            <a:r>
              <a:rPr lang="en-US" sz="1425" b="0" dirty="0">
                <a:solidFill>
                  <a:srgbClr val="000000"/>
                </a:solidFill>
                <a:effectLst/>
                <a:latin typeface="Avenir"/>
              </a:rPr>
              <a:t>Dry mouth, </a:t>
            </a:r>
            <a:r>
              <a:rPr sz="1425" b="0" dirty="0">
                <a:solidFill>
                  <a:srgbClr val="000000"/>
                </a:solidFill>
                <a:effectLst/>
                <a:latin typeface="Avenir"/>
              </a:rPr>
              <a:t>perspiration, and voice-pitch shifts. </a:t>
            </a:r>
            <a:endParaRPr lang="en-US" dirty="0"/>
          </a:p>
        </p:txBody>
      </p:sp>
      <p:sp>
        <p:nvSpPr>
          <p:cNvPr id="12" name="TextBox 11">
            <a:extLst>
              <a:ext uri="{FF2B5EF4-FFF2-40B4-BE49-F238E27FC236}">
                <a16:creationId xmlns:a16="http://schemas.microsoft.com/office/drawing/2014/main" id="{08E602D4-5FDF-4221-BC6D-4103D327F322}"/>
              </a:ext>
            </a:extLst>
          </p:cNvPr>
          <p:cNvSpPr txBox="1"/>
          <p:nvPr/>
        </p:nvSpPr>
        <p:spPr>
          <a:xfrm>
            <a:off x="619120" y="4187424"/>
            <a:ext cx="4391025" cy="217140"/>
          </a:xfrm>
          <a:prstGeom prst="rect">
            <a:avLst/>
          </a:prstGeom>
          <a:noFill/>
        </p:spPr>
        <p:txBody>
          <a:bodyPr wrap="square" rtlCol="0">
            <a:normAutofit fontScale="70000" lnSpcReduction="20000"/>
          </a:bodyPr>
          <a:lstStyle/>
          <a:p>
            <a:pPr marL="0" marR="0" algn="l">
              <a:spcBef>
                <a:spcPts val="1050"/>
              </a:spcBef>
              <a:buNone/>
            </a:pPr>
            <a:r>
              <a:rPr sz="1425" b="1" dirty="0">
                <a:solidFill>
                  <a:srgbClr val="D27B07"/>
                </a:solidFill>
                <a:effectLst/>
                <a:latin typeface="Avenir"/>
              </a:rPr>
              <a:t>Avoidance behaviors </a:t>
            </a:r>
            <a:endParaRPr lang="en-US" dirty="0"/>
          </a:p>
        </p:txBody>
      </p:sp>
      <p:sp>
        <p:nvSpPr>
          <p:cNvPr id="13" name="TextBox 12">
            <a:extLst>
              <a:ext uri="{FF2B5EF4-FFF2-40B4-BE49-F238E27FC236}">
                <a16:creationId xmlns:a16="http://schemas.microsoft.com/office/drawing/2014/main" id="{5E8CFC31-828D-4966-AB7C-430143F9A83D}"/>
              </a:ext>
            </a:extLst>
          </p:cNvPr>
          <p:cNvSpPr txBox="1"/>
          <p:nvPr/>
        </p:nvSpPr>
        <p:spPr>
          <a:xfrm>
            <a:off x="619120" y="4452189"/>
            <a:ext cx="4391025" cy="678656"/>
          </a:xfrm>
          <a:prstGeom prst="rect">
            <a:avLst/>
          </a:prstGeom>
          <a:noFill/>
        </p:spPr>
        <p:txBody>
          <a:bodyPr wrap="square" rtlCol="0">
            <a:normAutofit lnSpcReduction="10000"/>
          </a:bodyPr>
          <a:lstStyle/>
          <a:p>
            <a:pPr marL="0" marR="0" algn="l">
              <a:spcBef>
                <a:spcPts val="750"/>
              </a:spcBef>
              <a:buNone/>
            </a:pPr>
            <a:r>
              <a:rPr sz="1425" b="0" dirty="0">
                <a:solidFill>
                  <a:srgbClr val="000000"/>
                </a:solidFill>
                <a:effectLst/>
                <a:latin typeface="Avenir"/>
              </a:rPr>
              <a:t>Looking away, reduced eye contact, </a:t>
            </a:r>
            <a:r>
              <a:rPr lang="en-US" sz="1425" b="0" dirty="0">
                <a:solidFill>
                  <a:srgbClr val="000000"/>
                </a:solidFill>
                <a:effectLst/>
                <a:latin typeface="Avenir"/>
              </a:rPr>
              <a:t>failure to answer the questions</a:t>
            </a:r>
            <a:r>
              <a:rPr sz="1425" b="0" dirty="0">
                <a:solidFill>
                  <a:srgbClr val="000000"/>
                </a:solidFill>
                <a:effectLst/>
                <a:latin typeface="Avenir"/>
              </a:rPr>
              <a:t>, or physical withdrawal may signal discomfort or deception. </a:t>
            </a:r>
            <a:endParaRPr lang="en-US" dirty="0"/>
          </a:p>
        </p:txBody>
      </p:sp>
      <p:sp>
        <p:nvSpPr>
          <p:cNvPr id="14" name="TextBox 13">
            <a:extLst>
              <a:ext uri="{FF2B5EF4-FFF2-40B4-BE49-F238E27FC236}">
                <a16:creationId xmlns:a16="http://schemas.microsoft.com/office/drawing/2014/main" id="{82D623B0-422E-4428-8E9E-646900172BB8}"/>
              </a:ext>
            </a:extLst>
          </p:cNvPr>
          <p:cNvSpPr txBox="1"/>
          <p:nvPr/>
        </p:nvSpPr>
        <p:spPr>
          <a:xfrm>
            <a:off x="619121" y="5226095"/>
            <a:ext cx="4391025" cy="217140"/>
          </a:xfrm>
          <a:prstGeom prst="rect">
            <a:avLst/>
          </a:prstGeom>
          <a:noFill/>
        </p:spPr>
        <p:txBody>
          <a:bodyPr wrap="square" rtlCol="0">
            <a:normAutofit fontScale="70000" lnSpcReduction="20000"/>
          </a:bodyPr>
          <a:lstStyle/>
          <a:p>
            <a:pPr marL="0" marR="0" algn="l">
              <a:spcBef>
                <a:spcPts val="1050"/>
              </a:spcBef>
              <a:buNone/>
            </a:pPr>
            <a:r>
              <a:rPr sz="1425" b="1" dirty="0">
                <a:solidFill>
                  <a:srgbClr val="D27B07"/>
                </a:solidFill>
                <a:effectLst/>
                <a:latin typeface="Avenir"/>
              </a:rPr>
              <a:t>Incongruent actions </a:t>
            </a:r>
            <a:endParaRPr lang="en-US" dirty="0"/>
          </a:p>
        </p:txBody>
      </p:sp>
      <p:sp>
        <p:nvSpPr>
          <p:cNvPr id="15" name="TextBox 14">
            <a:extLst>
              <a:ext uri="{FF2B5EF4-FFF2-40B4-BE49-F238E27FC236}">
                <a16:creationId xmlns:a16="http://schemas.microsoft.com/office/drawing/2014/main" id="{B206E519-209B-4D54-8B00-006F78DE95ED}"/>
              </a:ext>
            </a:extLst>
          </p:cNvPr>
          <p:cNvSpPr txBox="1"/>
          <p:nvPr/>
        </p:nvSpPr>
        <p:spPr>
          <a:xfrm>
            <a:off x="619122" y="5538485"/>
            <a:ext cx="4391025" cy="904875"/>
          </a:xfrm>
          <a:prstGeom prst="rect">
            <a:avLst/>
          </a:prstGeom>
          <a:noFill/>
        </p:spPr>
        <p:txBody>
          <a:bodyPr wrap="square" rtlCol="0">
            <a:normAutofit/>
          </a:bodyPr>
          <a:lstStyle/>
          <a:p>
            <a:pPr marL="0" marR="0" algn="l">
              <a:spcBef>
                <a:spcPts val="750"/>
              </a:spcBef>
              <a:buNone/>
            </a:pPr>
            <a:r>
              <a:rPr sz="1425" b="0" dirty="0">
                <a:solidFill>
                  <a:srgbClr val="000000"/>
                </a:solidFill>
                <a:effectLst/>
                <a:latin typeface="Avenir"/>
              </a:rPr>
              <a:t>When words don’t match body language, it often points to uncertainty or dishonesty; neuroscience supports these cues under pressure. </a:t>
            </a:r>
            <a:endParaRPr lang="en-US" dirty="0"/>
          </a:p>
        </p:txBody>
      </p:sp>
      <p:sp>
        <p:nvSpPr>
          <p:cNvPr id="2" name="TextBox 1">
            <a:extLst>
              <a:ext uri="{FF2B5EF4-FFF2-40B4-BE49-F238E27FC236}">
                <a16:creationId xmlns:a16="http://schemas.microsoft.com/office/drawing/2014/main" id="{FB03FAB3-6BC3-8C5B-703A-B8B77BC9F430}"/>
              </a:ext>
            </a:extLst>
          </p:cNvPr>
          <p:cNvSpPr txBox="1"/>
          <p:nvPr/>
        </p:nvSpPr>
        <p:spPr>
          <a:xfrm>
            <a:off x="619117" y="1749025"/>
            <a:ext cx="4391025" cy="217140"/>
          </a:xfrm>
          <a:prstGeom prst="rect">
            <a:avLst/>
          </a:prstGeom>
          <a:noFill/>
        </p:spPr>
        <p:txBody>
          <a:bodyPr wrap="square" rtlCol="0">
            <a:normAutofit fontScale="70000" lnSpcReduction="20000"/>
          </a:bodyPr>
          <a:lstStyle/>
          <a:p>
            <a:pPr marL="0" algn="l">
              <a:buNone/>
            </a:pPr>
            <a:r>
              <a:rPr lang="en-US" sz="1425" b="1" dirty="0">
                <a:solidFill>
                  <a:srgbClr val="D27B07"/>
                </a:solidFill>
                <a:effectLst/>
                <a:latin typeface="Avenir"/>
              </a:rPr>
              <a:t>Truth in the lie</a:t>
            </a:r>
            <a:endParaRPr lang="en-US" dirty="0"/>
          </a:p>
        </p:txBody>
      </p:sp>
      <p:sp>
        <p:nvSpPr>
          <p:cNvPr id="3" name="TextBox 2">
            <a:extLst>
              <a:ext uri="{FF2B5EF4-FFF2-40B4-BE49-F238E27FC236}">
                <a16:creationId xmlns:a16="http://schemas.microsoft.com/office/drawing/2014/main" id="{F87A8B8C-722B-8950-7DB3-A70DB0025D1D}"/>
              </a:ext>
            </a:extLst>
          </p:cNvPr>
          <p:cNvSpPr txBox="1"/>
          <p:nvPr/>
        </p:nvSpPr>
        <p:spPr>
          <a:xfrm>
            <a:off x="619117" y="2061415"/>
            <a:ext cx="4391025" cy="678656"/>
          </a:xfrm>
          <a:prstGeom prst="rect">
            <a:avLst/>
          </a:prstGeom>
          <a:noFill/>
        </p:spPr>
        <p:txBody>
          <a:bodyPr wrap="square" rtlCol="0">
            <a:normAutofit lnSpcReduction="10000"/>
          </a:bodyPr>
          <a:lstStyle/>
          <a:p>
            <a:pPr marL="0" marR="0" algn="l">
              <a:spcBef>
                <a:spcPts val="750"/>
              </a:spcBef>
              <a:buNone/>
            </a:pPr>
            <a:r>
              <a:rPr lang="en-US" sz="1425" b="0" dirty="0">
                <a:solidFill>
                  <a:srgbClr val="000000"/>
                </a:solidFill>
                <a:effectLst/>
                <a:latin typeface="Avenir"/>
              </a:rPr>
              <a:t>Not intentional; happening unexpectedly or by accident; without realizing it, deceptive people express a revealing message in the words they choose to articulate the lie.</a:t>
            </a:r>
            <a:endParaRPr lang="en-US" dirty="0"/>
          </a:p>
        </p:txBody>
      </p:sp>
    </p:spTree>
    <p:extLst>
      <p:ext uri="{BB962C8B-B14F-4D97-AF65-F5344CB8AC3E}">
        <p14:creationId xmlns:p14="http://schemas.microsoft.com/office/powerpoint/2010/main" val="5743420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130C5C-9948-3D50-C3DB-5C574D1D6266}"/>
            </a:ext>
          </a:extLst>
        </p:cNvPr>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6FD459B4-C2DF-1017-79EA-C33A904D33D9}"/>
              </a:ext>
            </a:extLst>
          </p:cNvPr>
          <p:cNvPicPr>
            <a:picLocks noGrp="1" noChangeAspect="1"/>
          </p:cNvPicPr>
          <p:nvPr>
            <p:ph sz="quarter" idx="15"/>
          </p:nvPr>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4" name="Content Placeholder 3">
            <a:extLst>
              <a:ext uri="{FF2B5EF4-FFF2-40B4-BE49-F238E27FC236}">
                <a16:creationId xmlns:a16="http://schemas.microsoft.com/office/drawing/2014/main" id="{75A87169-9017-862F-6E32-056693CED757}"/>
              </a:ext>
            </a:extLst>
          </p:cNvPr>
          <p:cNvSpPr>
            <a:spLocks noGrp="1"/>
          </p:cNvSpPr>
          <p:nvPr>
            <p:ph sz="quarter" idx="16"/>
          </p:nvPr>
        </p:nvSpPr>
        <p:spPr>
          <a:xfrm>
            <a:off x="661526" y="3777123"/>
            <a:ext cx="10534650" cy="2419350"/>
          </a:xfrm>
        </p:spPr>
        <p:txBody>
          <a:bodyPr>
            <a:normAutofit/>
          </a:bodyPr>
          <a:lstStyle/>
          <a:p>
            <a:pPr marL="0" indent="0" fontAlgn="b">
              <a:buNone/>
            </a:pPr>
            <a:r>
              <a:rPr lang="en-US" sz="6600" cap="all" dirty="0">
                <a:latin typeface="+mj-lt"/>
              </a:rPr>
              <a:t>Perception vs Perspective</a:t>
            </a:r>
            <a:endParaRPr lang="en-US" sz="6600" dirty="0">
              <a:latin typeface="+mj-lt"/>
            </a:endParaRPr>
          </a:p>
        </p:txBody>
      </p:sp>
      <p:sp>
        <p:nvSpPr>
          <p:cNvPr id="6" name="Slide Number Placeholder 5">
            <a:extLst>
              <a:ext uri="{FF2B5EF4-FFF2-40B4-BE49-F238E27FC236}">
                <a16:creationId xmlns:a16="http://schemas.microsoft.com/office/drawing/2014/main" id="{786A37EF-AC54-63A9-B094-FB5E991F5A83}"/>
              </a:ext>
            </a:extLst>
          </p:cNvPr>
          <p:cNvSpPr>
            <a:spLocks noGrp="1"/>
          </p:cNvSpPr>
          <p:nvPr>
            <p:ph type="sldNum" sz="quarter" idx="12"/>
          </p:nvPr>
        </p:nvSpPr>
        <p:spPr/>
        <p:txBody>
          <a:bodyPr/>
          <a:lstStyle/>
          <a:p>
            <a:fld id="{AEAA3239-9EA4-4A65-A281-97F994456D9F}" type="slidenum">
              <a:rPr lang="en-US" smtClean="0"/>
              <a:t>11</a:t>
            </a:fld>
            <a:endParaRPr lang="en-US" dirty="0"/>
          </a:p>
        </p:txBody>
      </p:sp>
    </p:spTree>
    <p:extLst>
      <p:ext uri="{BB962C8B-B14F-4D97-AF65-F5344CB8AC3E}">
        <p14:creationId xmlns:p14="http://schemas.microsoft.com/office/powerpoint/2010/main" val="39075982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988559BE-4A6B-4200-A9B3-8340E8507730}"/>
              </a:ext>
            </a:extLst>
          </p:cNvPr>
          <p:cNvPicPr>
            <a:picLocks noGrp="1" noChangeAspect="1"/>
          </p:cNvPicPr>
          <p:nvPr>
            <p:ph sz="quarter" idx="15"/>
          </p:nvPr>
        </p:nvPicPr>
        <p:blipFill>
          <a:blip>
            <a:extLst>
              <a:ext uri="{96DAC541-7B7A-43D3-8B79-37D633B846F1}">
                <asvg:svgBlip xmlns:asvg="http://schemas.microsoft.com/office/drawing/2016/SVG/main" r:embed="rId3"/>
              </a:ext>
            </a:extLst>
          </a:blip>
          <a:stretch>
            <a:fillRect/>
          </a:stretch>
        </p:blipFill>
        <p:spPr>
          <a:xfrm>
            <a:off x="-1" y="0"/>
            <a:ext cx="12192000" cy="6858000"/>
          </a:xfrm>
          <a:prstGeom prst="rect">
            <a:avLst/>
          </a:prstGeom>
        </p:spPr>
      </p:pic>
      <p:sp>
        <p:nvSpPr>
          <p:cNvPr id="6" name="Slide Number Placeholder 5">
            <a:extLst>
              <a:ext uri="{FF2B5EF4-FFF2-40B4-BE49-F238E27FC236}">
                <a16:creationId xmlns:a16="http://schemas.microsoft.com/office/drawing/2014/main" id="{928E5059-0AB1-CC23-0D85-DE678F1A34E5}"/>
              </a:ext>
            </a:extLst>
          </p:cNvPr>
          <p:cNvSpPr>
            <a:spLocks noGrp="1"/>
          </p:cNvSpPr>
          <p:nvPr>
            <p:ph type="sldNum" sz="quarter" idx="12"/>
          </p:nvPr>
        </p:nvSpPr>
        <p:spPr/>
        <p:txBody>
          <a:bodyPr/>
          <a:lstStyle/>
          <a:p>
            <a:fld id="{AEAA3239-9EA4-4A65-A281-97F994456D9F}" type="slidenum">
              <a:rPr lang="en-US" smtClean="0"/>
              <a:t>12</a:t>
            </a:fld>
            <a:endParaRPr lang="en-US" dirty="0"/>
          </a:p>
        </p:txBody>
      </p:sp>
      <p:pic>
        <p:nvPicPr>
          <p:cNvPr id="2" name="Content Placeholder 4" descr="A picture containing linedrawing&#10;&#10;Description automatically generated">
            <a:extLst>
              <a:ext uri="{FF2B5EF4-FFF2-40B4-BE49-F238E27FC236}">
                <a16:creationId xmlns:a16="http://schemas.microsoft.com/office/drawing/2014/main" id="{1F2E19D0-F310-FB9D-BED4-92A18E47C4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934064"/>
            <a:ext cx="4650658" cy="5187199"/>
          </a:xfrm>
          <a:prstGeom prst="rect">
            <a:avLst/>
          </a:prstGeom>
        </p:spPr>
      </p:pic>
      <p:sp>
        <p:nvSpPr>
          <p:cNvPr id="13" name="TextBox 12">
            <a:extLst>
              <a:ext uri="{FF2B5EF4-FFF2-40B4-BE49-F238E27FC236}">
                <a16:creationId xmlns:a16="http://schemas.microsoft.com/office/drawing/2014/main" id="{FD157040-555F-8B42-4BE4-3C00746D7F1E}"/>
              </a:ext>
            </a:extLst>
          </p:cNvPr>
          <p:cNvSpPr txBox="1"/>
          <p:nvPr/>
        </p:nvSpPr>
        <p:spPr>
          <a:xfrm>
            <a:off x="8854166" y="816077"/>
            <a:ext cx="3455821" cy="3354765"/>
          </a:xfrm>
          <a:prstGeom prst="rect">
            <a:avLst/>
          </a:prstGeom>
          <a:noFill/>
        </p:spPr>
        <p:txBody>
          <a:bodyPr wrap="square">
            <a:spAutoFit/>
          </a:bodyPr>
          <a:lstStyle/>
          <a:p>
            <a:pPr marL="457200" indent="-457200">
              <a:buFont typeface="Arial" panose="020B0604020202020204" pitchFamily="34" charset="0"/>
              <a:buChar char="•"/>
            </a:pPr>
            <a:r>
              <a:rPr lang="en-US" sz="2600" u="sng" dirty="0">
                <a:latin typeface="+mj-lt"/>
              </a:rPr>
              <a:t>Perspective</a:t>
            </a:r>
            <a:r>
              <a:rPr lang="en-US" sz="2600" dirty="0">
                <a:latin typeface="+mj-lt"/>
              </a:rPr>
              <a:t> is the art of observing the world from outside of yourself. </a:t>
            </a:r>
          </a:p>
          <a:p>
            <a:pPr marL="457200" indent="-457200">
              <a:buFont typeface="Arial" panose="020B0604020202020204" pitchFamily="34" charset="0"/>
              <a:buChar char="•"/>
            </a:pPr>
            <a:endParaRPr lang="en-US" sz="2600" dirty="0">
              <a:latin typeface="+mj-lt"/>
            </a:endParaRPr>
          </a:p>
          <a:p>
            <a:pPr marL="457200" indent="-457200">
              <a:buFont typeface="Arial" panose="020B0604020202020204" pitchFamily="34" charset="0"/>
              <a:buChar char="•"/>
            </a:pPr>
            <a:r>
              <a:rPr lang="en-US" sz="2800" dirty="0">
                <a:latin typeface="+mj-lt"/>
              </a:rPr>
              <a:t>Perception is unique only to you </a:t>
            </a:r>
          </a:p>
          <a:p>
            <a:pPr marL="457200" indent="-457200">
              <a:buFont typeface="Arial" panose="020B0604020202020204" pitchFamily="34" charset="0"/>
              <a:buChar char="•"/>
            </a:pPr>
            <a:endParaRPr lang="en-US" sz="2600" dirty="0">
              <a:latin typeface="+mj-lt"/>
            </a:endParaRPr>
          </a:p>
        </p:txBody>
      </p:sp>
      <p:sp>
        <p:nvSpPr>
          <p:cNvPr id="14" name="Content Placeholder 2">
            <a:extLst>
              <a:ext uri="{FF2B5EF4-FFF2-40B4-BE49-F238E27FC236}">
                <a16:creationId xmlns:a16="http://schemas.microsoft.com/office/drawing/2014/main" id="{2A659B70-A464-C452-DD95-7137C1B2DC08}"/>
              </a:ext>
            </a:extLst>
          </p:cNvPr>
          <p:cNvSpPr txBox="1">
            <a:spLocks/>
          </p:cNvSpPr>
          <p:nvPr/>
        </p:nvSpPr>
        <p:spPr>
          <a:xfrm>
            <a:off x="4434348" y="816077"/>
            <a:ext cx="4906391" cy="5107859"/>
          </a:xfrm>
          <a:prstGeom prst="rect">
            <a:avLst/>
          </a:prstGeom>
        </p:spPr>
        <p:txBody>
          <a:bodyPr>
            <a:noAutofit/>
          </a:bodyPr>
          <a:lstStyle>
            <a:lvl1pPr marL="228600" indent="-228600" algn="l" defTabSz="914400" rtl="0" eaLnBrk="1" latinLnBrk="0" hangingPunct="1">
              <a:lnSpc>
                <a:spcPct val="120000"/>
              </a:lnSpc>
              <a:spcBef>
                <a:spcPts val="1000"/>
              </a:spcBef>
              <a:buFont typeface="Arial" panose="020B0604020202020204" pitchFamily="34" charset="0"/>
              <a:buChar char="•"/>
              <a:defRPr sz="1400" b="0" i="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400" b="0" i="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b="0" i="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b="0" i="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285750">
              <a:buSzPct val="95000"/>
            </a:pPr>
            <a:r>
              <a:rPr lang="en-US" sz="2600" u="sng" dirty="0">
                <a:latin typeface="+mj-lt"/>
                <a:ea typeface="Calibri" panose="020F0502020204030204" pitchFamily="34" charset="0"/>
                <a:cs typeface="Times New Roman" panose="02020603050405020304" pitchFamily="18" charset="0"/>
              </a:rPr>
              <a:t>Perception</a:t>
            </a:r>
            <a:r>
              <a:rPr lang="en-US" sz="2600" dirty="0">
                <a:latin typeface="+mj-lt"/>
                <a:ea typeface="Calibri" panose="020F0502020204030204" pitchFamily="34" charset="0"/>
                <a:cs typeface="Times New Roman" panose="02020603050405020304" pitchFamily="18" charset="0"/>
              </a:rPr>
              <a:t> is your interpretation of the world around you.</a:t>
            </a:r>
          </a:p>
          <a:p>
            <a:pPr marL="514350" indent="-285750">
              <a:buSzPct val="95000"/>
            </a:pPr>
            <a:r>
              <a:rPr lang="en-US" sz="2600" u="sng" dirty="0">
                <a:latin typeface="+mj-lt"/>
              </a:rPr>
              <a:t>Perception</a:t>
            </a:r>
            <a:r>
              <a:rPr lang="en-US" sz="2600" dirty="0">
                <a:latin typeface="+mj-lt"/>
              </a:rPr>
              <a:t> is unique only to you </a:t>
            </a:r>
          </a:p>
          <a:p>
            <a:pPr lvl="1"/>
            <a:r>
              <a:rPr lang="en-US" sz="2600" dirty="0">
                <a:latin typeface="+mj-lt"/>
                <a:ea typeface="Calibri" panose="020F0502020204030204" pitchFamily="34" charset="0"/>
                <a:cs typeface="Times New Roman" panose="02020603050405020304" pitchFamily="18" charset="0"/>
              </a:rPr>
              <a:t>People become argumentative trying to convince other people of their own perspective.</a:t>
            </a:r>
          </a:p>
          <a:p>
            <a:pPr lvl="1"/>
            <a:r>
              <a:rPr lang="en-US" sz="2600" dirty="0">
                <a:latin typeface="+mj-lt"/>
                <a:ea typeface="Calibri" panose="020F0502020204030204" pitchFamily="34" charset="0"/>
                <a:cs typeface="Times New Roman" panose="02020603050405020304" pitchFamily="18" charset="0"/>
              </a:rPr>
              <a:t>They stay trapped in their own perception unable to think about a different perspective.  </a:t>
            </a:r>
          </a:p>
          <a:p>
            <a:pPr lvl="1" indent="0">
              <a:buClr>
                <a:srgbClr val="224E99"/>
              </a:buClr>
              <a:buFont typeface="Arial" panose="020B0604020202020204" pitchFamily="34" charset="0"/>
              <a:buNone/>
            </a:pPr>
            <a:endParaRPr lang="en-US" sz="2600" dirty="0">
              <a:latin typeface="Aptos" panose="020B0004020202020204" pitchFamily="34" charset="0"/>
              <a:ea typeface="Calibri" panose="020F0502020204030204" pitchFamily="34" charset="0"/>
              <a:cs typeface="Times New Roman" panose="02020603050405020304" pitchFamily="18" charset="0"/>
            </a:endParaRPr>
          </a:p>
          <a:p>
            <a:pPr lvl="1">
              <a:buClr>
                <a:srgbClr val="224E99"/>
              </a:buClr>
            </a:pPr>
            <a:endParaRPr lang="en-US" sz="2600" dirty="0">
              <a:latin typeface="Aptos" panose="020B00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851474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503678-211A-CB00-378A-E06E073194F2}"/>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A0EAB4F1-B8E5-007D-D2E0-064C38265051}"/>
              </a:ext>
            </a:extLst>
          </p:cNvPr>
          <p:cNvSpPr>
            <a:spLocks noGrp="1"/>
          </p:cNvSpPr>
          <p:nvPr>
            <p:ph type="sldNum" sz="quarter" idx="12"/>
          </p:nvPr>
        </p:nvSpPr>
        <p:spPr/>
        <p:txBody>
          <a:bodyPr/>
          <a:lstStyle/>
          <a:p>
            <a:fld id="{AEAA3239-9EA4-4A65-A281-97F994456D9F}" type="slidenum">
              <a:rPr lang="en-US" smtClean="0"/>
              <a:t>13</a:t>
            </a:fld>
            <a:endParaRPr lang="en-US" dirty="0"/>
          </a:p>
        </p:txBody>
      </p:sp>
      <p:sp>
        <p:nvSpPr>
          <p:cNvPr id="4" name="TextBox 3">
            <a:extLst>
              <a:ext uri="{FF2B5EF4-FFF2-40B4-BE49-F238E27FC236}">
                <a16:creationId xmlns:a16="http://schemas.microsoft.com/office/drawing/2014/main" id="{C6B79B6B-1AF6-58D0-6E90-DEF815C82E14}"/>
              </a:ext>
            </a:extLst>
          </p:cNvPr>
          <p:cNvSpPr txBox="1"/>
          <p:nvPr/>
        </p:nvSpPr>
        <p:spPr>
          <a:xfrm>
            <a:off x="2971800" y="503592"/>
            <a:ext cx="6850626" cy="646331"/>
          </a:xfrm>
          <a:prstGeom prst="rect">
            <a:avLst/>
          </a:prstGeom>
          <a:noFill/>
        </p:spPr>
        <p:txBody>
          <a:bodyPr wrap="square">
            <a:spAutoFit/>
          </a:bodyPr>
          <a:lstStyle/>
          <a:p>
            <a:pPr algn="ctr"/>
            <a:r>
              <a:rPr lang="en-US" sz="3600" cap="all" dirty="0">
                <a:latin typeface="+mj-lt"/>
              </a:rPr>
              <a:t>Perspective VS Empathy</a:t>
            </a:r>
            <a:endParaRPr lang="en-US" sz="3600" dirty="0">
              <a:latin typeface="+mj-lt"/>
            </a:endParaRPr>
          </a:p>
        </p:txBody>
      </p:sp>
      <p:sp>
        <p:nvSpPr>
          <p:cNvPr id="9" name="Content Placeholder 2">
            <a:extLst>
              <a:ext uri="{FF2B5EF4-FFF2-40B4-BE49-F238E27FC236}">
                <a16:creationId xmlns:a16="http://schemas.microsoft.com/office/drawing/2014/main" id="{152A6290-9BD8-0FE8-8DEF-EB8DD6B1B424}"/>
              </a:ext>
            </a:extLst>
          </p:cNvPr>
          <p:cNvSpPr txBox="1">
            <a:spLocks/>
          </p:cNvSpPr>
          <p:nvPr/>
        </p:nvSpPr>
        <p:spPr>
          <a:xfrm>
            <a:off x="619328" y="2175962"/>
            <a:ext cx="10953344" cy="4351338"/>
          </a:xfrm>
          <a:prstGeom prst="rect">
            <a:avLst/>
          </a:prstGeom>
        </p:spPr>
        <p:txBody>
          <a:bodyPr/>
          <a:lstStyle>
            <a:lvl1pPr marL="228600" indent="-228600" algn="l" defTabSz="914400" rtl="0" eaLnBrk="1" latinLnBrk="0" hangingPunct="1">
              <a:lnSpc>
                <a:spcPct val="120000"/>
              </a:lnSpc>
              <a:spcBef>
                <a:spcPts val="1000"/>
              </a:spcBef>
              <a:buFont typeface="Arial" panose="020B0604020202020204" pitchFamily="34" charset="0"/>
              <a:buChar char="•"/>
              <a:defRPr sz="1400" b="0" i="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400" b="0" i="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b="0" i="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b="0" i="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SzPct val="95000"/>
            </a:pPr>
            <a:r>
              <a:rPr lang="en-US" sz="2800" dirty="0">
                <a:latin typeface="+mj-lt"/>
              </a:rPr>
              <a:t>Empathy is about feeling and understanding what other people feel.</a:t>
            </a:r>
          </a:p>
          <a:p>
            <a:pPr>
              <a:buSzPct val="95000"/>
            </a:pPr>
            <a:r>
              <a:rPr lang="en-US" sz="2800" dirty="0">
                <a:latin typeface="+mj-lt"/>
              </a:rPr>
              <a:t>Perspective is deeper, it’s understanding more than feelings, but with logic.</a:t>
            </a:r>
          </a:p>
          <a:p>
            <a:pPr>
              <a:buSzPct val="95000"/>
            </a:pPr>
            <a:r>
              <a:rPr lang="en-US" sz="2800" dirty="0">
                <a:latin typeface="+mj-lt"/>
              </a:rPr>
              <a:t>Validating a person’s world builds immense trust and it can aid you in seeking more information, persuading, motivating, and building trust. </a:t>
            </a:r>
          </a:p>
        </p:txBody>
      </p:sp>
    </p:spTree>
    <p:extLst>
      <p:ext uri="{BB962C8B-B14F-4D97-AF65-F5344CB8AC3E}">
        <p14:creationId xmlns:p14="http://schemas.microsoft.com/office/powerpoint/2010/main" val="17089821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7E634EE9-AE77-4C12-8C9B-2F812487FE3C}"/>
              </a:ext>
            </a:extLst>
          </p:cNvPr>
          <p:cNvPicPr>
            <a:picLocks noGrp="1" noChangeAspect="1"/>
          </p:cNvPicPr>
          <p:nvPr>
            <p:ph sz="quarter" idx="15"/>
          </p:nvPr>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4" name="Content Placeholder 3">
            <a:extLst>
              <a:ext uri="{FF2B5EF4-FFF2-40B4-BE49-F238E27FC236}">
                <a16:creationId xmlns:a16="http://schemas.microsoft.com/office/drawing/2014/main" id="{764DCE87-AFC1-4DB6-2709-EBDAFD637583}"/>
              </a:ext>
            </a:extLst>
          </p:cNvPr>
          <p:cNvSpPr>
            <a:spLocks noGrp="1"/>
          </p:cNvSpPr>
          <p:nvPr>
            <p:ph sz="quarter" idx="16"/>
          </p:nvPr>
        </p:nvSpPr>
        <p:spPr>
          <a:xfrm>
            <a:off x="828675" y="3609975"/>
            <a:ext cx="10534650" cy="2419350"/>
          </a:xfrm>
        </p:spPr>
        <p:txBody>
          <a:bodyPr>
            <a:normAutofit fontScale="92500" lnSpcReduction="20000"/>
          </a:bodyPr>
          <a:lstStyle/>
          <a:p>
            <a:pPr marL="0" marR="0" indent="0" algn="l" fontAlgn="b">
              <a:buNone/>
            </a:pPr>
            <a:r>
              <a:rPr sz="8250">
                <a:solidFill>
                  <a:srgbClr val="000000"/>
                </a:solidFill>
                <a:effectLst/>
                <a:latin typeface="Mongolian Baiti" panose="03000500000000000000" pitchFamily="66" charset="0"/>
              </a:rPr>
              <a:t>Elicitation vs. Interrogation</a:t>
            </a:r>
            <a:r>
              <a:rPr>
                <a:effectLst/>
              </a:rPr>
              <a:t> </a:t>
            </a:r>
            <a:endParaRPr lang="en-US"/>
          </a:p>
        </p:txBody>
      </p:sp>
      <p:sp>
        <p:nvSpPr>
          <p:cNvPr id="6" name="Slide Number Placeholder 5">
            <a:extLst>
              <a:ext uri="{FF2B5EF4-FFF2-40B4-BE49-F238E27FC236}">
                <a16:creationId xmlns:a16="http://schemas.microsoft.com/office/drawing/2014/main" id="{066E1ACB-20C6-B00B-5FA8-5697078A5501}"/>
              </a:ext>
            </a:extLst>
          </p:cNvPr>
          <p:cNvSpPr>
            <a:spLocks noGrp="1"/>
          </p:cNvSpPr>
          <p:nvPr>
            <p:ph type="sldNum" sz="quarter" idx="12"/>
          </p:nvPr>
        </p:nvSpPr>
        <p:spPr/>
        <p:txBody>
          <a:bodyPr/>
          <a:lstStyle/>
          <a:p>
            <a:fld id="{AEAA3239-9EA4-4A65-A281-97F994456D9F}" type="slidenum">
              <a:rPr lang="en-US" smtClean="0"/>
              <a:t>14</a:t>
            </a:fld>
            <a:endParaRPr lang="en-US" dirty="0"/>
          </a:p>
        </p:txBody>
      </p:sp>
    </p:spTree>
    <p:extLst>
      <p:ext uri="{BB962C8B-B14F-4D97-AF65-F5344CB8AC3E}">
        <p14:creationId xmlns:p14="http://schemas.microsoft.com/office/powerpoint/2010/main" val="20832728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9EB5BF4E-541C-41F8-86CA-4C90154B9B79}"/>
              </a:ext>
            </a:extLst>
          </p:cNvPr>
          <p:cNvPicPr>
            <a:picLocks noGrp="1" noChangeAspect="1"/>
          </p:cNvPicPr>
          <p:nvPr>
            <p:ph sz="quarter" idx="15"/>
          </p:nvPr>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4" name="Content Placeholder 3">
            <a:extLst>
              <a:ext uri="{FF2B5EF4-FFF2-40B4-BE49-F238E27FC236}">
                <a16:creationId xmlns:a16="http://schemas.microsoft.com/office/drawing/2014/main" id="{4D137AD8-61D4-7697-6B20-2B1A5DDE1EFE}"/>
              </a:ext>
            </a:extLst>
          </p:cNvPr>
          <p:cNvSpPr>
            <a:spLocks noGrp="1"/>
          </p:cNvSpPr>
          <p:nvPr>
            <p:ph sz="quarter" idx="16"/>
          </p:nvPr>
        </p:nvSpPr>
        <p:spPr>
          <a:xfrm>
            <a:off x="857250" y="903089"/>
            <a:ext cx="10477500" cy="1279921"/>
          </a:xfrm>
        </p:spPr>
        <p:txBody>
          <a:bodyPr>
            <a:normAutofit fontScale="92500"/>
          </a:bodyPr>
          <a:lstStyle/>
          <a:p>
            <a:pPr marL="0" indent="0" algn="ctr">
              <a:buNone/>
            </a:pPr>
            <a:r>
              <a:rPr sz="4800" b="0" dirty="0">
                <a:solidFill>
                  <a:srgbClr val="000000"/>
                </a:solidFill>
                <a:effectLst/>
                <a:latin typeface="Mongolian Baiti" panose="03000500000000000000" pitchFamily="66" charset="0"/>
              </a:rPr>
              <a:t>Interactive Poll: Preferred Questioning Style </a:t>
            </a:r>
            <a:endParaRPr lang="en-US" dirty="0"/>
          </a:p>
        </p:txBody>
      </p:sp>
      <p:sp>
        <p:nvSpPr>
          <p:cNvPr id="6" name="Slide Number Placeholder 5">
            <a:extLst>
              <a:ext uri="{FF2B5EF4-FFF2-40B4-BE49-F238E27FC236}">
                <a16:creationId xmlns:a16="http://schemas.microsoft.com/office/drawing/2014/main" id="{5992EE3A-D45B-D355-05B3-D78EA2FFAC4C}"/>
              </a:ext>
            </a:extLst>
          </p:cNvPr>
          <p:cNvSpPr>
            <a:spLocks noGrp="1"/>
          </p:cNvSpPr>
          <p:nvPr>
            <p:ph type="sldNum" sz="quarter" idx="12"/>
          </p:nvPr>
        </p:nvSpPr>
        <p:spPr/>
        <p:txBody>
          <a:bodyPr/>
          <a:lstStyle/>
          <a:p>
            <a:fld id="{AEAA3239-9EA4-4A65-A281-97F994456D9F}" type="slidenum">
              <a:rPr lang="en-US" smtClean="0"/>
              <a:t>15</a:t>
            </a:fld>
            <a:endParaRPr lang="en-US" dirty="0"/>
          </a:p>
        </p:txBody>
      </p:sp>
      <p:sp>
        <p:nvSpPr>
          <p:cNvPr id="8" name="TextBox 7">
            <a:extLst>
              <a:ext uri="{FF2B5EF4-FFF2-40B4-BE49-F238E27FC236}">
                <a16:creationId xmlns:a16="http://schemas.microsoft.com/office/drawing/2014/main" id="{315E82F0-5E4E-4C3D-9653-6D2678BA2433}"/>
              </a:ext>
            </a:extLst>
          </p:cNvPr>
          <p:cNvSpPr txBox="1"/>
          <p:nvPr/>
        </p:nvSpPr>
        <p:spPr>
          <a:xfrm>
            <a:off x="1333500" y="2564010"/>
            <a:ext cx="9525000" cy="1905000"/>
          </a:xfrm>
          <a:prstGeom prst="rect">
            <a:avLst/>
          </a:prstGeom>
          <a:noFill/>
        </p:spPr>
        <p:txBody>
          <a:bodyPr wrap="square" rtlCol="0">
            <a:normAutofit/>
          </a:bodyPr>
          <a:lstStyle/>
          <a:p>
            <a:pPr marL="0" algn="ctr">
              <a:buNone/>
            </a:pPr>
            <a:endParaRPr lang="en-US" dirty="0"/>
          </a:p>
        </p:txBody>
      </p:sp>
      <p:sp>
        <p:nvSpPr>
          <p:cNvPr id="2" name="TextBox 1">
            <a:extLst>
              <a:ext uri="{FF2B5EF4-FFF2-40B4-BE49-F238E27FC236}">
                <a16:creationId xmlns:a16="http://schemas.microsoft.com/office/drawing/2014/main" id="{F8FD851F-3743-76FB-55F6-56CA883EEF4C}"/>
              </a:ext>
            </a:extLst>
          </p:cNvPr>
          <p:cNvSpPr txBox="1"/>
          <p:nvPr/>
        </p:nvSpPr>
        <p:spPr>
          <a:xfrm>
            <a:off x="2111477" y="2183010"/>
            <a:ext cx="7969045" cy="3970318"/>
          </a:xfrm>
          <a:prstGeom prst="rect">
            <a:avLst/>
          </a:prstGeom>
          <a:noFill/>
        </p:spPr>
        <p:txBody>
          <a:bodyPr wrap="square">
            <a:spAutoFit/>
          </a:bodyPr>
          <a:lstStyle/>
          <a:p>
            <a:pPr algn="ctr"/>
            <a:r>
              <a:rPr lang="en-US" sz="2400" b="1" dirty="0">
                <a:latin typeface="+mj-lt"/>
              </a:rPr>
              <a:t>There are many different questioning styles used among legal professional. Which do you use the majority of the time?</a:t>
            </a:r>
          </a:p>
          <a:p>
            <a:pPr algn="ctr"/>
            <a:endParaRPr lang="en-US" sz="2400" b="1" dirty="0">
              <a:latin typeface="+mj-lt"/>
            </a:endParaRPr>
          </a:p>
          <a:p>
            <a:endParaRPr lang="en-US" dirty="0">
              <a:latin typeface="+mj-lt"/>
            </a:endParaRPr>
          </a:p>
          <a:p>
            <a:pPr marL="342900" indent="-342900">
              <a:buAutoNum type="alphaUcParenR"/>
            </a:pPr>
            <a:r>
              <a:rPr lang="en-US" dirty="0">
                <a:latin typeface="+mj-lt"/>
              </a:rPr>
              <a:t>– Direct?</a:t>
            </a:r>
          </a:p>
          <a:p>
            <a:pPr marL="342900" indent="-342900">
              <a:buAutoNum type="alphaUcParenR"/>
            </a:pPr>
            <a:endParaRPr lang="en-US" dirty="0">
              <a:latin typeface="+mj-lt"/>
            </a:endParaRPr>
          </a:p>
          <a:p>
            <a:r>
              <a:rPr lang="en-US" dirty="0">
                <a:latin typeface="+mj-lt"/>
              </a:rPr>
              <a:t>B) – Indirect? </a:t>
            </a:r>
          </a:p>
          <a:p>
            <a:endParaRPr lang="en-US" dirty="0">
              <a:latin typeface="+mj-lt"/>
            </a:endParaRPr>
          </a:p>
          <a:p>
            <a:r>
              <a:rPr lang="en-US" dirty="0">
                <a:latin typeface="+mj-lt"/>
              </a:rPr>
              <a:t>C) – Leading? </a:t>
            </a:r>
          </a:p>
          <a:p>
            <a:endParaRPr lang="en-US" dirty="0">
              <a:latin typeface="+mj-lt"/>
            </a:endParaRPr>
          </a:p>
          <a:p>
            <a:r>
              <a:rPr lang="en-US" dirty="0">
                <a:latin typeface="+mj-lt"/>
              </a:rPr>
              <a:t>D) – Open ended? </a:t>
            </a:r>
          </a:p>
          <a:p>
            <a:endParaRPr lang="en-US" dirty="0">
              <a:latin typeface="+mj-lt"/>
            </a:endParaRPr>
          </a:p>
          <a:p>
            <a:r>
              <a:rPr lang="en-US" dirty="0">
                <a:latin typeface="+mj-lt"/>
              </a:rPr>
              <a:t>E) – All of the above</a:t>
            </a:r>
          </a:p>
        </p:txBody>
      </p:sp>
    </p:spTree>
    <p:extLst>
      <p:ext uri="{BB962C8B-B14F-4D97-AF65-F5344CB8AC3E}">
        <p14:creationId xmlns:p14="http://schemas.microsoft.com/office/powerpoint/2010/main" val="31398716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40BDF-0352-4E2E-A656-ADF2A360D975}"/>
            </a:ext>
          </a:extLst>
        </p:cNvPr>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78F3DADF-9661-E523-28C1-F823C5A99F56}"/>
              </a:ext>
            </a:extLst>
          </p:cNvPr>
          <p:cNvPicPr>
            <a:picLocks noGrp="1" noChangeAspect="1"/>
          </p:cNvPicPr>
          <p:nvPr>
            <p:ph sz="quarter" idx="15"/>
          </p:nvPr>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pic>
        <p:nvPicPr>
          <p:cNvPr id="8" name="Content Placeholder 7" descr="An infographic comparing elicitation and interrogation. The image should show a flow diagram, with two paths: one for elicitation (depicting rapport-building, trust, relaxed interviewee, positive psychological effects), and one for interrogation (showing resistance, defensiveness, less information disclosed, negative psychological impacts). Use warm neutrals for backgrounds, heritage-gold accents for benefits, and crisp black for flow arrows and text. The visual should be clean, modern, and minimalistic, matching the slide's educational clarity theme">
            <a:extLst>
              <a:ext uri="{FF2B5EF4-FFF2-40B4-BE49-F238E27FC236}">
                <a16:creationId xmlns:a16="http://schemas.microsoft.com/office/drawing/2014/main" id="{C2900D95-E0B4-B439-9AC2-FDA21B4D4AAA}"/>
              </a:ext>
            </a:extLst>
          </p:cNvPr>
          <p:cNvPicPr>
            <a:picLocks noGrp="1" noChangeAspect="1"/>
          </p:cNvPicPr>
          <p:nvPr>
            <p:ph sz="quarter" idx="16"/>
          </p:nvPr>
        </p:nvPicPr>
        <p:blipFill>
          <a:blip>
            <a:extLst>
              <a:ext uri="{96DAC541-7B7A-43D3-8B79-37D633B846F1}">
                <asvg:svgBlip xmlns:asvg="http://schemas.microsoft.com/office/drawing/2016/SVG/main" r:embed="rId4"/>
              </a:ext>
            </a:extLst>
          </a:blip>
          <a:stretch>
            <a:fillRect/>
          </a:stretch>
        </p:blipFill>
        <p:spPr>
          <a:xfrm>
            <a:off x="8165306" y="9525"/>
            <a:ext cx="4017019" cy="6858000"/>
          </a:xfrm>
          <a:prstGeom prst="rect">
            <a:avLst/>
          </a:prstGeom>
        </p:spPr>
      </p:pic>
      <p:sp>
        <p:nvSpPr>
          <p:cNvPr id="6" name="Slide Number Placeholder 5">
            <a:extLst>
              <a:ext uri="{FF2B5EF4-FFF2-40B4-BE49-F238E27FC236}">
                <a16:creationId xmlns:a16="http://schemas.microsoft.com/office/drawing/2014/main" id="{14424A4D-9C26-A34D-91B1-87C9C9659471}"/>
              </a:ext>
            </a:extLst>
          </p:cNvPr>
          <p:cNvSpPr>
            <a:spLocks noGrp="1"/>
          </p:cNvSpPr>
          <p:nvPr>
            <p:ph type="sldNum" sz="quarter" idx="12"/>
          </p:nvPr>
        </p:nvSpPr>
        <p:spPr/>
        <p:txBody>
          <a:bodyPr/>
          <a:lstStyle/>
          <a:p>
            <a:fld id="{AEAA3239-9EA4-4A65-A281-97F994456D9F}" type="slidenum">
              <a:rPr lang="en-US" smtClean="0"/>
              <a:t>16</a:t>
            </a:fld>
            <a:endParaRPr lang="en-US" dirty="0"/>
          </a:p>
        </p:txBody>
      </p:sp>
      <p:sp>
        <p:nvSpPr>
          <p:cNvPr id="9" name="TextBox 8">
            <a:extLst>
              <a:ext uri="{FF2B5EF4-FFF2-40B4-BE49-F238E27FC236}">
                <a16:creationId xmlns:a16="http://schemas.microsoft.com/office/drawing/2014/main" id="{399E59C7-716B-B741-9895-496CDBAA601C}"/>
              </a:ext>
            </a:extLst>
          </p:cNvPr>
          <p:cNvSpPr txBox="1"/>
          <p:nvPr/>
        </p:nvSpPr>
        <p:spPr>
          <a:xfrm>
            <a:off x="619125" y="1038225"/>
            <a:ext cx="6936581" cy="1340941"/>
          </a:xfrm>
          <a:prstGeom prst="rect">
            <a:avLst/>
          </a:prstGeom>
          <a:noFill/>
        </p:spPr>
        <p:txBody>
          <a:bodyPr wrap="square" rtlCol="0">
            <a:normAutofit/>
          </a:bodyPr>
          <a:lstStyle/>
          <a:p>
            <a:pPr marL="0" marR="0" algn="l">
              <a:buNone/>
            </a:pPr>
            <a:r>
              <a:rPr lang="en-US" sz="4800" b="0" dirty="0">
                <a:solidFill>
                  <a:srgbClr val="000000"/>
                </a:solidFill>
                <a:effectLst/>
                <a:latin typeface="Mongolian Baiti" panose="03000500000000000000" pitchFamily="66" charset="0"/>
              </a:rPr>
              <a:t>Elicitation vs. Interrogation</a:t>
            </a:r>
            <a:endParaRPr lang="en-US" dirty="0"/>
          </a:p>
        </p:txBody>
      </p:sp>
      <p:sp>
        <p:nvSpPr>
          <p:cNvPr id="10" name="TextBox 9">
            <a:extLst>
              <a:ext uri="{FF2B5EF4-FFF2-40B4-BE49-F238E27FC236}">
                <a16:creationId xmlns:a16="http://schemas.microsoft.com/office/drawing/2014/main" id="{97B47FF7-CA34-57D0-8116-2E3E52DD7873}"/>
              </a:ext>
            </a:extLst>
          </p:cNvPr>
          <p:cNvSpPr txBox="1"/>
          <p:nvPr/>
        </p:nvSpPr>
        <p:spPr>
          <a:xfrm>
            <a:off x="619125" y="2722066"/>
            <a:ext cx="6936581" cy="978991"/>
          </a:xfrm>
          <a:prstGeom prst="rect">
            <a:avLst/>
          </a:prstGeom>
          <a:noFill/>
        </p:spPr>
        <p:txBody>
          <a:bodyPr wrap="square" rtlCol="0">
            <a:normAutofit lnSpcReduction="10000"/>
          </a:bodyPr>
          <a:lstStyle/>
          <a:p>
            <a:pPr>
              <a:spcBef>
                <a:spcPts val="2700"/>
              </a:spcBef>
            </a:pPr>
            <a:r>
              <a:rPr lang="en-US" sz="1800" b="0" dirty="0">
                <a:solidFill>
                  <a:srgbClr val="D27B07"/>
                </a:solidFill>
                <a:effectLst/>
                <a:latin typeface="Avenir"/>
              </a:rPr>
              <a:t>Indicators </a:t>
            </a:r>
            <a:r>
              <a:rPr lang="en-US" b="0" i="0" dirty="0">
                <a:effectLst/>
                <a:latin typeface="Segoe UI" panose="020B0502040204020203" pitchFamily="34" charset="0"/>
              </a:rPr>
              <a:t>≠ </a:t>
            </a:r>
            <a:r>
              <a:rPr lang="en-US" dirty="0">
                <a:solidFill>
                  <a:srgbClr val="D27B07"/>
                </a:solidFill>
                <a:latin typeface="Avenir"/>
              </a:rPr>
              <a:t>Proof</a:t>
            </a:r>
            <a:endParaRPr dirty="0">
              <a:effectLst/>
            </a:endParaRPr>
          </a:p>
          <a:p>
            <a:pPr marL="0" marR="0" algn="l">
              <a:spcBef>
                <a:spcPts val="600"/>
              </a:spcBef>
              <a:buNone/>
            </a:pPr>
            <a:r>
              <a:rPr sz="1800" b="0" dirty="0">
                <a:solidFill>
                  <a:srgbClr val="000000"/>
                </a:solidFill>
                <a:effectLst/>
                <a:latin typeface="Avenir"/>
              </a:rPr>
              <a:t>Elicitation encourages subjects to share information willingly, reducing resistance compared with direct interrogation. </a:t>
            </a:r>
            <a:endParaRPr lang="en-US" dirty="0"/>
          </a:p>
        </p:txBody>
      </p:sp>
      <p:sp>
        <p:nvSpPr>
          <p:cNvPr id="11" name="TextBox 10">
            <a:extLst>
              <a:ext uri="{FF2B5EF4-FFF2-40B4-BE49-F238E27FC236}">
                <a16:creationId xmlns:a16="http://schemas.microsoft.com/office/drawing/2014/main" id="{4D68AA5A-7B9E-1F67-B519-3A3AA376B650}"/>
              </a:ext>
            </a:extLst>
          </p:cNvPr>
          <p:cNvSpPr txBox="1"/>
          <p:nvPr/>
        </p:nvSpPr>
        <p:spPr>
          <a:xfrm>
            <a:off x="619125" y="3872507"/>
            <a:ext cx="6936581" cy="1141945"/>
          </a:xfrm>
          <a:prstGeom prst="rect">
            <a:avLst/>
          </a:prstGeom>
          <a:noFill/>
        </p:spPr>
        <p:txBody>
          <a:bodyPr wrap="square" rtlCol="0">
            <a:normAutofit/>
          </a:bodyPr>
          <a:lstStyle/>
          <a:p>
            <a:pPr marL="0" marR="0" algn="l">
              <a:spcBef>
                <a:spcPts val="1350"/>
              </a:spcBef>
              <a:buNone/>
            </a:pPr>
            <a:r>
              <a:rPr lang="en-US" sz="1800" b="0" dirty="0">
                <a:solidFill>
                  <a:srgbClr val="D27B07"/>
                </a:solidFill>
                <a:effectLst/>
                <a:latin typeface="Avenir"/>
              </a:rPr>
              <a:t>Look for clusters, not single tells</a:t>
            </a:r>
            <a:endParaRPr dirty="0">
              <a:effectLst/>
            </a:endParaRPr>
          </a:p>
          <a:p>
            <a:pPr marL="0" marR="0" algn="l">
              <a:spcBef>
                <a:spcPts val="600"/>
              </a:spcBef>
              <a:buNone/>
            </a:pPr>
            <a:r>
              <a:rPr sz="1800" b="0" dirty="0">
                <a:solidFill>
                  <a:srgbClr val="000000"/>
                </a:solidFill>
                <a:effectLst/>
                <a:latin typeface="Avenir"/>
              </a:rPr>
              <a:t>In legal contexts, rapport-building can increase truthful disclosures by lowering defensiveness and promoting cooperation. </a:t>
            </a:r>
            <a:endParaRPr lang="en-US" dirty="0"/>
          </a:p>
        </p:txBody>
      </p:sp>
      <p:sp>
        <p:nvSpPr>
          <p:cNvPr id="12" name="TextBox 11">
            <a:extLst>
              <a:ext uri="{FF2B5EF4-FFF2-40B4-BE49-F238E27FC236}">
                <a16:creationId xmlns:a16="http://schemas.microsoft.com/office/drawing/2014/main" id="{4F1F9F61-F4C2-C421-B062-A6780BF7B302}"/>
              </a:ext>
            </a:extLst>
          </p:cNvPr>
          <p:cNvSpPr txBox="1"/>
          <p:nvPr/>
        </p:nvSpPr>
        <p:spPr>
          <a:xfrm>
            <a:off x="619125" y="5185902"/>
            <a:ext cx="6936581" cy="1287512"/>
          </a:xfrm>
          <a:prstGeom prst="rect">
            <a:avLst/>
          </a:prstGeom>
          <a:noFill/>
        </p:spPr>
        <p:txBody>
          <a:bodyPr wrap="square" rtlCol="0">
            <a:normAutofit/>
          </a:bodyPr>
          <a:lstStyle/>
          <a:p>
            <a:pPr marL="0" marR="0" algn="l">
              <a:spcBef>
                <a:spcPts val="1350"/>
              </a:spcBef>
              <a:buNone/>
            </a:pPr>
            <a:r>
              <a:rPr lang="en-US" sz="1800" b="0" dirty="0">
                <a:solidFill>
                  <a:srgbClr val="D27B07"/>
                </a:solidFill>
                <a:effectLst/>
                <a:latin typeface="Avenir"/>
              </a:rPr>
              <a:t>Use Indicators to guide follow-up, not accuse</a:t>
            </a:r>
            <a:endParaRPr dirty="0">
              <a:effectLst/>
            </a:endParaRPr>
          </a:p>
          <a:p>
            <a:pPr marL="0" marR="0" algn="l">
              <a:spcBef>
                <a:spcPts val="600"/>
              </a:spcBef>
              <a:buNone/>
            </a:pPr>
            <a:r>
              <a:rPr sz="1800" b="0" dirty="0">
                <a:solidFill>
                  <a:srgbClr val="000000"/>
                </a:solidFill>
                <a:effectLst/>
                <a:latin typeface="Avenir"/>
              </a:rPr>
              <a:t>Research indicates elicitation yields richer, more reliable details, often surfacing inconsistencies that direct questioning can miss. </a:t>
            </a:r>
            <a:endParaRPr lang="en-US" dirty="0"/>
          </a:p>
        </p:txBody>
      </p:sp>
    </p:spTree>
    <p:extLst>
      <p:ext uri="{BB962C8B-B14F-4D97-AF65-F5344CB8AC3E}">
        <p14:creationId xmlns:p14="http://schemas.microsoft.com/office/powerpoint/2010/main" val="35068879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3F0A84-D2E1-D573-BB75-4572A9E68114}"/>
              </a:ext>
            </a:extLst>
          </p:cNvPr>
          <p:cNvSpPr>
            <a:spLocks noGrp="1"/>
          </p:cNvSpPr>
          <p:nvPr>
            <p:ph type="title"/>
          </p:nvPr>
        </p:nvSpPr>
        <p:spPr>
          <a:xfrm>
            <a:off x="1143000" y="493930"/>
            <a:ext cx="9906000" cy="999861"/>
          </a:xfrm>
        </p:spPr>
        <p:txBody>
          <a:bodyPr/>
          <a:lstStyle/>
          <a:p>
            <a:pPr algn="ctr"/>
            <a:r>
              <a:rPr lang="en-US" cap="all" dirty="0"/>
              <a:t>Typical Signs of Fear During Questioning</a:t>
            </a:r>
            <a:endParaRPr lang="en-US" dirty="0"/>
          </a:p>
        </p:txBody>
      </p:sp>
      <p:sp>
        <p:nvSpPr>
          <p:cNvPr id="5" name="Footer Placeholder 4">
            <a:extLst>
              <a:ext uri="{FF2B5EF4-FFF2-40B4-BE49-F238E27FC236}">
                <a16:creationId xmlns:a16="http://schemas.microsoft.com/office/drawing/2014/main" id="{32E4FF01-D6DE-6588-A085-DF2D2CACBF5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4E2D1F8-4895-F283-C17B-CFC0C0B39AEF}"/>
              </a:ext>
            </a:extLst>
          </p:cNvPr>
          <p:cNvSpPr>
            <a:spLocks noGrp="1"/>
          </p:cNvSpPr>
          <p:nvPr>
            <p:ph type="sldNum" sz="quarter" idx="12"/>
          </p:nvPr>
        </p:nvSpPr>
        <p:spPr/>
        <p:txBody>
          <a:bodyPr/>
          <a:lstStyle/>
          <a:p>
            <a:fld id="{AEAA3239-9EA4-4A65-A281-97F994456D9F}" type="slidenum">
              <a:rPr lang="en-US" smtClean="0"/>
              <a:t>17</a:t>
            </a:fld>
            <a:endParaRPr lang="en-US" dirty="0"/>
          </a:p>
        </p:txBody>
      </p:sp>
      <p:sp>
        <p:nvSpPr>
          <p:cNvPr id="7" name="Content Placeholder 2">
            <a:extLst>
              <a:ext uri="{FF2B5EF4-FFF2-40B4-BE49-F238E27FC236}">
                <a16:creationId xmlns:a16="http://schemas.microsoft.com/office/drawing/2014/main" id="{AF8FF6AD-429F-87FF-228C-FCC2F7E111F7}"/>
              </a:ext>
            </a:extLst>
          </p:cNvPr>
          <p:cNvSpPr txBox="1">
            <a:spLocks/>
          </p:cNvSpPr>
          <p:nvPr/>
        </p:nvSpPr>
        <p:spPr>
          <a:xfrm>
            <a:off x="1089891" y="1842655"/>
            <a:ext cx="3960282" cy="4521415"/>
          </a:xfrm>
          <a:prstGeom prst="rect">
            <a:avLst/>
          </a:prstGeom>
        </p:spPr>
        <p:txBody>
          <a:bodyPr vert="horz" lIns="91440" tIns="45720" rIns="91440" bIns="45720" rtlCol="0">
            <a:normAutofit/>
          </a:bodyPr>
          <a:lstStyle>
            <a:lvl1pPr marL="457200" indent="-457200" algn="l" defTabSz="914400" rtl="0" eaLnBrk="1" latinLnBrk="0" hangingPunct="1">
              <a:lnSpc>
                <a:spcPct val="100000"/>
              </a:lnSpc>
              <a:spcBef>
                <a:spcPts val="600"/>
              </a:spcBef>
              <a:spcAft>
                <a:spcPts val="800"/>
              </a:spcAft>
              <a:buClr>
                <a:srgbClr val="001E7B"/>
              </a:buClr>
              <a:buSzPct val="115000"/>
              <a:buFont typeface="Wingdings" panose="05000000000000000000" pitchFamily="2" charset="2"/>
              <a:buChar char="§"/>
              <a:defRPr sz="2700" kern="1200">
                <a:solidFill>
                  <a:schemeClr val="tx1"/>
                </a:solidFill>
                <a:latin typeface="Aptos" panose="020B0004020202020204" pitchFamily="34" charset="0"/>
                <a:ea typeface="+mn-ea"/>
                <a:cs typeface="Segoe UI Semibold" panose="020B0702040204020203" pitchFamily="34" charset="0"/>
              </a:defRPr>
            </a:lvl1pPr>
            <a:lvl2pPr marL="914400" indent="-457200" algn="l" defTabSz="914400" rtl="0" eaLnBrk="1" latinLnBrk="0" hangingPunct="1">
              <a:lnSpc>
                <a:spcPct val="100000"/>
              </a:lnSpc>
              <a:spcBef>
                <a:spcPts val="600"/>
              </a:spcBef>
              <a:spcAft>
                <a:spcPts val="800"/>
              </a:spcAft>
              <a:buClr>
                <a:srgbClr val="9E1400"/>
              </a:buClr>
              <a:buSzPct val="110000"/>
              <a:buFont typeface="Arial" panose="020B0604020202020204" pitchFamily="34" charset="0"/>
              <a:buChar char="•"/>
              <a:defRPr sz="2400" kern="1200">
                <a:solidFill>
                  <a:schemeClr val="tx1"/>
                </a:solidFill>
                <a:latin typeface="Aptos" panose="020B0004020202020204" pitchFamily="34" charset="0"/>
                <a:ea typeface="+mn-ea"/>
                <a:cs typeface="Segoe UI Semibold" panose="020B0702040204020203" pitchFamily="34" charset="0"/>
              </a:defRPr>
            </a:lvl2pPr>
            <a:lvl3pPr marL="914400" indent="0" algn="l" defTabSz="914400" rtl="0" eaLnBrk="1" latinLnBrk="0" hangingPunct="1">
              <a:lnSpc>
                <a:spcPct val="90000"/>
              </a:lnSpc>
              <a:spcBef>
                <a:spcPts val="500"/>
              </a:spcBef>
              <a:spcAft>
                <a:spcPts val="600"/>
              </a:spcAft>
              <a:buFont typeface="Arial" panose="020B0604020202020204" pitchFamily="34" charset="0"/>
              <a:buNone/>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SzPct val="95000"/>
              <a:buFont typeface="Arial" panose="020B0604020202020204" pitchFamily="34" charset="0"/>
              <a:buChar char="•"/>
            </a:pPr>
            <a:r>
              <a:rPr lang="en-US" dirty="0">
                <a:latin typeface="+mj-lt"/>
              </a:rPr>
              <a:t>Sweating </a:t>
            </a:r>
          </a:p>
          <a:p>
            <a:pPr>
              <a:buSzPct val="95000"/>
              <a:buFont typeface="Arial" panose="020B0604020202020204" pitchFamily="34" charset="0"/>
              <a:buChar char="•"/>
            </a:pPr>
            <a:r>
              <a:rPr lang="en-US" dirty="0">
                <a:latin typeface="+mj-lt"/>
              </a:rPr>
              <a:t>Shortness of breath</a:t>
            </a:r>
          </a:p>
          <a:p>
            <a:pPr>
              <a:buSzPct val="95000"/>
              <a:buFont typeface="Arial" panose="020B0604020202020204" pitchFamily="34" charset="0"/>
              <a:buChar char="•"/>
            </a:pPr>
            <a:r>
              <a:rPr lang="en-US" dirty="0">
                <a:latin typeface="+mj-lt"/>
              </a:rPr>
              <a:t>Dry mouth and lips</a:t>
            </a:r>
          </a:p>
          <a:p>
            <a:pPr>
              <a:buSzPct val="95000"/>
              <a:buFont typeface="Arial" panose="020B0604020202020204" pitchFamily="34" charset="0"/>
              <a:buChar char="•"/>
            </a:pPr>
            <a:r>
              <a:rPr lang="en-US" dirty="0">
                <a:latin typeface="+mj-lt"/>
              </a:rPr>
              <a:t>Rapid heart rate</a:t>
            </a:r>
          </a:p>
          <a:p>
            <a:pPr>
              <a:buSzPct val="95000"/>
              <a:buFont typeface="Arial" panose="020B0604020202020204" pitchFamily="34" charset="0"/>
              <a:buChar char="•"/>
            </a:pPr>
            <a:r>
              <a:rPr lang="en-US" dirty="0">
                <a:latin typeface="+mj-lt"/>
              </a:rPr>
              <a:t>Feeling overwhelmed</a:t>
            </a:r>
          </a:p>
          <a:p>
            <a:pPr>
              <a:buSzPct val="95000"/>
              <a:buFont typeface="Arial" panose="020B0604020202020204" pitchFamily="34" charset="0"/>
              <a:buChar char="•"/>
            </a:pPr>
            <a:r>
              <a:rPr lang="en-US" dirty="0">
                <a:latin typeface="+mj-lt"/>
              </a:rPr>
              <a:t>Nausea</a:t>
            </a:r>
          </a:p>
          <a:p>
            <a:pPr>
              <a:buSzPct val="95000"/>
              <a:buFont typeface="Arial" panose="020B0604020202020204" pitchFamily="34" charset="0"/>
              <a:buChar char="•"/>
            </a:pPr>
            <a:r>
              <a:rPr lang="en-US" dirty="0">
                <a:latin typeface="+mj-lt"/>
              </a:rPr>
              <a:t>Word finding</a:t>
            </a:r>
          </a:p>
          <a:p>
            <a:pPr>
              <a:buSzPct val="95000"/>
            </a:pPr>
            <a:endParaRPr lang="en-US" dirty="0"/>
          </a:p>
        </p:txBody>
      </p:sp>
      <p:sp>
        <p:nvSpPr>
          <p:cNvPr id="8" name="Content Placeholder 2">
            <a:extLst>
              <a:ext uri="{FF2B5EF4-FFF2-40B4-BE49-F238E27FC236}">
                <a16:creationId xmlns:a16="http://schemas.microsoft.com/office/drawing/2014/main" id="{AAD86FA0-45C9-9BA9-E80B-DD2EFBAAD330}"/>
              </a:ext>
            </a:extLst>
          </p:cNvPr>
          <p:cNvSpPr txBox="1">
            <a:spLocks/>
          </p:cNvSpPr>
          <p:nvPr/>
        </p:nvSpPr>
        <p:spPr>
          <a:xfrm>
            <a:off x="5831068" y="1842654"/>
            <a:ext cx="4532132" cy="4521415"/>
          </a:xfrm>
          <a:prstGeom prst="rect">
            <a:avLst/>
          </a:prstGeom>
        </p:spPr>
        <p:txBody>
          <a:bodyPr vert="horz" lIns="91440" tIns="45720" rIns="91440" bIns="45720" rtlCol="0">
            <a:normAutofit/>
          </a:bodyPr>
          <a:lstStyle>
            <a:lvl1pPr marL="457200" indent="-457200" algn="l" defTabSz="914400" rtl="0" eaLnBrk="1" latinLnBrk="0" hangingPunct="1">
              <a:lnSpc>
                <a:spcPct val="100000"/>
              </a:lnSpc>
              <a:spcBef>
                <a:spcPts val="600"/>
              </a:spcBef>
              <a:spcAft>
                <a:spcPts val="800"/>
              </a:spcAft>
              <a:buClr>
                <a:srgbClr val="001E7B"/>
              </a:buClr>
              <a:buSzPct val="115000"/>
              <a:buFont typeface="Wingdings" panose="05000000000000000000" pitchFamily="2" charset="2"/>
              <a:buChar char="§"/>
              <a:defRPr sz="2700" kern="1200">
                <a:solidFill>
                  <a:schemeClr val="tx1"/>
                </a:solidFill>
                <a:latin typeface="Aptos" panose="020B0004020202020204" pitchFamily="34" charset="0"/>
                <a:ea typeface="+mn-ea"/>
                <a:cs typeface="Segoe UI Semibold" panose="020B0702040204020203" pitchFamily="34" charset="0"/>
              </a:defRPr>
            </a:lvl1pPr>
            <a:lvl2pPr marL="914400" indent="-457200" algn="l" defTabSz="914400" rtl="0" eaLnBrk="1" latinLnBrk="0" hangingPunct="1">
              <a:lnSpc>
                <a:spcPct val="100000"/>
              </a:lnSpc>
              <a:spcBef>
                <a:spcPts val="600"/>
              </a:spcBef>
              <a:spcAft>
                <a:spcPts val="800"/>
              </a:spcAft>
              <a:buClr>
                <a:srgbClr val="9E1400"/>
              </a:buClr>
              <a:buSzPct val="110000"/>
              <a:buFont typeface="Arial" panose="020B0604020202020204" pitchFamily="34" charset="0"/>
              <a:buChar char="•"/>
              <a:defRPr sz="2400" kern="1200">
                <a:solidFill>
                  <a:schemeClr val="tx1"/>
                </a:solidFill>
                <a:latin typeface="Aptos" panose="020B0004020202020204" pitchFamily="34" charset="0"/>
                <a:ea typeface="+mn-ea"/>
                <a:cs typeface="Segoe UI Semibold" panose="020B0702040204020203" pitchFamily="34" charset="0"/>
              </a:defRPr>
            </a:lvl2pPr>
            <a:lvl3pPr marL="914400" indent="0" algn="l" defTabSz="914400" rtl="0" eaLnBrk="1" latinLnBrk="0" hangingPunct="1">
              <a:lnSpc>
                <a:spcPct val="90000"/>
              </a:lnSpc>
              <a:spcBef>
                <a:spcPts val="500"/>
              </a:spcBef>
              <a:spcAft>
                <a:spcPts val="600"/>
              </a:spcAft>
              <a:buFont typeface="Arial" panose="020B0604020202020204" pitchFamily="34" charset="0"/>
              <a:buNone/>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SzPct val="95000"/>
              <a:buFont typeface="Arial" panose="020B0604020202020204" pitchFamily="34" charset="0"/>
              <a:buChar char="•"/>
            </a:pPr>
            <a:r>
              <a:rPr lang="en-US" dirty="0">
                <a:latin typeface="+mj-lt"/>
              </a:rPr>
              <a:t>Feeling out of control</a:t>
            </a:r>
          </a:p>
          <a:p>
            <a:pPr>
              <a:buSzPct val="95000"/>
              <a:buFont typeface="Arial" panose="020B0604020202020204" pitchFamily="34" charset="0"/>
              <a:buChar char="•"/>
            </a:pPr>
            <a:r>
              <a:rPr lang="en-US" dirty="0">
                <a:latin typeface="+mj-lt"/>
              </a:rPr>
              <a:t>Crying</a:t>
            </a:r>
          </a:p>
          <a:p>
            <a:pPr>
              <a:buSzPct val="95000"/>
              <a:buFont typeface="Arial" panose="020B0604020202020204" pitchFamily="34" charset="0"/>
              <a:buChar char="•"/>
            </a:pPr>
            <a:r>
              <a:rPr lang="en-US" dirty="0">
                <a:latin typeface="+mj-lt"/>
              </a:rPr>
              <a:t>Anxiety</a:t>
            </a:r>
          </a:p>
          <a:p>
            <a:pPr>
              <a:buSzPct val="95000"/>
              <a:buFont typeface="Arial" panose="020B0604020202020204" pitchFamily="34" charset="0"/>
              <a:buChar char="•"/>
            </a:pPr>
            <a:r>
              <a:rPr lang="en-US" dirty="0">
                <a:latin typeface="+mj-lt"/>
              </a:rPr>
              <a:t>Sense of impending doom</a:t>
            </a:r>
          </a:p>
          <a:p>
            <a:pPr>
              <a:buSzPct val="95000"/>
              <a:buFont typeface="Arial" panose="020B0604020202020204" pitchFamily="34" charset="0"/>
              <a:buChar char="•"/>
            </a:pPr>
            <a:r>
              <a:rPr lang="en-US" dirty="0">
                <a:latin typeface="+mj-lt"/>
              </a:rPr>
              <a:t>Selective memory</a:t>
            </a:r>
          </a:p>
          <a:p>
            <a:pPr>
              <a:buSzPct val="95000"/>
              <a:buFont typeface="Arial" panose="020B0604020202020204" pitchFamily="34" charset="0"/>
              <a:buChar char="•"/>
            </a:pPr>
            <a:r>
              <a:rPr lang="en-US" dirty="0">
                <a:latin typeface="+mj-lt"/>
              </a:rPr>
              <a:t>Stuttering</a:t>
            </a:r>
          </a:p>
          <a:p>
            <a:pPr>
              <a:buSzPct val="95000"/>
              <a:buFont typeface="Arial" panose="020B0604020202020204" pitchFamily="34" charset="0"/>
              <a:buChar char="•"/>
            </a:pPr>
            <a:r>
              <a:rPr lang="en-US" dirty="0">
                <a:latin typeface="+mj-lt"/>
              </a:rPr>
              <a:t>Itchy skin</a:t>
            </a:r>
          </a:p>
          <a:p>
            <a:endParaRPr lang="en-US" dirty="0"/>
          </a:p>
        </p:txBody>
      </p:sp>
    </p:spTree>
    <p:extLst>
      <p:ext uri="{BB962C8B-B14F-4D97-AF65-F5344CB8AC3E}">
        <p14:creationId xmlns:p14="http://schemas.microsoft.com/office/powerpoint/2010/main" val="32376886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BAB68306-62A8-4FCA-803A-6BA901CC118C}"/>
              </a:ext>
            </a:extLst>
          </p:cNvPr>
          <p:cNvPicPr>
            <a:picLocks noGrp="1" noChangeAspect="1"/>
          </p:cNvPicPr>
          <p:nvPr>
            <p:ph sz="quarter" idx="15"/>
          </p:nvPr>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pic>
        <p:nvPicPr>
          <p:cNvPr id="8" name="Content Placeholder 7">
            <a:extLst>
              <a:ext uri="{FF2B5EF4-FFF2-40B4-BE49-F238E27FC236}">
                <a16:creationId xmlns:a16="http://schemas.microsoft.com/office/drawing/2014/main" id="{3F5C4CAB-7319-4214-B4B8-9B1689EE8163}"/>
              </a:ext>
            </a:extLst>
          </p:cNvPr>
          <p:cNvPicPr>
            <a:picLocks noGrp="1" noChangeAspect="1"/>
          </p:cNvPicPr>
          <p:nvPr>
            <p:ph sz="quarter" idx="16"/>
          </p:nvPr>
        </p:nvPicPr>
        <p:blipFill>
          <a:blip>
            <a:extLst>
              <a:ext uri="{96DAC541-7B7A-43D3-8B79-37D633B846F1}">
                <asvg:svgBlip xmlns:asvg="http://schemas.microsoft.com/office/drawing/2016/SVG/main" r:embed="rId4"/>
              </a:ext>
            </a:extLst>
          </a:blip>
          <a:stretch>
            <a:fillRect/>
          </a:stretch>
        </p:blipFill>
        <p:spPr>
          <a:xfrm>
            <a:off x="781050" y="2412801"/>
            <a:ext cx="857250" cy="857250"/>
          </a:xfrm>
          <a:prstGeom prst="rect">
            <a:avLst/>
          </a:prstGeom>
        </p:spPr>
      </p:pic>
      <p:sp>
        <p:nvSpPr>
          <p:cNvPr id="6" name="Slide Number Placeholder 5">
            <a:extLst>
              <a:ext uri="{FF2B5EF4-FFF2-40B4-BE49-F238E27FC236}">
                <a16:creationId xmlns:a16="http://schemas.microsoft.com/office/drawing/2014/main" id="{F7AD0BE5-6E3F-3047-C4A5-9A11EE7979EB}"/>
              </a:ext>
            </a:extLst>
          </p:cNvPr>
          <p:cNvSpPr>
            <a:spLocks noGrp="1"/>
          </p:cNvSpPr>
          <p:nvPr>
            <p:ph type="sldNum" sz="quarter" idx="12"/>
          </p:nvPr>
        </p:nvSpPr>
        <p:spPr/>
        <p:txBody>
          <a:bodyPr/>
          <a:lstStyle/>
          <a:p>
            <a:fld id="{AEAA3239-9EA4-4A65-A281-97F994456D9F}" type="slidenum">
              <a:rPr lang="en-US" smtClean="0"/>
              <a:t>18</a:t>
            </a:fld>
            <a:endParaRPr lang="en-US" dirty="0"/>
          </a:p>
        </p:txBody>
      </p:sp>
      <p:pic>
        <p:nvPicPr>
          <p:cNvPr id="9" name="Graphic 8" descr="A vector illustration icon of two arrows crossing paths, representing challenging inconsistencies, designed with a transparent background">
            <a:extLst>
              <a:ext uri="{FF2B5EF4-FFF2-40B4-BE49-F238E27FC236}">
                <a16:creationId xmlns:a16="http://schemas.microsoft.com/office/drawing/2014/main" id="{75E2337F-14EB-40D6-B775-F40B6C56CA1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85825" y="2517576"/>
            <a:ext cx="647700" cy="647700"/>
          </a:xfrm>
          <a:prstGeom prst="ellipse">
            <a:avLst/>
          </a:prstGeom>
        </p:spPr>
      </p:pic>
      <p:pic>
        <p:nvPicPr>
          <p:cNvPr id="10" name="Graphic 9">
            <a:extLst>
              <a:ext uri="{FF2B5EF4-FFF2-40B4-BE49-F238E27FC236}">
                <a16:creationId xmlns:a16="http://schemas.microsoft.com/office/drawing/2014/main" id="{F03657D4-9632-48E3-9677-FFF7F55BEB6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372225" y="2412801"/>
            <a:ext cx="857250" cy="857250"/>
          </a:xfrm>
          <a:prstGeom prst="rect">
            <a:avLst/>
          </a:prstGeom>
        </p:spPr>
      </p:pic>
      <p:pic>
        <p:nvPicPr>
          <p:cNvPr id="11" name="Graphic 10" descr="A vector illustration icon of a speech bubble with ellipsis, representing strategic silence, designed with a transparent background">
            <a:extLst>
              <a:ext uri="{FF2B5EF4-FFF2-40B4-BE49-F238E27FC236}">
                <a16:creationId xmlns:a16="http://schemas.microsoft.com/office/drawing/2014/main" id="{44329D9C-8263-4E8C-A998-A842CE4E79CA}"/>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477000" y="2517576"/>
            <a:ext cx="647700" cy="647700"/>
          </a:xfrm>
          <a:prstGeom prst="ellipse">
            <a:avLst/>
          </a:prstGeom>
        </p:spPr>
      </p:pic>
      <p:pic>
        <p:nvPicPr>
          <p:cNvPr id="12" name="Graphic 11">
            <a:extLst>
              <a:ext uri="{FF2B5EF4-FFF2-40B4-BE49-F238E27FC236}">
                <a16:creationId xmlns:a16="http://schemas.microsoft.com/office/drawing/2014/main" id="{317DBDB5-D14E-4E16-8E7F-AC62800EF4C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81050" y="4754314"/>
            <a:ext cx="857250" cy="857250"/>
          </a:xfrm>
          <a:prstGeom prst="rect">
            <a:avLst/>
          </a:prstGeom>
        </p:spPr>
      </p:pic>
      <p:pic>
        <p:nvPicPr>
          <p:cNvPr id="13" name="Graphic 12" descr="A vector illustration icon of a magnifying glass focusing on a document, representing redirecting questions to details, designed with a transparent background">
            <a:extLst>
              <a:ext uri="{FF2B5EF4-FFF2-40B4-BE49-F238E27FC236}">
                <a16:creationId xmlns:a16="http://schemas.microsoft.com/office/drawing/2014/main" id="{69E5ED80-631F-40CD-87E1-B5A523D6922D}"/>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85825" y="4859089"/>
            <a:ext cx="647700" cy="647700"/>
          </a:xfrm>
          <a:prstGeom prst="ellipse">
            <a:avLst/>
          </a:prstGeom>
        </p:spPr>
      </p:pic>
      <p:pic>
        <p:nvPicPr>
          <p:cNvPr id="14" name="Graphic 13">
            <a:extLst>
              <a:ext uri="{FF2B5EF4-FFF2-40B4-BE49-F238E27FC236}">
                <a16:creationId xmlns:a16="http://schemas.microsoft.com/office/drawing/2014/main" id="{AA7AE36C-BA83-492B-88DC-771E656A65B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372225" y="4754314"/>
            <a:ext cx="857250" cy="857250"/>
          </a:xfrm>
          <a:prstGeom prst="rect">
            <a:avLst/>
          </a:prstGeom>
        </p:spPr>
      </p:pic>
      <p:pic>
        <p:nvPicPr>
          <p:cNvPr id="15" name="Graphic 14" descr="A vector illustration icon of a balanced scale, symbolizing neutrality and fairness, designed with a transparent background">
            <a:extLst>
              <a:ext uri="{FF2B5EF4-FFF2-40B4-BE49-F238E27FC236}">
                <a16:creationId xmlns:a16="http://schemas.microsoft.com/office/drawing/2014/main" id="{56441297-B086-4CF8-9C86-0C4D42F75B4F}"/>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477000" y="4859089"/>
            <a:ext cx="647700" cy="647700"/>
          </a:xfrm>
          <a:prstGeom prst="ellipse">
            <a:avLst/>
          </a:prstGeom>
        </p:spPr>
      </p:pic>
      <p:sp>
        <p:nvSpPr>
          <p:cNvPr id="16" name="TextBox 15">
            <a:extLst>
              <a:ext uri="{FF2B5EF4-FFF2-40B4-BE49-F238E27FC236}">
                <a16:creationId xmlns:a16="http://schemas.microsoft.com/office/drawing/2014/main" id="{A024AC11-ED44-467F-A251-A59D500DD0D9}"/>
              </a:ext>
            </a:extLst>
          </p:cNvPr>
          <p:cNvSpPr txBox="1"/>
          <p:nvPr/>
        </p:nvSpPr>
        <p:spPr>
          <a:xfrm>
            <a:off x="619125" y="866775"/>
            <a:ext cx="10972800" cy="880913"/>
          </a:xfrm>
          <a:prstGeom prst="rect">
            <a:avLst/>
          </a:prstGeom>
          <a:noFill/>
        </p:spPr>
        <p:txBody>
          <a:bodyPr wrap="square" rtlCol="0">
            <a:normAutofit fontScale="92500" lnSpcReduction="10000"/>
          </a:bodyPr>
          <a:lstStyle/>
          <a:p>
            <a:pPr marL="0" algn="l">
              <a:buNone/>
            </a:pPr>
            <a:r>
              <a:rPr sz="3600" b="0">
                <a:solidFill>
                  <a:srgbClr val="000000"/>
                </a:solidFill>
                <a:effectLst/>
                <a:latin typeface="Mongolian Baiti" panose="03000500000000000000" pitchFamily="66" charset="0"/>
              </a:rPr>
              <a:t>Responses to Deceptive Behaviors</a:t>
            </a:r>
            <a:r>
              <a:rPr>
                <a:effectLst/>
              </a:rPr>
              <a:t> </a:t>
            </a:r>
          </a:p>
          <a:p>
            <a:pPr marL="0" algn="l">
              <a:spcBef>
                <a:spcPts val="750"/>
              </a:spcBef>
              <a:buNone/>
            </a:pPr>
            <a:r>
              <a:rPr sz="1650" b="0">
                <a:solidFill>
                  <a:srgbClr val="000000"/>
                </a:solidFill>
                <a:effectLst/>
                <a:latin typeface="Avenir"/>
              </a:rPr>
              <a:t>Four practical pillars for calmer, higher-quality interviews.</a:t>
            </a:r>
            <a:r>
              <a:rPr>
                <a:effectLst/>
              </a:rPr>
              <a:t> </a:t>
            </a:r>
            <a:endParaRPr lang="en-US"/>
          </a:p>
        </p:txBody>
      </p:sp>
      <p:sp>
        <p:nvSpPr>
          <p:cNvPr id="17" name="TextBox 16">
            <a:extLst>
              <a:ext uri="{FF2B5EF4-FFF2-40B4-BE49-F238E27FC236}">
                <a16:creationId xmlns:a16="http://schemas.microsoft.com/office/drawing/2014/main" id="{5BA48E89-0F3B-4FB9-A2DD-CC69BD67C4B3}"/>
              </a:ext>
            </a:extLst>
          </p:cNvPr>
          <p:cNvSpPr txBox="1"/>
          <p:nvPr/>
        </p:nvSpPr>
        <p:spPr>
          <a:xfrm>
            <a:off x="1866900" y="2489001"/>
            <a:ext cx="3810000" cy="843706"/>
          </a:xfrm>
          <a:prstGeom prst="rect">
            <a:avLst/>
          </a:prstGeom>
          <a:noFill/>
        </p:spPr>
        <p:txBody>
          <a:bodyPr wrap="square" rtlCol="0">
            <a:normAutofit fontScale="92500" lnSpcReduction="10000"/>
          </a:bodyPr>
          <a:lstStyle/>
          <a:p>
            <a:pPr marL="0" algn="l">
              <a:buNone/>
            </a:pPr>
            <a:r>
              <a:rPr sz="1650" b="1">
                <a:solidFill>
                  <a:srgbClr val="000000"/>
                </a:solidFill>
                <a:effectLst/>
                <a:latin typeface="Avenir"/>
              </a:rPr>
              <a:t>Challenge Inconsistencies</a:t>
            </a:r>
            <a:r>
              <a:rPr>
                <a:effectLst/>
              </a:rPr>
              <a:t> </a:t>
            </a:r>
          </a:p>
          <a:p>
            <a:pPr marL="0" algn="l">
              <a:spcBef>
                <a:spcPts val="750"/>
              </a:spcBef>
              <a:buNone/>
            </a:pPr>
            <a:r>
              <a:rPr sz="1350" b="0">
                <a:solidFill>
                  <a:srgbClr val="000000"/>
                </a:solidFill>
                <a:effectLst/>
                <a:latin typeface="Avenir"/>
              </a:rPr>
              <a:t>Calmly address contradictions to prompt clarification without aggression.</a:t>
            </a:r>
            <a:r>
              <a:rPr>
                <a:effectLst/>
              </a:rPr>
              <a:t> </a:t>
            </a:r>
            <a:endParaRPr lang="en-US"/>
          </a:p>
        </p:txBody>
      </p:sp>
      <p:sp>
        <p:nvSpPr>
          <p:cNvPr id="18" name="TextBox 17">
            <a:extLst>
              <a:ext uri="{FF2B5EF4-FFF2-40B4-BE49-F238E27FC236}">
                <a16:creationId xmlns:a16="http://schemas.microsoft.com/office/drawing/2014/main" id="{7480D1B8-9301-45E3-92E2-7368DD7F996F}"/>
              </a:ext>
            </a:extLst>
          </p:cNvPr>
          <p:cNvSpPr txBox="1"/>
          <p:nvPr/>
        </p:nvSpPr>
        <p:spPr>
          <a:xfrm>
            <a:off x="7458075" y="2489001"/>
            <a:ext cx="3810000" cy="843706"/>
          </a:xfrm>
          <a:prstGeom prst="rect">
            <a:avLst/>
          </a:prstGeom>
          <a:noFill/>
        </p:spPr>
        <p:txBody>
          <a:bodyPr wrap="square" rtlCol="0">
            <a:normAutofit fontScale="92500" lnSpcReduction="10000"/>
          </a:bodyPr>
          <a:lstStyle/>
          <a:p>
            <a:pPr marL="0" algn="l">
              <a:buNone/>
            </a:pPr>
            <a:r>
              <a:rPr sz="1650" b="1">
                <a:solidFill>
                  <a:srgbClr val="000000"/>
                </a:solidFill>
                <a:effectLst/>
                <a:latin typeface="Avenir"/>
              </a:rPr>
              <a:t>Employ Silence</a:t>
            </a:r>
            <a:r>
              <a:rPr>
                <a:effectLst/>
              </a:rPr>
              <a:t> </a:t>
            </a:r>
          </a:p>
          <a:p>
            <a:pPr marL="0" algn="l">
              <a:spcBef>
                <a:spcPts val="750"/>
              </a:spcBef>
              <a:buNone/>
            </a:pPr>
            <a:r>
              <a:rPr sz="1350" b="0">
                <a:solidFill>
                  <a:srgbClr val="000000"/>
                </a:solidFill>
                <a:effectLst/>
                <a:latin typeface="Avenir"/>
              </a:rPr>
              <a:t>Use strategic pauses to encourage elaboration or self-correction.</a:t>
            </a:r>
            <a:r>
              <a:rPr>
                <a:effectLst/>
              </a:rPr>
              <a:t> </a:t>
            </a:r>
            <a:endParaRPr lang="en-US"/>
          </a:p>
        </p:txBody>
      </p:sp>
      <p:sp>
        <p:nvSpPr>
          <p:cNvPr id="19" name="TextBox 18">
            <a:extLst>
              <a:ext uri="{FF2B5EF4-FFF2-40B4-BE49-F238E27FC236}">
                <a16:creationId xmlns:a16="http://schemas.microsoft.com/office/drawing/2014/main" id="{CA66A1FB-BEEB-46F6-AA74-BB145E175CCA}"/>
              </a:ext>
            </a:extLst>
          </p:cNvPr>
          <p:cNvSpPr txBox="1"/>
          <p:nvPr/>
        </p:nvSpPr>
        <p:spPr>
          <a:xfrm>
            <a:off x="1866900" y="4830514"/>
            <a:ext cx="3810000" cy="843706"/>
          </a:xfrm>
          <a:prstGeom prst="rect">
            <a:avLst/>
          </a:prstGeom>
          <a:noFill/>
        </p:spPr>
        <p:txBody>
          <a:bodyPr wrap="square" rtlCol="0">
            <a:normAutofit fontScale="92500" lnSpcReduction="10000"/>
          </a:bodyPr>
          <a:lstStyle/>
          <a:p>
            <a:pPr marL="0" algn="l">
              <a:buNone/>
            </a:pPr>
            <a:r>
              <a:rPr sz="1650" b="1">
                <a:solidFill>
                  <a:srgbClr val="000000"/>
                </a:solidFill>
                <a:effectLst/>
                <a:latin typeface="Avenir"/>
              </a:rPr>
              <a:t>Redirect Questions</a:t>
            </a:r>
            <a:r>
              <a:rPr>
                <a:effectLst/>
              </a:rPr>
              <a:t> </a:t>
            </a:r>
          </a:p>
          <a:p>
            <a:pPr marL="0" algn="l">
              <a:spcBef>
                <a:spcPts val="750"/>
              </a:spcBef>
              <a:buNone/>
            </a:pPr>
            <a:r>
              <a:rPr sz="1350" b="0">
                <a:solidFill>
                  <a:srgbClr val="000000"/>
                </a:solidFill>
                <a:effectLst/>
                <a:latin typeface="Avenir"/>
              </a:rPr>
              <a:t>Shift to specific details to increase verifiable, truthful responses.</a:t>
            </a:r>
            <a:r>
              <a:rPr>
                <a:effectLst/>
              </a:rPr>
              <a:t> </a:t>
            </a:r>
            <a:endParaRPr lang="en-US"/>
          </a:p>
        </p:txBody>
      </p:sp>
      <p:sp>
        <p:nvSpPr>
          <p:cNvPr id="20" name="TextBox 19">
            <a:extLst>
              <a:ext uri="{FF2B5EF4-FFF2-40B4-BE49-F238E27FC236}">
                <a16:creationId xmlns:a16="http://schemas.microsoft.com/office/drawing/2014/main" id="{67E5D042-F958-4D0A-B428-4EE1C16C031A}"/>
              </a:ext>
            </a:extLst>
          </p:cNvPr>
          <p:cNvSpPr txBox="1"/>
          <p:nvPr/>
        </p:nvSpPr>
        <p:spPr>
          <a:xfrm>
            <a:off x="7458075" y="4830514"/>
            <a:ext cx="3810000" cy="843706"/>
          </a:xfrm>
          <a:prstGeom prst="rect">
            <a:avLst/>
          </a:prstGeom>
          <a:noFill/>
        </p:spPr>
        <p:txBody>
          <a:bodyPr wrap="square" rtlCol="0">
            <a:normAutofit fontScale="92500" lnSpcReduction="10000"/>
          </a:bodyPr>
          <a:lstStyle/>
          <a:p>
            <a:pPr marL="0" algn="l">
              <a:buNone/>
            </a:pPr>
            <a:r>
              <a:rPr sz="1650" b="1">
                <a:solidFill>
                  <a:srgbClr val="000000"/>
                </a:solidFill>
                <a:effectLst/>
                <a:latin typeface="Avenir"/>
              </a:rPr>
              <a:t>Maintain Neutrality</a:t>
            </a:r>
            <a:r>
              <a:rPr>
                <a:effectLst/>
              </a:rPr>
              <a:t> </a:t>
            </a:r>
          </a:p>
          <a:p>
            <a:pPr marL="0" algn="l">
              <a:spcBef>
                <a:spcPts val="750"/>
              </a:spcBef>
              <a:buNone/>
            </a:pPr>
            <a:r>
              <a:rPr sz="1350" b="0">
                <a:solidFill>
                  <a:srgbClr val="000000"/>
                </a:solidFill>
                <a:effectLst/>
                <a:latin typeface="Avenir"/>
              </a:rPr>
              <a:t>Avoid emotional reactions to prevent escalation and protect interview integrity.</a:t>
            </a:r>
            <a:r>
              <a:rPr>
                <a:effectLst/>
              </a:rPr>
              <a:t> </a:t>
            </a:r>
            <a:endParaRPr lang="en-US"/>
          </a:p>
        </p:txBody>
      </p:sp>
    </p:spTree>
    <p:extLst>
      <p:ext uri="{BB962C8B-B14F-4D97-AF65-F5344CB8AC3E}">
        <p14:creationId xmlns:p14="http://schemas.microsoft.com/office/powerpoint/2010/main" val="29828462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63CDAC83-EE56-43A6-97D6-29927CE75475}"/>
              </a:ext>
            </a:extLst>
          </p:cNvPr>
          <p:cNvPicPr>
            <a:picLocks noGrp="1" noChangeAspect="1"/>
          </p:cNvPicPr>
          <p:nvPr>
            <p:ph sz="quarter" idx="15"/>
          </p:nvPr>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pic>
        <p:nvPicPr>
          <p:cNvPr id="8" name="Content Placeholder 7" descr="A vector icon of a speech bubble with multiple lines, symbolizing open-ended dialogue and communication, with a transparent background">
            <a:extLst>
              <a:ext uri="{FF2B5EF4-FFF2-40B4-BE49-F238E27FC236}">
                <a16:creationId xmlns:a16="http://schemas.microsoft.com/office/drawing/2014/main" id="{0A9F956B-9943-4ADE-B682-9798CFADDCA1}"/>
              </a:ext>
            </a:extLst>
          </p:cNvPr>
          <p:cNvPicPr>
            <a:picLocks noGrp="1" noChangeAspect="1"/>
          </p:cNvPicPr>
          <p:nvPr>
            <p:ph sz="quarter" idx="16"/>
          </p:nvPr>
        </p:nvPicPr>
        <p:blipFill>
          <a:blip>
            <a:extLst>
              <a:ext uri="{96DAC541-7B7A-43D3-8B79-37D633B846F1}">
                <asvg:svgBlip xmlns:asvg="http://schemas.microsoft.com/office/drawing/2016/SVG/main" r:embed="rId4"/>
              </a:ext>
            </a:extLst>
          </a:blip>
          <a:stretch>
            <a:fillRect/>
          </a:stretch>
        </p:blipFill>
        <p:spPr>
          <a:xfrm>
            <a:off x="581025" y="1476375"/>
            <a:ext cx="3343275" cy="3343275"/>
          </a:xfrm>
          <a:prstGeom prst="rect">
            <a:avLst/>
          </a:prstGeom>
        </p:spPr>
      </p:pic>
      <p:sp>
        <p:nvSpPr>
          <p:cNvPr id="6" name="Slide Number Placeholder 5">
            <a:extLst>
              <a:ext uri="{FF2B5EF4-FFF2-40B4-BE49-F238E27FC236}">
                <a16:creationId xmlns:a16="http://schemas.microsoft.com/office/drawing/2014/main" id="{EF53E8A3-BEBF-5FE8-6DE8-8B9D81D050A4}"/>
              </a:ext>
            </a:extLst>
          </p:cNvPr>
          <p:cNvSpPr>
            <a:spLocks noGrp="1"/>
          </p:cNvSpPr>
          <p:nvPr>
            <p:ph type="sldNum" sz="quarter" idx="12"/>
          </p:nvPr>
        </p:nvSpPr>
        <p:spPr/>
        <p:txBody>
          <a:bodyPr/>
          <a:lstStyle/>
          <a:p>
            <a:fld id="{AEAA3239-9EA4-4A65-A281-97F994456D9F}" type="slidenum">
              <a:rPr lang="en-US" smtClean="0"/>
              <a:t>19</a:t>
            </a:fld>
            <a:endParaRPr lang="en-US" dirty="0"/>
          </a:p>
        </p:txBody>
      </p:sp>
      <p:pic>
        <p:nvPicPr>
          <p:cNvPr id="9" name="Graphic 8" descr="A vector icon of an ear with sound waves, representing active listening, with a transparent background">
            <a:extLst>
              <a:ext uri="{FF2B5EF4-FFF2-40B4-BE49-F238E27FC236}">
                <a16:creationId xmlns:a16="http://schemas.microsoft.com/office/drawing/2014/main" id="{5F66DF20-4C86-4586-9D4F-1C3C13194CB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433887" y="1476375"/>
            <a:ext cx="3343275" cy="3343275"/>
          </a:xfrm>
          <a:prstGeom prst="rect">
            <a:avLst/>
          </a:prstGeom>
        </p:spPr>
      </p:pic>
      <p:pic>
        <p:nvPicPr>
          <p:cNvPr id="10" name="Graphic 9" descr="A vector icon of a clock with a pause symbol, representing strategic pauses, with a transparent background">
            <a:extLst>
              <a:ext uri="{FF2B5EF4-FFF2-40B4-BE49-F238E27FC236}">
                <a16:creationId xmlns:a16="http://schemas.microsoft.com/office/drawing/2014/main" id="{414DFE80-9925-433B-8D18-46DEC3A1A08B}"/>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286750" y="1476375"/>
            <a:ext cx="3343275" cy="3343275"/>
          </a:xfrm>
          <a:prstGeom prst="rect">
            <a:avLst/>
          </a:prstGeom>
        </p:spPr>
      </p:pic>
      <p:sp>
        <p:nvSpPr>
          <p:cNvPr id="11" name="TextBox 10">
            <a:extLst>
              <a:ext uri="{FF2B5EF4-FFF2-40B4-BE49-F238E27FC236}">
                <a16:creationId xmlns:a16="http://schemas.microsoft.com/office/drawing/2014/main" id="{0FE0199B-C94A-4566-AB16-A280A257012B}"/>
              </a:ext>
            </a:extLst>
          </p:cNvPr>
          <p:cNvSpPr txBox="1"/>
          <p:nvPr/>
        </p:nvSpPr>
        <p:spPr>
          <a:xfrm>
            <a:off x="581025" y="581025"/>
            <a:ext cx="11049000" cy="479970"/>
          </a:xfrm>
          <a:prstGeom prst="rect">
            <a:avLst/>
          </a:prstGeom>
          <a:noFill/>
        </p:spPr>
        <p:txBody>
          <a:bodyPr wrap="square" rtlCol="0">
            <a:normAutofit fontScale="85000" lnSpcReduction="20000"/>
          </a:bodyPr>
          <a:lstStyle/>
          <a:p>
            <a:pPr marL="0" marR="0" algn="l">
              <a:buNone/>
            </a:pPr>
            <a:r>
              <a:rPr sz="3600" b="0">
                <a:solidFill>
                  <a:srgbClr val="000000"/>
                </a:solidFill>
                <a:effectLst/>
                <a:latin typeface="Mongolian Baiti" panose="03000500000000000000" pitchFamily="66" charset="0"/>
              </a:rPr>
              <a:t>Encouraging Detail, Reducing Defensiveness </a:t>
            </a:r>
            <a:endParaRPr lang="en-US"/>
          </a:p>
        </p:txBody>
      </p:sp>
      <p:sp>
        <p:nvSpPr>
          <p:cNvPr id="12" name="TextBox 11">
            <a:extLst>
              <a:ext uri="{FF2B5EF4-FFF2-40B4-BE49-F238E27FC236}">
                <a16:creationId xmlns:a16="http://schemas.microsoft.com/office/drawing/2014/main" id="{9BCE9F8E-8B02-40A9-90F3-A2CDC0041286}"/>
              </a:ext>
            </a:extLst>
          </p:cNvPr>
          <p:cNvSpPr txBox="1"/>
          <p:nvPr/>
        </p:nvSpPr>
        <p:spPr>
          <a:xfrm>
            <a:off x="581025" y="4991100"/>
            <a:ext cx="3343275" cy="735210"/>
          </a:xfrm>
          <a:prstGeom prst="rect">
            <a:avLst/>
          </a:prstGeom>
          <a:noFill/>
        </p:spPr>
        <p:txBody>
          <a:bodyPr wrap="square" rtlCol="0">
            <a:normAutofit lnSpcReduction="10000"/>
          </a:bodyPr>
          <a:lstStyle/>
          <a:p>
            <a:pPr marL="0" marR="0" algn="l">
              <a:buNone/>
            </a:pPr>
            <a:r>
              <a:rPr lang="en-US" sz="1500" b="1" dirty="0">
                <a:solidFill>
                  <a:srgbClr val="000000"/>
                </a:solidFill>
                <a:effectLst/>
                <a:latin typeface="Avenir"/>
              </a:rPr>
              <a:t>Clarification</a:t>
            </a:r>
            <a:endParaRPr dirty="0">
              <a:effectLst/>
            </a:endParaRPr>
          </a:p>
          <a:p>
            <a:pPr marL="0" marR="0" algn="l">
              <a:spcBef>
                <a:spcPts val="750"/>
              </a:spcBef>
              <a:buNone/>
            </a:pPr>
            <a:r>
              <a:rPr lang="en-US" sz="1200" b="0" dirty="0">
                <a:solidFill>
                  <a:srgbClr val="000000"/>
                </a:solidFill>
                <a:effectLst/>
                <a:latin typeface="Avenir"/>
              </a:rPr>
              <a:t>Trust, but verify. If it doesn’t add up, tell them. Be aware of your own body language. </a:t>
            </a:r>
            <a:endParaRPr lang="en-US" dirty="0"/>
          </a:p>
        </p:txBody>
      </p:sp>
      <p:sp>
        <p:nvSpPr>
          <p:cNvPr id="13" name="TextBox 12">
            <a:extLst>
              <a:ext uri="{FF2B5EF4-FFF2-40B4-BE49-F238E27FC236}">
                <a16:creationId xmlns:a16="http://schemas.microsoft.com/office/drawing/2014/main" id="{D01DD154-09F7-48CA-B9B8-D83061ADFDBE}"/>
              </a:ext>
            </a:extLst>
          </p:cNvPr>
          <p:cNvSpPr txBox="1"/>
          <p:nvPr/>
        </p:nvSpPr>
        <p:spPr>
          <a:xfrm>
            <a:off x="4433887" y="4991100"/>
            <a:ext cx="3343275" cy="735210"/>
          </a:xfrm>
          <a:prstGeom prst="rect">
            <a:avLst/>
          </a:prstGeom>
          <a:noFill/>
        </p:spPr>
        <p:txBody>
          <a:bodyPr wrap="square" rtlCol="0">
            <a:normAutofit lnSpcReduction="10000"/>
          </a:bodyPr>
          <a:lstStyle/>
          <a:p>
            <a:pPr marL="0" marR="0" algn="l">
              <a:buNone/>
            </a:pPr>
            <a:r>
              <a:rPr sz="1500" b="1">
                <a:solidFill>
                  <a:srgbClr val="000000"/>
                </a:solidFill>
                <a:effectLst/>
                <a:latin typeface="Avenir"/>
              </a:rPr>
              <a:t>Active Listening </a:t>
            </a:r>
            <a:endParaRPr>
              <a:effectLst/>
            </a:endParaRPr>
          </a:p>
          <a:p>
            <a:pPr marL="0" marR="0" algn="l">
              <a:spcBef>
                <a:spcPts val="750"/>
              </a:spcBef>
              <a:buNone/>
            </a:pPr>
            <a:r>
              <a:rPr sz="1200" b="0">
                <a:solidFill>
                  <a:srgbClr val="000000"/>
                </a:solidFill>
                <a:effectLst/>
                <a:latin typeface="Avenir"/>
              </a:rPr>
              <a:t>Signals genuine interest, building trust so subjects share more comfortably. </a:t>
            </a:r>
            <a:endParaRPr lang="en-US"/>
          </a:p>
        </p:txBody>
      </p:sp>
      <p:sp>
        <p:nvSpPr>
          <p:cNvPr id="14" name="TextBox 13">
            <a:extLst>
              <a:ext uri="{FF2B5EF4-FFF2-40B4-BE49-F238E27FC236}">
                <a16:creationId xmlns:a16="http://schemas.microsoft.com/office/drawing/2014/main" id="{2AC3FCD6-FE53-46F5-A482-68D366BD7770}"/>
              </a:ext>
            </a:extLst>
          </p:cNvPr>
          <p:cNvSpPr txBox="1"/>
          <p:nvPr/>
        </p:nvSpPr>
        <p:spPr>
          <a:xfrm>
            <a:off x="8286750" y="4991100"/>
            <a:ext cx="3343275" cy="735210"/>
          </a:xfrm>
          <a:prstGeom prst="rect">
            <a:avLst/>
          </a:prstGeom>
          <a:noFill/>
        </p:spPr>
        <p:txBody>
          <a:bodyPr wrap="square" rtlCol="0">
            <a:normAutofit lnSpcReduction="10000"/>
          </a:bodyPr>
          <a:lstStyle/>
          <a:p>
            <a:pPr marL="0" marR="0" algn="l">
              <a:buNone/>
            </a:pPr>
            <a:r>
              <a:rPr sz="1500" b="1">
                <a:solidFill>
                  <a:srgbClr val="000000"/>
                </a:solidFill>
                <a:effectLst/>
                <a:latin typeface="Avenir"/>
              </a:rPr>
              <a:t>Strategic Pauses </a:t>
            </a:r>
            <a:endParaRPr>
              <a:effectLst/>
            </a:endParaRPr>
          </a:p>
          <a:p>
            <a:pPr marL="0" marR="0" algn="l">
              <a:spcBef>
                <a:spcPts val="750"/>
              </a:spcBef>
              <a:buNone/>
            </a:pPr>
            <a:r>
              <a:rPr sz="1200" b="0">
                <a:solidFill>
                  <a:srgbClr val="000000"/>
                </a:solidFill>
                <a:effectLst/>
                <a:latin typeface="Avenir"/>
              </a:rPr>
              <a:t>Gives time to think; silence often prompts added, unprompted detail. </a:t>
            </a:r>
            <a:endParaRPr lang="en-US"/>
          </a:p>
        </p:txBody>
      </p:sp>
    </p:spTree>
    <p:extLst>
      <p:ext uri="{BB962C8B-B14F-4D97-AF65-F5344CB8AC3E}">
        <p14:creationId xmlns:p14="http://schemas.microsoft.com/office/powerpoint/2010/main" val="2320517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1F71A58E-4372-460F-AF05-8BE954573825}"/>
              </a:ext>
            </a:extLst>
          </p:cNvPr>
          <p:cNvPicPr>
            <a:picLocks noGrp="1" noChangeAspect="1"/>
          </p:cNvPicPr>
          <p:nvPr>
            <p:ph sz="quarter" idx="15"/>
          </p:nvPr>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pic>
        <p:nvPicPr>
          <p:cNvPr id="8" name="Content Placeholder 7" descr="A modern, professional setting showing a conference table with diverse individuals engaged in discussion, with subtle visual cues suggesting analysis and communication. Lighting should be bright and inviting, conveying a sense of anticipation and focus. No visible or implied text, letters, or words should appear anywhere in the image. The composition should allow for overlaying agenda text and support a premium, business-oriented aesthetic">
            <a:extLst>
              <a:ext uri="{FF2B5EF4-FFF2-40B4-BE49-F238E27FC236}">
                <a16:creationId xmlns:a16="http://schemas.microsoft.com/office/drawing/2014/main" id="{6D8B4568-A68C-4FE7-9906-7A089BC1A221}"/>
              </a:ext>
            </a:extLst>
          </p:cNvPr>
          <p:cNvPicPr>
            <a:picLocks noGrp="1" noChangeAspect="1"/>
          </p:cNvPicPr>
          <p:nvPr>
            <p:ph sz="quarter" idx="16"/>
          </p:nvPr>
        </p:nvPicPr>
        <p:blipFill>
          <a:blip>
            <a:extLst>
              <a:ext uri="{96DAC541-7B7A-43D3-8B79-37D633B846F1}">
                <asvg:svgBlip xmlns:asvg="http://schemas.microsoft.com/office/drawing/2016/SVG/main" r:embed="rId4"/>
              </a:ext>
            </a:extLst>
          </a:blip>
          <a:stretch>
            <a:fillRect/>
          </a:stretch>
        </p:blipFill>
        <p:spPr>
          <a:xfrm>
            <a:off x="0" y="0"/>
            <a:ext cx="4572000" cy="6858000"/>
          </a:xfrm>
          <a:prstGeom prst="rect">
            <a:avLst/>
          </a:prstGeom>
        </p:spPr>
      </p:pic>
      <p:sp>
        <p:nvSpPr>
          <p:cNvPr id="6" name="Slide Number Placeholder 5">
            <a:extLst>
              <a:ext uri="{FF2B5EF4-FFF2-40B4-BE49-F238E27FC236}">
                <a16:creationId xmlns:a16="http://schemas.microsoft.com/office/drawing/2014/main" id="{BF35E307-EFB3-1754-6365-639C52D2E796}"/>
              </a:ext>
            </a:extLst>
          </p:cNvPr>
          <p:cNvSpPr>
            <a:spLocks noGrp="1"/>
          </p:cNvSpPr>
          <p:nvPr>
            <p:ph type="sldNum" sz="quarter" idx="12"/>
          </p:nvPr>
        </p:nvSpPr>
        <p:spPr/>
        <p:txBody>
          <a:bodyPr/>
          <a:lstStyle/>
          <a:p>
            <a:fld id="{AEAA3239-9EA4-4A65-A281-97F994456D9F}" type="slidenum">
              <a:rPr lang="en-US" smtClean="0"/>
              <a:t>2</a:t>
            </a:fld>
            <a:endParaRPr lang="en-US" dirty="0"/>
          </a:p>
        </p:txBody>
      </p:sp>
      <p:sp>
        <p:nvSpPr>
          <p:cNvPr id="9" name="TextBox 8">
            <a:extLst>
              <a:ext uri="{FF2B5EF4-FFF2-40B4-BE49-F238E27FC236}">
                <a16:creationId xmlns:a16="http://schemas.microsoft.com/office/drawing/2014/main" id="{2DB4B0F7-2C8F-4F0D-A332-49362F982877}"/>
              </a:ext>
            </a:extLst>
          </p:cNvPr>
          <p:cNvSpPr txBox="1"/>
          <p:nvPr/>
        </p:nvSpPr>
        <p:spPr>
          <a:xfrm>
            <a:off x="5343525" y="884028"/>
            <a:ext cx="6477000" cy="639960"/>
          </a:xfrm>
          <a:prstGeom prst="rect">
            <a:avLst/>
          </a:prstGeom>
          <a:noFill/>
        </p:spPr>
        <p:txBody>
          <a:bodyPr wrap="square" rtlCol="0">
            <a:normAutofit fontScale="92500" lnSpcReduction="20000"/>
          </a:bodyPr>
          <a:lstStyle/>
          <a:p>
            <a:pPr marL="0" algn="l">
              <a:buNone/>
            </a:pPr>
            <a:r>
              <a:rPr sz="4800" dirty="0">
                <a:solidFill>
                  <a:srgbClr val="D27B07"/>
                </a:solidFill>
                <a:effectLst/>
                <a:latin typeface="Mongolian Baiti" panose="03000500000000000000" pitchFamily="66" charset="0"/>
              </a:rPr>
              <a:t>Agenda</a:t>
            </a:r>
            <a:r>
              <a:rPr dirty="0">
                <a:effectLst/>
              </a:rPr>
              <a:t> </a:t>
            </a:r>
            <a:endParaRPr lang="en-US" dirty="0"/>
          </a:p>
        </p:txBody>
      </p:sp>
      <p:sp>
        <p:nvSpPr>
          <p:cNvPr id="10" name="TextBox 9">
            <a:extLst>
              <a:ext uri="{FF2B5EF4-FFF2-40B4-BE49-F238E27FC236}">
                <a16:creationId xmlns:a16="http://schemas.microsoft.com/office/drawing/2014/main" id="{628C651E-786C-4470-A082-883E0E8047E1}"/>
              </a:ext>
            </a:extLst>
          </p:cNvPr>
          <p:cNvSpPr txBox="1"/>
          <p:nvPr/>
        </p:nvSpPr>
        <p:spPr>
          <a:xfrm>
            <a:off x="5343525" y="1941198"/>
            <a:ext cx="6477000" cy="3191470"/>
          </a:xfrm>
          <a:prstGeom prst="rect">
            <a:avLst/>
          </a:prstGeom>
          <a:noFill/>
        </p:spPr>
        <p:txBody>
          <a:bodyPr wrap="square" rtlCol="0">
            <a:noAutofit/>
          </a:bodyPr>
          <a:lstStyle/>
          <a:p>
            <a:r>
              <a:rPr sz="1600" b="0" dirty="0">
                <a:solidFill>
                  <a:srgbClr val="000000"/>
                </a:solidFill>
                <a:effectLst/>
                <a:latin typeface="Avenir"/>
              </a:rPr>
              <a:t>•</a:t>
            </a:r>
            <a:r>
              <a:rPr sz="1200" b="0" dirty="0">
                <a:solidFill>
                  <a:srgbClr val="000000"/>
                </a:solidFill>
                <a:effectLst/>
                <a:latin typeface="Avenir"/>
              </a:rPr>
              <a:t> </a:t>
            </a:r>
            <a:r>
              <a:rPr lang="en-US" sz="1600" b="0" dirty="0">
                <a:solidFill>
                  <a:srgbClr val="000000"/>
                </a:solidFill>
                <a:effectLst/>
                <a:latin typeface="Avenir"/>
              </a:rPr>
              <a:t>Fears and Consequences</a:t>
            </a:r>
          </a:p>
          <a:p>
            <a:endParaRPr lang="en-US" sz="1600" dirty="0">
              <a:solidFill>
                <a:srgbClr val="000000"/>
              </a:solidFill>
              <a:latin typeface="Avenir"/>
            </a:endParaRPr>
          </a:p>
          <a:p>
            <a:r>
              <a:rPr lang="en-US" sz="1600" dirty="0">
                <a:solidFill>
                  <a:srgbClr val="000000"/>
                </a:solidFill>
                <a:latin typeface="Avenir"/>
              </a:rPr>
              <a:t>•Unintended Messages</a:t>
            </a:r>
          </a:p>
          <a:p>
            <a:r>
              <a:rPr lang="en-US" sz="1600" dirty="0"/>
              <a:t> </a:t>
            </a:r>
          </a:p>
          <a:p>
            <a:r>
              <a:rPr lang="en-US" sz="1600" dirty="0">
                <a:solidFill>
                  <a:srgbClr val="000000"/>
                </a:solidFill>
                <a:latin typeface="Avenir"/>
              </a:rPr>
              <a:t>• Perception vs Perspective</a:t>
            </a:r>
          </a:p>
          <a:p>
            <a:r>
              <a:rPr sz="1600" dirty="0">
                <a:effectLst/>
              </a:rPr>
              <a:t> </a:t>
            </a:r>
            <a:endParaRPr lang="en-US" sz="1600" dirty="0">
              <a:solidFill>
                <a:srgbClr val="000000"/>
              </a:solidFill>
              <a:latin typeface="Avenir"/>
            </a:endParaRPr>
          </a:p>
          <a:p>
            <a:r>
              <a:rPr lang="en-US" sz="1600" dirty="0">
                <a:solidFill>
                  <a:srgbClr val="000000"/>
                </a:solidFill>
                <a:latin typeface="Avenir"/>
              </a:rPr>
              <a:t>• Elicitation vs. Interrogation: Asking Questions That Reveal Details </a:t>
            </a:r>
          </a:p>
          <a:p>
            <a:endParaRPr lang="en-US" sz="1600" dirty="0">
              <a:solidFill>
                <a:srgbClr val="000000"/>
              </a:solidFill>
              <a:latin typeface="Avenir"/>
            </a:endParaRPr>
          </a:p>
          <a:p>
            <a:r>
              <a:rPr sz="1600" b="0" dirty="0">
                <a:solidFill>
                  <a:srgbClr val="000000"/>
                </a:solidFill>
                <a:effectLst/>
                <a:latin typeface="Avenir"/>
              </a:rPr>
              <a:t>• Indicators of Deception</a:t>
            </a:r>
            <a:r>
              <a:rPr sz="1600" dirty="0">
                <a:effectLst/>
              </a:rPr>
              <a:t> </a:t>
            </a:r>
          </a:p>
          <a:p>
            <a:pPr marL="0" algn="l">
              <a:spcBef>
                <a:spcPts val="1500"/>
              </a:spcBef>
              <a:buNone/>
            </a:pPr>
            <a:r>
              <a:rPr sz="1600" b="0" dirty="0">
                <a:solidFill>
                  <a:srgbClr val="000000"/>
                </a:solidFill>
                <a:effectLst/>
                <a:latin typeface="Avenir"/>
              </a:rPr>
              <a:t>• Logical Reasoning in Credibility Assessment</a:t>
            </a:r>
            <a:r>
              <a:rPr sz="1600" dirty="0">
                <a:effectLst/>
              </a:rPr>
              <a:t> </a:t>
            </a:r>
          </a:p>
          <a:p>
            <a:pPr marL="0" algn="l">
              <a:spcBef>
                <a:spcPts val="1500"/>
              </a:spcBef>
              <a:buNone/>
            </a:pPr>
            <a:r>
              <a:rPr sz="1600" b="0" dirty="0">
                <a:solidFill>
                  <a:srgbClr val="000000"/>
                </a:solidFill>
                <a:effectLst/>
                <a:latin typeface="Avenir"/>
              </a:rPr>
              <a:t>• Case Examples and Interactive Q&amp;A</a:t>
            </a:r>
            <a:r>
              <a:rPr sz="1600" dirty="0">
                <a:effectLst/>
              </a:rPr>
              <a:t> </a:t>
            </a:r>
            <a:endParaRPr lang="en-US" sz="1600" dirty="0"/>
          </a:p>
        </p:txBody>
      </p:sp>
    </p:spTree>
    <p:extLst>
      <p:ext uri="{BB962C8B-B14F-4D97-AF65-F5344CB8AC3E}">
        <p14:creationId xmlns:p14="http://schemas.microsoft.com/office/powerpoint/2010/main" val="14874007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1AC26A14-03C4-4E9C-A9ED-4196C76E73EC}"/>
              </a:ext>
            </a:extLst>
          </p:cNvPr>
          <p:cNvPicPr>
            <a:picLocks noGrp="1" noChangeAspect="1"/>
          </p:cNvPicPr>
          <p:nvPr>
            <p:ph sz="quarter" idx="15"/>
          </p:nvPr>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4" name="Content Placeholder 3">
            <a:extLst>
              <a:ext uri="{FF2B5EF4-FFF2-40B4-BE49-F238E27FC236}">
                <a16:creationId xmlns:a16="http://schemas.microsoft.com/office/drawing/2014/main" id="{4D5106F2-F8ED-5051-1AEB-25B7B9C101AC}"/>
              </a:ext>
            </a:extLst>
          </p:cNvPr>
          <p:cNvSpPr>
            <a:spLocks noGrp="1"/>
          </p:cNvSpPr>
          <p:nvPr>
            <p:ph sz="quarter" idx="16"/>
          </p:nvPr>
        </p:nvSpPr>
        <p:spPr>
          <a:xfrm>
            <a:off x="257175" y="4124939"/>
            <a:ext cx="10534650" cy="2838450"/>
          </a:xfrm>
        </p:spPr>
        <p:txBody>
          <a:bodyPr>
            <a:normAutofit/>
          </a:bodyPr>
          <a:lstStyle/>
          <a:p>
            <a:pPr marL="0" marR="0" algn="l" fontAlgn="b">
              <a:buNone/>
            </a:pPr>
            <a:r>
              <a:rPr sz="8250" dirty="0">
                <a:solidFill>
                  <a:srgbClr val="000000"/>
                </a:solidFill>
                <a:effectLst/>
                <a:latin typeface="Mongolian Baiti" panose="03000500000000000000" pitchFamily="66" charset="0"/>
              </a:rPr>
              <a:t>Indicators of Deception </a:t>
            </a:r>
            <a:endParaRPr dirty="0">
              <a:effectLst/>
            </a:endParaRPr>
          </a:p>
          <a:p>
            <a:pPr marL="0" marR="0" algn="l">
              <a:spcBef>
                <a:spcPts val="1200"/>
              </a:spcBef>
              <a:buNone/>
            </a:pPr>
            <a:r>
              <a:rPr sz="1800" dirty="0">
                <a:solidFill>
                  <a:srgbClr val="000000"/>
                </a:solidFill>
                <a:effectLst/>
                <a:latin typeface="Avenir"/>
              </a:rPr>
              <a:t>Evasion, manipulation, aggression, persuasion • live poll </a:t>
            </a:r>
            <a:endParaRPr lang="en-US" dirty="0"/>
          </a:p>
        </p:txBody>
      </p:sp>
      <p:sp>
        <p:nvSpPr>
          <p:cNvPr id="6" name="Slide Number Placeholder 5">
            <a:extLst>
              <a:ext uri="{FF2B5EF4-FFF2-40B4-BE49-F238E27FC236}">
                <a16:creationId xmlns:a16="http://schemas.microsoft.com/office/drawing/2014/main" id="{0C6D832F-3880-4E2E-ACCC-34291E7FC5B8}"/>
              </a:ext>
            </a:extLst>
          </p:cNvPr>
          <p:cNvSpPr>
            <a:spLocks noGrp="1"/>
          </p:cNvSpPr>
          <p:nvPr>
            <p:ph type="sldNum" sz="quarter" idx="12"/>
          </p:nvPr>
        </p:nvSpPr>
        <p:spPr/>
        <p:txBody>
          <a:bodyPr/>
          <a:lstStyle/>
          <a:p>
            <a:fld id="{AEAA3239-9EA4-4A65-A281-97F994456D9F}" type="slidenum">
              <a:rPr lang="en-US" smtClean="0"/>
              <a:t>20</a:t>
            </a:fld>
            <a:endParaRPr lang="en-US" dirty="0"/>
          </a:p>
        </p:txBody>
      </p:sp>
    </p:spTree>
    <p:extLst>
      <p:ext uri="{BB962C8B-B14F-4D97-AF65-F5344CB8AC3E}">
        <p14:creationId xmlns:p14="http://schemas.microsoft.com/office/powerpoint/2010/main" val="21553351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C27A5362-EA06-4F8D-92F3-D2E75B861EF3}"/>
              </a:ext>
            </a:extLst>
          </p:cNvPr>
          <p:cNvPicPr>
            <a:picLocks noGrp="1" noChangeAspect="1"/>
          </p:cNvPicPr>
          <p:nvPr>
            <p:ph sz="quarter" idx="15"/>
          </p:nvPr>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4" name="Content Placeholder 3">
            <a:extLst>
              <a:ext uri="{FF2B5EF4-FFF2-40B4-BE49-F238E27FC236}">
                <a16:creationId xmlns:a16="http://schemas.microsoft.com/office/drawing/2014/main" id="{78EB3151-55C4-01B9-D28A-2E92A41C6839}"/>
              </a:ext>
            </a:extLst>
          </p:cNvPr>
          <p:cNvSpPr>
            <a:spLocks noGrp="1"/>
          </p:cNvSpPr>
          <p:nvPr>
            <p:ph sz="quarter" idx="16"/>
          </p:nvPr>
        </p:nvSpPr>
        <p:spPr>
          <a:xfrm>
            <a:off x="1333500" y="487311"/>
            <a:ext cx="9525000" cy="1905000"/>
          </a:xfrm>
        </p:spPr>
        <p:txBody>
          <a:bodyPr>
            <a:normAutofit fontScale="77500" lnSpcReduction="20000"/>
          </a:bodyPr>
          <a:lstStyle/>
          <a:p>
            <a:pPr marL="0" algn="ctr">
              <a:buNone/>
            </a:pPr>
            <a:r>
              <a:rPr lang="en-US" sz="4000" dirty="0">
                <a:solidFill>
                  <a:srgbClr val="000000"/>
                </a:solidFill>
                <a:latin typeface="Mongolian Baiti" panose="03000500000000000000" pitchFamily="66" charset="0"/>
              </a:rPr>
              <a:t>Interactive Poll: Which of the following would lead you to believe the individual is acting and or responding deceptively? Which reaction cue(s) would you notice?</a:t>
            </a:r>
          </a:p>
        </p:txBody>
      </p:sp>
      <p:sp>
        <p:nvSpPr>
          <p:cNvPr id="6" name="Slide Number Placeholder 5">
            <a:extLst>
              <a:ext uri="{FF2B5EF4-FFF2-40B4-BE49-F238E27FC236}">
                <a16:creationId xmlns:a16="http://schemas.microsoft.com/office/drawing/2014/main" id="{CCEA54FB-F754-D255-4BC4-C011FFBB9C39}"/>
              </a:ext>
            </a:extLst>
          </p:cNvPr>
          <p:cNvSpPr>
            <a:spLocks noGrp="1"/>
          </p:cNvSpPr>
          <p:nvPr>
            <p:ph type="sldNum" sz="quarter" idx="12"/>
          </p:nvPr>
        </p:nvSpPr>
        <p:spPr/>
        <p:txBody>
          <a:bodyPr/>
          <a:lstStyle/>
          <a:p>
            <a:fld id="{AEAA3239-9EA4-4A65-A281-97F994456D9F}" type="slidenum">
              <a:rPr lang="en-US" smtClean="0"/>
              <a:t>21</a:t>
            </a:fld>
            <a:endParaRPr lang="en-US" dirty="0"/>
          </a:p>
        </p:txBody>
      </p:sp>
      <p:sp>
        <p:nvSpPr>
          <p:cNvPr id="8" name="TextBox 7">
            <a:extLst>
              <a:ext uri="{FF2B5EF4-FFF2-40B4-BE49-F238E27FC236}">
                <a16:creationId xmlns:a16="http://schemas.microsoft.com/office/drawing/2014/main" id="{D87B2469-CECD-493E-9AF2-12CC3A5C8A62}"/>
              </a:ext>
            </a:extLst>
          </p:cNvPr>
          <p:cNvSpPr txBox="1"/>
          <p:nvPr/>
        </p:nvSpPr>
        <p:spPr>
          <a:xfrm>
            <a:off x="1143000" y="2684206"/>
            <a:ext cx="9906000" cy="3686483"/>
          </a:xfrm>
          <a:prstGeom prst="rect">
            <a:avLst/>
          </a:prstGeom>
          <a:noFill/>
        </p:spPr>
        <p:txBody>
          <a:bodyPr wrap="square" rtlCol="0">
            <a:normAutofit fontScale="77500" lnSpcReduction="20000"/>
          </a:bodyPr>
          <a:lstStyle/>
          <a:p>
            <a:pPr algn="ctr"/>
            <a:r>
              <a:rPr lang="en-US" sz="3600" dirty="0">
                <a:solidFill>
                  <a:srgbClr val="000000"/>
                </a:solidFill>
                <a:latin typeface="Mongolian Baiti" panose="03000500000000000000" pitchFamily="66" charset="0"/>
              </a:rPr>
              <a:t>Choose all that apply.</a:t>
            </a:r>
            <a:endParaRPr lang="en-US" sz="3600" dirty="0"/>
          </a:p>
          <a:p>
            <a:pPr marL="0" algn="ctr">
              <a:buNone/>
            </a:pPr>
            <a:r>
              <a:rPr sz="2100" b="0" dirty="0">
                <a:solidFill>
                  <a:srgbClr val="000000"/>
                </a:solidFill>
                <a:effectLst/>
                <a:latin typeface="Mongolian Baiti" panose="03000500000000000000" pitchFamily="66" charset="0"/>
              </a:rPr>
              <a:t> </a:t>
            </a:r>
            <a:endParaRPr sz="2100" dirty="0">
              <a:effectLst/>
            </a:endParaRPr>
          </a:p>
          <a:p>
            <a:pPr algn="l">
              <a:spcBef>
                <a:spcPts val="900"/>
              </a:spcBef>
            </a:pPr>
            <a:r>
              <a:rPr lang="en-US" sz="2100" b="0" dirty="0">
                <a:solidFill>
                  <a:srgbClr val="000000"/>
                </a:solidFill>
                <a:effectLst/>
                <a:latin typeface="+mj-lt"/>
              </a:rPr>
              <a:t>A) – A</a:t>
            </a:r>
            <a:r>
              <a:rPr sz="2100" b="0" dirty="0">
                <a:solidFill>
                  <a:srgbClr val="000000"/>
                </a:solidFill>
                <a:effectLst/>
                <a:latin typeface="+mj-lt"/>
              </a:rPr>
              <a:t>voiding </a:t>
            </a:r>
            <a:r>
              <a:rPr lang="en-US" sz="2100" b="0" dirty="0">
                <a:solidFill>
                  <a:srgbClr val="000000"/>
                </a:solidFill>
                <a:effectLst/>
                <a:latin typeface="+mj-lt"/>
              </a:rPr>
              <a:t>e</a:t>
            </a:r>
            <a:r>
              <a:rPr sz="2100" b="0" dirty="0">
                <a:solidFill>
                  <a:srgbClr val="000000"/>
                </a:solidFill>
                <a:effectLst/>
                <a:latin typeface="+mj-lt"/>
              </a:rPr>
              <a:t>ye </a:t>
            </a:r>
            <a:r>
              <a:rPr lang="en-US" sz="2100" b="0" dirty="0">
                <a:solidFill>
                  <a:srgbClr val="000000"/>
                </a:solidFill>
                <a:effectLst/>
                <a:latin typeface="+mj-lt"/>
              </a:rPr>
              <a:t>c</a:t>
            </a:r>
            <a:r>
              <a:rPr sz="2100" b="0" dirty="0">
                <a:solidFill>
                  <a:srgbClr val="000000"/>
                </a:solidFill>
                <a:effectLst/>
                <a:latin typeface="+mj-lt"/>
              </a:rPr>
              <a:t>ontact  </a:t>
            </a:r>
            <a:r>
              <a:rPr lang="en-US" sz="2100" b="0" dirty="0">
                <a:solidFill>
                  <a:srgbClr val="000000"/>
                </a:solidFill>
                <a:effectLst/>
                <a:latin typeface="+mj-lt"/>
              </a:rPr>
              <a:t>(looking up or down or towards the right or left)</a:t>
            </a:r>
          </a:p>
          <a:p>
            <a:pPr algn="l">
              <a:spcBef>
                <a:spcPts val="900"/>
              </a:spcBef>
            </a:pPr>
            <a:br>
              <a:rPr sz="2100" b="0" dirty="0">
                <a:solidFill>
                  <a:srgbClr val="000000"/>
                </a:solidFill>
                <a:effectLst/>
                <a:latin typeface="+mj-lt"/>
              </a:rPr>
            </a:br>
            <a:r>
              <a:rPr lang="en-US" sz="2100" b="0" dirty="0">
                <a:solidFill>
                  <a:srgbClr val="000000"/>
                </a:solidFill>
                <a:effectLst/>
                <a:latin typeface="+mj-lt"/>
              </a:rPr>
              <a:t>B) – C</a:t>
            </a:r>
            <a:r>
              <a:rPr sz="2100" b="0" dirty="0">
                <a:solidFill>
                  <a:srgbClr val="000000"/>
                </a:solidFill>
                <a:effectLst/>
                <a:latin typeface="+mj-lt"/>
              </a:rPr>
              <a:t>ontradictory</a:t>
            </a:r>
            <a:r>
              <a:rPr lang="en-US" sz="2100" b="0" dirty="0">
                <a:solidFill>
                  <a:srgbClr val="000000"/>
                </a:solidFill>
                <a:effectLst/>
                <a:latin typeface="+mj-lt"/>
              </a:rPr>
              <a:t>/Inconsistent</a:t>
            </a:r>
            <a:r>
              <a:rPr sz="2100" b="0" dirty="0">
                <a:solidFill>
                  <a:srgbClr val="000000"/>
                </a:solidFill>
                <a:effectLst/>
                <a:latin typeface="+mj-lt"/>
              </a:rPr>
              <a:t> Statements  </a:t>
            </a:r>
            <a:endParaRPr lang="en-US" sz="2100" b="0" dirty="0">
              <a:solidFill>
                <a:srgbClr val="000000"/>
              </a:solidFill>
              <a:effectLst/>
              <a:latin typeface="+mj-lt"/>
            </a:endParaRPr>
          </a:p>
          <a:p>
            <a:pPr algn="l">
              <a:spcBef>
                <a:spcPts val="900"/>
              </a:spcBef>
            </a:pPr>
            <a:br>
              <a:rPr sz="2100" b="0" dirty="0">
                <a:solidFill>
                  <a:srgbClr val="000000"/>
                </a:solidFill>
                <a:effectLst/>
                <a:latin typeface="+mj-lt"/>
              </a:rPr>
            </a:br>
            <a:r>
              <a:rPr lang="en-US" sz="2100" b="0" dirty="0">
                <a:solidFill>
                  <a:srgbClr val="000000"/>
                </a:solidFill>
                <a:effectLst/>
                <a:latin typeface="+mj-lt"/>
              </a:rPr>
              <a:t>C) – F</a:t>
            </a:r>
            <a:r>
              <a:rPr sz="2100" b="0" dirty="0">
                <a:solidFill>
                  <a:srgbClr val="000000"/>
                </a:solidFill>
                <a:effectLst/>
                <a:latin typeface="+mj-lt"/>
              </a:rPr>
              <a:t>idgeting</a:t>
            </a:r>
            <a:r>
              <a:rPr lang="en-US" sz="2100" b="0" dirty="0">
                <a:solidFill>
                  <a:srgbClr val="000000"/>
                </a:solidFill>
                <a:effectLst/>
                <a:latin typeface="+mj-lt"/>
              </a:rPr>
              <a:t> (scratching skin, dry mouth, </a:t>
            </a:r>
            <a:r>
              <a:rPr sz="2100" b="0" dirty="0">
                <a:solidFill>
                  <a:srgbClr val="000000"/>
                </a:solidFill>
                <a:effectLst/>
                <a:latin typeface="+mj-lt"/>
              </a:rPr>
              <a:t>  </a:t>
            </a:r>
            <a:endParaRPr lang="en-US" sz="2100" b="0" dirty="0">
              <a:solidFill>
                <a:srgbClr val="000000"/>
              </a:solidFill>
              <a:effectLst/>
              <a:latin typeface="+mj-lt"/>
            </a:endParaRPr>
          </a:p>
          <a:p>
            <a:pPr algn="l">
              <a:spcBef>
                <a:spcPts val="900"/>
              </a:spcBef>
            </a:pPr>
            <a:br>
              <a:rPr sz="2100" b="0" dirty="0">
                <a:solidFill>
                  <a:srgbClr val="000000"/>
                </a:solidFill>
                <a:effectLst/>
                <a:latin typeface="+mj-lt"/>
              </a:rPr>
            </a:br>
            <a:r>
              <a:rPr lang="en-US" sz="2100" b="0" dirty="0">
                <a:solidFill>
                  <a:srgbClr val="000000"/>
                </a:solidFill>
                <a:effectLst/>
                <a:latin typeface="+mj-lt"/>
              </a:rPr>
              <a:t>D) – </a:t>
            </a:r>
            <a:r>
              <a:rPr sz="2100" b="0" dirty="0">
                <a:solidFill>
                  <a:srgbClr val="000000"/>
                </a:solidFill>
                <a:effectLst/>
                <a:latin typeface="+mj-lt"/>
              </a:rPr>
              <a:t>Defensive </a:t>
            </a:r>
            <a:r>
              <a:rPr lang="en-US" sz="2100" b="0" dirty="0">
                <a:solidFill>
                  <a:srgbClr val="000000"/>
                </a:solidFill>
                <a:effectLst/>
                <a:latin typeface="+mj-lt"/>
              </a:rPr>
              <a:t>p</a:t>
            </a:r>
            <a:r>
              <a:rPr sz="2100" b="0" dirty="0">
                <a:solidFill>
                  <a:srgbClr val="000000"/>
                </a:solidFill>
                <a:effectLst/>
                <a:latin typeface="+mj-lt"/>
              </a:rPr>
              <a:t>osture  </a:t>
            </a:r>
            <a:endParaRPr lang="en-US" sz="2100" b="0" dirty="0">
              <a:solidFill>
                <a:srgbClr val="000000"/>
              </a:solidFill>
              <a:effectLst/>
              <a:latin typeface="+mj-lt"/>
            </a:endParaRPr>
          </a:p>
          <a:p>
            <a:pPr algn="l">
              <a:spcBef>
                <a:spcPts val="900"/>
              </a:spcBef>
            </a:pPr>
            <a:endParaRPr lang="en-US" sz="2100" b="0" dirty="0">
              <a:solidFill>
                <a:srgbClr val="000000"/>
              </a:solidFill>
              <a:effectLst/>
              <a:latin typeface="+mj-lt"/>
            </a:endParaRPr>
          </a:p>
          <a:p>
            <a:pPr algn="l">
              <a:spcBef>
                <a:spcPts val="900"/>
              </a:spcBef>
            </a:pPr>
            <a:r>
              <a:rPr lang="en-US" sz="2100" b="0" dirty="0">
                <a:solidFill>
                  <a:srgbClr val="000000"/>
                </a:solidFill>
                <a:effectLst/>
                <a:latin typeface="+mj-lt"/>
              </a:rPr>
              <a:t>E) – Convincing statements</a:t>
            </a:r>
          </a:p>
          <a:p>
            <a:pPr algn="l">
              <a:spcBef>
                <a:spcPts val="900"/>
              </a:spcBef>
            </a:pPr>
            <a:br>
              <a:rPr sz="2100" b="0" dirty="0">
                <a:solidFill>
                  <a:srgbClr val="000000"/>
                </a:solidFill>
                <a:effectLst/>
                <a:latin typeface="+mj-lt"/>
              </a:rPr>
            </a:br>
            <a:r>
              <a:rPr lang="en-US" sz="2100" dirty="0">
                <a:solidFill>
                  <a:srgbClr val="000000"/>
                </a:solidFill>
                <a:latin typeface="+mj-lt"/>
              </a:rPr>
              <a:t>F</a:t>
            </a:r>
            <a:r>
              <a:rPr lang="en-US" sz="2100" b="0" dirty="0">
                <a:solidFill>
                  <a:srgbClr val="000000"/>
                </a:solidFill>
                <a:effectLst/>
                <a:latin typeface="+mj-lt"/>
              </a:rPr>
              <a:t>) – </a:t>
            </a:r>
            <a:r>
              <a:rPr sz="2100" b="0" dirty="0">
                <a:solidFill>
                  <a:srgbClr val="000000"/>
                </a:solidFill>
                <a:effectLst/>
                <a:latin typeface="+mj-lt"/>
              </a:rPr>
              <a:t>All of the </a:t>
            </a:r>
            <a:r>
              <a:rPr lang="en-US" sz="2100" b="0" dirty="0">
                <a:solidFill>
                  <a:srgbClr val="000000"/>
                </a:solidFill>
                <a:effectLst/>
                <a:latin typeface="+mj-lt"/>
              </a:rPr>
              <a:t>a</a:t>
            </a:r>
            <a:r>
              <a:rPr sz="2100" b="0" dirty="0">
                <a:solidFill>
                  <a:srgbClr val="000000"/>
                </a:solidFill>
                <a:effectLst/>
                <a:latin typeface="+mj-lt"/>
              </a:rPr>
              <a:t>bove </a:t>
            </a:r>
            <a:endParaRPr lang="en-US" sz="2100" dirty="0">
              <a:latin typeface="+mj-lt"/>
            </a:endParaRPr>
          </a:p>
        </p:txBody>
      </p:sp>
    </p:spTree>
    <p:extLst>
      <p:ext uri="{BB962C8B-B14F-4D97-AF65-F5344CB8AC3E}">
        <p14:creationId xmlns:p14="http://schemas.microsoft.com/office/powerpoint/2010/main" val="22634493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5C938-B5FF-A4DF-177C-D247AD12301C}"/>
            </a:ext>
          </a:extLst>
        </p:cNvPr>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DAA68250-4F1E-6AE6-646C-B81ADE740D6E}"/>
              </a:ext>
            </a:extLst>
          </p:cNvPr>
          <p:cNvPicPr>
            <a:picLocks noGrp="1" noChangeAspect="1"/>
          </p:cNvPicPr>
          <p:nvPr>
            <p:ph sz="quarter" idx="15"/>
          </p:nvPr>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4" name="Content Placeholder 3">
            <a:extLst>
              <a:ext uri="{FF2B5EF4-FFF2-40B4-BE49-F238E27FC236}">
                <a16:creationId xmlns:a16="http://schemas.microsoft.com/office/drawing/2014/main" id="{BA534543-87CC-237A-3105-CCEBC1B5752F}"/>
              </a:ext>
            </a:extLst>
          </p:cNvPr>
          <p:cNvSpPr>
            <a:spLocks noGrp="1"/>
          </p:cNvSpPr>
          <p:nvPr>
            <p:ph sz="quarter" idx="16"/>
          </p:nvPr>
        </p:nvSpPr>
        <p:spPr>
          <a:xfrm>
            <a:off x="619125" y="581025"/>
            <a:ext cx="10972800" cy="670470"/>
          </a:xfrm>
        </p:spPr>
        <p:txBody>
          <a:bodyPr>
            <a:noAutofit/>
          </a:bodyPr>
          <a:lstStyle/>
          <a:p>
            <a:pPr marL="0" indent="0">
              <a:buNone/>
            </a:pPr>
            <a:r>
              <a:rPr lang="en-US" sz="4000" b="1" dirty="0">
                <a:latin typeface="+mj-lt"/>
              </a:rPr>
              <a:t>Indicators of Deception</a:t>
            </a:r>
            <a:endParaRPr lang="en-US" sz="4000" dirty="0">
              <a:latin typeface="+mj-lt"/>
            </a:endParaRPr>
          </a:p>
        </p:txBody>
      </p:sp>
      <p:sp>
        <p:nvSpPr>
          <p:cNvPr id="6" name="Slide Number Placeholder 5">
            <a:extLst>
              <a:ext uri="{FF2B5EF4-FFF2-40B4-BE49-F238E27FC236}">
                <a16:creationId xmlns:a16="http://schemas.microsoft.com/office/drawing/2014/main" id="{457639F9-CB78-0DB5-6F76-26412CAAA6C0}"/>
              </a:ext>
            </a:extLst>
          </p:cNvPr>
          <p:cNvSpPr>
            <a:spLocks noGrp="1"/>
          </p:cNvSpPr>
          <p:nvPr>
            <p:ph type="sldNum" sz="quarter" idx="12"/>
          </p:nvPr>
        </p:nvSpPr>
        <p:spPr/>
        <p:txBody>
          <a:bodyPr/>
          <a:lstStyle/>
          <a:p>
            <a:fld id="{AEAA3239-9EA4-4A65-A281-97F994456D9F}" type="slidenum">
              <a:rPr lang="en-US" smtClean="0"/>
              <a:t>22</a:t>
            </a:fld>
            <a:endParaRPr lang="en-US" dirty="0"/>
          </a:p>
        </p:txBody>
      </p:sp>
      <p:sp>
        <p:nvSpPr>
          <p:cNvPr id="8" name="TextBox 7">
            <a:extLst>
              <a:ext uri="{FF2B5EF4-FFF2-40B4-BE49-F238E27FC236}">
                <a16:creationId xmlns:a16="http://schemas.microsoft.com/office/drawing/2014/main" id="{2359714D-7935-A15C-3055-63542E8F4734}"/>
              </a:ext>
            </a:extLst>
          </p:cNvPr>
          <p:cNvSpPr txBox="1"/>
          <p:nvPr/>
        </p:nvSpPr>
        <p:spPr>
          <a:xfrm>
            <a:off x="619125" y="2325737"/>
            <a:ext cx="3505200" cy="1706612"/>
          </a:xfrm>
          <a:prstGeom prst="rect">
            <a:avLst/>
          </a:prstGeom>
          <a:noFill/>
        </p:spPr>
        <p:txBody>
          <a:bodyPr wrap="square" rtlCol="0">
            <a:normAutofit/>
          </a:bodyPr>
          <a:lstStyle/>
          <a:p>
            <a:pPr marL="0" algn="l">
              <a:spcAft>
                <a:spcPts val="1200"/>
              </a:spcAft>
              <a:buNone/>
            </a:pPr>
            <a:r>
              <a:rPr sz="4200" b="1" dirty="0">
                <a:solidFill>
                  <a:srgbClr val="D27B07"/>
                </a:solidFill>
                <a:effectLst/>
                <a:latin typeface="Avenir"/>
              </a:rPr>
              <a:t>01</a:t>
            </a:r>
            <a:r>
              <a:rPr dirty="0">
                <a:effectLst/>
              </a:rPr>
              <a:t> </a:t>
            </a:r>
          </a:p>
          <a:p>
            <a:pPr marL="0" algn="l">
              <a:spcAft>
                <a:spcPts val="750"/>
              </a:spcAft>
              <a:buNone/>
            </a:pPr>
            <a:r>
              <a:rPr lang="en-US" sz="1950" b="1" dirty="0">
                <a:solidFill>
                  <a:srgbClr val="000000"/>
                </a:solidFill>
                <a:effectLst/>
                <a:latin typeface="Mongolian Baiti" panose="03000500000000000000" pitchFamily="66" charset="0"/>
              </a:rPr>
              <a:t>Evasion</a:t>
            </a:r>
            <a:endParaRPr dirty="0">
              <a:effectLst/>
            </a:endParaRPr>
          </a:p>
          <a:p>
            <a:pPr marL="0" algn="l">
              <a:buNone/>
            </a:pPr>
            <a:r>
              <a:rPr lang="en-US" sz="1350" dirty="0">
                <a:solidFill>
                  <a:srgbClr val="000000"/>
                </a:solidFill>
                <a:latin typeface="Avenir"/>
              </a:rPr>
              <a:t>Avoiding direct answers to questions</a:t>
            </a:r>
            <a:endParaRPr lang="en-US" dirty="0"/>
          </a:p>
        </p:txBody>
      </p:sp>
      <p:sp>
        <p:nvSpPr>
          <p:cNvPr id="9" name="TextBox 8">
            <a:extLst>
              <a:ext uri="{FF2B5EF4-FFF2-40B4-BE49-F238E27FC236}">
                <a16:creationId xmlns:a16="http://schemas.microsoft.com/office/drawing/2014/main" id="{45090BDC-2150-CB52-C904-B7F60A45EB9F}"/>
              </a:ext>
            </a:extLst>
          </p:cNvPr>
          <p:cNvSpPr txBox="1"/>
          <p:nvPr/>
        </p:nvSpPr>
        <p:spPr>
          <a:xfrm>
            <a:off x="4352925" y="2325737"/>
            <a:ext cx="3505200" cy="1706612"/>
          </a:xfrm>
          <a:prstGeom prst="rect">
            <a:avLst/>
          </a:prstGeom>
          <a:noFill/>
        </p:spPr>
        <p:txBody>
          <a:bodyPr wrap="square" rtlCol="0">
            <a:normAutofit/>
          </a:bodyPr>
          <a:lstStyle/>
          <a:p>
            <a:pPr marL="0" algn="l">
              <a:spcAft>
                <a:spcPts val="1200"/>
              </a:spcAft>
              <a:buNone/>
            </a:pPr>
            <a:r>
              <a:rPr sz="4200" b="1" dirty="0">
                <a:solidFill>
                  <a:srgbClr val="D27B07"/>
                </a:solidFill>
                <a:effectLst/>
                <a:latin typeface="Avenir"/>
              </a:rPr>
              <a:t>02</a:t>
            </a:r>
            <a:r>
              <a:rPr dirty="0">
                <a:effectLst/>
              </a:rPr>
              <a:t> </a:t>
            </a:r>
          </a:p>
          <a:p>
            <a:pPr marL="0" algn="l">
              <a:spcAft>
                <a:spcPts val="750"/>
              </a:spcAft>
              <a:buNone/>
            </a:pPr>
            <a:r>
              <a:rPr lang="en-US" sz="1950" b="1" dirty="0">
                <a:solidFill>
                  <a:srgbClr val="000000"/>
                </a:solidFill>
                <a:effectLst/>
                <a:latin typeface="Mongolian Baiti" panose="03000500000000000000" pitchFamily="66" charset="0"/>
              </a:rPr>
              <a:t>Persuasion</a:t>
            </a:r>
            <a:endParaRPr dirty="0">
              <a:effectLst/>
            </a:endParaRPr>
          </a:p>
          <a:p>
            <a:pPr marL="0" algn="l">
              <a:buNone/>
            </a:pPr>
            <a:r>
              <a:rPr lang="en-US" sz="1350" dirty="0">
                <a:solidFill>
                  <a:srgbClr val="000000"/>
                </a:solidFill>
                <a:latin typeface="Avenir"/>
              </a:rPr>
              <a:t>Differentiation between convincing and conveying information	</a:t>
            </a:r>
            <a:endParaRPr lang="en-US" dirty="0"/>
          </a:p>
        </p:txBody>
      </p:sp>
      <p:sp>
        <p:nvSpPr>
          <p:cNvPr id="10" name="TextBox 9">
            <a:extLst>
              <a:ext uri="{FF2B5EF4-FFF2-40B4-BE49-F238E27FC236}">
                <a16:creationId xmlns:a16="http://schemas.microsoft.com/office/drawing/2014/main" id="{2AD38393-CEDB-7140-D1B5-AEC96146E45B}"/>
              </a:ext>
            </a:extLst>
          </p:cNvPr>
          <p:cNvSpPr txBox="1"/>
          <p:nvPr/>
        </p:nvSpPr>
        <p:spPr>
          <a:xfrm>
            <a:off x="8086725" y="2325737"/>
            <a:ext cx="3505200" cy="1475184"/>
          </a:xfrm>
          <a:prstGeom prst="rect">
            <a:avLst/>
          </a:prstGeom>
          <a:noFill/>
        </p:spPr>
        <p:txBody>
          <a:bodyPr wrap="square" rtlCol="0">
            <a:normAutofit lnSpcReduction="10000"/>
          </a:bodyPr>
          <a:lstStyle/>
          <a:p>
            <a:pPr marL="0" algn="l">
              <a:spcAft>
                <a:spcPts val="1200"/>
              </a:spcAft>
              <a:buNone/>
            </a:pPr>
            <a:r>
              <a:rPr sz="4200" b="1" dirty="0">
                <a:solidFill>
                  <a:srgbClr val="D27B07"/>
                </a:solidFill>
                <a:effectLst/>
                <a:latin typeface="Avenir"/>
              </a:rPr>
              <a:t>03</a:t>
            </a:r>
            <a:r>
              <a:rPr dirty="0">
                <a:effectLst/>
              </a:rPr>
              <a:t> </a:t>
            </a:r>
          </a:p>
          <a:p>
            <a:pPr marL="0" algn="l">
              <a:spcAft>
                <a:spcPts val="750"/>
              </a:spcAft>
              <a:buNone/>
            </a:pPr>
            <a:r>
              <a:rPr lang="en-US" sz="1950" b="1" dirty="0">
                <a:solidFill>
                  <a:srgbClr val="000000"/>
                </a:solidFill>
                <a:latin typeface="Mongolian Baiti" panose="03000500000000000000" pitchFamily="66" charset="0"/>
              </a:rPr>
              <a:t>Aggression</a:t>
            </a:r>
            <a:endParaRPr dirty="0">
              <a:effectLst/>
            </a:endParaRPr>
          </a:p>
          <a:p>
            <a:pPr marL="0" algn="l">
              <a:buNone/>
            </a:pPr>
            <a:r>
              <a:rPr lang="en-US" sz="1350" b="0" dirty="0">
                <a:solidFill>
                  <a:srgbClr val="000000"/>
                </a:solidFill>
                <a:effectLst/>
                <a:latin typeface="Avenir"/>
              </a:rPr>
              <a:t>Hostile responses that may signal dishonesty. </a:t>
            </a:r>
            <a:r>
              <a:rPr sz="1350" b="0" dirty="0">
                <a:solidFill>
                  <a:srgbClr val="000000"/>
                </a:solidFill>
                <a:effectLst/>
                <a:latin typeface="Avenir"/>
              </a:rPr>
              <a:t> </a:t>
            </a:r>
            <a:endParaRPr lang="en-US" dirty="0"/>
          </a:p>
        </p:txBody>
      </p:sp>
      <p:sp>
        <p:nvSpPr>
          <p:cNvPr id="11" name="TextBox 10">
            <a:extLst>
              <a:ext uri="{FF2B5EF4-FFF2-40B4-BE49-F238E27FC236}">
                <a16:creationId xmlns:a16="http://schemas.microsoft.com/office/drawing/2014/main" id="{DA942687-904E-9BF5-4CC1-1F30C4BE5A08}"/>
              </a:ext>
            </a:extLst>
          </p:cNvPr>
          <p:cNvSpPr txBox="1"/>
          <p:nvPr/>
        </p:nvSpPr>
        <p:spPr>
          <a:xfrm>
            <a:off x="619125" y="4299049"/>
            <a:ext cx="3505200" cy="1475184"/>
          </a:xfrm>
          <a:prstGeom prst="rect">
            <a:avLst/>
          </a:prstGeom>
          <a:noFill/>
        </p:spPr>
        <p:txBody>
          <a:bodyPr wrap="square" rtlCol="0">
            <a:normAutofit lnSpcReduction="10000"/>
          </a:bodyPr>
          <a:lstStyle/>
          <a:p>
            <a:pPr marL="0" algn="l">
              <a:spcAft>
                <a:spcPts val="1200"/>
              </a:spcAft>
              <a:buNone/>
            </a:pPr>
            <a:r>
              <a:rPr sz="4200" b="1" dirty="0">
                <a:solidFill>
                  <a:srgbClr val="D27B07"/>
                </a:solidFill>
                <a:effectLst/>
                <a:latin typeface="Avenir"/>
              </a:rPr>
              <a:t>04</a:t>
            </a:r>
            <a:r>
              <a:rPr dirty="0">
                <a:effectLst/>
              </a:rPr>
              <a:t> </a:t>
            </a:r>
          </a:p>
          <a:p>
            <a:pPr marL="0" algn="l">
              <a:spcAft>
                <a:spcPts val="750"/>
              </a:spcAft>
              <a:buNone/>
            </a:pPr>
            <a:r>
              <a:rPr lang="en-US" sz="1950" b="1" dirty="0">
                <a:solidFill>
                  <a:srgbClr val="000000"/>
                </a:solidFill>
                <a:effectLst/>
                <a:latin typeface="Mongolian Baiti" panose="03000500000000000000" pitchFamily="66" charset="0"/>
              </a:rPr>
              <a:t>Reaction</a:t>
            </a:r>
            <a:endParaRPr dirty="0">
              <a:effectLst/>
            </a:endParaRPr>
          </a:p>
          <a:p>
            <a:pPr marL="0" algn="l">
              <a:buNone/>
            </a:pPr>
            <a:r>
              <a:rPr lang="en-US" sz="1350" b="0" dirty="0">
                <a:solidFill>
                  <a:srgbClr val="000000"/>
                </a:solidFill>
                <a:effectLst/>
                <a:latin typeface="Avenir"/>
              </a:rPr>
              <a:t>Inconsistent or delayed emotional responses</a:t>
            </a:r>
            <a:r>
              <a:rPr sz="1350" b="0" dirty="0">
                <a:solidFill>
                  <a:srgbClr val="000000"/>
                </a:solidFill>
                <a:effectLst/>
                <a:latin typeface="Avenir"/>
              </a:rPr>
              <a:t>. </a:t>
            </a:r>
            <a:endParaRPr lang="en-US" dirty="0"/>
          </a:p>
        </p:txBody>
      </p:sp>
      <p:sp>
        <p:nvSpPr>
          <p:cNvPr id="12" name="TextBox 11">
            <a:extLst>
              <a:ext uri="{FF2B5EF4-FFF2-40B4-BE49-F238E27FC236}">
                <a16:creationId xmlns:a16="http://schemas.microsoft.com/office/drawing/2014/main" id="{BDCDA2E7-5EB3-9EE2-0409-AACC8D16167A}"/>
              </a:ext>
            </a:extLst>
          </p:cNvPr>
          <p:cNvSpPr txBox="1"/>
          <p:nvPr/>
        </p:nvSpPr>
        <p:spPr>
          <a:xfrm>
            <a:off x="4352925" y="4299049"/>
            <a:ext cx="3505200" cy="1475184"/>
          </a:xfrm>
          <a:prstGeom prst="rect">
            <a:avLst/>
          </a:prstGeom>
          <a:noFill/>
        </p:spPr>
        <p:txBody>
          <a:bodyPr wrap="square" rtlCol="0">
            <a:normAutofit fontScale="92500"/>
          </a:bodyPr>
          <a:lstStyle/>
          <a:p>
            <a:pPr marL="0" algn="l">
              <a:spcAft>
                <a:spcPts val="1200"/>
              </a:spcAft>
              <a:buNone/>
            </a:pPr>
            <a:r>
              <a:rPr sz="4200" b="1" dirty="0">
                <a:solidFill>
                  <a:srgbClr val="D27B07"/>
                </a:solidFill>
                <a:effectLst/>
                <a:latin typeface="Avenir"/>
              </a:rPr>
              <a:t>05</a:t>
            </a:r>
            <a:r>
              <a:rPr dirty="0">
                <a:effectLst/>
              </a:rPr>
              <a:t> </a:t>
            </a:r>
          </a:p>
          <a:p>
            <a:pPr marL="0" algn="l">
              <a:spcAft>
                <a:spcPts val="750"/>
              </a:spcAft>
              <a:buNone/>
            </a:pPr>
            <a:r>
              <a:rPr lang="en-US" sz="1950" b="1" dirty="0">
                <a:solidFill>
                  <a:srgbClr val="000000"/>
                </a:solidFill>
                <a:latin typeface="Mongolian Baiti" panose="03000500000000000000" pitchFamily="66" charset="0"/>
              </a:rPr>
              <a:t>Manipulation</a:t>
            </a:r>
            <a:endParaRPr dirty="0">
              <a:effectLst/>
            </a:endParaRPr>
          </a:p>
          <a:p>
            <a:pPr marL="0" algn="l">
              <a:buNone/>
            </a:pPr>
            <a:r>
              <a:rPr lang="en-US" sz="1350" b="0" dirty="0">
                <a:solidFill>
                  <a:srgbClr val="000000"/>
                </a:solidFill>
                <a:effectLst/>
                <a:latin typeface="Avenir"/>
              </a:rPr>
              <a:t>Attempts to control or influence through deceit. </a:t>
            </a:r>
            <a:endParaRPr lang="en-US" dirty="0"/>
          </a:p>
        </p:txBody>
      </p:sp>
      <p:sp>
        <p:nvSpPr>
          <p:cNvPr id="13" name="TextBox 12">
            <a:extLst>
              <a:ext uri="{FF2B5EF4-FFF2-40B4-BE49-F238E27FC236}">
                <a16:creationId xmlns:a16="http://schemas.microsoft.com/office/drawing/2014/main" id="{7A0DC620-FFBB-963E-597D-0CE205F5FE97}"/>
              </a:ext>
            </a:extLst>
          </p:cNvPr>
          <p:cNvSpPr txBox="1"/>
          <p:nvPr/>
        </p:nvSpPr>
        <p:spPr>
          <a:xfrm>
            <a:off x="8086725" y="4299049"/>
            <a:ext cx="3505200" cy="1475184"/>
          </a:xfrm>
          <a:prstGeom prst="rect">
            <a:avLst/>
          </a:prstGeom>
          <a:noFill/>
        </p:spPr>
        <p:txBody>
          <a:bodyPr wrap="square" rtlCol="0">
            <a:normAutofit lnSpcReduction="10000"/>
          </a:bodyPr>
          <a:lstStyle/>
          <a:p>
            <a:pPr marL="0" algn="l">
              <a:spcAft>
                <a:spcPts val="1200"/>
              </a:spcAft>
              <a:buNone/>
            </a:pPr>
            <a:r>
              <a:rPr sz="4200" b="1" dirty="0">
                <a:solidFill>
                  <a:srgbClr val="D27B07"/>
                </a:solidFill>
                <a:effectLst/>
                <a:latin typeface="Avenir"/>
              </a:rPr>
              <a:t>06</a:t>
            </a:r>
            <a:r>
              <a:rPr dirty="0">
                <a:effectLst/>
              </a:rPr>
              <a:t> </a:t>
            </a:r>
          </a:p>
          <a:p>
            <a:pPr marL="0" algn="l">
              <a:spcAft>
                <a:spcPts val="750"/>
              </a:spcAft>
              <a:buNone/>
            </a:pPr>
            <a:r>
              <a:rPr lang="en-US" sz="1950" b="1" dirty="0">
                <a:solidFill>
                  <a:srgbClr val="000000"/>
                </a:solidFill>
                <a:effectLst/>
                <a:latin typeface="Mongolian Baiti" panose="03000500000000000000" pitchFamily="66" charset="0"/>
              </a:rPr>
              <a:t>Behavior Cautions</a:t>
            </a:r>
            <a:endParaRPr dirty="0">
              <a:effectLst/>
            </a:endParaRPr>
          </a:p>
          <a:p>
            <a:pPr marL="0" algn="l">
              <a:buNone/>
            </a:pPr>
            <a:r>
              <a:rPr lang="en-US" sz="1300" dirty="0">
                <a:latin typeface="Avenir"/>
              </a:rPr>
              <a:t>Noticing Unusual or suspicion behaviors.</a:t>
            </a:r>
          </a:p>
        </p:txBody>
      </p:sp>
    </p:spTree>
    <p:extLst>
      <p:ext uri="{BB962C8B-B14F-4D97-AF65-F5344CB8AC3E}">
        <p14:creationId xmlns:p14="http://schemas.microsoft.com/office/powerpoint/2010/main" val="17500786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6F913-8030-54A7-1870-AC43230BE429}"/>
              </a:ext>
            </a:extLst>
          </p:cNvPr>
          <p:cNvSpPr>
            <a:spLocks noGrp="1"/>
          </p:cNvSpPr>
          <p:nvPr>
            <p:ph type="title"/>
          </p:nvPr>
        </p:nvSpPr>
        <p:spPr>
          <a:xfrm>
            <a:off x="543822" y="184873"/>
            <a:ext cx="3448075" cy="971301"/>
          </a:xfrm>
        </p:spPr>
        <p:txBody>
          <a:bodyPr vert="horz" lIns="91440" tIns="45720" rIns="91440" bIns="45720" rtlCol="0" anchor="b">
            <a:normAutofit/>
          </a:bodyPr>
          <a:lstStyle/>
          <a:p>
            <a:r>
              <a:rPr lang="en-US" b="1" kern="1200" dirty="0">
                <a:solidFill>
                  <a:schemeClr val="tx1"/>
                </a:solidFill>
                <a:latin typeface="+mj-lt"/>
                <a:ea typeface="+mj-ea"/>
                <a:cs typeface="+mj-cs"/>
              </a:rPr>
              <a:t>CAUTION</a:t>
            </a:r>
          </a:p>
        </p:txBody>
      </p:sp>
      <p:sp>
        <p:nvSpPr>
          <p:cNvPr id="4" name="Content Placeholder 3">
            <a:extLst>
              <a:ext uri="{FF2B5EF4-FFF2-40B4-BE49-F238E27FC236}">
                <a16:creationId xmlns:a16="http://schemas.microsoft.com/office/drawing/2014/main" id="{23E24528-6BE0-74D8-4F3F-7005F2829043}"/>
              </a:ext>
            </a:extLst>
          </p:cNvPr>
          <p:cNvSpPr>
            <a:spLocks noGrp="1"/>
          </p:cNvSpPr>
          <p:nvPr>
            <p:ph sz="half" idx="2"/>
          </p:nvPr>
        </p:nvSpPr>
        <p:spPr>
          <a:xfrm>
            <a:off x="543822" y="1675001"/>
            <a:ext cx="4621553" cy="3507995"/>
          </a:xfrm>
        </p:spPr>
        <p:txBody>
          <a:bodyPr vert="horz" lIns="91440" tIns="45720" rIns="91440" bIns="45720" rtlCol="0">
            <a:noAutofit/>
          </a:bodyPr>
          <a:lstStyle/>
          <a:p>
            <a:pPr>
              <a:lnSpc>
                <a:spcPct val="110000"/>
              </a:lnSpc>
            </a:pPr>
            <a:r>
              <a:rPr lang="en-US" sz="1800" dirty="0"/>
              <a:t>Detecting deceptive indicators doesn't mean accusing the interviewee directly.</a:t>
            </a:r>
          </a:p>
          <a:p>
            <a:pPr>
              <a:lnSpc>
                <a:spcPct val="110000"/>
              </a:lnSpc>
            </a:pPr>
            <a:r>
              <a:rPr lang="en-US" sz="1800" dirty="0"/>
              <a:t>Identifying deception signals means further investigation is necessary.</a:t>
            </a:r>
          </a:p>
          <a:p>
            <a:pPr>
              <a:lnSpc>
                <a:spcPct val="110000"/>
              </a:lnSpc>
            </a:pPr>
            <a:r>
              <a:rPr lang="en-US" sz="1800" dirty="0"/>
              <a:t>Mark or circle statements that elicited reactions for follow-up.</a:t>
            </a:r>
          </a:p>
          <a:p>
            <a:pPr>
              <a:lnSpc>
                <a:spcPct val="110000"/>
              </a:lnSpc>
            </a:pPr>
            <a:r>
              <a:rPr lang="en-US" sz="1800" dirty="0"/>
              <a:t>Rephrase and ask questions multiple times to clarify responses.</a:t>
            </a:r>
          </a:p>
          <a:p>
            <a:pPr>
              <a:lnSpc>
                <a:spcPct val="110000"/>
              </a:lnSpc>
            </a:pPr>
            <a:r>
              <a:rPr lang="en-US" sz="1800" dirty="0"/>
              <a:t>Test and verify information with follow-up interviews.</a:t>
            </a:r>
          </a:p>
        </p:txBody>
      </p:sp>
      <p:pic>
        <p:nvPicPr>
          <p:cNvPr id="5" name="Content Placeholder 4" descr="Double exposure - caution/nature">
            <a:extLst>
              <a:ext uri="{FF2B5EF4-FFF2-40B4-BE49-F238E27FC236}">
                <a16:creationId xmlns:a16="http://schemas.microsoft.com/office/drawing/2014/main" id="{22BE2B99-83D1-4F76-9621-63D0505749EC}"/>
              </a:ext>
            </a:extLst>
          </p:cNvPr>
          <p:cNvPicPr>
            <a:picLocks noGrp="1" noChangeAspect="1"/>
          </p:cNvPicPr>
          <p:nvPr>
            <p:ph sz="half" idx="1"/>
          </p:nvPr>
        </p:nvPicPr>
        <p:blipFill>
          <a:blip r:embed="rId3"/>
          <a:stretch>
            <a:fillRect/>
          </a:stretch>
        </p:blipFill>
        <p:spPr>
          <a:xfrm>
            <a:off x="5691261" y="1480640"/>
            <a:ext cx="5837780" cy="3896718"/>
          </a:xfrm>
          <a:prstGeom prst="rect">
            <a:avLst/>
          </a:prstGeom>
        </p:spPr>
      </p:pic>
    </p:spTree>
    <p:extLst>
      <p:ext uri="{BB962C8B-B14F-4D97-AF65-F5344CB8AC3E}">
        <p14:creationId xmlns:p14="http://schemas.microsoft.com/office/powerpoint/2010/main" val="22077774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198F629D-30A1-4C74-BEAE-2408729F37FC}"/>
              </a:ext>
            </a:extLst>
          </p:cNvPr>
          <p:cNvPicPr>
            <a:picLocks noGrp="1" noChangeAspect="1"/>
          </p:cNvPicPr>
          <p:nvPr>
            <p:ph sz="quarter" idx="15"/>
          </p:nvPr>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4" name="Content Placeholder 3">
            <a:extLst>
              <a:ext uri="{FF2B5EF4-FFF2-40B4-BE49-F238E27FC236}">
                <a16:creationId xmlns:a16="http://schemas.microsoft.com/office/drawing/2014/main" id="{02A7D4C9-3B5E-269C-DC7A-B82088E72FC7}"/>
              </a:ext>
            </a:extLst>
          </p:cNvPr>
          <p:cNvSpPr>
            <a:spLocks noGrp="1"/>
          </p:cNvSpPr>
          <p:nvPr>
            <p:ph sz="quarter" idx="16"/>
          </p:nvPr>
        </p:nvSpPr>
        <p:spPr>
          <a:xfrm>
            <a:off x="1066799" y="349597"/>
            <a:ext cx="4346781" cy="670470"/>
          </a:xfrm>
        </p:spPr>
        <p:txBody>
          <a:bodyPr>
            <a:normAutofit fontScale="77500" lnSpcReduction="20000"/>
          </a:bodyPr>
          <a:lstStyle/>
          <a:p>
            <a:pPr marL="0" indent="0">
              <a:buNone/>
            </a:pPr>
            <a:r>
              <a:rPr lang="en-US" sz="4800" dirty="0">
                <a:solidFill>
                  <a:srgbClr val="000000"/>
                </a:solidFill>
                <a:effectLst/>
                <a:latin typeface="Mongolian Baiti" panose="03000500000000000000" pitchFamily="66" charset="0"/>
              </a:rPr>
              <a:t>You’re in control</a:t>
            </a:r>
            <a:endParaRPr lang="en-US" dirty="0"/>
          </a:p>
        </p:txBody>
      </p:sp>
      <p:sp>
        <p:nvSpPr>
          <p:cNvPr id="6" name="Slide Number Placeholder 5">
            <a:extLst>
              <a:ext uri="{FF2B5EF4-FFF2-40B4-BE49-F238E27FC236}">
                <a16:creationId xmlns:a16="http://schemas.microsoft.com/office/drawing/2014/main" id="{2DFFCE19-6724-8D1C-5695-82C10D153760}"/>
              </a:ext>
            </a:extLst>
          </p:cNvPr>
          <p:cNvSpPr>
            <a:spLocks noGrp="1"/>
          </p:cNvSpPr>
          <p:nvPr>
            <p:ph type="sldNum" sz="quarter" idx="12"/>
          </p:nvPr>
        </p:nvSpPr>
        <p:spPr/>
        <p:txBody>
          <a:bodyPr/>
          <a:lstStyle/>
          <a:p>
            <a:fld id="{AEAA3239-9EA4-4A65-A281-97F994456D9F}" type="slidenum">
              <a:rPr lang="en-US" smtClean="0"/>
              <a:t>24</a:t>
            </a:fld>
            <a:endParaRPr lang="en-US" dirty="0"/>
          </a:p>
        </p:txBody>
      </p:sp>
      <p:sp>
        <p:nvSpPr>
          <p:cNvPr id="8" name="TextBox 7">
            <a:extLst>
              <a:ext uri="{FF2B5EF4-FFF2-40B4-BE49-F238E27FC236}">
                <a16:creationId xmlns:a16="http://schemas.microsoft.com/office/drawing/2014/main" id="{91CEA24B-C67C-471B-80BB-D6EA43D8190D}"/>
              </a:ext>
            </a:extLst>
          </p:cNvPr>
          <p:cNvSpPr txBox="1"/>
          <p:nvPr/>
        </p:nvSpPr>
        <p:spPr>
          <a:xfrm>
            <a:off x="600075" y="1251495"/>
            <a:ext cx="2212565" cy="1706612"/>
          </a:xfrm>
          <a:prstGeom prst="rect">
            <a:avLst/>
          </a:prstGeom>
          <a:noFill/>
        </p:spPr>
        <p:txBody>
          <a:bodyPr wrap="square" rtlCol="0">
            <a:normAutofit lnSpcReduction="10000"/>
          </a:bodyPr>
          <a:lstStyle/>
          <a:p>
            <a:pPr marL="0" algn="l">
              <a:spcAft>
                <a:spcPts val="1200"/>
              </a:spcAft>
              <a:buNone/>
            </a:pPr>
            <a:r>
              <a:rPr sz="4200" b="1" dirty="0">
                <a:solidFill>
                  <a:srgbClr val="D27B07"/>
                </a:solidFill>
                <a:effectLst/>
                <a:latin typeface="Avenir"/>
              </a:rPr>
              <a:t>01</a:t>
            </a:r>
            <a:r>
              <a:rPr dirty="0">
                <a:effectLst/>
              </a:rPr>
              <a:t> </a:t>
            </a:r>
          </a:p>
          <a:p>
            <a:pPr marL="0" algn="l">
              <a:spcAft>
                <a:spcPts val="750"/>
              </a:spcAft>
              <a:buNone/>
            </a:pPr>
            <a:r>
              <a:rPr lang="en-US" sz="1900" b="1" dirty="0">
                <a:solidFill>
                  <a:srgbClr val="000000"/>
                </a:solidFill>
                <a:effectLst/>
                <a:latin typeface="Mongolian Baiti" panose="03000500000000000000" pitchFamily="66" charset="0"/>
              </a:rPr>
              <a:t>STOP</a:t>
            </a:r>
            <a:endParaRPr sz="1900" dirty="0">
              <a:effectLst/>
            </a:endParaRPr>
          </a:p>
          <a:p>
            <a:pPr>
              <a:lnSpc>
                <a:spcPct val="110000"/>
              </a:lnSpc>
            </a:pPr>
            <a:r>
              <a:rPr lang="en-US" sz="1400" dirty="0"/>
              <a:t>Raise your hand to pause the situation.</a:t>
            </a:r>
          </a:p>
        </p:txBody>
      </p:sp>
      <p:sp>
        <p:nvSpPr>
          <p:cNvPr id="9" name="TextBox 8">
            <a:extLst>
              <a:ext uri="{FF2B5EF4-FFF2-40B4-BE49-F238E27FC236}">
                <a16:creationId xmlns:a16="http://schemas.microsoft.com/office/drawing/2014/main" id="{8067C829-3C11-4612-977C-BBB057306749}"/>
              </a:ext>
            </a:extLst>
          </p:cNvPr>
          <p:cNvSpPr txBox="1"/>
          <p:nvPr/>
        </p:nvSpPr>
        <p:spPr>
          <a:xfrm>
            <a:off x="3166329" y="1251495"/>
            <a:ext cx="2618146" cy="1706612"/>
          </a:xfrm>
          <a:prstGeom prst="rect">
            <a:avLst/>
          </a:prstGeom>
          <a:noFill/>
        </p:spPr>
        <p:txBody>
          <a:bodyPr wrap="square" rtlCol="0">
            <a:normAutofit lnSpcReduction="10000"/>
          </a:bodyPr>
          <a:lstStyle/>
          <a:p>
            <a:pPr marL="0" algn="l">
              <a:spcAft>
                <a:spcPts val="1200"/>
              </a:spcAft>
              <a:buNone/>
            </a:pPr>
            <a:r>
              <a:rPr sz="4200" b="1" dirty="0">
                <a:solidFill>
                  <a:srgbClr val="D27B07"/>
                </a:solidFill>
                <a:effectLst/>
                <a:latin typeface="Avenir"/>
              </a:rPr>
              <a:t>02</a:t>
            </a:r>
            <a:r>
              <a:rPr dirty="0">
                <a:effectLst/>
              </a:rPr>
              <a:t> </a:t>
            </a:r>
          </a:p>
          <a:p>
            <a:pPr marL="0" algn="l">
              <a:spcAft>
                <a:spcPts val="750"/>
              </a:spcAft>
              <a:buNone/>
            </a:pPr>
            <a:r>
              <a:rPr lang="en-US" sz="1900" b="1" dirty="0">
                <a:solidFill>
                  <a:srgbClr val="000000"/>
                </a:solidFill>
                <a:effectLst/>
                <a:latin typeface="Mongolian Baiti" panose="03000500000000000000" pitchFamily="66" charset="0"/>
              </a:rPr>
              <a:t>First Names</a:t>
            </a:r>
            <a:endParaRPr sz="1900" dirty="0">
              <a:effectLst/>
            </a:endParaRPr>
          </a:p>
          <a:p>
            <a:pPr>
              <a:lnSpc>
                <a:spcPct val="110000"/>
              </a:lnSpc>
            </a:pPr>
            <a:r>
              <a:rPr lang="en-US" sz="1400" dirty="0"/>
              <a:t>Use their first name to personalize communication.</a:t>
            </a:r>
          </a:p>
        </p:txBody>
      </p:sp>
      <p:sp>
        <p:nvSpPr>
          <p:cNvPr id="10" name="TextBox 9">
            <a:extLst>
              <a:ext uri="{FF2B5EF4-FFF2-40B4-BE49-F238E27FC236}">
                <a16:creationId xmlns:a16="http://schemas.microsoft.com/office/drawing/2014/main" id="{3C48BC5D-C66A-4BBF-9205-73E5705C303D}"/>
              </a:ext>
            </a:extLst>
          </p:cNvPr>
          <p:cNvSpPr txBox="1"/>
          <p:nvPr/>
        </p:nvSpPr>
        <p:spPr>
          <a:xfrm>
            <a:off x="600075" y="3043492"/>
            <a:ext cx="2529656" cy="1475184"/>
          </a:xfrm>
          <a:prstGeom prst="rect">
            <a:avLst/>
          </a:prstGeom>
          <a:noFill/>
        </p:spPr>
        <p:txBody>
          <a:bodyPr wrap="square" rtlCol="0">
            <a:normAutofit fontScale="92500" lnSpcReduction="20000"/>
          </a:bodyPr>
          <a:lstStyle/>
          <a:p>
            <a:pPr marL="0" algn="l">
              <a:spcAft>
                <a:spcPts val="1200"/>
              </a:spcAft>
              <a:buNone/>
            </a:pPr>
            <a:r>
              <a:rPr sz="4200" b="1" dirty="0">
                <a:solidFill>
                  <a:srgbClr val="D27B07"/>
                </a:solidFill>
                <a:effectLst/>
                <a:latin typeface="Avenir"/>
              </a:rPr>
              <a:t>03</a:t>
            </a:r>
            <a:r>
              <a:rPr dirty="0">
                <a:effectLst/>
              </a:rPr>
              <a:t> </a:t>
            </a:r>
          </a:p>
          <a:p>
            <a:pPr marL="0" algn="l">
              <a:spcAft>
                <a:spcPts val="750"/>
              </a:spcAft>
              <a:buNone/>
            </a:pPr>
            <a:r>
              <a:rPr lang="en-US" sz="2100" b="1" dirty="0">
                <a:solidFill>
                  <a:srgbClr val="000000"/>
                </a:solidFill>
                <a:effectLst/>
                <a:latin typeface="Mongolian Baiti" panose="03000500000000000000" pitchFamily="66" charset="0"/>
              </a:rPr>
              <a:t>Redirection</a:t>
            </a:r>
            <a:r>
              <a:rPr lang="en-US" sz="1950" b="1" dirty="0">
                <a:solidFill>
                  <a:srgbClr val="000000"/>
                </a:solidFill>
                <a:effectLst/>
                <a:latin typeface="Mongolian Baiti" panose="03000500000000000000" pitchFamily="66" charset="0"/>
              </a:rPr>
              <a:t>	</a:t>
            </a:r>
            <a:endParaRPr dirty="0">
              <a:effectLst/>
            </a:endParaRPr>
          </a:p>
          <a:p>
            <a:pPr>
              <a:lnSpc>
                <a:spcPct val="110000"/>
              </a:lnSpc>
            </a:pPr>
            <a:r>
              <a:rPr lang="en-US" sz="1400" dirty="0"/>
              <a:t>Redirect the conversation to maintain focus.</a:t>
            </a:r>
          </a:p>
        </p:txBody>
      </p:sp>
      <p:sp>
        <p:nvSpPr>
          <p:cNvPr id="11" name="TextBox 10">
            <a:extLst>
              <a:ext uri="{FF2B5EF4-FFF2-40B4-BE49-F238E27FC236}">
                <a16:creationId xmlns:a16="http://schemas.microsoft.com/office/drawing/2014/main" id="{29AC39EB-B199-4395-8EA7-7B51EA274A5B}"/>
              </a:ext>
            </a:extLst>
          </p:cNvPr>
          <p:cNvSpPr txBox="1"/>
          <p:nvPr/>
        </p:nvSpPr>
        <p:spPr>
          <a:xfrm>
            <a:off x="3129732" y="3043492"/>
            <a:ext cx="2529656" cy="1475184"/>
          </a:xfrm>
          <a:prstGeom prst="rect">
            <a:avLst/>
          </a:prstGeom>
          <a:noFill/>
        </p:spPr>
        <p:txBody>
          <a:bodyPr wrap="square" rtlCol="0">
            <a:normAutofit fontScale="92500" lnSpcReduction="20000"/>
          </a:bodyPr>
          <a:lstStyle/>
          <a:p>
            <a:pPr marL="0" algn="l">
              <a:spcAft>
                <a:spcPts val="1200"/>
              </a:spcAft>
              <a:buNone/>
            </a:pPr>
            <a:r>
              <a:rPr sz="4200" b="1" dirty="0">
                <a:solidFill>
                  <a:srgbClr val="D27B07"/>
                </a:solidFill>
                <a:effectLst/>
                <a:latin typeface="Avenir"/>
              </a:rPr>
              <a:t>04</a:t>
            </a:r>
            <a:r>
              <a:rPr dirty="0">
                <a:effectLst/>
              </a:rPr>
              <a:t> </a:t>
            </a:r>
          </a:p>
          <a:p>
            <a:pPr marL="0" algn="l">
              <a:spcAft>
                <a:spcPts val="750"/>
              </a:spcAft>
              <a:buNone/>
            </a:pPr>
            <a:r>
              <a:rPr lang="en-US" sz="2100" b="1" dirty="0">
                <a:solidFill>
                  <a:srgbClr val="000000"/>
                </a:solidFill>
                <a:effectLst/>
                <a:latin typeface="Mongolian Baiti" panose="03000500000000000000" pitchFamily="66" charset="0"/>
              </a:rPr>
              <a:t>Perspective</a:t>
            </a:r>
            <a:endParaRPr sz="2100" dirty="0">
              <a:effectLst/>
            </a:endParaRPr>
          </a:p>
          <a:p>
            <a:pPr>
              <a:lnSpc>
                <a:spcPct val="110000"/>
              </a:lnSpc>
            </a:pPr>
            <a:r>
              <a:rPr lang="en-US" sz="1400" dirty="0"/>
              <a:t>Acknowledge their emotions to show understanding.</a:t>
            </a:r>
          </a:p>
        </p:txBody>
      </p:sp>
      <p:sp>
        <p:nvSpPr>
          <p:cNvPr id="12" name="TextBox 11">
            <a:extLst>
              <a:ext uri="{FF2B5EF4-FFF2-40B4-BE49-F238E27FC236}">
                <a16:creationId xmlns:a16="http://schemas.microsoft.com/office/drawing/2014/main" id="{466EFDA0-B878-4295-8D28-2DF2E6A3178F}"/>
              </a:ext>
            </a:extLst>
          </p:cNvPr>
          <p:cNvSpPr txBox="1"/>
          <p:nvPr/>
        </p:nvSpPr>
        <p:spPr>
          <a:xfrm>
            <a:off x="600075" y="4750104"/>
            <a:ext cx="2529656" cy="1475184"/>
          </a:xfrm>
          <a:prstGeom prst="rect">
            <a:avLst/>
          </a:prstGeom>
          <a:noFill/>
        </p:spPr>
        <p:txBody>
          <a:bodyPr wrap="square" rtlCol="0">
            <a:normAutofit fontScale="92500" lnSpcReduction="20000"/>
          </a:bodyPr>
          <a:lstStyle/>
          <a:p>
            <a:pPr marL="0" algn="l">
              <a:spcAft>
                <a:spcPts val="1200"/>
              </a:spcAft>
              <a:buNone/>
            </a:pPr>
            <a:r>
              <a:rPr sz="4200" b="1" dirty="0">
                <a:solidFill>
                  <a:srgbClr val="D27B07"/>
                </a:solidFill>
                <a:effectLst/>
                <a:latin typeface="Avenir"/>
              </a:rPr>
              <a:t>05</a:t>
            </a:r>
            <a:r>
              <a:rPr dirty="0">
                <a:effectLst/>
              </a:rPr>
              <a:t> </a:t>
            </a:r>
          </a:p>
          <a:p>
            <a:pPr marL="0" algn="l">
              <a:spcAft>
                <a:spcPts val="750"/>
              </a:spcAft>
              <a:buNone/>
            </a:pPr>
            <a:r>
              <a:rPr lang="en-US" sz="2100" b="1" dirty="0">
                <a:solidFill>
                  <a:srgbClr val="000000"/>
                </a:solidFill>
                <a:effectLst/>
                <a:latin typeface="Mongolian Baiti" panose="03000500000000000000" pitchFamily="66" charset="0"/>
              </a:rPr>
              <a:t>Save Point</a:t>
            </a:r>
          </a:p>
          <a:p>
            <a:pPr>
              <a:lnSpc>
                <a:spcPct val="110000"/>
              </a:lnSpc>
            </a:pPr>
            <a:r>
              <a:rPr lang="en-US" sz="1400" dirty="0"/>
              <a:t>Go right back to where you left off after interruptions.</a:t>
            </a:r>
          </a:p>
        </p:txBody>
      </p:sp>
      <p:sp>
        <p:nvSpPr>
          <p:cNvPr id="13" name="TextBox 12">
            <a:extLst>
              <a:ext uri="{FF2B5EF4-FFF2-40B4-BE49-F238E27FC236}">
                <a16:creationId xmlns:a16="http://schemas.microsoft.com/office/drawing/2014/main" id="{18308949-3889-4112-B280-3A7369DE416F}"/>
              </a:ext>
            </a:extLst>
          </p:cNvPr>
          <p:cNvSpPr txBox="1"/>
          <p:nvPr/>
        </p:nvSpPr>
        <p:spPr>
          <a:xfrm>
            <a:off x="3160952" y="4750104"/>
            <a:ext cx="2600940" cy="1475184"/>
          </a:xfrm>
          <a:prstGeom prst="rect">
            <a:avLst/>
          </a:prstGeom>
          <a:noFill/>
        </p:spPr>
        <p:txBody>
          <a:bodyPr wrap="square" rtlCol="0">
            <a:normAutofit fontScale="70000" lnSpcReduction="20000"/>
          </a:bodyPr>
          <a:lstStyle/>
          <a:p>
            <a:pPr marL="0" algn="l">
              <a:spcAft>
                <a:spcPts val="1200"/>
              </a:spcAft>
              <a:buNone/>
            </a:pPr>
            <a:r>
              <a:rPr sz="4200" b="1" dirty="0">
                <a:solidFill>
                  <a:srgbClr val="D27B07"/>
                </a:solidFill>
                <a:effectLst/>
                <a:latin typeface="Avenir"/>
              </a:rPr>
              <a:t>06</a:t>
            </a:r>
            <a:r>
              <a:rPr dirty="0">
                <a:effectLst/>
              </a:rPr>
              <a:t> </a:t>
            </a:r>
          </a:p>
          <a:p>
            <a:pPr marL="0" algn="l">
              <a:spcAft>
                <a:spcPts val="750"/>
              </a:spcAft>
              <a:buNone/>
            </a:pPr>
            <a:r>
              <a:rPr lang="en-US" sz="2500" b="1" dirty="0">
                <a:latin typeface="+mj-lt"/>
              </a:rPr>
              <a:t>Cooperation</a:t>
            </a:r>
            <a:endParaRPr sz="2500" b="1" dirty="0">
              <a:effectLst/>
              <a:latin typeface="+mj-lt"/>
            </a:endParaRPr>
          </a:p>
          <a:p>
            <a:pPr>
              <a:lnSpc>
                <a:spcPct val="110000"/>
              </a:lnSpc>
            </a:pPr>
            <a:r>
              <a:rPr lang="en-US" dirty="0"/>
              <a:t>Reward cooperation by acknowledgment to encourage positive behavior.</a:t>
            </a:r>
          </a:p>
        </p:txBody>
      </p:sp>
      <p:pic>
        <p:nvPicPr>
          <p:cNvPr id="2" name="Content Placeholder 4">
            <a:extLst>
              <a:ext uri="{FF2B5EF4-FFF2-40B4-BE49-F238E27FC236}">
                <a16:creationId xmlns:a16="http://schemas.microsoft.com/office/drawing/2014/main" id="{82A19B67-EC61-9239-9CA3-148582FDF07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67269" y="0"/>
            <a:ext cx="6424731" cy="6858000"/>
          </a:xfrm>
          <a:prstGeom prst="rect">
            <a:avLst/>
          </a:prstGeom>
        </p:spPr>
      </p:pic>
    </p:spTree>
    <p:extLst>
      <p:ext uri="{BB962C8B-B14F-4D97-AF65-F5344CB8AC3E}">
        <p14:creationId xmlns:p14="http://schemas.microsoft.com/office/powerpoint/2010/main" val="8881237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323055F9-AA60-4961-9977-B845BE49ABB9}"/>
              </a:ext>
            </a:extLst>
          </p:cNvPr>
          <p:cNvPicPr>
            <a:picLocks noGrp="1" noChangeAspect="1"/>
          </p:cNvPicPr>
          <p:nvPr>
            <p:ph sz="quarter" idx="15"/>
          </p:nvPr>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4" name="Content Placeholder 3">
            <a:extLst>
              <a:ext uri="{FF2B5EF4-FFF2-40B4-BE49-F238E27FC236}">
                <a16:creationId xmlns:a16="http://schemas.microsoft.com/office/drawing/2014/main" id="{AD87C0A9-E2BC-1038-2252-B0E779038545}"/>
              </a:ext>
            </a:extLst>
          </p:cNvPr>
          <p:cNvSpPr>
            <a:spLocks noGrp="1"/>
          </p:cNvSpPr>
          <p:nvPr>
            <p:ph sz="quarter" idx="16"/>
          </p:nvPr>
        </p:nvSpPr>
        <p:spPr>
          <a:xfrm>
            <a:off x="828675" y="3609975"/>
            <a:ext cx="10534650" cy="2419350"/>
          </a:xfrm>
        </p:spPr>
        <p:txBody>
          <a:bodyPr>
            <a:normAutofit fontScale="92500" lnSpcReduction="20000"/>
          </a:bodyPr>
          <a:lstStyle/>
          <a:p>
            <a:pPr marL="0" marR="0" indent="0" algn="l" fontAlgn="b">
              <a:buNone/>
            </a:pPr>
            <a:r>
              <a:rPr sz="8250">
                <a:solidFill>
                  <a:srgbClr val="000000"/>
                </a:solidFill>
                <a:effectLst/>
                <a:latin typeface="Mongolian Baiti" panose="03000500000000000000" pitchFamily="66" charset="0"/>
              </a:rPr>
              <a:t>Logical Reasoning in Credibility Assessment</a:t>
            </a:r>
            <a:r>
              <a:rPr>
                <a:effectLst/>
              </a:rPr>
              <a:t> </a:t>
            </a:r>
            <a:endParaRPr lang="en-US"/>
          </a:p>
        </p:txBody>
      </p:sp>
      <p:sp>
        <p:nvSpPr>
          <p:cNvPr id="6" name="Slide Number Placeholder 5">
            <a:extLst>
              <a:ext uri="{FF2B5EF4-FFF2-40B4-BE49-F238E27FC236}">
                <a16:creationId xmlns:a16="http://schemas.microsoft.com/office/drawing/2014/main" id="{636FB0D7-7769-8BB4-6AFE-BFE423FA9438}"/>
              </a:ext>
            </a:extLst>
          </p:cNvPr>
          <p:cNvSpPr>
            <a:spLocks noGrp="1"/>
          </p:cNvSpPr>
          <p:nvPr>
            <p:ph type="sldNum" sz="quarter" idx="12"/>
          </p:nvPr>
        </p:nvSpPr>
        <p:spPr/>
        <p:txBody>
          <a:bodyPr/>
          <a:lstStyle/>
          <a:p>
            <a:fld id="{AEAA3239-9EA4-4A65-A281-97F994456D9F}" type="slidenum">
              <a:rPr lang="en-US" smtClean="0"/>
              <a:t>25</a:t>
            </a:fld>
            <a:endParaRPr lang="en-US" dirty="0"/>
          </a:p>
        </p:txBody>
      </p:sp>
    </p:spTree>
    <p:extLst>
      <p:ext uri="{BB962C8B-B14F-4D97-AF65-F5344CB8AC3E}">
        <p14:creationId xmlns:p14="http://schemas.microsoft.com/office/powerpoint/2010/main" val="24375486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FA7F07-067A-88D6-88C1-A13745AACDCF}"/>
            </a:ext>
          </a:extLst>
        </p:cNvPr>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02BBAA5C-1422-1C1A-7401-509700B255E8}"/>
              </a:ext>
            </a:extLst>
          </p:cNvPr>
          <p:cNvPicPr>
            <a:picLocks noGrp="1" noChangeAspect="1"/>
          </p:cNvPicPr>
          <p:nvPr>
            <p:ph sz="quarter" idx="15"/>
          </p:nvPr>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pic>
        <p:nvPicPr>
          <p:cNvPr id="8" name="Content Placeholder 7" descr="A detailed scene showing a courtroom setting with a witness on the stand, a lawyer questioning them, and a judge observing. The focus is on the interaction, with subtle visual cues indicating tension and scrutiny, such as attentive expressions and body language. The background includes legal documents and evidence items on a table, conveying the process of evaluation. No visible or implied text, letters, or words should appear anywhere in the image. The composition should evoke the complexity and seriousness of distinguishing facts from assumptions in witness testimony">
            <a:extLst>
              <a:ext uri="{FF2B5EF4-FFF2-40B4-BE49-F238E27FC236}">
                <a16:creationId xmlns:a16="http://schemas.microsoft.com/office/drawing/2014/main" id="{0338D7B4-F94F-4E0E-AFB6-3B8531599FB8}"/>
              </a:ext>
            </a:extLst>
          </p:cNvPr>
          <p:cNvPicPr>
            <a:picLocks noGrp="1" noChangeAspect="1"/>
          </p:cNvPicPr>
          <p:nvPr>
            <p:ph sz="quarter" idx="16"/>
          </p:nvPr>
        </p:nvPicPr>
        <p:blipFill>
          <a:blip>
            <a:extLst>
              <a:ext uri="{96DAC541-7B7A-43D3-8B79-37D633B846F1}">
                <asvg:svgBlip xmlns:asvg="http://schemas.microsoft.com/office/drawing/2016/SVG/main" r:embed="rId4"/>
              </a:ext>
            </a:extLst>
          </a:blip>
          <a:stretch>
            <a:fillRect/>
          </a:stretch>
        </p:blipFill>
        <p:spPr>
          <a:xfrm>
            <a:off x="619125" y="3045767"/>
            <a:ext cx="4000500" cy="2667000"/>
          </a:xfrm>
          <a:prstGeom prst="rect">
            <a:avLst/>
          </a:prstGeom>
        </p:spPr>
      </p:pic>
      <p:sp>
        <p:nvSpPr>
          <p:cNvPr id="6" name="Slide Number Placeholder 5">
            <a:extLst>
              <a:ext uri="{FF2B5EF4-FFF2-40B4-BE49-F238E27FC236}">
                <a16:creationId xmlns:a16="http://schemas.microsoft.com/office/drawing/2014/main" id="{07E545EC-8EA6-4375-7125-5808F7300729}"/>
              </a:ext>
            </a:extLst>
          </p:cNvPr>
          <p:cNvSpPr>
            <a:spLocks noGrp="1"/>
          </p:cNvSpPr>
          <p:nvPr>
            <p:ph type="sldNum" sz="quarter" idx="12"/>
          </p:nvPr>
        </p:nvSpPr>
        <p:spPr/>
        <p:txBody>
          <a:bodyPr/>
          <a:lstStyle/>
          <a:p>
            <a:fld id="{AEAA3239-9EA4-4A65-A281-97F994456D9F}" type="slidenum">
              <a:rPr lang="en-US" smtClean="0"/>
              <a:t>26</a:t>
            </a:fld>
            <a:endParaRPr lang="en-US" dirty="0"/>
          </a:p>
        </p:txBody>
      </p:sp>
      <p:sp>
        <p:nvSpPr>
          <p:cNvPr id="9" name="TextBox 8">
            <a:extLst>
              <a:ext uri="{FF2B5EF4-FFF2-40B4-BE49-F238E27FC236}">
                <a16:creationId xmlns:a16="http://schemas.microsoft.com/office/drawing/2014/main" id="{BE2E21A4-B47F-2965-6F88-D6BE9282326D}"/>
              </a:ext>
            </a:extLst>
          </p:cNvPr>
          <p:cNvSpPr txBox="1"/>
          <p:nvPr/>
        </p:nvSpPr>
        <p:spPr>
          <a:xfrm>
            <a:off x="619125" y="619125"/>
            <a:ext cx="3026419" cy="1508670"/>
          </a:xfrm>
          <a:prstGeom prst="rect">
            <a:avLst/>
          </a:prstGeom>
          <a:noFill/>
        </p:spPr>
        <p:txBody>
          <a:bodyPr wrap="square" rtlCol="0">
            <a:normAutofit fontScale="92500" lnSpcReduction="10000"/>
          </a:bodyPr>
          <a:lstStyle/>
          <a:p>
            <a:pPr marL="0" marR="0" algn="l">
              <a:buNone/>
            </a:pPr>
            <a:r>
              <a:rPr sz="3600" b="0">
                <a:solidFill>
                  <a:srgbClr val="000000"/>
                </a:solidFill>
                <a:effectLst/>
                <a:latin typeface="Mongolian Baiti" panose="03000500000000000000" pitchFamily="66" charset="0"/>
              </a:rPr>
              <a:t>Facts vs Assumptions in Witnesses</a:t>
            </a:r>
            <a:r>
              <a:rPr>
                <a:effectLst/>
              </a:rPr>
              <a:t> </a:t>
            </a:r>
            <a:endParaRPr lang="en-US"/>
          </a:p>
        </p:txBody>
      </p:sp>
      <p:sp>
        <p:nvSpPr>
          <p:cNvPr id="10" name="TextBox 9">
            <a:extLst>
              <a:ext uri="{FF2B5EF4-FFF2-40B4-BE49-F238E27FC236}">
                <a16:creationId xmlns:a16="http://schemas.microsoft.com/office/drawing/2014/main" id="{EE556A89-5062-4ADD-A162-8F1A60A52665}"/>
              </a:ext>
            </a:extLst>
          </p:cNvPr>
          <p:cNvSpPr txBox="1"/>
          <p:nvPr/>
        </p:nvSpPr>
        <p:spPr>
          <a:xfrm>
            <a:off x="619125" y="2223045"/>
            <a:ext cx="3026419" cy="594121"/>
          </a:xfrm>
          <a:prstGeom prst="rect">
            <a:avLst/>
          </a:prstGeom>
          <a:noFill/>
        </p:spPr>
        <p:txBody>
          <a:bodyPr wrap="square" rtlCol="0">
            <a:normAutofit lnSpcReduction="10000"/>
          </a:bodyPr>
          <a:lstStyle/>
          <a:p>
            <a:pPr marL="0" marR="0" algn="l">
              <a:buNone/>
            </a:pPr>
            <a:r>
              <a:rPr sz="1800" b="0">
                <a:solidFill>
                  <a:srgbClr val="D27B07"/>
                </a:solidFill>
                <a:effectLst/>
                <a:latin typeface="Avenir"/>
              </a:rPr>
              <a:t>Guidelines for credibility evaluation</a:t>
            </a:r>
            <a:r>
              <a:rPr>
                <a:effectLst/>
              </a:rPr>
              <a:t> </a:t>
            </a:r>
            <a:endParaRPr lang="en-US"/>
          </a:p>
        </p:txBody>
      </p:sp>
      <p:sp>
        <p:nvSpPr>
          <p:cNvPr id="11" name="TextBox 10">
            <a:extLst>
              <a:ext uri="{FF2B5EF4-FFF2-40B4-BE49-F238E27FC236}">
                <a16:creationId xmlns:a16="http://schemas.microsoft.com/office/drawing/2014/main" id="{0C90CA58-62EC-D7A4-DA3C-59E32F9F2D9D}"/>
              </a:ext>
            </a:extLst>
          </p:cNvPr>
          <p:cNvSpPr txBox="1"/>
          <p:nvPr/>
        </p:nvSpPr>
        <p:spPr>
          <a:xfrm>
            <a:off x="4963867" y="619125"/>
            <a:ext cx="7165181" cy="3523357"/>
          </a:xfrm>
          <a:prstGeom prst="rect">
            <a:avLst/>
          </a:prstGeom>
          <a:noFill/>
        </p:spPr>
        <p:txBody>
          <a:bodyPr wrap="square" rtlCol="0">
            <a:normAutofit/>
          </a:bodyPr>
          <a:lstStyle/>
          <a:p>
            <a:pPr marL="0" marR="0" algn="l">
              <a:buNone/>
            </a:pPr>
            <a:r>
              <a:rPr sz="2100" b="1" dirty="0">
                <a:solidFill>
                  <a:srgbClr val="000000"/>
                </a:solidFill>
                <a:effectLst/>
                <a:latin typeface="+mj-lt"/>
              </a:rPr>
              <a:t>Distinguishing facts from assumptions</a:t>
            </a:r>
            <a:r>
              <a:rPr dirty="0">
                <a:effectLst/>
                <a:latin typeface="+mj-lt"/>
              </a:rPr>
              <a:t> </a:t>
            </a:r>
          </a:p>
          <a:p>
            <a:pPr marL="0" marR="0" algn="l">
              <a:spcBef>
                <a:spcPts val="750"/>
              </a:spcBef>
              <a:buNone/>
            </a:pPr>
            <a:r>
              <a:rPr sz="1650" b="0" dirty="0">
                <a:solidFill>
                  <a:srgbClr val="000000"/>
                </a:solidFill>
                <a:effectLst/>
                <a:latin typeface="Aptos" panose="020B0004020202020204" pitchFamily="34" charset="0"/>
              </a:rPr>
              <a:t>Effective credibility assessment hinges on differentiating objective facts from subjective assumptions or hearsay. Psychological studies reveal that witnesses often interweave memory with conjecture, making critical evaluation essential. </a:t>
            </a:r>
            <a:r>
              <a:rPr lang="en-US" sz="1650" b="0" dirty="0">
                <a:solidFill>
                  <a:srgbClr val="000000"/>
                </a:solidFill>
                <a:effectLst/>
                <a:latin typeface="Aptos" panose="020B0004020202020204" pitchFamily="34" charset="0"/>
              </a:rPr>
              <a:t>Investigators and l</a:t>
            </a:r>
            <a:r>
              <a:rPr sz="1650" b="0" dirty="0">
                <a:solidFill>
                  <a:srgbClr val="000000"/>
                </a:solidFill>
                <a:effectLst/>
                <a:latin typeface="Aptos" panose="020B0004020202020204" pitchFamily="34" charset="0"/>
              </a:rPr>
              <a:t>egal professionals employ techniques such as repeated questioning and corroboration with physical evidence to isolate factual information, thereby reducing bias and error in testimony analysis. </a:t>
            </a:r>
            <a:endParaRPr dirty="0">
              <a:effectLst/>
              <a:latin typeface="Aptos" panose="020B0004020202020204" pitchFamily="34" charset="0"/>
            </a:endParaRPr>
          </a:p>
          <a:p>
            <a:pPr marL="0" marR="0" algn="l">
              <a:spcBef>
                <a:spcPts val="1650"/>
              </a:spcBef>
              <a:buNone/>
            </a:pPr>
            <a:r>
              <a:rPr sz="2100" b="1" dirty="0">
                <a:solidFill>
                  <a:srgbClr val="000000"/>
                </a:solidFill>
                <a:effectLst/>
                <a:latin typeface="+mj-lt"/>
              </a:rPr>
              <a:t>Detailed guidance matters</a:t>
            </a:r>
            <a:r>
              <a:rPr dirty="0">
                <a:effectLst/>
                <a:latin typeface="+mj-lt"/>
              </a:rPr>
              <a:t> </a:t>
            </a:r>
          </a:p>
          <a:p>
            <a:pPr marL="0" marR="0" algn="l">
              <a:spcBef>
                <a:spcPts val="750"/>
              </a:spcBef>
              <a:buNone/>
            </a:pPr>
            <a:r>
              <a:rPr sz="1650" b="0" dirty="0">
                <a:solidFill>
                  <a:srgbClr val="000000"/>
                </a:solidFill>
                <a:effectLst/>
                <a:latin typeface="Aptos" panose="020B0004020202020204" pitchFamily="34" charset="0"/>
              </a:rPr>
              <a:t>Presenting detailed guidelines and examples helps emphasize the complex process of parsing factual from assumed information. </a:t>
            </a:r>
            <a:endParaRPr lang="en-US" dirty="0">
              <a:latin typeface="Aptos" panose="020B0004020202020204" pitchFamily="34" charset="0"/>
            </a:endParaRPr>
          </a:p>
        </p:txBody>
      </p:sp>
    </p:spTree>
    <p:extLst>
      <p:ext uri="{BB962C8B-B14F-4D97-AF65-F5344CB8AC3E}">
        <p14:creationId xmlns:p14="http://schemas.microsoft.com/office/powerpoint/2010/main" val="11963598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35FDCA50-0F61-43F7-BA8B-3E1A2763158D}"/>
              </a:ext>
            </a:extLst>
          </p:cNvPr>
          <p:cNvPicPr>
            <a:picLocks noGrp="1" noChangeAspect="1"/>
          </p:cNvPicPr>
          <p:nvPr>
            <p:ph sz="quarter" idx="15"/>
          </p:nvPr>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pic>
        <p:nvPicPr>
          <p:cNvPr id="8" name="Content Placeholder 7" descr="A detailed courtroom scene showing a witness on the stand, attorneys observing, and subtle body language cues such as nervous gestures, attentive listening, and expressive facial reactions. The lighting should emphasize the seriousness and analytical atmosphere, with a focus on the interactions between people. No visible or implied text, letters, or words should appear anywhere in the image. The composition should allow space for overlaying annotated excerpts and explanatory text, conveying a sense of real-world legal analysis and behavioral observation">
            <a:extLst>
              <a:ext uri="{FF2B5EF4-FFF2-40B4-BE49-F238E27FC236}">
                <a16:creationId xmlns:a16="http://schemas.microsoft.com/office/drawing/2014/main" id="{19C361EA-187E-49B8-8029-3BBDA275BEC6}"/>
              </a:ext>
            </a:extLst>
          </p:cNvPr>
          <p:cNvPicPr>
            <a:picLocks noGrp="1" noChangeAspect="1"/>
          </p:cNvPicPr>
          <p:nvPr>
            <p:ph sz="quarter" idx="16"/>
          </p:nvPr>
        </p:nvPicPr>
        <p:blipFill>
          <a:blip>
            <a:extLst>
              <a:ext uri="{96DAC541-7B7A-43D3-8B79-37D633B846F1}">
                <asvg:svgBlip xmlns:asvg="http://schemas.microsoft.com/office/drawing/2016/SVG/main" r:embed="rId4"/>
              </a:ext>
            </a:extLst>
          </a:blip>
          <a:stretch>
            <a:fillRect/>
          </a:stretch>
        </p:blipFill>
        <p:spPr>
          <a:xfrm>
            <a:off x="0" y="0"/>
            <a:ext cx="6858000" cy="6858000"/>
          </a:xfrm>
          <a:prstGeom prst="rect">
            <a:avLst/>
          </a:prstGeom>
        </p:spPr>
      </p:pic>
      <p:sp>
        <p:nvSpPr>
          <p:cNvPr id="6" name="Slide Number Placeholder 5">
            <a:extLst>
              <a:ext uri="{FF2B5EF4-FFF2-40B4-BE49-F238E27FC236}">
                <a16:creationId xmlns:a16="http://schemas.microsoft.com/office/drawing/2014/main" id="{51C47579-ED06-1703-04D3-E13CE573C5C8}"/>
              </a:ext>
            </a:extLst>
          </p:cNvPr>
          <p:cNvSpPr>
            <a:spLocks noGrp="1"/>
          </p:cNvSpPr>
          <p:nvPr>
            <p:ph type="sldNum" sz="quarter" idx="12"/>
          </p:nvPr>
        </p:nvSpPr>
        <p:spPr/>
        <p:txBody>
          <a:bodyPr/>
          <a:lstStyle/>
          <a:p>
            <a:fld id="{AEAA3239-9EA4-4A65-A281-97F994456D9F}" type="slidenum">
              <a:rPr lang="en-US" smtClean="0"/>
              <a:t>27</a:t>
            </a:fld>
            <a:endParaRPr lang="en-US" dirty="0"/>
          </a:p>
        </p:txBody>
      </p:sp>
      <p:sp>
        <p:nvSpPr>
          <p:cNvPr id="9" name="TextBox 8">
            <a:extLst>
              <a:ext uri="{FF2B5EF4-FFF2-40B4-BE49-F238E27FC236}">
                <a16:creationId xmlns:a16="http://schemas.microsoft.com/office/drawing/2014/main" id="{1FB62B54-1E50-476B-AB5A-5211164AF496}"/>
              </a:ext>
            </a:extLst>
          </p:cNvPr>
          <p:cNvSpPr txBox="1"/>
          <p:nvPr/>
        </p:nvSpPr>
        <p:spPr>
          <a:xfrm>
            <a:off x="7200900" y="542925"/>
            <a:ext cx="4391025" cy="1023937"/>
          </a:xfrm>
          <a:prstGeom prst="rect">
            <a:avLst/>
          </a:prstGeom>
          <a:noFill/>
        </p:spPr>
        <p:txBody>
          <a:bodyPr wrap="square" rtlCol="0">
            <a:normAutofit fontScale="92500" lnSpcReduction="10000"/>
          </a:bodyPr>
          <a:lstStyle/>
          <a:p>
            <a:pPr marL="0" algn="l">
              <a:buNone/>
            </a:pPr>
            <a:r>
              <a:rPr sz="3600">
                <a:solidFill>
                  <a:srgbClr val="000000"/>
                </a:solidFill>
                <a:effectLst/>
                <a:latin typeface="Mongolian Baiti" panose="03000500000000000000" pitchFamily="66" charset="0"/>
              </a:rPr>
              <a:t>Real-World Deception &amp; Credibility </a:t>
            </a:r>
            <a:endParaRPr lang="en-US"/>
          </a:p>
        </p:txBody>
      </p:sp>
      <p:sp>
        <p:nvSpPr>
          <p:cNvPr id="10" name="TextBox 9">
            <a:extLst>
              <a:ext uri="{FF2B5EF4-FFF2-40B4-BE49-F238E27FC236}">
                <a16:creationId xmlns:a16="http://schemas.microsoft.com/office/drawing/2014/main" id="{0363604B-3DED-4951-8377-2E02025F6373}"/>
              </a:ext>
            </a:extLst>
          </p:cNvPr>
          <p:cNvSpPr txBox="1"/>
          <p:nvPr/>
        </p:nvSpPr>
        <p:spPr>
          <a:xfrm>
            <a:off x="7200900" y="1833562"/>
            <a:ext cx="4391025" cy="3457575"/>
          </a:xfrm>
          <a:prstGeom prst="rect">
            <a:avLst/>
          </a:prstGeom>
        </p:spPr>
        <p:style>
          <a:lnRef idx="2">
            <a:schemeClr val="accent2"/>
          </a:lnRef>
          <a:fillRef idx="1">
            <a:schemeClr val="lt1"/>
          </a:fillRef>
          <a:effectRef idx="0">
            <a:schemeClr val="accent2"/>
          </a:effectRef>
          <a:fontRef idx="minor">
            <a:schemeClr val="dk1"/>
          </a:fontRef>
        </p:style>
        <p:txBody>
          <a:bodyPr wrap="square" rtlCol="0">
            <a:normAutofit/>
          </a:bodyPr>
          <a:lstStyle/>
          <a:p>
            <a:pPr marL="0" algn="l">
              <a:buNone/>
            </a:pPr>
            <a:r>
              <a:rPr sz="1500" b="1" dirty="0">
                <a:solidFill>
                  <a:srgbClr val="D27B07"/>
                </a:solidFill>
                <a:effectLst/>
                <a:latin typeface="Avenir"/>
              </a:rPr>
              <a:t>Common deceptive behaviors </a:t>
            </a:r>
            <a:endParaRPr dirty="0">
              <a:effectLst/>
            </a:endParaRPr>
          </a:p>
          <a:p>
            <a:pPr marL="0" algn="l">
              <a:spcBef>
                <a:spcPts val="750"/>
              </a:spcBef>
              <a:buNone/>
            </a:pPr>
            <a:r>
              <a:rPr sz="1500" dirty="0">
                <a:solidFill>
                  <a:srgbClr val="000000"/>
                </a:solidFill>
                <a:effectLst/>
                <a:latin typeface="Avenir"/>
              </a:rPr>
              <a:t>Inconsistent storytelling, cognitive overload, and verbal–nonverbal mismatch often surface in sworn testimony. </a:t>
            </a:r>
            <a:endParaRPr dirty="0">
              <a:effectLst/>
            </a:endParaRPr>
          </a:p>
          <a:p>
            <a:pPr marL="0" algn="l">
              <a:spcBef>
                <a:spcPts val="1350"/>
              </a:spcBef>
              <a:buNone/>
            </a:pPr>
            <a:r>
              <a:rPr sz="1500" b="1" dirty="0">
                <a:solidFill>
                  <a:srgbClr val="D27B07"/>
                </a:solidFill>
                <a:effectLst/>
                <a:latin typeface="Avenir"/>
              </a:rPr>
              <a:t>Credible signals </a:t>
            </a:r>
            <a:endParaRPr dirty="0">
              <a:effectLst/>
            </a:endParaRPr>
          </a:p>
          <a:p>
            <a:pPr marL="0" algn="l">
              <a:spcBef>
                <a:spcPts val="750"/>
              </a:spcBef>
              <a:buNone/>
            </a:pPr>
            <a:r>
              <a:rPr sz="1500" dirty="0">
                <a:solidFill>
                  <a:srgbClr val="000000"/>
                </a:solidFill>
                <a:effectLst/>
                <a:latin typeface="Avenir"/>
              </a:rPr>
              <a:t>Detailed sensory recall and a consistent emotional tone align more reliably with truthful accounts. </a:t>
            </a:r>
            <a:endParaRPr dirty="0">
              <a:effectLst/>
            </a:endParaRPr>
          </a:p>
          <a:p>
            <a:pPr marL="0" algn="l">
              <a:spcBef>
                <a:spcPts val="1350"/>
              </a:spcBef>
              <a:buNone/>
            </a:pPr>
            <a:r>
              <a:rPr sz="1500" b="1" dirty="0">
                <a:solidFill>
                  <a:srgbClr val="D27B07"/>
                </a:solidFill>
                <a:effectLst/>
                <a:latin typeface="Avenir"/>
              </a:rPr>
              <a:t>Practical takeaway </a:t>
            </a:r>
            <a:endParaRPr dirty="0">
              <a:effectLst/>
            </a:endParaRPr>
          </a:p>
          <a:p>
            <a:pPr marL="0" algn="l">
              <a:spcBef>
                <a:spcPts val="750"/>
              </a:spcBef>
              <a:buNone/>
            </a:pPr>
            <a:r>
              <a:rPr sz="1500" dirty="0">
                <a:solidFill>
                  <a:srgbClr val="000000"/>
                </a:solidFill>
                <a:effectLst/>
                <a:latin typeface="Avenir"/>
              </a:rPr>
              <a:t>Combining subtle cues with logical evaluation beats isolated “tell” hunting; </a:t>
            </a:r>
            <a:endParaRPr lang="en-US" dirty="0"/>
          </a:p>
        </p:txBody>
      </p:sp>
    </p:spTree>
    <p:extLst>
      <p:ext uri="{BB962C8B-B14F-4D97-AF65-F5344CB8AC3E}">
        <p14:creationId xmlns:p14="http://schemas.microsoft.com/office/powerpoint/2010/main" val="10498358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18A803A8-BC53-49B9-A0F9-C72B8E5F6FE3}"/>
              </a:ext>
            </a:extLst>
          </p:cNvPr>
          <p:cNvPicPr>
            <a:picLocks noGrp="1" noChangeAspect="1"/>
          </p:cNvPicPr>
          <p:nvPr>
            <p:ph sz="quarter" idx="15"/>
          </p:nvPr>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4" name="Content Placeholder 3">
            <a:extLst>
              <a:ext uri="{FF2B5EF4-FFF2-40B4-BE49-F238E27FC236}">
                <a16:creationId xmlns:a16="http://schemas.microsoft.com/office/drawing/2014/main" id="{7E7FDE0E-E32B-2A38-E0D2-610F3A1E3764}"/>
              </a:ext>
            </a:extLst>
          </p:cNvPr>
          <p:cNvSpPr>
            <a:spLocks noGrp="1"/>
          </p:cNvSpPr>
          <p:nvPr>
            <p:ph sz="quarter" idx="16"/>
          </p:nvPr>
        </p:nvSpPr>
        <p:spPr>
          <a:xfrm>
            <a:off x="828675" y="3609975"/>
            <a:ext cx="10534650" cy="2419350"/>
          </a:xfrm>
        </p:spPr>
        <p:txBody>
          <a:bodyPr>
            <a:normAutofit fontScale="92500" lnSpcReduction="20000"/>
          </a:bodyPr>
          <a:lstStyle/>
          <a:p>
            <a:pPr marL="0" marR="0" indent="0" algn="l" fontAlgn="b">
              <a:buNone/>
            </a:pPr>
            <a:r>
              <a:rPr sz="8250">
                <a:solidFill>
                  <a:srgbClr val="000000"/>
                </a:solidFill>
                <a:effectLst/>
                <a:latin typeface="Mongolian Baiti" panose="03000500000000000000" pitchFamily="66" charset="0"/>
              </a:rPr>
              <a:t>Case Examples and Interactive Q&amp;A</a:t>
            </a:r>
            <a:r>
              <a:rPr>
                <a:effectLst/>
              </a:rPr>
              <a:t> </a:t>
            </a:r>
            <a:endParaRPr lang="en-US"/>
          </a:p>
        </p:txBody>
      </p:sp>
      <p:sp>
        <p:nvSpPr>
          <p:cNvPr id="6" name="Slide Number Placeholder 5">
            <a:extLst>
              <a:ext uri="{FF2B5EF4-FFF2-40B4-BE49-F238E27FC236}">
                <a16:creationId xmlns:a16="http://schemas.microsoft.com/office/drawing/2014/main" id="{03459E3B-15E5-396A-3628-D5794BDEAF8A}"/>
              </a:ext>
            </a:extLst>
          </p:cNvPr>
          <p:cNvSpPr>
            <a:spLocks noGrp="1"/>
          </p:cNvSpPr>
          <p:nvPr>
            <p:ph type="sldNum" sz="quarter" idx="12"/>
          </p:nvPr>
        </p:nvSpPr>
        <p:spPr/>
        <p:txBody>
          <a:bodyPr/>
          <a:lstStyle/>
          <a:p>
            <a:fld id="{AEAA3239-9EA4-4A65-A281-97F994456D9F}" type="slidenum">
              <a:rPr lang="en-US" smtClean="0"/>
              <a:t>28</a:t>
            </a:fld>
            <a:endParaRPr lang="en-US" dirty="0"/>
          </a:p>
        </p:txBody>
      </p:sp>
    </p:spTree>
    <p:extLst>
      <p:ext uri="{BB962C8B-B14F-4D97-AF65-F5344CB8AC3E}">
        <p14:creationId xmlns:p14="http://schemas.microsoft.com/office/powerpoint/2010/main" val="7616607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1930C69D-DC7A-4ADA-8A96-CDE3EAB4F9A3}"/>
              </a:ext>
            </a:extLst>
          </p:cNvPr>
          <p:cNvPicPr>
            <a:picLocks noGrp="1" noChangeAspect="1"/>
          </p:cNvPicPr>
          <p:nvPr>
            <p:ph sz="quarter" idx="15"/>
          </p:nvPr>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pic>
        <p:nvPicPr>
          <p:cNvPr id="8" name="Content Placeholder 7">
            <a:extLst>
              <a:ext uri="{FF2B5EF4-FFF2-40B4-BE49-F238E27FC236}">
                <a16:creationId xmlns:a16="http://schemas.microsoft.com/office/drawing/2014/main" id="{D96111FF-4C79-4962-AA27-9B6FCBD9EF5E}"/>
              </a:ext>
            </a:extLst>
          </p:cNvPr>
          <p:cNvPicPr>
            <a:picLocks noGrp="1" noChangeAspect="1"/>
          </p:cNvPicPr>
          <p:nvPr>
            <p:ph sz="quarter" idx="16"/>
          </p:nvPr>
        </p:nvPicPr>
        <p:blipFill>
          <a:blip>
            <a:extLst>
              <a:ext uri="{96DAC541-7B7A-43D3-8B79-37D633B846F1}">
                <asvg:svgBlip xmlns:asvg="http://schemas.microsoft.com/office/drawing/2016/SVG/main" r:embed="rId4"/>
              </a:ext>
            </a:extLst>
          </a:blip>
          <a:stretch>
            <a:fillRect/>
          </a:stretch>
        </p:blipFill>
        <p:spPr>
          <a:xfrm>
            <a:off x="638175" y="2891879"/>
            <a:ext cx="857250" cy="857250"/>
          </a:xfrm>
          <a:prstGeom prst="rect">
            <a:avLst/>
          </a:prstGeom>
        </p:spPr>
      </p:pic>
      <p:sp>
        <p:nvSpPr>
          <p:cNvPr id="6" name="Slide Number Placeholder 5">
            <a:extLst>
              <a:ext uri="{FF2B5EF4-FFF2-40B4-BE49-F238E27FC236}">
                <a16:creationId xmlns:a16="http://schemas.microsoft.com/office/drawing/2014/main" id="{13831B39-5108-7E66-A668-7254EE49C146}"/>
              </a:ext>
            </a:extLst>
          </p:cNvPr>
          <p:cNvSpPr>
            <a:spLocks noGrp="1"/>
          </p:cNvSpPr>
          <p:nvPr>
            <p:ph type="sldNum" sz="quarter" idx="12"/>
          </p:nvPr>
        </p:nvSpPr>
        <p:spPr/>
        <p:txBody>
          <a:bodyPr/>
          <a:lstStyle/>
          <a:p>
            <a:fld id="{AEAA3239-9EA4-4A65-A281-97F994456D9F}" type="slidenum">
              <a:rPr lang="en-US" smtClean="0"/>
              <a:t>29</a:t>
            </a:fld>
            <a:endParaRPr lang="en-US" dirty="0"/>
          </a:p>
        </p:txBody>
      </p:sp>
      <p:pic>
        <p:nvPicPr>
          <p:cNvPr id="9" name="Graphic 8">
            <a:extLst>
              <a:ext uri="{FF2B5EF4-FFF2-40B4-BE49-F238E27FC236}">
                <a16:creationId xmlns:a16="http://schemas.microsoft.com/office/drawing/2014/main" id="{D8A173D1-F6C3-4876-9792-E1D46EB8E39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448050" y="2891879"/>
            <a:ext cx="857250" cy="857250"/>
          </a:xfrm>
          <a:prstGeom prst="rect">
            <a:avLst/>
          </a:prstGeom>
        </p:spPr>
      </p:pic>
      <p:pic>
        <p:nvPicPr>
          <p:cNvPr id="10" name="Graphic 9">
            <a:extLst>
              <a:ext uri="{FF2B5EF4-FFF2-40B4-BE49-F238E27FC236}">
                <a16:creationId xmlns:a16="http://schemas.microsoft.com/office/drawing/2014/main" id="{DCAAB3D2-4CF9-455E-9703-E57CC7BCBB0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257925" y="2891879"/>
            <a:ext cx="857250" cy="857250"/>
          </a:xfrm>
          <a:prstGeom prst="rect">
            <a:avLst/>
          </a:prstGeom>
        </p:spPr>
      </p:pic>
      <p:pic>
        <p:nvPicPr>
          <p:cNvPr id="11" name="Graphic 10">
            <a:extLst>
              <a:ext uri="{FF2B5EF4-FFF2-40B4-BE49-F238E27FC236}">
                <a16:creationId xmlns:a16="http://schemas.microsoft.com/office/drawing/2014/main" id="{16B8FE89-8DE1-4AF4-B0D2-879E50E51EB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067800" y="2891879"/>
            <a:ext cx="857250" cy="857250"/>
          </a:xfrm>
          <a:prstGeom prst="rect">
            <a:avLst/>
          </a:prstGeom>
        </p:spPr>
      </p:pic>
      <p:sp>
        <p:nvSpPr>
          <p:cNvPr id="12" name="TextBox 11">
            <a:extLst>
              <a:ext uri="{FF2B5EF4-FFF2-40B4-BE49-F238E27FC236}">
                <a16:creationId xmlns:a16="http://schemas.microsoft.com/office/drawing/2014/main" id="{BB861C53-4449-4D87-8A87-AFCB6F9E0402}"/>
              </a:ext>
            </a:extLst>
          </p:cNvPr>
          <p:cNvSpPr txBox="1"/>
          <p:nvPr/>
        </p:nvSpPr>
        <p:spPr>
          <a:xfrm>
            <a:off x="733425" y="923925"/>
            <a:ext cx="10953750" cy="1340941"/>
          </a:xfrm>
          <a:prstGeom prst="rect">
            <a:avLst/>
          </a:prstGeom>
          <a:noFill/>
        </p:spPr>
        <p:txBody>
          <a:bodyPr wrap="square" rtlCol="0">
            <a:normAutofit fontScale="92500"/>
          </a:bodyPr>
          <a:lstStyle/>
          <a:p>
            <a:pPr marL="0" algn="l">
              <a:spcBef>
                <a:spcPts val="450"/>
              </a:spcBef>
              <a:buNone/>
            </a:pPr>
            <a:r>
              <a:rPr sz="4800">
                <a:solidFill>
                  <a:srgbClr val="000000"/>
                </a:solidFill>
                <a:effectLst/>
                <a:latin typeface="Mongolian Baiti" panose="03000500000000000000" pitchFamily="66" charset="0"/>
              </a:rPr>
              <a:t>Conclusion: Legal Insight Through Credibility </a:t>
            </a:r>
            <a:endParaRPr lang="en-US"/>
          </a:p>
        </p:txBody>
      </p:sp>
      <p:sp>
        <p:nvSpPr>
          <p:cNvPr id="13" name="TextBox 12">
            <a:extLst>
              <a:ext uri="{FF2B5EF4-FFF2-40B4-BE49-F238E27FC236}">
                <a16:creationId xmlns:a16="http://schemas.microsoft.com/office/drawing/2014/main" id="{5BC23D67-93E1-43DB-8F7B-8C74D3B9B82E}"/>
              </a:ext>
            </a:extLst>
          </p:cNvPr>
          <p:cNvSpPr txBox="1"/>
          <p:nvPr/>
        </p:nvSpPr>
        <p:spPr>
          <a:xfrm>
            <a:off x="733425" y="3920579"/>
            <a:ext cx="2524125" cy="1714202"/>
          </a:xfrm>
          <a:prstGeom prst="rect">
            <a:avLst/>
          </a:prstGeom>
          <a:noFill/>
        </p:spPr>
        <p:txBody>
          <a:bodyPr wrap="square" rtlCol="0">
            <a:normAutofit/>
          </a:bodyPr>
          <a:lstStyle/>
          <a:p>
            <a:pPr marL="0" algn="l">
              <a:spcBef>
                <a:spcPts val="1350"/>
              </a:spcBef>
              <a:buNone/>
            </a:pPr>
            <a:r>
              <a:rPr sz="1800" b="1">
                <a:solidFill>
                  <a:srgbClr val="000000"/>
                </a:solidFill>
                <a:effectLst/>
                <a:latin typeface="Avenir"/>
              </a:rPr>
              <a:t>Recognize deception patterns </a:t>
            </a:r>
            <a:endParaRPr>
              <a:effectLst/>
            </a:endParaRPr>
          </a:p>
          <a:p>
            <a:pPr marL="0" algn="l">
              <a:spcBef>
                <a:spcPts val="1200"/>
              </a:spcBef>
              <a:buNone/>
            </a:pPr>
            <a:r>
              <a:rPr sz="1425" b="0">
                <a:solidFill>
                  <a:srgbClr val="000000"/>
                </a:solidFill>
                <a:effectLst/>
                <a:latin typeface="Avenir"/>
              </a:rPr>
              <a:t>Identify deceptive behaviors by combining elicitation techniques with verbal and reaction cues. </a:t>
            </a:r>
            <a:endParaRPr lang="en-US"/>
          </a:p>
        </p:txBody>
      </p:sp>
      <p:sp>
        <p:nvSpPr>
          <p:cNvPr id="14" name="TextBox 13">
            <a:extLst>
              <a:ext uri="{FF2B5EF4-FFF2-40B4-BE49-F238E27FC236}">
                <a16:creationId xmlns:a16="http://schemas.microsoft.com/office/drawing/2014/main" id="{D59A3232-D291-4520-80E1-0E6A048B4FB7}"/>
              </a:ext>
            </a:extLst>
          </p:cNvPr>
          <p:cNvSpPr txBox="1"/>
          <p:nvPr/>
        </p:nvSpPr>
        <p:spPr>
          <a:xfrm>
            <a:off x="3543300" y="3920579"/>
            <a:ext cx="2524125" cy="1967507"/>
          </a:xfrm>
          <a:prstGeom prst="rect">
            <a:avLst/>
          </a:prstGeom>
          <a:noFill/>
        </p:spPr>
        <p:txBody>
          <a:bodyPr wrap="square" rtlCol="0">
            <a:normAutofit/>
          </a:bodyPr>
          <a:lstStyle/>
          <a:p>
            <a:pPr marL="0" algn="l">
              <a:spcBef>
                <a:spcPts val="1350"/>
              </a:spcBef>
              <a:buNone/>
            </a:pPr>
            <a:r>
              <a:rPr sz="1800" b="1">
                <a:solidFill>
                  <a:srgbClr val="000000"/>
                </a:solidFill>
                <a:effectLst/>
                <a:latin typeface="Avenir"/>
              </a:rPr>
              <a:t>Assess credibility logically </a:t>
            </a:r>
            <a:endParaRPr>
              <a:effectLst/>
            </a:endParaRPr>
          </a:p>
          <a:p>
            <a:pPr marL="0" algn="l">
              <a:spcBef>
                <a:spcPts val="1200"/>
              </a:spcBef>
              <a:buNone/>
            </a:pPr>
            <a:r>
              <a:rPr sz="1425" b="0">
                <a:solidFill>
                  <a:srgbClr val="000000"/>
                </a:solidFill>
                <a:effectLst/>
                <a:latin typeface="Avenir"/>
              </a:rPr>
              <a:t>Use structured reasoning to test consistency, plausibility, and evidentiary fit during interviews. </a:t>
            </a:r>
            <a:endParaRPr lang="en-US"/>
          </a:p>
        </p:txBody>
      </p:sp>
      <p:sp>
        <p:nvSpPr>
          <p:cNvPr id="15" name="TextBox 14">
            <a:extLst>
              <a:ext uri="{FF2B5EF4-FFF2-40B4-BE49-F238E27FC236}">
                <a16:creationId xmlns:a16="http://schemas.microsoft.com/office/drawing/2014/main" id="{AF6B09A4-E31E-4476-9401-2665B3939D8B}"/>
              </a:ext>
            </a:extLst>
          </p:cNvPr>
          <p:cNvSpPr txBox="1"/>
          <p:nvPr/>
        </p:nvSpPr>
        <p:spPr>
          <a:xfrm>
            <a:off x="6353175" y="3920579"/>
            <a:ext cx="2524125" cy="1714202"/>
          </a:xfrm>
          <a:prstGeom prst="rect">
            <a:avLst/>
          </a:prstGeom>
          <a:noFill/>
        </p:spPr>
        <p:txBody>
          <a:bodyPr wrap="square" rtlCol="0">
            <a:normAutofit/>
          </a:bodyPr>
          <a:lstStyle/>
          <a:p>
            <a:pPr marL="0" algn="l">
              <a:spcBef>
                <a:spcPts val="1350"/>
              </a:spcBef>
              <a:buNone/>
            </a:pPr>
            <a:r>
              <a:rPr sz="1800" b="1">
                <a:solidFill>
                  <a:srgbClr val="000000"/>
                </a:solidFill>
                <a:effectLst/>
                <a:latin typeface="Avenir"/>
              </a:rPr>
              <a:t>Strengthen investigations </a:t>
            </a:r>
            <a:endParaRPr>
              <a:effectLst/>
            </a:endParaRPr>
          </a:p>
          <a:p>
            <a:pPr marL="0" algn="l">
              <a:spcBef>
                <a:spcPts val="1200"/>
              </a:spcBef>
              <a:buNone/>
            </a:pPr>
            <a:r>
              <a:rPr sz="1425" b="0">
                <a:solidFill>
                  <a:srgbClr val="000000"/>
                </a:solidFill>
                <a:effectLst/>
                <a:latin typeface="Avenir"/>
              </a:rPr>
              <a:t>Apply the real-world examples to navigate complex interviews and make informed decisions. </a:t>
            </a:r>
            <a:endParaRPr lang="en-US"/>
          </a:p>
        </p:txBody>
      </p:sp>
      <p:sp>
        <p:nvSpPr>
          <p:cNvPr id="16" name="TextBox 15">
            <a:extLst>
              <a:ext uri="{FF2B5EF4-FFF2-40B4-BE49-F238E27FC236}">
                <a16:creationId xmlns:a16="http://schemas.microsoft.com/office/drawing/2014/main" id="{EC4CAA6F-DB86-41D9-8DFE-59B329B22F80}"/>
              </a:ext>
            </a:extLst>
          </p:cNvPr>
          <p:cNvSpPr txBox="1"/>
          <p:nvPr/>
        </p:nvSpPr>
        <p:spPr>
          <a:xfrm>
            <a:off x="9163050" y="3920579"/>
            <a:ext cx="2524125" cy="1714202"/>
          </a:xfrm>
          <a:prstGeom prst="rect">
            <a:avLst/>
          </a:prstGeom>
          <a:noFill/>
        </p:spPr>
        <p:txBody>
          <a:bodyPr wrap="square" rtlCol="0">
            <a:normAutofit/>
          </a:bodyPr>
          <a:lstStyle/>
          <a:p>
            <a:pPr marL="0" algn="l">
              <a:spcBef>
                <a:spcPts val="1350"/>
              </a:spcBef>
              <a:buNone/>
            </a:pPr>
            <a:r>
              <a:rPr sz="1800" b="1">
                <a:solidFill>
                  <a:srgbClr val="000000"/>
                </a:solidFill>
                <a:effectLst/>
                <a:latin typeface="Avenir"/>
              </a:rPr>
              <a:t>Practice with intention </a:t>
            </a:r>
            <a:endParaRPr>
              <a:effectLst/>
            </a:endParaRPr>
          </a:p>
          <a:p>
            <a:pPr marL="0" algn="l">
              <a:spcBef>
                <a:spcPts val="1200"/>
              </a:spcBef>
              <a:buNone/>
            </a:pPr>
            <a:r>
              <a:rPr sz="1425" b="0">
                <a:solidFill>
                  <a:srgbClr val="000000"/>
                </a:solidFill>
                <a:effectLst/>
                <a:latin typeface="Avenir"/>
              </a:rPr>
              <a:t>Build these skills into preparation, questioning, and post-interview review for better outcomes. </a:t>
            </a:r>
            <a:endParaRPr lang="en-US"/>
          </a:p>
        </p:txBody>
      </p:sp>
    </p:spTree>
    <p:extLst>
      <p:ext uri="{BB962C8B-B14F-4D97-AF65-F5344CB8AC3E}">
        <p14:creationId xmlns:p14="http://schemas.microsoft.com/office/powerpoint/2010/main" val="10353691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0DDFE6-0581-1C6A-4FEF-9D166BE69F0E}"/>
            </a:ext>
          </a:extLst>
        </p:cNvPr>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E6E6F36C-486A-67F3-3637-C70AA7E3D638}"/>
              </a:ext>
            </a:extLst>
          </p:cNvPr>
          <p:cNvPicPr>
            <a:picLocks noGrp="1" noChangeAspect="1"/>
          </p:cNvPicPr>
          <p:nvPr>
            <p:ph sz="quarter" idx="15"/>
          </p:nvPr>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8C456E41-D233-06C8-C1D6-C8EE2D0827BA}"/>
              </a:ext>
            </a:extLst>
          </p:cNvPr>
          <p:cNvSpPr>
            <a:spLocks noGrp="1"/>
          </p:cNvSpPr>
          <p:nvPr>
            <p:ph type="sldNum" sz="quarter" idx="12"/>
          </p:nvPr>
        </p:nvSpPr>
        <p:spPr/>
        <p:txBody>
          <a:bodyPr/>
          <a:lstStyle/>
          <a:p>
            <a:fld id="{AEAA3239-9EA4-4A65-A281-97F994456D9F}" type="slidenum">
              <a:rPr lang="en-US" smtClean="0"/>
              <a:t>3</a:t>
            </a:fld>
            <a:endParaRPr lang="en-US" dirty="0"/>
          </a:p>
        </p:txBody>
      </p:sp>
      <p:sp>
        <p:nvSpPr>
          <p:cNvPr id="8" name="Title 1">
            <a:extLst>
              <a:ext uri="{FF2B5EF4-FFF2-40B4-BE49-F238E27FC236}">
                <a16:creationId xmlns:a16="http://schemas.microsoft.com/office/drawing/2014/main" id="{886B52DA-8C73-AD0E-7BB7-DB2AE4458828}"/>
              </a:ext>
            </a:extLst>
          </p:cNvPr>
          <p:cNvSpPr txBox="1">
            <a:spLocks/>
          </p:cNvSpPr>
          <p:nvPr/>
        </p:nvSpPr>
        <p:spPr>
          <a:xfrm>
            <a:off x="752618" y="3547437"/>
            <a:ext cx="4891098" cy="1200329"/>
          </a:xfrm>
          <a:prstGeom prst="rect">
            <a:avLst/>
          </a:prstGeom>
        </p:spPr>
        <p:txBody>
          <a:bodyPr vert="horz" lIns="91440" tIns="45720" rIns="91440" bIns="45720" rtlCol="0" anchor="t">
            <a:normAutofit/>
          </a:bodyPr>
          <a:lstStyle>
            <a:lvl1pPr algn="l" defTabSz="914400" rtl="0" eaLnBrk="1" latinLnBrk="0" hangingPunct="1">
              <a:lnSpc>
                <a:spcPct val="80000"/>
              </a:lnSpc>
              <a:spcBef>
                <a:spcPct val="0"/>
              </a:spcBef>
              <a:buNone/>
              <a:defRPr sz="3600" b="0" i="0" kern="1200" spc="0" baseline="0">
                <a:solidFill>
                  <a:schemeClr val="tx1"/>
                </a:solidFill>
                <a:latin typeface="+mj-lt"/>
                <a:ea typeface="+mj-ea"/>
                <a:cs typeface="Mongolian Baiti" panose="03000500000000000000" pitchFamily="66" charset="0"/>
              </a:defRPr>
            </a:lvl1pPr>
          </a:lstStyle>
          <a:p>
            <a:r>
              <a:rPr lang="en-US" sz="7200" dirty="0"/>
              <a:t>Gains</a:t>
            </a:r>
          </a:p>
        </p:txBody>
      </p:sp>
      <p:sp>
        <p:nvSpPr>
          <p:cNvPr id="9" name="TextBox 8">
            <a:extLst>
              <a:ext uri="{FF2B5EF4-FFF2-40B4-BE49-F238E27FC236}">
                <a16:creationId xmlns:a16="http://schemas.microsoft.com/office/drawing/2014/main" id="{B11D806A-6CF7-240C-F17E-6D47D980420E}"/>
              </a:ext>
            </a:extLst>
          </p:cNvPr>
          <p:cNvSpPr txBox="1"/>
          <p:nvPr/>
        </p:nvSpPr>
        <p:spPr>
          <a:xfrm>
            <a:off x="752618" y="4747766"/>
            <a:ext cx="8689258" cy="1200329"/>
          </a:xfrm>
          <a:prstGeom prst="rect">
            <a:avLst/>
          </a:prstGeom>
          <a:noFill/>
        </p:spPr>
        <p:txBody>
          <a:bodyPr wrap="square">
            <a:spAutoFit/>
          </a:bodyPr>
          <a:lstStyle/>
          <a:p>
            <a:r>
              <a:rPr lang="en-US" sz="2400" b="0" i="0" dirty="0">
                <a:solidFill>
                  <a:srgbClr val="000000"/>
                </a:solidFill>
                <a:effectLst/>
                <a:latin typeface="local_font"/>
              </a:rPr>
              <a:t>Attorneys learn how fear and consequences changes memory, language, and cooperation—and how to reduce threat so clients/witnesses disclose truthful statements early.</a:t>
            </a:r>
            <a:endParaRPr lang="en-US" sz="2400" dirty="0"/>
          </a:p>
        </p:txBody>
      </p:sp>
    </p:spTree>
    <p:extLst>
      <p:ext uri="{BB962C8B-B14F-4D97-AF65-F5344CB8AC3E}">
        <p14:creationId xmlns:p14="http://schemas.microsoft.com/office/powerpoint/2010/main" val="9174796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FCBF44-8E9E-F01A-2793-A1AD41A9EEBA}"/>
            </a:ext>
          </a:extLst>
        </p:cNvPr>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EEE0577B-29BD-5A7C-BE21-B81BF35850CA}"/>
              </a:ext>
            </a:extLst>
          </p:cNvPr>
          <p:cNvPicPr>
            <a:picLocks noGrp="1" noChangeAspect="1"/>
          </p:cNvPicPr>
          <p:nvPr>
            <p:ph sz="quarter" idx="15"/>
          </p:nvPr>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4" name="Content Placeholder 3">
            <a:extLst>
              <a:ext uri="{FF2B5EF4-FFF2-40B4-BE49-F238E27FC236}">
                <a16:creationId xmlns:a16="http://schemas.microsoft.com/office/drawing/2014/main" id="{CC59A4C8-78A3-9AE5-1831-464307217C6E}"/>
              </a:ext>
            </a:extLst>
          </p:cNvPr>
          <p:cNvSpPr>
            <a:spLocks noGrp="1"/>
          </p:cNvSpPr>
          <p:nvPr>
            <p:ph sz="quarter" idx="16"/>
          </p:nvPr>
        </p:nvSpPr>
        <p:spPr>
          <a:xfrm>
            <a:off x="857250" y="560576"/>
            <a:ext cx="10477500" cy="1279921"/>
          </a:xfrm>
        </p:spPr>
        <p:txBody>
          <a:bodyPr>
            <a:normAutofit/>
          </a:bodyPr>
          <a:lstStyle/>
          <a:p>
            <a:pPr marL="0" indent="0" algn="ctr">
              <a:buNone/>
            </a:pPr>
            <a:r>
              <a:rPr lang="en-US" sz="4800" dirty="0">
                <a:latin typeface="+mj-lt"/>
              </a:rPr>
              <a:t>Interactive Poll: Follow-Up</a:t>
            </a:r>
            <a:endParaRPr lang="en-US" dirty="0">
              <a:latin typeface="+mj-lt"/>
            </a:endParaRPr>
          </a:p>
        </p:txBody>
      </p:sp>
      <p:sp>
        <p:nvSpPr>
          <p:cNvPr id="6" name="Slide Number Placeholder 5">
            <a:extLst>
              <a:ext uri="{FF2B5EF4-FFF2-40B4-BE49-F238E27FC236}">
                <a16:creationId xmlns:a16="http://schemas.microsoft.com/office/drawing/2014/main" id="{9626E2F3-DB46-B828-4751-AA65F884BBCB}"/>
              </a:ext>
            </a:extLst>
          </p:cNvPr>
          <p:cNvSpPr>
            <a:spLocks noGrp="1"/>
          </p:cNvSpPr>
          <p:nvPr>
            <p:ph type="sldNum" sz="quarter" idx="12"/>
          </p:nvPr>
        </p:nvSpPr>
        <p:spPr/>
        <p:txBody>
          <a:bodyPr/>
          <a:lstStyle/>
          <a:p>
            <a:fld id="{AEAA3239-9EA4-4A65-A281-97F994456D9F}" type="slidenum">
              <a:rPr lang="en-US" smtClean="0"/>
              <a:t>30</a:t>
            </a:fld>
            <a:endParaRPr lang="en-US" dirty="0"/>
          </a:p>
        </p:txBody>
      </p:sp>
      <p:sp>
        <p:nvSpPr>
          <p:cNvPr id="3" name="TextBox 2">
            <a:extLst>
              <a:ext uri="{FF2B5EF4-FFF2-40B4-BE49-F238E27FC236}">
                <a16:creationId xmlns:a16="http://schemas.microsoft.com/office/drawing/2014/main" id="{1646CC46-5FC7-9447-96E2-C9005ABE08F4}"/>
              </a:ext>
            </a:extLst>
          </p:cNvPr>
          <p:cNvSpPr txBox="1"/>
          <p:nvPr/>
        </p:nvSpPr>
        <p:spPr>
          <a:xfrm>
            <a:off x="1093225" y="2125770"/>
            <a:ext cx="9154446" cy="3785652"/>
          </a:xfrm>
          <a:prstGeom prst="rect">
            <a:avLst/>
          </a:prstGeom>
          <a:noFill/>
        </p:spPr>
        <p:txBody>
          <a:bodyPr wrap="square">
            <a:spAutoFit/>
          </a:bodyPr>
          <a:lstStyle/>
          <a:p>
            <a:pPr algn="ctr"/>
            <a:r>
              <a:rPr lang="en-US" sz="2400" b="1" dirty="0">
                <a:latin typeface="+mj-lt"/>
              </a:rPr>
              <a:t>What would be most valuable in a follow-up session?</a:t>
            </a:r>
          </a:p>
          <a:p>
            <a:endParaRPr lang="en-US" dirty="0">
              <a:latin typeface="+mj-lt"/>
            </a:endParaRPr>
          </a:p>
          <a:p>
            <a:pPr marL="342900" indent="-342900">
              <a:buAutoNum type="alphaUcParenR"/>
            </a:pPr>
            <a:r>
              <a:rPr lang="en-US" dirty="0">
                <a:latin typeface="+mj-lt"/>
              </a:rPr>
              <a:t>– Selling risk / creating settlement movement</a:t>
            </a:r>
          </a:p>
          <a:p>
            <a:pPr marL="342900" indent="-342900">
              <a:buAutoNum type="alphaUcParenR"/>
            </a:pPr>
            <a:endParaRPr lang="en-US" dirty="0">
              <a:latin typeface="+mj-lt"/>
            </a:endParaRPr>
          </a:p>
          <a:p>
            <a:r>
              <a:rPr lang="en-US" dirty="0">
                <a:latin typeface="+mj-lt"/>
              </a:rPr>
              <a:t>B) – Navigating impasse and closure tools</a:t>
            </a:r>
          </a:p>
          <a:p>
            <a:endParaRPr lang="en-US" dirty="0">
              <a:latin typeface="+mj-lt"/>
            </a:endParaRPr>
          </a:p>
          <a:p>
            <a:r>
              <a:rPr lang="en-US" dirty="0">
                <a:latin typeface="+mj-lt"/>
              </a:rPr>
              <a:t>C) – Advanced elicitation drills (deposition/investigations)</a:t>
            </a:r>
          </a:p>
          <a:p>
            <a:endParaRPr lang="en-US" dirty="0">
              <a:latin typeface="+mj-lt"/>
            </a:endParaRPr>
          </a:p>
          <a:p>
            <a:r>
              <a:rPr lang="en-US" dirty="0">
                <a:latin typeface="+mj-lt"/>
              </a:rPr>
              <a:t>D) – Managing emotions under pressure</a:t>
            </a:r>
          </a:p>
          <a:p>
            <a:endParaRPr lang="en-US" dirty="0">
              <a:latin typeface="+mj-lt"/>
            </a:endParaRPr>
          </a:p>
          <a:p>
            <a:r>
              <a:rPr lang="en-US" dirty="0">
                <a:latin typeface="+mj-lt"/>
              </a:rPr>
              <a:t>E) – Statement analysis / written credibility</a:t>
            </a:r>
          </a:p>
          <a:p>
            <a:endParaRPr lang="en-US" dirty="0">
              <a:latin typeface="+mj-lt"/>
            </a:endParaRPr>
          </a:p>
          <a:p>
            <a:r>
              <a:rPr lang="en-US" dirty="0">
                <a:latin typeface="+mj-lt"/>
              </a:rPr>
              <a:t>F) – All of the above</a:t>
            </a:r>
          </a:p>
        </p:txBody>
      </p:sp>
    </p:spTree>
    <p:extLst>
      <p:ext uri="{BB962C8B-B14F-4D97-AF65-F5344CB8AC3E}">
        <p14:creationId xmlns:p14="http://schemas.microsoft.com/office/powerpoint/2010/main" val="37292910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B78AD174-56C8-411A-8045-49902FAB5F4C}"/>
              </a:ext>
            </a:extLst>
          </p:cNvPr>
          <p:cNvPicPr>
            <a:picLocks noGrp="1" noChangeAspect="1"/>
          </p:cNvPicPr>
          <p:nvPr>
            <p:ph sz="quarter" idx="15"/>
          </p:nvPr>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4" name="Content Placeholder 3">
            <a:extLst>
              <a:ext uri="{FF2B5EF4-FFF2-40B4-BE49-F238E27FC236}">
                <a16:creationId xmlns:a16="http://schemas.microsoft.com/office/drawing/2014/main" id="{44FD584F-7FC1-691E-304C-EF2C461E4A60}"/>
              </a:ext>
            </a:extLst>
          </p:cNvPr>
          <p:cNvSpPr>
            <a:spLocks noGrp="1"/>
          </p:cNvSpPr>
          <p:nvPr>
            <p:ph sz="quarter" idx="16"/>
          </p:nvPr>
        </p:nvSpPr>
        <p:spPr>
          <a:xfrm>
            <a:off x="828675" y="3609975"/>
            <a:ext cx="10534650" cy="2419350"/>
          </a:xfrm>
        </p:spPr>
        <p:txBody>
          <a:bodyPr>
            <a:normAutofit/>
          </a:bodyPr>
          <a:lstStyle/>
          <a:p>
            <a:pPr marL="0" marR="0" indent="0" algn="l" fontAlgn="b">
              <a:buNone/>
            </a:pPr>
            <a:r>
              <a:rPr lang="en-US" sz="8250" dirty="0">
                <a:solidFill>
                  <a:srgbClr val="000000"/>
                </a:solidFill>
                <a:effectLst/>
                <a:latin typeface="Mongolian Baiti" panose="03000500000000000000" pitchFamily="66" charset="0"/>
              </a:rPr>
              <a:t>L</a:t>
            </a:r>
            <a:r>
              <a:rPr sz="8250" dirty="0">
                <a:solidFill>
                  <a:srgbClr val="000000"/>
                </a:solidFill>
                <a:effectLst/>
                <a:latin typeface="Mongolian Baiti" panose="03000500000000000000" pitchFamily="66" charset="0"/>
              </a:rPr>
              <a:t>ive Q&amp;A</a:t>
            </a:r>
            <a:endParaRPr lang="en-US" dirty="0"/>
          </a:p>
        </p:txBody>
      </p:sp>
      <p:sp>
        <p:nvSpPr>
          <p:cNvPr id="6" name="Slide Number Placeholder 5">
            <a:extLst>
              <a:ext uri="{FF2B5EF4-FFF2-40B4-BE49-F238E27FC236}">
                <a16:creationId xmlns:a16="http://schemas.microsoft.com/office/drawing/2014/main" id="{C625A328-0B13-4817-FA4A-2040B2031AFD}"/>
              </a:ext>
            </a:extLst>
          </p:cNvPr>
          <p:cNvSpPr>
            <a:spLocks noGrp="1"/>
          </p:cNvSpPr>
          <p:nvPr>
            <p:ph type="sldNum" sz="quarter" idx="12"/>
          </p:nvPr>
        </p:nvSpPr>
        <p:spPr/>
        <p:txBody>
          <a:bodyPr/>
          <a:lstStyle/>
          <a:p>
            <a:fld id="{AEAA3239-9EA4-4A65-A281-97F994456D9F}" type="slidenum">
              <a:rPr lang="en-US" smtClean="0"/>
              <a:t>31</a:t>
            </a:fld>
            <a:endParaRPr lang="en-US" dirty="0"/>
          </a:p>
        </p:txBody>
      </p:sp>
    </p:spTree>
    <p:extLst>
      <p:ext uri="{BB962C8B-B14F-4D97-AF65-F5344CB8AC3E}">
        <p14:creationId xmlns:p14="http://schemas.microsoft.com/office/powerpoint/2010/main" val="13858362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CDF2AEE9-50E1-4BB8-85C7-6DDCCC540301}"/>
              </a:ext>
            </a:extLst>
          </p:cNvPr>
          <p:cNvPicPr>
            <a:picLocks noGrp="1" noChangeAspect="1"/>
          </p:cNvPicPr>
          <p:nvPr>
            <p:ph sz="quarter" idx="15"/>
          </p:nvPr>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4" name="Content Placeholder 3">
            <a:extLst>
              <a:ext uri="{FF2B5EF4-FFF2-40B4-BE49-F238E27FC236}">
                <a16:creationId xmlns:a16="http://schemas.microsoft.com/office/drawing/2014/main" id="{2299B168-BFAD-8863-5341-917956B1F80C}"/>
              </a:ext>
            </a:extLst>
          </p:cNvPr>
          <p:cNvSpPr>
            <a:spLocks noGrp="1"/>
          </p:cNvSpPr>
          <p:nvPr>
            <p:ph sz="quarter" idx="16"/>
          </p:nvPr>
        </p:nvSpPr>
        <p:spPr>
          <a:xfrm>
            <a:off x="730352" y="542618"/>
            <a:ext cx="10534650" cy="1209675"/>
          </a:xfrm>
        </p:spPr>
        <p:txBody>
          <a:bodyPr>
            <a:normAutofit fontScale="92500" lnSpcReduction="10000"/>
          </a:bodyPr>
          <a:lstStyle/>
          <a:p>
            <a:pPr marL="0" marR="0" indent="0" algn="ctr" fontAlgn="b">
              <a:buNone/>
            </a:pPr>
            <a:r>
              <a:rPr lang="en-US" sz="8250" dirty="0">
                <a:solidFill>
                  <a:srgbClr val="000000"/>
                </a:solidFill>
                <a:effectLst/>
                <a:latin typeface="Mongolian Baiti" panose="03000500000000000000" pitchFamily="66" charset="0"/>
              </a:rPr>
              <a:t>Sources</a:t>
            </a:r>
            <a:endParaRPr lang="en-US" dirty="0"/>
          </a:p>
        </p:txBody>
      </p:sp>
      <p:sp>
        <p:nvSpPr>
          <p:cNvPr id="6" name="Slide Number Placeholder 5">
            <a:extLst>
              <a:ext uri="{FF2B5EF4-FFF2-40B4-BE49-F238E27FC236}">
                <a16:creationId xmlns:a16="http://schemas.microsoft.com/office/drawing/2014/main" id="{B6A7B573-5766-3BD2-F385-0606B76E1518}"/>
              </a:ext>
            </a:extLst>
          </p:cNvPr>
          <p:cNvSpPr>
            <a:spLocks noGrp="1"/>
          </p:cNvSpPr>
          <p:nvPr>
            <p:ph type="sldNum" sz="quarter" idx="12"/>
          </p:nvPr>
        </p:nvSpPr>
        <p:spPr/>
        <p:txBody>
          <a:bodyPr/>
          <a:lstStyle/>
          <a:p>
            <a:fld id="{AEAA3239-9EA4-4A65-A281-97F994456D9F}" type="slidenum">
              <a:rPr lang="en-US" smtClean="0"/>
              <a:t>32</a:t>
            </a:fld>
            <a:endParaRPr lang="en-US" dirty="0"/>
          </a:p>
        </p:txBody>
      </p:sp>
      <p:sp>
        <p:nvSpPr>
          <p:cNvPr id="2" name="Content Placeholder 2">
            <a:extLst>
              <a:ext uri="{FF2B5EF4-FFF2-40B4-BE49-F238E27FC236}">
                <a16:creationId xmlns:a16="http://schemas.microsoft.com/office/drawing/2014/main" id="{68B6FCCC-9381-F6AC-1718-551B317988F5}"/>
              </a:ext>
            </a:extLst>
          </p:cNvPr>
          <p:cNvSpPr txBox="1">
            <a:spLocks/>
          </p:cNvSpPr>
          <p:nvPr/>
        </p:nvSpPr>
        <p:spPr>
          <a:xfrm>
            <a:off x="612648" y="1825625"/>
            <a:ext cx="5181600" cy="4351338"/>
          </a:xfrm>
          <a:prstGeom prst="rect">
            <a:avLst/>
          </a:prstGeom>
        </p:spPr>
        <p:txBody>
          <a:bodyPr>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1400" b="0" i="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400" b="0" i="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b="0" i="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b="0" i="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SzPct val="95000"/>
            </a:pPr>
            <a:r>
              <a:rPr lang="en-US" sz="2000" dirty="0">
                <a:latin typeface="+mj-lt"/>
              </a:rPr>
              <a:t>Spy the Lie – Phil Houston</a:t>
            </a:r>
          </a:p>
          <a:p>
            <a:pPr>
              <a:buSzPct val="95000"/>
            </a:pPr>
            <a:r>
              <a:rPr lang="en-US" sz="2000" dirty="0">
                <a:latin typeface="+mj-lt"/>
              </a:rPr>
              <a:t>Get the Truth – Phil Houston</a:t>
            </a:r>
          </a:p>
          <a:p>
            <a:pPr>
              <a:buSzPct val="95000"/>
            </a:pPr>
            <a:r>
              <a:rPr lang="en-US" sz="2000" dirty="0">
                <a:latin typeface="+mj-lt"/>
              </a:rPr>
              <a:t>Qverity.com </a:t>
            </a:r>
          </a:p>
          <a:p>
            <a:pPr>
              <a:buSzPct val="95000"/>
            </a:pPr>
            <a:r>
              <a:rPr lang="en-US" sz="2000" dirty="0">
                <a:latin typeface="+mj-lt"/>
              </a:rPr>
              <a:t>Getting to Yes – William Ury</a:t>
            </a:r>
          </a:p>
          <a:p>
            <a:pPr>
              <a:buSzPct val="95000"/>
            </a:pPr>
            <a:r>
              <a:rPr lang="en-US" sz="2000" dirty="0">
                <a:latin typeface="+mj-lt"/>
              </a:rPr>
              <a:t>Getting Past No – William Ury</a:t>
            </a:r>
          </a:p>
          <a:p>
            <a:pPr>
              <a:buSzPct val="95000"/>
            </a:pPr>
            <a:r>
              <a:rPr lang="en-US" sz="2000" dirty="0">
                <a:latin typeface="+mj-lt"/>
              </a:rPr>
              <a:t>Tennessee Rule 31 Civil Mediation – Lipscomb University Institute for Conflict Management – Tracy Allen</a:t>
            </a:r>
          </a:p>
        </p:txBody>
      </p:sp>
      <p:sp>
        <p:nvSpPr>
          <p:cNvPr id="3" name="Content Placeholder 3">
            <a:extLst>
              <a:ext uri="{FF2B5EF4-FFF2-40B4-BE49-F238E27FC236}">
                <a16:creationId xmlns:a16="http://schemas.microsoft.com/office/drawing/2014/main" id="{07D977BC-A732-DCEA-7260-5A557403F5BE}"/>
              </a:ext>
            </a:extLst>
          </p:cNvPr>
          <p:cNvSpPr txBox="1">
            <a:spLocks/>
          </p:cNvSpPr>
          <p:nvPr/>
        </p:nvSpPr>
        <p:spPr>
          <a:xfrm>
            <a:off x="6172200" y="1825625"/>
            <a:ext cx="5181600" cy="4351338"/>
          </a:xfrm>
          <a:prstGeom prst="rect">
            <a:avLst/>
          </a:prstGeom>
        </p:spPr>
        <p:txBody>
          <a:bodyPr>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1400" b="0" i="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400" b="0" i="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b="0" i="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b="0" i="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SzPct val="95000"/>
            </a:pPr>
            <a:r>
              <a:rPr lang="en-US" sz="2000" dirty="0">
                <a:latin typeface="+mj-lt"/>
              </a:rPr>
              <a:t>Emotional Intelligence – Daniel Goleman</a:t>
            </a:r>
          </a:p>
          <a:p>
            <a:pPr>
              <a:buSzPct val="95000"/>
            </a:pPr>
            <a:r>
              <a:rPr lang="en-US" sz="2000" dirty="0">
                <a:latin typeface="+mj-lt"/>
              </a:rPr>
              <a:t>Never Split the Difference – Chris Voss</a:t>
            </a:r>
          </a:p>
          <a:p>
            <a:pPr>
              <a:buSzPct val="95000"/>
            </a:pPr>
            <a:r>
              <a:rPr lang="en-US" sz="2000" dirty="0">
                <a:latin typeface="+mj-lt"/>
              </a:rPr>
              <a:t>Perception vs Perspective – Andrew Bustamante</a:t>
            </a:r>
          </a:p>
          <a:p>
            <a:pPr>
              <a:buSzPct val="95000"/>
            </a:pPr>
            <a:r>
              <a:rPr lang="en-US" sz="2000" dirty="0">
                <a:latin typeface="+mj-lt"/>
              </a:rPr>
              <a:t>The Art of Listening – Simon Sinek</a:t>
            </a:r>
          </a:p>
          <a:p>
            <a:pPr>
              <a:buSzPct val="95000"/>
            </a:pPr>
            <a:r>
              <a:rPr lang="en-US" sz="2000" dirty="0">
                <a:latin typeface="+mj-lt"/>
              </a:rPr>
              <a:t>Merriam-Webster Dictionary</a:t>
            </a:r>
          </a:p>
          <a:p>
            <a:pPr marL="0" indent="0">
              <a:buSzPct val="95000"/>
              <a:buFont typeface="Arial" panose="020B0604020202020204" pitchFamily="34" charset="0"/>
              <a:buNone/>
            </a:pPr>
            <a:endParaRPr lang="en-US" dirty="0">
              <a:latin typeface="Aptos" panose="020B0004020202020204" pitchFamily="34" charset="0"/>
            </a:endParaRPr>
          </a:p>
        </p:txBody>
      </p:sp>
    </p:spTree>
    <p:extLst>
      <p:ext uri="{BB962C8B-B14F-4D97-AF65-F5344CB8AC3E}">
        <p14:creationId xmlns:p14="http://schemas.microsoft.com/office/powerpoint/2010/main" val="8736886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4" descr="A police car driving through a tunnel&#10;&#10;Description automatically generated with low confidence">
            <a:extLst>
              <a:ext uri="{FF2B5EF4-FFF2-40B4-BE49-F238E27FC236}">
                <a16:creationId xmlns:a16="http://schemas.microsoft.com/office/drawing/2014/main" id="{408D4A50-C073-90D5-4EDD-1B9C496B40B2}"/>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t="7181" b="11884"/>
          <a:stretch>
            <a:fillRect/>
          </a:stretch>
        </p:blipFill>
        <p:spPr>
          <a:xfrm>
            <a:off x="20" y="10"/>
            <a:ext cx="12191980"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p:spPr>
      </p:pic>
      <p:sp>
        <p:nvSpPr>
          <p:cNvPr id="6" name="Slide Number Placeholder 5" hidden="1">
            <a:extLst>
              <a:ext uri="{FF2B5EF4-FFF2-40B4-BE49-F238E27FC236}">
                <a16:creationId xmlns:a16="http://schemas.microsoft.com/office/drawing/2014/main" id="{8791261F-18FE-A77A-278C-62BEF0488203}"/>
              </a:ext>
            </a:extLst>
          </p:cNvPr>
          <p:cNvSpPr>
            <a:spLocks noGrp="1"/>
          </p:cNvSpPr>
          <p:nvPr>
            <p:ph type="sldNum" sz="quarter" idx="4294967295"/>
          </p:nvPr>
        </p:nvSpPr>
        <p:spPr>
          <a:xfrm>
            <a:off x="11049000" y="6400800"/>
            <a:ext cx="990599" cy="457200"/>
          </a:xfrm>
        </p:spPr>
        <p:txBody>
          <a:bodyPr/>
          <a:lstStyle/>
          <a:p>
            <a:pPr>
              <a:spcAft>
                <a:spcPts val="600"/>
              </a:spcAft>
            </a:pPr>
            <a:fld id="{AEAA3239-9EA4-4A65-A281-97F994456D9F}" type="slidenum">
              <a:rPr lang="en-US" smtClean="0"/>
              <a:pPr>
                <a:spcAft>
                  <a:spcPts val="600"/>
                </a:spcAft>
              </a:pPr>
              <a:t>4</a:t>
            </a:fld>
            <a:endParaRPr lang="en-US"/>
          </a:p>
        </p:txBody>
      </p:sp>
    </p:spTree>
    <p:extLst>
      <p:ext uri="{BB962C8B-B14F-4D97-AF65-F5344CB8AC3E}">
        <p14:creationId xmlns:p14="http://schemas.microsoft.com/office/powerpoint/2010/main" val="2691292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0315FE-6708-4301-9DC0-EC53A59999F3}"/>
            </a:ext>
          </a:extLst>
        </p:cNvPr>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30DEA1DA-6695-82B8-8E69-E268FADFE646}"/>
              </a:ext>
            </a:extLst>
          </p:cNvPr>
          <p:cNvPicPr>
            <a:picLocks noGrp="1" noChangeAspect="1"/>
          </p:cNvPicPr>
          <p:nvPr>
            <p:ph sz="quarter" idx="15"/>
          </p:nvPr>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4" name="Content Placeholder 3">
            <a:extLst>
              <a:ext uri="{FF2B5EF4-FFF2-40B4-BE49-F238E27FC236}">
                <a16:creationId xmlns:a16="http://schemas.microsoft.com/office/drawing/2014/main" id="{B37D2AD7-4784-1980-FE30-762FA724F590}"/>
              </a:ext>
            </a:extLst>
          </p:cNvPr>
          <p:cNvSpPr>
            <a:spLocks noGrp="1"/>
          </p:cNvSpPr>
          <p:nvPr>
            <p:ph sz="quarter" idx="16"/>
          </p:nvPr>
        </p:nvSpPr>
        <p:spPr>
          <a:xfrm>
            <a:off x="857250" y="560576"/>
            <a:ext cx="10477500" cy="1279921"/>
          </a:xfrm>
        </p:spPr>
        <p:txBody>
          <a:bodyPr>
            <a:normAutofit/>
          </a:bodyPr>
          <a:lstStyle/>
          <a:p>
            <a:pPr marL="0" indent="0" algn="ctr">
              <a:buNone/>
            </a:pPr>
            <a:r>
              <a:rPr lang="en-US" sz="4800" dirty="0">
                <a:latin typeface="+mj-lt"/>
              </a:rPr>
              <a:t>Interactive Poll: Fears and Consequences</a:t>
            </a:r>
            <a:endParaRPr lang="en-US" dirty="0">
              <a:latin typeface="+mj-lt"/>
            </a:endParaRPr>
          </a:p>
        </p:txBody>
      </p:sp>
      <p:sp>
        <p:nvSpPr>
          <p:cNvPr id="6" name="Slide Number Placeholder 5">
            <a:extLst>
              <a:ext uri="{FF2B5EF4-FFF2-40B4-BE49-F238E27FC236}">
                <a16:creationId xmlns:a16="http://schemas.microsoft.com/office/drawing/2014/main" id="{B23F5B80-AF87-25A6-3C1B-FAED82AF7B93}"/>
              </a:ext>
            </a:extLst>
          </p:cNvPr>
          <p:cNvSpPr>
            <a:spLocks noGrp="1"/>
          </p:cNvSpPr>
          <p:nvPr>
            <p:ph type="sldNum" sz="quarter" idx="12"/>
          </p:nvPr>
        </p:nvSpPr>
        <p:spPr/>
        <p:txBody>
          <a:bodyPr/>
          <a:lstStyle/>
          <a:p>
            <a:fld id="{AEAA3239-9EA4-4A65-A281-97F994456D9F}" type="slidenum">
              <a:rPr lang="en-US" smtClean="0"/>
              <a:t>5</a:t>
            </a:fld>
            <a:endParaRPr lang="en-US" dirty="0"/>
          </a:p>
        </p:txBody>
      </p:sp>
      <p:sp>
        <p:nvSpPr>
          <p:cNvPr id="3" name="TextBox 2">
            <a:extLst>
              <a:ext uri="{FF2B5EF4-FFF2-40B4-BE49-F238E27FC236}">
                <a16:creationId xmlns:a16="http://schemas.microsoft.com/office/drawing/2014/main" id="{E9AD44C8-4893-658E-1812-E51357CF9656}"/>
              </a:ext>
            </a:extLst>
          </p:cNvPr>
          <p:cNvSpPr txBox="1"/>
          <p:nvPr/>
        </p:nvSpPr>
        <p:spPr>
          <a:xfrm>
            <a:off x="2111477" y="2028098"/>
            <a:ext cx="7969045" cy="3877985"/>
          </a:xfrm>
          <a:prstGeom prst="rect">
            <a:avLst/>
          </a:prstGeom>
          <a:noFill/>
        </p:spPr>
        <p:txBody>
          <a:bodyPr wrap="square">
            <a:spAutoFit/>
          </a:bodyPr>
          <a:lstStyle/>
          <a:p>
            <a:pPr algn="ctr"/>
            <a:r>
              <a:rPr lang="en-US" sz="2400" b="1" dirty="0">
                <a:latin typeface="+mj-lt"/>
              </a:rPr>
              <a:t>What do you do and feel when driving on a road or freeway and you see a police car in your rearview mirror?</a:t>
            </a:r>
          </a:p>
          <a:p>
            <a:endParaRPr lang="en-US" dirty="0">
              <a:latin typeface="+mj-lt"/>
            </a:endParaRPr>
          </a:p>
          <a:p>
            <a:pPr marL="342900" indent="-342900">
              <a:buAutoNum type="alphaUcParenR"/>
            </a:pPr>
            <a:r>
              <a:rPr lang="en-US" dirty="0">
                <a:latin typeface="+mj-lt"/>
              </a:rPr>
              <a:t>– Without knowing, you take your foot off the gas pedal?</a:t>
            </a:r>
          </a:p>
          <a:p>
            <a:pPr marL="342900" indent="-342900">
              <a:buAutoNum type="alphaUcParenR"/>
            </a:pPr>
            <a:endParaRPr lang="en-US" dirty="0">
              <a:latin typeface="+mj-lt"/>
            </a:endParaRPr>
          </a:p>
          <a:p>
            <a:r>
              <a:rPr lang="en-US" dirty="0">
                <a:latin typeface="+mj-lt"/>
              </a:rPr>
              <a:t>B) – Look down at your Speedometer? </a:t>
            </a:r>
          </a:p>
          <a:p>
            <a:endParaRPr lang="en-US" dirty="0">
              <a:latin typeface="+mj-lt"/>
            </a:endParaRPr>
          </a:p>
          <a:p>
            <a:r>
              <a:rPr lang="en-US" dirty="0">
                <a:latin typeface="+mj-lt"/>
              </a:rPr>
              <a:t>C) – Put your phone down? </a:t>
            </a:r>
          </a:p>
          <a:p>
            <a:endParaRPr lang="en-US" dirty="0">
              <a:latin typeface="+mj-lt"/>
            </a:endParaRPr>
          </a:p>
          <a:p>
            <a:r>
              <a:rPr lang="en-US" dirty="0">
                <a:latin typeface="+mj-lt"/>
              </a:rPr>
              <a:t>D) – Wondering if you are going to be pulled over and how you’re going to explain to your spouse? </a:t>
            </a:r>
          </a:p>
          <a:p>
            <a:endParaRPr lang="en-US" dirty="0">
              <a:latin typeface="+mj-lt"/>
            </a:endParaRPr>
          </a:p>
          <a:p>
            <a:r>
              <a:rPr lang="en-US" dirty="0">
                <a:latin typeface="+mj-lt"/>
              </a:rPr>
              <a:t>E) – All of the above</a:t>
            </a:r>
          </a:p>
        </p:txBody>
      </p:sp>
    </p:spTree>
    <p:extLst>
      <p:ext uri="{BB962C8B-B14F-4D97-AF65-F5344CB8AC3E}">
        <p14:creationId xmlns:p14="http://schemas.microsoft.com/office/powerpoint/2010/main" val="26353152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6F81F8-FE7A-C423-1936-2191DF0E9302}"/>
              </a:ext>
            </a:extLst>
          </p:cNvPr>
          <p:cNvSpPr>
            <a:spLocks noGrp="1"/>
          </p:cNvSpPr>
          <p:nvPr>
            <p:ph type="title"/>
          </p:nvPr>
        </p:nvSpPr>
        <p:spPr>
          <a:xfrm>
            <a:off x="1143000" y="327075"/>
            <a:ext cx="9906000" cy="999861"/>
          </a:xfrm>
        </p:spPr>
        <p:txBody>
          <a:bodyPr/>
          <a:lstStyle/>
          <a:p>
            <a:pPr algn="ctr"/>
            <a:r>
              <a:rPr lang="en-US" dirty="0"/>
              <a:t>Fears and Consequences</a:t>
            </a:r>
          </a:p>
        </p:txBody>
      </p:sp>
      <p:sp>
        <p:nvSpPr>
          <p:cNvPr id="5" name="Footer Placeholder 4">
            <a:extLst>
              <a:ext uri="{FF2B5EF4-FFF2-40B4-BE49-F238E27FC236}">
                <a16:creationId xmlns:a16="http://schemas.microsoft.com/office/drawing/2014/main" id="{3523B346-050B-1A14-CCF6-0A522199F7B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1E25034-A4FF-45D6-3A14-5B3A32AAB119}"/>
              </a:ext>
            </a:extLst>
          </p:cNvPr>
          <p:cNvSpPr>
            <a:spLocks noGrp="1"/>
          </p:cNvSpPr>
          <p:nvPr>
            <p:ph type="sldNum" sz="quarter" idx="12"/>
          </p:nvPr>
        </p:nvSpPr>
        <p:spPr/>
        <p:txBody>
          <a:bodyPr/>
          <a:lstStyle/>
          <a:p>
            <a:fld id="{AEAA3239-9EA4-4A65-A281-97F994456D9F}" type="slidenum">
              <a:rPr lang="en-US" smtClean="0"/>
              <a:t>6</a:t>
            </a:fld>
            <a:endParaRPr lang="en-US" dirty="0"/>
          </a:p>
        </p:txBody>
      </p:sp>
      <p:pic>
        <p:nvPicPr>
          <p:cNvPr id="7" name="Content Placeholder 4" descr="A close-up of words&#10;&#10;Description automatically generated">
            <a:extLst>
              <a:ext uri="{FF2B5EF4-FFF2-40B4-BE49-F238E27FC236}">
                <a16:creationId xmlns:a16="http://schemas.microsoft.com/office/drawing/2014/main" id="{55D6A40A-69D3-C513-FFAD-997FA19E6A41}"/>
              </a:ext>
            </a:extLst>
          </p:cNvPr>
          <p:cNvPicPr>
            <a:picLocks noGrp="1" noChangeAspect="1"/>
          </p:cNvPicPr>
          <p:nvPr>
            <p:ph sz="quarter" idx="15"/>
          </p:nvPr>
        </p:nvPicPr>
        <p:blipFill>
          <a:blip r:embed="rId2">
            <a:extLst>
              <a:ext uri="{28A0092B-C50C-407E-A947-70E740481C1C}">
                <a14:useLocalDpi xmlns:a14="http://schemas.microsoft.com/office/drawing/2010/main" val="0"/>
              </a:ext>
            </a:extLst>
          </a:blip>
          <a:stretch>
            <a:fillRect/>
          </a:stretch>
        </p:blipFill>
        <p:spPr>
          <a:xfrm>
            <a:off x="668593" y="1238048"/>
            <a:ext cx="10854812" cy="5251641"/>
          </a:xfrm>
        </p:spPr>
      </p:pic>
    </p:spTree>
    <p:extLst>
      <p:ext uri="{BB962C8B-B14F-4D97-AF65-F5344CB8AC3E}">
        <p14:creationId xmlns:p14="http://schemas.microsoft.com/office/powerpoint/2010/main" val="31609579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4AB10651-D82D-A1F9-88A3-C70336F290C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66E55C0-DA8F-1BD6-A204-87493D738DB2}"/>
              </a:ext>
            </a:extLst>
          </p:cNvPr>
          <p:cNvSpPr>
            <a:spLocks noGrp="1"/>
          </p:cNvSpPr>
          <p:nvPr>
            <p:ph type="sldNum" sz="quarter" idx="12"/>
          </p:nvPr>
        </p:nvSpPr>
        <p:spPr/>
        <p:txBody>
          <a:bodyPr/>
          <a:lstStyle/>
          <a:p>
            <a:fld id="{AEAA3239-9EA4-4A65-A281-97F994456D9F}" type="slidenum">
              <a:rPr lang="en-US" smtClean="0"/>
              <a:t>7</a:t>
            </a:fld>
            <a:endParaRPr lang="en-US" dirty="0"/>
          </a:p>
        </p:txBody>
      </p:sp>
      <p:sp>
        <p:nvSpPr>
          <p:cNvPr id="7" name="Title 1">
            <a:extLst>
              <a:ext uri="{FF2B5EF4-FFF2-40B4-BE49-F238E27FC236}">
                <a16:creationId xmlns:a16="http://schemas.microsoft.com/office/drawing/2014/main" id="{F307CDF0-6543-A14D-E242-9746A866BB12}"/>
              </a:ext>
            </a:extLst>
          </p:cNvPr>
          <p:cNvSpPr>
            <a:spLocks noGrp="1"/>
          </p:cNvSpPr>
          <p:nvPr>
            <p:ph type="title"/>
          </p:nvPr>
        </p:nvSpPr>
        <p:spPr>
          <a:xfrm>
            <a:off x="76198" y="643322"/>
            <a:ext cx="6096001" cy="849333"/>
          </a:xfrm>
        </p:spPr>
        <p:txBody>
          <a:bodyPr>
            <a:normAutofit/>
          </a:bodyPr>
          <a:lstStyle/>
          <a:p>
            <a:pPr algn="ctr"/>
            <a:r>
              <a:rPr lang="en-US" sz="4000" dirty="0"/>
              <a:t>RIGHT VS WRONG</a:t>
            </a:r>
          </a:p>
        </p:txBody>
      </p:sp>
      <p:sp>
        <p:nvSpPr>
          <p:cNvPr id="8" name="Title 1">
            <a:extLst>
              <a:ext uri="{FF2B5EF4-FFF2-40B4-BE49-F238E27FC236}">
                <a16:creationId xmlns:a16="http://schemas.microsoft.com/office/drawing/2014/main" id="{FCB8A291-7FC2-9569-6848-1A0FE5825DB9}"/>
              </a:ext>
            </a:extLst>
          </p:cNvPr>
          <p:cNvSpPr txBox="1">
            <a:spLocks/>
          </p:cNvSpPr>
          <p:nvPr/>
        </p:nvSpPr>
        <p:spPr>
          <a:xfrm>
            <a:off x="6095999" y="222805"/>
            <a:ext cx="6096001" cy="126985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rgbClr val="224E99"/>
                </a:solidFill>
                <a:latin typeface="Segoe UI Semibold" panose="020B0702040204020203" pitchFamily="34" charset="0"/>
                <a:ea typeface="+mj-ea"/>
                <a:cs typeface="Segoe UI Semibold" panose="020B0702040204020203" pitchFamily="34" charset="0"/>
              </a:defRPr>
            </a:lvl1pPr>
          </a:lstStyle>
          <a:p>
            <a:pPr algn="ctr"/>
            <a:r>
              <a:rPr lang="en-US" dirty="0">
                <a:solidFill>
                  <a:schemeClr val="tx1"/>
                </a:solidFill>
                <a:latin typeface="+mj-lt"/>
              </a:rPr>
              <a:t>LEGAL VS ILLEGAL</a:t>
            </a:r>
          </a:p>
        </p:txBody>
      </p:sp>
      <p:pic>
        <p:nvPicPr>
          <p:cNvPr id="9" name="Content Placeholder 7" descr="A signpost with arrows pointing in different directions&#10;&#10;Description automatically generated with low confidence">
            <a:extLst>
              <a:ext uri="{FF2B5EF4-FFF2-40B4-BE49-F238E27FC236}">
                <a16:creationId xmlns:a16="http://schemas.microsoft.com/office/drawing/2014/main" id="{8CBDE838-B243-80E5-90BC-444860E9ED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99060"/>
            <a:ext cx="6095999" cy="4628564"/>
          </a:xfrm>
          <a:prstGeom prst="rect">
            <a:avLst/>
          </a:prstGeom>
        </p:spPr>
      </p:pic>
      <p:pic>
        <p:nvPicPr>
          <p:cNvPr id="10" name="Picture 9" descr="Graphical user interface, application&#10;&#10;Description automatically generated">
            <a:extLst>
              <a:ext uri="{FF2B5EF4-FFF2-40B4-BE49-F238E27FC236}">
                <a16:creationId xmlns:a16="http://schemas.microsoft.com/office/drawing/2014/main" id="{CCEC43F8-CF83-D32F-60A1-6A3BFE461D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5999" y="1699059"/>
            <a:ext cx="6096001" cy="4628565"/>
          </a:xfrm>
          <a:prstGeom prst="rect">
            <a:avLst/>
          </a:prstGeom>
        </p:spPr>
      </p:pic>
    </p:spTree>
    <p:extLst>
      <p:ext uri="{BB962C8B-B14F-4D97-AF65-F5344CB8AC3E}">
        <p14:creationId xmlns:p14="http://schemas.microsoft.com/office/powerpoint/2010/main" val="32173274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74A9E1-3844-CB5B-CC46-1B73907E703B}"/>
              </a:ext>
            </a:extLst>
          </p:cNvPr>
          <p:cNvSpPr>
            <a:spLocks noGrp="1"/>
          </p:cNvSpPr>
          <p:nvPr>
            <p:ph type="title"/>
          </p:nvPr>
        </p:nvSpPr>
        <p:spPr/>
        <p:txBody>
          <a:bodyPr/>
          <a:lstStyle/>
          <a:p>
            <a:pPr algn="ctr"/>
            <a:r>
              <a:rPr lang="en-US" cap="all" dirty="0"/>
              <a:t>Optimism Bias</a:t>
            </a:r>
            <a:endParaRPr lang="en-US" dirty="0"/>
          </a:p>
        </p:txBody>
      </p:sp>
      <p:sp>
        <p:nvSpPr>
          <p:cNvPr id="4" name="TextBox 3">
            <a:extLst>
              <a:ext uri="{FF2B5EF4-FFF2-40B4-BE49-F238E27FC236}">
                <a16:creationId xmlns:a16="http://schemas.microsoft.com/office/drawing/2014/main" id="{A5ED4C5D-B18C-5F08-A99A-1A3943F341E6}"/>
              </a:ext>
            </a:extLst>
          </p:cNvPr>
          <p:cNvSpPr txBox="1"/>
          <p:nvPr/>
        </p:nvSpPr>
        <p:spPr>
          <a:xfrm>
            <a:off x="1853301" y="1535837"/>
            <a:ext cx="8485398" cy="3831818"/>
          </a:xfrm>
          <a:prstGeom prst="rect">
            <a:avLst/>
          </a:prstGeom>
          <a:noFill/>
        </p:spPr>
        <p:txBody>
          <a:bodyPr wrap="square">
            <a:spAutoFit/>
          </a:bodyPr>
          <a:lstStyle/>
          <a:p>
            <a:pPr>
              <a:buClr>
                <a:srgbClr val="001E7B"/>
              </a:buClr>
              <a:buSzPct val="95000"/>
            </a:pPr>
            <a:r>
              <a:rPr lang="en-US" sz="2700" dirty="0">
                <a:latin typeface="Aptos" panose="020B0004020202020204" pitchFamily="34" charset="0"/>
              </a:rPr>
              <a:t>“Occurs when a person believes that an activity they are engaged in carries less risk for themselves than it does for another person who engages in the same activity or that they stand a higher chance of a reward. </a:t>
            </a:r>
          </a:p>
          <a:p>
            <a:pPr>
              <a:buClr>
                <a:srgbClr val="001E7B"/>
              </a:buClr>
              <a:buSzPct val="95000"/>
            </a:pPr>
            <a:endParaRPr lang="en-US" sz="2700" dirty="0">
              <a:latin typeface="Aptos" panose="020B0004020202020204" pitchFamily="34" charset="0"/>
            </a:endParaRPr>
          </a:p>
          <a:p>
            <a:pPr>
              <a:buClr>
                <a:srgbClr val="001E7B"/>
              </a:buClr>
              <a:buSzPct val="95000"/>
            </a:pPr>
            <a:r>
              <a:rPr lang="en-US" sz="2700" dirty="0">
                <a:latin typeface="Aptos" panose="020B0004020202020204" pitchFamily="34" charset="0"/>
              </a:rPr>
              <a:t>This bias optimism can lead people to engage in risky behavior because they are convinced they won’t be caught, hurt, killed, or victimized by some other negative consequence.” – Get the Truth and Qverity.com</a:t>
            </a:r>
          </a:p>
        </p:txBody>
      </p:sp>
    </p:spTree>
    <p:extLst>
      <p:ext uri="{BB962C8B-B14F-4D97-AF65-F5344CB8AC3E}">
        <p14:creationId xmlns:p14="http://schemas.microsoft.com/office/powerpoint/2010/main" val="34237957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C591E0-BA05-BD49-1B80-4734E420A7D6}"/>
              </a:ext>
            </a:extLst>
          </p:cNvPr>
          <p:cNvSpPr>
            <a:spLocks noGrp="1"/>
          </p:cNvSpPr>
          <p:nvPr>
            <p:ph type="title"/>
          </p:nvPr>
        </p:nvSpPr>
        <p:spPr>
          <a:xfrm>
            <a:off x="1052567" y="122530"/>
            <a:ext cx="10483271" cy="1170712"/>
          </a:xfrm>
        </p:spPr>
        <p:txBody>
          <a:bodyPr/>
          <a:lstStyle/>
          <a:p>
            <a:pPr algn="ctr"/>
            <a:r>
              <a:rPr lang="en-US" dirty="0"/>
              <a:t>CONFIRMATION BIAS</a:t>
            </a:r>
          </a:p>
        </p:txBody>
      </p:sp>
      <p:sp>
        <p:nvSpPr>
          <p:cNvPr id="4" name="TextBox 3">
            <a:extLst>
              <a:ext uri="{FF2B5EF4-FFF2-40B4-BE49-F238E27FC236}">
                <a16:creationId xmlns:a16="http://schemas.microsoft.com/office/drawing/2014/main" id="{434DA3A2-3497-51A6-85F4-589DACF7ECBD}"/>
              </a:ext>
            </a:extLst>
          </p:cNvPr>
          <p:cNvSpPr txBox="1"/>
          <p:nvPr/>
        </p:nvSpPr>
        <p:spPr>
          <a:xfrm>
            <a:off x="0" y="1293242"/>
            <a:ext cx="11995354" cy="5016758"/>
          </a:xfrm>
          <a:prstGeom prst="rect">
            <a:avLst/>
          </a:prstGeom>
          <a:noFill/>
        </p:spPr>
        <p:txBody>
          <a:bodyPr wrap="square">
            <a:spAutoFit/>
          </a:bodyPr>
          <a:lstStyle/>
          <a:p>
            <a:pPr marL="171450" indent="-171450">
              <a:buFont typeface="Arial" panose="020B0604020202020204" pitchFamily="34" charset="0"/>
              <a:buChar char="•"/>
            </a:pPr>
            <a:r>
              <a:rPr lang="en-US" sz="2000" b="1" dirty="0"/>
              <a:t>Confirmation Bias </a:t>
            </a:r>
            <a:r>
              <a:rPr lang="en-US" sz="2000" dirty="0"/>
              <a:t>– “The tendency of people to believe information that confirms their expectation or preconceptions.” (Phil Houston – Get the Truth)</a:t>
            </a:r>
          </a:p>
          <a:p>
            <a:pPr marL="171450" indent="-171450">
              <a:buFont typeface="Arial" panose="020B0604020202020204" pitchFamily="34" charset="0"/>
              <a:buChar char="•"/>
            </a:pPr>
            <a:r>
              <a:rPr lang="en-US" sz="2000" dirty="0"/>
              <a:t>Examples: </a:t>
            </a:r>
          </a:p>
          <a:p>
            <a:pPr marL="171450" indent="-171450">
              <a:buFont typeface="Arial" panose="020B0604020202020204" pitchFamily="34" charset="0"/>
              <a:buChar char="•"/>
            </a:pPr>
            <a:r>
              <a:rPr lang="en-US" sz="2000" dirty="0"/>
              <a:t>Seeking out information that fits our preconceived notion of how something should be ignoring evidence to the contrary.</a:t>
            </a:r>
          </a:p>
          <a:p>
            <a:pPr marL="171450" indent="-171450">
              <a:buFont typeface="Arial" panose="020B0604020202020204" pitchFamily="34" charset="0"/>
              <a:buChar char="•"/>
            </a:pPr>
            <a:r>
              <a:rPr lang="en-US" sz="2000" dirty="0"/>
              <a:t>Interpret a piece of information in a way that suits our view. </a:t>
            </a:r>
          </a:p>
          <a:p>
            <a:pPr marL="171450" indent="-171450">
              <a:buFont typeface="Arial" panose="020B0604020202020204" pitchFamily="34" charset="0"/>
              <a:buChar char="•"/>
            </a:pPr>
            <a:r>
              <a:rPr lang="en-US" sz="2000" dirty="0"/>
              <a:t>Or we may hang on to a particular view even after all the evidence points us in a different direction. </a:t>
            </a:r>
          </a:p>
          <a:p>
            <a:pPr marL="171450" indent="-171450">
              <a:buFont typeface="Arial" panose="020B0604020202020204" pitchFamily="34" charset="0"/>
              <a:buChar char="•"/>
            </a:pPr>
            <a:endParaRPr lang="en-US" sz="2000" dirty="0"/>
          </a:p>
          <a:p>
            <a:pPr marL="171450" indent="-171450">
              <a:buFont typeface="Arial" panose="020B0604020202020204" pitchFamily="34" charset="0"/>
              <a:buChar char="•"/>
            </a:pPr>
            <a:r>
              <a:rPr lang="en-US" sz="2000" dirty="0"/>
              <a:t>If </a:t>
            </a:r>
            <a:r>
              <a:rPr lang="en-US" sz="2000" b="1" dirty="0"/>
              <a:t>you</a:t>
            </a:r>
            <a:r>
              <a:rPr lang="en-US" sz="2000" dirty="0"/>
              <a:t> do not put your biases aside, we’re easily inclined to form an initial impression and subconsciously seek out any information that </a:t>
            </a:r>
            <a:r>
              <a:rPr lang="en-US" sz="2000" b="1" dirty="0"/>
              <a:t>CONFIRMS</a:t>
            </a:r>
            <a:r>
              <a:rPr lang="en-US" sz="2000" dirty="0"/>
              <a:t> that impression often in the presence of contradictory information or evidence. </a:t>
            </a:r>
          </a:p>
          <a:p>
            <a:pPr marL="171450" indent="-171450">
              <a:buFont typeface="Arial" panose="020B0604020202020204" pitchFamily="34" charset="0"/>
              <a:buChar char="•"/>
            </a:pPr>
            <a:endParaRPr lang="en-US" sz="2000" dirty="0"/>
          </a:p>
          <a:p>
            <a:pPr marL="171450" indent="-171450">
              <a:buFont typeface="Arial" panose="020B0604020202020204" pitchFamily="34" charset="0"/>
              <a:buChar char="•"/>
            </a:pPr>
            <a:r>
              <a:rPr lang="en-US" sz="2000" dirty="0"/>
              <a:t>Ways to stay away from it: stay neutral</a:t>
            </a:r>
          </a:p>
          <a:p>
            <a:pPr marL="171450" indent="-171450">
              <a:buFont typeface="Arial" panose="020B0604020202020204" pitchFamily="34" charset="0"/>
              <a:buChar char="•"/>
            </a:pPr>
            <a:r>
              <a:rPr lang="en-US" sz="2000" dirty="0"/>
              <a:t>Hear both sides - </a:t>
            </a:r>
          </a:p>
          <a:p>
            <a:pPr marL="171450" indent="-171450">
              <a:buFont typeface="Arial" panose="020B0604020202020204" pitchFamily="34" charset="0"/>
              <a:buChar char="•"/>
            </a:pPr>
            <a:r>
              <a:rPr lang="en-US" sz="2000" dirty="0"/>
              <a:t>DOCUMENT – Take detailed notes! </a:t>
            </a:r>
          </a:p>
          <a:p>
            <a:pPr marL="171450" indent="-171450">
              <a:buFont typeface="Arial" panose="020B0604020202020204" pitchFamily="34" charset="0"/>
              <a:buChar char="•"/>
            </a:pPr>
            <a:r>
              <a:rPr lang="en-US" sz="2000" dirty="0"/>
              <a:t>Must consider all facts including ones that do not comport with your own policies and beliefs. </a:t>
            </a:r>
          </a:p>
        </p:txBody>
      </p:sp>
    </p:spTree>
    <p:extLst>
      <p:ext uri="{BB962C8B-B14F-4D97-AF65-F5344CB8AC3E}">
        <p14:creationId xmlns:p14="http://schemas.microsoft.com/office/powerpoint/2010/main" val="1536365664"/>
      </p:ext>
    </p:extLst>
  </p:cSld>
  <p:clrMapOvr>
    <a:masterClrMapping/>
  </p:clrMapOvr>
</p:sld>
</file>

<file path=ppt/theme/theme1.xml><?xml version="1.0" encoding="utf-8"?>
<a:theme xmlns:a="http://schemas.openxmlformats.org/drawingml/2006/main" name="Quick study">
  <a:themeElements>
    <a:clrScheme name="Custom 2">
      <a:dk1>
        <a:srgbClr val="000000"/>
      </a:dk1>
      <a:lt1>
        <a:srgbClr val="FFFFFF"/>
      </a:lt1>
      <a:dk2>
        <a:srgbClr val="6B6969"/>
      </a:dk2>
      <a:lt2>
        <a:srgbClr val="FFFEFA"/>
      </a:lt2>
      <a:accent1>
        <a:srgbClr val="DDA151"/>
      </a:accent1>
      <a:accent2>
        <a:srgbClr val="FFD33F"/>
      </a:accent2>
      <a:accent3>
        <a:srgbClr val="E0D9BE"/>
      </a:accent3>
      <a:accent4>
        <a:srgbClr val="0FAE60"/>
      </a:accent4>
      <a:accent5>
        <a:srgbClr val="2B8AD4"/>
      </a:accent5>
      <a:accent6>
        <a:srgbClr val="E1612E"/>
      </a:accent6>
      <a:hlink>
        <a:srgbClr val="467886"/>
      </a:hlink>
      <a:folHlink>
        <a:srgbClr val="96607D"/>
      </a:folHlink>
    </a:clrScheme>
    <a:fontScheme name="Quick study">
      <a:majorFont>
        <a:latin typeface="Mongolian Baiti"/>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Quick Study_win32_SD_V4" id="{62319037-9F07-4567-B4F2-AF117ABC5CCB}" vid="{0BC39864-9F70-40C9-9CA9-1A6913D50BB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5688</TotalTime>
  <Words>2609</Words>
  <Application>Microsoft Office PowerPoint</Application>
  <PresentationFormat>Widescreen</PresentationFormat>
  <Paragraphs>318</Paragraphs>
  <Slides>32</Slides>
  <Notes>28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32</vt:i4>
      </vt:variant>
    </vt:vector>
  </HeadingPairs>
  <TitlesOfParts>
    <vt:vector size="40" baseType="lpstr">
      <vt:lpstr>Aptos</vt:lpstr>
      <vt:lpstr>Arial</vt:lpstr>
      <vt:lpstr>Avenir</vt:lpstr>
      <vt:lpstr>Avenir Next LT Pro</vt:lpstr>
      <vt:lpstr>local_font</vt:lpstr>
      <vt:lpstr>Mongolian Baiti</vt:lpstr>
      <vt:lpstr>Segoe UI</vt:lpstr>
      <vt:lpstr>Quick study</vt:lpstr>
      <vt:lpstr>PowerPoint Presentation</vt:lpstr>
      <vt:lpstr>PowerPoint Presentation</vt:lpstr>
      <vt:lpstr>PowerPoint Presentation</vt:lpstr>
      <vt:lpstr>PowerPoint Presentation</vt:lpstr>
      <vt:lpstr>PowerPoint Presentation</vt:lpstr>
      <vt:lpstr>Fears and Consequences</vt:lpstr>
      <vt:lpstr>RIGHT VS WRONG</vt:lpstr>
      <vt:lpstr>Optimism Bias</vt:lpstr>
      <vt:lpstr>CONFIRMATION BIAS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Typical Signs of Fear During Questioning</vt:lpstr>
      <vt:lpstr>PowerPoint Presentation</vt:lpstr>
      <vt:lpstr>PowerPoint Presentation</vt:lpstr>
      <vt:lpstr>PowerPoint Presentation</vt:lpstr>
      <vt:lpstr>PowerPoint Presentation</vt:lpstr>
      <vt:lpstr>PowerPoint Presentation</vt:lpstr>
      <vt:lpstr>CAUTION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Juan Ibarra</dc:creator>
  <cp:lastModifiedBy>Juan Ibarra</cp:lastModifiedBy>
  <cp:revision>2</cp:revision>
  <dcterms:created xsi:type="dcterms:W3CDTF">2026-04-06T22:36:43Z</dcterms:created>
  <dcterms:modified xsi:type="dcterms:W3CDTF">2026-04-14T10:09:08Z</dcterms:modified>
</cp:coreProperties>
</file>