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0"/>
  </p:notesMasterIdLst>
  <p:sldIdLst>
    <p:sldId id="256" r:id="rId5"/>
    <p:sldId id="264" r:id="rId6"/>
    <p:sldId id="276" r:id="rId7"/>
    <p:sldId id="281" r:id="rId8"/>
    <p:sldId id="269" r:id="rId9"/>
    <p:sldId id="278" r:id="rId10"/>
    <p:sldId id="258" r:id="rId11"/>
    <p:sldId id="270" r:id="rId12"/>
    <p:sldId id="277" r:id="rId13"/>
    <p:sldId id="279" r:id="rId14"/>
    <p:sldId id="271" r:id="rId15"/>
    <p:sldId id="282" r:id="rId16"/>
    <p:sldId id="280" r:id="rId17"/>
    <p:sldId id="272" r:id="rId18"/>
    <p:sldId id="275" r:id="rId19"/>
    <p:sldId id="273" r:id="rId20"/>
    <p:sldId id="290" r:id="rId21"/>
    <p:sldId id="285" r:id="rId22"/>
    <p:sldId id="286" r:id="rId23"/>
    <p:sldId id="288" r:id="rId24"/>
    <p:sldId id="289" r:id="rId25"/>
    <p:sldId id="287" r:id="rId26"/>
    <p:sldId id="274" r:id="rId27"/>
    <p:sldId id="283" r:id="rId28"/>
    <p:sldId id="284" r:id="rId29"/>
  </p:sldIdLst>
  <p:sldSz cx="18288000" cy="10287000"/>
  <p:notesSz cx="6858000" cy="9144000"/>
  <p:embeddedFontLst>
    <p:embeddedFont>
      <p:font typeface="Georgia Pro" panose="02040502050405020303" pitchFamily="18" charset="0"/>
      <p:regular r:id="rId31"/>
      <p:bold r:id="rId32"/>
      <p:italic r:id="rId33"/>
      <p:boldItalic r:id="rId34"/>
    </p:embeddedFont>
    <p:embeddedFont>
      <p:font typeface="Kannada MN" panose="020B0604020202020204" charset="0"/>
      <p:regular r:id="rId35"/>
    </p:embeddedFont>
    <p:embeddedFont>
      <p:font typeface="Kannada MN Bold" panose="020B0604020202020204" charset="0"/>
      <p:regular r:id="rId36"/>
    </p:embeddedFont>
    <p:embeddedFont>
      <p:font typeface="Prata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5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285D24-CEE6-4747-95FC-9C4AA00365F6}" v="29" dt="2026-08-10T15:51:44.7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9" autoAdjust="0"/>
    <p:restoredTop sz="86405" autoAdjust="0"/>
  </p:normalViewPr>
  <p:slideViewPr>
    <p:cSldViewPr snapToGrid="0">
      <p:cViewPr varScale="1">
        <p:scale>
          <a:sx n="48" d="100"/>
          <a:sy n="48" d="100"/>
        </p:scale>
        <p:origin x="142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7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33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ry Krauch" userId="caeff253-3170-4ec9-b1b5-2f7ef87f98ab" providerId="ADAL" clId="{B853F0F7-7996-4446-BA58-DE65E93E675C}"/>
    <pc:docChg chg="undo custSel addSld delSld modSld sldOrd">
      <pc:chgData name="Kerry Krauch" userId="caeff253-3170-4ec9-b1b5-2f7ef87f98ab" providerId="ADAL" clId="{B853F0F7-7996-4446-BA58-DE65E93E675C}" dt="2026-08-10T15:52:28.704" v="927" actId="1036"/>
      <pc:docMkLst>
        <pc:docMk/>
      </pc:docMkLst>
      <pc:sldChg chg="addSp delSp modSp mod">
        <pc:chgData name="Kerry Krauch" userId="caeff253-3170-4ec9-b1b5-2f7ef87f98ab" providerId="ADAL" clId="{B853F0F7-7996-4446-BA58-DE65E93E675C}" dt="2026-08-10T15:51:44.753" v="897" actId="403"/>
        <pc:sldMkLst>
          <pc:docMk/>
          <pc:sldMk cId="0" sldId="256"/>
        </pc:sldMkLst>
        <pc:spChg chg="mod">
          <ac:chgData name="Kerry Krauch" userId="caeff253-3170-4ec9-b1b5-2f7ef87f98ab" providerId="ADAL" clId="{B853F0F7-7996-4446-BA58-DE65E93E675C}" dt="2026-08-10T15:51:44.753" v="897" actId="403"/>
          <ac:spMkLst>
            <pc:docMk/>
            <pc:sldMk cId="0" sldId="256"/>
            <ac:spMk id="7" creationId="{00000000-0000-0000-0000-000000000000}"/>
          </ac:spMkLst>
        </pc:spChg>
        <pc:spChg chg="add">
          <ac:chgData name="Kerry Krauch" userId="caeff253-3170-4ec9-b1b5-2f7ef87f98ab" providerId="ADAL" clId="{B853F0F7-7996-4446-BA58-DE65E93E675C}" dt="2026-08-08T17:25:12.566" v="5" actId="22"/>
          <ac:spMkLst>
            <pc:docMk/>
            <pc:sldMk cId="0" sldId="256"/>
            <ac:spMk id="13" creationId="{91009E52-E66A-8F80-34C6-8EED9E905BF1}"/>
          </ac:spMkLst>
        </pc:spChg>
        <pc:picChg chg="add mod">
          <ac:chgData name="Kerry Krauch" userId="caeff253-3170-4ec9-b1b5-2f7ef87f98ab" providerId="ADAL" clId="{B853F0F7-7996-4446-BA58-DE65E93E675C}" dt="2026-08-10T15:51:40.209" v="896" actId="1036"/>
          <ac:picMkLst>
            <pc:docMk/>
            <pc:sldMk cId="0" sldId="256"/>
            <ac:picMk id="9" creationId="{7D632202-8726-AE51-669C-ED3FFC6512FD}"/>
          </ac:picMkLst>
        </pc:picChg>
      </pc:sldChg>
      <pc:sldChg chg="addSp modSp mod">
        <pc:chgData name="Kerry Krauch" userId="caeff253-3170-4ec9-b1b5-2f7ef87f98ab" providerId="ADAL" clId="{B853F0F7-7996-4446-BA58-DE65E93E675C}" dt="2026-08-10T15:41:05.034" v="665" actId="207"/>
        <pc:sldMkLst>
          <pc:docMk/>
          <pc:sldMk cId="3122229124" sldId="258"/>
        </pc:sldMkLst>
        <pc:spChg chg="add mod">
          <ac:chgData name="Kerry Krauch" userId="caeff253-3170-4ec9-b1b5-2f7ef87f98ab" providerId="ADAL" clId="{B853F0F7-7996-4446-BA58-DE65E93E675C}" dt="2026-08-10T15:41:05.034" v="665" actId="207"/>
          <ac:spMkLst>
            <pc:docMk/>
            <pc:sldMk cId="3122229124" sldId="258"/>
            <ac:spMk id="14" creationId="{7060EAA6-013F-70B5-A657-039736C91876}"/>
          </ac:spMkLst>
        </pc:spChg>
        <pc:graphicFrameChg chg="mod">
          <ac:chgData name="Kerry Krauch" userId="caeff253-3170-4ec9-b1b5-2f7ef87f98ab" providerId="ADAL" clId="{B853F0F7-7996-4446-BA58-DE65E93E675C}" dt="2026-08-08T17:46:44.890" v="313" actId="1035"/>
          <ac:graphicFrameMkLst>
            <pc:docMk/>
            <pc:sldMk cId="3122229124" sldId="258"/>
            <ac:graphicFrameMk id="3" creationId="{1E8AFF08-3CC0-0F2D-9899-97AC438E7675}"/>
          </ac:graphicFrameMkLst>
        </pc:graphicFrameChg>
        <pc:picChg chg="mod">
          <ac:chgData name="Kerry Krauch" userId="caeff253-3170-4ec9-b1b5-2f7ef87f98ab" providerId="ADAL" clId="{B853F0F7-7996-4446-BA58-DE65E93E675C}" dt="2026-08-08T17:46:56.757" v="315" actId="1076"/>
          <ac:picMkLst>
            <pc:docMk/>
            <pc:sldMk cId="3122229124" sldId="258"/>
            <ac:picMk id="2" creationId="{EFE1F60F-AD3F-33EE-CEEA-BE073A6470C2}"/>
          </ac:picMkLst>
        </pc:picChg>
      </pc:sldChg>
      <pc:sldChg chg="modSp mod">
        <pc:chgData name="Kerry Krauch" userId="caeff253-3170-4ec9-b1b5-2f7ef87f98ab" providerId="ADAL" clId="{B853F0F7-7996-4446-BA58-DE65E93E675C}" dt="2026-08-10T15:07:14.644" v="592" actId="1036"/>
        <pc:sldMkLst>
          <pc:docMk/>
          <pc:sldMk cId="2804273760" sldId="264"/>
        </pc:sldMkLst>
        <pc:spChg chg="mod">
          <ac:chgData name="Kerry Krauch" userId="caeff253-3170-4ec9-b1b5-2f7ef87f98ab" providerId="ADAL" clId="{B853F0F7-7996-4446-BA58-DE65E93E675C}" dt="2026-08-10T15:07:06.877" v="581" actId="20577"/>
          <ac:spMkLst>
            <pc:docMk/>
            <pc:sldMk cId="2804273760" sldId="264"/>
            <ac:spMk id="8" creationId="{6E440690-6DD9-A9A2-8C66-852148A9F336}"/>
          </ac:spMkLst>
        </pc:spChg>
        <pc:picChg chg="mod">
          <ac:chgData name="Kerry Krauch" userId="caeff253-3170-4ec9-b1b5-2f7ef87f98ab" providerId="ADAL" clId="{B853F0F7-7996-4446-BA58-DE65E93E675C}" dt="2026-08-10T15:07:14.644" v="592" actId="1036"/>
          <ac:picMkLst>
            <pc:docMk/>
            <pc:sldMk cId="2804273760" sldId="264"/>
            <ac:picMk id="7" creationId="{98BE1FB1-F4D9-6386-BC22-7F4F2BD8A93C}"/>
          </ac:picMkLst>
        </pc:picChg>
      </pc:sldChg>
      <pc:sldChg chg="modSp mod">
        <pc:chgData name="Kerry Krauch" userId="caeff253-3170-4ec9-b1b5-2f7ef87f98ab" providerId="ADAL" clId="{B853F0F7-7996-4446-BA58-DE65E93E675C}" dt="2026-08-10T15:09:09.549" v="593" actId="2711"/>
        <pc:sldMkLst>
          <pc:docMk/>
          <pc:sldMk cId="3391829970" sldId="269"/>
        </pc:sldMkLst>
        <pc:spChg chg="mod">
          <ac:chgData name="Kerry Krauch" userId="caeff253-3170-4ec9-b1b5-2f7ef87f98ab" providerId="ADAL" clId="{B853F0F7-7996-4446-BA58-DE65E93E675C}" dt="2026-08-10T15:09:09.549" v="593" actId="2711"/>
          <ac:spMkLst>
            <pc:docMk/>
            <pc:sldMk cId="3391829970" sldId="269"/>
            <ac:spMk id="8" creationId="{5D214CFC-DE56-E57C-D66F-B2B45D7E0640}"/>
          </ac:spMkLst>
        </pc:spChg>
      </pc:sldChg>
      <pc:sldChg chg="modSp mod">
        <pc:chgData name="Kerry Krauch" userId="caeff253-3170-4ec9-b1b5-2f7ef87f98ab" providerId="ADAL" clId="{B853F0F7-7996-4446-BA58-DE65E93E675C}" dt="2026-08-10T15:41:50.299" v="702" actId="20577"/>
        <pc:sldMkLst>
          <pc:docMk/>
          <pc:sldMk cId="2727220823" sldId="270"/>
        </pc:sldMkLst>
        <pc:spChg chg="mod">
          <ac:chgData name="Kerry Krauch" userId="caeff253-3170-4ec9-b1b5-2f7ef87f98ab" providerId="ADAL" clId="{B853F0F7-7996-4446-BA58-DE65E93E675C}" dt="2026-08-10T15:41:50.299" v="702" actId="20577"/>
          <ac:spMkLst>
            <pc:docMk/>
            <pc:sldMk cId="2727220823" sldId="270"/>
            <ac:spMk id="8" creationId="{BF9F60D3-03EC-6C3A-DF50-E721D0A7CF7C}"/>
          </ac:spMkLst>
        </pc:spChg>
      </pc:sldChg>
      <pc:sldChg chg="modSp mod">
        <pc:chgData name="Kerry Krauch" userId="caeff253-3170-4ec9-b1b5-2f7ef87f98ab" providerId="ADAL" clId="{B853F0F7-7996-4446-BA58-DE65E93E675C}" dt="2026-08-10T15:44:23.983" v="725" actId="1036"/>
        <pc:sldMkLst>
          <pc:docMk/>
          <pc:sldMk cId="4237455645" sldId="271"/>
        </pc:sldMkLst>
        <pc:picChg chg="mod">
          <ac:chgData name="Kerry Krauch" userId="caeff253-3170-4ec9-b1b5-2f7ef87f98ab" providerId="ADAL" clId="{B853F0F7-7996-4446-BA58-DE65E93E675C}" dt="2026-08-10T15:44:23.983" v="725" actId="1036"/>
          <ac:picMkLst>
            <pc:docMk/>
            <pc:sldMk cId="4237455645" sldId="271"/>
            <ac:picMk id="11" creationId="{B47BDC41-F006-5D3B-D199-394F2BE875B3}"/>
          </ac:picMkLst>
        </pc:picChg>
      </pc:sldChg>
      <pc:sldChg chg="addSp delSp modSp mod">
        <pc:chgData name="Kerry Krauch" userId="caeff253-3170-4ec9-b1b5-2f7ef87f98ab" providerId="ADAL" clId="{B853F0F7-7996-4446-BA58-DE65E93E675C}" dt="2026-08-08T18:14:22.118" v="578" actId="478"/>
        <pc:sldMkLst>
          <pc:docMk/>
          <pc:sldMk cId="2819530371" sldId="273"/>
        </pc:sldMkLst>
      </pc:sldChg>
      <pc:sldChg chg="addSp delSp modSp mod">
        <pc:chgData name="Kerry Krauch" userId="caeff253-3170-4ec9-b1b5-2f7ef87f98ab" providerId="ADAL" clId="{B853F0F7-7996-4446-BA58-DE65E93E675C}" dt="2026-08-08T17:45:54.053" v="302" actId="1076"/>
        <pc:sldMkLst>
          <pc:docMk/>
          <pc:sldMk cId="3270243006" sldId="276"/>
        </pc:sldMkLst>
        <pc:spChg chg="mod">
          <ac:chgData name="Kerry Krauch" userId="caeff253-3170-4ec9-b1b5-2f7ef87f98ab" providerId="ADAL" clId="{B853F0F7-7996-4446-BA58-DE65E93E675C}" dt="2026-08-08T17:34:42.952" v="277" actId="403"/>
          <ac:spMkLst>
            <pc:docMk/>
            <pc:sldMk cId="3270243006" sldId="276"/>
            <ac:spMk id="7" creationId="{06052E89-9240-074D-0162-1361B55F871D}"/>
          </ac:spMkLst>
        </pc:spChg>
        <pc:picChg chg="add mod">
          <ac:chgData name="Kerry Krauch" userId="caeff253-3170-4ec9-b1b5-2f7ef87f98ab" providerId="ADAL" clId="{B853F0F7-7996-4446-BA58-DE65E93E675C}" dt="2026-08-08T17:45:54.053" v="302" actId="1076"/>
          <ac:picMkLst>
            <pc:docMk/>
            <pc:sldMk cId="3270243006" sldId="276"/>
            <ac:picMk id="18" creationId="{80FB468F-C3F6-77C1-87E3-822B35302809}"/>
          </ac:picMkLst>
        </pc:picChg>
      </pc:sldChg>
      <pc:sldChg chg="modSp mod">
        <pc:chgData name="Kerry Krauch" userId="caeff253-3170-4ec9-b1b5-2f7ef87f98ab" providerId="ADAL" clId="{B853F0F7-7996-4446-BA58-DE65E93E675C}" dt="2026-08-10T15:41:39.640" v="698" actId="1036"/>
        <pc:sldMkLst>
          <pc:docMk/>
          <pc:sldMk cId="4065434604" sldId="277"/>
        </pc:sldMkLst>
        <pc:spChg chg="mod">
          <ac:chgData name="Kerry Krauch" userId="caeff253-3170-4ec9-b1b5-2f7ef87f98ab" providerId="ADAL" clId="{B853F0F7-7996-4446-BA58-DE65E93E675C}" dt="2026-08-10T15:41:31.705" v="667" actId="403"/>
          <ac:spMkLst>
            <pc:docMk/>
            <pc:sldMk cId="4065434604" sldId="277"/>
            <ac:spMk id="7" creationId="{4AE1E605-33EF-5F1C-B560-20B40FD48445}"/>
          </ac:spMkLst>
        </pc:spChg>
        <pc:picChg chg="mod">
          <ac:chgData name="Kerry Krauch" userId="caeff253-3170-4ec9-b1b5-2f7ef87f98ab" providerId="ADAL" clId="{B853F0F7-7996-4446-BA58-DE65E93E675C}" dt="2026-08-10T15:41:39.640" v="698" actId="1036"/>
          <ac:picMkLst>
            <pc:docMk/>
            <pc:sldMk cId="4065434604" sldId="277"/>
            <ac:picMk id="12" creationId="{7F1655B8-E6E2-817D-AE4B-7BBC23A5E5E2}"/>
          </ac:picMkLst>
        </pc:picChg>
      </pc:sldChg>
      <pc:sldChg chg="modSp">
        <pc:chgData name="Kerry Krauch" userId="caeff253-3170-4ec9-b1b5-2f7ef87f98ab" providerId="ADAL" clId="{B853F0F7-7996-4446-BA58-DE65E93E675C}" dt="2026-08-10T15:39:53.952" v="595" actId="2711"/>
        <pc:sldMkLst>
          <pc:docMk/>
          <pc:sldMk cId="3270991209" sldId="278"/>
        </pc:sldMkLst>
        <pc:spChg chg="mod">
          <ac:chgData name="Kerry Krauch" userId="caeff253-3170-4ec9-b1b5-2f7ef87f98ab" providerId="ADAL" clId="{B853F0F7-7996-4446-BA58-DE65E93E675C}" dt="2026-08-10T15:39:53.952" v="595" actId="2711"/>
          <ac:spMkLst>
            <pc:docMk/>
            <pc:sldMk cId="3270991209" sldId="278"/>
            <ac:spMk id="7" creationId="{6CCE30F8-F9EF-471C-6CCC-3D0B846033D8}"/>
          </ac:spMkLst>
        </pc:spChg>
      </pc:sldChg>
      <pc:sldChg chg="addSp delSp modSp mod">
        <pc:chgData name="Kerry Krauch" userId="caeff253-3170-4ec9-b1b5-2f7ef87f98ab" providerId="ADAL" clId="{B853F0F7-7996-4446-BA58-DE65E93E675C}" dt="2026-08-08T17:27:11.099" v="10" actId="1076"/>
        <pc:sldMkLst>
          <pc:docMk/>
          <pc:sldMk cId="878632230" sldId="281"/>
        </pc:sldMkLst>
        <pc:picChg chg="add mod">
          <ac:chgData name="Kerry Krauch" userId="caeff253-3170-4ec9-b1b5-2f7ef87f98ab" providerId="ADAL" clId="{B853F0F7-7996-4446-BA58-DE65E93E675C}" dt="2026-08-08T17:27:11.099" v="10" actId="1076"/>
          <ac:picMkLst>
            <pc:docMk/>
            <pc:sldMk cId="878632230" sldId="281"/>
            <ac:picMk id="10" creationId="{D1323074-2184-7F43-5AC8-E88783B6B2A1}"/>
          </ac:picMkLst>
        </pc:picChg>
      </pc:sldChg>
      <pc:sldChg chg="addSp delSp modSp mod">
        <pc:chgData name="Kerry Krauch" userId="caeff253-3170-4ec9-b1b5-2f7ef87f98ab" providerId="ADAL" clId="{B853F0F7-7996-4446-BA58-DE65E93E675C}" dt="2026-08-08T17:29:55.461" v="18" actId="1076"/>
        <pc:sldMkLst>
          <pc:docMk/>
          <pc:sldMk cId="2552506015" sldId="282"/>
        </pc:sldMkLst>
        <pc:picChg chg="add mod">
          <ac:chgData name="Kerry Krauch" userId="caeff253-3170-4ec9-b1b5-2f7ef87f98ab" providerId="ADAL" clId="{B853F0F7-7996-4446-BA58-DE65E93E675C}" dt="2026-08-08T17:29:55.461" v="18" actId="1076"/>
          <ac:picMkLst>
            <pc:docMk/>
            <pc:sldMk cId="2552506015" sldId="282"/>
            <ac:picMk id="12" creationId="{4C61D456-2F3F-23E8-9AC9-B9C3E1283E1D}"/>
          </ac:picMkLst>
        </pc:picChg>
      </pc:sldChg>
      <pc:sldChg chg="addSp modSp mod">
        <pc:chgData name="Kerry Krauch" userId="caeff253-3170-4ec9-b1b5-2f7ef87f98ab" providerId="ADAL" clId="{B853F0F7-7996-4446-BA58-DE65E93E675C}" dt="2026-08-10T15:50:49.980" v="871" actId="1037"/>
        <pc:sldMkLst>
          <pc:docMk/>
          <pc:sldMk cId="2598637222" sldId="283"/>
        </pc:sldMkLst>
        <pc:spChg chg="add mod">
          <ac:chgData name="Kerry Krauch" userId="caeff253-3170-4ec9-b1b5-2f7ef87f98ab" providerId="ADAL" clId="{B853F0F7-7996-4446-BA58-DE65E93E675C}" dt="2026-08-10T15:50:49.980" v="871" actId="1037"/>
          <ac:spMkLst>
            <pc:docMk/>
            <pc:sldMk cId="2598637222" sldId="283"/>
            <ac:spMk id="7" creationId="{4A31C184-A727-9E0D-C105-950D4A68342C}"/>
          </ac:spMkLst>
        </pc:spChg>
        <pc:picChg chg="mod">
          <ac:chgData name="Kerry Krauch" userId="caeff253-3170-4ec9-b1b5-2f7ef87f98ab" providerId="ADAL" clId="{B853F0F7-7996-4446-BA58-DE65E93E675C}" dt="2026-08-10T15:50:42.333" v="854" actId="14100"/>
          <ac:picMkLst>
            <pc:docMk/>
            <pc:sldMk cId="2598637222" sldId="283"/>
            <ac:picMk id="10" creationId="{9EAC849A-028A-1295-2204-65CB88EC96F6}"/>
          </ac:picMkLst>
        </pc:picChg>
      </pc:sldChg>
      <pc:sldChg chg="addSp delSp modSp add mod">
        <pc:chgData name="Kerry Krauch" userId="caeff253-3170-4ec9-b1b5-2f7ef87f98ab" providerId="ADAL" clId="{B853F0F7-7996-4446-BA58-DE65E93E675C}" dt="2026-08-10T15:45:43.467" v="787" actId="20577"/>
        <pc:sldMkLst>
          <pc:docMk/>
          <pc:sldMk cId="2933306904" sldId="285"/>
        </pc:sldMkLst>
        <pc:spChg chg="mod">
          <ac:chgData name="Kerry Krauch" userId="caeff253-3170-4ec9-b1b5-2f7ef87f98ab" providerId="ADAL" clId="{B853F0F7-7996-4446-BA58-DE65E93E675C}" dt="2026-08-08T17:56:52.913" v="396" actId="14100"/>
          <ac:spMkLst>
            <pc:docMk/>
            <pc:sldMk cId="2933306904" sldId="285"/>
            <ac:spMk id="7" creationId="{64F348E1-6321-0204-ACAD-36F0D14DED63}"/>
          </ac:spMkLst>
        </pc:spChg>
        <pc:graphicFrameChg chg="add mod modGraphic">
          <ac:chgData name="Kerry Krauch" userId="caeff253-3170-4ec9-b1b5-2f7ef87f98ab" providerId="ADAL" clId="{B853F0F7-7996-4446-BA58-DE65E93E675C}" dt="2026-08-10T15:45:43.467" v="787" actId="20577"/>
          <ac:graphicFrameMkLst>
            <pc:docMk/>
            <pc:sldMk cId="2933306904" sldId="285"/>
            <ac:graphicFrameMk id="12" creationId="{DD2D35BC-71CF-677B-5547-9F72EE0D4C17}"/>
          </ac:graphicFrameMkLst>
        </pc:graphicFrameChg>
      </pc:sldChg>
      <pc:sldChg chg="addSp delSp modSp add mod">
        <pc:chgData name="Kerry Krauch" userId="caeff253-3170-4ec9-b1b5-2f7ef87f98ab" providerId="ADAL" clId="{B853F0F7-7996-4446-BA58-DE65E93E675C}" dt="2026-08-10T15:47:01.647" v="798" actId="1035"/>
        <pc:sldMkLst>
          <pc:docMk/>
          <pc:sldMk cId="1965005663" sldId="286"/>
        </pc:sldMkLst>
        <pc:spChg chg="mod">
          <ac:chgData name="Kerry Krauch" userId="caeff253-3170-4ec9-b1b5-2f7ef87f98ab" providerId="ADAL" clId="{B853F0F7-7996-4446-BA58-DE65E93E675C}" dt="2026-08-10T15:47:01.647" v="798" actId="1035"/>
          <ac:spMkLst>
            <pc:docMk/>
            <pc:sldMk cId="1965005663" sldId="286"/>
            <ac:spMk id="7" creationId="{7D5320BC-4B8B-C3DC-7DE7-05D021767F59}"/>
          </ac:spMkLst>
        </pc:spChg>
        <pc:spChg chg="add mod">
          <ac:chgData name="Kerry Krauch" userId="caeff253-3170-4ec9-b1b5-2f7ef87f98ab" providerId="ADAL" clId="{B853F0F7-7996-4446-BA58-DE65E93E675C}" dt="2026-08-08T17:58:01.665" v="433" actId="1076"/>
          <ac:spMkLst>
            <pc:docMk/>
            <pc:sldMk cId="1965005663" sldId="286"/>
            <ac:spMk id="13" creationId="{2A1F9C00-EDD4-70C5-483B-31E968124797}"/>
          </ac:spMkLst>
        </pc:spChg>
        <pc:graphicFrameChg chg="add mod modGraphic">
          <ac:chgData name="Kerry Krauch" userId="caeff253-3170-4ec9-b1b5-2f7ef87f98ab" providerId="ADAL" clId="{B853F0F7-7996-4446-BA58-DE65E93E675C}" dt="2026-08-10T15:46:42.189" v="789" actId="14100"/>
          <ac:graphicFrameMkLst>
            <pc:docMk/>
            <pc:sldMk cId="1965005663" sldId="286"/>
            <ac:graphicFrameMk id="10" creationId="{EC21EC35-9B58-C80F-8E0A-BC7A2DA5C1D9}"/>
          </ac:graphicFrameMkLst>
        </pc:graphicFrameChg>
      </pc:sldChg>
      <pc:sldChg chg="addSp delSp modSp add mod ord">
        <pc:chgData name="Kerry Krauch" userId="caeff253-3170-4ec9-b1b5-2f7ef87f98ab" providerId="ADAL" clId="{B853F0F7-7996-4446-BA58-DE65E93E675C}" dt="2026-08-08T18:03:25.307" v="505" actId="20577"/>
        <pc:sldMkLst>
          <pc:docMk/>
          <pc:sldMk cId="1927960" sldId="287"/>
        </pc:sldMkLst>
        <pc:spChg chg="mod">
          <ac:chgData name="Kerry Krauch" userId="caeff253-3170-4ec9-b1b5-2f7ef87f98ab" providerId="ADAL" clId="{B853F0F7-7996-4446-BA58-DE65E93E675C}" dt="2026-08-08T17:58:17.095" v="452" actId="20577"/>
          <ac:spMkLst>
            <pc:docMk/>
            <pc:sldMk cId="1927960" sldId="287"/>
            <ac:spMk id="7" creationId="{E1FF5C59-FB69-3636-5D5B-8086E051871F}"/>
          </ac:spMkLst>
        </pc:spChg>
        <pc:graphicFrameChg chg="add mod modGraphic">
          <ac:chgData name="Kerry Krauch" userId="caeff253-3170-4ec9-b1b5-2f7ef87f98ab" providerId="ADAL" clId="{B853F0F7-7996-4446-BA58-DE65E93E675C}" dt="2026-08-08T18:03:25.307" v="505" actId="20577"/>
          <ac:graphicFrameMkLst>
            <pc:docMk/>
            <pc:sldMk cId="1927960" sldId="287"/>
            <ac:graphicFrameMk id="11" creationId="{06A0B3E3-CC1A-8485-469B-407732C3FC1D}"/>
          </ac:graphicFrameMkLst>
        </pc:graphicFrameChg>
      </pc:sldChg>
      <pc:sldChg chg="addSp delSp modSp add mod">
        <pc:chgData name="Kerry Krauch" userId="caeff253-3170-4ec9-b1b5-2f7ef87f98ab" providerId="ADAL" clId="{B853F0F7-7996-4446-BA58-DE65E93E675C}" dt="2026-08-10T15:47:16.955" v="801" actId="14100"/>
        <pc:sldMkLst>
          <pc:docMk/>
          <pc:sldMk cId="1729012281" sldId="288"/>
        </pc:sldMkLst>
        <pc:spChg chg="add mod">
          <ac:chgData name="Kerry Krauch" userId="caeff253-3170-4ec9-b1b5-2f7ef87f98ab" providerId="ADAL" clId="{B853F0F7-7996-4446-BA58-DE65E93E675C}" dt="2026-08-10T15:47:12.273" v="800" actId="27636"/>
          <ac:spMkLst>
            <pc:docMk/>
            <pc:sldMk cId="1729012281" sldId="288"/>
            <ac:spMk id="12" creationId="{7AFEAB90-85C8-F0F1-F66B-574C162E1D8F}"/>
          </ac:spMkLst>
        </pc:spChg>
        <pc:picChg chg="add mod">
          <ac:chgData name="Kerry Krauch" userId="caeff253-3170-4ec9-b1b5-2f7ef87f98ab" providerId="ADAL" clId="{B853F0F7-7996-4446-BA58-DE65E93E675C}" dt="2026-08-10T15:47:16.955" v="801" actId="14100"/>
          <ac:picMkLst>
            <pc:docMk/>
            <pc:sldMk cId="1729012281" sldId="288"/>
            <ac:picMk id="15" creationId="{791E87E6-FA87-6CC7-97DD-9A79794E7978}"/>
          </ac:picMkLst>
        </pc:picChg>
      </pc:sldChg>
      <pc:sldChg chg="addSp delSp modSp add mod">
        <pc:chgData name="Kerry Krauch" userId="caeff253-3170-4ec9-b1b5-2f7ef87f98ab" providerId="ADAL" clId="{B853F0F7-7996-4446-BA58-DE65E93E675C}" dt="2026-08-10T15:47:29.744" v="802" actId="2711"/>
        <pc:sldMkLst>
          <pc:docMk/>
          <pc:sldMk cId="2077999062" sldId="289"/>
        </pc:sldMkLst>
        <pc:spChg chg="add mod">
          <ac:chgData name="Kerry Krauch" userId="caeff253-3170-4ec9-b1b5-2f7ef87f98ab" providerId="ADAL" clId="{B853F0F7-7996-4446-BA58-DE65E93E675C}" dt="2026-08-10T15:47:29.744" v="802" actId="2711"/>
          <ac:spMkLst>
            <pc:docMk/>
            <pc:sldMk cId="2077999062" sldId="289"/>
            <ac:spMk id="8" creationId="{26CCE00E-3899-0BE5-D387-453E749115BF}"/>
          </ac:spMkLst>
        </pc:spChg>
      </pc:sldChg>
      <pc:sldChg chg="addSp delSp modSp add mod">
        <pc:chgData name="Kerry Krauch" userId="caeff253-3170-4ec9-b1b5-2f7ef87f98ab" providerId="ADAL" clId="{B853F0F7-7996-4446-BA58-DE65E93E675C}" dt="2026-08-10T15:52:28.704" v="927" actId="1036"/>
        <pc:sldMkLst>
          <pc:docMk/>
          <pc:sldMk cId="3417173981" sldId="290"/>
        </pc:sldMkLst>
        <pc:spChg chg="mod">
          <ac:chgData name="Kerry Krauch" userId="caeff253-3170-4ec9-b1b5-2f7ef87f98ab" providerId="ADAL" clId="{B853F0F7-7996-4446-BA58-DE65E93E675C}" dt="2026-08-08T18:11:46.203" v="573" actId="1076"/>
          <ac:spMkLst>
            <pc:docMk/>
            <pc:sldMk cId="3417173981" sldId="290"/>
            <ac:spMk id="7" creationId="{1487D3C4-5631-85DE-38FE-45038CEC28F4}"/>
          </ac:spMkLst>
        </pc:spChg>
        <pc:spChg chg="add mod">
          <ac:chgData name="Kerry Krauch" userId="caeff253-3170-4ec9-b1b5-2f7ef87f98ab" providerId="ADAL" clId="{B853F0F7-7996-4446-BA58-DE65E93E675C}" dt="2026-08-10T15:52:28.704" v="927" actId="1036"/>
          <ac:spMkLst>
            <pc:docMk/>
            <pc:sldMk cId="3417173981" sldId="290"/>
            <ac:spMk id="8" creationId="{B80A7633-A4E3-1EF5-1BA6-66C453E47AC4}"/>
          </ac:spMkLst>
        </pc:spChg>
        <pc:picChg chg="add mod">
          <ac:chgData name="Kerry Krauch" userId="caeff253-3170-4ec9-b1b5-2f7ef87f98ab" providerId="ADAL" clId="{B853F0F7-7996-4446-BA58-DE65E93E675C}" dt="2026-08-08T18:11:50.944" v="574" actId="1076"/>
          <ac:picMkLst>
            <pc:docMk/>
            <pc:sldMk cId="3417173981" sldId="290"/>
            <ac:picMk id="18" creationId="{90C714BB-4E00-BA65-A87C-35F2C9162F28}"/>
          </ac:picMkLst>
        </pc:picChg>
      </pc:sldChg>
    </pc:docChg>
  </pc:docChgLst>
  <pc:docChgLst>
    <pc:chgData name="Kerry Krauch" userId="caeff253-3170-4ec9-b1b5-2f7ef87f98ab" providerId="ADAL" clId="{F2536DB4-7249-4699-8899-2D9427A86948}"/>
    <pc:docChg chg="undo custSel addSld delSld modSld sldOrd">
      <pc:chgData name="Kerry Krauch" userId="caeff253-3170-4ec9-b1b5-2f7ef87f98ab" providerId="ADAL" clId="{F2536DB4-7249-4699-8899-2D9427A86948}" dt="2026-08-07T19:41:38.379" v="3533" actId="2711"/>
      <pc:docMkLst>
        <pc:docMk/>
      </pc:docMkLst>
      <pc:sldChg chg="addSp delSp modSp mod modTransition modAnim">
        <pc:chgData name="Kerry Krauch" userId="caeff253-3170-4ec9-b1b5-2f7ef87f98ab" providerId="ADAL" clId="{F2536DB4-7249-4699-8899-2D9427A86948}" dt="2026-08-03T17:11:35.563" v="3466"/>
        <pc:sldMkLst>
          <pc:docMk/>
          <pc:sldMk cId="0" sldId="256"/>
        </pc:sldMkLst>
        <pc:spChg chg="mod">
          <ac:chgData name="Kerry Krauch" userId="caeff253-3170-4ec9-b1b5-2f7ef87f98ab" providerId="ADAL" clId="{F2536DB4-7249-4699-8899-2D9427A86948}" dt="2026-07-23T15:20:53.912" v="331" actId="14100"/>
          <ac:spMkLst>
            <pc:docMk/>
            <pc:sldMk cId="0" sldId="256"/>
            <ac:spMk id="6" creationId="{00000000-0000-0000-0000-000000000000}"/>
          </ac:spMkLst>
        </pc:spChg>
        <pc:spChg chg="mod">
          <ac:chgData name="Kerry Krauch" userId="caeff253-3170-4ec9-b1b5-2f7ef87f98ab" providerId="ADAL" clId="{F2536DB4-7249-4699-8899-2D9427A86948}" dt="2026-07-23T15:57:05.747" v="2002" actId="404"/>
          <ac:spMkLst>
            <pc:docMk/>
            <pc:sldMk cId="0" sldId="256"/>
            <ac:spMk id="7" creationId="{00000000-0000-0000-0000-000000000000}"/>
          </ac:spMkLst>
        </pc:spChg>
      </pc:sldChg>
      <pc:sldChg chg="addSp modSp add mod">
        <pc:chgData name="Kerry Krauch" userId="caeff253-3170-4ec9-b1b5-2f7ef87f98ab" providerId="ADAL" clId="{F2536DB4-7249-4699-8899-2D9427A86948}" dt="2026-08-07T19:36:27.003" v="3488" actId="1076"/>
        <pc:sldMkLst>
          <pc:docMk/>
          <pc:sldMk cId="3122229124" sldId="258"/>
        </pc:sldMkLst>
        <pc:spChg chg="add mod">
          <ac:chgData name="Kerry Krauch" userId="caeff253-3170-4ec9-b1b5-2f7ef87f98ab" providerId="ADAL" clId="{F2536DB4-7249-4699-8899-2D9427A86948}" dt="2026-08-07T19:36:21.149" v="3487"/>
          <ac:spMkLst>
            <pc:docMk/>
            <pc:sldMk cId="3122229124" sldId="258"/>
            <ac:spMk id="7" creationId="{E698C25B-144E-5603-606E-458F09415FE8}"/>
          </ac:spMkLst>
        </pc:spChg>
        <pc:spChg chg="mod">
          <ac:chgData name="Kerry Krauch" userId="caeff253-3170-4ec9-b1b5-2f7ef87f98ab" providerId="ADAL" clId="{F2536DB4-7249-4699-8899-2D9427A86948}" dt="2026-08-07T19:36:21.149" v="3487"/>
          <ac:spMkLst>
            <pc:docMk/>
            <pc:sldMk cId="3122229124" sldId="258"/>
            <ac:spMk id="9" creationId="{27CF6F56-04DB-46B5-C658-6F2FD80965B6}"/>
          </ac:spMkLst>
        </pc:spChg>
        <pc:spChg chg="mod">
          <ac:chgData name="Kerry Krauch" userId="caeff253-3170-4ec9-b1b5-2f7ef87f98ab" providerId="ADAL" clId="{F2536DB4-7249-4699-8899-2D9427A86948}" dt="2026-08-07T19:36:21.149" v="3487"/>
          <ac:spMkLst>
            <pc:docMk/>
            <pc:sldMk cId="3122229124" sldId="258"/>
            <ac:spMk id="11" creationId="{16DBA005-47A1-73B9-B23E-0E20817FFAB4}"/>
          </ac:spMkLst>
        </pc:spChg>
        <pc:spChg chg="add mod">
          <ac:chgData name="Kerry Krauch" userId="caeff253-3170-4ec9-b1b5-2f7ef87f98ab" providerId="ADAL" clId="{F2536DB4-7249-4699-8899-2D9427A86948}" dt="2026-08-07T19:36:21.149" v="3487"/>
          <ac:spMkLst>
            <pc:docMk/>
            <pc:sldMk cId="3122229124" sldId="258"/>
            <ac:spMk id="12" creationId="{1BAF7DB3-E6AD-D27E-CBF2-18F87F32181E}"/>
          </ac:spMkLst>
        </pc:spChg>
        <pc:spChg chg="add mod">
          <ac:chgData name="Kerry Krauch" userId="caeff253-3170-4ec9-b1b5-2f7ef87f98ab" providerId="ADAL" clId="{F2536DB4-7249-4699-8899-2D9427A86948}" dt="2026-08-07T19:36:21.149" v="3487"/>
          <ac:spMkLst>
            <pc:docMk/>
            <pc:sldMk cId="3122229124" sldId="258"/>
            <ac:spMk id="13" creationId="{B2FDBCE8-252C-2298-F4DD-7E220B539C72}"/>
          </ac:spMkLst>
        </pc:spChg>
        <pc:grpChg chg="add mod">
          <ac:chgData name="Kerry Krauch" userId="caeff253-3170-4ec9-b1b5-2f7ef87f98ab" providerId="ADAL" clId="{F2536DB4-7249-4699-8899-2D9427A86948}" dt="2026-08-07T19:36:21.149" v="3487"/>
          <ac:grpSpMkLst>
            <pc:docMk/>
            <pc:sldMk cId="3122229124" sldId="258"/>
            <ac:grpSpMk id="8" creationId="{42859133-2905-A24B-E800-315F746857A8}"/>
          </ac:grpSpMkLst>
        </pc:grpChg>
        <pc:grpChg chg="add mod">
          <ac:chgData name="Kerry Krauch" userId="caeff253-3170-4ec9-b1b5-2f7ef87f98ab" providerId="ADAL" clId="{F2536DB4-7249-4699-8899-2D9427A86948}" dt="2026-08-07T19:36:21.149" v="3487"/>
          <ac:grpSpMkLst>
            <pc:docMk/>
            <pc:sldMk cId="3122229124" sldId="258"/>
            <ac:grpSpMk id="10" creationId="{E496E180-B73D-05F9-3B6F-0C7877FC0983}"/>
          </ac:grpSpMkLst>
        </pc:grpChg>
        <pc:picChg chg="mod">
          <ac:chgData name="Kerry Krauch" userId="caeff253-3170-4ec9-b1b5-2f7ef87f98ab" providerId="ADAL" clId="{F2536DB4-7249-4699-8899-2D9427A86948}" dt="2026-08-07T19:36:27.003" v="3488" actId="1076"/>
          <ac:picMkLst>
            <pc:docMk/>
            <pc:sldMk cId="3122229124" sldId="258"/>
            <ac:picMk id="2" creationId="{EFE1F60F-AD3F-33EE-CEEA-BE073A6470C2}"/>
          </ac:picMkLst>
        </pc:picChg>
      </pc:sldChg>
      <pc:sldChg chg="addSp delSp modSp mod ord modTransition modAnim">
        <pc:chgData name="Kerry Krauch" userId="caeff253-3170-4ec9-b1b5-2f7ef87f98ab" providerId="ADAL" clId="{F2536DB4-7249-4699-8899-2D9427A86948}" dt="2026-08-07T19:41:22.730" v="3532" actId="1076"/>
        <pc:sldMkLst>
          <pc:docMk/>
          <pc:sldMk cId="2804273760" sldId="264"/>
        </pc:sldMkLst>
        <pc:spChg chg="mod">
          <ac:chgData name="Kerry Krauch" userId="caeff253-3170-4ec9-b1b5-2f7ef87f98ab" providerId="ADAL" clId="{F2536DB4-7249-4699-8899-2D9427A86948}" dt="2026-08-07T19:39:43.187" v="3528" actId="14100"/>
          <ac:spMkLst>
            <pc:docMk/>
            <pc:sldMk cId="2804273760" sldId="264"/>
            <ac:spMk id="8" creationId="{6E440690-6DD9-A9A2-8C66-852148A9F336}"/>
          </ac:spMkLst>
        </pc:spChg>
        <pc:picChg chg="add mod">
          <ac:chgData name="Kerry Krauch" userId="caeff253-3170-4ec9-b1b5-2f7ef87f98ab" providerId="ADAL" clId="{F2536DB4-7249-4699-8899-2D9427A86948}" dt="2026-08-07T19:41:22.730" v="3532" actId="1076"/>
          <ac:picMkLst>
            <pc:docMk/>
            <pc:sldMk cId="2804273760" sldId="264"/>
            <ac:picMk id="7" creationId="{98BE1FB1-F4D9-6386-BC22-7F4F2BD8A93C}"/>
          </ac:picMkLst>
        </pc:picChg>
      </pc:sldChg>
      <pc:sldChg chg="addSp delSp modSp add mod modTransition addAnim delAnim modAnim">
        <pc:chgData name="Kerry Krauch" userId="caeff253-3170-4ec9-b1b5-2f7ef87f98ab" providerId="ADAL" clId="{F2536DB4-7249-4699-8899-2D9427A86948}" dt="2026-08-03T17:11:35.563" v="3466"/>
        <pc:sldMkLst>
          <pc:docMk/>
          <pc:sldMk cId="3391829970" sldId="269"/>
        </pc:sldMkLst>
        <pc:spChg chg="add del mod">
          <ac:chgData name="Kerry Krauch" userId="caeff253-3170-4ec9-b1b5-2f7ef87f98ab" providerId="ADAL" clId="{F2536DB4-7249-4699-8899-2D9427A86948}" dt="2026-07-23T16:43:00.928" v="2269" actId="478"/>
          <ac:spMkLst>
            <pc:docMk/>
            <pc:sldMk cId="3391829970" sldId="269"/>
            <ac:spMk id="7" creationId="{4EA4A6C1-E870-3E93-5E3A-910F4B3617B9}"/>
          </ac:spMkLst>
        </pc:spChg>
        <pc:spChg chg="mod">
          <ac:chgData name="Kerry Krauch" userId="caeff253-3170-4ec9-b1b5-2f7ef87f98ab" providerId="ADAL" clId="{F2536DB4-7249-4699-8899-2D9427A86948}" dt="2026-07-31T15:34:53.315" v="3451" actId="20577"/>
          <ac:spMkLst>
            <pc:docMk/>
            <pc:sldMk cId="3391829970" sldId="269"/>
            <ac:spMk id="8" creationId="{5D214CFC-DE56-E57C-D66F-B2B45D7E0640}"/>
          </ac:spMkLst>
        </pc:spChg>
        <pc:picChg chg="add mod">
          <ac:chgData name="Kerry Krauch" userId="caeff253-3170-4ec9-b1b5-2f7ef87f98ab" providerId="ADAL" clId="{F2536DB4-7249-4699-8899-2D9427A86948}" dt="2026-07-27T19:28:54.315" v="3123" actId="1076"/>
          <ac:picMkLst>
            <pc:docMk/>
            <pc:sldMk cId="3391829970" sldId="269"/>
            <ac:picMk id="12" creationId="{2EEDA074-286E-8650-6A7A-DB5EA4BD749F}"/>
          </ac:picMkLst>
        </pc:picChg>
      </pc:sldChg>
      <pc:sldChg chg="addSp delSp modSp add del mod modTransition">
        <pc:chgData name="Kerry Krauch" userId="caeff253-3170-4ec9-b1b5-2f7ef87f98ab" providerId="ADAL" clId="{F2536DB4-7249-4699-8899-2D9427A86948}" dt="2026-08-03T17:11:35.563" v="3466"/>
        <pc:sldMkLst>
          <pc:docMk/>
          <pc:sldMk cId="2727220823" sldId="270"/>
        </pc:sldMkLst>
        <pc:spChg chg="mod">
          <ac:chgData name="Kerry Krauch" userId="caeff253-3170-4ec9-b1b5-2f7ef87f98ab" providerId="ADAL" clId="{F2536DB4-7249-4699-8899-2D9427A86948}" dt="2026-07-27T19:15:14.793" v="3005" actId="20577"/>
          <ac:spMkLst>
            <pc:docMk/>
            <pc:sldMk cId="2727220823" sldId="270"/>
            <ac:spMk id="8" creationId="{BF9F60D3-03EC-6C3A-DF50-E721D0A7CF7C}"/>
          </ac:spMkLst>
        </pc:spChg>
        <pc:picChg chg="add mod">
          <ac:chgData name="Kerry Krauch" userId="caeff253-3170-4ec9-b1b5-2f7ef87f98ab" providerId="ADAL" clId="{F2536DB4-7249-4699-8899-2D9427A86948}" dt="2026-07-27T19:15:12.176" v="3004" actId="1076"/>
          <ac:picMkLst>
            <pc:docMk/>
            <pc:sldMk cId="2727220823" sldId="270"/>
            <ac:picMk id="10" creationId="{6883FCF6-2E2C-A94D-251E-64FFAEEA2807}"/>
          </ac:picMkLst>
        </pc:picChg>
      </pc:sldChg>
      <pc:sldChg chg="addSp modSp add mod modTransition">
        <pc:chgData name="Kerry Krauch" userId="caeff253-3170-4ec9-b1b5-2f7ef87f98ab" providerId="ADAL" clId="{F2536DB4-7249-4699-8899-2D9427A86948}" dt="2026-08-03T17:11:35.563" v="3466"/>
        <pc:sldMkLst>
          <pc:docMk/>
          <pc:sldMk cId="4237455645" sldId="271"/>
        </pc:sldMkLst>
        <pc:spChg chg="mod">
          <ac:chgData name="Kerry Krauch" userId="caeff253-3170-4ec9-b1b5-2f7ef87f98ab" providerId="ADAL" clId="{F2536DB4-7249-4699-8899-2D9427A86948}" dt="2026-07-28T16:36:09.454" v="3213" actId="6549"/>
          <ac:spMkLst>
            <pc:docMk/>
            <pc:sldMk cId="4237455645" sldId="271"/>
            <ac:spMk id="7" creationId="{AF09BC51-CE6C-D204-393F-5420639FE391}"/>
          </ac:spMkLst>
        </pc:spChg>
        <pc:spChg chg="mod">
          <ac:chgData name="Kerry Krauch" userId="caeff253-3170-4ec9-b1b5-2f7ef87f98ab" providerId="ADAL" clId="{F2536DB4-7249-4699-8899-2D9427A86948}" dt="2026-07-23T15:27:19.912" v="763" actId="20577"/>
          <ac:spMkLst>
            <pc:docMk/>
            <pc:sldMk cId="4237455645" sldId="271"/>
            <ac:spMk id="8" creationId="{67956BBF-5946-7A37-DAB8-051B7EF7EEC1}"/>
          </ac:spMkLst>
        </pc:spChg>
        <pc:picChg chg="add mod">
          <ac:chgData name="Kerry Krauch" userId="caeff253-3170-4ec9-b1b5-2f7ef87f98ab" providerId="ADAL" clId="{F2536DB4-7249-4699-8899-2D9427A86948}" dt="2026-07-27T19:24:18.649" v="3118" actId="14100"/>
          <ac:picMkLst>
            <pc:docMk/>
            <pc:sldMk cId="4237455645" sldId="271"/>
            <ac:picMk id="11" creationId="{B47BDC41-F006-5D3B-D199-394F2BE875B3}"/>
          </ac:picMkLst>
        </pc:picChg>
      </pc:sldChg>
      <pc:sldChg chg="addSp delSp modSp add mod modTransition">
        <pc:chgData name="Kerry Krauch" userId="caeff253-3170-4ec9-b1b5-2f7ef87f98ab" providerId="ADAL" clId="{F2536DB4-7249-4699-8899-2D9427A86948}" dt="2026-08-03T17:11:35.563" v="3466"/>
        <pc:sldMkLst>
          <pc:docMk/>
          <pc:sldMk cId="252131769" sldId="272"/>
        </pc:sldMkLst>
        <pc:spChg chg="mod">
          <ac:chgData name="Kerry Krauch" userId="caeff253-3170-4ec9-b1b5-2f7ef87f98ab" providerId="ADAL" clId="{F2536DB4-7249-4699-8899-2D9427A86948}" dt="2026-07-27T19:10:41.243" v="2790" actId="6549"/>
          <ac:spMkLst>
            <pc:docMk/>
            <pc:sldMk cId="252131769" sldId="272"/>
            <ac:spMk id="7" creationId="{D16ABB52-F7A7-7049-2B40-6EBE4ADAA20A}"/>
          </ac:spMkLst>
        </pc:spChg>
        <pc:spChg chg="mod">
          <ac:chgData name="Kerry Krauch" userId="caeff253-3170-4ec9-b1b5-2f7ef87f98ab" providerId="ADAL" clId="{F2536DB4-7249-4699-8899-2D9427A86948}" dt="2026-07-23T15:29:20.896" v="1055" actId="20577"/>
          <ac:spMkLst>
            <pc:docMk/>
            <pc:sldMk cId="252131769" sldId="272"/>
            <ac:spMk id="8" creationId="{3B4DB866-2337-B3AC-8638-188709A1E593}"/>
          </ac:spMkLst>
        </pc:spChg>
        <pc:picChg chg="add mod">
          <ac:chgData name="Kerry Krauch" userId="caeff253-3170-4ec9-b1b5-2f7ef87f98ab" providerId="ADAL" clId="{F2536DB4-7249-4699-8899-2D9427A86948}" dt="2026-07-27T19:40:44.130" v="3188" actId="14100"/>
          <ac:picMkLst>
            <pc:docMk/>
            <pc:sldMk cId="252131769" sldId="272"/>
            <ac:picMk id="15" creationId="{D2C289DA-2AB5-EDEA-F85B-6858D997D065}"/>
          </ac:picMkLst>
        </pc:picChg>
      </pc:sldChg>
      <pc:sldChg chg="delSp modSp add mod modTransition">
        <pc:chgData name="Kerry Krauch" userId="caeff253-3170-4ec9-b1b5-2f7ef87f98ab" providerId="ADAL" clId="{F2536DB4-7249-4699-8899-2D9427A86948}" dt="2026-08-03T17:11:35.563" v="3466"/>
        <pc:sldMkLst>
          <pc:docMk/>
          <pc:sldMk cId="2819530371" sldId="273"/>
        </pc:sldMkLst>
        <pc:spChg chg="mod">
          <ac:chgData name="Kerry Krauch" userId="caeff253-3170-4ec9-b1b5-2f7ef87f98ab" providerId="ADAL" clId="{F2536DB4-7249-4699-8899-2D9427A86948}" dt="2026-07-28T16:36:59.955" v="3255" actId="6549"/>
          <ac:spMkLst>
            <pc:docMk/>
            <pc:sldMk cId="2819530371" sldId="273"/>
            <ac:spMk id="7" creationId="{06DC11A8-92BC-3B1C-453B-8BFAD586EB67}"/>
          </ac:spMkLst>
        </pc:spChg>
      </pc:sldChg>
      <pc:sldChg chg="modSp add mod modTransition">
        <pc:chgData name="Kerry Krauch" userId="caeff253-3170-4ec9-b1b5-2f7ef87f98ab" providerId="ADAL" clId="{F2536DB4-7249-4699-8899-2D9427A86948}" dt="2026-08-03T17:11:35.563" v="3466"/>
        <pc:sldMkLst>
          <pc:docMk/>
          <pc:sldMk cId="4008636675" sldId="274"/>
        </pc:sldMkLst>
        <pc:spChg chg="mod">
          <ac:chgData name="Kerry Krauch" userId="caeff253-3170-4ec9-b1b5-2f7ef87f98ab" providerId="ADAL" clId="{F2536DB4-7249-4699-8899-2D9427A86948}" dt="2026-07-28T16:37:06.508" v="3266" actId="6549"/>
          <ac:spMkLst>
            <pc:docMk/>
            <pc:sldMk cId="4008636675" sldId="274"/>
            <ac:spMk id="7" creationId="{DBDA3C46-00A7-96D8-4B85-5F0DB2F4EF89}"/>
          </ac:spMkLst>
        </pc:spChg>
      </pc:sldChg>
      <pc:sldChg chg="addSp delSp modSp add mod modTransition">
        <pc:chgData name="Kerry Krauch" userId="caeff253-3170-4ec9-b1b5-2f7ef87f98ab" providerId="ADAL" clId="{F2536DB4-7249-4699-8899-2D9427A86948}" dt="2026-08-03T17:11:35.563" v="3466"/>
        <pc:sldMkLst>
          <pc:docMk/>
          <pc:sldMk cId="847278413" sldId="275"/>
        </pc:sldMkLst>
        <pc:spChg chg="mod">
          <ac:chgData name="Kerry Krauch" userId="caeff253-3170-4ec9-b1b5-2f7ef87f98ab" providerId="ADAL" clId="{F2536DB4-7249-4699-8899-2D9427A86948}" dt="2026-07-31T15:36:53.579" v="3453" actId="20577"/>
          <ac:spMkLst>
            <pc:docMk/>
            <pc:sldMk cId="847278413" sldId="275"/>
            <ac:spMk id="7" creationId="{B251297C-D21C-E0AC-FF86-09D56F240903}"/>
          </ac:spMkLst>
        </pc:spChg>
        <pc:spChg chg="mod">
          <ac:chgData name="Kerry Krauch" userId="caeff253-3170-4ec9-b1b5-2f7ef87f98ab" providerId="ADAL" clId="{F2536DB4-7249-4699-8899-2D9427A86948}" dt="2026-07-23T15:43:07.045" v="1522" actId="20577"/>
          <ac:spMkLst>
            <pc:docMk/>
            <pc:sldMk cId="847278413" sldId="275"/>
            <ac:spMk id="8" creationId="{520ED910-83AE-CCF9-A320-690006D342C2}"/>
          </ac:spMkLst>
        </pc:spChg>
        <pc:picChg chg="add mod">
          <ac:chgData name="Kerry Krauch" userId="caeff253-3170-4ec9-b1b5-2f7ef87f98ab" providerId="ADAL" clId="{F2536DB4-7249-4699-8899-2D9427A86948}" dt="2026-07-27T19:12:42.346" v="2809" actId="1035"/>
          <ac:picMkLst>
            <pc:docMk/>
            <pc:sldMk cId="847278413" sldId="275"/>
            <ac:picMk id="12" creationId="{49573EFF-DA93-5963-C340-8035DD907EBF}"/>
          </ac:picMkLst>
        </pc:picChg>
      </pc:sldChg>
      <pc:sldChg chg="addSp delSp modSp add mod modTransition">
        <pc:chgData name="Kerry Krauch" userId="caeff253-3170-4ec9-b1b5-2f7ef87f98ab" providerId="ADAL" clId="{F2536DB4-7249-4699-8899-2D9427A86948}" dt="2026-08-07T19:41:38.379" v="3533" actId="2711"/>
        <pc:sldMkLst>
          <pc:docMk/>
          <pc:sldMk cId="3270243006" sldId="276"/>
        </pc:sldMkLst>
        <pc:spChg chg="mod">
          <ac:chgData name="Kerry Krauch" userId="caeff253-3170-4ec9-b1b5-2f7ef87f98ab" providerId="ADAL" clId="{F2536DB4-7249-4699-8899-2D9427A86948}" dt="2026-08-07T19:41:38.379" v="3533" actId="2711"/>
          <ac:spMkLst>
            <pc:docMk/>
            <pc:sldMk cId="3270243006" sldId="276"/>
            <ac:spMk id="7" creationId="{06052E89-9240-074D-0162-1361B55F871D}"/>
          </ac:spMkLst>
        </pc:spChg>
      </pc:sldChg>
      <pc:sldChg chg="addSp delSp modSp add mod modTransition">
        <pc:chgData name="Kerry Krauch" userId="caeff253-3170-4ec9-b1b5-2f7ef87f98ab" providerId="ADAL" clId="{F2536DB4-7249-4699-8899-2D9427A86948}" dt="2026-08-03T17:11:35.563" v="3466"/>
        <pc:sldMkLst>
          <pc:docMk/>
          <pc:sldMk cId="4065434604" sldId="277"/>
        </pc:sldMkLst>
        <pc:spChg chg="mod">
          <ac:chgData name="Kerry Krauch" userId="caeff253-3170-4ec9-b1b5-2f7ef87f98ab" providerId="ADAL" clId="{F2536DB4-7249-4699-8899-2D9427A86948}" dt="2026-07-27T19:15:30.359" v="3029" actId="1035"/>
          <ac:spMkLst>
            <pc:docMk/>
            <pc:sldMk cId="4065434604" sldId="277"/>
            <ac:spMk id="7" creationId="{4AE1E605-33EF-5F1C-B560-20B40FD48445}"/>
          </ac:spMkLst>
        </pc:spChg>
        <pc:spChg chg="mod">
          <ac:chgData name="Kerry Krauch" userId="caeff253-3170-4ec9-b1b5-2f7ef87f98ab" providerId="ADAL" clId="{F2536DB4-7249-4699-8899-2D9427A86948}" dt="2026-07-27T19:15:19.728" v="3007" actId="20577"/>
          <ac:spMkLst>
            <pc:docMk/>
            <pc:sldMk cId="4065434604" sldId="277"/>
            <ac:spMk id="8" creationId="{1E50CB22-7C1F-E066-1AD6-8D2086C6DC6B}"/>
          </ac:spMkLst>
        </pc:spChg>
        <pc:picChg chg="add mod">
          <ac:chgData name="Kerry Krauch" userId="caeff253-3170-4ec9-b1b5-2f7ef87f98ab" providerId="ADAL" clId="{F2536DB4-7249-4699-8899-2D9427A86948}" dt="2026-07-27T19:41:56.714" v="3192" actId="1076"/>
          <ac:picMkLst>
            <pc:docMk/>
            <pc:sldMk cId="4065434604" sldId="277"/>
            <ac:picMk id="12" creationId="{7F1655B8-E6E2-817D-AE4B-7BBC23A5E5E2}"/>
          </ac:picMkLst>
        </pc:picChg>
      </pc:sldChg>
      <pc:sldChg chg="addSp delSp modSp add mod modTransition">
        <pc:chgData name="Kerry Krauch" userId="caeff253-3170-4ec9-b1b5-2f7ef87f98ab" providerId="ADAL" clId="{F2536DB4-7249-4699-8899-2D9427A86948}" dt="2026-08-03T17:11:35.563" v="3466"/>
        <pc:sldMkLst>
          <pc:docMk/>
          <pc:sldMk cId="3270991209" sldId="278"/>
        </pc:sldMkLst>
        <pc:spChg chg="mod">
          <ac:chgData name="Kerry Krauch" userId="caeff253-3170-4ec9-b1b5-2f7ef87f98ab" providerId="ADAL" clId="{F2536DB4-7249-4699-8899-2D9427A86948}" dt="2026-07-23T16:49:06.529" v="2692" actId="20577"/>
          <ac:spMkLst>
            <pc:docMk/>
            <pc:sldMk cId="3270991209" sldId="278"/>
            <ac:spMk id="7" creationId="{6CCE30F8-F9EF-471C-6CCC-3D0B846033D8}"/>
          </ac:spMkLst>
        </pc:spChg>
        <pc:spChg chg="mod">
          <ac:chgData name="Kerry Krauch" userId="caeff253-3170-4ec9-b1b5-2f7ef87f98ab" providerId="ADAL" clId="{F2536DB4-7249-4699-8899-2D9427A86948}" dt="2026-07-23T16:48:37.625" v="2662" actId="6549"/>
          <ac:spMkLst>
            <pc:docMk/>
            <pc:sldMk cId="3270991209" sldId="278"/>
            <ac:spMk id="8" creationId="{94FAC799-4703-17B5-1A17-C33ED569A590}"/>
          </ac:spMkLst>
        </pc:spChg>
        <pc:picChg chg="add mod">
          <ac:chgData name="Kerry Krauch" userId="caeff253-3170-4ec9-b1b5-2f7ef87f98ab" providerId="ADAL" clId="{F2536DB4-7249-4699-8899-2D9427A86948}" dt="2026-07-27T19:06:58.269" v="2699" actId="14100"/>
          <ac:picMkLst>
            <pc:docMk/>
            <pc:sldMk cId="3270991209" sldId="278"/>
            <ac:picMk id="13" creationId="{DA5248D8-6636-E55F-BF83-F42A4FD7267C}"/>
          </ac:picMkLst>
        </pc:picChg>
      </pc:sldChg>
      <pc:sldChg chg="modSp add mod ord modTransition">
        <pc:chgData name="Kerry Krauch" userId="caeff253-3170-4ec9-b1b5-2f7ef87f98ab" providerId="ADAL" clId="{F2536DB4-7249-4699-8899-2D9427A86948}" dt="2026-08-03T17:11:35.563" v="3466"/>
        <pc:sldMkLst>
          <pc:docMk/>
          <pc:sldMk cId="256517984" sldId="279"/>
        </pc:sldMkLst>
        <pc:spChg chg="mod">
          <ac:chgData name="Kerry Krauch" userId="caeff253-3170-4ec9-b1b5-2f7ef87f98ab" providerId="ADAL" clId="{F2536DB4-7249-4699-8899-2D9427A86948}" dt="2026-07-31T13:41:09.062" v="3383" actId="20577"/>
          <ac:spMkLst>
            <pc:docMk/>
            <pc:sldMk cId="256517984" sldId="279"/>
            <ac:spMk id="8" creationId="{10D66667-2C45-F22E-E725-0031A9A8B697}"/>
          </ac:spMkLst>
        </pc:spChg>
        <pc:picChg chg="mod">
          <ac:chgData name="Kerry Krauch" userId="caeff253-3170-4ec9-b1b5-2f7ef87f98ab" providerId="ADAL" clId="{F2536DB4-7249-4699-8899-2D9427A86948}" dt="2026-07-27T19:20:20.248" v="3082" actId="1076"/>
          <ac:picMkLst>
            <pc:docMk/>
            <pc:sldMk cId="256517984" sldId="279"/>
            <ac:picMk id="10" creationId="{0E60AB51-158B-F7A2-FCC7-4D333AD04EA0}"/>
          </ac:picMkLst>
        </pc:picChg>
      </pc:sldChg>
      <pc:sldChg chg="modSp add mod ord modTransition">
        <pc:chgData name="Kerry Krauch" userId="caeff253-3170-4ec9-b1b5-2f7ef87f98ab" providerId="ADAL" clId="{F2536DB4-7249-4699-8899-2D9427A86948}" dt="2026-08-03T17:11:35.563" v="3466"/>
        <pc:sldMkLst>
          <pc:docMk/>
          <pc:sldMk cId="2196632632" sldId="280"/>
        </pc:sldMkLst>
        <pc:spChg chg="mod">
          <ac:chgData name="Kerry Krauch" userId="caeff253-3170-4ec9-b1b5-2f7ef87f98ab" providerId="ADAL" clId="{F2536DB4-7249-4699-8899-2D9427A86948}" dt="2026-07-27T19:21:10.200" v="3102" actId="20577"/>
          <ac:spMkLst>
            <pc:docMk/>
            <pc:sldMk cId="2196632632" sldId="280"/>
            <ac:spMk id="8" creationId="{5FC46716-DDFB-6CD9-C780-02C4720F9870}"/>
          </ac:spMkLst>
        </pc:spChg>
        <pc:picChg chg="mod">
          <ac:chgData name="Kerry Krauch" userId="caeff253-3170-4ec9-b1b5-2f7ef87f98ab" providerId="ADAL" clId="{F2536DB4-7249-4699-8899-2D9427A86948}" dt="2026-07-27T19:21:13.539" v="3103" actId="14100"/>
          <ac:picMkLst>
            <pc:docMk/>
            <pc:sldMk cId="2196632632" sldId="280"/>
            <ac:picMk id="10" creationId="{7CE562C8-0C94-14D8-B0AD-6888D0AD1840}"/>
          </ac:picMkLst>
        </pc:picChg>
      </pc:sldChg>
      <pc:sldChg chg="addSp delSp modSp add del mod ord modTransition delAnim">
        <pc:chgData name="Kerry Krauch" userId="caeff253-3170-4ec9-b1b5-2f7ef87f98ab" providerId="ADAL" clId="{F2536DB4-7249-4699-8899-2D9427A86948}" dt="2026-08-03T17:11:35.563" v="3466"/>
        <pc:sldMkLst>
          <pc:docMk/>
          <pc:sldMk cId="878632230" sldId="281"/>
        </pc:sldMkLst>
      </pc:sldChg>
      <pc:sldChg chg="addSp delSp modSp add mod modTransition">
        <pc:chgData name="Kerry Krauch" userId="caeff253-3170-4ec9-b1b5-2f7ef87f98ab" providerId="ADAL" clId="{F2536DB4-7249-4699-8899-2D9427A86948}" dt="2026-08-03T17:11:35.563" v="3466"/>
        <pc:sldMkLst>
          <pc:docMk/>
          <pc:sldMk cId="2552506015" sldId="282"/>
        </pc:sldMkLst>
      </pc:sldChg>
      <pc:sldChg chg="addSp delSp modSp add mod modTransition">
        <pc:chgData name="Kerry Krauch" userId="caeff253-3170-4ec9-b1b5-2f7ef87f98ab" providerId="ADAL" clId="{F2536DB4-7249-4699-8899-2D9427A86948}" dt="2026-08-03T17:11:35.563" v="3466"/>
        <pc:sldMkLst>
          <pc:docMk/>
          <pc:sldMk cId="2598637222" sldId="283"/>
        </pc:sldMkLst>
        <pc:picChg chg="add mod">
          <ac:chgData name="Kerry Krauch" userId="caeff253-3170-4ec9-b1b5-2f7ef87f98ab" providerId="ADAL" clId="{F2536DB4-7249-4699-8899-2D9427A86948}" dt="2026-07-31T13:32:15.640" v="3296" actId="1076"/>
          <ac:picMkLst>
            <pc:docMk/>
            <pc:sldMk cId="2598637222" sldId="283"/>
            <ac:picMk id="10" creationId="{9EAC849A-028A-1295-2204-65CB88EC96F6}"/>
          </ac:picMkLst>
        </pc:picChg>
      </pc:sldChg>
      <pc:sldChg chg="addSp delSp modSp add mod ord modTransition delAnim">
        <pc:chgData name="Kerry Krauch" userId="caeff253-3170-4ec9-b1b5-2f7ef87f98ab" providerId="ADAL" clId="{F2536DB4-7249-4699-8899-2D9427A86948}" dt="2026-08-03T17:11:35.563" v="3466"/>
        <pc:sldMkLst>
          <pc:docMk/>
          <pc:sldMk cId="2021535748" sldId="284"/>
        </pc:sldMkLst>
        <pc:spChg chg="add mod">
          <ac:chgData name="Kerry Krauch" userId="caeff253-3170-4ec9-b1b5-2f7ef87f98ab" providerId="ADAL" clId="{F2536DB4-7249-4699-8899-2D9427A86948}" dt="2026-07-31T13:40:48.271" v="3379" actId="1036"/>
          <ac:spMkLst>
            <pc:docMk/>
            <pc:sldMk cId="2021535748" sldId="284"/>
            <ac:spMk id="17" creationId="{015841D1-7801-1E64-52FB-C24CF9004B09}"/>
          </ac:spMkLst>
        </pc:spChg>
        <pc:picChg chg="add mod">
          <ac:chgData name="Kerry Krauch" userId="caeff253-3170-4ec9-b1b5-2f7ef87f98ab" providerId="ADAL" clId="{F2536DB4-7249-4699-8899-2D9427A86948}" dt="2026-07-31T13:40:39.555" v="3357" actId="1076"/>
          <ac:picMkLst>
            <pc:docMk/>
            <pc:sldMk cId="2021535748" sldId="284"/>
            <ac:picMk id="7" creationId="{D10CB687-C2A6-9C37-E335-3CFD537EDB1D}"/>
          </ac:picMkLst>
        </pc:picChg>
        <pc:picChg chg="add mod">
          <ac:chgData name="Kerry Krauch" userId="caeff253-3170-4ec9-b1b5-2f7ef87f98ab" providerId="ADAL" clId="{F2536DB4-7249-4699-8899-2D9427A86948}" dt="2026-07-31T13:40:43.355" v="3359" actId="1076"/>
          <ac:picMkLst>
            <pc:docMk/>
            <pc:sldMk cId="2021535748" sldId="284"/>
            <ac:picMk id="15" creationId="{CCF7996D-F3CB-F446-0E75-1E64A512ECC4}"/>
          </ac:picMkLst>
        </pc:picChg>
        <pc:picChg chg="add mod">
          <ac:chgData name="Kerry Krauch" userId="caeff253-3170-4ec9-b1b5-2f7ef87f98ab" providerId="ADAL" clId="{F2536DB4-7249-4699-8899-2D9427A86948}" dt="2026-07-31T13:40:42.059" v="3358" actId="1076"/>
          <ac:picMkLst>
            <pc:docMk/>
            <pc:sldMk cId="2021535748" sldId="284"/>
            <ac:picMk id="16" creationId="{4B256694-B3D2-D3C4-08DF-74C862921F84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FB89EF-4AB9-460C-804D-1B3CD8B8077D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A915F2A3-C8E6-4059-BB6B-829E092E0D80}">
      <dgm:prSet phldrT="[Text]" custT="1"/>
      <dgm:spPr/>
      <dgm:t>
        <a:bodyPr/>
        <a:lstStyle/>
        <a:p>
          <a:r>
            <a:rPr lang="en-US" sz="1200" dirty="0"/>
            <a:t>Deferred Action</a:t>
          </a:r>
        </a:p>
      </dgm:t>
    </dgm:pt>
    <dgm:pt modelId="{FF3D722F-BEC0-4BAF-BD5D-99805C79859A}" type="parTrans" cxnId="{3823B444-0CCC-40D9-A14F-002F09479C03}">
      <dgm:prSet/>
      <dgm:spPr/>
      <dgm:t>
        <a:bodyPr/>
        <a:lstStyle/>
        <a:p>
          <a:endParaRPr lang="en-US"/>
        </a:p>
      </dgm:t>
    </dgm:pt>
    <dgm:pt modelId="{859E073F-1711-4F96-8083-257105E49BA9}" type="sibTrans" cxnId="{3823B444-0CCC-40D9-A14F-002F09479C03}">
      <dgm:prSet/>
      <dgm:spPr/>
      <dgm:t>
        <a:bodyPr/>
        <a:lstStyle/>
        <a:p>
          <a:endParaRPr lang="en-US"/>
        </a:p>
      </dgm:t>
    </dgm:pt>
    <dgm:pt modelId="{1FAF1BE0-6458-4987-814B-12B45A5DF82D}">
      <dgm:prSet phldrT="[Text]" custT="1"/>
      <dgm:spPr/>
      <dgm:t>
        <a:bodyPr/>
        <a:lstStyle/>
        <a:p>
          <a:r>
            <a:rPr lang="en-US" sz="1200" dirty="0"/>
            <a:t>Nonimmigrant Visa Holder</a:t>
          </a:r>
        </a:p>
      </dgm:t>
    </dgm:pt>
    <dgm:pt modelId="{11827BC7-840B-4DAF-AEFB-FE76749F4D41}" type="parTrans" cxnId="{B253771C-FA34-435E-A74A-F079A09B9E1D}">
      <dgm:prSet/>
      <dgm:spPr/>
      <dgm:t>
        <a:bodyPr/>
        <a:lstStyle/>
        <a:p>
          <a:endParaRPr lang="en-US"/>
        </a:p>
      </dgm:t>
    </dgm:pt>
    <dgm:pt modelId="{F40E29CB-C628-4BA4-8F3B-0ABDBD381A84}" type="sibTrans" cxnId="{B253771C-FA34-435E-A74A-F079A09B9E1D}">
      <dgm:prSet/>
      <dgm:spPr/>
      <dgm:t>
        <a:bodyPr/>
        <a:lstStyle/>
        <a:p>
          <a:endParaRPr lang="en-US"/>
        </a:p>
      </dgm:t>
    </dgm:pt>
    <dgm:pt modelId="{82D73A5A-68AA-4FB6-A950-8F67E1B78C70}">
      <dgm:prSet phldrT="[Text]" custT="1"/>
      <dgm:spPr/>
      <dgm:t>
        <a:bodyPr/>
        <a:lstStyle/>
        <a:p>
          <a:r>
            <a:rPr lang="en-US" sz="1200" dirty="0"/>
            <a:t>Undocumented</a:t>
          </a:r>
        </a:p>
      </dgm:t>
    </dgm:pt>
    <dgm:pt modelId="{2F856B60-AE1C-449D-9217-2BA4A07F46E7}" type="parTrans" cxnId="{35C275A7-2AFC-44F7-970D-1086C85109B7}">
      <dgm:prSet/>
      <dgm:spPr/>
      <dgm:t>
        <a:bodyPr/>
        <a:lstStyle/>
        <a:p>
          <a:endParaRPr lang="en-US"/>
        </a:p>
      </dgm:t>
    </dgm:pt>
    <dgm:pt modelId="{1DFC2D39-FC57-4AD9-893F-506B2397341C}" type="sibTrans" cxnId="{35C275A7-2AFC-44F7-970D-1086C85109B7}">
      <dgm:prSet/>
      <dgm:spPr/>
      <dgm:t>
        <a:bodyPr/>
        <a:lstStyle/>
        <a:p>
          <a:endParaRPr lang="en-US"/>
        </a:p>
      </dgm:t>
    </dgm:pt>
    <dgm:pt modelId="{64B6BAEE-DDEA-458B-842C-68911A1370D0}">
      <dgm:prSet phldrT="[Text]" custT="1"/>
      <dgm:spPr/>
      <dgm:t>
        <a:bodyPr/>
        <a:lstStyle/>
        <a:p>
          <a:r>
            <a:rPr lang="en-US" sz="1200" dirty="0"/>
            <a:t>U.S. Citizen</a:t>
          </a:r>
        </a:p>
      </dgm:t>
    </dgm:pt>
    <dgm:pt modelId="{289AD4E9-C8EF-4675-B65F-4C8B2956EE53}" type="parTrans" cxnId="{633CA17D-9DE2-49B7-9CA0-1B2217125393}">
      <dgm:prSet/>
      <dgm:spPr/>
      <dgm:t>
        <a:bodyPr/>
        <a:lstStyle/>
        <a:p>
          <a:endParaRPr lang="en-US"/>
        </a:p>
      </dgm:t>
    </dgm:pt>
    <dgm:pt modelId="{5426A63F-C2E1-4725-884B-750593321E94}" type="sibTrans" cxnId="{633CA17D-9DE2-49B7-9CA0-1B2217125393}">
      <dgm:prSet/>
      <dgm:spPr/>
      <dgm:t>
        <a:bodyPr/>
        <a:lstStyle/>
        <a:p>
          <a:endParaRPr lang="en-US"/>
        </a:p>
      </dgm:t>
    </dgm:pt>
    <dgm:pt modelId="{87F8167E-8172-4665-AC3A-F92ACAF6E9F5}">
      <dgm:prSet phldrT="[Text]" custT="1"/>
      <dgm:spPr/>
      <dgm:t>
        <a:bodyPr/>
        <a:lstStyle/>
        <a:p>
          <a:r>
            <a:rPr lang="en-US" sz="1200" dirty="0"/>
            <a:t>Lawful Permanent Resident</a:t>
          </a:r>
        </a:p>
      </dgm:t>
    </dgm:pt>
    <dgm:pt modelId="{4ACF0295-21F6-4DAA-AFDE-796CDC989338}" type="parTrans" cxnId="{53DF7F80-09BB-489E-BCFC-DE01472F395A}">
      <dgm:prSet/>
      <dgm:spPr/>
      <dgm:t>
        <a:bodyPr/>
        <a:lstStyle/>
        <a:p>
          <a:endParaRPr lang="en-US"/>
        </a:p>
      </dgm:t>
    </dgm:pt>
    <dgm:pt modelId="{928D3589-4219-4EF7-A166-2FCD16D69F48}" type="sibTrans" cxnId="{53DF7F80-09BB-489E-BCFC-DE01472F395A}">
      <dgm:prSet/>
      <dgm:spPr/>
      <dgm:t>
        <a:bodyPr/>
        <a:lstStyle/>
        <a:p>
          <a:endParaRPr lang="en-US"/>
        </a:p>
      </dgm:t>
    </dgm:pt>
    <dgm:pt modelId="{5AE1F6F3-4AEA-1E4F-8DAB-D353CE6BAAE7}">
      <dgm:prSet phldrT="[Text]" custT="1"/>
      <dgm:spPr/>
      <dgm:t>
        <a:bodyPr/>
        <a:lstStyle/>
        <a:p>
          <a:r>
            <a:rPr lang="en-US" sz="1200" dirty="0"/>
            <a:t>Pending Application</a:t>
          </a:r>
        </a:p>
      </dgm:t>
    </dgm:pt>
    <dgm:pt modelId="{8893F73A-AB43-0E47-86F5-84EA80FE49B0}" type="parTrans" cxnId="{8EEFA7E3-1CA2-1F4C-B34A-48F2BC025AA1}">
      <dgm:prSet/>
      <dgm:spPr/>
      <dgm:t>
        <a:bodyPr/>
        <a:lstStyle/>
        <a:p>
          <a:endParaRPr lang="en-US"/>
        </a:p>
      </dgm:t>
    </dgm:pt>
    <dgm:pt modelId="{AE41F8ED-0BBB-6842-B7D1-BFA78D85AB48}" type="sibTrans" cxnId="{8EEFA7E3-1CA2-1F4C-B34A-48F2BC025AA1}">
      <dgm:prSet/>
      <dgm:spPr/>
      <dgm:t>
        <a:bodyPr/>
        <a:lstStyle/>
        <a:p>
          <a:endParaRPr lang="en-US"/>
        </a:p>
      </dgm:t>
    </dgm:pt>
    <dgm:pt modelId="{C71C7EBE-8031-45D7-8444-C0409F214BA3}" type="pres">
      <dgm:prSet presAssocID="{4AFB89EF-4AB9-460C-804D-1B3CD8B8077D}" presName="Name0" presStyleCnt="0">
        <dgm:presLayoutVars>
          <dgm:dir/>
          <dgm:resizeHandles val="exact"/>
        </dgm:presLayoutVars>
      </dgm:prSet>
      <dgm:spPr/>
    </dgm:pt>
    <dgm:pt modelId="{2DB7C034-32AA-4A86-84DA-AF94DF8082E4}" type="pres">
      <dgm:prSet presAssocID="{4AFB89EF-4AB9-460C-804D-1B3CD8B8077D}" presName="arrow" presStyleLbl="bgShp" presStyleIdx="0" presStyleCnt="1" custAng="0"/>
      <dgm:spPr/>
    </dgm:pt>
    <dgm:pt modelId="{198307BA-49E6-4C0D-B1D8-2C4C6CFD98D3}" type="pres">
      <dgm:prSet presAssocID="{4AFB89EF-4AB9-460C-804D-1B3CD8B8077D}" presName="points" presStyleCnt="0"/>
      <dgm:spPr/>
    </dgm:pt>
    <dgm:pt modelId="{3B3F0BB0-A583-4279-8CB7-14A4D0C65558}" type="pres">
      <dgm:prSet presAssocID="{82D73A5A-68AA-4FB6-A950-8F67E1B78C70}" presName="compositeA" presStyleCnt="0"/>
      <dgm:spPr/>
    </dgm:pt>
    <dgm:pt modelId="{C94D8873-9C88-4771-87BA-5077BEF22FD9}" type="pres">
      <dgm:prSet presAssocID="{82D73A5A-68AA-4FB6-A950-8F67E1B78C70}" presName="textA" presStyleLbl="revTx" presStyleIdx="0" presStyleCnt="6" custLinFactNeighborX="5308" custLinFactNeighborY="-374">
        <dgm:presLayoutVars>
          <dgm:bulletEnabled val="1"/>
        </dgm:presLayoutVars>
      </dgm:prSet>
      <dgm:spPr/>
    </dgm:pt>
    <dgm:pt modelId="{F3162B47-A854-4474-AA92-5F9CBDE3282B}" type="pres">
      <dgm:prSet presAssocID="{82D73A5A-68AA-4FB6-A950-8F67E1B78C70}" presName="circleA" presStyleLbl="node1" presStyleIdx="0" presStyleCnt="6" custLinFactNeighborX="35950" custLinFactNeighborY="0"/>
      <dgm:spPr/>
    </dgm:pt>
    <dgm:pt modelId="{759AF88B-2EAB-43C9-A0C5-23AB85A0E952}" type="pres">
      <dgm:prSet presAssocID="{82D73A5A-68AA-4FB6-A950-8F67E1B78C70}" presName="spaceA" presStyleCnt="0"/>
      <dgm:spPr/>
    </dgm:pt>
    <dgm:pt modelId="{2BA84572-C3D9-4266-9330-FA5098BADF2D}" type="pres">
      <dgm:prSet presAssocID="{1DFC2D39-FC57-4AD9-893F-506B2397341C}" presName="space" presStyleCnt="0"/>
      <dgm:spPr/>
    </dgm:pt>
    <dgm:pt modelId="{D135C377-2854-0A47-8223-26E739054D9C}" type="pres">
      <dgm:prSet presAssocID="{5AE1F6F3-4AEA-1E4F-8DAB-D353CE6BAAE7}" presName="compositeB" presStyleCnt="0"/>
      <dgm:spPr/>
    </dgm:pt>
    <dgm:pt modelId="{29968C99-441A-A241-94F6-7F6EFAE32BF4}" type="pres">
      <dgm:prSet presAssocID="{5AE1F6F3-4AEA-1E4F-8DAB-D353CE6BAAE7}" presName="textB" presStyleLbl="revTx" presStyleIdx="1" presStyleCnt="6">
        <dgm:presLayoutVars>
          <dgm:bulletEnabled val="1"/>
        </dgm:presLayoutVars>
      </dgm:prSet>
      <dgm:spPr/>
    </dgm:pt>
    <dgm:pt modelId="{4DBE7CBD-9289-DF4C-B4CA-1EE453F1BDB5}" type="pres">
      <dgm:prSet presAssocID="{5AE1F6F3-4AEA-1E4F-8DAB-D353CE6BAAE7}" presName="circleB" presStyleLbl="node1" presStyleIdx="1" presStyleCnt="6"/>
      <dgm:spPr/>
    </dgm:pt>
    <dgm:pt modelId="{E86B2360-8967-394B-948C-E73BD0ABC604}" type="pres">
      <dgm:prSet presAssocID="{5AE1F6F3-4AEA-1E4F-8DAB-D353CE6BAAE7}" presName="spaceB" presStyleCnt="0"/>
      <dgm:spPr/>
    </dgm:pt>
    <dgm:pt modelId="{7A5DE11D-5761-7D4B-BDF6-A9F3837B90AA}" type="pres">
      <dgm:prSet presAssocID="{AE41F8ED-0BBB-6842-B7D1-BFA78D85AB48}" presName="space" presStyleCnt="0"/>
      <dgm:spPr/>
    </dgm:pt>
    <dgm:pt modelId="{304FE0FD-51D6-A34D-B24E-C572684080D2}" type="pres">
      <dgm:prSet presAssocID="{A915F2A3-C8E6-4059-BB6B-829E092E0D80}" presName="compositeA" presStyleCnt="0"/>
      <dgm:spPr/>
    </dgm:pt>
    <dgm:pt modelId="{22B25681-B913-4B46-A39F-B016CD675054}" type="pres">
      <dgm:prSet presAssocID="{A915F2A3-C8E6-4059-BB6B-829E092E0D80}" presName="textA" presStyleLbl="revTx" presStyleIdx="2" presStyleCnt="6">
        <dgm:presLayoutVars>
          <dgm:bulletEnabled val="1"/>
        </dgm:presLayoutVars>
      </dgm:prSet>
      <dgm:spPr/>
    </dgm:pt>
    <dgm:pt modelId="{E3005F80-642E-4045-87AD-7FCDEDE71685}" type="pres">
      <dgm:prSet presAssocID="{A915F2A3-C8E6-4059-BB6B-829E092E0D80}" presName="circleA" presStyleLbl="node1" presStyleIdx="2" presStyleCnt="6"/>
      <dgm:spPr/>
    </dgm:pt>
    <dgm:pt modelId="{DE82481E-443F-A849-81E7-CEEAF6B31DFD}" type="pres">
      <dgm:prSet presAssocID="{A915F2A3-C8E6-4059-BB6B-829E092E0D80}" presName="spaceA" presStyleCnt="0"/>
      <dgm:spPr/>
    </dgm:pt>
    <dgm:pt modelId="{40AC472C-6E7E-4CD5-A845-2EF4B4E3247A}" type="pres">
      <dgm:prSet presAssocID="{859E073F-1711-4F96-8083-257105E49BA9}" presName="space" presStyleCnt="0"/>
      <dgm:spPr/>
    </dgm:pt>
    <dgm:pt modelId="{58477A04-78C0-7F41-82E0-2EA3D8FB1E19}" type="pres">
      <dgm:prSet presAssocID="{1FAF1BE0-6458-4987-814B-12B45A5DF82D}" presName="compositeB" presStyleCnt="0"/>
      <dgm:spPr/>
    </dgm:pt>
    <dgm:pt modelId="{A22C6329-C802-7E46-95D1-25A0F2A8F81F}" type="pres">
      <dgm:prSet presAssocID="{1FAF1BE0-6458-4987-814B-12B45A5DF82D}" presName="textB" presStyleLbl="revTx" presStyleIdx="3" presStyleCnt="6">
        <dgm:presLayoutVars>
          <dgm:bulletEnabled val="1"/>
        </dgm:presLayoutVars>
      </dgm:prSet>
      <dgm:spPr/>
    </dgm:pt>
    <dgm:pt modelId="{334C3A63-CBDC-C84C-A6CE-25504C05ECEE}" type="pres">
      <dgm:prSet presAssocID="{1FAF1BE0-6458-4987-814B-12B45A5DF82D}" presName="circleB" presStyleLbl="node1" presStyleIdx="3" presStyleCnt="6"/>
      <dgm:spPr/>
    </dgm:pt>
    <dgm:pt modelId="{59A384B0-B490-784E-819C-07150E521BEC}" type="pres">
      <dgm:prSet presAssocID="{1FAF1BE0-6458-4987-814B-12B45A5DF82D}" presName="spaceB" presStyleCnt="0"/>
      <dgm:spPr/>
    </dgm:pt>
    <dgm:pt modelId="{1CA609EB-0F6D-4434-8F02-759E0A37CBDD}" type="pres">
      <dgm:prSet presAssocID="{F40E29CB-C628-4BA4-8F3B-0ABDBD381A84}" presName="space" presStyleCnt="0"/>
      <dgm:spPr/>
    </dgm:pt>
    <dgm:pt modelId="{38865869-41A1-2F49-AED8-970FF36AC8C7}" type="pres">
      <dgm:prSet presAssocID="{87F8167E-8172-4665-AC3A-F92ACAF6E9F5}" presName="compositeA" presStyleCnt="0"/>
      <dgm:spPr/>
    </dgm:pt>
    <dgm:pt modelId="{71E932E7-117D-AD44-91A6-0CA626595075}" type="pres">
      <dgm:prSet presAssocID="{87F8167E-8172-4665-AC3A-F92ACAF6E9F5}" presName="textA" presStyleLbl="revTx" presStyleIdx="4" presStyleCnt="6">
        <dgm:presLayoutVars>
          <dgm:bulletEnabled val="1"/>
        </dgm:presLayoutVars>
      </dgm:prSet>
      <dgm:spPr/>
    </dgm:pt>
    <dgm:pt modelId="{E06496D9-89A5-6C4F-88B7-F7E0C8E27712}" type="pres">
      <dgm:prSet presAssocID="{87F8167E-8172-4665-AC3A-F92ACAF6E9F5}" presName="circleA" presStyleLbl="node1" presStyleIdx="4" presStyleCnt="6"/>
      <dgm:spPr/>
    </dgm:pt>
    <dgm:pt modelId="{79949D98-DB32-C649-BA39-CE24C5C161EC}" type="pres">
      <dgm:prSet presAssocID="{87F8167E-8172-4665-AC3A-F92ACAF6E9F5}" presName="spaceA" presStyleCnt="0"/>
      <dgm:spPr/>
    </dgm:pt>
    <dgm:pt modelId="{58538F8B-5FB6-4E9A-882E-B80771610F13}" type="pres">
      <dgm:prSet presAssocID="{928D3589-4219-4EF7-A166-2FCD16D69F48}" presName="space" presStyleCnt="0"/>
      <dgm:spPr/>
    </dgm:pt>
    <dgm:pt modelId="{D33211FA-AEA7-1540-B6D3-DF3382E564B0}" type="pres">
      <dgm:prSet presAssocID="{64B6BAEE-DDEA-458B-842C-68911A1370D0}" presName="compositeB" presStyleCnt="0"/>
      <dgm:spPr/>
    </dgm:pt>
    <dgm:pt modelId="{836C275F-2053-8949-9438-8E6F6BFC0290}" type="pres">
      <dgm:prSet presAssocID="{64B6BAEE-DDEA-458B-842C-68911A1370D0}" presName="textB" presStyleLbl="revTx" presStyleIdx="5" presStyleCnt="6">
        <dgm:presLayoutVars>
          <dgm:bulletEnabled val="1"/>
        </dgm:presLayoutVars>
      </dgm:prSet>
      <dgm:spPr/>
    </dgm:pt>
    <dgm:pt modelId="{DE87AC59-0536-F744-AC28-E55F49D7D15A}" type="pres">
      <dgm:prSet presAssocID="{64B6BAEE-DDEA-458B-842C-68911A1370D0}" presName="circleB" presStyleLbl="node1" presStyleIdx="5" presStyleCnt="6"/>
      <dgm:spPr/>
    </dgm:pt>
    <dgm:pt modelId="{D1665B89-74CE-9C4B-8DDB-AC86AD36817B}" type="pres">
      <dgm:prSet presAssocID="{64B6BAEE-DDEA-458B-842C-68911A1370D0}" presName="spaceB" presStyleCnt="0"/>
      <dgm:spPr/>
    </dgm:pt>
  </dgm:ptLst>
  <dgm:cxnLst>
    <dgm:cxn modelId="{B253771C-FA34-435E-A74A-F079A09B9E1D}" srcId="{4AFB89EF-4AB9-460C-804D-1B3CD8B8077D}" destId="{1FAF1BE0-6458-4987-814B-12B45A5DF82D}" srcOrd="3" destOrd="0" parTransId="{11827BC7-840B-4DAF-AEFB-FE76749F4D41}" sibTransId="{F40E29CB-C628-4BA4-8F3B-0ABDBD381A84}"/>
    <dgm:cxn modelId="{1C70CA5D-118C-C440-B953-607AA75A3FD0}" type="presOf" srcId="{87F8167E-8172-4665-AC3A-F92ACAF6E9F5}" destId="{71E932E7-117D-AD44-91A6-0CA626595075}" srcOrd="0" destOrd="0" presId="urn:microsoft.com/office/officeart/2005/8/layout/hProcess11"/>
    <dgm:cxn modelId="{3823B444-0CCC-40D9-A14F-002F09479C03}" srcId="{4AFB89EF-4AB9-460C-804D-1B3CD8B8077D}" destId="{A915F2A3-C8E6-4059-BB6B-829E092E0D80}" srcOrd="2" destOrd="0" parTransId="{FF3D722F-BEC0-4BAF-BD5D-99805C79859A}" sibTransId="{859E073F-1711-4F96-8083-257105E49BA9}"/>
    <dgm:cxn modelId="{AB0A3645-F28F-2B46-9D9C-0C42673DF555}" type="presOf" srcId="{1FAF1BE0-6458-4987-814B-12B45A5DF82D}" destId="{A22C6329-C802-7E46-95D1-25A0F2A8F81F}" srcOrd="0" destOrd="0" presId="urn:microsoft.com/office/officeart/2005/8/layout/hProcess11"/>
    <dgm:cxn modelId="{EC8BAB69-2F0B-DD4E-AA79-3D0EE417E5F0}" type="presOf" srcId="{A915F2A3-C8E6-4059-BB6B-829E092E0D80}" destId="{22B25681-B913-4B46-A39F-B016CD675054}" srcOrd="0" destOrd="0" presId="urn:microsoft.com/office/officeart/2005/8/layout/hProcess11"/>
    <dgm:cxn modelId="{633CA17D-9DE2-49B7-9CA0-1B2217125393}" srcId="{4AFB89EF-4AB9-460C-804D-1B3CD8B8077D}" destId="{64B6BAEE-DDEA-458B-842C-68911A1370D0}" srcOrd="5" destOrd="0" parTransId="{289AD4E9-C8EF-4675-B65F-4C8B2956EE53}" sibTransId="{5426A63F-C2E1-4725-884B-750593321E94}"/>
    <dgm:cxn modelId="{53DF7F80-09BB-489E-BCFC-DE01472F395A}" srcId="{4AFB89EF-4AB9-460C-804D-1B3CD8B8077D}" destId="{87F8167E-8172-4665-AC3A-F92ACAF6E9F5}" srcOrd="4" destOrd="0" parTransId="{4ACF0295-21F6-4DAA-AFDE-796CDC989338}" sibTransId="{928D3589-4219-4EF7-A166-2FCD16D69F48}"/>
    <dgm:cxn modelId="{5B10F898-8CFF-AD4A-9329-2A66558A5028}" type="presOf" srcId="{5AE1F6F3-4AEA-1E4F-8DAB-D353CE6BAAE7}" destId="{29968C99-441A-A241-94F6-7F6EFAE32BF4}" srcOrd="0" destOrd="0" presId="urn:microsoft.com/office/officeart/2005/8/layout/hProcess11"/>
    <dgm:cxn modelId="{35C275A7-2AFC-44F7-970D-1086C85109B7}" srcId="{4AFB89EF-4AB9-460C-804D-1B3CD8B8077D}" destId="{82D73A5A-68AA-4FB6-A950-8F67E1B78C70}" srcOrd="0" destOrd="0" parTransId="{2F856B60-AE1C-449D-9217-2BA4A07F46E7}" sibTransId="{1DFC2D39-FC57-4AD9-893F-506B2397341C}"/>
    <dgm:cxn modelId="{BF7B6DB1-CCB4-D249-B9CB-2FE80F0D830E}" type="presOf" srcId="{64B6BAEE-DDEA-458B-842C-68911A1370D0}" destId="{836C275F-2053-8949-9438-8E6F6BFC0290}" srcOrd="0" destOrd="0" presId="urn:microsoft.com/office/officeart/2005/8/layout/hProcess11"/>
    <dgm:cxn modelId="{CA8A31D7-722E-4655-9863-F19E59D75478}" type="presOf" srcId="{4AFB89EF-4AB9-460C-804D-1B3CD8B8077D}" destId="{C71C7EBE-8031-45D7-8444-C0409F214BA3}" srcOrd="0" destOrd="0" presId="urn:microsoft.com/office/officeart/2005/8/layout/hProcess11"/>
    <dgm:cxn modelId="{2236B1DF-31FD-4F4C-87D1-8836291CDB4D}" type="presOf" srcId="{82D73A5A-68AA-4FB6-A950-8F67E1B78C70}" destId="{C94D8873-9C88-4771-87BA-5077BEF22FD9}" srcOrd="0" destOrd="0" presId="urn:microsoft.com/office/officeart/2005/8/layout/hProcess11"/>
    <dgm:cxn modelId="{8EEFA7E3-1CA2-1F4C-B34A-48F2BC025AA1}" srcId="{4AFB89EF-4AB9-460C-804D-1B3CD8B8077D}" destId="{5AE1F6F3-4AEA-1E4F-8DAB-D353CE6BAAE7}" srcOrd="1" destOrd="0" parTransId="{8893F73A-AB43-0E47-86F5-84EA80FE49B0}" sibTransId="{AE41F8ED-0BBB-6842-B7D1-BFA78D85AB48}"/>
    <dgm:cxn modelId="{B0B3AF10-4156-4591-8A4A-041CA6C5D732}" type="presParOf" srcId="{C71C7EBE-8031-45D7-8444-C0409F214BA3}" destId="{2DB7C034-32AA-4A86-84DA-AF94DF8082E4}" srcOrd="0" destOrd="0" presId="urn:microsoft.com/office/officeart/2005/8/layout/hProcess11"/>
    <dgm:cxn modelId="{DBE3C326-1D96-424A-871E-4EF65C8BD97A}" type="presParOf" srcId="{C71C7EBE-8031-45D7-8444-C0409F214BA3}" destId="{198307BA-49E6-4C0D-B1D8-2C4C6CFD98D3}" srcOrd="1" destOrd="0" presId="urn:microsoft.com/office/officeart/2005/8/layout/hProcess11"/>
    <dgm:cxn modelId="{9138E3E2-2600-45A8-94EA-F4059B762897}" type="presParOf" srcId="{198307BA-49E6-4C0D-B1D8-2C4C6CFD98D3}" destId="{3B3F0BB0-A583-4279-8CB7-14A4D0C65558}" srcOrd="0" destOrd="0" presId="urn:microsoft.com/office/officeart/2005/8/layout/hProcess11"/>
    <dgm:cxn modelId="{7ED8698A-A394-4F81-B8A2-90D49171B805}" type="presParOf" srcId="{3B3F0BB0-A583-4279-8CB7-14A4D0C65558}" destId="{C94D8873-9C88-4771-87BA-5077BEF22FD9}" srcOrd="0" destOrd="0" presId="urn:microsoft.com/office/officeart/2005/8/layout/hProcess11"/>
    <dgm:cxn modelId="{FFA83795-04EA-4837-AC17-00293B75A8B7}" type="presParOf" srcId="{3B3F0BB0-A583-4279-8CB7-14A4D0C65558}" destId="{F3162B47-A854-4474-AA92-5F9CBDE3282B}" srcOrd="1" destOrd="0" presId="urn:microsoft.com/office/officeart/2005/8/layout/hProcess11"/>
    <dgm:cxn modelId="{4EECCB87-5A2A-4988-9C67-703920A3F6D6}" type="presParOf" srcId="{3B3F0BB0-A583-4279-8CB7-14A4D0C65558}" destId="{759AF88B-2EAB-43C9-A0C5-23AB85A0E952}" srcOrd="2" destOrd="0" presId="urn:microsoft.com/office/officeart/2005/8/layout/hProcess11"/>
    <dgm:cxn modelId="{3CDBADCE-BB25-49BD-A440-9188597C7CA1}" type="presParOf" srcId="{198307BA-49E6-4C0D-B1D8-2C4C6CFD98D3}" destId="{2BA84572-C3D9-4266-9330-FA5098BADF2D}" srcOrd="1" destOrd="0" presId="urn:microsoft.com/office/officeart/2005/8/layout/hProcess11"/>
    <dgm:cxn modelId="{F1637A3D-E528-914A-8A1E-27DF7D42194D}" type="presParOf" srcId="{198307BA-49E6-4C0D-B1D8-2C4C6CFD98D3}" destId="{D135C377-2854-0A47-8223-26E739054D9C}" srcOrd="2" destOrd="0" presId="urn:microsoft.com/office/officeart/2005/8/layout/hProcess11"/>
    <dgm:cxn modelId="{7B7C6CAB-238E-D64F-9018-55C6506E6988}" type="presParOf" srcId="{D135C377-2854-0A47-8223-26E739054D9C}" destId="{29968C99-441A-A241-94F6-7F6EFAE32BF4}" srcOrd="0" destOrd="0" presId="urn:microsoft.com/office/officeart/2005/8/layout/hProcess11"/>
    <dgm:cxn modelId="{8E1C156D-4083-4D4B-A53E-99D167327AAF}" type="presParOf" srcId="{D135C377-2854-0A47-8223-26E739054D9C}" destId="{4DBE7CBD-9289-DF4C-B4CA-1EE453F1BDB5}" srcOrd="1" destOrd="0" presId="urn:microsoft.com/office/officeart/2005/8/layout/hProcess11"/>
    <dgm:cxn modelId="{91AA58AD-135E-3A4B-8486-AA2A71D4ADE1}" type="presParOf" srcId="{D135C377-2854-0A47-8223-26E739054D9C}" destId="{E86B2360-8967-394B-948C-E73BD0ABC604}" srcOrd="2" destOrd="0" presId="urn:microsoft.com/office/officeart/2005/8/layout/hProcess11"/>
    <dgm:cxn modelId="{A1786E78-A1A5-E24B-BC7E-1AFA4F7BA2BD}" type="presParOf" srcId="{198307BA-49E6-4C0D-B1D8-2C4C6CFD98D3}" destId="{7A5DE11D-5761-7D4B-BDF6-A9F3837B90AA}" srcOrd="3" destOrd="0" presId="urn:microsoft.com/office/officeart/2005/8/layout/hProcess11"/>
    <dgm:cxn modelId="{54EC3669-0B70-1945-A687-733CC68CEA07}" type="presParOf" srcId="{198307BA-49E6-4C0D-B1D8-2C4C6CFD98D3}" destId="{304FE0FD-51D6-A34D-B24E-C572684080D2}" srcOrd="4" destOrd="0" presId="urn:microsoft.com/office/officeart/2005/8/layout/hProcess11"/>
    <dgm:cxn modelId="{B5E4F703-FC37-B149-8834-7DE927243027}" type="presParOf" srcId="{304FE0FD-51D6-A34D-B24E-C572684080D2}" destId="{22B25681-B913-4B46-A39F-B016CD675054}" srcOrd="0" destOrd="0" presId="urn:microsoft.com/office/officeart/2005/8/layout/hProcess11"/>
    <dgm:cxn modelId="{4321FC22-45E3-DE4E-B763-8D3FD199622C}" type="presParOf" srcId="{304FE0FD-51D6-A34D-B24E-C572684080D2}" destId="{E3005F80-642E-4045-87AD-7FCDEDE71685}" srcOrd="1" destOrd="0" presId="urn:microsoft.com/office/officeart/2005/8/layout/hProcess11"/>
    <dgm:cxn modelId="{4C516739-BA74-344E-A89A-7D390BEB184D}" type="presParOf" srcId="{304FE0FD-51D6-A34D-B24E-C572684080D2}" destId="{DE82481E-443F-A849-81E7-CEEAF6B31DFD}" srcOrd="2" destOrd="0" presId="urn:microsoft.com/office/officeart/2005/8/layout/hProcess11"/>
    <dgm:cxn modelId="{1097BB19-8906-4B02-90BC-6CAAC6C313A2}" type="presParOf" srcId="{198307BA-49E6-4C0D-B1D8-2C4C6CFD98D3}" destId="{40AC472C-6E7E-4CD5-A845-2EF4B4E3247A}" srcOrd="5" destOrd="0" presId="urn:microsoft.com/office/officeart/2005/8/layout/hProcess11"/>
    <dgm:cxn modelId="{EE40ACB5-2CF6-8E47-A22A-9F65680A8F15}" type="presParOf" srcId="{198307BA-49E6-4C0D-B1D8-2C4C6CFD98D3}" destId="{58477A04-78C0-7F41-82E0-2EA3D8FB1E19}" srcOrd="6" destOrd="0" presId="urn:microsoft.com/office/officeart/2005/8/layout/hProcess11"/>
    <dgm:cxn modelId="{30BF4E55-00FF-BC4C-9A5A-B185637BF790}" type="presParOf" srcId="{58477A04-78C0-7F41-82E0-2EA3D8FB1E19}" destId="{A22C6329-C802-7E46-95D1-25A0F2A8F81F}" srcOrd="0" destOrd="0" presId="urn:microsoft.com/office/officeart/2005/8/layout/hProcess11"/>
    <dgm:cxn modelId="{78C25CD0-7B6A-BA42-96E0-EA6BC7EF7D3D}" type="presParOf" srcId="{58477A04-78C0-7F41-82E0-2EA3D8FB1E19}" destId="{334C3A63-CBDC-C84C-A6CE-25504C05ECEE}" srcOrd="1" destOrd="0" presId="urn:microsoft.com/office/officeart/2005/8/layout/hProcess11"/>
    <dgm:cxn modelId="{425C660B-2B85-1846-A00B-E7ABE549BCFD}" type="presParOf" srcId="{58477A04-78C0-7F41-82E0-2EA3D8FB1E19}" destId="{59A384B0-B490-784E-819C-07150E521BEC}" srcOrd="2" destOrd="0" presId="urn:microsoft.com/office/officeart/2005/8/layout/hProcess11"/>
    <dgm:cxn modelId="{DB03A44E-E883-458E-BF13-8492220036CD}" type="presParOf" srcId="{198307BA-49E6-4C0D-B1D8-2C4C6CFD98D3}" destId="{1CA609EB-0F6D-4434-8F02-759E0A37CBDD}" srcOrd="7" destOrd="0" presId="urn:microsoft.com/office/officeart/2005/8/layout/hProcess11"/>
    <dgm:cxn modelId="{4392F1DD-B02A-8141-B0E5-DAF397AF4F03}" type="presParOf" srcId="{198307BA-49E6-4C0D-B1D8-2C4C6CFD98D3}" destId="{38865869-41A1-2F49-AED8-970FF36AC8C7}" srcOrd="8" destOrd="0" presId="urn:microsoft.com/office/officeart/2005/8/layout/hProcess11"/>
    <dgm:cxn modelId="{6E17A477-5C02-1E4B-B7EB-366654E14B20}" type="presParOf" srcId="{38865869-41A1-2F49-AED8-970FF36AC8C7}" destId="{71E932E7-117D-AD44-91A6-0CA626595075}" srcOrd="0" destOrd="0" presId="urn:microsoft.com/office/officeart/2005/8/layout/hProcess11"/>
    <dgm:cxn modelId="{7262D77C-48FA-0C45-AAB4-30583A8B1E12}" type="presParOf" srcId="{38865869-41A1-2F49-AED8-970FF36AC8C7}" destId="{E06496D9-89A5-6C4F-88B7-F7E0C8E27712}" srcOrd="1" destOrd="0" presId="urn:microsoft.com/office/officeart/2005/8/layout/hProcess11"/>
    <dgm:cxn modelId="{3979927B-1C75-2940-9A18-764BBC042073}" type="presParOf" srcId="{38865869-41A1-2F49-AED8-970FF36AC8C7}" destId="{79949D98-DB32-C649-BA39-CE24C5C161EC}" srcOrd="2" destOrd="0" presId="urn:microsoft.com/office/officeart/2005/8/layout/hProcess11"/>
    <dgm:cxn modelId="{B25EA734-D2BB-47D3-AFC0-B823573A7A4B}" type="presParOf" srcId="{198307BA-49E6-4C0D-B1D8-2C4C6CFD98D3}" destId="{58538F8B-5FB6-4E9A-882E-B80771610F13}" srcOrd="9" destOrd="0" presId="urn:microsoft.com/office/officeart/2005/8/layout/hProcess11"/>
    <dgm:cxn modelId="{119BA9C8-D7E8-CC46-B00A-C56582C26C82}" type="presParOf" srcId="{198307BA-49E6-4C0D-B1D8-2C4C6CFD98D3}" destId="{D33211FA-AEA7-1540-B6D3-DF3382E564B0}" srcOrd="10" destOrd="0" presId="urn:microsoft.com/office/officeart/2005/8/layout/hProcess11"/>
    <dgm:cxn modelId="{87046C4E-AF46-A842-8ACF-C051D91C7525}" type="presParOf" srcId="{D33211FA-AEA7-1540-B6D3-DF3382E564B0}" destId="{836C275F-2053-8949-9438-8E6F6BFC0290}" srcOrd="0" destOrd="0" presId="urn:microsoft.com/office/officeart/2005/8/layout/hProcess11"/>
    <dgm:cxn modelId="{28D2060C-556D-B94B-88F8-A785FFA0C3F2}" type="presParOf" srcId="{D33211FA-AEA7-1540-B6D3-DF3382E564B0}" destId="{DE87AC59-0536-F744-AC28-E55F49D7D15A}" srcOrd="1" destOrd="0" presId="urn:microsoft.com/office/officeart/2005/8/layout/hProcess11"/>
    <dgm:cxn modelId="{83A74546-0EB2-F547-B299-03C572F48F3E}" type="presParOf" srcId="{D33211FA-AEA7-1540-B6D3-DF3382E564B0}" destId="{D1665B89-74CE-9C4B-8DDB-AC86AD36817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7C034-32AA-4A86-84DA-AF94DF8082E4}">
      <dsp:nvSpPr>
        <dsp:cNvPr id="0" name=""/>
        <dsp:cNvSpPr/>
      </dsp:nvSpPr>
      <dsp:spPr>
        <a:xfrm>
          <a:off x="0" y="1535405"/>
          <a:ext cx="12726867" cy="204720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4D8873-9C88-4771-87BA-5077BEF22FD9}">
      <dsp:nvSpPr>
        <dsp:cNvPr id="0" name=""/>
        <dsp:cNvSpPr/>
      </dsp:nvSpPr>
      <dsp:spPr>
        <a:xfrm>
          <a:off x="100370" y="0"/>
          <a:ext cx="1831662" cy="2047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Undocumented</a:t>
          </a:r>
        </a:p>
      </dsp:txBody>
      <dsp:txXfrm>
        <a:off x="100370" y="0"/>
        <a:ext cx="1831662" cy="2047208"/>
      </dsp:txXfrm>
    </dsp:sp>
    <dsp:sp modelId="{F3162B47-A854-4474-AA92-5F9CBDE3282B}">
      <dsp:nvSpPr>
        <dsp:cNvPr id="0" name=""/>
        <dsp:cNvSpPr/>
      </dsp:nvSpPr>
      <dsp:spPr>
        <a:xfrm>
          <a:off x="847068" y="2303109"/>
          <a:ext cx="511802" cy="511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68C99-441A-A241-94F6-7F6EFAE32BF4}">
      <dsp:nvSpPr>
        <dsp:cNvPr id="0" name=""/>
        <dsp:cNvSpPr/>
      </dsp:nvSpPr>
      <dsp:spPr>
        <a:xfrm>
          <a:off x="1926391" y="3070811"/>
          <a:ext cx="1831662" cy="2047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Pending Application</a:t>
          </a:r>
        </a:p>
      </dsp:txBody>
      <dsp:txXfrm>
        <a:off x="1926391" y="3070811"/>
        <a:ext cx="1831662" cy="2047208"/>
      </dsp:txXfrm>
    </dsp:sp>
    <dsp:sp modelId="{4DBE7CBD-9289-DF4C-B4CA-1EE453F1BDB5}">
      <dsp:nvSpPr>
        <dsp:cNvPr id="0" name=""/>
        <dsp:cNvSpPr/>
      </dsp:nvSpPr>
      <dsp:spPr>
        <a:xfrm>
          <a:off x="2586321" y="2303109"/>
          <a:ext cx="511802" cy="511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B25681-B913-4B46-A39F-B016CD675054}">
      <dsp:nvSpPr>
        <dsp:cNvPr id="0" name=""/>
        <dsp:cNvSpPr/>
      </dsp:nvSpPr>
      <dsp:spPr>
        <a:xfrm>
          <a:off x="3849636" y="0"/>
          <a:ext cx="1831662" cy="2047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Deferred Action</a:t>
          </a:r>
        </a:p>
      </dsp:txBody>
      <dsp:txXfrm>
        <a:off x="3849636" y="0"/>
        <a:ext cx="1831662" cy="2047208"/>
      </dsp:txXfrm>
    </dsp:sp>
    <dsp:sp modelId="{E3005F80-642E-4045-87AD-7FCDEDE71685}">
      <dsp:nvSpPr>
        <dsp:cNvPr id="0" name=""/>
        <dsp:cNvSpPr/>
      </dsp:nvSpPr>
      <dsp:spPr>
        <a:xfrm>
          <a:off x="4509566" y="2303109"/>
          <a:ext cx="511802" cy="511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2C6329-C802-7E46-95D1-25A0F2A8F81F}">
      <dsp:nvSpPr>
        <dsp:cNvPr id="0" name=""/>
        <dsp:cNvSpPr/>
      </dsp:nvSpPr>
      <dsp:spPr>
        <a:xfrm>
          <a:off x="5772881" y="3070811"/>
          <a:ext cx="1831662" cy="2047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Nonimmigrant Visa Holder</a:t>
          </a:r>
        </a:p>
      </dsp:txBody>
      <dsp:txXfrm>
        <a:off x="5772881" y="3070811"/>
        <a:ext cx="1831662" cy="2047208"/>
      </dsp:txXfrm>
    </dsp:sp>
    <dsp:sp modelId="{334C3A63-CBDC-C84C-A6CE-25504C05ECEE}">
      <dsp:nvSpPr>
        <dsp:cNvPr id="0" name=""/>
        <dsp:cNvSpPr/>
      </dsp:nvSpPr>
      <dsp:spPr>
        <a:xfrm>
          <a:off x="6432811" y="2303109"/>
          <a:ext cx="511802" cy="511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E932E7-117D-AD44-91A6-0CA626595075}">
      <dsp:nvSpPr>
        <dsp:cNvPr id="0" name=""/>
        <dsp:cNvSpPr/>
      </dsp:nvSpPr>
      <dsp:spPr>
        <a:xfrm>
          <a:off x="7696126" y="0"/>
          <a:ext cx="1831662" cy="2047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Lawful Permanent Resident</a:t>
          </a:r>
        </a:p>
      </dsp:txBody>
      <dsp:txXfrm>
        <a:off x="7696126" y="0"/>
        <a:ext cx="1831662" cy="2047208"/>
      </dsp:txXfrm>
    </dsp:sp>
    <dsp:sp modelId="{E06496D9-89A5-6C4F-88B7-F7E0C8E27712}">
      <dsp:nvSpPr>
        <dsp:cNvPr id="0" name=""/>
        <dsp:cNvSpPr/>
      </dsp:nvSpPr>
      <dsp:spPr>
        <a:xfrm>
          <a:off x="8356057" y="2303109"/>
          <a:ext cx="511802" cy="511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C275F-2053-8949-9438-8E6F6BFC0290}">
      <dsp:nvSpPr>
        <dsp:cNvPr id="0" name=""/>
        <dsp:cNvSpPr/>
      </dsp:nvSpPr>
      <dsp:spPr>
        <a:xfrm>
          <a:off x="9619372" y="3070811"/>
          <a:ext cx="1831662" cy="20472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U.S. Citizen</a:t>
          </a:r>
        </a:p>
      </dsp:txBody>
      <dsp:txXfrm>
        <a:off x="9619372" y="3070811"/>
        <a:ext cx="1831662" cy="2047208"/>
      </dsp:txXfrm>
    </dsp:sp>
    <dsp:sp modelId="{DE87AC59-0536-F744-AC28-E55F49D7D15A}">
      <dsp:nvSpPr>
        <dsp:cNvPr id="0" name=""/>
        <dsp:cNvSpPr/>
      </dsp:nvSpPr>
      <dsp:spPr>
        <a:xfrm>
          <a:off x="10279302" y="2303109"/>
          <a:ext cx="511802" cy="5118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timeline" pri="103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69E35-866B-4C9B-9F29-E07EC6602C32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051F3-09AE-4145-A3F9-14EA41CEBC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023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051F3-09AE-4145-A3F9-14EA41CEBC9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61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33044-6E0B-7380-FDE5-40C448FC4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BF27D4-920A-9FA4-1896-E452F1D04F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E0B66A-D4B3-D4A2-87C4-662515F38C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B43542-EB8B-0FC8-5C73-5C777B4C4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051F3-09AE-4145-A3F9-14EA41CEBC9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21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CC43E-D793-B079-4737-05FD8BF20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4FF903-7490-3D3B-FE07-94195224D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9C7734-ED29-33FA-501F-75783925E7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87917-FC93-08AE-0682-C30FA5D6B1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051F3-09AE-4145-A3F9-14EA41CEBC9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49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6BA2E-EC32-4814-B80B-BCF994E08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7F2619-431B-2A89-847B-B0EB3D13AF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8CA32A-2F39-E85A-4C9A-3ECBEEFD0D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744F9-854F-6687-7B18-6CE2F314AB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051F3-09AE-4145-A3F9-14EA41CEBC9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739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F8285-9993-0C34-76F6-0F95D4817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72CBE1-0713-87BF-3635-71192AE66A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63221B-7D74-EA22-C268-24778AE30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E08FC-AF38-4991-D159-74AB0A9B1B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2051F3-09AE-4145-A3F9-14EA41CEBC9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42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hud.gov/states/tennessee" TargetMode="External"/><Relationship Id="rId4" Type="http://schemas.openxmlformats.org/officeDocument/2006/relationships/hyperlink" Target="https://www.tnhousingsearch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hyperlink" Target="http://www.tnjfon.org/resource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mailto:cryan@las.org" TargetMode="External"/><Relationship Id="rId3" Type="http://schemas.openxmlformats.org/officeDocument/2006/relationships/image" Target="../media/image18.jpeg"/><Relationship Id="rId7" Type="http://schemas.openxmlformats.org/officeDocument/2006/relationships/hyperlink" Target="mailto:avargas@las.or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jake@wtls.org" TargetMode="External"/><Relationship Id="rId5" Type="http://schemas.openxmlformats.org/officeDocument/2006/relationships/hyperlink" Target="mailto:emilystotts@tnjfon.org" TargetMode="External"/><Relationship Id="rId4" Type="http://schemas.openxmlformats.org/officeDocument/2006/relationships/hyperlink" Target="mailto:kerry@wtls.or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1041591" y="8147713"/>
            <a:ext cx="4819432" cy="1351129"/>
          </a:xfrm>
          <a:custGeom>
            <a:avLst/>
            <a:gdLst/>
            <a:ahLst/>
            <a:cxnLst/>
            <a:rect l="l" t="t" r="r" b="b"/>
            <a:pathLst>
              <a:path w="5517896" h="1358251">
                <a:moveTo>
                  <a:pt x="0" y="0"/>
                </a:moveTo>
                <a:lnTo>
                  <a:pt x="5517896" y="0"/>
                </a:lnTo>
                <a:lnTo>
                  <a:pt x="5517896" y="1358252"/>
                </a:lnTo>
                <a:lnTo>
                  <a:pt x="0" y="1358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28698" y="1255016"/>
            <a:ext cx="14745813" cy="3396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800" b="1" dirty="0">
                <a:solidFill>
                  <a:srgbClr val="2B4570"/>
                </a:solidFill>
                <a:latin typeface="Kannada MN"/>
              </a:rPr>
              <a:t>HIDDEN IN PLAIN SIGHT</a:t>
            </a:r>
          </a:p>
          <a:p>
            <a:pPr>
              <a:lnSpc>
                <a:spcPct val="150000"/>
              </a:lnSpc>
            </a:pPr>
            <a:endParaRPr lang="en-US" sz="1600" b="1" dirty="0">
              <a:solidFill>
                <a:srgbClr val="2B4570"/>
              </a:solidFill>
              <a:latin typeface="Kannada MN"/>
            </a:endParaRPr>
          </a:p>
          <a:p>
            <a:pPr>
              <a:lnSpc>
                <a:spcPct val="150000"/>
              </a:lnSpc>
            </a:pPr>
            <a:r>
              <a:rPr lang="en-US" sz="4800" dirty="0">
                <a:solidFill>
                  <a:srgbClr val="2B4570"/>
                </a:solidFill>
                <a:latin typeface="Georgia Pro" panose="02040502050405020303" pitchFamily="18" charset="0"/>
              </a:rPr>
              <a:t>Practical Issue Spotting Across Practice Areas</a:t>
            </a:r>
            <a:endParaRPr lang="en-US" sz="4400" dirty="0">
              <a:solidFill>
                <a:srgbClr val="2B4570"/>
              </a:solidFill>
              <a:latin typeface="Georgia Pro" panose="020405020504050203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632202-8726-AE51-669C-ED3FFC651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4734" y="4958887"/>
            <a:ext cx="7776215" cy="5182118"/>
          </a:xfrm>
          <a:prstGeom prst="rect">
            <a:avLst/>
          </a:prstGeom>
        </p:spPr>
      </p:pic>
      <p:sp>
        <p:nvSpPr>
          <p:cNvPr id="13" name="Freeform 9">
            <a:extLst>
              <a:ext uri="{FF2B5EF4-FFF2-40B4-BE49-F238E27FC236}">
                <a16:creationId xmlns:a16="http://schemas.microsoft.com/office/drawing/2014/main" id="{91009E52-E66A-8F80-34C6-8EED9E905BF1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AF48D-CDE2-0006-4E53-581719EBE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3DBA33F-7456-38A5-241B-ED9D60A153B1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F9416C0-646A-7315-A0E7-2196C09BC1CE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4756BB8-A4BA-B3EC-5541-518DF7624EE7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C5C8A358-A24C-762E-BEF8-5402E670D111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68E5E870-667E-B940-359C-B9DAA0793DED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10D66667-2C45-F22E-E725-0031A9A8B697}"/>
              </a:ext>
            </a:extLst>
          </p:cNvPr>
          <p:cNvSpPr txBox="1"/>
          <p:nvPr/>
        </p:nvSpPr>
        <p:spPr>
          <a:xfrm>
            <a:off x="716256" y="380108"/>
            <a:ext cx="13724530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Round Two</a:t>
            </a:r>
          </a:p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Myths &amp; Misunderstandings	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8DBE905-B3DB-4F36-BBC1-0284B36D4F30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60AB51-158B-F7A2-FCC7-4D333AD04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016" y="3138985"/>
            <a:ext cx="3940454" cy="590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17984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D4292-58B6-3A0E-8C58-A9DDA2F83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7BB1B02C-5769-0E77-3818-821AEB2E1357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0080814-E56D-2731-E9B4-B6F73A6588C2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CD39A25-1F6F-DCBB-513F-8CE2044505AF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537C381C-DA92-5663-ACB1-9D028A6A065A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78E9550-5897-71AF-36E0-1B1379AED51F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AF09BC51-CE6C-D204-393F-5420639FE391}"/>
              </a:ext>
            </a:extLst>
          </p:cNvPr>
          <p:cNvSpPr txBox="1"/>
          <p:nvPr/>
        </p:nvSpPr>
        <p:spPr>
          <a:xfrm>
            <a:off x="776216" y="1421468"/>
            <a:ext cx="12054881" cy="4557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Things people misunderstand about your practice area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What does TV/internet/social media get wrong about your practice area?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What surprises clients the most?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What’s emotionally hardest for clients?</a:t>
            </a:r>
            <a:endParaRPr lang="en-US" sz="2500" dirty="0">
              <a:solidFill>
                <a:srgbClr val="2B4570"/>
              </a:solidFill>
              <a:latin typeface="Georgia Pr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7956BBF-5946-7A37-DAB8-051B7EF7EEC1}"/>
              </a:ext>
            </a:extLst>
          </p:cNvPr>
          <p:cNvSpPr txBox="1"/>
          <p:nvPr/>
        </p:nvSpPr>
        <p:spPr>
          <a:xfrm>
            <a:off x="716256" y="380108"/>
            <a:ext cx="1372453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Round Two	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53F4E93-2706-A648-4EC7-29813E5D9123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7BDC41-F006-5D3B-D199-394F2BE87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9653" y="4476738"/>
            <a:ext cx="6484094" cy="4645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55645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6F175-D547-9CEB-37C8-6A3502019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888479EA-6DA7-89E8-7B12-C75C27B898B1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D193FCB-DAEC-FE96-AFB3-3E6813992973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48248B-B85E-9269-6814-DA6992A6F3AA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029F4C76-CCE6-4431-7D2B-30613A1EDF09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BD43FFA-4B0B-EC3F-9CE9-8AF6C43D9301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8AD76130-BCA5-D92B-187F-6A50EAFFCF91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C61D456-2F3F-23E8-9AC9-B9C3E1283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921" y="1135626"/>
            <a:ext cx="7315259" cy="733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06015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41382-8242-C6F9-CDDF-C73E06F3B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F66AFB20-D4FD-2727-23A2-AAAF55E410DF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D6604A1-6C57-D014-B90F-4DE2C82577A3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7F4B36E-07FF-BBA2-8083-5372574C8D93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C602191F-4C80-9FB5-341B-CA3F003227CB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267C90F-A98C-4ECE-0165-BE1DA18E0551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5FC46716-DDFB-6CD9-C780-02C4720F9870}"/>
              </a:ext>
            </a:extLst>
          </p:cNvPr>
          <p:cNvSpPr txBox="1"/>
          <p:nvPr/>
        </p:nvSpPr>
        <p:spPr>
          <a:xfrm>
            <a:off x="716256" y="380108"/>
            <a:ext cx="13724530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Round Three</a:t>
            </a:r>
          </a:p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Connecting the Dots	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13A7061-DA1B-A1DD-C619-A6108540ED90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CE562C8-0C94-14D8-B0AD-6888D0AD18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7519" y="2702257"/>
            <a:ext cx="4168094" cy="624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32632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0A047-DF6D-6184-704C-F156ABB0D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C9150C5-6BDA-8549-85AA-8D0F83018520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45F2838-D5FF-9218-1ED9-B55790E8A823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4486DDC-583D-DF76-DB49-D9438F4B2390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7E006A91-B905-AD42-35AE-C62E497C0529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48BCC08-5049-9EA4-ED97-82DCE5B4A52E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D16ABB52-F7A7-7049-2B40-6EBE4ADAA20A}"/>
              </a:ext>
            </a:extLst>
          </p:cNvPr>
          <p:cNvSpPr txBox="1"/>
          <p:nvPr/>
        </p:nvSpPr>
        <p:spPr>
          <a:xfrm>
            <a:off x="776216" y="1421468"/>
            <a:ext cx="13724530" cy="5388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What would you like to know about the other practice areas?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How do your practice areas overlap?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Client behaviors that create problems across all fields?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What makes someone a good client?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What legal issue spirals faster than people expect?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What’s the hardest lesson you’ve learned?</a:t>
            </a:r>
            <a:endParaRPr lang="en-US" sz="2500" dirty="0">
              <a:solidFill>
                <a:srgbClr val="2B4570"/>
              </a:solidFill>
              <a:latin typeface="Georgia Pr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B4DB866-2337-B3AC-8638-188709A1E593}"/>
              </a:ext>
            </a:extLst>
          </p:cNvPr>
          <p:cNvSpPr txBox="1"/>
          <p:nvPr/>
        </p:nvSpPr>
        <p:spPr>
          <a:xfrm>
            <a:off x="716256" y="380108"/>
            <a:ext cx="1372453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Round Three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DE8D21D-34CF-4AA2-F1E6-4E99F0A29C9F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C289DA-2AB5-EDEA-F85B-6858D997D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7273" y="4283489"/>
            <a:ext cx="6003511" cy="600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31769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B4638-B87E-9AC8-6B7A-25598A93C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DB7AA1AE-766F-F89E-C56E-9D5A65683F16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83B7A76-88B6-1E13-5874-6504011933BC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78BA448-85EA-56CC-1E7D-F369D0996889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C57C314B-1EFD-4C53-A175-E2614DAEEF6B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D3B0F30-F806-0C50-059B-B703CBD2611A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B251297C-D21C-E0AC-FF86-09D56F240903}"/>
              </a:ext>
            </a:extLst>
          </p:cNvPr>
          <p:cNvSpPr txBox="1"/>
          <p:nvPr/>
        </p:nvSpPr>
        <p:spPr>
          <a:xfrm>
            <a:off x="776216" y="1421468"/>
            <a:ext cx="13664570" cy="4557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What techniques have been successful in working with traumatized clients?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How do you make the clients feel safer?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What do you do prevent secondary trauma and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chemeClr val="tx2"/>
                </a:solidFill>
                <a:latin typeface="Georgia Pro" panose="02040502050405020303" pitchFamily="18" charset="0"/>
              </a:rPr>
              <a:t>burnout?</a:t>
            </a:r>
            <a:endParaRPr lang="en-US" sz="2500" dirty="0">
              <a:solidFill>
                <a:srgbClr val="2B4570"/>
              </a:solidFill>
              <a:latin typeface="Georgia Pr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20ED910-83AE-CCF9-A320-690006D342C2}"/>
              </a:ext>
            </a:extLst>
          </p:cNvPr>
          <p:cNvSpPr txBox="1"/>
          <p:nvPr/>
        </p:nvSpPr>
        <p:spPr>
          <a:xfrm>
            <a:off x="716256" y="380108"/>
            <a:ext cx="1372453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Working with Traumatized Clients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246FAA2-A3BE-C80F-EEB8-7F43EC160255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9573EFF-DA93-5963-C340-8035DD907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5208" y="3199148"/>
            <a:ext cx="4946320" cy="631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278413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7D7FD-C897-2B2B-08F4-16C31B6FE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4AADF47E-89FC-3290-82A5-1279E321711F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94F0107D-5BE2-71F8-7426-3C333D6F5BFF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F2E2ABF-DB6C-01DE-553F-69A908F4B590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BF4C0AD0-BD9C-7C54-B580-F262360A3E40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C1EE391-DB51-8D23-5850-8E50EFFB3ADB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06DC11A8-92BC-3B1C-453B-8BFAD586EB67}"/>
              </a:ext>
            </a:extLst>
          </p:cNvPr>
          <p:cNvSpPr txBox="1"/>
          <p:nvPr/>
        </p:nvSpPr>
        <p:spPr>
          <a:xfrm>
            <a:off x="776216" y="1421468"/>
            <a:ext cx="12054881" cy="57810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 algn="just"/>
            <a:r>
              <a:rPr lang="en-US" sz="34400" dirty="0">
                <a:solidFill>
                  <a:schemeClr val="tx2"/>
                </a:solidFill>
                <a:latin typeface="Georgia Pro" panose="02040502050405020303" pitchFamily="18" charset="0"/>
              </a:rPr>
              <a:t>Q&amp;A</a:t>
            </a:r>
            <a:endParaRPr lang="en-US" sz="2500" dirty="0">
              <a:solidFill>
                <a:srgbClr val="2B4570"/>
              </a:solidFill>
              <a:latin typeface="Georgia Pro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DF737F4-AD64-52BF-529B-8AB5F01504F5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30371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3EC70-C794-6E21-5F78-2A48E46B6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54DE30DA-39AA-A72A-EC88-D55B8ED2256B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B9D8D20-8609-DD9E-A143-442234BD4F72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8AA3012-3AF2-6A48-F5B4-FF8F3903D8EF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D5E99B7C-9609-93A3-3B30-85C9C5CB8D99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C08657A-022B-B304-23F9-61482AD233AB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1487D3C4-5631-85DE-38FE-45038CEC28F4}"/>
              </a:ext>
            </a:extLst>
          </p:cNvPr>
          <p:cNvSpPr txBox="1"/>
          <p:nvPr/>
        </p:nvSpPr>
        <p:spPr>
          <a:xfrm>
            <a:off x="2795516" y="849968"/>
            <a:ext cx="12054881" cy="3041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 algn="just"/>
            <a:r>
              <a:rPr lang="en-US" sz="16600" dirty="0">
                <a:solidFill>
                  <a:schemeClr val="tx2"/>
                </a:solidFill>
                <a:latin typeface="Kannada MN" panose="020B0604020202020204" charset="0"/>
                <a:cs typeface="Kannada MN" panose="020B0604020202020204" charset="0"/>
              </a:rPr>
              <a:t>Resources</a:t>
            </a:r>
            <a:endParaRPr lang="en-US" sz="1600" dirty="0">
              <a:solidFill>
                <a:srgbClr val="2B4570"/>
              </a:solidFill>
              <a:latin typeface="Kannada MN" panose="020B0604020202020204" charset="0"/>
              <a:cs typeface="Kannada MN" panose="020B060402020202020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8965429-CCAC-B187-1DD1-3E92F9C0F4BC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0C714BB-4E00-BA65-A87C-35F2C9162F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352" y="3517900"/>
            <a:ext cx="7640448" cy="50936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0A7633-A4E3-1EF5-1BA6-66C453E47AC4}"/>
              </a:ext>
            </a:extLst>
          </p:cNvPr>
          <p:cNvSpPr txBox="1"/>
          <p:nvPr/>
        </p:nvSpPr>
        <p:spPr>
          <a:xfrm>
            <a:off x="11601031" y="725465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 Old school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173981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D7A58-10D0-3087-1AFD-6059231B9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10A7A8FB-7192-90A9-9280-344B491A38D2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8996152-17C8-3832-FFA2-DC678B161CCF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548FB67-B4EE-B3A1-FF33-2687C24E19E3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3ADA13CE-CE0E-316F-9AFA-5DBD578C362E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025B970-53E8-CD60-C9CA-1D3717E8A3D8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64F348E1-6321-0204-ACAD-36F0D14DED63}"/>
              </a:ext>
            </a:extLst>
          </p:cNvPr>
          <p:cNvSpPr txBox="1"/>
          <p:nvPr/>
        </p:nvSpPr>
        <p:spPr>
          <a:xfrm>
            <a:off x="2138513" y="1790178"/>
            <a:ext cx="12580374" cy="938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n-US" sz="5400" dirty="0">
                <a:solidFill>
                  <a:srgbClr val="2B4570"/>
                </a:solidFill>
                <a:latin typeface="Kannada MN" panose="020B0604020202020204" charset="0"/>
                <a:cs typeface="Kannada MN" panose="020B0604020202020204" charset="0"/>
              </a:rPr>
              <a:t>Resources – Domestic Violence</a:t>
            </a:r>
          </a:p>
          <a:p>
            <a:pPr algn="ctr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78FECC9-2796-E567-68BB-18BD15841F6A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D2D35BC-71CF-677B-5547-9F72EE0D4C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101709"/>
              </p:ext>
            </p:extLst>
          </p:nvPr>
        </p:nvGraphicFramePr>
        <p:xfrm>
          <a:off x="2138513" y="2625211"/>
          <a:ext cx="12580374" cy="7020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5738">
                  <a:extLst>
                    <a:ext uri="{9D8B030D-6E8A-4147-A177-3AD203B41FA5}">
                      <a16:colId xmlns:a16="http://schemas.microsoft.com/office/drawing/2014/main" val="3487090170"/>
                    </a:ext>
                  </a:extLst>
                </a:gridCol>
                <a:gridCol w="4212799">
                  <a:extLst>
                    <a:ext uri="{9D8B030D-6E8A-4147-A177-3AD203B41FA5}">
                      <a16:colId xmlns:a16="http://schemas.microsoft.com/office/drawing/2014/main" val="114267811"/>
                    </a:ext>
                  </a:extLst>
                </a:gridCol>
                <a:gridCol w="4031837">
                  <a:extLst>
                    <a:ext uri="{9D8B030D-6E8A-4147-A177-3AD203B41FA5}">
                      <a16:colId xmlns:a16="http://schemas.microsoft.com/office/drawing/2014/main" val="16328753"/>
                    </a:ext>
                  </a:extLst>
                </a:gridCol>
              </a:tblGrid>
              <a:tr h="98658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West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Middle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East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5845206"/>
                  </a:ext>
                </a:extLst>
              </a:tr>
              <a:tr h="18268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YWCA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(Memphis)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901-725-4277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Center of Hope</a:t>
                      </a: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(Columbia):</a:t>
                      </a: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855-465-4652</a:t>
                      </a:r>
                      <a:endParaRPr lang="en-US" sz="2000" dirty="0">
                        <a:latin typeface="Arimo Bold" panose="020B060402020202020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Avalon Center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(Crossville)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800-641-3434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4564167"/>
                  </a:ext>
                </a:extLst>
              </a:tr>
              <a:tr h="2380407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Fayette Cares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</a:t>
                      </a:r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Somerville</a:t>
                      </a:r>
                      <a:r>
                        <a:rPr lang="en-US" sz="2000" dirty="0">
                          <a:latin typeface="Arimo Bold" panose="020B0604020202020204"/>
                        </a:rPr>
                        <a:t>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800-356 -6767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Mary Parrish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(Nashville):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800-334-4628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Helen Ross McNabb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 Family Crisis Center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(Knoxville):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865-637-8000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0812067"/>
                  </a:ext>
                </a:extLst>
              </a:tr>
              <a:tr h="182682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WRAP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(Jackson)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800-273-8712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Genesis House</a:t>
                      </a: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(Cookeville)</a:t>
                      </a: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800-707-5197</a:t>
                      </a:r>
                      <a:endParaRPr lang="en-US" sz="2000" dirty="0">
                        <a:latin typeface="Arimo Bold" panose="020B060402020202020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Safe House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(Kingsport)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844-578-7233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7807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3306904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56905-8409-19BF-B83F-F5C0DE15F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CF32639-AFFC-B53A-B329-C499EABF2C92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93705A3-269E-1D07-FF08-ED92B68B8781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2C64A56-3F23-9B47-EBE5-983112F4ED1F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778CCAF5-2ADC-7FC6-1B61-E1D56655A16B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BACDA66-4539-9F5E-8848-14AF72BE906C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7D5320BC-4B8B-C3DC-7DE7-05D021767F59}"/>
              </a:ext>
            </a:extLst>
          </p:cNvPr>
          <p:cNvSpPr txBox="1"/>
          <p:nvPr/>
        </p:nvSpPr>
        <p:spPr>
          <a:xfrm>
            <a:off x="3209365" y="1610885"/>
            <a:ext cx="9484659" cy="938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n-US" sz="5400" dirty="0">
                <a:solidFill>
                  <a:srgbClr val="2B4570"/>
                </a:solidFill>
                <a:latin typeface="Kannada MN" panose="020B0604020202020204" charset="0"/>
                <a:cs typeface="Kannada MN" panose="020B0604020202020204" charset="0"/>
              </a:rPr>
              <a:t>Resources – Housing</a:t>
            </a:r>
          </a:p>
          <a:p>
            <a:pPr algn="ctr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AEE6044-31E9-EDC0-5FD5-8606E040DE49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C21EC35-9B58-C80F-8E0A-BC7A2DA5C1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35478"/>
              </p:ext>
            </p:extLst>
          </p:nvPr>
        </p:nvGraphicFramePr>
        <p:xfrm>
          <a:off x="3209365" y="2330824"/>
          <a:ext cx="9484659" cy="5227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2591">
                  <a:extLst>
                    <a:ext uri="{9D8B030D-6E8A-4147-A177-3AD203B41FA5}">
                      <a16:colId xmlns:a16="http://schemas.microsoft.com/office/drawing/2014/main" val="165202665"/>
                    </a:ext>
                  </a:extLst>
                </a:gridCol>
                <a:gridCol w="3044026">
                  <a:extLst>
                    <a:ext uri="{9D8B030D-6E8A-4147-A177-3AD203B41FA5}">
                      <a16:colId xmlns:a16="http://schemas.microsoft.com/office/drawing/2014/main" val="103500281"/>
                    </a:ext>
                  </a:extLst>
                </a:gridCol>
                <a:gridCol w="3168042">
                  <a:extLst>
                    <a:ext uri="{9D8B030D-6E8A-4147-A177-3AD203B41FA5}">
                      <a16:colId xmlns:a16="http://schemas.microsoft.com/office/drawing/2014/main" val="789159764"/>
                    </a:ext>
                  </a:extLst>
                </a:gridCol>
              </a:tblGrid>
              <a:tr h="73459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West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Middle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East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906573"/>
                  </a:ext>
                </a:extLst>
              </a:tr>
              <a:tr h="177241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Hospitality Hub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(Memphis)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901-730-1736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Room in the Inn</a:t>
                      </a: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(Columbia)</a:t>
                      </a: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931-698-6677</a:t>
                      </a:r>
                      <a:endParaRPr lang="en-US" sz="2000" dirty="0">
                        <a:latin typeface="Arimo Bold" panose="020B060402020202020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Bread of Life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Rescue Mission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(Crossville)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931-707-0503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6703240"/>
                  </a:ext>
                </a:extLst>
              </a:tr>
              <a:tr h="13602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Fayette Cares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</a:t>
                      </a:r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Somerville</a:t>
                      </a:r>
                      <a:r>
                        <a:rPr lang="en-US" sz="2000" dirty="0">
                          <a:latin typeface="Arimo Bold" panose="020B0604020202020204"/>
                        </a:rPr>
                        <a:t>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901-465-3802 x 224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Coordinated Entry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(Nashville):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615-862-6444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Knoxville Area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Rescue Misson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865-673-6540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1055619"/>
                  </a:ext>
                </a:extLst>
              </a:tr>
              <a:tr h="136022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Jackson/West TN Continuum of Care: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1-866-307-5469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Cookeville</a:t>
                      </a: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Rescue Mission</a:t>
                      </a: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931-528-5819</a:t>
                      </a:r>
                      <a:endParaRPr lang="en-US" sz="2000" dirty="0">
                        <a:latin typeface="Arimo Bold" panose="020B0604020202020204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Grace House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(Kingsport)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423-732-0522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79929885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1F9C00-EDD4-70C5-483B-31E968124797}"/>
              </a:ext>
            </a:extLst>
          </p:cNvPr>
          <p:cNvSpPr txBox="1"/>
          <p:nvPr/>
        </p:nvSpPr>
        <p:spPr>
          <a:xfrm>
            <a:off x="4911213" y="8142879"/>
            <a:ext cx="6811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305AA9"/>
                </a:solidFill>
                <a:latin typeface="Arimo Bold" panose="020B0604020202020204"/>
                <a:sym typeface="Arimo Bold"/>
              </a:rPr>
              <a:t>For low-income housing: </a:t>
            </a:r>
            <a:r>
              <a:rPr lang="en-US" sz="2000" b="1" dirty="0">
                <a:solidFill>
                  <a:srgbClr val="305AA9"/>
                </a:solidFill>
                <a:latin typeface="Arimo Bold" panose="020B0604020202020204"/>
                <a:sym typeface="Arimo 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https://www.tnhousingsearch.org/</a:t>
            </a:r>
            <a:endParaRPr lang="en-US" sz="2000" b="1" dirty="0">
              <a:solidFill>
                <a:srgbClr val="305AA9"/>
              </a:solidFill>
              <a:latin typeface="Arimo Bold" panose="020B0604020202020204"/>
              <a:sym typeface="Arimo Bold"/>
            </a:endParaRPr>
          </a:p>
          <a:p>
            <a:r>
              <a:rPr lang="en-US" sz="2000" b="1" dirty="0">
                <a:solidFill>
                  <a:srgbClr val="305AA9"/>
                </a:solidFill>
                <a:latin typeface="Arimo Bold" panose="020B0604020202020204"/>
                <a:sym typeface="Arimo Bold"/>
              </a:rPr>
              <a:t>For more programs: </a:t>
            </a:r>
            <a:r>
              <a:rPr lang="en-US" sz="2000" b="1" dirty="0">
                <a:solidFill>
                  <a:srgbClr val="305AA9"/>
                </a:solidFill>
                <a:latin typeface="Arimo Bold" panose="020B0604020202020204"/>
                <a:sym typeface="Arimo 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https://www.hud.gov/states/tennessee</a:t>
            </a:r>
            <a:r>
              <a:rPr lang="en-US" sz="2000" b="1" dirty="0">
                <a:solidFill>
                  <a:srgbClr val="305AA9"/>
                </a:solidFill>
                <a:latin typeface="Arimo Bold" panose="020B0604020202020204"/>
                <a:sym typeface="Arimo Bol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005663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4C702-C273-C2A6-0924-DBF1C97B5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F98D0C90-D4EF-27D7-CF46-61AB8ADD3984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2F7BFC7-2648-4047-440F-010452D9D0F7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F51E5F3-7C42-B554-F625-81903E772AF6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2A52D206-B44F-59CF-3E8D-0B454A424A69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1F8B35F-787C-0047-C1E5-BFAFD75FCA1D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6E440690-6DD9-A9A2-8C66-852148A9F336}"/>
              </a:ext>
            </a:extLst>
          </p:cNvPr>
          <p:cNvSpPr txBox="1"/>
          <p:nvPr/>
        </p:nvSpPr>
        <p:spPr>
          <a:xfrm>
            <a:off x="852733" y="834628"/>
            <a:ext cx="15330020" cy="5955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4400" dirty="0">
                <a:solidFill>
                  <a:srgbClr val="305AA9"/>
                </a:solidFill>
                <a:latin typeface="Kannada MN" panose="020B0604020202020204" charset="0"/>
                <a:cs typeface="Kannada MN" panose="020B0604020202020204" charset="0"/>
                <a:sym typeface="Arimo Bold"/>
              </a:rPr>
              <a:t>Most clients tell us about the one issue they </a:t>
            </a:r>
          </a:p>
          <a:p>
            <a:pPr algn="ctr">
              <a:spcBef>
                <a:spcPts val="600"/>
              </a:spcBef>
            </a:pPr>
            <a:r>
              <a:rPr lang="en-US" sz="4400" dirty="0">
                <a:solidFill>
                  <a:srgbClr val="305AA9"/>
                </a:solidFill>
                <a:latin typeface="Kannada MN" panose="020B0604020202020204" charset="0"/>
                <a:cs typeface="Kannada MN" panose="020B0604020202020204" charset="0"/>
                <a:sym typeface="Arimo Bold"/>
              </a:rPr>
              <a:t>are most worried about, even if they have </a:t>
            </a:r>
          </a:p>
          <a:p>
            <a:pPr algn="ctr">
              <a:spcBef>
                <a:spcPts val="600"/>
              </a:spcBef>
            </a:pPr>
            <a:r>
              <a:rPr lang="en-US" sz="4400" dirty="0">
                <a:solidFill>
                  <a:srgbClr val="305AA9"/>
                </a:solidFill>
                <a:latin typeface="Kannada MN" panose="020B0604020202020204" charset="0"/>
                <a:cs typeface="Kannada MN" panose="020B0604020202020204" charset="0"/>
                <a:sym typeface="Arimo Bold"/>
              </a:rPr>
              <a:t>several legal issues going on.</a:t>
            </a:r>
          </a:p>
          <a:p>
            <a:pPr algn="ctr">
              <a:spcBef>
                <a:spcPts val="600"/>
              </a:spcBef>
            </a:pPr>
            <a:r>
              <a:rPr lang="en-US" sz="4400" dirty="0">
                <a:solidFill>
                  <a:srgbClr val="305AA9"/>
                </a:solidFill>
                <a:latin typeface="Kannada MN" panose="020B0604020202020204" charset="0"/>
                <a:cs typeface="Kannada MN" panose="020B0604020202020204" charset="0"/>
                <a:sym typeface="Arimo Bold"/>
              </a:rPr>
              <a:t>To help holistically, we must think holistically.</a:t>
            </a:r>
          </a:p>
          <a:p>
            <a:pPr algn="ctr">
              <a:spcBef>
                <a:spcPts val="600"/>
              </a:spcBef>
            </a:pPr>
            <a:r>
              <a:rPr lang="en-US" sz="4400" dirty="0">
                <a:solidFill>
                  <a:srgbClr val="305AA9"/>
                </a:solidFill>
                <a:latin typeface="Kannada MN" panose="020B0604020202020204" charset="0"/>
                <a:cs typeface="Kannada MN" panose="020B0604020202020204" charset="0"/>
                <a:sym typeface="Arimo Bold"/>
              </a:rPr>
              <a:t>Ask clients about other areas of their lives.</a:t>
            </a:r>
          </a:p>
          <a:p>
            <a:pPr algn="ctr">
              <a:spcBef>
                <a:spcPts val="600"/>
              </a:spcBef>
            </a:pPr>
            <a:r>
              <a:rPr lang="en-US" sz="4400" dirty="0">
                <a:solidFill>
                  <a:srgbClr val="305AA9"/>
                </a:solidFill>
                <a:latin typeface="Kannada MN" panose="020B0604020202020204" charset="0"/>
                <a:cs typeface="Kannada MN" panose="020B0604020202020204" charset="0"/>
                <a:sym typeface="Arimo Bold"/>
              </a:rPr>
              <a:t>Bring up other types of issues your </a:t>
            </a:r>
          </a:p>
          <a:p>
            <a:pPr algn="ctr">
              <a:spcBef>
                <a:spcPts val="600"/>
              </a:spcBef>
            </a:pPr>
            <a:r>
              <a:rPr lang="en-US" sz="4400" dirty="0">
                <a:solidFill>
                  <a:srgbClr val="305AA9"/>
                </a:solidFill>
                <a:latin typeface="Kannada MN" panose="020B0604020202020204" charset="0"/>
                <a:cs typeface="Kannada MN" panose="020B0604020202020204" charset="0"/>
                <a:sym typeface="Arimo Bold"/>
              </a:rPr>
              <a:t>organization handles.</a:t>
            </a:r>
          </a:p>
          <a:p>
            <a:pPr algn="ctr">
              <a:spcBef>
                <a:spcPts val="600"/>
              </a:spcBef>
            </a:pPr>
            <a:r>
              <a:rPr lang="en-US" sz="4400" dirty="0">
                <a:solidFill>
                  <a:srgbClr val="305AA9"/>
                </a:solidFill>
                <a:latin typeface="Kannada MN" panose="020B0604020202020204" charset="0"/>
                <a:cs typeface="Kannada MN" panose="020B0604020202020204" charset="0"/>
                <a:sym typeface="Arimo Bold"/>
              </a:rPr>
              <a:t> Consult and collaborate with your colleagues.</a:t>
            </a:r>
            <a:endParaRPr lang="en-US" sz="4400" dirty="0">
              <a:latin typeface="Kannada MN" panose="020B0604020202020204" charset="0"/>
              <a:cs typeface="Kannada MN" panose="020B060402020202020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CE06A5D-786F-90D6-B071-07F8836C0018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BE1FB1-F4D9-6386-BC22-7F4F2BD8A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158" y="7228724"/>
            <a:ext cx="6916258" cy="226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737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02963-B6A0-921A-5980-A15BE0381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11DCD5B9-639B-C96C-D2EC-1B356368B21C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BE103C9-EEA9-14F5-BD9F-39E70AC9E8A5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7D1C922-8753-FA98-4378-7BD3A0B7E791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818CF17-F734-7C3E-B853-0A6F90A7A470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E69B388-842D-2388-76B1-D418FF2E621D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6EDF4EDE-0DF3-3B88-A334-341AE6533F01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AFEAB90-85C8-F0F1-F66B-574C162E1D8F}"/>
              </a:ext>
            </a:extLst>
          </p:cNvPr>
          <p:cNvSpPr txBox="1">
            <a:spLocks/>
          </p:cNvSpPr>
          <p:nvPr/>
        </p:nvSpPr>
        <p:spPr>
          <a:xfrm>
            <a:off x="1144923" y="2405894"/>
            <a:ext cx="7757777" cy="4452106"/>
          </a:xfrm>
          <a:prstGeom prst="rect">
            <a:avLst/>
          </a:prstGeom>
        </p:spPr>
        <p:txBody>
          <a:bodyPr anchor="t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500" b="1" dirty="0">
                <a:latin typeface="Georgia Pro" panose="02040502050405020303" pitchFamily="18" charset="0"/>
              </a:rPr>
              <a:t>Tennessee Justice for Our Neighbors</a:t>
            </a:r>
            <a:endParaRPr lang="en-US" sz="3500" dirty="0">
              <a:latin typeface="Georgia Pro" panose="02040502050405020303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3500" dirty="0">
                <a:latin typeface="Georgia Pro" panose="02040502050405020303" pitchFamily="18" charset="0"/>
              </a:rPr>
              <a:t>tnjfon.org</a:t>
            </a:r>
          </a:p>
          <a:p>
            <a:pPr marL="0" indent="0">
              <a:buFont typeface="Arial" pitchFamily="34" charset="0"/>
              <a:buNone/>
            </a:pPr>
            <a:r>
              <a:rPr lang="en-US" sz="3500" dirty="0">
                <a:latin typeface="Georgia Pro" panose="02040502050405020303" pitchFamily="18" charset="0"/>
              </a:rPr>
              <a:t>615.538.7487 call/text </a:t>
            </a:r>
          </a:p>
          <a:p>
            <a:pPr marL="0" indent="0">
              <a:buFont typeface="Arial" pitchFamily="34" charset="0"/>
              <a:buNone/>
            </a:pPr>
            <a:r>
              <a:rPr lang="en-US" sz="3500" dirty="0">
                <a:latin typeface="Georgia Pro" panose="02040502050405020303" pitchFamily="18" charset="0"/>
              </a:rPr>
              <a:t>615.424.3078 WhatsApp</a:t>
            </a:r>
          </a:p>
          <a:p>
            <a:pPr marL="0" indent="0">
              <a:buFont typeface="Arial" pitchFamily="34" charset="0"/>
              <a:buNone/>
            </a:pPr>
            <a:endParaRPr lang="en-US" sz="3500" dirty="0">
              <a:latin typeface="Georgia Pro" panose="02040502050405020303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3500" b="1" dirty="0">
                <a:latin typeface="Georgia Pro" panose="02040502050405020303" pitchFamily="18" charset="0"/>
              </a:rPr>
              <a:t>Resource Page:</a:t>
            </a:r>
            <a:r>
              <a:rPr lang="en-US" sz="3500" dirty="0">
                <a:latin typeface="Georgia Pro" panose="02040502050405020303" pitchFamily="18" charset="0"/>
              </a:rPr>
              <a:t> </a:t>
            </a:r>
            <a:r>
              <a:rPr lang="en-US" sz="3500" dirty="0">
                <a:latin typeface="Georgia Pro" panose="02040502050405020303" pitchFamily="18" charset="0"/>
                <a:hlinkClick r:id="rId4"/>
              </a:rPr>
              <a:t>www.tnjfon.org/resources</a:t>
            </a:r>
            <a:endParaRPr lang="en-US" sz="3500" dirty="0">
              <a:latin typeface="Georgia Pro" panose="02040502050405020303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en-US" sz="3500" b="1" dirty="0">
              <a:latin typeface="Georgia Pro" panose="02040502050405020303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3500" dirty="0">
                <a:latin typeface="Georgia Pro" panose="02040502050405020303" pitchFamily="18" charset="0"/>
              </a:rPr>
              <a:t>EmilyStotts@tnjfon.org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1E87E6-FA87-6CC7-97DD-9A79794E79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0" y="1378980"/>
            <a:ext cx="6042624" cy="782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12281"/>
      </p:ext>
    </p:extLst>
  </p:cSld>
  <p:clrMapOvr>
    <a:masterClrMapping/>
  </p:clrMapOvr>
  <p:transition spd="med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9330C-0153-2644-0B19-88557CCA7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E70916F0-2A53-96B7-3647-7DB3381DC136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AD28454-7F7A-2790-7C46-56E60EB76C30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E44B41E-9CAE-BBB4-8ABA-7DC3AD011B7C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C794AE6E-FB29-1EC6-55EF-68445A2A048B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E3EAB42-3013-EFF1-382D-59297A073B86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9FA34D8D-F7F1-9AAF-E253-AA6F50345DC1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CCE00E-3899-0BE5-D387-453E749115BF}"/>
              </a:ext>
            </a:extLst>
          </p:cNvPr>
          <p:cNvSpPr txBox="1"/>
          <p:nvPr/>
        </p:nvSpPr>
        <p:spPr>
          <a:xfrm>
            <a:off x="955343" y="955343"/>
            <a:ext cx="14119557" cy="907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Georgia Pro" panose="02040502050405020303" pitchFamily="18" charset="0"/>
              </a:rPr>
              <a:t>Other Immigration Legal Service Providers in Tennessee</a:t>
            </a:r>
            <a:endParaRPr lang="en-US" sz="4000" dirty="0">
              <a:latin typeface="Georgia Pro" panose="02040502050405020303" pitchFamily="18" charset="0"/>
            </a:endParaRPr>
          </a:p>
          <a:p>
            <a:endParaRPr lang="en-US" sz="3600" b="1" dirty="0">
              <a:latin typeface="Georgia Pro" panose="02040502050405020303" pitchFamily="18" charset="0"/>
            </a:endParaRPr>
          </a:p>
          <a:p>
            <a:r>
              <a:rPr lang="en-US" sz="3600" b="1" dirty="0">
                <a:latin typeface="Georgia Pro" panose="02040502050405020303" pitchFamily="18" charset="0"/>
              </a:rPr>
              <a:t>Advocates for Immigrant Rights</a:t>
            </a:r>
          </a:p>
          <a:p>
            <a:r>
              <a:rPr lang="en-US" sz="3600" dirty="0" err="1">
                <a:latin typeface="Georgia Pro" panose="02040502050405020303" pitchFamily="18" charset="0"/>
              </a:rPr>
              <a:t>airlegal.org</a:t>
            </a:r>
            <a:endParaRPr lang="en-US" sz="3600" dirty="0">
              <a:latin typeface="Georgia Pro" panose="02040502050405020303" pitchFamily="18" charset="0"/>
            </a:endParaRPr>
          </a:p>
          <a:p>
            <a:r>
              <a:rPr lang="en-US" sz="3600" dirty="0">
                <a:latin typeface="Georgia Pro" panose="02040502050405020303" pitchFamily="18" charset="0"/>
              </a:rPr>
              <a:t>901.729.9560 or 615.971.4104 </a:t>
            </a:r>
          </a:p>
          <a:p>
            <a:r>
              <a:rPr lang="en-US" sz="3600" dirty="0">
                <a:latin typeface="Georgia Pro" panose="02040502050405020303" pitchFamily="18" charset="0"/>
              </a:rPr>
              <a:t>901.206.4440 detained calls</a:t>
            </a:r>
          </a:p>
          <a:p>
            <a:endParaRPr lang="en-US" sz="3600" dirty="0">
              <a:latin typeface="Georgia Pro" panose="02040502050405020303" pitchFamily="18" charset="0"/>
            </a:endParaRPr>
          </a:p>
          <a:p>
            <a:r>
              <a:rPr lang="en-US" sz="3600" b="1" dirty="0">
                <a:latin typeface="Georgia Pro" panose="02040502050405020303" pitchFamily="18" charset="0"/>
              </a:rPr>
              <a:t>Community Legal Center’s Immigrant Justice Program</a:t>
            </a:r>
          </a:p>
          <a:p>
            <a:r>
              <a:rPr lang="en-US" sz="3600" dirty="0" err="1">
                <a:latin typeface="Georgia Pro" panose="02040502050405020303" pitchFamily="18" charset="0"/>
              </a:rPr>
              <a:t>clcmemphis.org</a:t>
            </a:r>
            <a:endParaRPr lang="en-US" sz="3600" dirty="0">
              <a:latin typeface="Georgia Pro" panose="02040502050405020303" pitchFamily="18" charset="0"/>
            </a:endParaRPr>
          </a:p>
          <a:p>
            <a:r>
              <a:rPr lang="en-US" sz="3600" dirty="0">
                <a:latin typeface="Georgia Pro" panose="02040502050405020303" pitchFamily="18" charset="0"/>
              </a:rPr>
              <a:t>901.543.3395 </a:t>
            </a:r>
          </a:p>
          <a:p>
            <a:endParaRPr lang="en-US" sz="3600" dirty="0">
              <a:latin typeface="Georgia Pro" panose="02040502050405020303" pitchFamily="18" charset="0"/>
            </a:endParaRPr>
          </a:p>
          <a:p>
            <a:r>
              <a:rPr lang="en-US" sz="3600" b="1" dirty="0">
                <a:latin typeface="Georgia Pro" panose="02040502050405020303" pitchFamily="18" charset="0"/>
              </a:rPr>
              <a:t>Tennessee Immigrant and Refugee Rights Coalition</a:t>
            </a:r>
            <a:endParaRPr lang="en-US" sz="3600" dirty="0">
              <a:latin typeface="Georgia Pro" panose="02040502050405020303" pitchFamily="18" charset="0"/>
            </a:endParaRPr>
          </a:p>
          <a:p>
            <a:r>
              <a:rPr lang="en-US" sz="3600" dirty="0" err="1">
                <a:latin typeface="Georgia Pro" panose="02040502050405020303" pitchFamily="18" charset="0"/>
              </a:rPr>
              <a:t>tirrc.org</a:t>
            </a:r>
            <a:endParaRPr lang="en-US" sz="3600" dirty="0">
              <a:latin typeface="Georgia Pro" panose="02040502050405020303" pitchFamily="18" charset="0"/>
            </a:endParaRPr>
          </a:p>
          <a:p>
            <a:r>
              <a:rPr lang="en-US" sz="3600" dirty="0">
                <a:latin typeface="Georgia Pro" panose="02040502050405020303" pitchFamily="18" charset="0"/>
              </a:rPr>
              <a:t>615.414.1030</a:t>
            </a:r>
          </a:p>
          <a:p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7999062"/>
      </p:ext>
    </p:extLst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84E6B-6BD1-19EC-0CE6-73C1719B6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7EEAAC8E-DDAE-1025-4321-C4732E317B9B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4ECA8D1-5EDF-7047-A79B-1FC3CDC8B72B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BA8E4CA-70AF-44E4-0642-3E1CDCD24B06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BF74FA8E-D39A-26B7-59B2-8767D3962557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08E19D0-B1C0-9C03-CC33-A7E2CC45E414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E1FF5C59-FB69-3636-5D5B-8086E051871F}"/>
              </a:ext>
            </a:extLst>
          </p:cNvPr>
          <p:cNvSpPr txBox="1"/>
          <p:nvPr/>
        </p:nvSpPr>
        <p:spPr>
          <a:xfrm>
            <a:off x="2138513" y="1790178"/>
            <a:ext cx="12580374" cy="938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00"/>
              </a:lnSpc>
            </a:pPr>
            <a:r>
              <a:rPr lang="en-US" sz="5400" dirty="0">
                <a:solidFill>
                  <a:srgbClr val="2B4570"/>
                </a:solidFill>
                <a:latin typeface="Kannada MN" panose="020B0604020202020204" charset="0"/>
                <a:cs typeface="Kannada MN" panose="020B0604020202020204" charset="0"/>
              </a:rPr>
              <a:t>Resources – Immigration</a:t>
            </a:r>
          </a:p>
          <a:p>
            <a:pPr algn="ctr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747BD63-F9C1-4A03-BD54-B671D47E7548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6A0B3E3-CC1A-8485-469B-407732C3FC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895695"/>
              </p:ext>
            </p:extLst>
          </p:nvPr>
        </p:nvGraphicFramePr>
        <p:xfrm>
          <a:off x="3325132" y="2919898"/>
          <a:ext cx="9991815" cy="3956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0605">
                  <a:extLst>
                    <a:ext uri="{9D8B030D-6E8A-4147-A177-3AD203B41FA5}">
                      <a16:colId xmlns:a16="http://schemas.microsoft.com/office/drawing/2014/main" val="4274971468"/>
                    </a:ext>
                  </a:extLst>
                </a:gridCol>
                <a:gridCol w="3330605">
                  <a:extLst>
                    <a:ext uri="{9D8B030D-6E8A-4147-A177-3AD203B41FA5}">
                      <a16:colId xmlns:a16="http://schemas.microsoft.com/office/drawing/2014/main" val="3624705643"/>
                    </a:ext>
                  </a:extLst>
                </a:gridCol>
                <a:gridCol w="3330605">
                  <a:extLst>
                    <a:ext uri="{9D8B030D-6E8A-4147-A177-3AD203B41FA5}">
                      <a16:colId xmlns:a16="http://schemas.microsoft.com/office/drawing/2014/main" val="3997385558"/>
                    </a:ext>
                  </a:extLst>
                </a:gridCol>
              </a:tblGrid>
              <a:tr h="51948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West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Middle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East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56237964"/>
                  </a:ext>
                </a:extLst>
              </a:tr>
              <a:tr h="1718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Refugee Empowerment Program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(Memphis)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901-500-3844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kern="1200" dirty="0" err="1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Conexión</a:t>
                      </a:r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i="0" kern="1200" dirty="0" err="1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Américas</a:t>
                      </a:r>
                      <a:endParaRPr lang="en-US" sz="2000" b="0" i="0" kern="1200" dirty="0">
                        <a:solidFill>
                          <a:schemeClr val="dk1"/>
                        </a:solidFill>
                        <a:effectLst/>
                        <a:latin typeface="Arimo Bold" panose="020B0604020202020204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(Nashville)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615-270-9252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Operation Mercy Ministries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(Lenoir City)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727-621-4715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7574857"/>
                  </a:ext>
                </a:extLst>
              </a:tr>
              <a:tr h="171828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All Saints Immigration Services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</a:t>
                      </a:r>
                      <a:r>
                        <a:rPr lang="en-US" sz="2000" b="0" i="0" kern="1200" dirty="0">
                          <a:solidFill>
                            <a:schemeClr val="dk1"/>
                          </a:solidFill>
                          <a:effectLst/>
                          <a:latin typeface="Arimo Bold" panose="020B0604020202020204"/>
                          <a:ea typeface="+mn-ea"/>
                          <a:cs typeface="+mn-cs"/>
                        </a:rPr>
                        <a:t>Jackson</a:t>
                      </a:r>
                      <a:r>
                        <a:rPr lang="en-US" sz="2000" dirty="0">
                          <a:latin typeface="Arimo Bold" panose="020B0604020202020204"/>
                        </a:rPr>
                        <a:t>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731-513-6180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Hispanic Family Foundation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(Nashville)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(615) 562-2222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La Paz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Chattanooga</a:t>
                      </a:r>
                    </a:p>
                    <a:p>
                      <a:pPr algn="ctr"/>
                      <a:r>
                        <a:rPr lang="en-US" sz="2000" dirty="0">
                          <a:latin typeface="Arimo Bold" panose="020B0604020202020204"/>
                        </a:rPr>
                        <a:t>423-624-8414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4833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7960"/>
      </p:ext>
    </p:extLst>
  </p:cSld>
  <p:clrMapOvr>
    <a:masterClrMapping/>
  </p:clrMapOvr>
  <p:transition spd="med">
    <p:pull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A6747-BBD8-8DFD-24E9-BC9718FA8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7EA8C1E-F419-2969-70B7-F1A29A79E819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854CCE-87CA-C316-D1D5-5ABBA71B6A4E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916224E-4BD8-3F9D-97E1-1203B0CE176E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89A432EA-3CAA-6825-0E76-9D8D7A762072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EFA787A0-F99D-BE75-9EEC-533E33573A31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DBDA3C46-00A7-96D8-4B85-5F0DB2F4EF89}"/>
              </a:ext>
            </a:extLst>
          </p:cNvPr>
          <p:cNvSpPr txBox="1"/>
          <p:nvPr/>
        </p:nvSpPr>
        <p:spPr>
          <a:xfrm>
            <a:off x="776216" y="1421468"/>
            <a:ext cx="12054881" cy="6124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19900" dirty="0">
                <a:solidFill>
                  <a:schemeClr val="tx2"/>
                </a:solidFill>
                <a:latin typeface="Georgia Pro" panose="02040502050405020303" pitchFamily="18" charset="0"/>
              </a:rPr>
              <a:t>Closing</a:t>
            </a:r>
          </a:p>
          <a:p>
            <a:pPr algn="just"/>
            <a:r>
              <a:rPr lang="en-US" sz="19900" dirty="0">
                <a:solidFill>
                  <a:schemeClr val="tx2"/>
                </a:solidFill>
                <a:latin typeface="Georgia Pro" panose="02040502050405020303" pitchFamily="18" charset="0"/>
              </a:rPr>
              <a:t>Questions</a:t>
            </a:r>
            <a:endParaRPr lang="en-US" sz="2500" dirty="0">
              <a:solidFill>
                <a:srgbClr val="2B4570"/>
              </a:solidFill>
              <a:latin typeface="Georgia Pro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67E65D1-BAEC-FE20-C870-3342781BDEB2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636675"/>
      </p:ext>
    </p:extLst>
  </p:cSld>
  <p:clrMapOvr>
    <a:masterClrMapping/>
  </p:clrMapOvr>
  <p:transition spd="med">
    <p:pull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0122F-D21A-3CFF-510E-1AA0CF9EC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B87E2C5-D39D-00AF-B730-460E857EAF69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22D41440-7E9D-631D-E3C0-8432511C4A5B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9D6E3EC-E20B-30DE-AB7E-01D4D0886217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5DFF5354-A53B-EBB3-6617-5AAB0B437266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4D076D1-BF99-072D-F634-FA549CF4A1B3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D53F7958-76A2-3E29-FDDD-EA5E38E2AF40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AC849A-028A-1295-2204-65CB88EC9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1477" y="2035276"/>
            <a:ext cx="5582810" cy="59055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31C184-A727-9E0D-C105-950D4A68342C}"/>
              </a:ext>
            </a:extLst>
          </p:cNvPr>
          <p:cNvSpPr txBox="1"/>
          <p:nvPr/>
        </p:nvSpPr>
        <p:spPr>
          <a:xfrm>
            <a:off x="9733157" y="1005219"/>
            <a:ext cx="6501451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Kerry Krauch</a:t>
            </a: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kerry@wtls.org</a:t>
            </a:r>
            <a:endParaRPr lang="en-US" sz="2800" dirty="0">
              <a:solidFill>
                <a:srgbClr val="2B4570"/>
              </a:solidFill>
              <a:latin typeface="Georgia Pro" panose="02040502050405020303" pitchFamily="18" charset="0"/>
              <a:cs typeface="Kannada MN" panose="020B0604020202020204" charset="0"/>
            </a:endParaRP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731-426-1375</a:t>
            </a:r>
          </a:p>
          <a:p>
            <a:endParaRPr lang="en-US" sz="2800" dirty="0">
              <a:solidFill>
                <a:srgbClr val="2B4570"/>
              </a:solidFill>
              <a:latin typeface="Georgia Pro" panose="02040502050405020303" pitchFamily="18" charset="0"/>
              <a:cs typeface="Kannada MN" panose="020B0604020202020204" charset="0"/>
            </a:endParaRP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Emily Stotts</a:t>
            </a: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emilystotts@tnjfon.org</a:t>
            </a:r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	</a:t>
            </a: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615-538-7487</a:t>
            </a:r>
          </a:p>
          <a:p>
            <a:endParaRPr lang="en-US" sz="2800" dirty="0">
              <a:solidFill>
                <a:srgbClr val="2B4570"/>
              </a:solidFill>
              <a:latin typeface="Georgia Pro" panose="02040502050405020303" pitchFamily="18" charset="0"/>
              <a:cs typeface="Kannada MN" panose="020B0604020202020204" charset="0"/>
            </a:endParaRP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Jake Old</a:t>
            </a: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jake@wtls.org</a:t>
            </a:r>
            <a:endParaRPr lang="en-US" sz="2800" dirty="0">
              <a:solidFill>
                <a:srgbClr val="2B4570"/>
              </a:solidFill>
              <a:latin typeface="Georgia Pro" panose="02040502050405020303" pitchFamily="18" charset="0"/>
              <a:cs typeface="Kannada MN" panose="020B0604020202020204" charset="0"/>
            </a:endParaRP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731-426-1344</a:t>
            </a:r>
          </a:p>
          <a:p>
            <a:endParaRPr lang="en-US" sz="2800" dirty="0">
              <a:solidFill>
                <a:srgbClr val="2B4570"/>
              </a:solidFill>
              <a:latin typeface="Georgia Pro" panose="02040502050405020303" pitchFamily="18" charset="0"/>
              <a:cs typeface="Kannada MN" panose="020B0604020202020204" charset="0"/>
            </a:endParaRP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Amber Vargas</a:t>
            </a: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avargas@las.org</a:t>
            </a:r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	</a:t>
            </a: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931-771-9170</a:t>
            </a:r>
          </a:p>
          <a:p>
            <a:endParaRPr lang="en-US" sz="2800" dirty="0">
              <a:solidFill>
                <a:srgbClr val="2B4570"/>
              </a:solidFill>
              <a:latin typeface="Georgia Pro" panose="02040502050405020303" pitchFamily="18" charset="0"/>
              <a:cs typeface="Kannada MN" panose="020B0604020202020204" charset="0"/>
            </a:endParaRP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Colleen Ryan</a:t>
            </a: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cryan@las.org</a:t>
            </a:r>
            <a:endParaRPr lang="en-US" sz="2800" dirty="0">
              <a:solidFill>
                <a:srgbClr val="2B4570"/>
              </a:solidFill>
              <a:latin typeface="Georgia Pro" panose="02040502050405020303" pitchFamily="18" charset="0"/>
              <a:cs typeface="Kannada MN" panose="020B0604020202020204" charset="0"/>
            </a:endParaRPr>
          </a:p>
          <a:p>
            <a:r>
              <a:rPr lang="en-US" sz="2800" dirty="0">
                <a:solidFill>
                  <a:srgbClr val="2B4570"/>
                </a:solidFill>
                <a:latin typeface="Georgia Pro" panose="02040502050405020303" pitchFamily="18" charset="0"/>
                <a:cs typeface="Kannada MN" panose="020B0604020202020204" charset="0"/>
              </a:rPr>
              <a:t>615-780-7110</a:t>
            </a:r>
          </a:p>
        </p:txBody>
      </p:sp>
    </p:spTree>
    <p:extLst>
      <p:ext uri="{BB962C8B-B14F-4D97-AF65-F5344CB8AC3E}">
        <p14:creationId xmlns:p14="http://schemas.microsoft.com/office/powerpoint/2010/main" val="2598637222"/>
      </p:ext>
    </p:extLst>
  </p:cSld>
  <p:clrMapOvr>
    <a:masterClrMapping/>
  </p:clrMapOvr>
  <p:transition spd="med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9F39C-9C21-0EFE-9924-DB1227F23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DB415BAE-A0B5-1366-B428-1C82450C202F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8B28334-EF00-7236-6516-0BA060D28CDD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7BDF92C-9FF3-AF77-6883-F3CDD8F74CF3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32491A49-8FA3-84C5-7F42-1B079471CFCD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CA16D23-3A5C-0655-C094-3B5E748F266D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4F5C742A-FCF6-4AFC-1250-599552037D15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7" name="Picture 6" descr="TNJFON">
            <a:extLst>
              <a:ext uri="{FF2B5EF4-FFF2-40B4-BE49-F238E27FC236}">
                <a16:creationId xmlns:a16="http://schemas.microsoft.com/office/drawing/2014/main" id="{D10CB687-C2A6-9C37-E335-3CFD537ED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78" y="3786187"/>
            <a:ext cx="6038850" cy="2714625"/>
          </a:xfrm>
          <a:prstGeom prst="rect">
            <a:avLst/>
          </a:prstGeom>
        </p:spPr>
      </p:pic>
      <p:pic>
        <p:nvPicPr>
          <p:cNvPr id="15" name="Picture 14" descr="Legal Aid Society of Middle Tennessee and the Cumberlands">
            <a:extLst>
              <a:ext uri="{FF2B5EF4-FFF2-40B4-BE49-F238E27FC236}">
                <a16:creationId xmlns:a16="http://schemas.microsoft.com/office/drawing/2014/main" id="{CCF7996D-F3CB-F446-0E75-1E64A512EC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0433" y="5875549"/>
            <a:ext cx="3649782" cy="36497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B256694-B3D2-D3C4-08DF-74C862921F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3318" y="3983680"/>
            <a:ext cx="7247233" cy="181180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15841D1-7801-1E64-52FB-C24CF9004B09}"/>
              </a:ext>
            </a:extLst>
          </p:cNvPr>
          <p:cNvSpPr txBox="1"/>
          <p:nvPr/>
        </p:nvSpPr>
        <p:spPr>
          <a:xfrm>
            <a:off x="2156346" y="1637734"/>
            <a:ext cx="123102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9600" b="1" dirty="0">
                <a:solidFill>
                  <a:srgbClr val="2B4570"/>
                </a:solidFill>
                <a:latin typeface="Kannada MN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021535748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66F26-271F-7479-7047-C6DF3CD8D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2863CB89-EB90-A119-1D0E-22F42380CF21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FB7A659-02E1-8830-2FB1-9CFDC558F2B4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4965146-ABB4-3C82-C5C1-4B8D6B85848A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0845DF91-8A53-B8BF-014C-BC38D381C5D9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8697F67-E58F-AB0E-0D1F-011DF65A2895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06052E89-9240-074D-0162-1361B55F871D}"/>
              </a:ext>
            </a:extLst>
          </p:cNvPr>
          <p:cNvSpPr txBox="1"/>
          <p:nvPr/>
        </p:nvSpPr>
        <p:spPr>
          <a:xfrm>
            <a:off x="776216" y="1421468"/>
            <a:ext cx="12054881" cy="5010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chemeClr val="tx2"/>
                </a:solidFill>
                <a:latin typeface="Georgia Pro" panose="02040502050405020303" pitchFamily="18" charset="0"/>
                <a:cs typeface="Kannada MN" panose="020B0604020202020204" charset="0"/>
              </a:rPr>
              <a:t>Panel Introductions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chemeClr val="tx2"/>
                </a:solidFill>
                <a:latin typeface="Georgia Pro" panose="02040502050405020303" pitchFamily="18" charset="0"/>
                <a:cs typeface="Kannada MN" panose="020B0604020202020204" charset="0"/>
              </a:rPr>
              <a:t>Discussion Question – Three Rounds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chemeClr val="tx2"/>
                </a:solidFill>
                <a:latin typeface="Georgia Pro" panose="02040502050405020303" pitchFamily="18" charset="0"/>
                <a:cs typeface="Kannada MN" panose="020B0604020202020204" charset="0"/>
              </a:rPr>
              <a:t>Working with Traumatized Clients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chemeClr val="tx2"/>
                </a:solidFill>
                <a:latin typeface="Georgia Pro" panose="02040502050405020303" pitchFamily="18" charset="0"/>
                <a:cs typeface="Kannada MN" panose="020B0604020202020204" charset="0"/>
              </a:rPr>
              <a:t>Audience Q&amp;A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chemeClr val="tx2"/>
                </a:solidFill>
                <a:latin typeface="Georgia Pro" panose="02040502050405020303" pitchFamily="18" charset="0"/>
                <a:cs typeface="Kannada MN" panose="020B0604020202020204" charset="0"/>
              </a:rPr>
              <a:t>Closing Round</a:t>
            </a:r>
            <a:endParaRPr lang="en-US" sz="2800" dirty="0">
              <a:solidFill>
                <a:srgbClr val="2B4570"/>
              </a:solidFill>
              <a:latin typeface="Georgia Pro" panose="02040502050405020303" pitchFamily="18" charset="0"/>
              <a:cs typeface="Kannada MN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5229B37-035D-A2BE-86C2-C92434C96370}"/>
              </a:ext>
            </a:extLst>
          </p:cNvPr>
          <p:cNvSpPr txBox="1"/>
          <p:nvPr/>
        </p:nvSpPr>
        <p:spPr>
          <a:xfrm>
            <a:off x="716256" y="380108"/>
            <a:ext cx="1372453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Agenda	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349E109-40DA-D109-DC2A-FE2E35F838D8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0FB468F-C3F6-77C1-87E3-822B35302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>
            <a:off x="8032340" y="1988147"/>
            <a:ext cx="51435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243006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0F867-FB43-3F6D-96C3-788409FA6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7AB5244-3116-B762-1272-53F1F0446E2A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651F736-31E4-5D78-4B6F-4237BD002833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2A58FD-7571-44E1-4305-9575B10B8EE2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A940ABCD-FE70-9473-3E00-F423B6F93442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F5D31AB-A82F-C58A-ABE4-B91F703FADD5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89DC5FC2-1E2E-9CEA-DB18-86DEDBCDF5AF}"/>
              </a:ext>
            </a:extLst>
          </p:cNvPr>
          <p:cNvSpPr txBox="1"/>
          <p:nvPr/>
        </p:nvSpPr>
        <p:spPr>
          <a:xfrm>
            <a:off x="716256" y="380108"/>
            <a:ext cx="1372453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	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AF747C-F94C-F76B-BEAD-3B6593895C3C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9" descr="Meet &quot;Jimothy&quot;: The Unusual Raccoon That's Become an Internet Sensation ...">
            <a:extLst>
              <a:ext uri="{FF2B5EF4-FFF2-40B4-BE49-F238E27FC236}">
                <a16:creationId xmlns:a16="http://schemas.microsoft.com/office/drawing/2014/main" id="{D1323074-2184-7F43-5AC8-E88783B6B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5368" y="2119159"/>
            <a:ext cx="10137058" cy="570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32230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DE710-00AA-68C3-FF41-312BCDC1E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AE7D5869-73B0-46BE-79FF-251B6A4BE3C8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AAE84ED-EFA3-1727-9331-12473761BCD8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9930581-2449-A865-A60E-513E89810CBE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02D2E243-BD98-9245-3600-CB5D5ECFBBBA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391BE5B-3078-1CD8-09DC-076F8DB175C9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4EA4A6C1-E870-3E93-5E3A-910F4B3617B9}"/>
              </a:ext>
            </a:extLst>
          </p:cNvPr>
          <p:cNvSpPr txBox="1"/>
          <p:nvPr/>
        </p:nvSpPr>
        <p:spPr>
          <a:xfrm>
            <a:off x="776216" y="1421468"/>
            <a:ext cx="12054881" cy="4542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00"/>
              </a:lnSpc>
            </a:pPr>
            <a:endParaRPr lang="en-US" sz="24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 algn="just">
              <a:lnSpc>
                <a:spcPts val="3800"/>
              </a:lnSpc>
            </a:pPr>
            <a:endParaRPr lang="en-US" sz="24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 algn="just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 algn="just">
              <a:lnSpc>
                <a:spcPts val="3800"/>
              </a:lnSpc>
            </a:pPr>
            <a:r>
              <a:rPr lang="en-US" sz="2500" dirty="0">
                <a:solidFill>
                  <a:schemeClr val="tx2"/>
                </a:solidFill>
                <a:latin typeface="Georgia Pro" panose="02040502050405020303" pitchFamily="18" charset="0"/>
              </a:rPr>
              <a:t>      </a:t>
            </a:r>
          </a:p>
          <a:p>
            <a:pPr algn="just">
              <a:lnSpc>
                <a:spcPts val="3800"/>
              </a:lnSpc>
            </a:pPr>
            <a:r>
              <a:rPr lang="en-US" sz="2500" dirty="0">
                <a:solidFill>
                  <a:schemeClr val="tx2"/>
                </a:solidFill>
                <a:latin typeface="Georgia Pro" panose="02040502050405020303" pitchFamily="18" charset="0"/>
              </a:rPr>
              <a:t>      </a:t>
            </a:r>
          </a:p>
          <a:p>
            <a:pPr algn="just">
              <a:lnSpc>
                <a:spcPts val="4199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 algn="just">
              <a:lnSpc>
                <a:spcPts val="4199"/>
              </a:lnSpc>
            </a:pPr>
            <a:endParaRPr lang="en-US" sz="2500" b="1" dirty="0">
              <a:solidFill>
                <a:srgbClr val="2B4570"/>
              </a:solidFill>
              <a:latin typeface="Georgia Pro"/>
            </a:endParaRPr>
          </a:p>
          <a:p>
            <a:pPr algn="just">
              <a:lnSpc>
                <a:spcPts val="4199"/>
              </a:lnSpc>
            </a:pPr>
            <a:endParaRPr lang="en-US" sz="2500" dirty="0">
              <a:solidFill>
                <a:srgbClr val="2B4570"/>
              </a:solidFill>
              <a:latin typeface="Georgia Pro"/>
            </a:endParaRPr>
          </a:p>
          <a:p>
            <a:pPr algn="just">
              <a:lnSpc>
                <a:spcPts val="4199"/>
              </a:lnSpc>
            </a:pPr>
            <a:endParaRPr lang="en-US" sz="2500" dirty="0">
              <a:solidFill>
                <a:srgbClr val="2B4570"/>
              </a:solidFill>
              <a:latin typeface="Georgia Pr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D214CFC-DE56-E57C-D66F-B2B45D7E0640}"/>
              </a:ext>
            </a:extLst>
          </p:cNvPr>
          <p:cNvSpPr txBox="1"/>
          <p:nvPr/>
        </p:nvSpPr>
        <p:spPr>
          <a:xfrm>
            <a:off x="716256" y="380108"/>
            <a:ext cx="13724530" cy="6763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Panel Introductions</a:t>
            </a:r>
          </a:p>
          <a:p>
            <a:endParaRPr lang="en-US" sz="2800" dirty="0">
              <a:solidFill>
                <a:srgbClr val="2B4570"/>
              </a:solidFill>
              <a:latin typeface="Kannada MN Bold"/>
            </a:endParaRPr>
          </a:p>
          <a:p>
            <a:pPr>
              <a:lnSpc>
                <a:spcPts val="8399"/>
              </a:lnSpc>
            </a:pPr>
            <a:r>
              <a:rPr lang="en-US" sz="3600" dirty="0">
                <a:solidFill>
                  <a:srgbClr val="2B4570"/>
                </a:solidFill>
                <a:latin typeface="Georgia Pro" panose="02040502050405020303" pitchFamily="18" charset="0"/>
              </a:rPr>
              <a:t>Moderator: Kerry Krauch, WTLS</a:t>
            </a:r>
          </a:p>
          <a:p>
            <a:pPr>
              <a:lnSpc>
                <a:spcPts val="8399"/>
              </a:lnSpc>
            </a:pPr>
            <a:r>
              <a:rPr lang="en-US" sz="3600" dirty="0">
                <a:solidFill>
                  <a:srgbClr val="2B4570"/>
                </a:solidFill>
                <a:latin typeface="Georgia Pro" panose="02040502050405020303" pitchFamily="18" charset="0"/>
              </a:rPr>
              <a:t>Family Law: Amber Vargas, LAS</a:t>
            </a:r>
          </a:p>
          <a:p>
            <a:pPr>
              <a:lnSpc>
                <a:spcPts val="8399"/>
              </a:lnSpc>
            </a:pPr>
            <a:r>
              <a:rPr lang="en-US" sz="3600" dirty="0">
                <a:solidFill>
                  <a:srgbClr val="2B4570"/>
                </a:solidFill>
                <a:latin typeface="Georgia Pro" panose="02040502050405020303" pitchFamily="18" charset="0"/>
              </a:rPr>
              <a:t>Consumer: Jake Old, WTLS</a:t>
            </a:r>
          </a:p>
          <a:p>
            <a:pPr>
              <a:lnSpc>
                <a:spcPts val="8399"/>
              </a:lnSpc>
            </a:pPr>
            <a:r>
              <a:rPr lang="en-US" sz="3600" dirty="0">
                <a:solidFill>
                  <a:srgbClr val="2B4570"/>
                </a:solidFill>
                <a:latin typeface="Georgia Pro" panose="02040502050405020303" pitchFamily="18" charset="0"/>
              </a:rPr>
              <a:t>Immigration: Emily Stotts, Justice for Our Neighbors</a:t>
            </a:r>
          </a:p>
          <a:p>
            <a:pPr>
              <a:lnSpc>
                <a:spcPts val="8399"/>
              </a:lnSpc>
            </a:pPr>
            <a:r>
              <a:rPr lang="en-US" sz="3600" dirty="0">
                <a:solidFill>
                  <a:srgbClr val="2B4570"/>
                </a:solidFill>
                <a:latin typeface="Georgia Pro" panose="02040502050405020303" pitchFamily="18" charset="0"/>
              </a:rPr>
              <a:t>Housing: Colleen Ryan, LAS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75CA7F0-8F43-964E-E004-2E11D01570D2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EEDA074-286E-8650-6A7A-DB5EA4BD7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776713" y="3832743"/>
            <a:ext cx="5964071" cy="634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299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4CC8C-5A1F-8F08-09AF-2893305D0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7D656E60-098E-F7D7-8CD8-9D8A937D3E9B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2154833-175F-ABE3-8D7B-3523B759ACEE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0F8CA58-975F-EA59-C719-E09AA868E5AD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D5322272-3AD8-CBFC-CDC8-58EEE0A65D60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16D4C4F9-A4EA-9379-F9C4-965FDF1807BD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6CCE30F8-F9EF-471C-6CCC-3D0B846033D8}"/>
              </a:ext>
            </a:extLst>
          </p:cNvPr>
          <p:cNvSpPr txBox="1"/>
          <p:nvPr/>
        </p:nvSpPr>
        <p:spPr>
          <a:xfrm>
            <a:off x="776216" y="1421468"/>
            <a:ext cx="12054881" cy="30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>
                <a:solidFill>
                  <a:schemeClr val="tx2"/>
                </a:solidFill>
                <a:latin typeface="Kannada MN" panose="020B0604020202020204" charset="0"/>
                <a:cs typeface="Kannada MN" panose="020B0604020202020204" charset="0"/>
              </a:rPr>
              <a:t>Clients and legal issues you handle?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solidFill>
                  <a:schemeClr val="tx2"/>
                </a:solidFill>
                <a:latin typeface="Kannada MN" panose="020B0604020202020204" charset="0"/>
                <a:cs typeface="Kannada MN" panose="020B0604020202020204" charset="0"/>
              </a:rPr>
              <a:t>Common misconceptions in your field?</a:t>
            </a:r>
            <a:endParaRPr lang="en-US" sz="2800" dirty="0">
              <a:solidFill>
                <a:srgbClr val="2B4570"/>
              </a:solidFill>
              <a:latin typeface="Kannada MN" panose="020B0604020202020204" charset="0"/>
              <a:cs typeface="Kannada MN" panose="020B0604020202020204" charset="0"/>
            </a:endParaRPr>
          </a:p>
          <a:p>
            <a:pPr algn="just">
              <a:lnSpc>
                <a:spcPts val="4199"/>
              </a:lnSpc>
            </a:pPr>
            <a:endParaRPr lang="en-US" sz="2500" dirty="0">
              <a:solidFill>
                <a:srgbClr val="2B4570"/>
              </a:solidFill>
              <a:latin typeface="Georgia Pr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4FAC799-4703-17B5-1A17-C33ED569A590}"/>
              </a:ext>
            </a:extLst>
          </p:cNvPr>
          <p:cNvSpPr txBox="1"/>
          <p:nvPr/>
        </p:nvSpPr>
        <p:spPr>
          <a:xfrm>
            <a:off x="716256" y="380108"/>
            <a:ext cx="1372453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	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B96E13A-A7A1-375D-E24F-7EA3E2BC66A2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5248D8-6636-E55F-BF83-F42A4FD72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0918" y="4861556"/>
            <a:ext cx="6519081" cy="434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99120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EFE1F60F-AD3F-33EE-CEEA-BE073A6470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9122"/>
          <a:stretch/>
        </p:blipFill>
        <p:spPr>
          <a:xfrm>
            <a:off x="10779453" y="380108"/>
            <a:ext cx="5518055" cy="5349104"/>
          </a:xfrm>
          <a:prstGeom prst="rect">
            <a:avLst/>
          </a:prstGeom>
          <a:effectLst>
            <a:softEdge rad="127000"/>
          </a:effectLst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E8AFF08-3CC0-0F2D-9899-97AC438E76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9270601"/>
              </p:ext>
            </p:extLst>
          </p:nvPr>
        </p:nvGraphicFramePr>
        <p:xfrm>
          <a:off x="1336562" y="4396027"/>
          <a:ext cx="12726867" cy="5118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C6834B7-B475-B050-8E49-B7351675B8BA}"/>
              </a:ext>
            </a:extLst>
          </p:cNvPr>
          <p:cNvSpPr txBox="1"/>
          <p:nvPr/>
        </p:nvSpPr>
        <p:spPr>
          <a:xfrm>
            <a:off x="1990492" y="4582869"/>
            <a:ext cx="6757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+mj-lt"/>
              </a:rPr>
              <a:t>Spectrum of Status</a:t>
            </a: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A1C866EA-D54A-799C-A25E-07F6BB71541A}"/>
              </a:ext>
            </a:extLst>
          </p:cNvPr>
          <p:cNvSpPr/>
          <p:nvPr/>
        </p:nvSpPr>
        <p:spPr>
          <a:xfrm rot="16200000">
            <a:off x="5854389" y="5851893"/>
            <a:ext cx="434898" cy="5352585"/>
          </a:xfrm>
          <a:prstGeom prst="leftBrace">
            <a:avLst>
              <a:gd name="adj1" fmla="val 8333"/>
              <a:gd name="adj2" fmla="val 48182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1AA458-DA53-DD56-49B4-9FD5F3A0EC26}"/>
              </a:ext>
            </a:extLst>
          </p:cNvPr>
          <p:cNvSpPr txBox="1"/>
          <p:nvPr/>
        </p:nvSpPr>
        <p:spPr>
          <a:xfrm>
            <a:off x="4400904" y="8875925"/>
            <a:ext cx="2931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Work Authorization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E698C25B-144E-5603-606E-458F09415FE8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42859133-2905-A24B-E800-315F746857A8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27CF6F56-04DB-46B5-C658-6F2FD80965B6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5">
            <a:extLst>
              <a:ext uri="{FF2B5EF4-FFF2-40B4-BE49-F238E27FC236}">
                <a16:creationId xmlns:a16="http://schemas.microsoft.com/office/drawing/2014/main" id="{E496E180-B73D-05F9-3B6F-0C7877FC0983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6DBA005-47A1-73B9-B23E-0E20817FFAB4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8">
            <a:extLst>
              <a:ext uri="{FF2B5EF4-FFF2-40B4-BE49-F238E27FC236}">
                <a16:creationId xmlns:a16="http://schemas.microsoft.com/office/drawing/2014/main" id="{1BAF7DB3-E6AD-D27E-CBF2-18F87F32181E}"/>
              </a:ext>
            </a:extLst>
          </p:cNvPr>
          <p:cNvSpPr txBox="1"/>
          <p:nvPr/>
        </p:nvSpPr>
        <p:spPr>
          <a:xfrm>
            <a:off x="716256" y="380108"/>
            <a:ext cx="13724530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	</a:t>
            </a: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B2FDBCE8-252C-2298-F4DD-7E220B539C72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60EAA6-013F-70B5-A657-039736C91876}"/>
              </a:ext>
            </a:extLst>
          </p:cNvPr>
          <p:cNvSpPr txBox="1"/>
          <p:nvPr/>
        </p:nvSpPr>
        <p:spPr>
          <a:xfrm>
            <a:off x="1211165" y="1044003"/>
            <a:ext cx="7536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>
                <a:solidFill>
                  <a:srgbClr val="2B4570"/>
                </a:solidFill>
                <a:latin typeface="Kannada MN" panose="020B0604020202020204" charset="0"/>
                <a:cs typeface="Kannada MN" panose="020B0604020202020204" charset="0"/>
              </a:rPr>
              <a:t>Immigration</a:t>
            </a:r>
          </a:p>
        </p:txBody>
      </p:sp>
    </p:spTree>
    <p:extLst>
      <p:ext uri="{BB962C8B-B14F-4D97-AF65-F5344CB8AC3E}">
        <p14:creationId xmlns:p14="http://schemas.microsoft.com/office/powerpoint/2010/main" val="3122229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0FABE-47A1-4B08-5B2B-974B1E16A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B3A3F30-FCB8-B125-56D4-34389908B5F8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73A182-674B-3793-6EFD-B3D7E508CAF3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AD768DE-3418-548E-8F83-D02000EC501A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3FDB24B6-7E7F-4C78-5A8C-5DF79F328216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821AFE31-DAFA-217F-4A05-1822463564F0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BF9F60D3-03EC-6C3A-DF50-E721D0A7CF7C}"/>
              </a:ext>
            </a:extLst>
          </p:cNvPr>
          <p:cNvSpPr txBox="1"/>
          <p:nvPr/>
        </p:nvSpPr>
        <p:spPr>
          <a:xfrm>
            <a:off x="716256" y="380108"/>
            <a:ext cx="13724530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Round One	</a:t>
            </a:r>
          </a:p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Understanding Your Clients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0128BEF-FF4A-8094-7125-130D678588BF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83FCF6-2E2C-A94D-251E-64FFAEEA2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5219" y="2983953"/>
            <a:ext cx="4148036" cy="621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220823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CB99C-1973-4CD9-9CAC-81DFA8DF1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8C9C460E-3F8C-B26B-283E-A9F659D4D45E}"/>
              </a:ext>
            </a:extLst>
          </p:cNvPr>
          <p:cNvSpPr txBox="1"/>
          <p:nvPr/>
        </p:nvSpPr>
        <p:spPr>
          <a:xfrm>
            <a:off x="17127588" y="9201150"/>
            <a:ext cx="77360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804F3B"/>
                </a:solidFill>
                <a:latin typeface="Prata"/>
              </a:rPr>
              <a:t>2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4D825D7-4A6C-4DCD-EC84-AFB32C21091E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8DC888-B113-4223-5969-47C0DA8C020E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507C3FD0-AA70-4DBF-9F35-8C145A668990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8AEA9A2-58B7-46E7-6121-C6816FBF9EA2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4AE1E605-33EF-5F1C-B560-20B40FD48445}"/>
              </a:ext>
            </a:extLst>
          </p:cNvPr>
          <p:cNvSpPr txBox="1"/>
          <p:nvPr/>
        </p:nvSpPr>
        <p:spPr>
          <a:xfrm>
            <a:off x="776216" y="1052980"/>
            <a:ext cx="12054881" cy="44469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00"/>
              </a:lnSpc>
            </a:pPr>
            <a:endParaRPr lang="en-US" sz="2500" dirty="0">
              <a:solidFill>
                <a:schemeClr val="tx2"/>
              </a:solidFill>
              <a:latin typeface="Georgia Pro" panose="02040502050405020303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dirty="0">
                <a:solidFill>
                  <a:schemeClr val="tx2"/>
                </a:solidFill>
                <a:latin typeface="Georgia Pro" panose="02040502050405020303" pitchFamily="18" charset="0"/>
              </a:rPr>
              <a:t>Why do clients come to you?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solidFill>
                  <a:schemeClr val="tx2"/>
                </a:solidFill>
                <a:latin typeface="Georgia Pro" panose="02040502050405020303" pitchFamily="18" charset="0"/>
              </a:rPr>
              <a:t>Documents they should bring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solidFill>
                  <a:schemeClr val="tx2"/>
                </a:solidFill>
                <a:latin typeface="Georgia Pro" panose="02040502050405020303" pitchFamily="18" charset="0"/>
              </a:rPr>
              <a:t>The most common situation clients face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solidFill>
                  <a:schemeClr val="tx2"/>
                </a:solidFill>
                <a:latin typeface="Georgia Pro" panose="02040502050405020303" pitchFamily="18" charset="0"/>
              </a:rPr>
              <a:t>Mistakes clients make before seeking help</a:t>
            </a:r>
            <a:endParaRPr lang="en-US" sz="2500" dirty="0">
              <a:solidFill>
                <a:srgbClr val="2B4570"/>
              </a:solidFill>
              <a:latin typeface="Georgia Pr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E50CB22-7C1F-E066-1AD6-8D2086C6DC6B}"/>
              </a:ext>
            </a:extLst>
          </p:cNvPr>
          <p:cNvSpPr txBox="1"/>
          <p:nvPr/>
        </p:nvSpPr>
        <p:spPr>
          <a:xfrm>
            <a:off x="716255" y="380108"/>
            <a:ext cx="15347159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 dirty="0">
                <a:solidFill>
                  <a:srgbClr val="2B4570"/>
                </a:solidFill>
                <a:latin typeface="Kannada MN Bold"/>
              </a:rPr>
              <a:t>Round One	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D762F12-D048-7BF7-3377-288367B305C7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1655B8-E6E2-817D-AE4B-7BBC23A5E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0504" y="3027439"/>
            <a:ext cx="8345777" cy="754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43460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AAFDD32648A74294BB113F4C8DED61" ma:contentTypeVersion="18" ma:contentTypeDescription="Create a new document." ma:contentTypeScope="" ma:versionID="e12bd297c4a851db81dc8a5c9230d78b">
  <xsd:schema xmlns:xsd="http://www.w3.org/2001/XMLSchema" xmlns:xs="http://www.w3.org/2001/XMLSchema" xmlns:p="http://schemas.microsoft.com/office/2006/metadata/properties" xmlns:ns2="781e3b00-a188-479b-8917-2cbc0f1d9d7c" xmlns:ns3="010f37dd-a7af-468f-8a92-1cb0a2978209" targetNamespace="http://schemas.microsoft.com/office/2006/metadata/properties" ma:root="true" ma:fieldsID="62504a368bc9d26e492dd1641e314a29" ns2:_="" ns3:_="">
    <xsd:import namespace="781e3b00-a188-479b-8917-2cbc0f1d9d7c"/>
    <xsd:import namespace="010f37dd-a7af-468f-8a92-1cb0a29782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DocumentNote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1e3b00-a188-479b-8917-2cbc0f1d9d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ocumentNotes" ma:index="10" nillable="true" ma:displayName="Document Notes" ma:format="Dropdown" ma:internalName="DocumentNotes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009e0f1-34e8-40d0-8bd3-6a5ecb9dc0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f37dd-a7af-468f-8a92-1cb0a297820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a8ce275-2b30-4464-b6da-5ca78d1529ef}" ma:internalName="TaxCatchAll" ma:showField="CatchAllData" ma:web="010f37dd-a7af-468f-8a92-1cb0a29782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1e3b00-a188-479b-8917-2cbc0f1d9d7c">
      <Terms xmlns="http://schemas.microsoft.com/office/infopath/2007/PartnerControls"/>
    </lcf76f155ced4ddcb4097134ff3c332f>
    <DocumentNotes xmlns="781e3b00-a188-479b-8917-2cbc0f1d9d7c" xsi:nil="true"/>
    <TaxCatchAll xmlns="010f37dd-a7af-468f-8a92-1cb0a297820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5622FD-98FE-4284-A605-E454C0ACD1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1e3b00-a188-479b-8917-2cbc0f1d9d7c"/>
    <ds:schemaRef ds:uri="010f37dd-a7af-468f-8a92-1cb0a29782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086FAA7-28BF-497F-B30C-679EBBFD395B}">
  <ds:schemaRefs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010f37dd-a7af-468f-8a92-1cb0a2978209"/>
    <ds:schemaRef ds:uri="781e3b00-a188-479b-8917-2cbc0f1d9d7c"/>
  </ds:schemaRefs>
</ds:datastoreItem>
</file>

<file path=customXml/itemProps3.xml><?xml version="1.0" encoding="utf-8"?>
<ds:datastoreItem xmlns:ds="http://schemas.openxmlformats.org/officeDocument/2006/customXml" ds:itemID="{8307F492-72E2-493C-A8BD-A372CA5CB8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695</Words>
  <Application>Microsoft Office PowerPoint</Application>
  <PresentationFormat>Custom</PresentationFormat>
  <Paragraphs>244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Georgia Pro</vt:lpstr>
      <vt:lpstr>Prata</vt:lpstr>
      <vt:lpstr>Arial</vt:lpstr>
      <vt:lpstr>Wingdings</vt:lpstr>
      <vt:lpstr>Calibri</vt:lpstr>
      <vt:lpstr>Kannada MN</vt:lpstr>
      <vt:lpstr>Aptos</vt:lpstr>
      <vt:lpstr>Kannada MN Bold</vt:lpstr>
      <vt:lpstr>Arimo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Branded PowerPoint 1</dc:title>
  <dc:creator>Allison Shull;Jenni@wtls.org;Andy@wtls.org;Carita@wtls.org</dc:creator>
  <cp:lastModifiedBy>Kerry Krauch</cp:lastModifiedBy>
  <cp:revision>3</cp:revision>
  <dcterms:created xsi:type="dcterms:W3CDTF">2006-08-16T00:00:00Z</dcterms:created>
  <dcterms:modified xsi:type="dcterms:W3CDTF">2026-08-10T15:52:34Z</dcterms:modified>
  <dc:identifier>DAF-wDR5DAk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0x0101007CAAFDD32648A74294BB113F4C8DED61</vt:lpwstr>
  </property>
  <property fmtid="{D5CDD505-2E9C-101B-9397-08002B2CF9AE}" pid="3" name="MediaServiceImageTags">
    <vt:lpwstr/>
  </property>
</Properties>
</file>