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83" r:id="rId3"/>
    <p:sldId id="272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71" r:id="rId15"/>
  </p:sldIdLst>
  <p:sldSz cx="18288000" cy="10287000"/>
  <p:notesSz cx="6858000" cy="9144000"/>
  <p:embeddedFontLst>
    <p:embeddedFont>
      <p:font typeface="Georgia Pro" panose="02040502050405020303" pitchFamily="18" charset="0"/>
      <p:regular r:id="rId16"/>
      <p:bold r:id="rId17"/>
      <p:italic r:id="rId18"/>
      <p:boldItalic r:id="rId19"/>
    </p:embeddedFont>
  </p:embeddedFontLst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C6E4F7C-F88E-D933-3C40-2E627381F8F3}" name="Ashley Holliday" initials="AH" userId="S::ashley@wtls.org::699d3533-c575-445b-879b-4715536de972" providerId="AD"/>
  <p188:author id="{F92BB67E-64D7-2B5A-3196-FC3348A90AA5}" name="Andy Cole" initials="AC" userId="S::Andy@wtls.org::27031538-f5af-4d64-afc0-075ce050f2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7D71A6-ED08-479D-9634-8C92BBC860BF}" v="52" dt="2026-08-05T01:56:30.411"/>
    <p1510:client id="{F55800FF-76D2-2662-9EF2-0B05192612A9}" v="49" dt="2026-08-05T17:56:17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235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waller" userId="S::dwaller_las.org#ext#@wtnlegsrv.onmicrosoft.com::25daa415-010d-44f2-9a02-cd3a9bcd19fd" providerId="AD" clId="Web-{F55800FF-76D2-2662-9EF2-0B05192612A9}"/>
    <pc:docChg chg="modSld">
      <pc:chgData name="dwaller" userId="S::dwaller_las.org#ext#@wtnlegsrv.onmicrosoft.com::25daa415-010d-44f2-9a02-cd3a9bcd19fd" providerId="AD" clId="Web-{F55800FF-76D2-2662-9EF2-0B05192612A9}" dt="2026-08-05T17:56:17.493" v="48" actId="20577"/>
      <pc:docMkLst>
        <pc:docMk/>
      </pc:docMkLst>
      <pc:sldChg chg="modSp">
        <pc:chgData name="dwaller" userId="S::dwaller_las.org#ext#@wtnlegsrv.onmicrosoft.com::25daa415-010d-44f2-9a02-cd3a9bcd19fd" providerId="AD" clId="Web-{F55800FF-76D2-2662-9EF2-0B05192612A9}" dt="2026-08-05T17:50:58.226" v="13" actId="20577"/>
        <pc:sldMkLst>
          <pc:docMk/>
          <pc:sldMk cId="0" sldId="277"/>
        </pc:sldMkLst>
        <pc:spChg chg="mod">
          <ac:chgData name="dwaller" userId="S::dwaller_las.org#ext#@wtnlegsrv.onmicrosoft.com::25daa415-010d-44f2-9a02-cd3a9bcd19fd" providerId="AD" clId="Web-{F55800FF-76D2-2662-9EF2-0B05192612A9}" dt="2026-08-05T17:50:58.226" v="13" actId="20577"/>
          <ac:spMkLst>
            <pc:docMk/>
            <pc:sldMk cId="0" sldId="277"/>
            <ac:spMk id="5" creationId="{00000000-0000-0000-0000-000000000000}"/>
          </ac:spMkLst>
        </pc:spChg>
      </pc:sldChg>
      <pc:sldChg chg="modSp">
        <pc:chgData name="dwaller" userId="S::dwaller_las.org#ext#@wtnlegsrv.onmicrosoft.com::25daa415-010d-44f2-9a02-cd3a9bcd19fd" providerId="AD" clId="Web-{F55800FF-76D2-2662-9EF2-0B05192612A9}" dt="2026-08-05T17:56:17.493" v="48" actId="20577"/>
        <pc:sldMkLst>
          <pc:docMk/>
          <pc:sldMk cId="0" sldId="281"/>
        </pc:sldMkLst>
        <pc:spChg chg="mod">
          <ac:chgData name="dwaller" userId="S::dwaller_las.org#ext#@wtnlegsrv.onmicrosoft.com::25daa415-010d-44f2-9a02-cd3a9bcd19fd" providerId="AD" clId="Web-{F55800FF-76D2-2662-9EF2-0B05192612A9}" dt="2026-08-05T17:56:17.493" v="48" actId="20577"/>
          <ac:spMkLst>
            <pc:docMk/>
            <pc:sldMk cId="0" sldId="281"/>
            <ac:spMk id="5" creationId="{00000000-0000-0000-0000-000000000000}"/>
          </ac:spMkLst>
        </pc:spChg>
      </pc:sldChg>
    </pc:docChg>
  </pc:docChgLst>
  <pc:docChgLst>
    <pc:chgData name="Ashley Holliday" userId="699d3533-c575-445b-879b-4715536de972" providerId="ADAL" clId="{4E7C3AE9-8C1A-4831-ACD2-92300737C88C}"/>
    <pc:docChg chg="custSel addSld delSld modSld">
      <pc:chgData name="Ashley Holliday" userId="699d3533-c575-445b-879b-4715536de972" providerId="ADAL" clId="{4E7C3AE9-8C1A-4831-ACD2-92300737C88C}" dt="2026-08-05T01:56:50.371" v="213" actId="2696"/>
      <pc:docMkLst>
        <pc:docMk/>
      </pc:docMkLst>
      <pc:sldChg chg="addSp delSp modSp mod">
        <pc:chgData name="Ashley Holliday" userId="699d3533-c575-445b-879b-4715536de972" providerId="ADAL" clId="{4E7C3AE9-8C1A-4831-ACD2-92300737C88C}" dt="2026-08-05T01:16:24.617" v="123" actId="20577"/>
        <pc:sldMkLst>
          <pc:docMk/>
          <pc:sldMk cId="0" sldId="256"/>
        </pc:sldMkLst>
        <pc:spChg chg="mod">
          <ac:chgData name="Ashley Holliday" userId="699d3533-c575-445b-879b-4715536de972" providerId="ADAL" clId="{4E7C3AE9-8C1A-4831-ACD2-92300737C88C}" dt="2026-08-05T01:13:58.890" v="65" actId="1076"/>
          <ac:spMkLst>
            <pc:docMk/>
            <pc:sldMk cId="0" sldId="256"/>
            <ac:spMk id="6" creationId="{00000000-0000-0000-0000-000000000000}"/>
          </ac:spMkLst>
        </pc:spChg>
        <pc:spChg chg="mod">
          <ac:chgData name="Ashley Holliday" userId="699d3533-c575-445b-879b-4715536de972" providerId="ADAL" clId="{4E7C3AE9-8C1A-4831-ACD2-92300737C88C}" dt="2026-08-05T01:16:24.617" v="123" actId="20577"/>
          <ac:spMkLst>
            <pc:docMk/>
            <pc:sldMk cId="0" sldId="256"/>
            <ac:spMk id="7" creationId="{00000000-0000-0000-0000-000000000000}"/>
          </ac:spMkLst>
        </pc:spChg>
        <pc:spChg chg="mod">
          <ac:chgData name="Ashley Holliday" userId="699d3533-c575-445b-879b-4715536de972" providerId="ADAL" clId="{4E7C3AE9-8C1A-4831-ACD2-92300737C88C}" dt="2026-08-05T01:09:45.467" v="46" actId="14100"/>
          <ac:spMkLst>
            <pc:docMk/>
            <pc:sldMk cId="0" sldId="256"/>
            <ac:spMk id="8" creationId="{00000000-0000-0000-0000-000000000000}"/>
          </ac:spMkLst>
        </pc:spChg>
        <pc:picChg chg="add mod">
          <ac:chgData name="Ashley Holliday" userId="699d3533-c575-445b-879b-4715536de972" providerId="ADAL" clId="{4E7C3AE9-8C1A-4831-ACD2-92300737C88C}" dt="2026-08-05T01:14:04.488" v="67" actId="1076"/>
          <ac:picMkLst>
            <pc:docMk/>
            <pc:sldMk cId="0" sldId="256"/>
            <ac:picMk id="10" creationId="{EC551B59-8737-58E3-53EF-15C27FFDA9FE}"/>
          </ac:picMkLst>
        </pc:picChg>
        <pc:picChg chg="add del mod">
          <ac:chgData name="Ashley Holliday" userId="699d3533-c575-445b-879b-4715536de972" providerId="ADAL" clId="{4E7C3AE9-8C1A-4831-ACD2-92300737C88C}" dt="2026-08-05T01:11:37.432" v="52" actId="478"/>
          <ac:picMkLst>
            <pc:docMk/>
            <pc:sldMk cId="0" sldId="256"/>
            <ac:picMk id="12" creationId="{7F9016EC-349F-6B11-0212-CFF0CDCA5D45}"/>
          </ac:picMkLst>
        </pc:picChg>
        <pc:picChg chg="add mod">
          <ac:chgData name="Ashley Holliday" userId="699d3533-c575-445b-879b-4715536de972" providerId="ADAL" clId="{4E7C3AE9-8C1A-4831-ACD2-92300737C88C}" dt="2026-08-05T01:14:09.221" v="69" actId="1076"/>
          <ac:picMkLst>
            <pc:docMk/>
            <pc:sldMk cId="0" sldId="256"/>
            <ac:picMk id="14" creationId="{AF1FD836-9C40-96B8-D1F2-77B50FFE7BD8}"/>
          </ac:picMkLst>
        </pc:picChg>
      </pc:sldChg>
      <pc:sldChg chg="del">
        <pc:chgData name="Ashley Holliday" userId="699d3533-c575-445b-879b-4715536de972" providerId="ADAL" clId="{4E7C3AE9-8C1A-4831-ACD2-92300737C88C}" dt="2026-08-05T01:12:46.285" v="59" actId="47"/>
        <pc:sldMkLst>
          <pc:docMk/>
          <pc:sldMk cId="0" sldId="257"/>
        </pc:sldMkLst>
      </pc:sldChg>
      <pc:sldChg chg="del">
        <pc:chgData name="Ashley Holliday" userId="699d3533-c575-445b-879b-4715536de972" providerId="ADAL" clId="{4E7C3AE9-8C1A-4831-ACD2-92300737C88C}" dt="2026-08-05T01:09:26.664" v="0" actId="2696"/>
        <pc:sldMkLst>
          <pc:docMk/>
          <pc:sldMk cId="0" sldId="258"/>
        </pc:sldMkLst>
      </pc:sldChg>
      <pc:sldChg chg="del">
        <pc:chgData name="Ashley Holliday" userId="699d3533-c575-445b-879b-4715536de972" providerId="ADAL" clId="{4E7C3AE9-8C1A-4831-ACD2-92300737C88C}" dt="2026-08-05T01:09:26.664" v="0" actId="2696"/>
        <pc:sldMkLst>
          <pc:docMk/>
          <pc:sldMk cId="0" sldId="259"/>
        </pc:sldMkLst>
      </pc:sldChg>
      <pc:sldChg chg="del">
        <pc:chgData name="Ashley Holliday" userId="699d3533-c575-445b-879b-4715536de972" providerId="ADAL" clId="{4E7C3AE9-8C1A-4831-ACD2-92300737C88C}" dt="2026-08-05T01:09:26.664" v="0" actId="2696"/>
        <pc:sldMkLst>
          <pc:docMk/>
          <pc:sldMk cId="0" sldId="260"/>
        </pc:sldMkLst>
      </pc:sldChg>
      <pc:sldChg chg="del">
        <pc:chgData name="Ashley Holliday" userId="699d3533-c575-445b-879b-4715536de972" providerId="ADAL" clId="{4E7C3AE9-8C1A-4831-ACD2-92300737C88C}" dt="2026-08-05T01:09:26.664" v="0" actId="2696"/>
        <pc:sldMkLst>
          <pc:docMk/>
          <pc:sldMk cId="0" sldId="261"/>
        </pc:sldMkLst>
      </pc:sldChg>
      <pc:sldChg chg="del">
        <pc:chgData name="Ashley Holliday" userId="699d3533-c575-445b-879b-4715536de972" providerId="ADAL" clId="{4E7C3AE9-8C1A-4831-ACD2-92300737C88C}" dt="2026-08-05T01:09:26.664" v="0" actId="2696"/>
        <pc:sldMkLst>
          <pc:docMk/>
          <pc:sldMk cId="0" sldId="262"/>
        </pc:sldMkLst>
      </pc:sldChg>
      <pc:sldChg chg="del">
        <pc:chgData name="Ashley Holliday" userId="699d3533-c575-445b-879b-4715536de972" providerId="ADAL" clId="{4E7C3AE9-8C1A-4831-ACD2-92300737C88C}" dt="2026-08-05T01:09:26.664" v="0" actId="2696"/>
        <pc:sldMkLst>
          <pc:docMk/>
          <pc:sldMk cId="0" sldId="263"/>
        </pc:sldMkLst>
      </pc:sldChg>
      <pc:sldChg chg="del">
        <pc:chgData name="Ashley Holliday" userId="699d3533-c575-445b-879b-4715536de972" providerId="ADAL" clId="{4E7C3AE9-8C1A-4831-ACD2-92300737C88C}" dt="2026-08-05T01:09:26.664" v="0" actId="2696"/>
        <pc:sldMkLst>
          <pc:docMk/>
          <pc:sldMk cId="0" sldId="264"/>
        </pc:sldMkLst>
      </pc:sldChg>
      <pc:sldChg chg="del">
        <pc:chgData name="Ashley Holliday" userId="699d3533-c575-445b-879b-4715536de972" providerId="ADAL" clId="{4E7C3AE9-8C1A-4831-ACD2-92300737C88C}" dt="2026-08-05T01:09:26.664" v="0" actId="2696"/>
        <pc:sldMkLst>
          <pc:docMk/>
          <pc:sldMk cId="0" sldId="265"/>
        </pc:sldMkLst>
      </pc:sldChg>
      <pc:sldChg chg="del">
        <pc:chgData name="Ashley Holliday" userId="699d3533-c575-445b-879b-4715536de972" providerId="ADAL" clId="{4E7C3AE9-8C1A-4831-ACD2-92300737C88C}" dt="2026-08-05T01:09:26.664" v="0" actId="2696"/>
        <pc:sldMkLst>
          <pc:docMk/>
          <pc:sldMk cId="0" sldId="266"/>
        </pc:sldMkLst>
      </pc:sldChg>
      <pc:sldChg chg="del">
        <pc:chgData name="Ashley Holliday" userId="699d3533-c575-445b-879b-4715536de972" providerId="ADAL" clId="{4E7C3AE9-8C1A-4831-ACD2-92300737C88C}" dt="2026-08-05T01:09:26.664" v="0" actId="2696"/>
        <pc:sldMkLst>
          <pc:docMk/>
          <pc:sldMk cId="0" sldId="267"/>
        </pc:sldMkLst>
      </pc:sldChg>
      <pc:sldChg chg="del">
        <pc:chgData name="Ashley Holliday" userId="699d3533-c575-445b-879b-4715536de972" providerId="ADAL" clId="{4E7C3AE9-8C1A-4831-ACD2-92300737C88C}" dt="2026-08-05T01:09:26.664" v="0" actId="2696"/>
        <pc:sldMkLst>
          <pc:docMk/>
          <pc:sldMk cId="0" sldId="268"/>
        </pc:sldMkLst>
      </pc:sldChg>
      <pc:sldChg chg="del">
        <pc:chgData name="Ashley Holliday" userId="699d3533-c575-445b-879b-4715536de972" providerId="ADAL" clId="{4E7C3AE9-8C1A-4831-ACD2-92300737C88C}" dt="2026-08-05T01:09:26.664" v="0" actId="2696"/>
        <pc:sldMkLst>
          <pc:docMk/>
          <pc:sldMk cId="0" sldId="269"/>
        </pc:sldMkLst>
      </pc:sldChg>
      <pc:sldChg chg="delSp modSp del mod">
        <pc:chgData name="Ashley Holliday" userId="699d3533-c575-445b-879b-4715536de972" providerId="ADAL" clId="{4E7C3AE9-8C1A-4831-ACD2-92300737C88C}" dt="2026-08-05T01:56:50.371" v="213" actId="2696"/>
        <pc:sldMkLst>
          <pc:docMk/>
          <pc:sldMk cId="0" sldId="270"/>
        </pc:sldMkLst>
        <pc:spChg chg="del">
          <ac:chgData name="Ashley Holliday" userId="699d3533-c575-445b-879b-4715536de972" providerId="ADAL" clId="{4E7C3AE9-8C1A-4831-ACD2-92300737C88C}" dt="2026-08-05T01:16:34.199" v="124" actId="478"/>
          <ac:spMkLst>
            <pc:docMk/>
            <pc:sldMk cId="0" sldId="270"/>
            <ac:spMk id="6" creationId="{00000000-0000-0000-0000-000000000000}"/>
          </ac:spMkLst>
        </pc:spChg>
        <pc:spChg chg="del mod">
          <ac:chgData name="Ashley Holliday" userId="699d3533-c575-445b-879b-4715536de972" providerId="ADAL" clId="{4E7C3AE9-8C1A-4831-ACD2-92300737C88C}" dt="2026-08-05T01:56:28.267" v="155"/>
          <ac:spMkLst>
            <pc:docMk/>
            <pc:sldMk cId="0" sldId="270"/>
            <ac:spMk id="7" creationId="{00000000-0000-0000-0000-000000000000}"/>
          </ac:spMkLst>
        </pc:spChg>
      </pc:sldChg>
      <pc:sldChg chg="add">
        <pc:chgData name="Ashley Holliday" userId="699d3533-c575-445b-879b-4715536de972" providerId="ADAL" clId="{4E7C3AE9-8C1A-4831-ACD2-92300737C88C}" dt="2026-08-05T01:16:41.861" v="125" actId="2890"/>
        <pc:sldMkLst>
          <pc:docMk/>
          <pc:sldMk cId="3174438646" sldId="271"/>
        </pc:sldMkLst>
      </pc:sldChg>
      <pc:sldChg chg="modSp add mod">
        <pc:chgData name="Ashley Holliday" userId="699d3533-c575-445b-879b-4715536de972" providerId="ADAL" clId="{4E7C3AE9-8C1A-4831-ACD2-92300737C88C}" dt="2026-08-05T01:30:34.621" v="151" actId="1076"/>
        <pc:sldMkLst>
          <pc:docMk/>
          <pc:sldMk cId="0" sldId="272"/>
        </pc:sldMkLst>
        <pc:spChg chg="mod">
          <ac:chgData name="Ashley Holliday" userId="699d3533-c575-445b-879b-4715536de972" providerId="ADAL" clId="{4E7C3AE9-8C1A-4831-ACD2-92300737C88C}" dt="2026-08-05T01:30:29.713" v="150" actId="403"/>
          <ac:spMkLst>
            <pc:docMk/>
            <pc:sldMk cId="0" sldId="272"/>
            <ac:spMk id="4" creationId="{00000000-0000-0000-0000-000000000000}"/>
          </ac:spMkLst>
        </pc:spChg>
        <pc:spChg chg="mod">
          <ac:chgData name="Ashley Holliday" userId="699d3533-c575-445b-879b-4715536de972" providerId="ADAL" clId="{4E7C3AE9-8C1A-4831-ACD2-92300737C88C}" dt="2026-08-05T01:30:34.621" v="151" actId="1076"/>
          <ac:spMkLst>
            <pc:docMk/>
            <pc:sldMk cId="0" sldId="272"/>
            <ac:spMk id="5" creationId="{00000000-0000-0000-0000-000000000000}"/>
          </ac:spMkLst>
        </pc:spChg>
      </pc:sldChg>
      <pc:sldChg chg="modSp add mod">
        <pc:chgData name="Ashley Holliday" userId="699d3533-c575-445b-879b-4715536de972" providerId="ADAL" clId="{4E7C3AE9-8C1A-4831-ACD2-92300737C88C}" dt="2026-08-05T01:30:45.960" v="152" actId="6549"/>
        <pc:sldMkLst>
          <pc:docMk/>
          <pc:sldMk cId="0" sldId="273"/>
        </pc:sldMkLst>
        <pc:spChg chg="mod">
          <ac:chgData name="Ashley Holliday" userId="699d3533-c575-445b-879b-4715536de972" providerId="ADAL" clId="{4E7C3AE9-8C1A-4831-ACD2-92300737C88C}" dt="2026-08-05T01:30:45.960" v="152" actId="6549"/>
          <ac:spMkLst>
            <pc:docMk/>
            <pc:sldMk cId="0" sldId="273"/>
            <ac:spMk id="5" creationId="{00000000-0000-0000-0000-000000000000}"/>
          </ac:spMkLst>
        </pc:spChg>
      </pc:sldChg>
      <pc:sldChg chg="add">
        <pc:chgData name="Ashley Holliday" userId="699d3533-c575-445b-879b-4715536de972" providerId="ADAL" clId="{4E7C3AE9-8C1A-4831-ACD2-92300737C88C}" dt="2026-08-05T01:26:35.453" v="147" actId="26606"/>
        <pc:sldMkLst>
          <pc:docMk/>
          <pc:sldMk cId="0" sldId="274"/>
        </pc:sldMkLst>
      </pc:sldChg>
      <pc:sldChg chg="add">
        <pc:chgData name="Ashley Holliday" userId="699d3533-c575-445b-879b-4715536de972" providerId="ADAL" clId="{4E7C3AE9-8C1A-4831-ACD2-92300737C88C}" dt="2026-08-05T01:26:35.453" v="147" actId="26606"/>
        <pc:sldMkLst>
          <pc:docMk/>
          <pc:sldMk cId="0" sldId="275"/>
        </pc:sldMkLst>
      </pc:sldChg>
      <pc:sldChg chg="add">
        <pc:chgData name="Ashley Holliday" userId="699d3533-c575-445b-879b-4715536de972" providerId="ADAL" clId="{4E7C3AE9-8C1A-4831-ACD2-92300737C88C}" dt="2026-08-05T01:26:35.453" v="147" actId="26606"/>
        <pc:sldMkLst>
          <pc:docMk/>
          <pc:sldMk cId="0" sldId="276"/>
        </pc:sldMkLst>
      </pc:sldChg>
      <pc:sldChg chg="add">
        <pc:chgData name="Ashley Holliday" userId="699d3533-c575-445b-879b-4715536de972" providerId="ADAL" clId="{4E7C3AE9-8C1A-4831-ACD2-92300737C88C}" dt="2026-08-05T01:26:35.453" v="147" actId="26606"/>
        <pc:sldMkLst>
          <pc:docMk/>
          <pc:sldMk cId="0" sldId="277"/>
        </pc:sldMkLst>
      </pc:sldChg>
      <pc:sldChg chg="add">
        <pc:chgData name="Ashley Holliday" userId="699d3533-c575-445b-879b-4715536de972" providerId="ADAL" clId="{4E7C3AE9-8C1A-4831-ACD2-92300737C88C}" dt="2026-08-05T01:26:35.453" v="147" actId="26606"/>
        <pc:sldMkLst>
          <pc:docMk/>
          <pc:sldMk cId="0" sldId="278"/>
        </pc:sldMkLst>
      </pc:sldChg>
      <pc:sldChg chg="add">
        <pc:chgData name="Ashley Holliday" userId="699d3533-c575-445b-879b-4715536de972" providerId="ADAL" clId="{4E7C3AE9-8C1A-4831-ACD2-92300737C88C}" dt="2026-08-05T01:26:35.453" v="147" actId="26606"/>
        <pc:sldMkLst>
          <pc:docMk/>
          <pc:sldMk cId="0" sldId="279"/>
        </pc:sldMkLst>
      </pc:sldChg>
      <pc:sldChg chg="add">
        <pc:chgData name="Ashley Holliday" userId="699d3533-c575-445b-879b-4715536de972" providerId="ADAL" clId="{4E7C3AE9-8C1A-4831-ACD2-92300737C88C}" dt="2026-08-05T01:26:35.453" v="147" actId="26606"/>
        <pc:sldMkLst>
          <pc:docMk/>
          <pc:sldMk cId="0" sldId="280"/>
        </pc:sldMkLst>
      </pc:sldChg>
      <pc:sldChg chg="add">
        <pc:chgData name="Ashley Holliday" userId="699d3533-c575-445b-879b-4715536de972" providerId="ADAL" clId="{4E7C3AE9-8C1A-4831-ACD2-92300737C88C}" dt="2026-08-05T01:26:35.453" v="147" actId="26606"/>
        <pc:sldMkLst>
          <pc:docMk/>
          <pc:sldMk cId="0" sldId="281"/>
        </pc:sldMkLst>
      </pc:sldChg>
      <pc:sldChg chg="add">
        <pc:chgData name="Ashley Holliday" userId="699d3533-c575-445b-879b-4715536de972" providerId="ADAL" clId="{4E7C3AE9-8C1A-4831-ACD2-92300737C88C}" dt="2026-08-05T01:26:35.453" v="147" actId="26606"/>
        <pc:sldMkLst>
          <pc:docMk/>
          <pc:sldMk cId="0" sldId="282"/>
        </pc:sldMkLst>
      </pc:sldChg>
      <pc:sldChg chg="addSp modSp add mod setBg">
        <pc:chgData name="Ashley Holliday" userId="699d3533-c575-445b-879b-4715536de972" providerId="ADAL" clId="{4E7C3AE9-8C1A-4831-ACD2-92300737C88C}" dt="2026-08-05T01:56:30.411" v="212"/>
        <pc:sldMkLst>
          <pc:docMk/>
          <pc:sldMk cId="3728125207" sldId="283"/>
        </pc:sldMkLst>
        <pc:spChg chg="add mod">
          <ac:chgData name="Ashley Holliday" userId="699d3533-c575-445b-879b-4715536de972" providerId="ADAL" clId="{4E7C3AE9-8C1A-4831-ACD2-92300737C88C}" dt="2026-08-05T01:56:30.025" v="164"/>
          <ac:spMkLst>
            <pc:docMk/>
            <pc:sldMk cId="3728125207" sldId="283"/>
            <ac:spMk id="2" creationId="{5F741F17-CF57-0DF3-1FA6-754B76063A3B}"/>
          </ac:spMkLst>
        </pc:spChg>
        <pc:spChg chg="add mod">
          <ac:chgData name="Ashley Holliday" userId="699d3533-c575-445b-879b-4715536de972" providerId="ADAL" clId="{4E7C3AE9-8C1A-4831-ACD2-92300737C88C}" dt="2026-08-05T01:56:30.078" v="173"/>
          <ac:spMkLst>
            <pc:docMk/>
            <pc:sldMk cId="3728125207" sldId="283"/>
            <ac:spMk id="3" creationId="{F5BB8D3B-3F1F-EF00-8B37-33C9C11DFDC9}"/>
          </ac:spMkLst>
        </pc:spChg>
        <pc:spChg chg="add mod">
          <ac:chgData name="Ashley Holliday" userId="699d3533-c575-445b-879b-4715536de972" providerId="ADAL" clId="{4E7C3AE9-8C1A-4831-ACD2-92300737C88C}" dt="2026-08-05T01:56:30.285" v="187"/>
          <ac:spMkLst>
            <pc:docMk/>
            <pc:sldMk cId="3728125207" sldId="283"/>
            <ac:spMk id="4" creationId="{CFE1A9D5-48C8-2CB7-425C-BE46C13A57C5}"/>
          </ac:spMkLst>
        </pc:spChg>
        <pc:spChg chg="add mod">
          <ac:chgData name="Ashley Holliday" userId="699d3533-c575-445b-879b-4715536de972" providerId="ADAL" clId="{4E7C3AE9-8C1A-4831-ACD2-92300737C88C}" dt="2026-08-05T01:56:30.391" v="208"/>
          <ac:spMkLst>
            <pc:docMk/>
            <pc:sldMk cId="3728125207" sldId="283"/>
            <ac:spMk id="7" creationId="{9FCDE0BB-0CDF-9E09-00C5-2DFC4710B92E}"/>
          </ac:spMkLst>
        </pc:spChg>
        <pc:picChg chg="add mod">
          <ac:chgData name="Ashley Holliday" userId="699d3533-c575-445b-879b-4715536de972" providerId="ADAL" clId="{4E7C3AE9-8C1A-4831-ACD2-92300737C88C}" dt="2026-08-05T01:56:30.313" v="191"/>
          <ac:picMkLst>
            <pc:docMk/>
            <pc:sldMk cId="3728125207" sldId="283"/>
            <ac:picMk id="6" creationId="{3CC21628-586F-B9C8-63D5-E9A7E63AF7D6}"/>
          </ac:picMkLst>
        </pc:picChg>
        <pc:picChg chg="add mod">
          <ac:chgData name="Ashley Holliday" userId="699d3533-c575-445b-879b-4715536de972" providerId="ADAL" clId="{4E7C3AE9-8C1A-4831-ACD2-92300737C88C}" dt="2026-08-05T01:56:30.411" v="212"/>
          <ac:picMkLst>
            <pc:docMk/>
            <pc:sldMk cId="3728125207" sldId="283"/>
            <ac:picMk id="9" creationId="{56C1DAC8-D400-0CF5-2122-EA9963DC4B3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slido.com/support/ppi/how-to-change-the-design" TargetMode="External"/><Relationship Id="rId3" Type="http://schemas.openxmlformats.org/officeDocument/2006/relationships/tags" Target="../tags/tag4.xml"/><Relationship Id="rId7" Type="http://schemas.openxmlformats.org/officeDocument/2006/relationships/image" Target="../media/image5.sv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hyperlink" Target="https://www.slido.com/powerpoint-polling?utm_source=powerpoint&amp;utm_medium=placeholder-slide" TargetMode="External"/><Relationship Id="rId5" Type="http://schemas.openxmlformats.org/officeDocument/2006/relationships/image" Target="../media/image4.sv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>
            <a:off x="609600" y="8681270"/>
            <a:ext cx="4717796" cy="1161303"/>
          </a:xfrm>
          <a:custGeom>
            <a:avLst/>
            <a:gdLst/>
            <a:ahLst/>
            <a:cxnLst/>
            <a:rect l="l" t="t" r="r" b="b"/>
            <a:pathLst>
              <a:path w="5517896" h="1358251">
                <a:moveTo>
                  <a:pt x="0" y="0"/>
                </a:moveTo>
                <a:lnTo>
                  <a:pt x="5517896" y="0"/>
                </a:lnTo>
                <a:lnTo>
                  <a:pt x="5517896" y="1358252"/>
                </a:lnTo>
                <a:lnTo>
                  <a:pt x="0" y="13582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1028700" y="891350"/>
            <a:ext cx="14745813" cy="2608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00"/>
              </a:lnSpc>
            </a:pPr>
            <a:r>
              <a:rPr lang="en-US" sz="10100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Strategizing your Transition into Legal Aid Leadership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7701102"/>
            <a:ext cx="8115300" cy="4710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dirty="0">
                <a:solidFill>
                  <a:srgbClr val="2B4570"/>
                </a:solidFill>
                <a:latin typeface="Georgia Pro"/>
                <a:ea typeface="Georgia Pro"/>
                <a:cs typeface="Georgia Pro"/>
                <a:sym typeface="Georgia Pro"/>
              </a:rPr>
              <a:t>DarKenya Waller, Deb House, Ashley Holliday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C551B59-8737-58E3-53EF-15C27FFDA9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862" y="8790193"/>
            <a:ext cx="4913835" cy="94345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F1FD836-9C40-96B8-D1F2-77B50FFE7B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695" y="8391522"/>
            <a:ext cx="5099408" cy="145105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r 2"/>
          <p:cNvSpPr/>
          <p:nvPr/>
        </p:nvSpPr>
        <p:spPr>
          <a:xfrm>
            <a:off x="16740784" y="0"/>
            <a:ext cx="1547216" cy="10287000"/>
          </a:xfrm>
          <a:prstGeom prst="rect">
            <a:avLst/>
          </a:prstGeom>
          <a:solidFill>
            <a:srgbClr val="A6979C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Accent Bar 3"/>
          <p:cNvSpPr/>
          <p:nvPr/>
        </p:nvSpPr>
        <p:spPr>
          <a:xfrm>
            <a:off x="17066958" y="0"/>
            <a:ext cx="1221042" cy="10287000"/>
          </a:xfrm>
          <a:prstGeom prst="rect">
            <a:avLst/>
          </a:prstGeom>
          <a:solidFill>
            <a:srgbClr val="2B457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itle 4"/>
          <p:cNvSpPr txBox="1"/>
          <p:nvPr/>
        </p:nvSpPr>
        <p:spPr>
          <a:xfrm>
            <a:off x="1028700" y="750000"/>
            <a:ext cx="14200000" cy="13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4800" b="1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Balancing Leadership with Client Service</a:t>
            </a:r>
          </a:p>
        </p:txBody>
      </p:sp>
      <p:sp>
        <p:nvSpPr>
          <p:cNvPr id="5" name="Body 5"/>
          <p:cNvSpPr txBox="1"/>
          <p:nvPr/>
        </p:nvSpPr>
        <p:spPr>
          <a:xfrm>
            <a:off x="1028700" y="2450000"/>
            <a:ext cx="14200000" cy="70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A huge caseload is not a leadership metric — a reduced caseload is what makes leadership possible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Make leadership a priority alongside the client work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The bigger picture of legal aid lives outside the walls of the building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Get involved at the local, state, and national level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Train and present at conferences — put yourself out there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r 2"/>
          <p:cNvSpPr/>
          <p:nvPr/>
        </p:nvSpPr>
        <p:spPr>
          <a:xfrm>
            <a:off x="16740784" y="0"/>
            <a:ext cx="1547216" cy="10287000"/>
          </a:xfrm>
          <a:prstGeom prst="rect">
            <a:avLst/>
          </a:prstGeom>
          <a:solidFill>
            <a:srgbClr val="A6979C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Accent Bar 3"/>
          <p:cNvSpPr/>
          <p:nvPr/>
        </p:nvSpPr>
        <p:spPr>
          <a:xfrm>
            <a:off x="17066958" y="0"/>
            <a:ext cx="1221042" cy="10287000"/>
          </a:xfrm>
          <a:prstGeom prst="rect">
            <a:avLst/>
          </a:prstGeom>
          <a:solidFill>
            <a:srgbClr val="2B457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itle 4"/>
          <p:cNvSpPr txBox="1"/>
          <p:nvPr/>
        </p:nvSpPr>
        <p:spPr>
          <a:xfrm>
            <a:off x="1028700" y="750000"/>
            <a:ext cx="14200000" cy="13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4800" b="1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Core Competencies of Leadership</a:t>
            </a:r>
          </a:p>
        </p:txBody>
      </p:sp>
      <p:sp>
        <p:nvSpPr>
          <p:cNvPr id="5" name="Left Heading 5"/>
          <p:cNvSpPr txBox="1"/>
          <p:nvPr/>
        </p:nvSpPr>
        <p:spPr>
          <a:xfrm>
            <a:off x="1028700" y="2400000"/>
            <a:ext cx="6900000" cy="8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3000" b="1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The non-negotiables</a:t>
            </a:r>
          </a:p>
        </p:txBody>
      </p:sp>
      <p:sp>
        <p:nvSpPr>
          <p:cNvPr id="6" name="Left Body 6"/>
          <p:cNvSpPr txBox="1"/>
          <p:nvPr/>
        </p:nvSpPr>
        <p:spPr>
          <a:xfrm>
            <a:off x="1028700" y="3400000"/>
            <a:ext cx="6900000" cy="60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Initiative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Integrity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Communication</a:t>
            </a:r>
          </a:p>
        </p:txBody>
      </p:sp>
      <p:sp>
        <p:nvSpPr>
          <p:cNvPr id="7" name="Right Heading 7"/>
          <p:cNvSpPr txBox="1"/>
          <p:nvPr/>
        </p:nvSpPr>
        <p:spPr>
          <a:xfrm>
            <a:off x="8600000" y="2400000"/>
            <a:ext cx="6900000" cy="8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3000" b="1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Stay curious</a:t>
            </a:r>
          </a:p>
        </p:txBody>
      </p:sp>
      <p:sp>
        <p:nvSpPr>
          <p:cNvPr id="8" name="Right Body 8"/>
          <p:cNvSpPr txBox="1"/>
          <p:nvPr/>
        </p:nvSpPr>
        <p:spPr>
          <a:xfrm>
            <a:off x="8600000" y="3400000"/>
            <a:ext cx="6900000" cy="60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Seek feedback and learn your weaknesses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Your employer will not give you all the training you need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Take the initiative to build your own soft skills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Ask the questions others avoid — finances, grants, labor relations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r 2"/>
          <p:cNvSpPr/>
          <p:nvPr/>
        </p:nvSpPr>
        <p:spPr>
          <a:xfrm>
            <a:off x="16740784" y="0"/>
            <a:ext cx="1547216" cy="10287000"/>
          </a:xfrm>
          <a:prstGeom prst="rect">
            <a:avLst/>
          </a:prstGeom>
          <a:solidFill>
            <a:srgbClr val="A6979C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Accent Bar 3"/>
          <p:cNvSpPr/>
          <p:nvPr/>
        </p:nvSpPr>
        <p:spPr>
          <a:xfrm>
            <a:off x="17066958" y="0"/>
            <a:ext cx="1221042" cy="10287000"/>
          </a:xfrm>
          <a:prstGeom prst="rect">
            <a:avLst/>
          </a:prstGeom>
          <a:solidFill>
            <a:srgbClr val="2B457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itle 4"/>
          <p:cNvSpPr txBox="1"/>
          <p:nvPr/>
        </p:nvSpPr>
        <p:spPr>
          <a:xfrm>
            <a:off x="1028700" y="750000"/>
            <a:ext cx="14200000" cy="13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4800" b="1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Your Path Forward</a:t>
            </a:r>
          </a:p>
        </p:txBody>
      </p:sp>
      <p:sp>
        <p:nvSpPr>
          <p:cNvPr id="5" name="Body 5"/>
          <p:cNvSpPr txBox="1"/>
          <p:nvPr/>
        </p:nvSpPr>
        <p:spPr>
          <a:xfrm>
            <a:off x="1028700" y="2450000"/>
            <a:ext cx="14200000" cy="70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Throw your name in the hat — it signals to leadership that you are interested</a:t>
            </a:r>
          </a:p>
          <a:p>
            <a:pPr marL="457200" indent="-457200">
              <a:spcBef>
                <a:spcPts val="2200"/>
              </a:spcBef>
              <a:buFont typeface="Arial"/>
              <a:buChar char="•"/>
            </a:pPr>
            <a:r>
              <a:rPr lang="en-US" sz="280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Apply, and know that you will not always get the position (Be strategic.)</a:t>
            </a:r>
            <a:endParaRPr lang="en-US" sz="2800">
              <a:solidFill>
                <a:srgbClr val="333333"/>
              </a:solidFill>
              <a:latin typeface="Georgia Pro"/>
              <a:ea typeface="Georgia Pro"/>
              <a:cs typeface="Georgia Pro"/>
            </a:endParaRPr>
          </a:p>
          <a:p>
            <a:pPr marL="457200" indent="-457200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Your path may not linear</a:t>
            </a:r>
            <a:r>
              <a:rPr lang="en-US" sz="280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 or within where you are today; sometimes you leave and </a:t>
            </a: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come back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Succession planning is leadership’s job — develop people instead of gatekeeping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Find mentors, and become one</a:t>
            </a:r>
          </a:p>
          <a:p>
            <a:pPr marL="457200" indent="-457200">
              <a:spcBef>
                <a:spcPts val="2200"/>
              </a:spcBef>
              <a:buFont typeface="Arial"/>
              <a:buChar char="•"/>
            </a:pPr>
            <a:r>
              <a:rPr lang="en-US" sz="2800">
                <a:solidFill>
                  <a:srgbClr val="333333"/>
                </a:solidFill>
                <a:latin typeface="Georgia Pro"/>
                <a:ea typeface="Georgia Pro"/>
                <a:cs typeface="Georgia Pro"/>
              </a:rPr>
              <a:t>Secure a career coach</a:t>
            </a:r>
            <a:endParaRPr lang="en-US" sz="2800" dirty="0">
              <a:solidFill>
                <a:srgbClr val="333333"/>
              </a:solidFill>
              <a:latin typeface="Georgia Pro"/>
              <a:ea typeface="Georgia Pro"/>
              <a:cs typeface="Georgia Pr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r 2"/>
          <p:cNvSpPr/>
          <p:nvPr/>
        </p:nvSpPr>
        <p:spPr>
          <a:xfrm>
            <a:off x="16740784" y="0"/>
            <a:ext cx="1547216" cy="10287000"/>
          </a:xfrm>
          <a:prstGeom prst="rect">
            <a:avLst/>
          </a:prstGeom>
          <a:solidFill>
            <a:srgbClr val="A6979C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Accent Bar 3"/>
          <p:cNvSpPr/>
          <p:nvPr/>
        </p:nvSpPr>
        <p:spPr>
          <a:xfrm>
            <a:off x="17066958" y="0"/>
            <a:ext cx="1221042" cy="10287000"/>
          </a:xfrm>
          <a:prstGeom prst="rect">
            <a:avLst/>
          </a:prstGeom>
          <a:solidFill>
            <a:srgbClr val="2B457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Heading 4"/>
          <p:cNvSpPr txBox="1"/>
          <p:nvPr/>
        </p:nvSpPr>
        <p:spPr>
          <a:xfrm>
            <a:off x="1028700" y="3900000"/>
            <a:ext cx="14500000" cy="19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6600" b="1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Your Professional Development Plan</a:t>
            </a:r>
          </a:p>
        </p:txBody>
      </p:sp>
      <p:sp>
        <p:nvSpPr>
          <p:cNvPr id="5" name="Subhead 5"/>
          <p:cNvSpPr txBox="1"/>
          <p:nvPr/>
        </p:nvSpPr>
        <p:spPr>
          <a:xfrm>
            <a:off x="1028700" y="6000000"/>
            <a:ext cx="14500000" cy="12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2800" dirty="0">
                <a:solidFill>
                  <a:srgbClr val="4A4A4A"/>
                </a:solidFill>
                <a:latin typeface="Georgia Pro"/>
                <a:ea typeface="Georgia Pro"/>
                <a:cs typeface="Georgia Pro"/>
                <a:sym typeface="Georgia Pro"/>
              </a:rPr>
              <a:t>Interactive exercise — build your personal leadership transition plan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1D69B5-2A67-5233-0633-E4CB72F44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76F533BF-1BBE-4125-D534-6A78C37F7778}"/>
              </a:ext>
            </a:extLst>
          </p:cNvPr>
          <p:cNvGrpSpPr/>
          <p:nvPr/>
        </p:nvGrpSpPr>
        <p:grpSpPr>
          <a:xfrm>
            <a:off x="16740784" y="0"/>
            <a:ext cx="1547216" cy="10287000"/>
            <a:chOff x="0" y="0"/>
            <a:chExt cx="523379" cy="3479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F453AD3-1D19-C327-468B-8BCC33A9D4DD}"/>
                </a:ext>
              </a:extLst>
            </p:cNvPr>
            <p:cNvSpPr/>
            <p:nvPr/>
          </p:nvSpPr>
          <p:spPr>
            <a:xfrm>
              <a:off x="0" y="0"/>
              <a:ext cx="523379" cy="3479800"/>
            </a:xfrm>
            <a:custGeom>
              <a:avLst/>
              <a:gdLst/>
              <a:ahLst/>
              <a:cxnLst/>
              <a:rect l="l" t="t" r="r" b="b"/>
              <a:pathLst>
                <a:path w="523379" h="3479800">
                  <a:moveTo>
                    <a:pt x="0" y="0"/>
                  </a:moveTo>
                  <a:lnTo>
                    <a:pt x="523379" y="0"/>
                  </a:lnTo>
                  <a:lnTo>
                    <a:pt x="523379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A6979C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37779829-D234-F4A9-3C5A-72AC97F4C3AA}"/>
              </a:ext>
            </a:extLst>
          </p:cNvPr>
          <p:cNvGrpSpPr/>
          <p:nvPr/>
        </p:nvGrpSpPr>
        <p:grpSpPr>
          <a:xfrm>
            <a:off x="17066958" y="0"/>
            <a:ext cx="1221042" cy="10287000"/>
            <a:chOff x="0" y="0"/>
            <a:chExt cx="413044" cy="3479800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CE1FCBD2-01E9-7464-525E-92F538AE0B83}"/>
                </a:ext>
              </a:extLst>
            </p:cNvPr>
            <p:cNvSpPr/>
            <p:nvPr/>
          </p:nvSpPr>
          <p:spPr>
            <a:xfrm>
              <a:off x="0" y="0"/>
              <a:ext cx="413044" cy="3479800"/>
            </a:xfrm>
            <a:custGeom>
              <a:avLst/>
              <a:gdLst/>
              <a:ahLst/>
              <a:cxnLst/>
              <a:rect l="l" t="t" r="r" b="b"/>
              <a:pathLst>
                <a:path w="413044" h="3479800">
                  <a:moveTo>
                    <a:pt x="0" y="0"/>
                  </a:moveTo>
                  <a:lnTo>
                    <a:pt x="413044" y="0"/>
                  </a:lnTo>
                  <a:lnTo>
                    <a:pt x="413044" y="3479800"/>
                  </a:lnTo>
                  <a:lnTo>
                    <a:pt x="0" y="3479800"/>
                  </a:lnTo>
                  <a:close/>
                </a:path>
              </a:pathLst>
            </a:custGeom>
            <a:solidFill>
              <a:srgbClr val="2B4570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BA5A3A0B-6695-127B-9054-4586000F6D97}"/>
              </a:ext>
            </a:extLst>
          </p:cNvPr>
          <p:cNvSpPr txBox="1"/>
          <p:nvPr/>
        </p:nvSpPr>
        <p:spPr>
          <a:xfrm>
            <a:off x="1028700" y="2699123"/>
            <a:ext cx="14745813" cy="1657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1200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Thank You!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5767470-959A-6665-F686-2DA507B005EA}"/>
              </a:ext>
            </a:extLst>
          </p:cNvPr>
          <p:cNvSpPr/>
          <p:nvPr/>
        </p:nvSpPr>
        <p:spPr>
          <a:xfrm>
            <a:off x="17324961" y="9350879"/>
            <a:ext cx="705037" cy="705037"/>
          </a:xfrm>
          <a:custGeom>
            <a:avLst/>
            <a:gdLst/>
            <a:ahLst/>
            <a:cxnLst/>
            <a:rect l="l" t="t" r="r" b="b"/>
            <a:pathLst>
              <a:path w="705037" h="705037">
                <a:moveTo>
                  <a:pt x="0" y="0"/>
                </a:moveTo>
                <a:lnTo>
                  <a:pt x="705036" y="0"/>
                </a:lnTo>
                <a:lnTo>
                  <a:pt x="705036" y="705037"/>
                </a:lnTo>
                <a:lnTo>
                  <a:pt x="0" y="7050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38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741F17-CF57-0DF3-1FA6-754B76063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667040" y="2614055"/>
            <a:ext cx="3557544" cy="3557544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 descr="Think about your favorite boss. What are the characteristics that you remember most about them?">
            <a:extLst>
              <a:ext uri="{FF2B5EF4-FFF2-40B4-BE49-F238E27FC236}">
                <a16:creationId xmlns:a16="http://schemas.microsoft.com/office/drawing/2014/main" id="{F5BB8D3B-3F1F-EF00-8B37-33C9C11DFDC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669277" y="1501346"/>
            <a:ext cx="12729337" cy="5782962"/>
          </a:xfrm>
          <a:prstGeom prst="rect">
            <a:avLst/>
          </a:prstGeom>
          <a:noFill/>
          <a:ln w="25400" cap="flat" cmpd="sng" algn="ctr">
            <a:solidFill>
              <a:srgbClr val="FFFFFF"/>
            </a:solidFill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300" b="1">
                <a:solidFill>
                  <a:srgbClr val="000000"/>
                </a:solidFill>
              </a:rPr>
              <a:t>Think about your favorite boss. What are the characteristics that you remember most about them?</a:t>
            </a:r>
          </a:p>
        </p:txBody>
      </p:sp>
      <p:sp>
        <p:nvSpPr>
          <p:cNvPr id="4" name="Rectangle 3" descr="The Slido app must be installed on every computer you’re presenting from">
            <a:extLst>
              <a:ext uri="{FF2B5EF4-FFF2-40B4-BE49-F238E27FC236}">
                <a16:creationId xmlns:a16="http://schemas.microsoft.com/office/drawing/2014/main" id="{CFE1A9D5-48C8-2CB7-425C-BE46C13A57C5}"/>
              </a:ext>
            </a:extLst>
          </p:cNvPr>
          <p:cNvSpPr/>
          <p:nvPr/>
        </p:nvSpPr>
        <p:spPr>
          <a:xfrm>
            <a:off x="0" y="8730049"/>
            <a:ext cx="18288000" cy="1556951"/>
          </a:xfrm>
          <a:prstGeom prst="rect">
            <a:avLst/>
          </a:prstGeom>
          <a:solidFill>
            <a:srgbClr val="198038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11733" tIns="389106" rIns="2779331" bIns="305726" rtlCol="0" anchor="ctr">
            <a:normAutofit/>
          </a:bodyPr>
          <a:lstStyle/>
          <a:p>
            <a:r>
              <a:rPr lang="en-US" sz="2600">
                <a:solidFill>
                  <a:srgbClr val="FFFFFF"/>
                </a:solidFill>
              </a:rPr>
              <a:t>The </a:t>
            </a:r>
            <a:r>
              <a:rPr lang="en-US" sz="2600">
                <a:solidFill>
                  <a:srgbClr val="FFFFFF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Slido app</a:t>
            </a:r>
            <a:r>
              <a:rPr lang="en-US" sz="2600">
                <a:solidFill>
                  <a:srgbClr val="FFFFFF"/>
                </a:solidFill>
              </a:rPr>
              <a:t> must be installed on every computer you’re presenting from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3CC21628-586F-B9C8-63D5-E9A7E63AF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4693" y="9286177"/>
            <a:ext cx="444693" cy="444693"/>
          </a:xfrm>
          <a:prstGeom prst="rect">
            <a:avLst/>
          </a:prstGeom>
        </p:spPr>
      </p:pic>
      <p:sp>
        <p:nvSpPr>
          <p:cNvPr id="7" name="Trapezoid 6" descr="Do not edit&#10;How to change the design">
            <a:extLst>
              <a:ext uri="{FF2B5EF4-FFF2-40B4-BE49-F238E27FC236}">
                <a16:creationId xmlns:a16="http://schemas.microsoft.com/office/drawing/2014/main" id="{9FCDE0BB-0CDF-9E09-00C5-2DFC4710B92E}"/>
              </a:ext>
            </a:extLst>
          </p:cNvPr>
          <p:cNvSpPr/>
          <p:nvPr/>
        </p:nvSpPr>
        <p:spPr>
          <a:xfrm rot="2700000">
            <a:off x="14430556" y="772386"/>
            <a:ext cx="5002797" cy="1167319"/>
          </a:xfrm>
          <a:prstGeom prst="trapezoid">
            <a:avLst>
              <a:gd name="adj" fmla="val 100000"/>
            </a:avLst>
          </a:prstGeom>
          <a:solidFill>
            <a:srgbClr val="EDFAF2"/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15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>
            <a:normAutofit/>
          </a:bodyPr>
          <a:lstStyle/>
          <a:p>
            <a:pPr algn="ctr"/>
            <a:r>
              <a:rPr lang="en-US" sz="2600" b="1" dirty="0">
                <a:solidFill>
                  <a:srgbClr val="198038"/>
                </a:solidFill>
              </a:rPr>
              <a:t>Do not edit
</a:t>
            </a:r>
            <a:r>
              <a:rPr lang="en-US" sz="2200" dirty="0">
                <a:solidFill>
                  <a:srgbClr val="198038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How to change the design</a:t>
            </a:r>
            <a:endParaRPr lang="en-US" sz="2200" dirty="0">
              <a:solidFill>
                <a:srgbClr val="198038"/>
              </a:solidFill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6C1DAC8-D400-0CF5-2122-EA9963DC4B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120123" y="9230591"/>
            <a:ext cx="1667599" cy="5558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28125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r 2"/>
          <p:cNvSpPr/>
          <p:nvPr/>
        </p:nvSpPr>
        <p:spPr>
          <a:xfrm>
            <a:off x="16740784" y="0"/>
            <a:ext cx="1547216" cy="10287000"/>
          </a:xfrm>
          <a:prstGeom prst="rect">
            <a:avLst/>
          </a:prstGeom>
          <a:solidFill>
            <a:srgbClr val="A6979C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Accent Bar 3"/>
          <p:cNvSpPr/>
          <p:nvPr/>
        </p:nvSpPr>
        <p:spPr>
          <a:xfrm>
            <a:off x="17066958" y="0"/>
            <a:ext cx="1221042" cy="10287000"/>
          </a:xfrm>
          <a:prstGeom prst="rect">
            <a:avLst/>
          </a:prstGeom>
          <a:solidFill>
            <a:srgbClr val="2B457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Quote 4"/>
          <p:cNvSpPr txBox="1"/>
          <p:nvPr/>
        </p:nvSpPr>
        <p:spPr>
          <a:xfrm>
            <a:off x="1028700" y="2000000"/>
            <a:ext cx="14500000" cy="46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lang="en-US" sz="4000" i="1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“People get to where they want to go because they know where they want to go. Most people don’t know where they want to go. Most people, a lot of people, are going and being driven by what they think they should do. What other people say they should do, what they have carried in their mind for a long time they should do. But the most important question you can ever ask yourself is, what do I really want?”</a:t>
            </a:r>
          </a:p>
        </p:txBody>
      </p:sp>
      <p:sp>
        <p:nvSpPr>
          <p:cNvPr id="5" name="Attribution 5"/>
          <p:cNvSpPr txBox="1"/>
          <p:nvPr/>
        </p:nvSpPr>
        <p:spPr>
          <a:xfrm>
            <a:off x="1028700" y="7837000"/>
            <a:ext cx="14500000" cy="9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2800" dirty="0">
                <a:solidFill>
                  <a:srgbClr val="4A4A4A"/>
                </a:solidFill>
                <a:latin typeface="Georgia Pro"/>
                <a:ea typeface="Georgia Pro"/>
                <a:cs typeface="Georgia Pro"/>
                <a:sym typeface="Georgia Pro"/>
              </a:rPr>
              <a:t>— Oprah Winfrey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r 2"/>
          <p:cNvSpPr/>
          <p:nvPr/>
        </p:nvSpPr>
        <p:spPr>
          <a:xfrm>
            <a:off x="16740784" y="0"/>
            <a:ext cx="1547216" cy="10287000"/>
          </a:xfrm>
          <a:prstGeom prst="rect">
            <a:avLst/>
          </a:prstGeom>
          <a:solidFill>
            <a:srgbClr val="A6979C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Accent Bar 3"/>
          <p:cNvSpPr/>
          <p:nvPr/>
        </p:nvSpPr>
        <p:spPr>
          <a:xfrm>
            <a:off x="17066958" y="0"/>
            <a:ext cx="1221042" cy="10287000"/>
          </a:xfrm>
          <a:prstGeom prst="rect">
            <a:avLst/>
          </a:prstGeom>
          <a:solidFill>
            <a:srgbClr val="2B457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itle 4"/>
          <p:cNvSpPr txBox="1"/>
          <p:nvPr/>
        </p:nvSpPr>
        <p:spPr>
          <a:xfrm>
            <a:off x="1028700" y="750000"/>
            <a:ext cx="14200000" cy="13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4800" b="1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Learning Objectives</a:t>
            </a:r>
          </a:p>
        </p:txBody>
      </p:sp>
      <p:sp>
        <p:nvSpPr>
          <p:cNvPr id="5" name="Body 5"/>
          <p:cNvSpPr txBox="1"/>
          <p:nvPr/>
        </p:nvSpPr>
        <p:spPr>
          <a:xfrm>
            <a:off x="1028700" y="2450000"/>
            <a:ext cx="14200000" cy="70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Identify the mindset shifts, competencies, and responsibilities of moving from legal advocate to legal aid leader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Recognize the difference between individual casework success and leadership effectiveness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Apply strategies for building credibility, trust, and influence across the organization and community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Assess supervision, delegation, communication, and decision-making practices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Use practical approaches for balancing leadership with client service and program goals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Develop a personal leadership transition plan grounded in the mission and values of legal aid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r 2"/>
          <p:cNvSpPr/>
          <p:nvPr/>
        </p:nvSpPr>
        <p:spPr>
          <a:xfrm>
            <a:off x="16740784" y="0"/>
            <a:ext cx="1547216" cy="10287000"/>
          </a:xfrm>
          <a:prstGeom prst="rect">
            <a:avLst/>
          </a:prstGeom>
          <a:solidFill>
            <a:srgbClr val="A6979C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Accent Bar 3"/>
          <p:cNvSpPr/>
          <p:nvPr/>
        </p:nvSpPr>
        <p:spPr>
          <a:xfrm>
            <a:off x="17066958" y="0"/>
            <a:ext cx="1221042" cy="10287000"/>
          </a:xfrm>
          <a:prstGeom prst="rect">
            <a:avLst/>
          </a:prstGeom>
          <a:solidFill>
            <a:srgbClr val="2B457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Heading 4"/>
          <p:cNvSpPr txBox="1"/>
          <p:nvPr/>
        </p:nvSpPr>
        <p:spPr>
          <a:xfrm>
            <a:off x="1028700" y="3900000"/>
            <a:ext cx="14500000" cy="19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6600" b="1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From Advocate to Leader</a:t>
            </a:r>
          </a:p>
        </p:txBody>
      </p:sp>
      <p:sp>
        <p:nvSpPr>
          <p:cNvPr id="5" name="Subhead 5"/>
          <p:cNvSpPr txBox="1"/>
          <p:nvPr/>
        </p:nvSpPr>
        <p:spPr>
          <a:xfrm>
            <a:off x="1028700" y="6000000"/>
            <a:ext cx="14500000" cy="12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2800" dirty="0">
                <a:solidFill>
                  <a:srgbClr val="4A4A4A"/>
                </a:solidFill>
                <a:latin typeface="Georgia Pro"/>
                <a:ea typeface="Georgia Pro"/>
                <a:cs typeface="Georgia Pro"/>
                <a:sym typeface="Georgia Pro"/>
              </a:rPr>
              <a:t>Mindset shifts, competencies, and responsibilities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r 2"/>
          <p:cNvSpPr/>
          <p:nvPr/>
        </p:nvSpPr>
        <p:spPr>
          <a:xfrm>
            <a:off x="16740784" y="0"/>
            <a:ext cx="1547216" cy="10287000"/>
          </a:xfrm>
          <a:prstGeom prst="rect">
            <a:avLst/>
          </a:prstGeom>
          <a:solidFill>
            <a:srgbClr val="A6979C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Accent Bar 3"/>
          <p:cNvSpPr/>
          <p:nvPr/>
        </p:nvSpPr>
        <p:spPr>
          <a:xfrm>
            <a:off x="17066958" y="0"/>
            <a:ext cx="1221042" cy="10287000"/>
          </a:xfrm>
          <a:prstGeom prst="rect">
            <a:avLst/>
          </a:prstGeom>
          <a:solidFill>
            <a:srgbClr val="2B457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itle 4"/>
          <p:cNvSpPr txBox="1"/>
          <p:nvPr/>
        </p:nvSpPr>
        <p:spPr>
          <a:xfrm>
            <a:off x="1028700" y="750000"/>
            <a:ext cx="14200000" cy="13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4800" b="1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The Mindset Shift</a:t>
            </a:r>
          </a:p>
        </p:txBody>
      </p:sp>
      <p:sp>
        <p:nvSpPr>
          <p:cNvPr id="5" name="Body 5"/>
          <p:cNvSpPr txBox="1"/>
          <p:nvPr/>
        </p:nvSpPr>
        <p:spPr>
          <a:xfrm>
            <a:off x="1028700" y="2450000"/>
            <a:ext cx="14200000" cy="70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Initiative and integrity — without them, you are not getting in the door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Bloom where you are planted: make the most of where you are right now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Dress for the job you want — and remember presentation is more than clothing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As a manager, you can bind the organization by your action or your inaction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Own your decisions: “You need to…” not “The ED said I have to tell you…”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Learn to manage change, and to lead other people through it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Know the leadership competencies coming in 2027 — do not be clueless on these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r 2"/>
          <p:cNvSpPr/>
          <p:nvPr/>
        </p:nvSpPr>
        <p:spPr>
          <a:xfrm>
            <a:off x="16740784" y="0"/>
            <a:ext cx="1547216" cy="10287000"/>
          </a:xfrm>
          <a:prstGeom prst="rect">
            <a:avLst/>
          </a:prstGeom>
          <a:solidFill>
            <a:srgbClr val="A6979C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Accent Bar 3"/>
          <p:cNvSpPr/>
          <p:nvPr/>
        </p:nvSpPr>
        <p:spPr>
          <a:xfrm>
            <a:off x="17066958" y="0"/>
            <a:ext cx="1221042" cy="10287000"/>
          </a:xfrm>
          <a:prstGeom prst="rect">
            <a:avLst/>
          </a:prstGeom>
          <a:solidFill>
            <a:srgbClr val="2B457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itle 4"/>
          <p:cNvSpPr txBox="1"/>
          <p:nvPr/>
        </p:nvSpPr>
        <p:spPr>
          <a:xfrm>
            <a:off x="1028700" y="750000"/>
            <a:ext cx="14200000" cy="13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4800" b="1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Casework Success vs. Leadership Effectiveness</a:t>
            </a:r>
          </a:p>
        </p:txBody>
      </p:sp>
      <p:sp>
        <p:nvSpPr>
          <p:cNvPr id="5" name="Left Heading 5"/>
          <p:cNvSpPr txBox="1"/>
          <p:nvPr/>
        </p:nvSpPr>
        <p:spPr>
          <a:xfrm>
            <a:off x="1028700" y="2400000"/>
            <a:ext cx="6900000" cy="8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3000" b="1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Individual casework mindset</a:t>
            </a:r>
          </a:p>
        </p:txBody>
      </p:sp>
      <p:sp>
        <p:nvSpPr>
          <p:cNvPr id="6" name="Left Body 6"/>
          <p:cNvSpPr txBox="1"/>
          <p:nvPr/>
        </p:nvSpPr>
        <p:spPr>
          <a:xfrm>
            <a:off x="1028700" y="3400000"/>
            <a:ext cx="6900000" cy="60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Success measured by your own caseload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Focus on your own wins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Protecting your own corner of the organization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“Not my job” thinking</a:t>
            </a:r>
          </a:p>
        </p:txBody>
      </p:sp>
      <p:sp>
        <p:nvSpPr>
          <p:cNvPr id="7" name="Right Heading 7"/>
          <p:cNvSpPr txBox="1"/>
          <p:nvPr/>
        </p:nvSpPr>
        <p:spPr>
          <a:xfrm>
            <a:off x="8600000" y="2400000"/>
            <a:ext cx="6900000" cy="8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3000" b="1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Leadership mindset</a:t>
            </a:r>
          </a:p>
        </p:txBody>
      </p:sp>
      <p:sp>
        <p:nvSpPr>
          <p:cNvPr id="8" name="Right Body 8"/>
          <p:cNvSpPr txBox="1"/>
          <p:nvPr/>
        </p:nvSpPr>
        <p:spPr>
          <a:xfrm>
            <a:off x="8600000" y="3400000"/>
            <a:ext cx="6900000" cy="60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Global mindset — thinking about the whole organization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Caring about the organization’s health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Championing your colleagues and their wins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Succession planning and developing the next leaders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r 2"/>
          <p:cNvSpPr/>
          <p:nvPr/>
        </p:nvSpPr>
        <p:spPr>
          <a:xfrm>
            <a:off x="16740784" y="0"/>
            <a:ext cx="1547216" cy="10287000"/>
          </a:xfrm>
          <a:prstGeom prst="rect">
            <a:avLst/>
          </a:prstGeom>
          <a:solidFill>
            <a:srgbClr val="A6979C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Accent Bar 3"/>
          <p:cNvSpPr/>
          <p:nvPr/>
        </p:nvSpPr>
        <p:spPr>
          <a:xfrm>
            <a:off x="17066958" y="0"/>
            <a:ext cx="1221042" cy="10287000"/>
          </a:xfrm>
          <a:prstGeom prst="rect">
            <a:avLst/>
          </a:prstGeom>
          <a:solidFill>
            <a:srgbClr val="2B457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itle 4"/>
          <p:cNvSpPr txBox="1"/>
          <p:nvPr/>
        </p:nvSpPr>
        <p:spPr>
          <a:xfrm>
            <a:off x="1028700" y="750000"/>
            <a:ext cx="14200000" cy="13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4800" b="1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Building Credibility, Trust, and Influence</a:t>
            </a:r>
          </a:p>
        </p:txBody>
      </p:sp>
      <p:sp>
        <p:nvSpPr>
          <p:cNvPr id="5" name="Body 5"/>
          <p:cNvSpPr txBox="1"/>
          <p:nvPr/>
        </p:nvSpPr>
        <p:spPr>
          <a:xfrm>
            <a:off x="1028700" y="2450000"/>
            <a:ext cx="14200000" cy="70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Do your job well — a strong work ethic is the foundation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Never ask others to do what you would not do yourself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Ask for help, but do your own research before you demand the answer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Be trustworthy: do what you say you are going to do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Show up — consistently, and for people</a:t>
            </a:r>
          </a:p>
          <a:p>
            <a:pPr marL="457200" indent="-457200">
              <a:spcBef>
                <a:spcPts val="2200"/>
              </a:spcBef>
              <a:buFont typeface="Arial"/>
              <a:buChar char="•"/>
            </a:pPr>
            <a:r>
              <a:rPr lang="en-US" sz="280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Communicate clearly, frequently, and effectively</a:t>
            </a:r>
            <a:endParaRPr lang="en-US" sz="2800">
              <a:solidFill>
                <a:srgbClr val="333333"/>
              </a:solidFill>
              <a:latin typeface="Georgia Pro"/>
              <a:ea typeface="Georgia Pro"/>
              <a:cs typeface="Georgia Pro"/>
            </a:endParaRP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Be solution-oriented — bring a fix, not a complaint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ccent Bar 2"/>
          <p:cNvSpPr/>
          <p:nvPr/>
        </p:nvSpPr>
        <p:spPr>
          <a:xfrm>
            <a:off x="16740784" y="0"/>
            <a:ext cx="1547216" cy="10287000"/>
          </a:xfrm>
          <a:prstGeom prst="rect">
            <a:avLst/>
          </a:prstGeom>
          <a:solidFill>
            <a:srgbClr val="A6979C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Accent Bar 3"/>
          <p:cNvSpPr/>
          <p:nvPr/>
        </p:nvSpPr>
        <p:spPr>
          <a:xfrm>
            <a:off x="17066958" y="0"/>
            <a:ext cx="1221042" cy="10287000"/>
          </a:xfrm>
          <a:prstGeom prst="rect">
            <a:avLst/>
          </a:prstGeom>
          <a:solidFill>
            <a:srgbClr val="2B4570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4" name="Title 4"/>
          <p:cNvSpPr txBox="1"/>
          <p:nvPr/>
        </p:nvSpPr>
        <p:spPr>
          <a:xfrm>
            <a:off x="1028700" y="750000"/>
            <a:ext cx="14200000" cy="13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4800" b="1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Supervision, Delegation, and Decision-Making</a:t>
            </a:r>
          </a:p>
        </p:txBody>
      </p:sp>
      <p:sp>
        <p:nvSpPr>
          <p:cNvPr id="5" name="Left Heading 5"/>
          <p:cNvSpPr txBox="1"/>
          <p:nvPr/>
        </p:nvSpPr>
        <p:spPr>
          <a:xfrm>
            <a:off x="1028700" y="2400000"/>
            <a:ext cx="6900000" cy="8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3000" b="1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Managing the work</a:t>
            </a:r>
          </a:p>
        </p:txBody>
      </p:sp>
      <p:sp>
        <p:nvSpPr>
          <p:cNvPr id="6" name="Left Body 6"/>
          <p:cNvSpPr txBox="1"/>
          <p:nvPr/>
        </p:nvSpPr>
        <p:spPr>
          <a:xfrm>
            <a:off x="1028700" y="3400000"/>
            <a:ext cx="6900000" cy="60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Time management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Learning to delegate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Being decisive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Owning tough calls and building the paper trail</a:t>
            </a:r>
          </a:p>
        </p:txBody>
      </p:sp>
      <p:sp>
        <p:nvSpPr>
          <p:cNvPr id="7" name="Right Heading 7"/>
          <p:cNvSpPr txBox="1"/>
          <p:nvPr/>
        </p:nvSpPr>
        <p:spPr>
          <a:xfrm>
            <a:off x="8600000" y="2400000"/>
            <a:ext cx="6900000" cy="8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/>
            <a:r>
              <a:rPr lang="en-US" sz="3000" b="1" dirty="0">
                <a:solidFill>
                  <a:srgbClr val="2B4570"/>
                </a:solidFill>
                <a:latin typeface="Kannada MN"/>
                <a:ea typeface="Kannada MN"/>
                <a:cs typeface="Kannada MN"/>
                <a:sym typeface="Kannada MN"/>
              </a:rPr>
              <a:t>Managing people</a:t>
            </a:r>
          </a:p>
        </p:txBody>
      </p:sp>
      <p:sp>
        <p:nvSpPr>
          <p:cNvPr id="8" name="Right Body 8"/>
          <p:cNvSpPr txBox="1"/>
          <p:nvPr/>
        </p:nvSpPr>
        <p:spPr>
          <a:xfrm>
            <a:off x="8600000" y="3400000"/>
            <a:ext cx="6900000" cy="600000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Having difficult conversations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Dealing with conflict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Emotional intelligence — reading the room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Owning mistakes without fear</a:t>
            </a:r>
          </a:p>
          <a:p>
            <a:pPr marL="457200" indent="-457200" algn="l">
              <a:spcBef>
                <a:spcPts val="2200"/>
              </a:spcBef>
              <a:buFont typeface="Arial"/>
              <a:buChar char="•"/>
            </a:pPr>
            <a:r>
              <a:rPr lang="en-US" sz="2800" dirty="0">
                <a:solidFill>
                  <a:srgbClr val="333333"/>
                </a:solidFill>
                <a:latin typeface="Georgia Pro"/>
                <a:ea typeface="Georgia Pro"/>
                <a:cs typeface="Georgia Pro"/>
                <a:sym typeface="Georgia Pro"/>
              </a:rPr>
              <a:t>Knowing when, where, and how to communicate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APP_VERSION" val="1.22.4.7921"/>
  <p:tag name="SLIDO_PRESENTATION_ID" val="3d76b119-a61d-4564-b917-ddd2f23dd1a5"/>
  <p:tag name="SLIDO_EVENT_UUID" val="acafa7ce-d499-4882-9e2a-bb5c3cd552c3"/>
  <p:tag name="SLIDO_EVENT_SECTION_UUID" val="d66e936e-4619-4f35-b8bb-b07b24025b8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METADATA" val="eyJUaW1lc3RhbXAiOjE3ODU4OTQ5ODl9"/>
  <p:tag name="SLIDO_TYPE" val="SlidoPoll"/>
  <p:tag name="SLIDO_POLL_UUID" val="4c083d6c-db5f-4f86-9ec1-0193cfb02140"/>
  <p:tag name="SLIDO_TIMELINE" val="W3sicG9sbFF1ZXN0aW9uVXVpZCI6IjRjYzgyMWI1LTNmMTQtNDEzZi1hZmFkLTFmNjczYzQxZTc2NSIsInNob3dSZXN1bHRzIjp0cnVlLCJzaG93Q29ycmVjdEFuc3dlcnMiOmZhbHNlLCJ2b3RpbmdMb2NrZWQiOmZhbHNlfV0=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interaction_image"/>
  <p:tag name="INTERACTION_TYPE" val="WordCloud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LIDO_ELEMENT" val="titl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727</Words>
  <Application>Microsoft Office PowerPoint</Application>
  <PresentationFormat>Custom</PresentationFormat>
  <Paragraphs>80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Branded PowerPoint</dc:title>
  <cp:lastModifiedBy>Ashley Holliday</cp:lastModifiedBy>
  <cp:revision>18</cp:revision>
  <dcterms:created xsi:type="dcterms:W3CDTF">2006-08-16T00:00:00Z</dcterms:created>
  <dcterms:modified xsi:type="dcterms:W3CDTF">2026-08-05T18:00:48Z</dcterms:modified>
  <dc:identifier>DAHCPwm5LZU</dc:identifier>
</cp:coreProperties>
</file>