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5" r:id="rId4"/>
  </p:sldMasterIdLst>
  <p:notesMasterIdLst>
    <p:notesMasterId r:id="rId28"/>
  </p:notesMasterIdLst>
  <p:handoutMasterIdLst>
    <p:handoutMasterId r:id="rId29"/>
  </p:handoutMasterIdLst>
  <p:sldIdLst>
    <p:sldId id="1497" r:id="rId5"/>
    <p:sldId id="271" r:id="rId6"/>
    <p:sldId id="1498" r:id="rId7"/>
    <p:sldId id="1516" r:id="rId8"/>
    <p:sldId id="1500" r:id="rId9"/>
    <p:sldId id="1515" r:id="rId10"/>
    <p:sldId id="1520" r:id="rId11"/>
    <p:sldId id="1521" r:id="rId12"/>
    <p:sldId id="1522" r:id="rId13"/>
    <p:sldId id="1526" r:id="rId14"/>
    <p:sldId id="1523" r:id="rId15"/>
    <p:sldId id="1518" r:id="rId16"/>
    <p:sldId id="1527" r:id="rId17"/>
    <p:sldId id="1528" r:id="rId18"/>
    <p:sldId id="1529" r:id="rId19"/>
    <p:sldId id="1503" r:id="rId20"/>
    <p:sldId id="1530" r:id="rId21"/>
    <p:sldId id="1507" r:id="rId22"/>
    <p:sldId id="1504" r:id="rId23"/>
    <p:sldId id="1517" r:id="rId24"/>
    <p:sldId id="1531" r:id="rId25"/>
    <p:sldId id="1512" r:id="rId26"/>
    <p:sldId id="26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471F2E-E011-F521-299E-65FC243E7E5E}" name="David Salaguinto" initials="DS" userId="S::davidsa@microsoft.com::9399e6ad-b974-43d0-b593-8c2804f84e0d" providerId="AD"/>
  <p188:author id="{DC3CAF61-3D39-8A1C-6AB6-F5CBCFCBEA47}" name="Vanessa Buzgheia (ALLEGIS GROUP HOLDINGS INC)" initials="" userId="S::v-vabuzgheia@microsoft.com::f3934b54-4599-40d0-96a8-d6208686f730" providerId="AD"/>
  <p188:author id="{9941987A-41B7-49AC-EE6E-03F2D0BD95BA}" name="Daria Naidenov" initials="DN" userId="S::danaidenov@microsoft.com::ab38ab5f-bdf0-4774-ae5a-d2782abb20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C99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75666" autoAdjust="0"/>
  </p:normalViewPr>
  <p:slideViewPr>
    <p:cSldViewPr snapToGrid="0">
      <p:cViewPr varScale="1">
        <p:scale>
          <a:sx n="62" d="100"/>
          <a:sy n="62" d="100"/>
        </p:scale>
        <p:origin x="1464" y="62"/>
      </p:cViewPr>
      <p:guideLst/>
    </p:cSldViewPr>
  </p:slideViewPr>
  <p:notesTextViewPr>
    <p:cViewPr>
      <p:scale>
        <a:sx n="1" d="1"/>
        <a:sy n="1" d="1"/>
      </p:scale>
      <p:origin x="0" y="0"/>
    </p:cViewPr>
  </p:notesTextViewPr>
  <p:sorterViewPr>
    <p:cViewPr varScale="1">
      <p:scale>
        <a:sx n="100" d="100"/>
        <a:sy n="100" d="100"/>
      </p:scale>
      <p:origin x="0" y="-1488"/>
    </p:cViewPr>
  </p:sorterViewPr>
  <p:notesViewPr>
    <p:cSldViewPr snapToGrid="0">
      <p:cViewPr varScale="1">
        <p:scale>
          <a:sx n="73" d="100"/>
          <a:sy n="73" d="100"/>
        </p:scale>
        <p:origin x="2981" y="29"/>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nda Webb" userId="7f0e3d9d-96c9-428a-8995-843953690a76" providerId="ADAL" clId="{D2CE7271-094E-4E3D-8C19-1C832E420E91}"/>
    <pc:docChg chg="modSld">
      <pc:chgData name="Ronda Webb" userId="7f0e3d9d-96c9-428a-8995-843953690a76" providerId="ADAL" clId="{D2CE7271-094E-4E3D-8C19-1C832E420E91}" dt="2026-08-12T13:58:40.427" v="0" actId="2"/>
      <pc:docMkLst>
        <pc:docMk/>
      </pc:docMkLst>
      <pc:sldChg chg="modNotesTx">
        <pc:chgData name="Ronda Webb" userId="7f0e3d9d-96c9-428a-8995-843953690a76" providerId="ADAL" clId="{D2CE7271-094E-4E3D-8C19-1C832E420E91}" dt="2026-08-12T13:58:40.427" v="0" actId="2"/>
        <pc:sldMkLst>
          <pc:docMk/>
          <pc:sldMk cId="948600294" sldId="150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849D3A-03D6-4D91-8273-C0DC29131CE0}" type="doc">
      <dgm:prSet loTypeId="urn:microsoft.com/office/officeart/2005/8/layout/default" loCatId="list" qsTypeId="urn:microsoft.com/office/officeart/2005/8/quickstyle/3d3" qsCatId="3D" csTypeId="urn:microsoft.com/office/officeart/2005/8/colors/colorful3" csCatId="colorful" phldr="1"/>
      <dgm:spPr/>
      <dgm:t>
        <a:bodyPr/>
        <a:lstStyle/>
        <a:p>
          <a:endParaRPr lang="en-US"/>
        </a:p>
      </dgm:t>
    </dgm:pt>
    <dgm:pt modelId="{5BDC60FB-B037-42DD-BB7C-45F37ECAFCEF}">
      <dgm:prSet phldrT="[Text]"/>
      <dgm:spPr/>
      <dgm:t>
        <a:bodyPr/>
        <a:lstStyle/>
        <a:p>
          <a:r>
            <a:rPr lang="en-US" dirty="0">
              <a:latin typeface="Bodoni MT" panose="02070603080606020203" pitchFamily="18" charset="0"/>
            </a:rPr>
            <a:t>Compliance Officer</a:t>
          </a:r>
          <a:endParaRPr lang="en-US" dirty="0"/>
        </a:p>
      </dgm:t>
    </dgm:pt>
    <dgm:pt modelId="{ED859CD4-60D3-440E-9625-14D35AC4FDC7}" type="parTrans" cxnId="{32D01058-F21F-430F-AC96-3781BECE91AB}">
      <dgm:prSet/>
      <dgm:spPr/>
      <dgm:t>
        <a:bodyPr/>
        <a:lstStyle/>
        <a:p>
          <a:endParaRPr lang="en-US"/>
        </a:p>
      </dgm:t>
    </dgm:pt>
    <dgm:pt modelId="{75A1FC36-B6F5-4D5C-AF4C-069A78660A48}" type="sibTrans" cxnId="{32D01058-F21F-430F-AC96-3781BECE91AB}">
      <dgm:prSet/>
      <dgm:spPr/>
      <dgm:t>
        <a:bodyPr/>
        <a:lstStyle/>
        <a:p>
          <a:endParaRPr lang="en-US"/>
        </a:p>
      </dgm:t>
    </dgm:pt>
    <dgm:pt modelId="{A8DC88F6-F7A0-4467-93EF-10B4972FF44C}">
      <dgm:prSet phldrT="[Text]"/>
      <dgm:spPr/>
      <dgm:t>
        <a:bodyPr/>
        <a:lstStyle/>
        <a:p>
          <a:r>
            <a:rPr lang="en-US" dirty="0">
              <a:latin typeface="Bodoni MT" panose="02070603080606020203" pitchFamily="18" charset="0"/>
            </a:rPr>
            <a:t>Regulatory Affairs Specialist</a:t>
          </a:r>
          <a:endParaRPr lang="en-US" dirty="0"/>
        </a:p>
      </dgm:t>
    </dgm:pt>
    <dgm:pt modelId="{996E73DB-E9D6-4D95-8E5B-9D527D4057C8}" type="parTrans" cxnId="{420A2789-881B-4322-8B84-563364393745}">
      <dgm:prSet/>
      <dgm:spPr/>
      <dgm:t>
        <a:bodyPr/>
        <a:lstStyle/>
        <a:p>
          <a:endParaRPr lang="en-US"/>
        </a:p>
      </dgm:t>
    </dgm:pt>
    <dgm:pt modelId="{4961E451-6AF0-4662-B0C6-C53E373ACB40}" type="sibTrans" cxnId="{420A2789-881B-4322-8B84-563364393745}">
      <dgm:prSet/>
      <dgm:spPr/>
      <dgm:t>
        <a:bodyPr/>
        <a:lstStyle/>
        <a:p>
          <a:endParaRPr lang="en-US"/>
        </a:p>
      </dgm:t>
    </dgm:pt>
    <dgm:pt modelId="{CD374B33-B358-46EB-A1DF-1DF65F5FCD8C}">
      <dgm:prSet phldrT="[Text]"/>
      <dgm:spPr/>
      <dgm:t>
        <a:bodyPr/>
        <a:lstStyle/>
        <a:p>
          <a:r>
            <a:rPr lang="en-US" dirty="0">
              <a:latin typeface="Bodoni MT" panose="02070603080606020203" pitchFamily="18" charset="0"/>
            </a:rPr>
            <a:t>Policy Analyst/ Legislative Aide</a:t>
          </a:r>
          <a:endParaRPr lang="en-US" dirty="0"/>
        </a:p>
      </dgm:t>
    </dgm:pt>
    <dgm:pt modelId="{31382200-53E0-43B4-A623-2D3F726561FA}" type="parTrans" cxnId="{05B27860-346E-4B2B-A51D-CD43FD430E47}">
      <dgm:prSet/>
      <dgm:spPr/>
      <dgm:t>
        <a:bodyPr/>
        <a:lstStyle/>
        <a:p>
          <a:endParaRPr lang="en-US"/>
        </a:p>
      </dgm:t>
    </dgm:pt>
    <dgm:pt modelId="{CEE9431B-F91A-4F9B-B251-1AE747099A6E}" type="sibTrans" cxnId="{05B27860-346E-4B2B-A51D-CD43FD430E47}">
      <dgm:prSet/>
      <dgm:spPr/>
      <dgm:t>
        <a:bodyPr/>
        <a:lstStyle/>
        <a:p>
          <a:endParaRPr lang="en-US"/>
        </a:p>
      </dgm:t>
    </dgm:pt>
    <dgm:pt modelId="{A06B27A4-D32E-4AEC-94DF-5792CB491AC8}">
      <dgm:prSet phldrT="[Text]"/>
      <dgm:spPr/>
      <dgm:t>
        <a:bodyPr/>
        <a:lstStyle/>
        <a:p>
          <a:r>
            <a:rPr lang="en-US" dirty="0">
              <a:latin typeface="Bodoni MT" panose="02070603080606020203" pitchFamily="18" charset="0"/>
            </a:rPr>
            <a:t>Government Affairs Specialist</a:t>
          </a:r>
          <a:endParaRPr lang="en-US" dirty="0"/>
        </a:p>
      </dgm:t>
    </dgm:pt>
    <dgm:pt modelId="{6331FEE3-7C25-4A5B-88C2-66D35077FE85}" type="parTrans" cxnId="{E2B6C743-8D60-48EA-B395-3DA8E4ECAB26}">
      <dgm:prSet/>
      <dgm:spPr/>
      <dgm:t>
        <a:bodyPr/>
        <a:lstStyle/>
        <a:p>
          <a:endParaRPr lang="en-US"/>
        </a:p>
      </dgm:t>
    </dgm:pt>
    <dgm:pt modelId="{445CF26C-71AA-48B7-99C4-AE8BA7F68168}" type="sibTrans" cxnId="{E2B6C743-8D60-48EA-B395-3DA8E4ECAB26}">
      <dgm:prSet/>
      <dgm:spPr/>
      <dgm:t>
        <a:bodyPr/>
        <a:lstStyle/>
        <a:p>
          <a:endParaRPr lang="en-US"/>
        </a:p>
      </dgm:t>
    </dgm:pt>
    <dgm:pt modelId="{D78215E7-B61C-48FE-8AAA-0EE8B3A34697}">
      <dgm:prSet phldrT="[Text]"/>
      <dgm:spPr/>
      <dgm:t>
        <a:bodyPr/>
        <a:lstStyle/>
        <a:p>
          <a:r>
            <a:rPr lang="en-US" dirty="0">
              <a:latin typeface="Bodoni MT" panose="02070603080606020203" pitchFamily="18" charset="0"/>
            </a:rPr>
            <a:t>Judge</a:t>
          </a:r>
          <a:endParaRPr lang="en-US" dirty="0"/>
        </a:p>
      </dgm:t>
    </dgm:pt>
    <dgm:pt modelId="{A86034D0-A4BF-4DEA-B4EE-5E06699FECFD}" type="parTrans" cxnId="{5EE006D8-7433-4FE9-868A-E702A21A37A3}">
      <dgm:prSet/>
      <dgm:spPr/>
      <dgm:t>
        <a:bodyPr/>
        <a:lstStyle/>
        <a:p>
          <a:endParaRPr lang="en-US"/>
        </a:p>
      </dgm:t>
    </dgm:pt>
    <dgm:pt modelId="{0FEB68FF-7311-4033-B000-13C72F861633}" type="sibTrans" cxnId="{5EE006D8-7433-4FE9-868A-E702A21A37A3}">
      <dgm:prSet/>
      <dgm:spPr/>
      <dgm:t>
        <a:bodyPr/>
        <a:lstStyle/>
        <a:p>
          <a:endParaRPr lang="en-US"/>
        </a:p>
      </dgm:t>
    </dgm:pt>
    <dgm:pt modelId="{D3CAD6EA-5351-4324-8396-D722E8B23C7C}">
      <dgm:prSet phldrT="[Text]"/>
      <dgm:spPr/>
      <dgm:t>
        <a:bodyPr/>
        <a:lstStyle/>
        <a:p>
          <a:r>
            <a:rPr lang="en-US" dirty="0">
              <a:latin typeface="Bodoni MT" panose="02070603080606020203" pitchFamily="18" charset="0"/>
            </a:rPr>
            <a:t>Mediator / Arbitrator</a:t>
          </a:r>
          <a:endParaRPr lang="en-US" dirty="0"/>
        </a:p>
      </dgm:t>
    </dgm:pt>
    <dgm:pt modelId="{E743513A-0CBC-47CE-BAF7-EA8C6E708F1A}" type="parTrans" cxnId="{CD75B808-A7F0-431A-83D6-F9B4BAE992B6}">
      <dgm:prSet/>
      <dgm:spPr/>
      <dgm:t>
        <a:bodyPr/>
        <a:lstStyle/>
        <a:p>
          <a:endParaRPr lang="en-US"/>
        </a:p>
      </dgm:t>
    </dgm:pt>
    <dgm:pt modelId="{5D3C3DDE-66E3-4307-81C5-6567FC257BB3}" type="sibTrans" cxnId="{CD75B808-A7F0-431A-83D6-F9B4BAE992B6}">
      <dgm:prSet/>
      <dgm:spPr/>
      <dgm:t>
        <a:bodyPr/>
        <a:lstStyle/>
        <a:p>
          <a:endParaRPr lang="en-US"/>
        </a:p>
      </dgm:t>
    </dgm:pt>
    <dgm:pt modelId="{502A32FB-F19B-4E18-8DAF-1917C587F64E}">
      <dgm:prSet phldrT="[Text]"/>
      <dgm:spPr/>
      <dgm:t>
        <a:bodyPr/>
        <a:lstStyle/>
        <a:p>
          <a:r>
            <a:rPr lang="en-US" dirty="0">
              <a:latin typeface="Bodoni MT" panose="02070603080606020203" pitchFamily="18" charset="0"/>
            </a:rPr>
            <a:t>Ombuds</a:t>
          </a:r>
          <a:endParaRPr lang="en-US" dirty="0"/>
        </a:p>
      </dgm:t>
    </dgm:pt>
    <dgm:pt modelId="{C1E3ED5B-14DD-4C9C-A7D9-438501959555}" type="parTrans" cxnId="{E3F852BF-279A-49B7-8031-12F5DFE9227D}">
      <dgm:prSet/>
      <dgm:spPr/>
      <dgm:t>
        <a:bodyPr/>
        <a:lstStyle/>
        <a:p>
          <a:endParaRPr lang="en-US"/>
        </a:p>
      </dgm:t>
    </dgm:pt>
    <dgm:pt modelId="{5F599E4E-E7DC-45D6-979D-FD3E27D7D41B}" type="sibTrans" cxnId="{E3F852BF-279A-49B7-8031-12F5DFE9227D}">
      <dgm:prSet/>
      <dgm:spPr/>
      <dgm:t>
        <a:bodyPr/>
        <a:lstStyle/>
        <a:p>
          <a:endParaRPr lang="en-US"/>
        </a:p>
      </dgm:t>
    </dgm:pt>
    <dgm:pt modelId="{A5DC9F02-335F-4CE0-8F2A-5C5E3913196D}">
      <dgm:prSet phldrT="[Text]"/>
      <dgm:spPr/>
      <dgm:t>
        <a:bodyPr/>
        <a:lstStyle/>
        <a:p>
          <a:r>
            <a:rPr lang="en-US" dirty="0">
              <a:latin typeface="Bodoni MT" panose="02070603080606020203" pitchFamily="18" charset="0"/>
            </a:rPr>
            <a:t>Conflict Resolution Specialist</a:t>
          </a:r>
          <a:endParaRPr lang="en-US" dirty="0"/>
        </a:p>
      </dgm:t>
    </dgm:pt>
    <dgm:pt modelId="{9C1F7BC4-499E-4A3E-A4E6-A86197B2A987}" type="parTrans" cxnId="{E469E89D-41B2-4724-93E0-F026142344B0}">
      <dgm:prSet/>
      <dgm:spPr/>
      <dgm:t>
        <a:bodyPr/>
        <a:lstStyle/>
        <a:p>
          <a:endParaRPr lang="en-US"/>
        </a:p>
      </dgm:t>
    </dgm:pt>
    <dgm:pt modelId="{2BFA1059-AC43-49F5-9FF4-8AB35F8C8CA1}" type="sibTrans" cxnId="{E469E89D-41B2-4724-93E0-F026142344B0}">
      <dgm:prSet/>
      <dgm:spPr/>
      <dgm:t>
        <a:bodyPr/>
        <a:lstStyle/>
        <a:p>
          <a:endParaRPr lang="en-US"/>
        </a:p>
      </dgm:t>
    </dgm:pt>
    <dgm:pt modelId="{27666CF6-65FB-44DE-99BB-A6641740CC7A}">
      <dgm:prSet phldrT="[Text]"/>
      <dgm:spPr/>
      <dgm:t>
        <a:bodyPr/>
        <a:lstStyle/>
        <a:p>
          <a:r>
            <a:rPr lang="en-US" dirty="0">
              <a:latin typeface="Bodoni MT" panose="02070603080606020203" pitchFamily="18" charset="0"/>
            </a:rPr>
            <a:t>Risk Management Specialist</a:t>
          </a:r>
          <a:endParaRPr lang="en-US" dirty="0"/>
        </a:p>
      </dgm:t>
    </dgm:pt>
    <dgm:pt modelId="{51ABCC62-C0A5-4631-97E1-15FF5C4137B6}" type="parTrans" cxnId="{519CF2C3-5F2C-48B4-9105-9B334A9D9D7C}">
      <dgm:prSet/>
      <dgm:spPr/>
      <dgm:t>
        <a:bodyPr/>
        <a:lstStyle/>
        <a:p>
          <a:endParaRPr lang="en-US"/>
        </a:p>
      </dgm:t>
    </dgm:pt>
    <dgm:pt modelId="{831268EC-9916-4F75-ADFB-748F55197462}" type="sibTrans" cxnId="{519CF2C3-5F2C-48B4-9105-9B334A9D9D7C}">
      <dgm:prSet/>
      <dgm:spPr/>
      <dgm:t>
        <a:bodyPr/>
        <a:lstStyle/>
        <a:p>
          <a:endParaRPr lang="en-US"/>
        </a:p>
      </dgm:t>
    </dgm:pt>
    <dgm:pt modelId="{D7A9C149-00CE-469E-8866-B3FF7B4C5437}">
      <dgm:prSet phldrT="[Text]"/>
      <dgm:spPr/>
      <dgm:t>
        <a:bodyPr/>
        <a:lstStyle/>
        <a:p>
          <a:r>
            <a:rPr lang="en-US" dirty="0">
              <a:latin typeface="Bodoni MT" panose="02070603080606020203" pitchFamily="18" charset="0"/>
            </a:rPr>
            <a:t>Privacy Officer </a:t>
          </a:r>
          <a:endParaRPr lang="en-US" dirty="0"/>
        </a:p>
      </dgm:t>
    </dgm:pt>
    <dgm:pt modelId="{98AF8781-2320-4A63-901F-A664A7CC5BC2}" type="parTrans" cxnId="{06E823EC-1EF3-430C-993D-FCD0CFA49559}">
      <dgm:prSet/>
      <dgm:spPr/>
      <dgm:t>
        <a:bodyPr/>
        <a:lstStyle/>
        <a:p>
          <a:endParaRPr lang="en-US"/>
        </a:p>
      </dgm:t>
    </dgm:pt>
    <dgm:pt modelId="{DE03403B-7726-4E81-B7E9-D88A3F657B2D}" type="sibTrans" cxnId="{06E823EC-1EF3-430C-993D-FCD0CFA49559}">
      <dgm:prSet/>
      <dgm:spPr/>
      <dgm:t>
        <a:bodyPr/>
        <a:lstStyle/>
        <a:p>
          <a:endParaRPr lang="en-US"/>
        </a:p>
      </dgm:t>
    </dgm:pt>
    <dgm:pt modelId="{6907901E-F747-449B-9CEC-65692254304A}">
      <dgm:prSet phldrT="[Text]"/>
      <dgm:spPr/>
      <dgm:t>
        <a:bodyPr/>
        <a:lstStyle/>
        <a:p>
          <a:r>
            <a:rPr lang="en-US" dirty="0">
              <a:latin typeface="Bodoni MT" panose="02070603080606020203" pitchFamily="18" charset="0"/>
            </a:rPr>
            <a:t>Ethics &amp; Integrity Officer</a:t>
          </a:r>
          <a:endParaRPr lang="en-US" dirty="0"/>
        </a:p>
      </dgm:t>
    </dgm:pt>
    <dgm:pt modelId="{C6330DD0-C47A-495C-88A0-93077DD9AFA0}" type="parTrans" cxnId="{678F0B4C-E6FC-4856-8B91-D275A9D997EA}">
      <dgm:prSet/>
      <dgm:spPr/>
      <dgm:t>
        <a:bodyPr/>
        <a:lstStyle/>
        <a:p>
          <a:endParaRPr lang="en-US"/>
        </a:p>
      </dgm:t>
    </dgm:pt>
    <dgm:pt modelId="{3A2C2700-9D03-4CD7-A9B7-FF3FD7F28C16}" type="sibTrans" cxnId="{678F0B4C-E6FC-4856-8B91-D275A9D997EA}">
      <dgm:prSet/>
      <dgm:spPr/>
      <dgm:t>
        <a:bodyPr/>
        <a:lstStyle/>
        <a:p>
          <a:endParaRPr lang="en-US"/>
        </a:p>
      </dgm:t>
    </dgm:pt>
    <dgm:pt modelId="{C5183F21-441E-4572-A8DD-6FC991BCDF20}">
      <dgm:prSet phldrT="[Text]"/>
      <dgm:spPr/>
      <dgm:t>
        <a:bodyPr/>
        <a:lstStyle/>
        <a:p>
          <a:r>
            <a:rPr lang="en-US" dirty="0">
              <a:latin typeface="Bodoni MT" panose="02070603080606020203" pitchFamily="18" charset="0"/>
            </a:rPr>
            <a:t>Higher Education Administrator</a:t>
          </a:r>
          <a:endParaRPr lang="en-US" dirty="0"/>
        </a:p>
      </dgm:t>
    </dgm:pt>
    <dgm:pt modelId="{E3A2052E-57DF-4239-AC81-53E014EE00FD}" type="parTrans" cxnId="{2EAFC00D-77EA-42DC-8856-028EDC58B033}">
      <dgm:prSet/>
      <dgm:spPr/>
      <dgm:t>
        <a:bodyPr/>
        <a:lstStyle/>
        <a:p>
          <a:endParaRPr lang="en-US"/>
        </a:p>
      </dgm:t>
    </dgm:pt>
    <dgm:pt modelId="{E58A044F-1B25-444D-A722-F594046AAFBE}" type="sibTrans" cxnId="{2EAFC00D-77EA-42DC-8856-028EDC58B033}">
      <dgm:prSet/>
      <dgm:spPr/>
      <dgm:t>
        <a:bodyPr/>
        <a:lstStyle/>
        <a:p>
          <a:endParaRPr lang="en-US"/>
        </a:p>
      </dgm:t>
    </dgm:pt>
    <dgm:pt modelId="{860F26FF-658E-4942-B440-667FADF3A19B}">
      <dgm:prSet phldrT="[Text]"/>
      <dgm:spPr/>
      <dgm:t>
        <a:bodyPr/>
        <a:lstStyle/>
        <a:p>
          <a:r>
            <a:rPr lang="en-US" dirty="0">
              <a:latin typeface="Bodoni MT" panose="02070603080606020203" pitchFamily="18" charset="0"/>
            </a:rPr>
            <a:t>Nonprofit Director </a:t>
          </a:r>
          <a:endParaRPr lang="en-US" dirty="0"/>
        </a:p>
      </dgm:t>
    </dgm:pt>
    <dgm:pt modelId="{C5FF4929-486D-4443-A1BB-AA457A4C5C9A}" type="parTrans" cxnId="{6919EC7B-8183-4D74-BECB-2DA762AA1E53}">
      <dgm:prSet/>
      <dgm:spPr/>
      <dgm:t>
        <a:bodyPr/>
        <a:lstStyle/>
        <a:p>
          <a:endParaRPr lang="en-US"/>
        </a:p>
      </dgm:t>
    </dgm:pt>
    <dgm:pt modelId="{7464D460-7B97-4EF8-AC97-112C29533024}" type="sibTrans" cxnId="{6919EC7B-8183-4D74-BECB-2DA762AA1E53}">
      <dgm:prSet/>
      <dgm:spPr/>
      <dgm:t>
        <a:bodyPr/>
        <a:lstStyle/>
        <a:p>
          <a:endParaRPr lang="en-US"/>
        </a:p>
      </dgm:t>
    </dgm:pt>
    <dgm:pt modelId="{493115B2-1846-4E23-BAE3-88A87A0DC0F6}">
      <dgm:prSet phldrT="[Text]"/>
      <dgm:spPr/>
      <dgm:t>
        <a:bodyPr/>
        <a:lstStyle/>
        <a:p>
          <a:r>
            <a:rPr lang="en-US" dirty="0">
              <a:latin typeface="Bodoni MT" panose="02070603080606020203" pitchFamily="18" charset="0"/>
            </a:rPr>
            <a:t>Investigations Specialist </a:t>
          </a:r>
          <a:endParaRPr lang="en-US" dirty="0"/>
        </a:p>
      </dgm:t>
    </dgm:pt>
    <dgm:pt modelId="{887F1CCE-71FF-4C31-97E7-8182AF2532C5}" type="parTrans" cxnId="{146B9435-8BCC-439E-A2AE-80DE73F798AE}">
      <dgm:prSet/>
      <dgm:spPr/>
      <dgm:t>
        <a:bodyPr/>
        <a:lstStyle/>
        <a:p>
          <a:endParaRPr lang="en-US"/>
        </a:p>
      </dgm:t>
    </dgm:pt>
    <dgm:pt modelId="{70E4F158-710D-4A18-B2A2-1405A23DC652}" type="sibTrans" cxnId="{146B9435-8BCC-439E-A2AE-80DE73F798AE}">
      <dgm:prSet/>
      <dgm:spPr/>
      <dgm:t>
        <a:bodyPr/>
        <a:lstStyle/>
        <a:p>
          <a:endParaRPr lang="en-US"/>
        </a:p>
      </dgm:t>
    </dgm:pt>
    <dgm:pt modelId="{B745E83E-A392-44CE-BCCC-E30078A16448}" type="pres">
      <dgm:prSet presAssocID="{6D849D3A-03D6-4D91-8273-C0DC29131CE0}" presName="diagram" presStyleCnt="0">
        <dgm:presLayoutVars>
          <dgm:dir/>
          <dgm:resizeHandles val="exact"/>
        </dgm:presLayoutVars>
      </dgm:prSet>
      <dgm:spPr/>
    </dgm:pt>
    <dgm:pt modelId="{6B13F312-A84B-4027-9F4D-69BF872A6A8F}" type="pres">
      <dgm:prSet presAssocID="{5BDC60FB-B037-42DD-BB7C-45F37ECAFCEF}" presName="node" presStyleLbl="node1" presStyleIdx="0" presStyleCnt="14">
        <dgm:presLayoutVars>
          <dgm:bulletEnabled val="1"/>
        </dgm:presLayoutVars>
      </dgm:prSet>
      <dgm:spPr/>
    </dgm:pt>
    <dgm:pt modelId="{54EAC6A5-458F-4E35-AB7B-7775A236676E}" type="pres">
      <dgm:prSet presAssocID="{75A1FC36-B6F5-4D5C-AF4C-069A78660A48}" presName="sibTrans" presStyleCnt="0"/>
      <dgm:spPr/>
    </dgm:pt>
    <dgm:pt modelId="{56CBA999-9AA1-4681-A50E-97E2134ADC7C}" type="pres">
      <dgm:prSet presAssocID="{A8DC88F6-F7A0-4467-93EF-10B4972FF44C}" presName="node" presStyleLbl="node1" presStyleIdx="1" presStyleCnt="14">
        <dgm:presLayoutVars>
          <dgm:bulletEnabled val="1"/>
        </dgm:presLayoutVars>
      </dgm:prSet>
      <dgm:spPr/>
    </dgm:pt>
    <dgm:pt modelId="{1ED44BAA-4BC7-468B-894B-23EFB1147ACE}" type="pres">
      <dgm:prSet presAssocID="{4961E451-6AF0-4662-B0C6-C53E373ACB40}" presName="sibTrans" presStyleCnt="0"/>
      <dgm:spPr/>
    </dgm:pt>
    <dgm:pt modelId="{989768BB-4DFD-478A-8988-BC2FD15A28E7}" type="pres">
      <dgm:prSet presAssocID="{CD374B33-B358-46EB-A1DF-1DF65F5FCD8C}" presName="node" presStyleLbl="node1" presStyleIdx="2" presStyleCnt="14">
        <dgm:presLayoutVars>
          <dgm:bulletEnabled val="1"/>
        </dgm:presLayoutVars>
      </dgm:prSet>
      <dgm:spPr/>
    </dgm:pt>
    <dgm:pt modelId="{18180272-5C94-4577-B217-70EFC4F9530A}" type="pres">
      <dgm:prSet presAssocID="{CEE9431B-F91A-4F9B-B251-1AE747099A6E}" presName="sibTrans" presStyleCnt="0"/>
      <dgm:spPr/>
    </dgm:pt>
    <dgm:pt modelId="{71547F22-493A-4295-8EEB-C69E6262C0BF}" type="pres">
      <dgm:prSet presAssocID="{A06B27A4-D32E-4AEC-94DF-5792CB491AC8}" presName="node" presStyleLbl="node1" presStyleIdx="3" presStyleCnt="14">
        <dgm:presLayoutVars>
          <dgm:bulletEnabled val="1"/>
        </dgm:presLayoutVars>
      </dgm:prSet>
      <dgm:spPr/>
    </dgm:pt>
    <dgm:pt modelId="{D659D960-B420-477A-8610-33DC3A84D50D}" type="pres">
      <dgm:prSet presAssocID="{445CF26C-71AA-48B7-99C4-AE8BA7F68168}" presName="sibTrans" presStyleCnt="0"/>
      <dgm:spPr/>
    </dgm:pt>
    <dgm:pt modelId="{41640017-6FD4-4365-878B-EDD87FC72EDE}" type="pres">
      <dgm:prSet presAssocID="{D78215E7-B61C-48FE-8AAA-0EE8B3A34697}" presName="node" presStyleLbl="node1" presStyleIdx="4" presStyleCnt="14">
        <dgm:presLayoutVars>
          <dgm:bulletEnabled val="1"/>
        </dgm:presLayoutVars>
      </dgm:prSet>
      <dgm:spPr/>
    </dgm:pt>
    <dgm:pt modelId="{B2BA0162-1983-46A3-A5B0-EDA98EE22D37}" type="pres">
      <dgm:prSet presAssocID="{0FEB68FF-7311-4033-B000-13C72F861633}" presName="sibTrans" presStyleCnt="0"/>
      <dgm:spPr/>
    </dgm:pt>
    <dgm:pt modelId="{372BF04D-B705-4D42-A123-8E6113EABCE9}" type="pres">
      <dgm:prSet presAssocID="{D3CAD6EA-5351-4324-8396-D722E8B23C7C}" presName="node" presStyleLbl="node1" presStyleIdx="5" presStyleCnt="14">
        <dgm:presLayoutVars>
          <dgm:bulletEnabled val="1"/>
        </dgm:presLayoutVars>
      </dgm:prSet>
      <dgm:spPr/>
    </dgm:pt>
    <dgm:pt modelId="{2AC41C4A-0B22-4E41-B20C-EFE007905436}" type="pres">
      <dgm:prSet presAssocID="{5D3C3DDE-66E3-4307-81C5-6567FC257BB3}" presName="sibTrans" presStyleCnt="0"/>
      <dgm:spPr/>
    </dgm:pt>
    <dgm:pt modelId="{93F06E32-B661-400D-B062-0506F9AB2EAF}" type="pres">
      <dgm:prSet presAssocID="{502A32FB-F19B-4E18-8DAF-1917C587F64E}" presName="node" presStyleLbl="node1" presStyleIdx="6" presStyleCnt="14">
        <dgm:presLayoutVars>
          <dgm:bulletEnabled val="1"/>
        </dgm:presLayoutVars>
      </dgm:prSet>
      <dgm:spPr/>
    </dgm:pt>
    <dgm:pt modelId="{F9F0C8F3-CE09-4DDE-A7AF-F25BC49D3D62}" type="pres">
      <dgm:prSet presAssocID="{5F599E4E-E7DC-45D6-979D-FD3E27D7D41B}" presName="sibTrans" presStyleCnt="0"/>
      <dgm:spPr/>
    </dgm:pt>
    <dgm:pt modelId="{DE252628-1C9A-4945-811A-1F92F7DDE782}" type="pres">
      <dgm:prSet presAssocID="{A5DC9F02-335F-4CE0-8F2A-5C5E3913196D}" presName="node" presStyleLbl="node1" presStyleIdx="7" presStyleCnt="14">
        <dgm:presLayoutVars>
          <dgm:bulletEnabled val="1"/>
        </dgm:presLayoutVars>
      </dgm:prSet>
      <dgm:spPr/>
    </dgm:pt>
    <dgm:pt modelId="{442B85D1-CA52-40B4-8DAB-FF6193C9746C}" type="pres">
      <dgm:prSet presAssocID="{2BFA1059-AC43-49F5-9FF4-8AB35F8C8CA1}" presName="sibTrans" presStyleCnt="0"/>
      <dgm:spPr/>
    </dgm:pt>
    <dgm:pt modelId="{374DCB00-654D-42EF-887F-A7C5836B62FD}" type="pres">
      <dgm:prSet presAssocID="{27666CF6-65FB-44DE-99BB-A6641740CC7A}" presName="node" presStyleLbl="node1" presStyleIdx="8" presStyleCnt="14">
        <dgm:presLayoutVars>
          <dgm:bulletEnabled val="1"/>
        </dgm:presLayoutVars>
      </dgm:prSet>
      <dgm:spPr/>
    </dgm:pt>
    <dgm:pt modelId="{E447A620-6805-43DD-A025-55B471DE5495}" type="pres">
      <dgm:prSet presAssocID="{831268EC-9916-4F75-ADFB-748F55197462}" presName="sibTrans" presStyleCnt="0"/>
      <dgm:spPr/>
    </dgm:pt>
    <dgm:pt modelId="{A243963C-C4AE-401D-8D1F-79D621041BFC}" type="pres">
      <dgm:prSet presAssocID="{D7A9C149-00CE-469E-8866-B3FF7B4C5437}" presName="node" presStyleLbl="node1" presStyleIdx="9" presStyleCnt="14">
        <dgm:presLayoutVars>
          <dgm:bulletEnabled val="1"/>
        </dgm:presLayoutVars>
      </dgm:prSet>
      <dgm:spPr/>
    </dgm:pt>
    <dgm:pt modelId="{BF726ED3-68F4-4042-8332-C523784837DB}" type="pres">
      <dgm:prSet presAssocID="{DE03403B-7726-4E81-B7E9-D88A3F657B2D}" presName="sibTrans" presStyleCnt="0"/>
      <dgm:spPr/>
    </dgm:pt>
    <dgm:pt modelId="{A047962E-7FE5-4701-8CB1-5F3187C9B8FE}" type="pres">
      <dgm:prSet presAssocID="{6907901E-F747-449B-9CEC-65692254304A}" presName="node" presStyleLbl="node1" presStyleIdx="10" presStyleCnt="14">
        <dgm:presLayoutVars>
          <dgm:bulletEnabled val="1"/>
        </dgm:presLayoutVars>
      </dgm:prSet>
      <dgm:spPr/>
    </dgm:pt>
    <dgm:pt modelId="{BCF73A13-A41F-43FB-8D61-ADF4E9F8A70B}" type="pres">
      <dgm:prSet presAssocID="{3A2C2700-9D03-4CD7-A9B7-FF3FD7F28C16}" presName="sibTrans" presStyleCnt="0"/>
      <dgm:spPr/>
    </dgm:pt>
    <dgm:pt modelId="{6461A8C1-79AC-4786-8574-A688FEEBE88A}" type="pres">
      <dgm:prSet presAssocID="{493115B2-1846-4E23-BAE3-88A87A0DC0F6}" presName="node" presStyleLbl="node1" presStyleIdx="11" presStyleCnt="14">
        <dgm:presLayoutVars>
          <dgm:bulletEnabled val="1"/>
        </dgm:presLayoutVars>
      </dgm:prSet>
      <dgm:spPr/>
    </dgm:pt>
    <dgm:pt modelId="{7C3253BA-D486-436D-BD5E-8D94F4472388}" type="pres">
      <dgm:prSet presAssocID="{70E4F158-710D-4A18-B2A2-1405A23DC652}" presName="sibTrans" presStyleCnt="0"/>
      <dgm:spPr/>
    </dgm:pt>
    <dgm:pt modelId="{7898ECDB-F5E8-4CA8-B4FD-46E64E9C080C}" type="pres">
      <dgm:prSet presAssocID="{C5183F21-441E-4572-A8DD-6FC991BCDF20}" presName="node" presStyleLbl="node1" presStyleIdx="12" presStyleCnt="14">
        <dgm:presLayoutVars>
          <dgm:bulletEnabled val="1"/>
        </dgm:presLayoutVars>
      </dgm:prSet>
      <dgm:spPr/>
    </dgm:pt>
    <dgm:pt modelId="{B6B28B55-8E32-4D23-8696-FB7DD521750B}" type="pres">
      <dgm:prSet presAssocID="{E58A044F-1B25-444D-A722-F594046AAFBE}" presName="sibTrans" presStyleCnt="0"/>
      <dgm:spPr/>
    </dgm:pt>
    <dgm:pt modelId="{8779CE4A-0DC1-4F53-8385-5EE449CF8E45}" type="pres">
      <dgm:prSet presAssocID="{860F26FF-658E-4942-B440-667FADF3A19B}" presName="node" presStyleLbl="node1" presStyleIdx="13" presStyleCnt="14">
        <dgm:presLayoutVars>
          <dgm:bulletEnabled val="1"/>
        </dgm:presLayoutVars>
      </dgm:prSet>
      <dgm:spPr/>
    </dgm:pt>
  </dgm:ptLst>
  <dgm:cxnLst>
    <dgm:cxn modelId="{CD75B808-A7F0-431A-83D6-F9B4BAE992B6}" srcId="{6D849D3A-03D6-4D91-8273-C0DC29131CE0}" destId="{D3CAD6EA-5351-4324-8396-D722E8B23C7C}" srcOrd="5" destOrd="0" parTransId="{E743513A-0CBC-47CE-BAF7-EA8C6E708F1A}" sibTransId="{5D3C3DDE-66E3-4307-81C5-6567FC257BB3}"/>
    <dgm:cxn modelId="{2EAFC00D-77EA-42DC-8856-028EDC58B033}" srcId="{6D849D3A-03D6-4D91-8273-C0DC29131CE0}" destId="{C5183F21-441E-4572-A8DD-6FC991BCDF20}" srcOrd="12" destOrd="0" parTransId="{E3A2052E-57DF-4239-AC81-53E014EE00FD}" sibTransId="{E58A044F-1B25-444D-A722-F594046AAFBE}"/>
    <dgm:cxn modelId="{849AF017-9EB0-45E5-BBA5-6268F582D984}" type="presOf" srcId="{502A32FB-F19B-4E18-8DAF-1917C587F64E}" destId="{93F06E32-B661-400D-B062-0506F9AB2EAF}" srcOrd="0" destOrd="0" presId="urn:microsoft.com/office/officeart/2005/8/layout/default"/>
    <dgm:cxn modelId="{CCA08521-4958-4B4D-BB9D-D81D1804592A}" type="presOf" srcId="{6907901E-F747-449B-9CEC-65692254304A}" destId="{A047962E-7FE5-4701-8CB1-5F3187C9B8FE}" srcOrd="0" destOrd="0" presId="urn:microsoft.com/office/officeart/2005/8/layout/default"/>
    <dgm:cxn modelId="{146B9435-8BCC-439E-A2AE-80DE73F798AE}" srcId="{6D849D3A-03D6-4D91-8273-C0DC29131CE0}" destId="{493115B2-1846-4E23-BAE3-88A87A0DC0F6}" srcOrd="11" destOrd="0" parTransId="{887F1CCE-71FF-4C31-97E7-8182AF2532C5}" sibTransId="{70E4F158-710D-4A18-B2A2-1405A23DC652}"/>
    <dgm:cxn modelId="{BC7A1336-B6C1-4B6C-8695-BEEB1D2C3EF4}" type="presOf" srcId="{27666CF6-65FB-44DE-99BB-A6641740CC7A}" destId="{374DCB00-654D-42EF-887F-A7C5836B62FD}" srcOrd="0" destOrd="0" presId="urn:microsoft.com/office/officeart/2005/8/layout/default"/>
    <dgm:cxn modelId="{C8089439-7350-454A-AB7F-5C7B674D3162}" type="presOf" srcId="{A8DC88F6-F7A0-4467-93EF-10B4972FF44C}" destId="{56CBA999-9AA1-4681-A50E-97E2134ADC7C}" srcOrd="0" destOrd="0" presId="urn:microsoft.com/office/officeart/2005/8/layout/default"/>
    <dgm:cxn modelId="{2B01E539-AB9E-44B7-AFE8-7325724B2F83}" type="presOf" srcId="{6D849D3A-03D6-4D91-8273-C0DC29131CE0}" destId="{B745E83E-A392-44CE-BCCC-E30078A16448}" srcOrd="0" destOrd="0" presId="urn:microsoft.com/office/officeart/2005/8/layout/default"/>
    <dgm:cxn modelId="{05B27860-346E-4B2B-A51D-CD43FD430E47}" srcId="{6D849D3A-03D6-4D91-8273-C0DC29131CE0}" destId="{CD374B33-B358-46EB-A1DF-1DF65F5FCD8C}" srcOrd="2" destOrd="0" parTransId="{31382200-53E0-43B4-A623-2D3F726561FA}" sibTransId="{CEE9431B-F91A-4F9B-B251-1AE747099A6E}"/>
    <dgm:cxn modelId="{E2B6C743-8D60-48EA-B395-3DA8E4ECAB26}" srcId="{6D849D3A-03D6-4D91-8273-C0DC29131CE0}" destId="{A06B27A4-D32E-4AEC-94DF-5792CB491AC8}" srcOrd="3" destOrd="0" parTransId="{6331FEE3-7C25-4A5B-88C2-66D35077FE85}" sibTransId="{445CF26C-71AA-48B7-99C4-AE8BA7F68168}"/>
    <dgm:cxn modelId="{FEAD404A-BEE0-4B42-8ACC-EFD22B9AF13F}" type="presOf" srcId="{D78215E7-B61C-48FE-8AAA-0EE8B3A34697}" destId="{41640017-6FD4-4365-878B-EDD87FC72EDE}" srcOrd="0" destOrd="0" presId="urn:microsoft.com/office/officeart/2005/8/layout/default"/>
    <dgm:cxn modelId="{678F0B4C-E6FC-4856-8B91-D275A9D997EA}" srcId="{6D849D3A-03D6-4D91-8273-C0DC29131CE0}" destId="{6907901E-F747-449B-9CEC-65692254304A}" srcOrd="10" destOrd="0" parTransId="{C6330DD0-C47A-495C-88A0-93077DD9AFA0}" sibTransId="{3A2C2700-9D03-4CD7-A9B7-FF3FD7F28C16}"/>
    <dgm:cxn modelId="{52A4166E-72C3-493E-B695-AD159DAA7846}" type="presOf" srcId="{A5DC9F02-335F-4CE0-8F2A-5C5E3913196D}" destId="{DE252628-1C9A-4945-811A-1F92F7DDE782}" srcOrd="0" destOrd="0" presId="urn:microsoft.com/office/officeart/2005/8/layout/default"/>
    <dgm:cxn modelId="{5D544C70-80A0-46D1-8F04-F7D50B49E91B}" type="presOf" srcId="{5BDC60FB-B037-42DD-BB7C-45F37ECAFCEF}" destId="{6B13F312-A84B-4027-9F4D-69BF872A6A8F}" srcOrd="0" destOrd="0" presId="urn:microsoft.com/office/officeart/2005/8/layout/default"/>
    <dgm:cxn modelId="{32D01058-F21F-430F-AC96-3781BECE91AB}" srcId="{6D849D3A-03D6-4D91-8273-C0DC29131CE0}" destId="{5BDC60FB-B037-42DD-BB7C-45F37ECAFCEF}" srcOrd="0" destOrd="0" parTransId="{ED859CD4-60D3-440E-9625-14D35AC4FDC7}" sibTransId="{75A1FC36-B6F5-4D5C-AF4C-069A78660A48}"/>
    <dgm:cxn modelId="{070C977A-0853-4AF3-B7D5-0EEBC08A12D7}" type="presOf" srcId="{D7A9C149-00CE-469E-8866-B3FF7B4C5437}" destId="{A243963C-C4AE-401D-8D1F-79D621041BFC}" srcOrd="0" destOrd="0" presId="urn:microsoft.com/office/officeart/2005/8/layout/default"/>
    <dgm:cxn modelId="{6919EC7B-8183-4D74-BECB-2DA762AA1E53}" srcId="{6D849D3A-03D6-4D91-8273-C0DC29131CE0}" destId="{860F26FF-658E-4942-B440-667FADF3A19B}" srcOrd="13" destOrd="0" parTransId="{C5FF4929-486D-4443-A1BB-AA457A4C5C9A}" sibTransId="{7464D460-7B97-4EF8-AC97-112C29533024}"/>
    <dgm:cxn modelId="{420A2789-881B-4322-8B84-563364393745}" srcId="{6D849D3A-03D6-4D91-8273-C0DC29131CE0}" destId="{A8DC88F6-F7A0-4467-93EF-10B4972FF44C}" srcOrd="1" destOrd="0" parTransId="{996E73DB-E9D6-4D95-8E5B-9D527D4057C8}" sibTransId="{4961E451-6AF0-4662-B0C6-C53E373ACB40}"/>
    <dgm:cxn modelId="{E469E89D-41B2-4724-93E0-F026142344B0}" srcId="{6D849D3A-03D6-4D91-8273-C0DC29131CE0}" destId="{A5DC9F02-335F-4CE0-8F2A-5C5E3913196D}" srcOrd="7" destOrd="0" parTransId="{9C1F7BC4-499E-4A3E-A4E6-A86197B2A987}" sibTransId="{2BFA1059-AC43-49F5-9FF4-8AB35F8C8CA1}"/>
    <dgm:cxn modelId="{F531F4A9-E474-470A-BEA4-2B2B09E074B6}" type="presOf" srcId="{CD374B33-B358-46EB-A1DF-1DF65F5FCD8C}" destId="{989768BB-4DFD-478A-8988-BC2FD15A28E7}" srcOrd="0" destOrd="0" presId="urn:microsoft.com/office/officeart/2005/8/layout/default"/>
    <dgm:cxn modelId="{E3F852BF-279A-49B7-8031-12F5DFE9227D}" srcId="{6D849D3A-03D6-4D91-8273-C0DC29131CE0}" destId="{502A32FB-F19B-4E18-8DAF-1917C587F64E}" srcOrd="6" destOrd="0" parTransId="{C1E3ED5B-14DD-4C9C-A7D9-438501959555}" sibTransId="{5F599E4E-E7DC-45D6-979D-FD3E27D7D41B}"/>
    <dgm:cxn modelId="{519CF2C3-5F2C-48B4-9105-9B334A9D9D7C}" srcId="{6D849D3A-03D6-4D91-8273-C0DC29131CE0}" destId="{27666CF6-65FB-44DE-99BB-A6641740CC7A}" srcOrd="8" destOrd="0" parTransId="{51ABCC62-C0A5-4631-97E1-15FF5C4137B6}" sibTransId="{831268EC-9916-4F75-ADFB-748F55197462}"/>
    <dgm:cxn modelId="{8466E8CC-7E09-4ABC-8928-4AFA5225B84A}" type="presOf" srcId="{D3CAD6EA-5351-4324-8396-D722E8B23C7C}" destId="{372BF04D-B705-4D42-A123-8E6113EABCE9}" srcOrd="0" destOrd="0" presId="urn:microsoft.com/office/officeart/2005/8/layout/default"/>
    <dgm:cxn modelId="{A69B37CD-4386-436D-A904-74FBA58EB382}" type="presOf" srcId="{493115B2-1846-4E23-BAE3-88A87A0DC0F6}" destId="{6461A8C1-79AC-4786-8574-A688FEEBE88A}" srcOrd="0" destOrd="0" presId="urn:microsoft.com/office/officeart/2005/8/layout/default"/>
    <dgm:cxn modelId="{C24D58D3-F3DC-4A96-A912-4F4553EC31D4}" type="presOf" srcId="{C5183F21-441E-4572-A8DD-6FC991BCDF20}" destId="{7898ECDB-F5E8-4CA8-B4FD-46E64E9C080C}" srcOrd="0" destOrd="0" presId="urn:microsoft.com/office/officeart/2005/8/layout/default"/>
    <dgm:cxn modelId="{5EE006D8-7433-4FE9-868A-E702A21A37A3}" srcId="{6D849D3A-03D6-4D91-8273-C0DC29131CE0}" destId="{D78215E7-B61C-48FE-8AAA-0EE8B3A34697}" srcOrd="4" destOrd="0" parTransId="{A86034D0-A4BF-4DEA-B4EE-5E06699FECFD}" sibTransId="{0FEB68FF-7311-4033-B000-13C72F861633}"/>
    <dgm:cxn modelId="{06E823EC-1EF3-430C-993D-FCD0CFA49559}" srcId="{6D849D3A-03D6-4D91-8273-C0DC29131CE0}" destId="{D7A9C149-00CE-469E-8866-B3FF7B4C5437}" srcOrd="9" destOrd="0" parTransId="{98AF8781-2320-4A63-901F-A664A7CC5BC2}" sibTransId="{DE03403B-7726-4E81-B7E9-D88A3F657B2D}"/>
    <dgm:cxn modelId="{0D4477F4-219D-4D40-A592-20545913B66D}" type="presOf" srcId="{860F26FF-658E-4942-B440-667FADF3A19B}" destId="{8779CE4A-0DC1-4F53-8385-5EE449CF8E45}" srcOrd="0" destOrd="0" presId="urn:microsoft.com/office/officeart/2005/8/layout/default"/>
    <dgm:cxn modelId="{252A38FF-10AE-4B00-9B8C-181683D1AD6D}" type="presOf" srcId="{A06B27A4-D32E-4AEC-94DF-5792CB491AC8}" destId="{71547F22-493A-4295-8EEB-C69E6262C0BF}" srcOrd="0" destOrd="0" presId="urn:microsoft.com/office/officeart/2005/8/layout/default"/>
    <dgm:cxn modelId="{11C5A7BD-A08B-44E0-90D7-4C910C59FF98}" type="presParOf" srcId="{B745E83E-A392-44CE-BCCC-E30078A16448}" destId="{6B13F312-A84B-4027-9F4D-69BF872A6A8F}" srcOrd="0" destOrd="0" presId="urn:microsoft.com/office/officeart/2005/8/layout/default"/>
    <dgm:cxn modelId="{EF5D74C4-C47C-4642-9FBA-44B05FCC82EB}" type="presParOf" srcId="{B745E83E-A392-44CE-BCCC-E30078A16448}" destId="{54EAC6A5-458F-4E35-AB7B-7775A236676E}" srcOrd="1" destOrd="0" presId="urn:microsoft.com/office/officeart/2005/8/layout/default"/>
    <dgm:cxn modelId="{555EFCFC-8CAF-43F7-AECA-06DDBEE87938}" type="presParOf" srcId="{B745E83E-A392-44CE-BCCC-E30078A16448}" destId="{56CBA999-9AA1-4681-A50E-97E2134ADC7C}" srcOrd="2" destOrd="0" presId="urn:microsoft.com/office/officeart/2005/8/layout/default"/>
    <dgm:cxn modelId="{C0E3CDC3-024A-46D7-89AE-DC63F65E37B1}" type="presParOf" srcId="{B745E83E-A392-44CE-BCCC-E30078A16448}" destId="{1ED44BAA-4BC7-468B-894B-23EFB1147ACE}" srcOrd="3" destOrd="0" presId="urn:microsoft.com/office/officeart/2005/8/layout/default"/>
    <dgm:cxn modelId="{1C5D0F20-21CF-4E30-B380-AF5FC91A0A49}" type="presParOf" srcId="{B745E83E-A392-44CE-BCCC-E30078A16448}" destId="{989768BB-4DFD-478A-8988-BC2FD15A28E7}" srcOrd="4" destOrd="0" presId="urn:microsoft.com/office/officeart/2005/8/layout/default"/>
    <dgm:cxn modelId="{34F508E1-39C0-4C98-8093-CC2986C6583A}" type="presParOf" srcId="{B745E83E-A392-44CE-BCCC-E30078A16448}" destId="{18180272-5C94-4577-B217-70EFC4F9530A}" srcOrd="5" destOrd="0" presId="urn:microsoft.com/office/officeart/2005/8/layout/default"/>
    <dgm:cxn modelId="{CCF1FAC5-C4BB-4B71-A9A8-400487A658EC}" type="presParOf" srcId="{B745E83E-A392-44CE-BCCC-E30078A16448}" destId="{71547F22-493A-4295-8EEB-C69E6262C0BF}" srcOrd="6" destOrd="0" presId="urn:microsoft.com/office/officeart/2005/8/layout/default"/>
    <dgm:cxn modelId="{F51692F8-8AEA-4C5C-9479-6BCA0251A3EF}" type="presParOf" srcId="{B745E83E-A392-44CE-BCCC-E30078A16448}" destId="{D659D960-B420-477A-8610-33DC3A84D50D}" srcOrd="7" destOrd="0" presId="urn:microsoft.com/office/officeart/2005/8/layout/default"/>
    <dgm:cxn modelId="{9D67C06F-E670-4CEE-A8FE-F97B38F2E259}" type="presParOf" srcId="{B745E83E-A392-44CE-BCCC-E30078A16448}" destId="{41640017-6FD4-4365-878B-EDD87FC72EDE}" srcOrd="8" destOrd="0" presId="urn:microsoft.com/office/officeart/2005/8/layout/default"/>
    <dgm:cxn modelId="{6EB6D6A2-4AA1-4833-AE61-47890E2FF3EB}" type="presParOf" srcId="{B745E83E-A392-44CE-BCCC-E30078A16448}" destId="{B2BA0162-1983-46A3-A5B0-EDA98EE22D37}" srcOrd="9" destOrd="0" presId="urn:microsoft.com/office/officeart/2005/8/layout/default"/>
    <dgm:cxn modelId="{39380DC8-3742-40F2-9109-6D9CD33807C0}" type="presParOf" srcId="{B745E83E-A392-44CE-BCCC-E30078A16448}" destId="{372BF04D-B705-4D42-A123-8E6113EABCE9}" srcOrd="10" destOrd="0" presId="urn:microsoft.com/office/officeart/2005/8/layout/default"/>
    <dgm:cxn modelId="{56BA8E61-BA1D-4EC3-A33E-9585E3B16505}" type="presParOf" srcId="{B745E83E-A392-44CE-BCCC-E30078A16448}" destId="{2AC41C4A-0B22-4E41-B20C-EFE007905436}" srcOrd="11" destOrd="0" presId="urn:microsoft.com/office/officeart/2005/8/layout/default"/>
    <dgm:cxn modelId="{D452ED10-C14E-49D2-946C-EEDABFEC81AD}" type="presParOf" srcId="{B745E83E-A392-44CE-BCCC-E30078A16448}" destId="{93F06E32-B661-400D-B062-0506F9AB2EAF}" srcOrd="12" destOrd="0" presId="urn:microsoft.com/office/officeart/2005/8/layout/default"/>
    <dgm:cxn modelId="{A75E767C-D8FA-432D-8C35-643D158C213E}" type="presParOf" srcId="{B745E83E-A392-44CE-BCCC-E30078A16448}" destId="{F9F0C8F3-CE09-4DDE-A7AF-F25BC49D3D62}" srcOrd="13" destOrd="0" presId="urn:microsoft.com/office/officeart/2005/8/layout/default"/>
    <dgm:cxn modelId="{01F201CB-A39F-4E4E-A0EA-725743E209D0}" type="presParOf" srcId="{B745E83E-A392-44CE-BCCC-E30078A16448}" destId="{DE252628-1C9A-4945-811A-1F92F7DDE782}" srcOrd="14" destOrd="0" presId="urn:microsoft.com/office/officeart/2005/8/layout/default"/>
    <dgm:cxn modelId="{66A8B548-F4D8-4AB5-9E56-0B68D97201E8}" type="presParOf" srcId="{B745E83E-A392-44CE-BCCC-E30078A16448}" destId="{442B85D1-CA52-40B4-8DAB-FF6193C9746C}" srcOrd="15" destOrd="0" presId="urn:microsoft.com/office/officeart/2005/8/layout/default"/>
    <dgm:cxn modelId="{7ADE6477-EF89-4CD3-AD60-BF6E12DC090F}" type="presParOf" srcId="{B745E83E-A392-44CE-BCCC-E30078A16448}" destId="{374DCB00-654D-42EF-887F-A7C5836B62FD}" srcOrd="16" destOrd="0" presId="urn:microsoft.com/office/officeart/2005/8/layout/default"/>
    <dgm:cxn modelId="{35214F86-BF6A-4509-B1B0-02EEBD2E3781}" type="presParOf" srcId="{B745E83E-A392-44CE-BCCC-E30078A16448}" destId="{E447A620-6805-43DD-A025-55B471DE5495}" srcOrd="17" destOrd="0" presId="urn:microsoft.com/office/officeart/2005/8/layout/default"/>
    <dgm:cxn modelId="{881D1EB3-E94E-41E9-B1CC-E4CB765F5009}" type="presParOf" srcId="{B745E83E-A392-44CE-BCCC-E30078A16448}" destId="{A243963C-C4AE-401D-8D1F-79D621041BFC}" srcOrd="18" destOrd="0" presId="urn:microsoft.com/office/officeart/2005/8/layout/default"/>
    <dgm:cxn modelId="{A1BC18EE-8CDA-43FD-B8FD-904E4A16738C}" type="presParOf" srcId="{B745E83E-A392-44CE-BCCC-E30078A16448}" destId="{BF726ED3-68F4-4042-8332-C523784837DB}" srcOrd="19" destOrd="0" presId="urn:microsoft.com/office/officeart/2005/8/layout/default"/>
    <dgm:cxn modelId="{94FAE840-3224-41EA-B87E-D404C1A536DA}" type="presParOf" srcId="{B745E83E-A392-44CE-BCCC-E30078A16448}" destId="{A047962E-7FE5-4701-8CB1-5F3187C9B8FE}" srcOrd="20" destOrd="0" presId="urn:microsoft.com/office/officeart/2005/8/layout/default"/>
    <dgm:cxn modelId="{17327791-4393-4388-987C-A74D1926767F}" type="presParOf" srcId="{B745E83E-A392-44CE-BCCC-E30078A16448}" destId="{BCF73A13-A41F-43FB-8D61-ADF4E9F8A70B}" srcOrd="21" destOrd="0" presId="urn:microsoft.com/office/officeart/2005/8/layout/default"/>
    <dgm:cxn modelId="{DEBA3C82-6043-47A6-BF24-D34324CE3584}" type="presParOf" srcId="{B745E83E-A392-44CE-BCCC-E30078A16448}" destId="{6461A8C1-79AC-4786-8574-A688FEEBE88A}" srcOrd="22" destOrd="0" presId="urn:microsoft.com/office/officeart/2005/8/layout/default"/>
    <dgm:cxn modelId="{4204F29C-32F0-4FD1-B992-1D3E25B84BA4}" type="presParOf" srcId="{B745E83E-A392-44CE-BCCC-E30078A16448}" destId="{7C3253BA-D486-436D-BD5E-8D94F4472388}" srcOrd="23" destOrd="0" presId="urn:microsoft.com/office/officeart/2005/8/layout/default"/>
    <dgm:cxn modelId="{C70D8882-B6AC-46D9-A511-C361A3A0E97A}" type="presParOf" srcId="{B745E83E-A392-44CE-BCCC-E30078A16448}" destId="{7898ECDB-F5E8-4CA8-B4FD-46E64E9C080C}" srcOrd="24" destOrd="0" presId="urn:microsoft.com/office/officeart/2005/8/layout/default"/>
    <dgm:cxn modelId="{34EF9ECA-7A39-4AEB-96FB-4E6B3EA19408}" type="presParOf" srcId="{B745E83E-A392-44CE-BCCC-E30078A16448}" destId="{B6B28B55-8E32-4D23-8696-FB7DD521750B}" srcOrd="25" destOrd="0" presId="urn:microsoft.com/office/officeart/2005/8/layout/default"/>
    <dgm:cxn modelId="{3FEF06D4-C8BD-41CA-8000-7F3D3C922F5D}" type="presParOf" srcId="{B745E83E-A392-44CE-BCCC-E30078A16448}" destId="{8779CE4A-0DC1-4F53-8385-5EE449CF8E45}" srcOrd="2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81FD83-7134-4914-84C7-5068EAF30C21}" type="doc">
      <dgm:prSet loTypeId="urn:microsoft.com/office/officeart/2005/8/layout/default" loCatId="list" qsTypeId="urn:microsoft.com/office/officeart/2005/8/quickstyle/3d2" qsCatId="3D" csTypeId="urn:microsoft.com/office/officeart/2005/8/colors/colorful3" csCatId="colorful" phldr="1"/>
      <dgm:spPr/>
      <dgm:t>
        <a:bodyPr/>
        <a:lstStyle/>
        <a:p>
          <a:endParaRPr lang="en-US"/>
        </a:p>
      </dgm:t>
    </dgm:pt>
    <dgm:pt modelId="{EBE37ED1-64C7-4F4C-8224-57CF2F9216FD}">
      <dgm:prSet phldrT="[Text]"/>
      <dgm:spPr/>
      <dgm:t>
        <a:bodyPr/>
        <a:lstStyle/>
        <a:p>
          <a:r>
            <a:rPr lang="en-US" dirty="0">
              <a:latin typeface="Bodoni MT" panose="02070603080606020203" pitchFamily="18" charset="0"/>
            </a:rPr>
            <a:t>Advocacy Director </a:t>
          </a:r>
          <a:endParaRPr lang="en-US" dirty="0"/>
        </a:p>
      </dgm:t>
    </dgm:pt>
    <dgm:pt modelId="{A0ED88CD-62EC-47A9-BE45-DC4B6EA8B410}" type="parTrans" cxnId="{3347C2EC-301E-4178-96EA-F00D574A6E5E}">
      <dgm:prSet/>
      <dgm:spPr/>
      <dgm:t>
        <a:bodyPr/>
        <a:lstStyle/>
        <a:p>
          <a:endParaRPr lang="en-US"/>
        </a:p>
      </dgm:t>
    </dgm:pt>
    <dgm:pt modelId="{33B93CDE-3DA6-4B3E-A45D-DF6A5209E315}" type="sibTrans" cxnId="{3347C2EC-301E-4178-96EA-F00D574A6E5E}">
      <dgm:prSet/>
      <dgm:spPr/>
      <dgm:t>
        <a:bodyPr/>
        <a:lstStyle/>
        <a:p>
          <a:endParaRPr lang="en-US"/>
        </a:p>
      </dgm:t>
    </dgm:pt>
    <dgm:pt modelId="{CC37DC32-BA8E-4691-8E56-4B73292BAA37}">
      <dgm:prSet/>
      <dgm:spPr/>
      <dgm:t>
        <a:bodyPr/>
        <a:lstStyle/>
        <a:p>
          <a:r>
            <a:rPr lang="en-US" dirty="0">
              <a:latin typeface="Bodoni MT" panose="02070603080606020203" pitchFamily="18" charset="0"/>
            </a:rPr>
            <a:t>Professional Development Educator</a:t>
          </a:r>
        </a:p>
      </dgm:t>
    </dgm:pt>
    <dgm:pt modelId="{0FB73187-39DD-4C9C-8CD6-0EA9BA9F2090}" type="parTrans" cxnId="{73A65706-3CD8-4056-BDC5-0EC9F9227FAD}">
      <dgm:prSet/>
      <dgm:spPr/>
      <dgm:t>
        <a:bodyPr/>
        <a:lstStyle/>
        <a:p>
          <a:endParaRPr lang="en-US"/>
        </a:p>
      </dgm:t>
    </dgm:pt>
    <dgm:pt modelId="{C055D3D9-AB16-4189-B29B-897F59F71CED}" type="sibTrans" cxnId="{73A65706-3CD8-4056-BDC5-0EC9F9227FAD}">
      <dgm:prSet/>
      <dgm:spPr/>
      <dgm:t>
        <a:bodyPr/>
        <a:lstStyle/>
        <a:p>
          <a:endParaRPr lang="en-US"/>
        </a:p>
      </dgm:t>
    </dgm:pt>
    <dgm:pt modelId="{558BCCAE-858E-4B3B-9397-DEC5F08B5C5D}">
      <dgm:prSet/>
      <dgm:spPr/>
      <dgm:t>
        <a:bodyPr/>
        <a:lstStyle/>
        <a:p>
          <a:r>
            <a:rPr lang="en-US" dirty="0">
              <a:latin typeface="Bodoni MT" panose="02070603080606020203" pitchFamily="18" charset="0"/>
            </a:rPr>
            <a:t>Legal Tech Product Manager</a:t>
          </a:r>
        </a:p>
      </dgm:t>
    </dgm:pt>
    <dgm:pt modelId="{D4E67E6B-D53B-4216-8DD2-1926E0C706F8}" type="parTrans" cxnId="{DA281FD4-4958-488C-B35C-5A7D3D91822C}">
      <dgm:prSet/>
      <dgm:spPr/>
      <dgm:t>
        <a:bodyPr/>
        <a:lstStyle/>
        <a:p>
          <a:endParaRPr lang="en-US"/>
        </a:p>
      </dgm:t>
    </dgm:pt>
    <dgm:pt modelId="{08B10AF2-C33E-48A1-A580-456DAEFF9A89}" type="sibTrans" cxnId="{DA281FD4-4958-488C-B35C-5A7D3D91822C}">
      <dgm:prSet/>
      <dgm:spPr/>
      <dgm:t>
        <a:bodyPr/>
        <a:lstStyle/>
        <a:p>
          <a:endParaRPr lang="en-US"/>
        </a:p>
      </dgm:t>
    </dgm:pt>
    <dgm:pt modelId="{B748AEEB-E95D-4645-A028-7CBCE3399FF7}">
      <dgm:prSet/>
      <dgm:spPr/>
      <dgm:t>
        <a:bodyPr/>
        <a:lstStyle/>
        <a:p>
          <a:r>
            <a:rPr lang="en-US" dirty="0">
              <a:latin typeface="Bodoni MT" panose="02070603080606020203" pitchFamily="18" charset="0"/>
            </a:rPr>
            <a:t>Consultant </a:t>
          </a:r>
        </a:p>
      </dgm:t>
    </dgm:pt>
    <dgm:pt modelId="{16E9F382-2D09-4C4E-B7F7-11AD864A8A70}" type="parTrans" cxnId="{D26E66FC-0752-4B27-B274-25979B375A76}">
      <dgm:prSet/>
      <dgm:spPr/>
      <dgm:t>
        <a:bodyPr/>
        <a:lstStyle/>
        <a:p>
          <a:endParaRPr lang="en-US"/>
        </a:p>
      </dgm:t>
    </dgm:pt>
    <dgm:pt modelId="{411480B3-4513-4AD9-A7B9-D8CEBD6A3E64}" type="sibTrans" cxnId="{D26E66FC-0752-4B27-B274-25979B375A76}">
      <dgm:prSet/>
      <dgm:spPr/>
      <dgm:t>
        <a:bodyPr/>
        <a:lstStyle/>
        <a:p>
          <a:endParaRPr lang="en-US"/>
        </a:p>
      </dgm:t>
    </dgm:pt>
    <dgm:pt modelId="{C5DF8D51-29AA-4B24-A689-75F23FA98551}">
      <dgm:prSet/>
      <dgm:spPr/>
      <dgm:t>
        <a:bodyPr/>
        <a:lstStyle/>
        <a:p>
          <a:r>
            <a:rPr lang="en-US" dirty="0">
              <a:latin typeface="Bodoni MT" panose="02070603080606020203" pitchFamily="18" charset="0"/>
            </a:rPr>
            <a:t>Auditor</a:t>
          </a:r>
        </a:p>
      </dgm:t>
    </dgm:pt>
    <dgm:pt modelId="{A0159F76-8F20-469B-9DA9-C5D47F530CC0}" type="parTrans" cxnId="{DC9375FE-FDFA-40A7-A683-28DA5BF0FC81}">
      <dgm:prSet/>
      <dgm:spPr/>
      <dgm:t>
        <a:bodyPr/>
        <a:lstStyle/>
        <a:p>
          <a:endParaRPr lang="en-US"/>
        </a:p>
      </dgm:t>
    </dgm:pt>
    <dgm:pt modelId="{00EBAB4B-6638-45CE-848A-D773E88E740B}" type="sibTrans" cxnId="{DC9375FE-FDFA-40A7-A683-28DA5BF0FC81}">
      <dgm:prSet/>
      <dgm:spPr/>
      <dgm:t>
        <a:bodyPr/>
        <a:lstStyle/>
        <a:p>
          <a:endParaRPr lang="en-US"/>
        </a:p>
      </dgm:t>
    </dgm:pt>
    <dgm:pt modelId="{4A7CFE70-9BCD-4762-8DD0-41EAEE3321F0}">
      <dgm:prSet/>
      <dgm:spPr/>
      <dgm:t>
        <a:bodyPr/>
        <a:lstStyle/>
        <a:p>
          <a:r>
            <a:rPr lang="en-US" dirty="0">
              <a:latin typeface="Bodoni MT" panose="02070603080606020203" pitchFamily="18" charset="0"/>
            </a:rPr>
            <a:t>Court Administrator</a:t>
          </a:r>
        </a:p>
      </dgm:t>
    </dgm:pt>
    <dgm:pt modelId="{769A1B6B-BC26-401B-B6BC-013333A2260B}" type="parTrans" cxnId="{B7746DA2-1E7F-4984-8C73-BE5761555A10}">
      <dgm:prSet/>
      <dgm:spPr/>
      <dgm:t>
        <a:bodyPr/>
        <a:lstStyle/>
        <a:p>
          <a:endParaRPr lang="en-US"/>
        </a:p>
      </dgm:t>
    </dgm:pt>
    <dgm:pt modelId="{37E0E931-D233-4A62-ADFB-4B80729BCB6C}" type="sibTrans" cxnId="{B7746DA2-1E7F-4984-8C73-BE5761555A10}">
      <dgm:prSet/>
      <dgm:spPr/>
      <dgm:t>
        <a:bodyPr/>
        <a:lstStyle/>
        <a:p>
          <a:endParaRPr lang="en-US"/>
        </a:p>
      </dgm:t>
    </dgm:pt>
    <dgm:pt modelId="{ABBCC594-1A3E-49FC-B9D6-0842FF019E23}">
      <dgm:prSet/>
      <dgm:spPr/>
      <dgm:t>
        <a:bodyPr/>
        <a:lstStyle/>
        <a:p>
          <a:r>
            <a:rPr lang="en-US" dirty="0">
              <a:latin typeface="Bodoni MT" panose="02070603080606020203" pitchFamily="18" charset="0"/>
            </a:rPr>
            <a:t>Grant Writer</a:t>
          </a:r>
        </a:p>
      </dgm:t>
    </dgm:pt>
    <dgm:pt modelId="{97724559-2C11-4456-BAA8-086CB6AE7928}" type="parTrans" cxnId="{C2E9EE9A-15E2-4037-8C34-4A559A89A871}">
      <dgm:prSet/>
      <dgm:spPr/>
      <dgm:t>
        <a:bodyPr/>
        <a:lstStyle/>
        <a:p>
          <a:endParaRPr lang="en-US"/>
        </a:p>
      </dgm:t>
    </dgm:pt>
    <dgm:pt modelId="{1A311DAD-FEEA-4D86-B580-A69E96C93C02}" type="sibTrans" cxnId="{C2E9EE9A-15E2-4037-8C34-4A559A89A871}">
      <dgm:prSet/>
      <dgm:spPr/>
      <dgm:t>
        <a:bodyPr/>
        <a:lstStyle/>
        <a:p>
          <a:endParaRPr lang="en-US"/>
        </a:p>
      </dgm:t>
    </dgm:pt>
    <dgm:pt modelId="{271725A5-C467-43B0-884A-A46C49E08ED6}">
      <dgm:prSet/>
      <dgm:spPr/>
      <dgm:t>
        <a:bodyPr/>
        <a:lstStyle/>
        <a:p>
          <a:r>
            <a:rPr lang="en-US" dirty="0">
              <a:latin typeface="Bodoni MT" panose="02070603080606020203" pitchFamily="18" charset="0"/>
            </a:rPr>
            <a:t>Trusts &amp; Estates Planner</a:t>
          </a:r>
        </a:p>
      </dgm:t>
    </dgm:pt>
    <dgm:pt modelId="{1393B138-536D-4BEB-9280-F73EA72F2B45}" type="parTrans" cxnId="{0D63ADC3-6DBE-48BC-9A84-36D97A79D125}">
      <dgm:prSet/>
      <dgm:spPr/>
      <dgm:t>
        <a:bodyPr/>
        <a:lstStyle/>
        <a:p>
          <a:endParaRPr lang="en-US"/>
        </a:p>
      </dgm:t>
    </dgm:pt>
    <dgm:pt modelId="{93491FE0-ABE1-4B8F-A292-30B1ECEF31D8}" type="sibTrans" cxnId="{0D63ADC3-6DBE-48BC-9A84-36D97A79D125}">
      <dgm:prSet/>
      <dgm:spPr/>
      <dgm:t>
        <a:bodyPr/>
        <a:lstStyle/>
        <a:p>
          <a:endParaRPr lang="en-US"/>
        </a:p>
      </dgm:t>
    </dgm:pt>
    <dgm:pt modelId="{A1CB4A25-4F10-4EB4-8999-A772200B925B}">
      <dgm:prSet phldrT="[Text]"/>
      <dgm:spPr/>
      <dgm:t>
        <a:bodyPr/>
        <a:lstStyle/>
        <a:p>
          <a:r>
            <a:rPr lang="en-US" dirty="0">
              <a:latin typeface="Bodoni MT" panose="02070603080606020203" pitchFamily="18" charset="0"/>
            </a:rPr>
            <a:t>Human Resources Director</a:t>
          </a:r>
          <a:endParaRPr lang="en-US" dirty="0"/>
        </a:p>
      </dgm:t>
    </dgm:pt>
    <dgm:pt modelId="{50614901-567A-4ABE-B7B8-A68669F54EF4}" type="parTrans" cxnId="{48848253-8131-4AA1-B92D-E6D5A2010354}">
      <dgm:prSet/>
      <dgm:spPr/>
      <dgm:t>
        <a:bodyPr/>
        <a:lstStyle/>
        <a:p>
          <a:endParaRPr lang="en-US"/>
        </a:p>
      </dgm:t>
    </dgm:pt>
    <dgm:pt modelId="{CE9B1BCE-0B23-42E6-A2CF-B033E2E9488D}" type="sibTrans" cxnId="{48848253-8131-4AA1-B92D-E6D5A2010354}">
      <dgm:prSet/>
      <dgm:spPr/>
      <dgm:t>
        <a:bodyPr/>
        <a:lstStyle/>
        <a:p>
          <a:endParaRPr lang="en-US"/>
        </a:p>
      </dgm:t>
    </dgm:pt>
    <dgm:pt modelId="{FEF789A5-CDC4-407B-A591-B1D2E25D6631}">
      <dgm:prSet phldrT="[Text]"/>
      <dgm:spPr/>
      <dgm:t>
        <a:bodyPr/>
        <a:lstStyle/>
        <a:p>
          <a:r>
            <a:rPr lang="en-US" dirty="0">
              <a:latin typeface="Bodoni MT" panose="02070603080606020203" pitchFamily="18" charset="0"/>
            </a:rPr>
            <a:t>Employee Relations Specialist</a:t>
          </a:r>
          <a:endParaRPr lang="en-US" dirty="0"/>
        </a:p>
      </dgm:t>
    </dgm:pt>
    <dgm:pt modelId="{22EB84EE-5B23-4671-A959-A42DFAFE9414}" type="parTrans" cxnId="{AABCCA68-D47E-44E7-A5A9-C4E967CE6E49}">
      <dgm:prSet/>
      <dgm:spPr/>
      <dgm:t>
        <a:bodyPr/>
        <a:lstStyle/>
        <a:p>
          <a:endParaRPr lang="en-US"/>
        </a:p>
      </dgm:t>
    </dgm:pt>
    <dgm:pt modelId="{CEE09481-CAEB-49C2-A8AC-050456BA849E}" type="sibTrans" cxnId="{AABCCA68-D47E-44E7-A5A9-C4E967CE6E49}">
      <dgm:prSet/>
      <dgm:spPr/>
      <dgm:t>
        <a:bodyPr/>
        <a:lstStyle/>
        <a:p>
          <a:endParaRPr lang="en-US"/>
        </a:p>
      </dgm:t>
    </dgm:pt>
    <dgm:pt modelId="{FFC8E004-F270-4641-8110-A96706CD8A73}">
      <dgm:prSet/>
      <dgm:spPr/>
      <dgm:t>
        <a:bodyPr/>
        <a:lstStyle/>
        <a:p>
          <a:r>
            <a:rPr lang="en-US" dirty="0">
              <a:latin typeface="Bodoni MT" panose="02070603080606020203" pitchFamily="18" charset="0"/>
            </a:rPr>
            <a:t>Real Estate Development Analyst</a:t>
          </a:r>
        </a:p>
      </dgm:t>
    </dgm:pt>
    <dgm:pt modelId="{9DBD6ECA-AB63-419F-8AF0-0416E983A8F0}" type="parTrans" cxnId="{E0581A78-C0D1-4F0E-83DB-D4C1F803D9D7}">
      <dgm:prSet/>
      <dgm:spPr/>
      <dgm:t>
        <a:bodyPr/>
        <a:lstStyle/>
        <a:p>
          <a:endParaRPr lang="en-US"/>
        </a:p>
      </dgm:t>
    </dgm:pt>
    <dgm:pt modelId="{2D4C5380-3DAC-4438-A9C8-3DCFE572885F}" type="sibTrans" cxnId="{E0581A78-C0D1-4F0E-83DB-D4C1F803D9D7}">
      <dgm:prSet/>
      <dgm:spPr/>
      <dgm:t>
        <a:bodyPr/>
        <a:lstStyle/>
        <a:p>
          <a:endParaRPr lang="en-US"/>
        </a:p>
      </dgm:t>
    </dgm:pt>
    <dgm:pt modelId="{53705CE8-6136-4342-BCEC-62182FC7B296}">
      <dgm:prSet/>
      <dgm:spPr/>
      <dgm:t>
        <a:bodyPr/>
        <a:lstStyle/>
        <a:p>
          <a:r>
            <a:rPr lang="en-US" dirty="0">
              <a:latin typeface="Bodoni MT" panose="02070603080606020203" pitchFamily="18" charset="0"/>
            </a:rPr>
            <a:t>Procurement Specialist</a:t>
          </a:r>
        </a:p>
      </dgm:t>
    </dgm:pt>
    <dgm:pt modelId="{B29F4B6D-7E40-4AD2-A5A0-87AE6C235454}" type="parTrans" cxnId="{DD2BA922-7382-469C-B613-EF91BD608B49}">
      <dgm:prSet/>
      <dgm:spPr/>
      <dgm:t>
        <a:bodyPr/>
        <a:lstStyle/>
        <a:p>
          <a:endParaRPr lang="en-US"/>
        </a:p>
      </dgm:t>
    </dgm:pt>
    <dgm:pt modelId="{266D0AFF-E3CC-4FAB-9E9E-6599E66A70F9}" type="sibTrans" cxnId="{DD2BA922-7382-469C-B613-EF91BD608B49}">
      <dgm:prSet/>
      <dgm:spPr/>
      <dgm:t>
        <a:bodyPr/>
        <a:lstStyle/>
        <a:p>
          <a:endParaRPr lang="en-US"/>
        </a:p>
      </dgm:t>
    </dgm:pt>
    <dgm:pt modelId="{488971B1-F156-4B9B-85FE-72CA35D658FA}">
      <dgm:prSet/>
      <dgm:spPr/>
      <dgm:t>
        <a:bodyPr/>
        <a:lstStyle/>
        <a:p>
          <a:r>
            <a:rPr lang="en-US" dirty="0">
              <a:latin typeface="Bodoni MT" panose="02070603080606020203" pitchFamily="18" charset="0"/>
            </a:rPr>
            <a:t>Public Policy Researcher</a:t>
          </a:r>
        </a:p>
      </dgm:t>
    </dgm:pt>
    <dgm:pt modelId="{D074ECE3-0A84-437C-9090-73219C231699}" type="parTrans" cxnId="{DF918E84-E2E9-4AEF-B597-C141E7971156}">
      <dgm:prSet/>
      <dgm:spPr/>
      <dgm:t>
        <a:bodyPr/>
        <a:lstStyle/>
        <a:p>
          <a:endParaRPr lang="en-US"/>
        </a:p>
      </dgm:t>
    </dgm:pt>
    <dgm:pt modelId="{E9F79357-F084-4613-9BA7-6653E2F71BC5}" type="sibTrans" cxnId="{DF918E84-E2E9-4AEF-B597-C141E7971156}">
      <dgm:prSet/>
      <dgm:spPr/>
      <dgm:t>
        <a:bodyPr/>
        <a:lstStyle/>
        <a:p>
          <a:endParaRPr lang="en-US"/>
        </a:p>
      </dgm:t>
    </dgm:pt>
    <dgm:pt modelId="{972641D9-4158-4C30-9807-830C5A2C7875}">
      <dgm:prSet/>
      <dgm:spPr/>
      <dgm:t>
        <a:bodyPr/>
        <a:lstStyle/>
        <a:p>
          <a:r>
            <a:rPr lang="en-US" dirty="0">
              <a:latin typeface="Bodoni MT" panose="02070603080606020203" pitchFamily="18" charset="0"/>
            </a:rPr>
            <a:t>Academic Roles </a:t>
          </a:r>
        </a:p>
      </dgm:t>
    </dgm:pt>
    <dgm:pt modelId="{79EAAC56-C05A-452C-AE8C-FB9E22D148FF}" type="parTrans" cxnId="{A8A3086A-26C6-4848-99A4-454E23E6B0F0}">
      <dgm:prSet/>
      <dgm:spPr/>
      <dgm:t>
        <a:bodyPr/>
        <a:lstStyle/>
        <a:p>
          <a:endParaRPr lang="en-US"/>
        </a:p>
      </dgm:t>
    </dgm:pt>
    <dgm:pt modelId="{009BE4EC-2761-4DA1-9EF0-4A6AC55C0673}" type="sibTrans" cxnId="{A8A3086A-26C6-4848-99A4-454E23E6B0F0}">
      <dgm:prSet/>
      <dgm:spPr/>
      <dgm:t>
        <a:bodyPr/>
        <a:lstStyle/>
        <a:p>
          <a:endParaRPr lang="en-US"/>
        </a:p>
      </dgm:t>
    </dgm:pt>
    <dgm:pt modelId="{A952620D-C988-4583-836A-CEBBF72EB247}">
      <dgm:prSet phldrT="[Text]"/>
      <dgm:spPr/>
      <dgm:t>
        <a:bodyPr/>
        <a:lstStyle/>
        <a:p>
          <a:r>
            <a:rPr lang="en-US" dirty="0">
              <a:latin typeface="Bodoni MT" panose="02070603080606020203" pitchFamily="18" charset="0"/>
            </a:rPr>
            <a:t>Labor Relations Specialist</a:t>
          </a:r>
          <a:endParaRPr lang="en-US" dirty="0"/>
        </a:p>
      </dgm:t>
    </dgm:pt>
    <dgm:pt modelId="{6AA1FB04-7943-4363-AF7C-F59552153F3A}" type="parTrans" cxnId="{4BB0ED8A-9061-42E8-B660-FA78EC8C3984}">
      <dgm:prSet/>
      <dgm:spPr/>
      <dgm:t>
        <a:bodyPr/>
        <a:lstStyle/>
        <a:p>
          <a:endParaRPr lang="en-US"/>
        </a:p>
      </dgm:t>
    </dgm:pt>
    <dgm:pt modelId="{D0F4B8D4-51F0-4948-AA33-FD6153B97947}" type="sibTrans" cxnId="{4BB0ED8A-9061-42E8-B660-FA78EC8C3984}">
      <dgm:prSet/>
      <dgm:spPr/>
      <dgm:t>
        <a:bodyPr/>
        <a:lstStyle/>
        <a:p>
          <a:endParaRPr lang="en-US"/>
        </a:p>
      </dgm:t>
    </dgm:pt>
    <dgm:pt modelId="{4E1326FE-2C70-4A61-B09C-B04D49601EEF}" type="pres">
      <dgm:prSet presAssocID="{5381FD83-7134-4914-84C7-5068EAF30C21}" presName="diagram" presStyleCnt="0">
        <dgm:presLayoutVars>
          <dgm:dir/>
          <dgm:resizeHandles val="exact"/>
        </dgm:presLayoutVars>
      </dgm:prSet>
      <dgm:spPr/>
    </dgm:pt>
    <dgm:pt modelId="{5E0695FC-065A-4B2B-96C8-EB94D4277639}" type="pres">
      <dgm:prSet presAssocID="{EBE37ED1-64C7-4F4C-8224-57CF2F9216FD}" presName="node" presStyleLbl="node1" presStyleIdx="0" presStyleCnt="15">
        <dgm:presLayoutVars>
          <dgm:bulletEnabled val="1"/>
        </dgm:presLayoutVars>
      </dgm:prSet>
      <dgm:spPr/>
    </dgm:pt>
    <dgm:pt modelId="{E66355A8-CCE6-44E6-8F58-EC69A817263E}" type="pres">
      <dgm:prSet presAssocID="{33B93CDE-3DA6-4B3E-A45D-DF6A5209E315}" presName="sibTrans" presStyleCnt="0"/>
      <dgm:spPr/>
    </dgm:pt>
    <dgm:pt modelId="{1773705F-E3B8-4FB2-9349-759A9D4F5FB1}" type="pres">
      <dgm:prSet presAssocID="{A1CB4A25-4F10-4EB4-8999-A772200B925B}" presName="node" presStyleLbl="node1" presStyleIdx="1" presStyleCnt="15">
        <dgm:presLayoutVars>
          <dgm:bulletEnabled val="1"/>
        </dgm:presLayoutVars>
      </dgm:prSet>
      <dgm:spPr/>
    </dgm:pt>
    <dgm:pt modelId="{BECF28F4-D538-4C03-9A60-8F7F8ED57ABF}" type="pres">
      <dgm:prSet presAssocID="{CE9B1BCE-0B23-42E6-A2CF-B033E2E9488D}" presName="sibTrans" presStyleCnt="0"/>
      <dgm:spPr/>
    </dgm:pt>
    <dgm:pt modelId="{0418A871-30F1-4387-B0ED-E3E9B027E5EB}" type="pres">
      <dgm:prSet presAssocID="{FEF789A5-CDC4-407B-A591-B1D2E25D6631}" presName="node" presStyleLbl="node1" presStyleIdx="2" presStyleCnt="15">
        <dgm:presLayoutVars>
          <dgm:bulletEnabled val="1"/>
        </dgm:presLayoutVars>
      </dgm:prSet>
      <dgm:spPr/>
    </dgm:pt>
    <dgm:pt modelId="{F1AEEF66-BCF7-4770-97D7-DAB635264965}" type="pres">
      <dgm:prSet presAssocID="{CEE09481-CAEB-49C2-A8AC-050456BA849E}" presName="sibTrans" presStyleCnt="0"/>
      <dgm:spPr/>
    </dgm:pt>
    <dgm:pt modelId="{4BBF00D4-A6EF-41EC-84C6-630C16BAFBB1}" type="pres">
      <dgm:prSet presAssocID="{A952620D-C988-4583-836A-CEBBF72EB247}" presName="node" presStyleLbl="node1" presStyleIdx="3" presStyleCnt="15">
        <dgm:presLayoutVars>
          <dgm:bulletEnabled val="1"/>
        </dgm:presLayoutVars>
      </dgm:prSet>
      <dgm:spPr/>
    </dgm:pt>
    <dgm:pt modelId="{30E05D8A-49BB-4962-AB27-BAA0E5CBBD67}" type="pres">
      <dgm:prSet presAssocID="{D0F4B8D4-51F0-4948-AA33-FD6153B97947}" presName="sibTrans" presStyleCnt="0"/>
      <dgm:spPr/>
    </dgm:pt>
    <dgm:pt modelId="{D4F1811E-6D5C-4397-B792-968D60C609DF}" type="pres">
      <dgm:prSet presAssocID="{CC37DC32-BA8E-4691-8E56-4B73292BAA37}" presName="node" presStyleLbl="node1" presStyleIdx="4" presStyleCnt="15">
        <dgm:presLayoutVars>
          <dgm:bulletEnabled val="1"/>
        </dgm:presLayoutVars>
      </dgm:prSet>
      <dgm:spPr/>
    </dgm:pt>
    <dgm:pt modelId="{C9DD94B1-18BD-4FD6-8BA7-469AB078F867}" type="pres">
      <dgm:prSet presAssocID="{C055D3D9-AB16-4189-B29B-897F59F71CED}" presName="sibTrans" presStyleCnt="0"/>
      <dgm:spPr/>
    </dgm:pt>
    <dgm:pt modelId="{BEAECF2C-242C-461E-A5ED-7044090F53CF}" type="pres">
      <dgm:prSet presAssocID="{558BCCAE-858E-4B3B-9397-DEC5F08B5C5D}" presName="node" presStyleLbl="node1" presStyleIdx="5" presStyleCnt="15">
        <dgm:presLayoutVars>
          <dgm:bulletEnabled val="1"/>
        </dgm:presLayoutVars>
      </dgm:prSet>
      <dgm:spPr/>
    </dgm:pt>
    <dgm:pt modelId="{D02F4921-22EB-400D-9DA7-3FD1040C0336}" type="pres">
      <dgm:prSet presAssocID="{08B10AF2-C33E-48A1-A580-456DAEFF9A89}" presName="sibTrans" presStyleCnt="0"/>
      <dgm:spPr/>
    </dgm:pt>
    <dgm:pt modelId="{61D8FEC1-E8D6-4E74-A772-711BBD9D979E}" type="pres">
      <dgm:prSet presAssocID="{B748AEEB-E95D-4645-A028-7CBCE3399FF7}" presName="node" presStyleLbl="node1" presStyleIdx="6" presStyleCnt="15">
        <dgm:presLayoutVars>
          <dgm:bulletEnabled val="1"/>
        </dgm:presLayoutVars>
      </dgm:prSet>
      <dgm:spPr/>
    </dgm:pt>
    <dgm:pt modelId="{1C3A1FB1-5564-459D-B5F1-F8CDF2508272}" type="pres">
      <dgm:prSet presAssocID="{411480B3-4513-4AD9-A7B9-D8CEBD6A3E64}" presName="sibTrans" presStyleCnt="0"/>
      <dgm:spPr/>
    </dgm:pt>
    <dgm:pt modelId="{C2DA8970-DDBE-40E9-AFD9-ADCE64E1C53C}" type="pres">
      <dgm:prSet presAssocID="{C5DF8D51-29AA-4B24-A689-75F23FA98551}" presName="node" presStyleLbl="node1" presStyleIdx="7" presStyleCnt="15">
        <dgm:presLayoutVars>
          <dgm:bulletEnabled val="1"/>
        </dgm:presLayoutVars>
      </dgm:prSet>
      <dgm:spPr/>
    </dgm:pt>
    <dgm:pt modelId="{6A0080CA-1D16-44A4-B082-EFF73A2C5BF0}" type="pres">
      <dgm:prSet presAssocID="{00EBAB4B-6638-45CE-848A-D773E88E740B}" presName="sibTrans" presStyleCnt="0"/>
      <dgm:spPr/>
    </dgm:pt>
    <dgm:pt modelId="{1442E4FC-8C1E-4000-AFF6-36CBE70FFFCA}" type="pres">
      <dgm:prSet presAssocID="{4A7CFE70-9BCD-4762-8DD0-41EAEE3321F0}" presName="node" presStyleLbl="node1" presStyleIdx="8" presStyleCnt="15">
        <dgm:presLayoutVars>
          <dgm:bulletEnabled val="1"/>
        </dgm:presLayoutVars>
      </dgm:prSet>
      <dgm:spPr/>
    </dgm:pt>
    <dgm:pt modelId="{BF584C32-89A9-4F20-8403-79CE9ADA7EB2}" type="pres">
      <dgm:prSet presAssocID="{37E0E931-D233-4A62-ADFB-4B80729BCB6C}" presName="sibTrans" presStyleCnt="0"/>
      <dgm:spPr/>
    </dgm:pt>
    <dgm:pt modelId="{214AF4F4-2614-4858-8352-DC33D85E2FD4}" type="pres">
      <dgm:prSet presAssocID="{ABBCC594-1A3E-49FC-B9D6-0842FF019E23}" presName="node" presStyleLbl="node1" presStyleIdx="9" presStyleCnt="15">
        <dgm:presLayoutVars>
          <dgm:bulletEnabled val="1"/>
        </dgm:presLayoutVars>
      </dgm:prSet>
      <dgm:spPr/>
    </dgm:pt>
    <dgm:pt modelId="{3B3F459E-2C24-427C-9E12-DC6EA9164E18}" type="pres">
      <dgm:prSet presAssocID="{1A311DAD-FEEA-4D86-B580-A69E96C93C02}" presName="sibTrans" presStyleCnt="0"/>
      <dgm:spPr/>
    </dgm:pt>
    <dgm:pt modelId="{EB47E03B-9E72-4E6A-BD63-97D0D7870B43}" type="pres">
      <dgm:prSet presAssocID="{FFC8E004-F270-4641-8110-A96706CD8A73}" presName="node" presStyleLbl="node1" presStyleIdx="10" presStyleCnt="15">
        <dgm:presLayoutVars>
          <dgm:bulletEnabled val="1"/>
        </dgm:presLayoutVars>
      </dgm:prSet>
      <dgm:spPr/>
    </dgm:pt>
    <dgm:pt modelId="{2A9E2FC0-F0B8-4A38-8356-0A704F38629E}" type="pres">
      <dgm:prSet presAssocID="{2D4C5380-3DAC-4438-A9C8-3DCFE572885F}" presName="sibTrans" presStyleCnt="0"/>
      <dgm:spPr/>
    </dgm:pt>
    <dgm:pt modelId="{D03BC38A-A5D8-4514-ABF8-8B197E60F198}" type="pres">
      <dgm:prSet presAssocID="{53705CE8-6136-4342-BCEC-62182FC7B296}" presName="node" presStyleLbl="node1" presStyleIdx="11" presStyleCnt="15">
        <dgm:presLayoutVars>
          <dgm:bulletEnabled val="1"/>
        </dgm:presLayoutVars>
      </dgm:prSet>
      <dgm:spPr/>
    </dgm:pt>
    <dgm:pt modelId="{8272F14F-0E55-49F9-9D63-A15977355DCD}" type="pres">
      <dgm:prSet presAssocID="{266D0AFF-E3CC-4FAB-9E9E-6599E66A70F9}" presName="sibTrans" presStyleCnt="0"/>
      <dgm:spPr/>
    </dgm:pt>
    <dgm:pt modelId="{6EF3F803-569C-42EF-950C-FA7F01E8267B}" type="pres">
      <dgm:prSet presAssocID="{488971B1-F156-4B9B-85FE-72CA35D658FA}" presName="node" presStyleLbl="node1" presStyleIdx="12" presStyleCnt="15">
        <dgm:presLayoutVars>
          <dgm:bulletEnabled val="1"/>
        </dgm:presLayoutVars>
      </dgm:prSet>
      <dgm:spPr/>
    </dgm:pt>
    <dgm:pt modelId="{665215DF-B1E4-4C70-B93E-E4635B9045EF}" type="pres">
      <dgm:prSet presAssocID="{E9F79357-F084-4613-9BA7-6653E2F71BC5}" presName="sibTrans" presStyleCnt="0"/>
      <dgm:spPr/>
    </dgm:pt>
    <dgm:pt modelId="{517DB7B8-E8F6-4CF0-BE64-AA9C6F27D749}" type="pres">
      <dgm:prSet presAssocID="{271725A5-C467-43B0-884A-A46C49E08ED6}" presName="node" presStyleLbl="node1" presStyleIdx="13" presStyleCnt="15">
        <dgm:presLayoutVars>
          <dgm:bulletEnabled val="1"/>
        </dgm:presLayoutVars>
      </dgm:prSet>
      <dgm:spPr/>
    </dgm:pt>
    <dgm:pt modelId="{1222AB34-5102-4389-BDFA-45B884CBB258}" type="pres">
      <dgm:prSet presAssocID="{93491FE0-ABE1-4B8F-A292-30B1ECEF31D8}" presName="sibTrans" presStyleCnt="0"/>
      <dgm:spPr/>
    </dgm:pt>
    <dgm:pt modelId="{2DD052B4-5C63-4E67-9826-9A67E348B5AE}" type="pres">
      <dgm:prSet presAssocID="{972641D9-4158-4C30-9807-830C5A2C7875}" presName="node" presStyleLbl="node1" presStyleIdx="14" presStyleCnt="15">
        <dgm:presLayoutVars>
          <dgm:bulletEnabled val="1"/>
        </dgm:presLayoutVars>
      </dgm:prSet>
      <dgm:spPr/>
    </dgm:pt>
  </dgm:ptLst>
  <dgm:cxnLst>
    <dgm:cxn modelId="{AD0CC301-5916-4C36-8042-F5E84CD328A1}" type="presOf" srcId="{4A7CFE70-9BCD-4762-8DD0-41EAEE3321F0}" destId="{1442E4FC-8C1E-4000-AFF6-36CBE70FFFCA}" srcOrd="0" destOrd="0" presId="urn:microsoft.com/office/officeart/2005/8/layout/default"/>
    <dgm:cxn modelId="{73A65706-3CD8-4056-BDC5-0EC9F9227FAD}" srcId="{5381FD83-7134-4914-84C7-5068EAF30C21}" destId="{CC37DC32-BA8E-4691-8E56-4B73292BAA37}" srcOrd="4" destOrd="0" parTransId="{0FB73187-39DD-4C9C-8CD6-0EA9BA9F2090}" sibTransId="{C055D3D9-AB16-4189-B29B-897F59F71CED}"/>
    <dgm:cxn modelId="{B44D0421-3C06-41EC-9341-A8C685DBBD6E}" type="presOf" srcId="{FEF789A5-CDC4-407B-A591-B1D2E25D6631}" destId="{0418A871-30F1-4387-B0ED-E3E9B027E5EB}" srcOrd="0" destOrd="0" presId="urn:microsoft.com/office/officeart/2005/8/layout/default"/>
    <dgm:cxn modelId="{DD2BA922-7382-469C-B613-EF91BD608B49}" srcId="{5381FD83-7134-4914-84C7-5068EAF30C21}" destId="{53705CE8-6136-4342-BCEC-62182FC7B296}" srcOrd="11" destOrd="0" parTransId="{B29F4B6D-7E40-4AD2-A5A0-87AE6C235454}" sibTransId="{266D0AFF-E3CC-4FAB-9E9E-6599E66A70F9}"/>
    <dgm:cxn modelId="{C7E6BB22-A0D4-40CA-8EE5-D882AF9064C4}" type="presOf" srcId="{53705CE8-6136-4342-BCEC-62182FC7B296}" destId="{D03BC38A-A5D8-4514-ABF8-8B197E60F198}" srcOrd="0" destOrd="0" presId="urn:microsoft.com/office/officeart/2005/8/layout/default"/>
    <dgm:cxn modelId="{56339324-5001-4715-A586-63B9AD922B72}" type="presOf" srcId="{C5DF8D51-29AA-4B24-A689-75F23FA98551}" destId="{C2DA8970-DDBE-40E9-AFD9-ADCE64E1C53C}" srcOrd="0" destOrd="0" presId="urn:microsoft.com/office/officeart/2005/8/layout/default"/>
    <dgm:cxn modelId="{FEBF8233-9FD1-4FA0-A48B-9ADB9F5EC9E8}" type="presOf" srcId="{488971B1-F156-4B9B-85FE-72CA35D658FA}" destId="{6EF3F803-569C-42EF-950C-FA7F01E8267B}" srcOrd="0" destOrd="0" presId="urn:microsoft.com/office/officeart/2005/8/layout/default"/>
    <dgm:cxn modelId="{AABCCA68-D47E-44E7-A5A9-C4E967CE6E49}" srcId="{5381FD83-7134-4914-84C7-5068EAF30C21}" destId="{FEF789A5-CDC4-407B-A591-B1D2E25D6631}" srcOrd="2" destOrd="0" parTransId="{22EB84EE-5B23-4671-A959-A42DFAFE9414}" sibTransId="{CEE09481-CAEB-49C2-A8AC-050456BA849E}"/>
    <dgm:cxn modelId="{A8A3086A-26C6-4848-99A4-454E23E6B0F0}" srcId="{5381FD83-7134-4914-84C7-5068EAF30C21}" destId="{972641D9-4158-4C30-9807-830C5A2C7875}" srcOrd="14" destOrd="0" parTransId="{79EAAC56-C05A-452C-AE8C-FB9E22D148FF}" sibTransId="{009BE4EC-2761-4DA1-9EF0-4A6AC55C0673}"/>
    <dgm:cxn modelId="{48848253-8131-4AA1-B92D-E6D5A2010354}" srcId="{5381FD83-7134-4914-84C7-5068EAF30C21}" destId="{A1CB4A25-4F10-4EB4-8999-A772200B925B}" srcOrd="1" destOrd="0" parTransId="{50614901-567A-4ABE-B7B8-A68669F54EF4}" sibTransId="{CE9B1BCE-0B23-42E6-A2CF-B033E2E9488D}"/>
    <dgm:cxn modelId="{42E01954-F5AD-4B82-A699-3D7BAF7D883B}" type="presOf" srcId="{ABBCC594-1A3E-49FC-B9D6-0842FF019E23}" destId="{214AF4F4-2614-4858-8352-DC33D85E2FD4}" srcOrd="0" destOrd="0" presId="urn:microsoft.com/office/officeart/2005/8/layout/default"/>
    <dgm:cxn modelId="{E0581A78-C0D1-4F0E-83DB-D4C1F803D9D7}" srcId="{5381FD83-7134-4914-84C7-5068EAF30C21}" destId="{FFC8E004-F270-4641-8110-A96706CD8A73}" srcOrd="10" destOrd="0" parTransId="{9DBD6ECA-AB63-419F-8AF0-0416E983A8F0}" sibTransId="{2D4C5380-3DAC-4438-A9C8-3DCFE572885F}"/>
    <dgm:cxn modelId="{DF918E84-E2E9-4AEF-B597-C141E7971156}" srcId="{5381FD83-7134-4914-84C7-5068EAF30C21}" destId="{488971B1-F156-4B9B-85FE-72CA35D658FA}" srcOrd="12" destOrd="0" parTransId="{D074ECE3-0A84-437C-9090-73219C231699}" sibTransId="{E9F79357-F084-4613-9BA7-6653E2F71BC5}"/>
    <dgm:cxn modelId="{937A0A86-BA53-4503-B791-C1D149ECA872}" type="presOf" srcId="{A1CB4A25-4F10-4EB4-8999-A772200B925B}" destId="{1773705F-E3B8-4FB2-9349-759A9D4F5FB1}" srcOrd="0" destOrd="0" presId="urn:microsoft.com/office/officeart/2005/8/layout/default"/>
    <dgm:cxn modelId="{4BB0ED8A-9061-42E8-B660-FA78EC8C3984}" srcId="{5381FD83-7134-4914-84C7-5068EAF30C21}" destId="{A952620D-C988-4583-836A-CEBBF72EB247}" srcOrd="3" destOrd="0" parTransId="{6AA1FB04-7943-4363-AF7C-F59552153F3A}" sibTransId="{D0F4B8D4-51F0-4948-AA33-FD6153B97947}"/>
    <dgm:cxn modelId="{367E2793-6CD7-44FE-9AE4-B851B8CD6604}" type="presOf" srcId="{972641D9-4158-4C30-9807-830C5A2C7875}" destId="{2DD052B4-5C63-4E67-9826-9A67E348B5AE}" srcOrd="0" destOrd="0" presId="urn:microsoft.com/office/officeart/2005/8/layout/default"/>
    <dgm:cxn modelId="{276E6598-BE6E-43A7-B5E0-72B84385EFA2}" type="presOf" srcId="{271725A5-C467-43B0-884A-A46C49E08ED6}" destId="{517DB7B8-E8F6-4CF0-BE64-AA9C6F27D749}" srcOrd="0" destOrd="0" presId="urn:microsoft.com/office/officeart/2005/8/layout/default"/>
    <dgm:cxn modelId="{C2E9EE9A-15E2-4037-8C34-4A559A89A871}" srcId="{5381FD83-7134-4914-84C7-5068EAF30C21}" destId="{ABBCC594-1A3E-49FC-B9D6-0842FF019E23}" srcOrd="9" destOrd="0" parTransId="{97724559-2C11-4456-BAA8-086CB6AE7928}" sibTransId="{1A311DAD-FEEA-4D86-B580-A69E96C93C02}"/>
    <dgm:cxn modelId="{2C6370A0-4EF9-4CD8-8619-16A4EB45A6FD}" type="presOf" srcId="{A952620D-C988-4583-836A-CEBBF72EB247}" destId="{4BBF00D4-A6EF-41EC-84C6-630C16BAFBB1}" srcOrd="0" destOrd="0" presId="urn:microsoft.com/office/officeart/2005/8/layout/default"/>
    <dgm:cxn modelId="{1FAAEFA1-5657-486B-B56F-C615414309EE}" type="presOf" srcId="{EBE37ED1-64C7-4F4C-8224-57CF2F9216FD}" destId="{5E0695FC-065A-4B2B-96C8-EB94D4277639}" srcOrd="0" destOrd="0" presId="urn:microsoft.com/office/officeart/2005/8/layout/default"/>
    <dgm:cxn modelId="{B7746DA2-1E7F-4984-8C73-BE5761555A10}" srcId="{5381FD83-7134-4914-84C7-5068EAF30C21}" destId="{4A7CFE70-9BCD-4762-8DD0-41EAEE3321F0}" srcOrd="8" destOrd="0" parTransId="{769A1B6B-BC26-401B-B6BC-013333A2260B}" sibTransId="{37E0E931-D233-4A62-ADFB-4B80729BCB6C}"/>
    <dgm:cxn modelId="{379C2EAD-4264-4810-B46E-936038F9D312}" type="presOf" srcId="{B748AEEB-E95D-4645-A028-7CBCE3399FF7}" destId="{61D8FEC1-E8D6-4E74-A772-711BBD9D979E}" srcOrd="0" destOrd="0" presId="urn:microsoft.com/office/officeart/2005/8/layout/default"/>
    <dgm:cxn modelId="{AFF52CBF-97C2-455B-9783-3917316271FB}" type="presOf" srcId="{CC37DC32-BA8E-4691-8E56-4B73292BAA37}" destId="{D4F1811E-6D5C-4397-B792-968D60C609DF}" srcOrd="0" destOrd="0" presId="urn:microsoft.com/office/officeart/2005/8/layout/default"/>
    <dgm:cxn modelId="{0D63ADC3-6DBE-48BC-9A84-36D97A79D125}" srcId="{5381FD83-7134-4914-84C7-5068EAF30C21}" destId="{271725A5-C467-43B0-884A-A46C49E08ED6}" srcOrd="13" destOrd="0" parTransId="{1393B138-536D-4BEB-9280-F73EA72F2B45}" sibTransId="{93491FE0-ABE1-4B8F-A292-30B1ECEF31D8}"/>
    <dgm:cxn modelId="{826DA8CA-967F-4511-A9F5-D2D6FC8FCAC1}" type="presOf" srcId="{FFC8E004-F270-4641-8110-A96706CD8A73}" destId="{EB47E03B-9E72-4E6A-BD63-97D0D7870B43}" srcOrd="0" destOrd="0" presId="urn:microsoft.com/office/officeart/2005/8/layout/default"/>
    <dgm:cxn modelId="{DA281FD4-4958-488C-B35C-5A7D3D91822C}" srcId="{5381FD83-7134-4914-84C7-5068EAF30C21}" destId="{558BCCAE-858E-4B3B-9397-DEC5F08B5C5D}" srcOrd="5" destOrd="0" parTransId="{D4E67E6B-D53B-4216-8DD2-1926E0C706F8}" sibTransId="{08B10AF2-C33E-48A1-A580-456DAEFF9A89}"/>
    <dgm:cxn modelId="{6C0DE2EB-53E2-466A-B90B-E0046A8F4465}" type="presOf" srcId="{558BCCAE-858E-4B3B-9397-DEC5F08B5C5D}" destId="{BEAECF2C-242C-461E-A5ED-7044090F53CF}" srcOrd="0" destOrd="0" presId="urn:microsoft.com/office/officeart/2005/8/layout/default"/>
    <dgm:cxn modelId="{3347C2EC-301E-4178-96EA-F00D574A6E5E}" srcId="{5381FD83-7134-4914-84C7-5068EAF30C21}" destId="{EBE37ED1-64C7-4F4C-8224-57CF2F9216FD}" srcOrd="0" destOrd="0" parTransId="{A0ED88CD-62EC-47A9-BE45-DC4B6EA8B410}" sibTransId="{33B93CDE-3DA6-4B3E-A45D-DF6A5209E315}"/>
    <dgm:cxn modelId="{1397FDFA-F51B-43AE-8036-B731AB04E6D7}" type="presOf" srcId="{5381FD83-7134-4914-84C7-5068EAF30C21}" destId="{4E1326FE-2C70-4A61-B09C-B04D49601EEF}" srcOrd="0" destOrd="0" presId="urn:microsoft.com/office/officeart/2005/8/layout/default"/>
    <dgm:cxn modelId="{D26E66FC-0752-4B27-B274-25979B375A76}" srcId="{5381FD83-7134-4914-84C7-5068EAF30C21}" destId="{B748AEEB-E95D-4645-A028-7CBCE3399FF7}" srcOrd="6" destOrd="0" parTransId="{16E9F382-2D09-4C4E-B7F7-11AD864A8A70}" sibTransId="{411480B3-4513-4AD9-A7B9-D8CEBD6A3E64}"/>
    <dgm:cxn modelId="{DC9375FE-FDFA-40A7-A683-28DA5BF0FC81}" srcId="{5381FD83-7134-4914-84C7-5068EAF30C21}" destId="{C5DF8D51-29AA-4B24-A689-75F23FA98551}" srcOrd="7" destOrd="0" parTransId="{A0159F76-8F20-469B-9DA9-C5D47F530CC0}" sibTransId="{00EBAB4B-6638-45CE-848A-D773E88E740B}"/>
    <dgm:cxn modelId="{41B849C9-EDC8-4049-8356-7F16E9E41492}" type="presParOf" srcId="{4E1326FE-2C70-4A61-B09C-B04D49601EEF}" destId="{5E0695FC-065A-4B2B-96C8-EB94D4277639}" srcOrd="0" destOrd="0" presId="urn:microsoft.com/office/officeart/2005/8/layout/default"/>
    <dgm:cxn modelId="{7F0B8345-29DE-443A-A2DE-38143D02BD03}" type="presParOf" srcId="{4E1326FE-2C70-4A61-B09C-B04D49601EEF}" destId="{E66355A8-CCE6-44E6-8F58-EC69A817263E}" srcOrd="1" destOrd="0" presId="urn:microsoft.com/office/officeart/2005/8/layout/default"/>
    <dgm:cxn modelId="{667085D9-DC2F-4EE6-8134-3D066E8FB59B}" type="presParOf" srcId="{4E1326FE-2C70-4A61-B09C-B04D49601EEF}" destId="{1773705F-E3B8-4FB2-9349-759A9D4F5FB1}" srcOrd="2" destOrd="0" presId="urn:microsoft.com/office/officeart/2005/8/layout/default"/>
    <dgm:cxn modelId="{9BE40F5F-C8A2-4D2C-8603-73B7CFC1D31F}" type="presParOf" srcId="{4E1326FE-2C70-4A61-B09C-B04D49601EEF}" destId="{BECF28F4-D538-4C03-9A60-8F7F8ED57ABF}" srcOrd="3" destOrd="0" presId="urn:microsoft.com/office/officeart/2005/8/layout/default"/>
    <dgm:cxn modelId="{814DF4C6-1ABD-4D69-BAC0-E4534F2512DD}" type="presParOf" srcId="{4E1326FE-2C70-4A61-B09C-B04D49601EEF}" destId="{0418A871-30F1-4387-B0ED-E3E9B027E5EB}" srcOrd="4" destOrd="0" presId="urn:microsoft.com/office/officeart/2005/8/layout/default"/>
    <dgm:cxn modelId="{A4AA1F64-7B41-47AF-B751-AC40D51062BC}" type="presParOf" srcId="{4E1326FE-2C70-4A61-B09C-B04D49601EEF}" destId="{F1AEEF66-BCF7-4770-97D7-DAB635264965}" srcOrd="5" destOrd="0" presId="urn:microsoft.com/office/officeart/2005/8/layout/default"/>
    <dgm:cxn modelId="{F049C6EB-A06B-43FC-A7E0-5F0FDBB227BD}" type="presParOf" srcId="{4E1326FE-2C70-4A61-B09C-B04D49601EEF}" destId="{4BBF00D4-A6EF-41EC-84C6-630C16BAFBB1}" srcOrd="6" destOrd="0" presId="urn:microsoft.com/office/officeart/2005/8/layout/default"/>
    <dgm:cxn modelId="{EE0C818A-1ECF-45E2-B8AA-61CCCA386179}" type="presParOf" srcId="{4E1326FE-2C70-4A61-B09C-B04D49601EEF}" destId="{30E05D8A-49BB-4962-AB27-BAA0E5CBBD67}" srcOrd="7" destOrd="0" presId="urn:microsoft.com/office/officeart/2005/8/layout/default"/>
    <dgm:cxn modelId="{4946A7E4-5221-4FC9-A9CB-608086F6C1A5}" type="presParOf" srcId="{4E1326FE-2C70-4A61-B09C-B04D49601EEF}" destId="{D4F1811E-6D5C-4397-B792-968D60C609DF}" srcOrd="8" destOrd="0" presId="urn:microsoft.com/office/officeart/2005/8/layout/default"/>
    <dgm:cxn modelId="{9995049F-CC63-4982-B430-BA3DDF2C62C5}" type="presParOf" srcId="{4E1326FE-2C70-4A61-B09C-B04D49601EEF}" destId="{C9DD94B1-18BD-4FD6-8BA7-469AB078F867}" srcOrd="9" destOrd="0" presId="urn:microsoft.com/office/officeart/2005/8/layout/default"/>
    <dgm:cxn modelId="{F68FE86E-45F7-4E4B-9B74-BB0A57B630DE}" type="presParOf" srcId="{4E1326FE-2C70-4A61-B09C-B04D49601EEF}" destId="{BEAECF2C-242C-461E-A5ED-7044090F53CF}" srcOrd="10" destOrd="0" presId="urn:microsoft.com/office/officeart/2005/8/layout/default"/>
    <dgm:cxn modelId="{73FA4A0B-760C-4545-95C7-4EB213DAC75B}" type="presParOf" srcId="{4E1326FE-2C70-4A61-B09C-B04D49601EEF}" destId="{D02F4921-22EB-400D-9DA7-3FD1040C0336}" srcOrd="11" destOrd="0" presId="urn:microsoft.com/office/officeart/2005/8/layout/default"/>
    <dgm:cxn modelId="{BA923529-C881-41EA-9A45-139119FD8708}" type="presParOf" srcId="{4E1326FE-2C70-4A61-B09C-B04D49601EEF}" destId="{61D8FEC1-E8D6-4E74-A772-711BBD9D979E}" srcOrd="12" destOrd="0" presId="urn:microsoft.com/office/officeart/2005/8/layout/default"/>
    <dgm:cxn modelId="{E4339285-997E-4620-A866-97CF93243E34}" type="presParOf" srcId="{4E1326FE-2C70-4A61-B09C-B04D49601EEF}" destId="{1C3A1FB1-5564-459D-B5F1-F8CDF2508272}" srcOrd="13" destOrd="0" presId="urn:microsoft.com/office/officeart/2005/8/layout/default"/>
    <dgm:cxn modelId="{6B5A3FB4-FA17-4BC2-A0E1-C1753FC47739}" type="presParOf" srcId="{4E1326FE-2C70-4A61-B09C-B04D49601EEF}" destId="{C2DA8970-DDBE-40E9-AFD9-ADCE64E1C53C}" srcOrd="14" destOrd="0" presId="urn:microsoft.com/office/officeart/2005/8/layout/default"/>
    <dgm:cxn modelId="{0F46A4D7-2183-4D10-BE4B-CAC76563447B}" type="presParOf" srcId="{4E1326FE-2C70-4A61-B09C-B04D49601EEF}" destId="{6A0080CA-1D16-44A4-B082-EFF73A2C5BF0}" srcOrd="15" destOrd="0" presId="urn:microsoft.com/office/officeart/2005/8/layout/default"/>
    <dgm:cxn modelId="{771F0C07-9BB9-4E55-9E17-2FDB414B6864}" type="presParOf" srcId="{4E1326FE-2C70-4A61-B09C-B04D49601EEF}" destId="{1442E4FC-8C1E-4000-AFF6-36CBE70FFFCA}" srcOrd="16" destOrd="0" presId="urn:microsoft.com/office/officeart/2005/8/layout/default"/>
    <dgm:cxn modelId="{DBFEEF60-28BA-4D90-96A3-123758FB73B4}" type="presParOf" srcId="{4E1326FE-2C70-4A61-B09C-B04D49601EEF}" destId="{BF584C32-89A9-4F20-8403-79CE9ADA7EB2}" srcOrd="17" destOrd="0" presId="urn:microsoft.com/office/officeart/2005/8/layout/default"/>
    <dgm:cxn modelId="{C773ACDE-6075-4DA8-8C79-52FAF7EC088E}" type="presParOf" srcId="{4E1326FE-2C70-4A61-B09C-B04D49601EEF}" destId="{214AF4F4-2614-4858-8352-DC33D85E2FD4}" srcOrd="18" destOrd="0" presId="urn:microsoft.com/office/officeart/2005/8/layout/default"/>
    <dgm:cxn modelId="{1D0C6519-AB49-476D-A3C5-44CE03EB593A}" type="presParOf" srcId="{4E1326FE-2C70-4A61-B09C-B04D49601EEF}" destId="{3B3F459E-2C24-427C-9E12-DC6EA9164E18}" srcOrd="19" destOrd="0" presId="urn:microsoft.com/office/officeart/2005/8/layout/default"/>
    <dgm:cxn modelId="{20A6B15F-40BD-4BBC-B15A-63F8B41E6BCF}" type="presParOf" srcId="{4E1326FE-2C70-4A61-B09C-B04D49601EEF}" destId="{EB47E03B-9E72-4E6A-BD63-97D0D7870B43}" srcOrd="20" destOrd="0" presId="urn:microsoft.com/office/officeart/2005/8/layout/default"/>
    <dgm:cxn modelId="{99A051FA-02E2-413F-A4EF-2EB3E82B2DCE}" type="presParOf" srcId="{4E1326FE-2C70-4A61-B09C-B04D49601EEF}" destId="{2A9E2FC0-F0B8-4A38-8356-0A704F38629E}" srcOrd="21" destOrd="0" presId="urn:microsoft.com/office/officeart/2005/8/layout/default"/>
    <dgm:cxn modelId="{9E34C670-FF61-4E96-BFC4-EF2A8B383D85}" type="presParOf" srcId="{4E1326FE-2C70-4A61-B09C-B04D49601EEF}" destId="{D03BC38A-A5D8-4514-ABF8-8B197E60F198}" srcOrd="22" destOrd="0" presId="urn:microsoft.com/office/officeart/2005/8/layout/default"/>
    <dgm:cxn modelId="{CCB95858-C5D6-4274-B952-993F05A64729}" type="presParOf" srcId="{4E1326FE-2C70-4A61-B09C-B04D49601EEF}" destId="{8272F14F-0E55-49F9-9D63-A15977355DCD}" srcOrd="23" destOrd="0" presId="urn:microsoft.com/office/officeart/2005/8/layout/default"/>
    <dgm:cxn modelId="{ACEB6885-B7AE-4584-B530-EC45D7183EE1}" type="presParOf" srcId="{4E1326FE-2C70-4A61-B09C-B04D49601EEF}" destId="{6EF3F803-569C-42EF-950C-FA7F01E8267B}" srcOrd="24" destOrd="0" presId="urn:microsoft.com/office/officeart/2005/8/layout/default"/>
    <dgm:cxn modelId="{72328EDC-EA2A-4F5C-A588-DA35C86F4A40}" type="presParOf" srcId="{4E1326FE-2C70-4A61-B09C-B04D49601EEF}" destId="{665215DF-B1E4-4C70-B93E-E4635B9045EF}" srcOrd="25" destOrd="0" presId="urn:microsoft.com/office/officeart/2005/8/layout/default"/>
    <dgm:cxn modelId="{882273CB-BCD6-4084-BA81-760720BA2A6C}" type="presParOf" srcId="{4E1326FE-2C70-4A61-B09C-B04D49601EEF}" destId="{517DB7B8-E8F6-4CF0-BE64-AA9C6F27D749}" srcOrd="26" destOrd="0" presId="urn:microsoft.com/office/officeart/2005/8/layout/default"/>
    <dgm:cxn modelId="{C7E5D4D1-FF0D-4CED-91C5-0D82ED00994A}" type="presParOf" srcId="{4E1326FE-2C70-4A61-B09C-B04D49601EEF}" destId="{1222AB34-5102-4389-BDFA-45B884CBB258}" srcOrd="27" destOrd="0" presId="urn:microsoft.com/office/officeart/2005/8/layout/default"/>
    <dgm:cxn modelId="{35D54297-5808-49FE-9760-F6F6D7E366C2}" type="presParOf" srcId="{4E1326FE-2C70-4A61-B09C-B04D49601EEF}" destId="{2DD052B4-5C63-4E67-9826-9A67E348B5AE}" srcOrd="2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13F312-A84B-4027-9F4D-69BF872A6A8F}">
      <dsp:nvSpPr>
        <dsp:cNvPr id="0" name=""/>
        <dsp:cNvSpPr/>
      </dsp:nvSpPr>
      <dsp:spPr>
        <a:xfrm>
          <a:off x="4041" y="521167"/>
          <a:ext cx="2188166" cy="1312899"/>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odoni MT" panose="02070603080606020203" pitchFamily="18" charset="0"/>
            </a:rPr>
            <a:t>Compliance Officer</a:t>
          </a:r>
          <a:endParaRPr lang="en-US" sz="2400" kern="1200" dirty="0"/>
        </a:p>
      </dsp:txBody>
      <dsp:txXfrm>
        <a:off x="4041" y="521167"/>
        <a:ext cx="2188166" cy="1312899"/>
      </dsp:txXfrm>
    </dsp:sp>
    <dsp:sp modelId="{56CBA999-9AA1-4681-A50E-97E2134ADC7C}">
      <dsp:nvSpPr>
        <dsp:cNvPr id="0" name=""/>
        <dsp:cNvSpPr/>
      </dsp:nvSpPr>
      <dsp:spPr>
        <a:xfrm>
          <a:off x="2411024" y="521167"/>
          <a:ext cx="2188166" cy="1312899"/>
        </a:xfrm>
        <a:prstGeom prst="rect">
          <a:avLst/>
        </a:prstGeom>
        <a:solidFill>
          <a:schemeClr val="accent3">
            <a:hueOff val="571330"/>
            <a:satOff val="796"/>
            <a:lumOff val="-138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odoni MT" panose="02070603080606020203" pitchFamily="18" charset="0"/>
            </a:rPr>
            <a:t>Regulatory Affairs Specialist</a:t>
          </a:r>
          <a:endParaRPr lang="en-US" sz="2400" kern="1200" dirty="0"/>
        </a:p>
      </dsp:txBody>
      <dsp:txXfrm>
        <a:off x="2411024" y="521167"/>
        <a:ext cx="2188166" cy="1312899"/>
      </dsp:txXfrm>
    </dsp:sp>
    <dsp:sp modelId="{989768BB-4DFD-478A-8988-BC2FD15A28E7}">
      <dsp:nvSpPr>
        <dsp:cNvPr id="0" name=""/>
        <dsp:cNvSpPr/>
      </dsp:nvSpPr>
      <dsp:spPr>
        <a:xfrm>
          <a:off x="4818007" y="521167"/>
          <a:ext cx="2188166" cy="1312899"/>
        </a:xfrm>
        <a:prstGeom prst="rect">
          <a:avLst/>
        </a:prstGeom>
        <a:solidFill>
          <a:schemeClr val="accent3">
            <a:hueOff val="1142660"/>
            <a:satOff val="1593"/>
            <a:lumOff val="-277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odoni MT" panose="02070603080606020203" pitchFamily="18" charset="0"/>
            </a:rPr>
            <a:t>Policy Analyst/ Legislative Aide</a:t>
          </a:r>
          <a:endParaRPr lang="en-US" sz="2400" kern="1200" dirty="0"/>
        </a:p>
      </dsp:txBody>
      <dsp:txXfrm>
        <a:off x="4818007" y="521167"/>
        <a:ext cx="2188166" cy="1312899"/>
      </dsp:txXfrm>
    </dsp:sp>
    <dsp:sp modelId="{71547F22-493A-4295-8EEB-C69E6262C0BF}">
      <dsp:nvSpPr>
        <dsp:cNvPr id="0" name=""/>
        <dsp:cNvSpPr/>
      </dsp:nvSpPr>
      <dsp:spPr>
        <a:xfrm>
          <a:off x="7224990" y="521167"/>
          <a:ext cx="2188166" cy="1312899"/>
        </a:xfrm>
        <a:prstGeom prst="rect">
          <a:avLst/>
        </a:prstGeom>
        <a:solidFill>
          <a:schemeClr val="accent3">
            <a:hueOff val="1713990"/>
            <a:satOff val="2389"/>
            <a:lumOff val="-416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odoni MT" panose="02070603080606020203" pitchFamily="18" charset="0"/>
            </a:rPr>
            <a:t>Government Affairs Specialist</a:t>
          </a:r>
          <a:endParaRPr lang="en-US" sz="2400" kern="1200" dirty="0"/>
        </a:p>
      </dsp:txBody>
      <dsp:txXfrm>
        <a:off x="7224990" y="521167"/>
        <a:ext cx="2188166" cy="1312899"/>
      </dsp:txXfrm>
    </dsp:sp>
    <dsp:sp modelId="{41640017-6FD4-4365-878B-EDD87FC72EDE}">
      <dsp:nvSpPr>
        <dsp:cNvPr id="0" name=""/>
        <dsp:cNvSpPr/>
      </dsp:nvSpPr>
      <dsp:spPr>
        <a:xfrm>
          <a:off x="9631973" y="521167"/>
          <a:ext cx="2188166" cy="1312899"/>
        </a:xfrm>
        <a:prstGeom prst="rect">
          <a:avLst/>
        </a:prstGeom>
        <a:solidFill>
          <a:schemeClr val="accent3">
            <a:hueOff val="2285319"/>
            <a:satOff val="3185"/>
            <a:lumOff val="-555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odoni MT" panose="02070603080606020203" pitchFamily="18" charset="0"/>
            </a:rPr>
            <a:t>Judge</a:t>
          </a:r>
          <a:endParaRPr lang="en-US" sz="2400" kern="1200" dirty="0"/>
        </a:p>
      </dsp:txBody>
      <dsp:txXfrm>
        <a:off x="9631973" y="521167"/>
        <a:ext cx="2188166" cy="1312899"/>
      </dsp:txXfrm>
    </dsp:sp>
    <dsp:sp modelId="{372BF04D-B705-4D42-A123-8E6113EABCE9}">
      <dsp:nvSpPr>
        <dsp:cNvPr id="0" name=""/>
        <dsp:cNvSpPr/>
      </dsp:nvSpPr>
      <dsp:spPr>
        <a:xfrm>
          <a:off x="4041" y="2052883"/>
          <a:ext cx="2188166" cy="1312899"/>
        </a:xfrm>
        <a:prstGeom prst="rect">
          <a:avLst/>
        </a:prstGeom>
        <a:solidFill>
          <a:schemeClr val="accent3">
            <a:hueOff val="2856649"/>
            <a:satOff val="3982"/>
            <a:lumOff val="-693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odoni MT" panose="02070603080606020203" pitchFamily="18" charset="0"/>
            </a:rPr>
            <a:t>Mediator / Arbitrator</a:t>
          </a:r>
          <a:endParaRPr lang="en-US" sz="2400" kern="1200" dirty="0"/>
        </a:p>
      </dsp:txBody>
      <dsp:txXfrm>
        <a:off x="4041" y="2052883"/>
        <a:ext cx="2188166" cy="1312899"/>
      </dsp:txXfrm>
    </dsp:sp>
    <dsp:sp modelId="{93F06E32-B661-400D-B062-0506F9AB2EAF}">
      <dsp:nvSpPr>
        <dsp:cNvPr id="0" name=""/>
        <dsp:cNvSpPr/>
      </dsp:nvSpPr>
      <dsp:spPr>
        <a:xfrm>
          <a:off x="2411024" y="2052883"/>
          <a:ext cx="2188166" cy="1312899"/>
        </a:xfrm>
        <a:prstGeom prst="rect">
          <a:avLst/>
        </a:prstGeom>
        <a:solidFill>
          <a:schemeClr val="accent3">
            <a:hueOff val="3427979"/>
            <a:satOff val="4778"/>
            <a:lumOff val="-832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odoni MT" panose="02070603080606020203" pitchFamily="18" charset="0"/>
            </a:rPr>
            <a:t>Ombuds</a:t>
          </a:r>
          <a:endParaRPr lang="en-US" sz="2400" kern="1200" dirty="0"/>
        </a:p>
      </dsp:txBody>
      <dsp:txXfrm>
        <a:off x="2411024" y="2052883"/>
        <a:ext cx="2188166" cy="1312899"/>
      </dsp:txXfrm>
    </dsp:sp>
    <dsp:sp modelId="{DE252628-1C9A-4945-811A-1F92F7DDE782}">
      <dsp:nvSpPr>
        <dsp:cNvPr id="0" name=""/>
        <dsp:cNvSpPr/>
      </dsp:nvSpPr>
      <dsp:spPr>
        <a:xfrm>
          <a:off x="4818007" y="2052883"/>
          <a:ext cx="2188166" cy="1312899"/>
        </a:xfrm>
        <a:prstGeom prst="rect">
          <a:avLst/>
        </a:prstGeom>
        <a:solidFill>
          <a:schemeClr val="accent3">
            <a:hueOff val="3999309"/>
            <a:satOff val="5574"/>
            <a:lumOff val="-971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odoni MT" panose="02070603080606020203" pitchFamily="18" charset="0"/>
            </a:rPr>
            <a:t>Conflict Resolution Specialist</a:t>
          </a:r>
          <a:endParaRPr lang="en-US" sz="2400" kern="1200" dirty="0"/>
        </a:p>
      </dsp:txBody>
      <dsp:txXfrm>
        <a:off x="4818007" y="2052883"/>
        <a:ext cx="2188166" cy="1312899"/>
      </dsp:txXfrm>
    </dsp:sp>
    <dsp:sp modelId="{374DCB00-654D-42EF-887F-A7C5836B62FD}">
      <dsp:nvSpPr>
        <dsp:cNvPr id="0" name=""/>
        <dsp:cNvSpPr/>
      </dsp:nvSpPr>
      <dsp:spPr>
        <a:xfrm>
          <a:off x="7224990" y="2052883"/>
          <a:ext cx="2188166" cy="1312899"/>
        </a:xfrm>
        <a:prstGeom prst="rect">
          <a:avLst/>
        </a:prstGeom>
        <a:solidFill>
          <a:schemeClr val="accent3">
            <a:hueOff val="4570639"/>
            <a:satOff val="6370"/>
            <a:lumOff val="-1110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odoni MT" panose="02070603080606020203" pitchFamily="18" charset="0"/>
            </a:rPr>
            <a:t>Risk Management Specialist</a:t>
          </a:r>
          <a:endParaRPr lang="en-US" sz="2400" kern="1200" dirty="0"/>
        </a:p>
      </dsp:txBody>
      <dsp:txXfrm>
        <a:off x="7224990" y="2052883"/>
        <a:ext cx="2188166" cy="1312899"/>
      </dsp:txXfrm>
    </dsp:sp>
    <dsp:sp modelId="{A243963C-C4AE-401D-8D1F-79D621041BFC}">
      <dsp:nvSpPr>
        <dsp:cNvPr id="0" name=""/>
        <dsp:cNvSpPr/>
      </dsp:nvSpPr>
      <dsp:spPr>
        <a:xfrm>
          <a:off x="9631973" y="2052883"/>
          <a:ext cx="2188166" cy="1312899"/>
        </a:xfrm>
        <a:prstGeom prst="rect">
          <a:avLst/>
        </a:prstGeom>
        <a:solidFill>
          <a:schemeClr val="accent3">
            <a:hueOff val="5141969"/>
            <a:satOff val="7167"/>
            <a:lumOff val="-1248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odoni MT" panose="02070603080606020203" pitchFamily="18" charset="0"/>
            </a:rPr>
            <a:t>Privacy Officer </a:t>
          </a:r>
          <a:endParaRPr lang="en-US" sz="2400" kern="1200" dirty="0"/>
        </a:p>
      </dsp:txBody>
      <dsp:txXfrm>
        <a:off x="9631973" y="2052883"/>
        <a:ext cx="2188166" cy="1312899"/>
      </dsp:txXfrm>
    </dsp:sp>
    <dsp:sp modelId="{A047962E-7FE5-4701-8CB1-5F3187C9B8FE}">
      <dsp:nvSpPr>
        <dsp:cNvPr id="0" name=""/>
        <dsp:cNvSpPr/>
      </dsp:nvSpPr>
      <dsp:spPr>
        <a:xfrm>
          <a:off x="1207532" y="3584600"/>
          <a:ext cx="2188166" cy="1312899"/>
        </a:xfrm>
        <a:prstGeom prst="rect">
          <a:avLst/>
        </a:prstGeom>
        <a:solidFill>
          <a:schemeClr val="accent3">
            <a:hueOff val="5713298"/>
            <a:satOff val="7963"/>
            <a:lumOff val="-1387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odoni MT" panose="02070603080606020203" pitchFamily="18" charset="0"/>
            </a:rPr>
            <a:t>Ethics &amp; Integrity Officer</a:t>
          </a:r>
          <a:endParaRPr lang="en-US" sz="2400" kern="1200" dirty="0"/>
        </a:p>
      </dsp:txBody>
      <dsp:txXfrm>
        <a:off x="1207532" y="3584600"/>
        <a:ext cx="2188166" cy="1312899"/>
      </dsp:txXfrm>
    </dsp:sp>
    <dsp:sp modelId="{6461A8C1-79AC-4786-8574-A688FEEBE88A}">
      <dsp:nvSpPr>
        <dsp:cNvPr id="0" name=""/>
        <dsp:cNvSpPr/>
      </dsp:nvSpPr>
      <dsp:spPr>
        <a:xfrm>
          <a:off x="3614515" y="3584600"/>
          <a:ext cx="2188166" cy="1312899"/>
        </a:xfrm>
        <a:prstGeom prst="rect">
          <a:avLst/>
        </a:prstGeom>
        <a:solidFill>
          <a:schemeClr val="accent3">
            <a:hueOff val="6284628"/>
            <a:satOff val="8759"/>
            <a:lumOff val="-1526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odoni MT" panose="02070603080606020203" pitchFamily="18" charset="0"/>
            </a:rPr>
            <a:t>Investigations Specialist </a:t>
          </a:r>
          <a:endParaRPr lang="en-US" sz="2400" kern="1200" dirty="0"/>
        </a:p>
      </dsp:txBody>
      <dsp:txXfrm>
        <a:off x="3614515" y="3584600"/>
        <a:ext cx="2188166" cy="1312899"/>
      </dsp:txXfrm>
    </dsp:sp>
    <dsp:sp modelId="{7898ECDB-F5E8-4CA8-B4FD-46E64E9C080C}">
      <dsp:nvSpPr>
        <dsp:cNvPr id="0" name=""/>
        <dsp:cNvSpPr/>
      </dsp:nvSpPr>
      <dsp:spPr>
        <a:xfrm>
          <a:off x="6021498" y="3584600"/>
          <a:ext cx="2188166" cy="1312899"/>
        </a:xfrm>
        <a:prstGeom prst="rect">
          <a:avLst/>
        </a:prstGeom>
        <a:solidFill>
          <a:schemeClr val="accent3">
            <a:hueOff val="6855958"/>
            <a:satOff val="9556"/>
            <a:lumOff val="-1665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odoni MT" panose="02070603080606020203" pitchFamily="18" charset="0"/>
            </a:rPr>
            <a:t>Higher Education Administrator</a:t>
          </a:r>
          <a:endParaRPr lang="en-US" sz="2400" kern="1200" dirty="0"/>
        </a:p>
      </dsp:txBody>
      <dsp:txXfrm>
        <a:off x="6021498" y="3584600"/>
        <a:ext cx="2188166" cy="1312899"/>
      </dsp:txXfrm>
    </dsp:sp>
    <dsp:sp modelId="{8779CE4A-0DC1-4F53-8385-5EE449CF8E45}">
      <dsp:nvSpPr>
        <dsp:cNvPr id="0" name=""/>
        <dsp:cNvSpPr/>
      </dsp:nvSpPr>
      <dsp:spPr>
        <a:xfrm>
          <a:off x="8428481" y="3584600"/>
          <a:ext cx="2188166" cy="1312899"/>
        </a:xfrm>
        <a:prstGeom prst="rect">
          <a:avLst/>
        </a:prstGeom>
        <a:solidFill>
          <a:schemeClr val="accent3">
            <a:hueOff val="7427288"/>
            <a:satOff val="10352"/>
            <a:lumOff val="-1803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odoni MT" panose="02070603080606020203" pitchFamily="18" charset="0"/>
            </a:rPr>
            <a:t>Nonprofit Director </a:t>
          </a:r>
          <a:endParaRPr lang="en-US" sz="2400" kern="1200" dirty="0"/>
        </a:p>
      </dsp:txBody>
      <dsp:txXfrm>
        <a:off x="8428481" y="3584600"/>
        <a:ext cx="2188166" cy="13128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0695FC-065A-4B2B-96C8-EB94D4277639}">
      <dsp:nvSpPr>
        <dsp:cNvPr id="0" name=""/>
        <dsp:cNvSpPr/>
      </dsp:nvSpPr>
      <dsp:spPr>
        <a:xfrm>
          <a:off x="3995" y="373601"/>
          <a:ext cx="2163240" cy="1297944"/>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Bodoni MT" panose="02070603080606020203" pitchFamily="18" charset="0"/>
            </a:rPr>
            <a:t>Advocacy Director </a:t>
          </a:r>
          <a:endParaRPr lang="en-US" sz="2500" kern="1200" dirty="0"/>
        </a:p>
      </dsp:txBody>
      <dsp:txXfrm>
        <a:off x="3995" y="373601"/>
        <a:ext cx="2163240" cy="1297944"/>
      </dsp:txXfrm>
    </dsp:sp>
    <dsp:sp modelId="{1773705F-E3B8-4FB2-9349-759A9D4F5FB1}">
      <dsp:nvSpPr>
        <dsp:cNvPr id="0" name=""/>
        <dsp:cNvSpPr/>
      </dsp:nvSpPr>
      <dsp:spPr>
        <a:xfrm>
          <a:off x="2383560" y="373601"/>
          <a:ext cx="2163240" cy="1297944"/>
        </a:xfrm>
        <a:prstGeom prst="rect">
          <a:avLst/>
        </a:prstGeom>
        <a:gradFill rotWithShape="0">
          <a:gsLst>
            <a:gs pos="0">
              <a:schemeClr val="accent3">
                <a:hueOff val="530521"/>
                <a:satOff val="739"/>
                <a:lumOff val="-1289"/>
                <a:alphaOff val="0"/>
                <a:satMod val="103000"/>
                <a:lumMod val="102000"/>
                <a:tint val="94000"/>
              </a:schemeClr>
            </a:gs>
            <a:gs pos="50000">
              <a:schemeClr val="accent3">
                <a:hueOff val="530521"/>
                <a:satOff val="739"/>
                <a:lumOff val="-1289"/>
                <a:alphaOff val="0"/>
                <a:satMod val="110000"/>
                <a:lumMod val="100000"/>
                <a:shade val="100000"/>
              </a:schemeClr>
            </a:gs>
            <a:gs pos="100000">
              <a:schemeClr val="accent3">
                <a:hueOff val="530521"/>
                <a:satOff val="739"/>
                <a:lumOff val="-1289"/>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Bodoni MT" panose="02070603080606020203" pitchFamily="18" charset="0"/>
            </a:rPr>
            <a:t>Human Resources Director</a:t>
          </a:r>
          <a:endParaRPr lang="en-US" sz="2500" kern="1200"/>
        </a:p>
      </dsp:txBody>
      <dsp:txXfrm>
        <a:off x="2383560" y="373601"/>
        <a:ext cx="2163240" cy="1297944"/>
      </dsp:txXfrm>
    </dsp:sp>
    <dsp:sp modelId="{0418A871-30F1-4387-B0ED-E3E9B027E5EB}">
      <dsp:nvSpPr>
        <dsp:cNvPr id="0" name=""/>
        <dsp:cNvSpPr/>
      </dsp:nvSpPr>
      <dsp:spPr>
        <a:xfrm>
          <a:off x="4763125" y="373601"/>
          <a:ext cx="2163240" cy="1297944"/>
        </a:xfrm>
        <a:prstGeom prst="rect">
          <a:avLst/>
        </a:prstGeom>
        <a:gradFill rotWithShape="0">
          <a:gsLst>
            <a:gs pos="0">
              <a:schemeClr val="accent3">
                <a:hueOff val="1061041"/>
                <a:satOff val="1479"/>
                <a:lumOff val="-2577"/>
                <a:alphaOff val="0"/>
                <a:satMod val="103000"/>
                <a:lumMod val="102000"/>
                <a:tint val="94000"/>
              </a:schemeClr>
            </a:gs>
            <a:gs pos="50000">
              <a:schemeClr val="accent3">
                <a:hueOff val="1061041"/>
                <a:satOff val="1479"/>
                <a:lumOff val="-2577"/>
                <a:alphaOff val="0"/>
                <a:satMod val="110000"/>
                <a:lumMod val="100000"/>
                <a:shade val="100000"/>
              </a:schemeClr>
            </a:gs>
            <a:gs pos="100000">
              <a:schemeClr val="accent3">
                <a:hueOff val="1061041"/>
                <a:satOff val="1479"/>
                <a:lumOff val="-257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Bodoni MT" panose="02070603080606020203" pitchFamily="18" charset="0"/>
            </a:rPr>
            <a:t>Employee Relations Specialist</a:t>
          </a:r>
          <a:endParaRPr lang="en-US" sz="2500" kern="1200" dirty="0"/>
        </a:p>
      </dsp:txBody>
      <dsp:txXfrm>
        <a:off x="4763125" y="373601"/>
        <a:ext cx="2163240" cy="1297944"/>
      </dsp:txXfrm>
    </dsp:sp>
    <dsp:sp modelId="{4BBF00D4-A6EF-41EC-84C6-630C16BAFBB1}">
      <dsp:nvSpPr>
        <dsp:cNvPr id="0" name=""/>
        <dsp:cNvSpPr/>
      </dsp:nvSpPr>
      <dsp:spPr>
        <a:xfrm>
          <a:off x="7142690" y="373601"/>
          <a:ext cx="2163240" cy="1297944"/>
        </a:xfrm>
        <a:prstGeom prst="rect">
          <a:avLst/>
        </a:prstGeom>
        <a:gradFill rotWithShape="0">
          <a:gsLst>
            <a:gs pos="0">
              <a:schemeClr val="accent3">
                <a:hueOff val="1591562"/>
                <a:satOff val="2218"/>
                <a:lumOff val="-3866"/>
                <a:alphaOff val="0"/>
                <a:satMod val="103000"/>
                <a:lumMod val="102000"/>
                <a:tint val="94000"/>
              </a:schemeClr>
            </a:gs>
            <a:gs pos="50000">
              <a:schemeClr val="accent3">
                <a:hueOff val="1591562"/>
                <a:satOff val="2218"/>
                <a:lumOff val="-3866"/>
                <a:alphaOff val="0"/>
                <a:satMod val="110000"/>
                <a:lumMod val="100000"/>
                <a:shade val="100000"/>
              </a:schemeClr>
            </a:gs>
            <a:gs pos="100000">
              <a:schemeClr val="accent3">
                <a:hueOff val="1591562"/>
                <a:satOff val="2218"/>
                <a:lumOff val="-386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Bodoni MT" panose="02070603080606020203" pitchFamily="18" charset="0"/>
            </a:rPr>
            <a:t>Labor Relations Specialist</a:t>
          </a:r>
          <a:endParaRPr lang="en-US" sz="2500" kern="1200"/>
        </a:p>
      </dsp:txBody>
      <dsp:txXfrm>
        <a:off x="7142690" y="373601"/>
        <a:ext cx="2163240" cy="1297944"/>
      </dsp:txXfrm>
    </dsp:sp>
    <dsp:sp modelId="{D4F1811E-6D5C-4397-B792-968D60C609DF}">
      <dsp:nvSpPr>
        <dsp:cNvPr id="0" name=""/>
        <dsp:cNvSpPr/>
      </dsp:nvSpPr>
      <dsp:spPr>
        <a:xfrm>
          <a:off x="9522255" y="373601"/>
          <a:ext cx="2163240" cy="1297944"/>
        </a:xfrm>
        <a:prstGeom prst="rect">
          <a:avLst/>
        </a:prstGeom>
        <a:gradFill rotWithShape="0">
          <a:gsLst>
            <a:gs pos="0">
              <a:schemeClr val="accent3">
                <a:hueOff val="2122082"/>
                <a:satOff val="2958"/>
                <a:lumOff val="-5154"/>
                <a:alphaOff val="0"/>
                <a:satMod val="103000"/>
                <a:lumMod val="102000"/>
                <a:tint val="94000"/>
              </a:schemeClr>
            </a:gs>
            <a:gs pos="50000">
              <a:schemeClr val="accent3">
                <a:hueOff val="2122082"/>
                <a:satOff val="2958"/>
                <a:lumOff val="-5154"/>
                <a:alphaOff val="0"/>
                <a:satMod val="110000"/>
                <a:lumMod val="100000"/>
                <a:shade val="100000"/>
              </a:schemeClr>
            </a:gs>
            <a:gs pos="100000">
              <a:schemeClr val="accent3">
                <a:hueOff val="2122082"/>
                <a:satOff val="2958"/>
                <a:lumOff val="-515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Bodoni MT" panose="02070603080606020203" pitchFamily="18" charset="0"/>
            </a:rPr>
            <a:t>Professional Development Educator</a:t>
          </a:r>
        </a:p>
      </dsp:txBody>
      <dsp:txXfrm>
        <a:off x="9522255" y="373601"/>
        <a:ext cx="2163240" cy="1297944"/>
      </dsp:txXfrm>
    </dsp:sp>
    <dsp:sp modelId="{BEAECF2C-242C-461E-A5ED-7044090F53CF}">
      <dsp:nvSpPr>
        <dsp:cNvPr id="0" name=""/>
        <dsp:cNvSpPr/>
      </dsp:nvSpPr>
      <dsp:spPr>
        <a:xfrm>
          <a:off x="3995" y="1887869"/>
          <a:ext cx="2163240" cy="1297944"/>
        </a:xfrm>
        <a:prstGeom prst="rect">
          <a:avLst/>
        </a:prstGeom>
        <a:gradFill rotWithShape="0">
          <a:gsLst>
            <a:gs pos="0">
              <a:schemeClr val="accent3">
                <a:hueOff val="2652603"/>
                <a:satOff val="3697"/>
                <a:lumOff val="-6442"/>
                <a:alphaOff val="0"/>
                <a:satMod val="103000"/>
                <a:lumMod val="102000"/>
                <a:tint val="94000"/>
              </a:schemeClr>
            </a:gs>
            <a:gs pos="50000">
              <a:schemeClr val="accent3">
                <a:hueOff val="2652603"/>
                <a:satOff val="3697"/>
                <a:lumOff val="-6442"/>
                <a:alphaOff val="0"/>
                <a:satMod val="110000"/>
                <a:lumMod val="100000"/>
                <a:shade val="100000"/>
              </a:schemeClr>
            </a:gs>
            <a:gs pos="100000">
              <a:schemeClr val="accent3">
                <a:hueOff val="2652603"/>
                <a:satOff val="3697"/>
                <a:lumOff val="-644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Bodoni MT" panose="02070603080606020203" pitchFamily="18" charset="0"/>
            </a:rPr>
            <a:t>Legal Tech Product Manager</a:t>
          </a:r>
        </a:p>
      </dsp:txBody>
      <dsp:txXfrm>
        <a:off x="3995" y="1887869"/>
        <a:ext cx="2163240" cy="1297944"/>
      </dsp:txXfrm>
    </dsp:sp>
    <dsp:sp modelId="{61D8FEC1-E8D6-4E74-A772-711BBD9D979E}">
      <dsp:nvSpPr>
        <dsp:cNvPr id="0" name=""/>
        <dsp:cNvSpPr/>
      </dsp:nvSpPr>
      <dsp:spPr>
        <a:xfrm>
          <a:off x="2383560" y="1887869"/>
          <a:ext cx="2163240" cy="1297944"/>
        </a:xfrm>
        <a:prstGeom prst="rect">
          <a:avLst/>
        </a:prstGeom>
        <a:gradFill rotWithShape="0">
          <a:gsLst>
            <a:gs pos="0">
              <a:schemeClr val="accent3">
                <a:hueOff val="3183123"/>
                <a:satOff val="4437"/>
                <a:lumOff val="-7731"/>
                <a:alphaOff val="0"/>
                <a:satMod val="103000"/>
                <a:lumMod val="102000"/>
                <a:tint val="94000"/>
              </a:schemeClr>
            </a:gs>
            <a:gs pos="50000">
              <a:schemeClr val="accent3">
                <a:hueOff val="3183123"/>
                <a:satOff val="4437"/>
                <a:lumOff val="-7731"/>
                <a:alphaOff val="0"/>
                <a:satMod val="110000"/>
                <a:lumMod val="100000"/>
                <a:shade val="100000"/>
              </a:schemeClr>
            </a:gs>
            <a:gs pos="100000">
              <a:schemeClr val="accent3">
                <a:hueOff val="3183123"/>
                <a:satOff val="4437"/>
                <a:lumOff val="-773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Bodoni MT" panose="02070603080606020203" pitchFamily="18" charset="0"/>
            </a:rPr>
            <a:t>Consultant </a:t>
          </a:r>
        </a:p>
      </dsp:txBody>
      <dsp:txXfrm>
        <a:off x="2383560" y="1887869"/>
        <a:ext cx="2163240" cy="1297944"/>
      </dsp:txXfrm>
    </dsp:sp>
    <dsp:sp modelId="{C2DA8970-DDBE-40E9-AFD9-ADCE64E1C53C}">
      <dsp:nvSpPr>
        <dsp:cNvPr id="0" name=""/>
        <dsp:cNvSpPr/>
      </dsp:nvSpPr>
      <dsp:spPr>
        <a:xfrm>
          <a:off x="4763125" y="1887869"/>
          <a:ext cx="2163240" cy="1297944"/>
        </a:xfrm>
        <a:prstGeom prst="rect">
          <a:avLst/>
        </a:prstGeom>
        <a:gradFill rotWithShape="0">
          <a:gsLst>
            <a:gs pos="0">
              <a:schemeClr val="accent3">
                <a:hueOff val="3713644"/>
                <a:satOff val="5176"/>
                <a:lumOff val="-9020"/>
                <a:alphaOff val="0"/>
                <a:satMod val="103000"/>
                <a:lumMod val="102000"/>
                <a:tint val="94000"/>
              </a:schemeClr>
            </a:gs>
            <a:gs pos="50000">
              <a:schemeClr val="accent3">
                <a:hueOff val="3713644"/>
                <a:satOff val="5176"/>
                <a:lumOff val="-9020"/>
                <a:alphaOff val="0"/>
                <a:satMod val="110000"/>
                <a:lumMod val="100000"/>
                <a:shade val="100000"/>
              </a:schemeClr>
            </a:gs>
            <a:gs pos="100000">
              <a:schemeClr val="accent3">
                <a:hueOff val="3713644"/>
                <a:satOff val="5176"/>
                <a:lumOff val="-902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Bodoni MT" panose="02070603080606020203" pitchFamily="18" charset="0"/>
            </a:rPr>
            <a:t>Auditor</a:t>
          </a:r>
        </a:p>
      </dsp:txBody>
      <dsp:txXfrm>
        <a:off x="4763125" y="1887869"/>
        <a:ext cx="2163240" cy="1297944"/>
      </dsp:txXfrm>
    </dsp:sp>
    <dsp:sp modelId="{1442E4FC-8C1E-4000-AFF6-36CBE70FFFCA}">
      <dsp:nvSpPr>
        <dsp:cNvPr id="0" name=""/>
        <dsp:cNvSpPr/>
      </dsp:nvSpPr>
      <dsp:spPr>
        <a:xfrm>
          <a:off x="7142690" y="1887869"/>
          <a:ext cx="2163240" cy="1297944"/>
        </a:xfrm>
        <a:prstGeom prst="rect">
          <a:avLst/>
        </a:prstGeom>
        <a:gradFill rotWithShape="0">
          <a:gsLst>
            <a:gs pos="0">
              <a:schemeClr val="accent3">
                <a:hueOff val="4244165"/>
                <a:satOff val="5915"/>
                <a:lumOff val="-10308"/>
                <a:alphaOff val="0"/>
                <a:satMod val="103000"/>
                <a:lumMod val="102000"/>
                <a:tint val="94000"/>
              </a:schemeClr>
            </a:gs>
            <a:gs pos="50000">
              <a:schemeClr val="accent3">
                <a:hueOff val="4244165"/>
                <a:satOff val="5915"/>
                <a:lumOff val="-10308"/>
                <a:alphaOff val="0"/>
                <a:satMod val="110000"/>
                <a:lumMod val="100000"/>
                <a:shade val="100000"/>
              </a:schemeClr>
            </a:gs>
            <a:gs pos="100000">
              <a:schemeClr val="accent3">
                <a:hueOff val="4244165"/>
                <a:satOff val="5915"/>
                <a:lumOff val="-1030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Bodoni MT" panose="02070603080606020203" pitchFamily="18" charset="0"/>
            </a:rPr>
            <a:t>Court Administrator</a:t>
          </a:r>
        </a:p>
      </dsp:txBody>
      <dsp:txXfrm>
        <a:off x="7142690" y="1887869"/>
        <a:ext cx="2163240" cy="1297944"/>
      </dsp:txXfrm>
    </dsp:sp>
    <dsp:sp modelId="{214AF4F4-2614-4858-8352-DC33D85E2FD4}">
      <dsp:nvSpPr>
        <dsp:cNvPr id="0" name=""/>
        <dsp:cNvSpPr/>
      </dsp:nvSpPr>
      <dsp:spPr>
        <a:xfrm>
          <a:off x="9522255" y="1887869"/>
          <a:ext cx="2163240" cy="1297944"/>
        </a:xfrm>
        <a:prstGeom prst="rect">
          <a:avLst/>
        </a:prstGeom>
        <a:gradFill rotWithShape="0">
          <a:gsLst>
            <a:gs pos="0">
              <a:schemeClr val="accent3">
                <a:hueOff val="4774685"/>
                <a:satOff val="6655"/>
                <a:lumOff val="-11597"/>
                <a:alphaOff val="0"/>
                <a:satMod val="103000"/>
                <a:lumMod val="102000"/>
                <a:tint val="94000"/>
              </a:schemeClr>
            </a:gs>
            <a:gs pos="50000">
              <a:schemeClr val="accent3">
                <a:hueOff val="4774685"/>
                <a:satOff val="6655"/>
                <a:lumOff val="-11597"/>
                <a:alphaOff val="0"/>
                <a:satMod val="110000"/>
                <a:lumMod val="100000"/>
                <a:shade val="100000"/>
              </a:schemeClr>
            </a:gs>
            <a:gs pos="100000">
              <a:schemeClr val="accent3">
                <a:hueOff val="4774685"/>
                <a:satOff val="6655"/>
                <a:lumOff val="-1159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Bodoni MT" panose="02070603080606020203" pitchFamily="18" charset="0"/>
            </a:rPr>
            <a:t>Grant Writer</a:t>
          </a:r>
        </a:p>
      </dsp:txBody>
      <dsp:txXfrm>
        <a:off x="9522255" y="1887869"/>
        <a:ext cx="2163240" cy="1297944"/>
      </dsp:txXfrm>
    </dsp:sp>
    <dsp:sp modelId="{EB47E03B-9E72-4E6A-BD63-97D0D7870B43}">
      <dsp:nvSpPr>
        <dsp:cNvPr id="0" name=""/>
        <dsp:cNvSpPr/>
      </dsp:nvSpPr>
      <dsp:spPr>
        <a:xfrm>
          <a:off x="3995" y="3402138"/>
          <a:ext cx="2163240" cy="1297944"/>
        </a:xfrm>
        <a:prstGeom prst="rect">
          <a:avLst/>
        </a:prstGeom>
        <a:gradFill rotWithShape="0">
          <a:gsLst>
            <a:gs pos="0">
              <a:schemeClr val="accent3">
                <a:hueOff val="5305206"/>
                <a:satOff val="7394"/>
                <a:lumOff val="-12885"/>
                <a:alphaOff val="0"/>
                <a:satMod val="103000"/>
                <a:lumMod val="102000"/>
                <a:tint val="94000"/>
              </a:schemeClr>
            </a:gs>
            <a:gs pos="50000">
              <a:schemeClr val="accent3">
                <a:hueOff val="5305206"/>
                <a:satOff val="7394"/>
                <a:lumOff val="-12885"/>
                <a:alphaOff val="0"/>
                <a:satMod val="110000"/>
                <a:lumMod val="100000"/>
                <a:shade val="100000"/>
              </a:schemeClr>
            </a:gs>
            <a:gs pos="100000">
              <a:schemeClr val="accent3">
                <a:hueOff val="5305206"/>
                <a:satOff val="7394"/>
                <a:lumOff val="-1288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Bodoni MT" panose="02070603080606020203" pitchFamily="18" charset="0"/>
            </a:rPr>
            <a:t>Real Estate Development Analyst</a:t>
          </a:r>
        </a:p>
      </dsp:txBody>
      <dsp:txXfrm>
        <a:off x="3995" y="3402138"/>
        <a:ext cx="2163240" cy="1297944"/>
      </dsp:txXfrm>
    </dsp:sp>
    <dsp:sp modelId="{D03BC38A-A5D8-4514-ABF8-8B197E60F198}">
      <dsp:nvSpPr>
        <dsp:cNvPr id="0" name=""/>
        <dsp:cNvSpPr/>
      </dsp:nvSpPr>
      <dsp:spPr>
        <a:xfrm>
          <a:off x="2383560" y="3402138"/>
          <a:ext cx="2163240" cy="1297944"/>
        </a:xfrm>
        <a:prstGeom prst="rect">
          <a:avLst/>
        </a:prstGeom>
        <a:gradFill rotWithShape="0">
          <a:gsLst>
            <a:gs pos="0">
              <a:schemeClr val="accent3">
                <a:hueOff val="5835726"/>
                <a:satOff val="8134"/>
                <a:lumOff val="-14174"/>
                <a:alphaOff val="0"/>
                <a:satMod val="103000"/>
                <a:lumMod val="102000"/>
                <a:tint val="94000"/>
              </a:schemeClr>
            </a:gs>
            <a:gs pos="50000">
              <a:schemeClr val="accent3">
                <a:hueOff val="5835726"/>
                <a:satOff val="8134"/>
                <a:lumOff val="-14174"/>
                <a:alphaOff val="0"/>
                <a:satMod val="110000"/>
                <a:lumMod val="100000"/>
                <a:shade val="100000"/>
              </a:schemeClr>
            </a:gs>
            <a:gs pos="100000">
              <a:schemeClr val="accent3">
                <a:hueOff val="5835726"/>
                <a:satOff val="8134"/>
                <a:lumOff val="-1417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Bodoni MT" panose="02070603080606020203" pitchFamily="18" charset="0"/>
            </a:rPr>
            <a:t>Procurement Specialist</a:t>
          </a:r>
        </a:p>
      </dsp:txBody>
      <dsp:txXfrm>
        <a:off x="2383560" y="3402138"/>
        <a:ext cx="2163240" cy="1297944"/>
      </dsp:txXfrm>
    </dsp:sp>
    <dsp:sp modelId="{6EF3F803-569C-42EF-950C-FA7F01E8267B}">
      <dsp:nvSpPr>
        <dsp:cNvPr id="0" name=""/>
        <dsp:cNvSpPr/>
      </dsp:nvSpPr>
      <dsp:spPr>
        <a:xfrm>
          <a:off x="4763125" y="3402138"/>
          <a:ext cx="2163240" cy="1297944"/>
        </a:xfrm>
        <a:prstGeom prst="rect">
          <a:avLst/>
        </a:prstGeom>
        <a:gradFill rotWithShape="0">
          <a:gsLst>
            <a:gs pos="0">
              <a:schemeClr val="accent3">
                <a:hueOff val="6366247"/>
                <a:satOff val="8873"/>
                <a:lumOff val="-15462"/>
                <a:alphaOff val="0"/>
                <a:satMod val="103000"/>
                <a:lumMod val="102000"/>
                <a:tint val="94000"/>
              </a:schemeClr>
            </a:gs>
            <a:gs pos="50000">
              <a:schemeClr val="accent3">
                <a:hueOff val="6366247"/>
                <a:satOff val="8873"/>
                <a:lumOff val="-15462"/>
                <a:alphaOff val="0"/>
                <a:satMod val="110000"/>
                <a:lumMod val="100000"/>
                <a:shade val="100000"/>
              </a:schemeClr>
            </a:gs>
            <a:gs pos="100000">
              <a:schemeClr val="accent3">
                <a:hueOff val="6366247"/>
                <a:satOff val="8873"/>
                <a:lumOff val="-1546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Bodoni MT" panose="02070603080606020203" pitchFamily="18" charset="0"/>
            </a:rPr>
            <a:t>Public Policy Researcher</a:t>
          </a:r>
        </a:p>
      </dsp:txBody>
      <dsp:txXfrm>
        <a:off x="4763125" y="3402138"/>
        <a:ext cx="2163240" cy="1297944"/>
      </dsp:txXfrm>
    </dsp:sp>
    <dsp:sp modelId="{517DB7B8-E8F6-4CF0-BE64-AA9C6F27D749}">
      <dsp:nvSpPr>
        <dsp:cNvPr id="0" name=""/>
        <dsp:cNvSpPr/>
      </dsp:nvSpPr>
      <dsp:spPr>
        <a:xfrm>
          <a:off x="7142690" y="3402138"/>
          <a:ext cx="2163240" cy="1297944"/>
        </a:xfrm>
        <a:prstGeom prst="rect">
          <a:avLst/>
        </a:prstGeom>
        <a:gradFill rotWithShape="0">
          <a:gsLst>
            <a:gs pos="0">
              <a:schemeClr val="accent3">
                <a:hueOff val="6896767"/>
                <a:satOff val="9613"/>
                <a:lumOff val="-16750"/>
                <a:alphaOff val="0"/>
                <a:satMod val="103000"/>
                <a:lumMod val="102000"/>
                <a:tint val="94000"/>
              </a:schemeClr>
            </a:gs>
            <a:gs pos="50000">
              <a:schemeClr val="accent3">
                <a:hueOff val="6896767"/>
                <a:satOff val="9613"/>
                <a:lumOff val="-16750"/>
                <a:alphaOff val="0"/>
                <a:satMod val="110000"/>
                <a:lumMod val="100000"/>
                <a:shade val="100000"/>
              </a:schemeClr>
            </a:gs>
            <a:gs pos="100000">
              <a:schemeClr val="accent3">
                <a:hueOff val="6896767"/>
                <a:satOff val="9613"/>
                <a:lumOff val="-1675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Bodoni MT" panose="02070603080606020203" pitchFamily="18" charset="0"/>
            </a:rPr>
            <a:t>Trusts &amp; Estates Planner</a:t>
          </a:r>
        </a:p>
      </dsp:txBody>
      <dsp:txXfrm>
        <a:off x="7142690" y="3402138"/>
        <a:ext cx="2163240" cy="1297944"/>
      </dsp:txXfrm>
    </dsp:sp>
    <dsp:sp modelId="{2DD052B4-5C63-4E67-9826-9A67E348B5AE}">
      <dsp:nvSpPr>
        <dsp:cNvPr id="0" name=""/>
        <dsp:cNvSpPr/>
      </dsp:nvSpPr>
      <dsp:spPr>
        <a:xfrm>
          <a:off x="9522255" y="3402138"/>
          <a:ext cx="2163240" cy="1297944"/>
        </a:xfrm>
        <a:prstGeom prst="rect">
          <a:avLst/>
        </a:prstGeom>
        <a:gradFill rotWithShape="0">
          <a:gsLst>
            <a:gs pos="0">
              <a:schemeClr val="accent3">
                <a:hueOff val="7427288"/>
                <a:satOff val="10352"/>
                <a:lumOff val="-18039"/>
                <a:alphaOff val="0"/>
                <a:satMod val="103000"/>
                <a:lumMod val="102000"/>
                <a:tint val="94000"/>
              </a:schemeClr>
            </a:gs>
            <a:gs pos="50000">
              <a:schemeClr val="accent3">
                <a:hueOff val="7427288"/>
                <a:satOff val="10352"/>
                <a:lumOff val="-18039"/>
                <a:alphaOff val="0"/>
                <a:satMod val="110000"/>
                <a:lumMod val="100000"/>
                <a:shade val="100000"/>
              </a:schemeClr>
            </a:gs>
            <a:gs pos="100000">
              <a:schemeClr val="accent3">
                <a:hueOff val="7427288"/>
                <a:satOff val="10352"/>
                <a:lumOff val="-18039"/>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Bodoni MT" panose="02070603080606020203" pitchFamily="18" charset="0"/>
            </a:rPr>
            <a:t>Academic Roles </a:t>
          </a:r>
        </a:p>
      </dsp:txBody>
      <dsp:txXfrm>
        <a:off x="9522255" y="3402138"/>
        <a:ext cx="2163240" cy="129794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8/12/2026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8/12/2026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 growing number of attorneys are confronting burnout, compassion fatigue, and the quiet erosion of professional identity. This CLE explores how lawyers can recognize early warning signs, ethically safeguard their mental and emotional fitness, and make informed decisions about career transitions or re-education. Participants will examine the intersection of well being and professional responsibility, learn practical strategies for restoring capacity, and gain tools for navigating career pivots without compromising ethical obligations or client care.</a:t>
            </a:r>
          </a:p>
        </p:txBody>
      </p:sp>
      <p:sp>
        <p:nvSpPr>
          <p:cNvPr id="4" name="Slide Number Placeholder 3"/>
          <p:cNvSpPr>
            <a:spLocks noGrp="1"/>
          </p:cNvSpPr>
          <p:nvPr>
            <p:ph type="sldNum" sz="quarter" idx="5"/>
          </p:nvPr>
        </p:nvSpPr>
        <p:spPr/>
        <p:txBody>
          <a:bodyPr/>
          <a:lstStyle/>
          <a:p>
            <a:fld id="{BFDD6F49-EBB7-4CCF-97A8-E526BB28BB69}" type="slidenum">
              <a:rPr lang="en-US" smtClean="0"/>
              <a:t>1</a:t>
            </a:fld>
            <a:endParaRPr lang="en-US" dirty="0"/>
          </a:p>
        </p:txBody>
      </p:sp>
    </p:spTree>
    <p:extLst>
      <p:ext uri="{BB962C8B-B14F-4D97-AF65-F5344CB8AC3E}">
        <p14:creationId xmlns:p14="http://schemas.microsoft.com/office/powerpoint/2010/main" val="160854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“Career satisfaction in law is mixed. About 74% of legal professionals report general happiness in their roles, while 28% moderately enjoy their work environment and 26% feel undervalued or unhappy.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r>
              <a:rPr lang="en-US" dirty="0"/>
              <a:t>Do you agree with these statistics?</a:t>
            </a:r>
          </a:p>
        </p:txBody>
      </p:sp>
      <p:sp>
        <p:nvSpPr>
          <p:cNvPr id="4" name="Slide Number Placeholder 3"/>
          <p:cNvSpPr>
            <a:spLocks noGrp="1"/>
          </p:cNvSpPr>
          <p:nvPr>
            <p:ph type="sldNum" sz="quarter" idx="5"/>
          </p:nvPr>
        </p:nvSpPr>
        <p:spPr/>
        <p:txBody>
          <a:bodyPr/>
          <a:lstStyle/>
          <a:p>
            <a:fld id="{BFDD6F49-EBB7-4CCF-97A8-E526BB28BB69}" type="slidenum">
              <a:rPr lang="en-US" smtClean="0"/>
              <a:t>10</a:t>
            </a:fld>
            <a:endParaRPr lang="en-US" dirty="0"/>
          </a:p>
        </p:txBody>
      </p:sp>
    </p:spTree>
    <p:extLst>
      <p:ext uri="{BB962C8B-B14F-4D97-AF65-F5344CB8AC3E}">
        <p14:creationId xmlns:p14="http://schemas.microsoft.com/office/powerpoint/2010/main" val="1189232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3F6DE-EDBA-6850-084A-115D220327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C9B91F-5C02-65E7-24E9-34AC9C9B1C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AC66EA-10B7-4462-5A45-0B3F36395A5C}"/>
              </a:ext>
            </a:extLst>
          </p:cNvPr>
          <p:cNvSpPr>
            <a:spLocks noGrp="1"/>
          </p:cNvSpPr>
          <p:nvPr>
            <p:ph type="body" idx="1"/>
          </p:nvPr>
        </p:nvSpPr>
        <p:spPr/>
        <p:txBody>
          <a:bodyPr/>
          <a:lstStyle/>
          <a:p>
            <a:pPr fontAlgn="t"/>
            <a:r>
              <a:rPr lang="en-US" sz="1200" b="1" i="0" kern="1200" dirty="0">
                <a:solidFill>
                  <a:schemeClr val="tx1"/>
                </a:solidFill>
                <a:effectLst/>
                <a:latin typeface="+mn-lt"/>
                <a:ea typeface="+mn-ea"/>
                <a:cs typeface="+mn-cs"/>
              </a:rPr>
              <a:t>Purpose: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Helps attorneys assess where they currently stand in their career satisfaction and identify what might be missing. What color are you? </a:t>
            </a:r>
          </a:p>
          <a:p>
            <a:pPr fontAlgn="t"/>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0 = “Not satisfied at all”- 5 = “Extremely satisfied, thriving, energized”</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Ask them to silently mark where they feel they are today.</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Then ask them to write: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 One word that describes </a:t>
            </a:r>
            <a:r>
              <a:rPr lang="en-US" sz="1200" b="0" i="1" kern="1200" dirty="0">
                <a:solidFill>
                  <a:schemeClr val="tx1"/>
                </a:solidFill>
                <a:effectLst/>
                <a:latin typeface="+mn-lt"/>
                <a:ea typeface="+mn-ea"/>
                <a:cs typeface="+mn-cs"/>
              </a:rPr>
              <a:t>why</a:t>
            </a:r>
            <a:r>
              <a:rPr lang="en-US" sz="1200" b="0" i="0" kern="1200" dirty="0">
                <a:solidFill>
                  <a:schemeClr val="tx1"/>
                </a:solidFill>
                <a:effectLst/>
                <a:latin typeface="+mn-lt"/>
                <a:ea typeface="+mn-ea"/>
                <a:cs typeface="+mn-cs"/>
              </a:rPr>
              <a:t> they chose that number.</a:t>
            </a:r>
          </a:p>
          <a:p>
            <a:pPr fontAlgn="t"/>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 One word that describes </a:t>
            </a:r>
            <a:r>
              <a:rPr lang="en-US" sz="1200" b="0" i="1" kern="1200" dirty="0">
                <a:solidFill>
                  <a:schemeClr val="tx1"/>
                </a:solidFill>
                <a:effectLst/>
                <a:latin typeface="+mn-lt"/>
                <a:ea typeface="+mn-ea"/>
                <a:cs typeface="+mn-cs"/>
              </a:rPr>
              <a:t>what would increase that number</a:t>
            </a:r>
            <a:r>
              <a:rPr lang="en-US" sz="1200" b="0" i="0" kern="1200" dirty="0">
                <a:solidFill>
                  <a:schemeClr val="tx1"/>
                </a:solidFill>
                <a:effectLst/>
                <a:latin typeface="+mn-lt"/>
                <a:ea typeface="+mn-ea"/>
                <a:cs typeface="+mn-cs"/>
              </a:rPr>
              <a:t>.</a:t>
            </a:r>
          </a:p>
          <a:p>
            <a:pPr fontAlgn="t"/>
            <a:endParaRPr lang="en-US" sz="1200" b="1" i="0" kern="1200" dirty="0">
              <a:solidFill>
                <a:schemeClr val="tx1"/>
              </a:solidFill>
              <a:effectLst/>
              <a:latin typeface="+mn-lt"/>
              <a:ea typeface="+mn-ea"/>
              <a:cs typeface="+mn-cs"/>
            </a:endParaRPr>
          </a:p>
          <a:p>
            <a:pPr fontAlgn="t"/>
            <a:r>
              <a:rPr lang="en-US" sz="1200" b="1" i="0" kern="1200" dirty="0">
                <a:solidFill>
                  <a:schemeClr val="tx1"/>
                </a:solidFill>
                <a:effectLst/>
                <a:latin typeface="+mn-lt"/>
                <a:ea typeface="+mn-ea"/>
                <a:cs typeface="+mn-cs"/>
              </a:rPr>
              <a:t>Debrief prompt: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How might sustainable lawyering help move that number?</a:t>
            </a:r>
          </a:p>
          <a:p>
            <a:endParaRPr lang="en-US" dirty="0"/>
          </a:p>
        </p:txBody>
      </p:sp>
      <p:sp>
        <p:nvSpPr>
          <p:cNvPr id="4" name="Slide Number Placeholder 3">
            <a:extLst>
              <a:ext uri="{FF2B5EF4-FFF2-40B4-BE49-F238E27FC236}">
                <a16:creationId xmlns:a16="http://schemas.microsoft.com/office/drawing/2014/main" id="{B04166ED-BFD1-865E-715D-992832FB7398}"/>
              </a:ext>
            </a:extLst>
          </p:cNvPr>
          <p:cNvSpPr>
            <a:spLocks noGrp="1"/>
          </p:cNvSpPr>
          <p:nvPr>
            <p:ph type="sldNum" sz="quarter" idx="5"/>
          </p:nvPr>
        </p:nvSpPr>
        <p:spPr/>
        <p:txBody>
          <a:bodyPr/>
          <a:lstStyle/>
          <a:p>
            <a:fld id="{BFDD6F49-EBB7-4CCF-97A8-E526BB28BB69}" type="slidenum">
              <a:rPr lang="en-US" smtClean="0"/>
              <a:t>11</a:t>
            </a:fld>
            <a:endParaRPr lang="en-US" dirty="0"/>
          </a:p>
        </p:txBody>
      </p:sp>
    </p:spTree>
    <p:extLst>
      <p:ext uri="{BB962C8B-B14F-4D97-AF65-F5344CB8AC3E}">
        <p14:creationId xmlns:p14="http://schemas.microsoft.com/office/powerpoint/2010/main" val="3314589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0C26D-5D25-ECD6-C756-7097B4534F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9ED13-CB0E-32EB-CACD-706C8E97DC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5C16F9-73FD-2517-E6B5-571F05E888C9}"/>
              </a:ext>
            </a:extLst>
          </p:cNvPr>
          <p:cNvSpPr>
            <a:spLocks noGrp="1"/>
          </p:cNvSpPr>
          <p:nvPr>
            <p:ph type="body" idx="1"/>
          </p:nvPr>
        </p:nvSpPr>
        <p:spPr/>
        <p:txBody>
          <a:bodyPr/>
          <a:lstStyle/>
          <a:p>
            <a:endParaRPr lang="en-US" sz="1200" b="1"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Choosing a sustainable legal career begins with understanding what truly supports long-term satisfaction for attorneys and advocates. Many legal professionals thrive when their work aligns with their values, offers meaningful growth, and exists within a supportive culture that recognizes their contributions. Work‑life balance, fair compensation, and a healthy environment are also central to maintaining energy and motivation. When these elements are missing—limited promotion pathways, disparities in advancement, high workloads, or misalignment between expectations and fulfillment—lawyers often consider pivoting. Exploring alternatives, assessing values, and leveraging transferable skills can help attorneys design careers that offer both professional stability and personal well‑being.</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“When was your last vacation or your last meaningful career reflection?”</a:t>
            </a:r>
          </a:p>
          <a:p>
            <a:endParaRPr lang="en-US" dirty="0"/>
          </a:p>
          <a:p>
            <a:endParaRPr lang="en-US" dirty="0"/>
          </a:p>
        </p:txBody>
      </p:sp>
      <p:sp>
        <p:nvSpPr>
          <p:cNvPr id="4" name="Slide Number Placeholder 3">
            <a:extLst>
              <a:ext uri="{FF2B5EF4-FFF2-40B4-BE49-F238E27FC236}">
                <a16:creationId xmlns:a16="http://schemas.microsoft.com/office/drawing/2014/main" id="{0D982C1A-1418-5DC7-14D6-86C51FA6F95C}"/>
              </a:ext>
            </a:extLst>
          </p:cNvPr>
          <p:cNvSpPr>
            <a:spLocks noGrp="1"/>
          </p:cNvSpPr>
          <p:nvPr>
            <p:ph type="sldNum" sz="quarter" idx="5"/>
          </p:nvPr>
        </p:nvSpPr>
        <p:spPr/>
        <p:txBody>
          <a:bodyPr/>
          <a:lstStyle/>
          <a:p>
            <a:fld id="{BFDD6F49-EBB7-4CCF-97A8-E526BB28BB69}" type="slidenum">
              <a:rPr lang="en-US" smtClean="0"/>
              <a:t>12</a:t>
            </a:fld>
            <a:endParaRPr lang="en-US" dirty="0"/>
          </a:p>
        </p:txBody>
      </p:sp>
    </p:spTree>
    <p:extLst>
      <p:ext uri="{BB962C8B-B14F-4D97-AF65-F5344CB8AC3E}">
        <p14:creationId xmlns:p14="http://schemas.microsoft.com/office/powerpoint/2010/main" val="41502565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13</a:t>
            </a:fld>
            <a:endParaRPr lang="en-US" dirty="0"/>
          </a:p>
        </p:txBody>
      </p:sp>
    </p:spTree>
    <p:extLst>
      <p:ext uri="{BB962C8B-B14F-4D97-AF65-F5344CB8AC3E}">
        <p14:creationId xmlns:p14="http://schemas.microsoft.com/office/powerpoint/2010/main" val="929922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D2A47-0AF7-C41C-7DE8-ECBC3C7C1C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1858B0-09BD-8855-5486-9EA727068C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B8F5A0-90C8-B8EA-98B0-3C20118CCD21}"/>
              </a:ext>
            </a:extLst>
          </p:cNvPr>
          <p:cNvSpPr>
            <a:spLocks noGrp="1"/>
          </p:cNvSpPr>
          <p:nvPr>
            <p:ph type="body" idx="1"/>
          </p:nvPr>
        </p:nvSpPr>
        <p:spPr/>
        <p:txBody>
          <a:bodyPr/>
          <a:lstStyle/>
          <a:p>
            <a:r>
              <a:rPr lang="en-US" b="1" dirty="0">
                <a:latin typeface="Bodoni MT" panose="02070603080606020203" pitchFamily="18" charset="0"/>
              </a:rPr>
              <a:t>“Pivot Possibilities for JD Professionals”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These are all roles where legal training is directly valuable, but the day‑to‑day work may offer more balance, alignment, or growth than traditional practice.</a:t>
            </a:r>
          </a:p>
          <a:p>
            <a:endParaRPr lang="en-US" dirty="0"/>
          </a:p>
        </p:txBody>
      </p:sp>
      <p:sp>
        <p:nvSpPr>
          <p:cNvPr id="4" name="Slide Number Placeholder 3">
            <a:extLst>
              <a:ext uri="{FF2B5EF4-FFF2-40B4-BE49-F238E27FC236}">
                <a16:creationId xmlns:a16="http://schemas.microsoft.com/office/drawing/2014/main" id="{B4528305-52FB-67E1-8F1D-31314C047A96}"/>
              </a:ext>
            </a:extLst>
          </p:cNvPr>
          <p:cNvSpPr>
            <a:spLocks noGrp="1"/>
          </p:cNvSpPr>
          <p:nvPr>
            <p:ph type="sldNum" sz="quarter" idx="5"/>
          </p:nvPr>
        </p:nvSpPr>
        <p:spPr/>
        <p:txBody>
          <a:bodyPr/>
          <a:lstStyle/>
          <a:p>
            <a:fld id="{BFDD6F49-EBB7-4CCF-97A8-E526BB28BB69}" type="slidenum">
              <a:rPr lang="en-US" smtClean="0"/>
              <a:t>14</a:t>
            </a:fld>
            <a:endParaRPr lang="en-US" dirty="0"/>
          </a:p>
        </p:txBody>
      </p:sp>
    </p:spTree>
    <p:extLst>
      <p:ext uri="{BB962C8B-B14F-4D97-AF65-F5344CB8AC3E}">
        <p14:creationId xmlns:p14="http://schemas.microsoft.com/office/powerpoint/2010/main" val="3969778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will you be in 2027? 2030? 2035?</a:t>
            </a:r>
          </a:p>
        </p:txBody>
      </p:sp>
      <p:sp>
        <p:nvSpPr>
          <p:cNvPr id="4" name="Slide Number Placeholder 3"/>
          <p:cNvSpPr>
            <a:spLocks noGrp="1"/>
          </p:cNvSpPr>
          <p:nvPr>
            <p:ph type="sldNum" sz="quarter" idx="5"/>
          </p:nvPr>
        </p:nvSpPr>
        <p:spPr/>
        <p:txBody>
          <a:bodyPr/>
          <a:lstStyle/>
          <a:p>
            <a:fld id="{BFDD6F49-EBB7-4CCF-97A8-E526BB28BB69}" type="slidenum">
              <a:rPr lang="en-US" smtClean="0"/>
              <a:t>15</a:t>
            </a:fld>
            <a:endParaRPr lang="en-US" dirty="0"/>
          </a:p>
        </p:txBody>
      </p:sp>
    </p:spTree>
    <p:extLst>
      <p:ext uri="{BB962C8B-B14F-4D97-AF65-F5344CB8AC3E}">
        <p14:creationId xmlns:p14="http://schemas.microsoft.com/office/powerpoint/2010/main" val="3904977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 the legal profession, it’s easy to feel defined by deadlines, case loads, and the relentless pace of assignment completion. But sustainable, meaningful practice requires more than functioning as cogs in a system built on urgency. Thriving as an attorney or advocate means approaching your work with intention—aligning daily tasks with deeper values, cultivating purpose beyond productivity, and shaping a career that reflects the kind of professional you aspire to become. This section explores how lawyers can move from simply executing assignments to pursuing virtue: a practice defined not just by output, but by growth, integrity, and fulfillment.</a:t>
            </a:r>
          </a:p>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16</a:t>
            </a:fld>
            <a:endParaRPr lang="en-US" dirty="0"/>
          </a:p>
        </p:txBody>
      </p:sp>
    </p:spTree>
    <p:extLst>
      <p:ext uri="{BB962C8B-B14F-4D97-AF65-F5344CB8AC3E}">
        <p14:creationId xmlns:p14="http://schemas.microsoft.com/office/powerpoint/2010/main" val="24996414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drains purpose and leads to burnout?</a:t>
            </a:r>
          </a:p>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17</a:t>
            </a:fld>
            <a:endParaRPr lang="en-US" dirty="0"/>
          </a:p>
        </p:txBody>
      </p:sp>
    </p:spTree>
    <p:extLst>
      <p:ext uri="{BB962C8B-B14F-4D97-AF65-F5344CB8AC3E}">
        <p14:creationId xmlns:p14="http://schemas.microsoft.com/office/powerpoint/2010/main" val="17171464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What parts of my work feel purely like “production”—checking boxes, reacting, or executing?</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What parts of my work feel connected to purpose, impact, or virtue?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Where do I want to spend more of my energy: production or purpose? Why?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chemeClr val="tx1"/>
                </a:solidFill>
                <a:effectLst/>
                <a:latin typeface="+mn-lt"/>
                <a:ea typeface="+mn-ea"/>
                <a:cs typeface="+mn-cs"/>
              </a:rPr>
              <a:t>How do we set meaningful milestones?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Define a 30‑day goal</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 small refinement in workflow, a habit change, or one purposeful action.</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Define a 90‑day milestone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 measurable shift in responsibilities, learning, or professional direction.</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Define a 6‑month milestone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 significant change in role, focus, or practice structure that reflects deeper alignment with purpose.</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Review and recalibrate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Assess progress regularly and adjust milestones as clarity and confidence grow.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18</a:t>
            </a:fld>
            <a:endParaRPr lang="en-US" dirty="0"/>
          </a:p>
        </p:txBody>
      </p:sp>
    </p:spTree>
    <p:extLst>
      <p:ext uri="{BB962C8B-B14F-4D97-AF65-F5344CB8AC3E}">
        <p14:creationId xmlns:p14="http://schemas.microsoft.com/office/powerpoint/2010/main" val="949281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When attorneys remain in pure production mode, focused only on deadlines, output, and constant responsiveness, the risks grow quietly but significantly. Professional identity erodes, values drift, burnout accelerates, and the sense of purpose that once fueled the work begins to fade. Over time, the cost is not only personal exhaustion but reduced effectiveness, diminished clarity, and compromised capacity to serve clients with excellence.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Ignoring these challenges can lead to loss of identity and values, and can accelerate burnout.</a:t>
            </a:r>
          </a:p>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19</a:t>
            </a:fld>
            <a:endParaRPr lang="en-US" dirty="0"/>
          </a:p>
        </p:txBody>
      </p:sp>
    </p:spTree>
    <p:extLst>
      <p:ext uri="{BB962C8B-B14F-4D97-AF65-F5344CB8AC3E}">
        <p14:creationId xmlns:p14="http://schemas.microsoft.com/office/powerpoint/2010/main" val="2093491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a:t>
            </a:fld>
            <a:endParaRPr lang="en-US" dirty="0"/>
          </a:p>
        </p:txBody>
      </p:sp>
    </p:spTree>
    <p:extLst>
      <p:ext uri="{BB962C8B-B14F-4D97-AF65-F5344CB8AC3E}">
        <p14:creationId xmlns:p14="http://schemas.microsoft.com/office/powerpoint/2010/main" val="14582838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20</a:t>
            </a:fld>
            <a:endParaRPr lang="en-US" dirty="0"/>
          </a:p>
        </p:txBody>
      </p:sp>
    </p:spTree>
    <p:extLst>
      <p:ext uri="{BB962C8B-B14F-4D97-AF65-F5344CB8AC3E}">
        <p14:creationId xmlns:p14="http://schemas.microsoft.com/office/powerpoint/2010/main" val="41774695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6FFE4-EBA7-E877-E202-8A72361D3F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B10366-BEFF-2D2A-4ACE-AF73B6458B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4DF2C2-0A11-6172-9BA8-211FDFD06BED}"/>
              </a:ext>
            </a:extLst>
          </p:cNvPr>
          <p:cNvSpPr>
            <a:spLocks noGrp="1"/>
          </p:cNvSpPr>
          <p:nvPr>
            <p:ph type="body" idx="1"/>
          </p:nvPr>
        </p:nvSpPr>
        <p:spPr/>
        <p:txBody>
          <a:bodyPr/>
          <a:lstStyle/>
          <a:p>
            <a:pPr fontAlgn="t"/>
            <a:r>
              <a:rPr lang="en-US" sz="1200" b="1" i="0" kern="1200" dirty="0">
                <a:solidFill>
                  <a:schemeClr val="tx1"/>
                </a:solidFill>
                <a:effectLst/>
                <a:latin typeface="+mn-lt"/>
                <a:ea typeface="+mn-ea"/>
                <a:cs typeface="+mn-cs"/>
              </a:rPr>
              <a:t>Sustaining Purpose and Professional Well‑Being</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Today’s session highlighted the growing reality that many attorneys and legal advocates face increasing burnout, compassion fatigue, and a gradual loss of professional identity. We explored how to recognize early indicators of strain, maintain ethical and emotional fitness, and make intentional decisions about career direction or re‑training. Throughout the presentation, participants examined how well‑being and professional responsibility intersect, identified practical ways to restore capacity, and learned strategies for navigating career pivots while upholding ethical obligations and quality client care. Ultimately, this conversation centered on reclaiming purpose in the legal profession and building a career that supports both effectiveness and personal fulfillment.</a:t>
            </a:r>
          </a:p>
          <a:p>
            <a:endParaRPr lang="en-US" dirty="0"/>
          </a:p>
        </p:txBody>
      </p:sp>
      <p:sp>
        <p:nvSpPr>
          <p:cNvPr id="4" name="Slide Number Placeholder 3">
            <a:extLst>
              <a:ext uri="{FF2B5EF4-FFF2-40B4-BE49-F238E27FC236}">
                <a16:creationId xmlns:a16="http://schemas.microsoft.com/office/drawing/2014/main" id="{6A5B6E90-D6BF-7027-7B90-AB1BB137CCA8}"/>
              </a:ext>
            </a:extLst>
          </p:cNvPr>
          <p:cNvSpPr>
            <a:spLocks noGrp="1"/>
          </p:cNvSpPr>
          <p:nvPr>
            <p:ph type="sldNum" sz="quarter" idx="5"/>
          </p:nvPr>
        </p:nvSpPr>
        <p:spPr/>
        <p:txBody>
          <a:bodyPr/>
          <a:lstStyle/>
          <a:p>
            <a:fld id="{BFDD6F49-EBB7-4CCF-97A8-E526BB28BB69}" type="slidenum">
              <a:rPr lang="en-US" smtClean="0"/>
              <a:t>21</a:t>
            </a:fld>
            <a:endParaRPr lang="en-US" dirty="0"/>
          </a:p>
        </p:txBody>
      </p:sp>
    </p:spTree>
    <p:extLst>
      <p:ext uri="{BB962C8B-B14F-4D97-AF65-F5344CB8AC3E}">
        <p14:creationId xmlns:p14="http://schemas.microsoft.com/office/powerpoint/2010/main" val="1595259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will now open the floor for questions.</a:t>
            </a:r>
          </a:p>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22</a:t>
            </a:fld>
            <a:endParaRPr lang="en-US" dirty="0"/>
          </a:p>
        </p:txBody>
      </p:sp>
    </p:spTree>
    <p:extLst>
      <p:ext uri="{BB962C8B-B14F-4D97-AF65-F5344CB8AC3E}">
        <p14:creationId xmlns:p14="http://schemas.microsoft.com/office/powerpoint/2010/main" val="38728353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23</a:t>
            </a:fld>
            <a:endParaRPr lang="en-US" dirty="0"/>
          </a:p>
        </p:txBody>
      </p:sp>
    </p:spTree>
    <p:extLst>
      <p:ext uri="{BB962C8B-B14F-4D97-AF65-F5344CB8AC3E}">
        <p14:creationId xmlns:p14="http://schemas.microsoft.com/office/powerpoint/2010/main" val="3723137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3</a:t>
            </a:fld>
            <a:endParaRPr lang="en-US" dirty="0"/>
          </a:p>
        </p:txBody>
      </p:sp>
    </p:spTree>
    <p:extLst>
      <p:ext uri="{BB962C8B-B14F-4D97-AF65-F5344CB8AC3E}">
        <p14:creationId xmlns:p14="http://schemas.microsoft.com/office/powerpoint/2010/main" val="2280335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“Per the ABA National Lawyer Population Survey 2025, the number of Tennessee attorneys has increased by 9.18% over the last ten years.</a:t>
            </a:r>
          </a:p>
          <a:p>
            <a:endParaRPr lang="en-US" dirty="0"/>
          </a:p>
          <a:p>
            <a:endParaRPr lang="en-US" dirty="0"/>
          </a:p>
          <a:p>
            <a:pPr fontAlgn="t"/>
            <a:r>
              <a:rPr lang="en-US" sz="1200" b="0" i="0" kern="1200" dirty="0">
                <a:solidFill>
                  <a:schemeClr val="tx1"/>
                </a:solidFill>
                <a:effectLst/>
                <a:latin typeface="+mn-lt"/>
                <a:ea typeface="+mn-ea"/>
                <a:cs typeface="+mn-cs"/>
              </a:rPr>
              <a:t>The legal profession is experiencing significant strain, reflected in rising attrition and shifting workplace pressures. Associate departures have climbed sharply—from 9% in 2024 to over 16% in 2025—while overall firm attrition approaches 27%. Legal aid organizations face similar challenges, often without the staffing buffers available to private firms. Efforts to offset losses through lateral hiring offer limited benefit, highlighting retention as a critical stability factor. </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At the same time, subjective work allocation—now driving more than a third of assignments—adds to uneven workloads, burnout, and inconsistent client service. Together, these trends show a profession in flux and underscore the urgency for legal aid organizations to strengthen sustainable practices amid escalating demands.</a:t>
            </a:r>
          </a:p>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4</a:t>
            </a:fld>
            <a:endParaRPr lang="en-US" dirty="0"/>
          </a:p>
        </p:txBody>
      </p:sp>
    </p:spTree>
    <p:extLst>
      <p:ext uri="{BB962C8B-B14F-4D97-AF65-F5344CB8AC3E}">
        <p14:creationId xmlns:p14="http://schemas.microsoft.com/office/powerpoint/2010/main" val="2280524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Knowledgeable</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Analytical</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Persuasive</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Articulate</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Perceptive</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Skillful</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Eloquent</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Empathetic</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Caring</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Trustworthy</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Resilient</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Collaborative</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Adaptable</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Experienced</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Tenacious</a:t>
            </a:r>
            <a:r>
              <a:rPr lang="en-US" sz="1200" b="0" i="0" kern="1200" dirty="0">
                <a:solidFill>
                  <a:schemeClr val="tx1"/>
                </a:solidFill>
                <a:effectLst/>
                <a:latin typeface="+mn-lt"/>
                <a:ea typeface="+mn-ea"/>
                <a:cs typeface="+mn-cs"/>
              </a:rPr>
              <a:t> , </a:t>
            </a:r>
            <a:r>
              <a:rPr lang="en-US" sz="1200" b="1" i="0" kern="1200" dirty="0">
                <a:solidFill>
                  <a:schemeClr val="tx1"/>
                </a:solidFill>
                <a:effectLst/>
                <a:latin typeface="+mn-lt"/>
                <a:ea typeface="+mn-ea"/>
                <a:cs typeface="+mn-cs"/>
              </a:rPr>
              <a:t>Eminent</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Successful, Proven</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Diligent</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Meticulous</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Assertive</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Versatile__My list</a:t>
            </a:r>
            <a:r>
              <a:rPr lang="en-US" sz="1200" b="0" i="0" kern="1200" dirty="0">
                <a:solidFill>
                  <a:schemeClr val="tx1"/>
                </a:solidFill>
                <a:effectLst/>
                <a:latin typeface="+mn-lt"/>
                <a:ea typeface="+mn-ea"/>
                <a:cs typeface="+mn-cs"/>
              </a:rPr>
              <a:t> </a:t>
            </a:r>
          </a:p>
          <a:p>
            <a:endParaRPr lang="en-US" sz="1200" b="0" i="0" kern="1200" dirty="0">
              <a:solidFill>
                <a:schemeClr val="tx1"/>
              </a:solidFill>
              <a:effectLst/>
              <a:latin typeface="+mn-lt"/>
              <a:ea typeface="+mn-ea"/>
              <a:cs typeface="+mn-cs"/>
            </a:endParaRPr>
          </a:p>
          <a:p>
            <a:pPr fontAlgn="t"/>
            <a:r>
              <a:rPr lang="en-US" sz="1200" b="1" i="0" kern="1200" dirty="0">
                <a:solidFill>
                  <a:schemeClr val="tx1"/>
                </a:solidFill>
                <a:effectLst/>
                <a:latin typeface="+mn-lt"/>
                <a:ea typeface="+mn-ea"/>
                <a:cs typeface="+mn-cs"/>
              </a:rPr>
              <a:t>Give participants one minute.</a:t>
            </a:r>
          </a:p>
          <a:p>
            <a:pPr fontAlgn="t"/>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Ask everyone to write down as many </a:t>
            </a:r>
            <a:r>
              <a:rPr lang="en-US" sz="1200" b="1" i="0" kern="1200" dirty="0">
                <a:solidFill>
                  <a:schemeClr val="tx1"/>
                </a:solidFill>
                <a:effectLst/>
                <a:latin typeface="+mn-lt"/>
                <a:ea typeface="+mn-ea"/>
                <a:cs typeface="+mn-cs"/>
              </a:rPr>
              <a:t>one‑word descriptors</a:t>
            </a:r>
            <a:r>
              <a:rPr lang="en-US" sz="1200" b="0" i="0" kern="1200" dirty="0">
                <a:solidFill>
                  <a:schemeClr val="tx1"/>
                </a:solidFill>
                <a:effectLst/>
                <a:latin typeface="+mn-lt"/>
                <a:ea typeface="+mn-ea"/>
                <a:cs typeface="+mn-cs"/>
              </a:rPr>
              <a:t> as they can that describe themselves </a:t>
            </a:r>
            <a:r>
              <a:rPr lang="en-US" sz="1200" b="0" i="1" kern="1200" dirty="0">
                <a:solidFill>
                  <a:schemeClr val="tx1"/>
                </a:solidFill>
                <a:effectLst/>
                <a:latin typeface="+mn-lt"/>
                <a:ea typeface="+mn-ea"/>
                <a:cs typeface="+mn-cs"/>
              </a:rPr>
              <a:t>as an attorney</a:t>
            </a:r>
            <a:r>
              <a:rPr lang="en-US" sz="1200" b="0" i="0" kern="1200" dirty="0">
                <a:solidFill>
                  <a:schemeClr val="tx1"/>
                </a:solidFill>
                <a:effectLst/>
                <a:latin typeface="+mn-lt"/>
                <a:ea typeface="+mn-ea"/>
                <a:cs typeface="+mn-cs"/>
              </a:rPr>
              <a:t> or </a:t>
            </a:r>
            <a:r>
              <a:rPr lang="en-US" sz="1200" b="0" i="1" kern="1200" dirty="0">
                <a:solidFill>
                  <a:schemeClr val="tx1"/>
                </a:solidFill>
                <a:effectLst/>
                <a:latin typeface="+mn-lt"/>
                <a:ea typeface="+mn-ea"/>
                <a:cs typeface="+mn-cs"/>
              </a:rPr>
              <a:t>as an advocate</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(traits, skills, values, behaviors, or mindsets)</a:t>
            </a:r>
            <a:br>
              <a:rPr lang="en-US" sz="1200" b="0" i="0" kern="1200" dirty="0">
                <a:solidFill>
                  <a:schemeClr val="tx1"/>
                </a:solidFill>
                <a:effectLst/>
                <a:latin typeface="+mn-lt"/>
                <a:ea typeface="+mn-ea"/>
                <a:cs typeface="+mn-cs"/>
              </a:rPr>
            </a:br>
            <a:endParaRPr lang="en-US" sz="1200" b="1" i="0" kern="1200" dirty="0">
              <a:solidFill>
                <a:schemeClr val="tx1"/>
              </a:solidFill>
              <a:effectLst/>
              <a:latin typeface="+mn-lt"/>
              <a:ea typeface="+mn-ea"/>
              <a:cs typeface="+mn-cs"/>
            </a:endParaRPr>
          </a:p>
          <a:p>
            <a:pPr fontAlgn="t"/>
            <a:r>
              <a:rPr lang="en-US" sz="1200" b="1" i="0" kern="1200" dirty="0">
                <a:solidFill>
                  <a:schemeClr val="tx1"/>
                </a:solidFill>
                <a:effectLst/>
                <a:latin typeface="+mn-lt"/>
                <a:ea typeface="+mn-ea"/>
                <a:cs typeface="+mn-cs"/>
              </a:rPr>
              <a:t>Share-out options: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Invite participants to circle their </a:t>
            </a:r>
            <a:r>
              <a:rPr lang="en-US" sz="1200" b="1" i="0" kern="1200" dirty="0">
                <a:solidFill>
                  <a:schemeClr val="tx1"/>
                </a:solidFill>
                <a:effectLst/>
                <a:latin typeface="+mn-lt"/>
                <a:ea typeface="+mn-ea"/>
                <a:cs typeface="+mn-cs"/>
              </a:rPr>
              <a:t>top three words</a:t>
            </a:r>
            <a:r>
              <a:rPr lang="en-US" sz="1200" b="0" i="0" kern="1200" dirty="0">
                <a:solidFill>
                  <a:schemeClr val="tx1"/>
                </a:solidFill>
                <a:effectLst/>
                <a:latin typeface="+mn-lt"/>
                <a:ea typeface="+mn-ea"/>
                <a:cs typeface="+mn-cs"/>
              </a:rPr>
              <a:t> and share one of them with the group.</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fontAlgn="t"/>
            <a:r>
              <a:rPr lang="en-US" sz="1200" b="1" i="0" kern="1200" dirty="0">
                <a:solidFill>
                  <a:schemeClr val="tx1"/>
                </a:solidFill>
                <a:effectLst/>
                <a:latin typeface="+mn-lt"/>
                <a:ea typeface="+mn-ea"/>
                <a:cs typeface="+mn-cs"/>
              </a:rPr>
              <a:t>Transition: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Use the activity to frame the discussion:</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 How do these descriptors support or challenge our ability to practice sustainably?</a:t>
            </a:r>
          </a:p>
          <a:p>
            <a:pPr fontAlgn="t"/>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 Are there traits we rely on that may lead to burnout, stress, or imbalance?</a:t>
            </a:r>
          </a:p>
          <a:p>
            <a:pPr fontAlgn="t"/>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 Are there qualities we could cultivate to enhance sustainability and well-being?</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5</a:t>
            </a:fld>
            <a:endParaRPr lang="en-US" dirty="0"/>
          </a:p>
        </p:txBody>
      </p:sp>
    </p:spTree>
    <p:extLst>
      <p:ext uri="{BB962C8B-B14F-4D97-AF65-F5344CB8AC3E}">
        <p14:creationId xmlns:p14="http://schemas.microsoft.com/office/powerpoint/2010/main" val="3106935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Tennessee attorneys are subject to a comprehensive framework of professional responsibility rules governing competency and mental fitness. At its core, Tennessee Rule of Professional Conduct requires mandatory withdrawal when a lawyer's physical or mental condition materially impairs the ability to represent a client. </a:t>
            </a: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FDD6F49-EBB7-4CCF-97A8-E526BB28BB69}" type="slidenum">
              <a:rPr lang="en-US" smtClean="0"/>
              <a:t>6</a:t>
            </a:fld>
            <a:endParaRPr lang="en-US" dirty="0"/>
          </a:p>
        </p:txBody>
      </p:sp>
    </p:spTree>
    <p:extLst>
      <p:ext uri="{BB962C8B-B14F-4D97-AF65-F5344CB8AC3E}">
        <p14:creationId xmlns:p14="http://schemas.microsoft.com/office/powerpoint/2010/main" val="245569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RPC 1.1 sets the baseline for all legal work, a lawyer must be knowledgeable, skilled, thorough, and well-prepared to represent clients effectively, ensuring that the representation is reasonably necessary for the matter</a:t>
            </a:r>
          </a:p>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7</a:t>
            </a:fld>
            <a:endParaRPr lang="en-US" dirty="0"/>
          </a:p>
        </p:txBody>
      </p:sp>
    </p:spTree>
    <p:extLst>
      <p:ext uri="{BB962C8B-B14F-4D97-AF65-F5344CB8AC3E}">
        <p14:creationId xmlns:p14="http://schemas.microsoft.com/office/powerpoint/2010/main" val="3922881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short, </a:t>
            </a:r>
            <a:r>
              <a:rPr lang="en-US" sz="1200" b="1" i="0" kern="1200" dirty="0">
                <a:solidFill>
                  <a:schemeClr val="tx1"/>
                </a:solidFill>
                <a:effectLst/>
                <a:latin typeface="+mn-lt"/>
                <a:ea typeface="+mn-ea"/>
                <a:cs typeface="+mn-cs"/>
              </a:rPr>
              <a:t>RPC 1.3</a:t>
            </a:r>
            <a:r>
              <a:rPr lang="en-US" sz="1200" b="0" i="0" kern="1200" dirty="0">
                <a:solidFill>
                  <a:schemeClr val="tx1"/>
                </a:solidFill>
                <a:effectLst/>
                <a:latin typeface="+mn-lt"/>
                <a:ea typeface="+mn-ea"/>
                <a:cs typeface="+mn-cs"/>
              </a:rPr>
              <a:t> emphasizes that diligence is a fundamental lawyer duty, balancing thoroughness, timeliness, and ethical conduct to protect and advance the client’s interests. </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8</a:t>
            </a:fld>
            <a:endParaRPr lang="en-US" dirty="0"/>
          </a:p>
        </p:txBody>
      </p:sp>
    </p:spTree>
    <p:extLst>
      <p:ext uri="{BB962C8B-B14F-4D97-AF65-F5344CB8AC3E}">
        <p14:creationId xmlns:p14="http://schemas.microsoft.com/office/powerpoint/2010/main" val="723655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summary: RPC 1.16(a)(2) protects clients and the legal profession by ensuring that lawyers who are physically or mentally unable to represent clients effectively do not continue in that role, thereby preserving the quality and integrity of legal representation.</a:t>
            </a:r>
            <a:endParaRPr lang="en-US" dirty="0"/>
          </a:p>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9</a:t>
            </a:fld>
            <a:endParaRPr lang="en-US" dirty="0"/>
          </a:p>
        </p:txBody>
      </p:sp>
    </p:spTree>
    <p:extLst>
      <p:ext uri="{BB962C8B-B14F-4D97-AF65-F5344CB8AC3E}">
        <p14:creationId xmlns:p14="http://schemas.microsoft.com/office/powerpoint/2010/main" val="38595871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anchor="b">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30"/>
            <a:ext cx="11460480" cy="471668"/>
          </a:xfrm>
        </p:spPr>
        <p:txBody>
          <a:bodyPr anchor="t">
            <a:normAutofit/>
          </a:bodyPr>
          <a:lstStyle>
            <a:lvl1pPr marL="0" indent="0" algn="l">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12191999" cy="4986425"/>
          </a:xfr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a:lstStyle/>
          <a:p>
            <a:r>
              <a:rPr lang="en-US" dirty="0"/>
              <a:t>Click icon to add picture</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a:xfrm>
            <a:off x="137160" y="6453002"/>
            <a:ext cx="3494314"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a:xfrm>
            <a:off x="9078330" y="6444297"/>
            <a:ext cx="2447884" cy="365125"/>
          </a:xfrm>
          <a:prstGeom prst="rect">
            <a:avLst/>
          </a:prstGeom>
        </p:spPr>
        <p:txBody>
          <a:bodyPr/>
          <a:lstStyle/>
          <a:p>
            <a:pPr algn="r"/>
            <a:r>
              <a:rPr lang="en-US" dirty="0"/>
              <a:t>High-impact sales strategies</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29236575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204456" y="664108"/>
            <a:ext cx="8467558" cy="1554480"/>
          </a:xfrm>
        </p:spPr>
        <p:txBody>
          <a:bodyPr anchor="b">
            <a:normAutofit/>
          </a:bodyPr>
          <a:lstStyle>
            <a:lvl1pPr>
              <a:defRPr sz="4400"/>
            </a:lvl1pPr>
          </a:lstStyle>
          <a:p>
            <a:r>
              <a:rPr lang="en-US"/>
              <a:t>Click to edit Master title style</a:t>
            </a:r>
            <a:endParaRPr lang="en-US" dirty="0"/>
          </a:p>
        </p:txBody>
      </p:sp>
      <p:sp>
        <p:nvSpPr>
          <p:cNvPr id="12" name="Slide Number Placeholder 5">
            <a:extLst>
              <a:ext uri="{FF2B5EF4-FFF2-40B4-BE49-F238E27FC236}">
                <a16:creationId xmlns:a16="http://schemas.microsoft.com/office/drawing/2014/main" id="{CCF3C31C-B978-2A3E-2C0C-FE528F7BF786}"/>
              </a:ext>
            </a:extLst>
          </p:cNvPr>
          <p:cNvSpPr>
            <a:spLocks noGrp="1"/>
          </p:cNvSpPr>
          <p:nvPr>
            <p:ph type="sldNum" sz="quarter" idx="4"/>
          </p:nvPr>
        </p:nvSpPr>
        <p:spPr>
          <a:xfrm rot="16200000">
            <a:off x="358744" y="2102445"/>
            <a:ext cx="429207" cy="365125"/>
          </a:xfrm>
          <a:prstGeom prst="rect">
            <a:avLst/>
          </a:prstGeom>
        </p:spPr>
        <p:txBody>
          <a:bodyPr vert="horz" lIns="91440" tIns="45720" rIns="91440" bIns="45720" rtlCol="0" anchor="ctr"/>
          <a:lstStyle>
            <a:lvl1pPr algn="l">
              <a:defRPr sz="1400" b="0">
                <a:solidFill>
                  <a:schemeClr val="tx1"/>
                </a:solidFill>
              </a:defRPr>
            </a:lvl1pPr>
          </a:lstStyle>
          <a:p>
            <a:fld id="{CC057153-B650-4DEB-B370-79DDCFDCE934}" type="slidenum">
              <a:rPr lang="en-US" smtClean="0"/>
              <a:pPr/>
              <a:t>‹#›</a:t>
            </a:fld>
            <a:endParaRPr lang="en-US" dirty="0"/>
          </a:p>
        </p:txBody>
      </p:sp>
      <p:sp>
        <p:nvSpPr>
          <p:cNvPr id="11" name="Footer Placeholder 4">
            <a:extLst>
              <a:ext uri="{FF2B5EF4-FFF2-40B4-BE49-F238E27FC236}">
                <a16:creationId xmlns:a16="http://schemas.microsoft.com/office/drawing/2014/main" id="{327845E8-CC34-D588-8989-5D98D1E40E7B}"/>
              </a:ext>
            </a:extLst>
          </p:cNvPr>
          <p:cNvSpPr>
            <a:spLocks noGrp="1"/>
          </p:cNvSpPr>
          <p:nvPr>
            <p:ph type="ftr" sz="quarter" idx="3"/>
          </p:nvPr>
        </p:nvSpPr>
        <p:spPr>
          <a:xfrm rot="16200000">
            <a:off x="-650594" y="3633081"/>
            <a:ext cx="2447884" cy="365125"/>
          </a:xfrm>
          <a:prstGeom prst="rect">
            <a:avLst/>
          </a:prstGeom>
        </p:spPr>
        <p:txBody>
          <a:bodyPr vert="horz" lIns="91440" tIns="45720" rIns="91440" bIns="45720" rtlCol="0" anchor="ctr"/>
          <a:lstStyle>
            <a:lvl1pPr algn="r">
              <a:defRPr sz="1400">
                <a:solidFill>
                  <a:schemeClr val="tx1"/>
                </a:solidFill>
              </a:defRPr>
            </a:lvl1pPr>
          </a:lstStyle>
          <a:p>
            <a:r>
              <a:rPr lang="en-US" dirty="0"/>
              <a:t>High-impact sales strategies</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1204456" y="2333860"/>
            <a:ext cx="8467558" cy="3689909"/>
          </a:xfrm>
        </p:spPr>
        <p:txBody>
          <a:bodyPr>
            <a:normAutofit/>
          </a:bodyPr>
          <a:lstStyle>
            <a:lvl1pPr marL="457200" indent="-457200">
              <a:buFont typeface="+mj-lt"/>
              <a:buAutoNum type="arabicPeriod"/>
              <a:defRPr sz="2400">
                <a:latin typeface="+mn-lt"/>
              </a:defRPr>
            </a:lvl1pPr>
            <a:lvl2pPr marL="685800" indent="-457200">
              <a:buFont typeface="+mj-lt"/>
              <a:buAutoNum type="arabicPeriod"/>
              <a:defRPr sz="2000">
                <a:latin typeface="+mn-lt"/>
              </a:defRPr>
            </a:lvl2pPr>
            <a:lvl3pPr marL="800100" indent="-342900">
              <a:buFont typeface="+mj-lt"/>
              <a:buAutoNum type="arabicPeriod"/>
              <a:defRPr sz="1800">
                <a:latin typeface="+mn-lt"/>
              </a:defRPr>
            </a:lvl3pPr>
            <a:lvl4pPr marL="1028700" indent="-342900">
              <a:buFont typeface="+mj-lt"/>
              <a:buAutoNum type="arabicPeriod"/>
              <a:defRPr sz="1600">
                <a:latin typeface="+mn-lt"/>
              </a:defRPr>
            </a:lvl4pPr>
            <a:lvl5pPr marL="1257300" indent="-342900">
              <a:buFont typeface="+mj-lt"/>
              <a:buAutoNum type="arabicPeriod"/>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98943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858000" y="1161288"/>
            <a:ext cx="4663440" cy="1554480"/>
          </a:xfrm>
        </p:spPr>
        <p:txBody>
          <a:bodyPr anchor="b">
            <a:normAutofit/>
          </a:bodyPr>
          <a:lstStyle>
            <a:lvl1pPr>
              <a:defRPr sz="4000"/>
            </a:lvl1pPr>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9AC20259-235D-F9C3-3788-C1457976F5AC}"/>
              </a:ext>
            </a:extLst>
          </p:cNvPr>
          <p:cNvSpPr>
            <a:spLocks noGrp="1"/>
          </p:cNvSpPr>
          <p:nvPr>
            <p:ph type="pic" sz="quarter" idx="14"/>
          </p:nvPr>
        </p:nvSpPr>
        <p:spPr>
          <a:xfrm>
            <a:off x="0" y="0"/>
            <a:ext cx="6099048" cy="685800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858000" y="2825496"/>
            <a:ext cx="4663440" cy="3337560"/>
          </a:xfrm>
        </p:spPr>
        <p:txBody>
          <a:bodyPr>
            <a:normAutofit/>
          </a:bodyPr>
          <a:lstStyle>
            <a:lvl1pPr marL="457200" indent="-457200">
              <a:buFont typeface="+mj-lt"/>
              <a:buAutoNum type="arabicPeriod"/>
              <a:defRPr sz="2000">
                <a:latin typeface="+mn-lt"/>
              </a:defRPr>
            </a:lvl1pPr>
            <a:lvl2pPr marL="571500" indent="-342900">
              <a:buFont typeface="+mj-lt"/>
              <a:buAutoNum type="arabicPeriod"/>
              <a:defRPr sz="1800">
                <a:latin typeface="+mn-lt"/>
              </a:defRPr>
            </a:lvl2pPr>
            <a:lvl3pPr marL="800100" indent="-342900">
              <a:buFont typeface="+mj-lt"/>
              <a:buAutoNum type="arabicPeriod"/>
              <a:defRPr sz="1600">
                <a:latin typeface="+mn-lt"/>
              </a:defRPr>
            </a:lvl3pPr>
            <a:lvl4pPr marL="1028700" indent="-342900">
              <a:buFont typeface="+mj-lt"/>
              <a:buAutoNum type="arabicPeriod"/>
              <a:defRPr sz="1400">
                <a:latin typeface="+mn-lt"/>
              </a:defRPr>
            </a:lvl4pPr>
            <a:lvl5pPr>
              <a:buFont typeface="+mj-lt"/>
              <a:buAutoNum type="arabicPeriod"/>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C3B950D8-C96D-7764-78A3-3B6D396D9F26}"/>
              </a:ext>
            </a:extLst>
          </p:cNvPr>
          <p:cNvSpPr>
            <a:spLocks noGrp="1"/>
          </p:cNvSpPr>
          <p:nvPr>
            <p:ph type="dt" sz="half" idx="15"/>
          </p:nvPr>
        </p:nvSpPr>
        <p:spPr>
          <a:xfrm>
            <a:off x="6857999" y="6453002"/>
            <a:ext cx="2018521" cy="365125"/>
          </a:xfrm>
          <a:prstGeom prst="rect">
            <a:avLst/>
          </a:prstGeom>
        </p:spPr>
        <p:txBody>
          <a:bodyPr/>
          <a:lstStyle/>
          <a:p>
            <a:endParaRPr lang="en-US" dirty="0"/>
          </a:p>
        </p:txBody>
      </p:sp>
      <p:sp>
        <p:nvSpPr>
          <p:cNvPr id="6" name="Footer Placeholder 8">
            <a:extLst>
              <a:ext uri="{FF2B5EF4-FFF2-40B4-BE49-F238E27FC236}">
                <a16:creationId xmlns:a16="http://schemas.microsoft.com/office/drawing/2014/main" id="{787D348D-CA8C-5267-3202-652E1EF290A1}"/>
              </a:ext>
            </a:extLst>
          </p:cNvPr>
          <p:cNvSpPr>
            <a:spLocks noGrp="1"/>
          </p:cNvSpPr>
          <p:nvPr>
            <p:ph type="ftr" sz="quarter" idx="16"/>
          </p:nvPr>
        </p:nvSpPr>
        <p:spPr>
          <a:xfrm>
            <a:off x="9078330" y="6444297"/>
            <a:ext cx="2447884" cy="365125"/>
          </a:xfrm>
          <a:prstGeom prst="rect">
            <a:avLst/>
          </a:prstGeom>
        </p:spPr>
        <p:txBody>
          <a:bodyPr/>
          <a:lstStyle/>
          <a:p>
            <a:r>
              <a:rPr lang="en-US" dirty="0"/>
              <a:t>High-impact sales strategies</a:t>
            </a:r>
          </a:p>
        </p:txBody>
      </p:sp>
      <p:sp>
        <p:nvSpPr>
          <p:cNvPr id="9" name="Slide Number Placeholder 9">
            <a:extLst>
              <a:ext uri="{FF2B5EF4-FFF2-40B4-BE49-F238E27FC236}">
                <a16:creationId xmlns:a16="http://schemas.microsoft.com/office/drawing/2014/main" id="{584AB7CA-D5BB-9E83-EEE0-B88D781EC7D2}"/>
              </a:ext>
            </a:extLst>
          </p:cNvPr>
          <p:cNvSpPr>
            <a:spLocks noGrp="1"/>
          </p:cNvSpPr>
          <p:nvPr>
            <p:ph type="sldNum" sz="quarter" idx="17"/>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99056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1980306"/>
            <a:ext cx="4325112" cy="2897389"/>
          </a:xfrm>
        </p:spPr>
        <p:txBody>
          <a:bodyPr>
            <a:normAutofit/>
          </a:bodyPr>
          <a:lstStyle>
            <a:lvl1pPr>
              <a:defRPr sz="5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1977390"/>
            <a:ext cx="4325112" cy="2903220"/>
          </a:xfrm>
        </p:spPr>
        <p:txBody>
          <a:bodyPr/>
          <a:lstStyle>
            <a:lvl1pPr marL="0" indent="0">
              <a:buNone/>
              <a:defRPr>
                <a:latin typeface="+mn-lt"/>
              </a:defRPr>
            </a:lvl1pPr>
            <a:lvl2pPr marL="228600" indent="0">
              <a:buNone/>
              <a:defRPr>
                <a:latin typeface="+mn-lt"/>
              </a:defRPr>
            </a:lvl2pPr>
            <a:lvl3pPr marL="457200" indent="0">
              <a:buNone/>
              <a:defRPr>
                <a:latin typeface="+mn-lt"/>
              </a:defRPr>
            </a:lvl3pPr>
            <a:lvl4pPr marL="685800" indent="0">
              <a:buNone/>
              <a:defRPr>
                <a:latin typeface="+mn-lt"/>
              </a:defRPr>
            </a:lvl4pPr>
            <a:lvl5pPr marL="9144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4">
            <a:extLst>
              <a:ext uri="{FF2B5EF4-FFF2-40B4-BE49-F238E27FC236}">
                <a16:creationId xmlns:a16="http://schemas.microsoft.com/office/drawing/2014/main" id="{53118E2B-3207-A8F3-F93D-FB277EF9F1F1}"/>
              </a:ext>
            </a:extLst>
          </p:cNvPr>
          <p:cNvSpPr>
            <a:spLocks noGrp="1"/>
          </p:cNvSpPr>
          <p:nvPr>
            <p:ph type="ftr" sz="quarter" idx="11"/>
          </p:nvPr>
        </p:nvSpPr>
        <p:spPr>
          <a:xfrm>
            <a:off x="8735430" y="6114097"/>
            <a:ext cx="2447884" cy="365125"/>
          </a:xfrm>
          <a:prstGeom prst="rect">
            <a:avLst/>
          </a:prstGeom>
        </p:spPr>
        <p:txBody>
          <a:bodyPr/>
          <a:lstStyle/>
          <a:p>
            <a:pPr algn="r"/>
            <a:r>
              <a:rPr lang="en-US" dirty="0"/>
              <a:t>High-impact sales strategies</a:t>
            </a:r>
          </a:p>
        </p:txBody>
      </p:sp>
      <p:sp>
        <p:nvSpPr>
          <p:cNvPr id="7" name="Slide Number Placeholder 5">
            <a:extLst>
              <a:ext uri="{FF2B5EF4-FFF2-40B4-BE49-F238E27FC236}">
                <a16:creationId xmlns:a16="http://schemas.microsoft.com/office/drawing/2014/main" id="{97B1990C-61FE-5E87-CFC8-B233DDA67EC5}"/>
              </a:ext>
            </a:extLst>
          </p:cNvPr>
          <p:cNvSpPr>
            <a:spLocks noGrp="1"/>
          </p:cNvSpPr>
          <p:nvPr>
            <p:ph type="sldNum" sz="quarter" idx="12"/>
          </p:nvPr>
        </p:nvSpPr>
        <p:spPr>
          <a:xfrm>
            <a:off x="11282733" y="61164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25115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188720" y="2258568"/>
            <a:ext cx="4392739" cy="3557016"/>
          </a:xfrm>
        </p:spPr>
        <p:txBody>
          <a:bodyPr>
            <a:normAutofit/>
          </a:bodyPr>
          <a:lstStyle>
            <a:lvl1pPr>
              <a:defRPr sz="5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976938" y="2254250"/>
            <a:ext cx="4956175" cy="3556000"/>
          </a:xfrm>
        </p:spPr>
        <p:txBody>
          <a:bodyPr/>
          <a:lstStyle>
            <a:lvl1pPr marL="0" indent="0">
              <a:buNone/>
              <a:defRPr>
                <a:latin typeface="+mn-lt"/>
              </a:defRPr>
            </a:lvl1pPr>
            <a:lvl2pPr marL="228600" indent="0">
              <a:buNone/>
              <a:defRPr>
                <a:latin typeface="+mn-lt"/>
              </a:defRPr>
            </a:lvl2pPr>
            <a:lvl3pPr marL="457200" indent="0">
              <a:buNone/>
              <a:defRPr>
                <a:latin typeface="+mn-lt"/>
              </a:defRPr>
            </a:lvl3pPr>
            <a:lvl4pPr marL="685800" indent="0">
              <a:buNone/>
              <a:defRPr>
                <a:latin typeface="+mn-lt"/>
              </a:defRPr>
            </a:lvl4pPr>
            <a:lvl5pPr marL="9144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137160" y="6453002"/>
            <a:ext cx="3494314"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81524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537853"/>
            <a:ext cx="4145582" cy="4638825"/>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1538288"/>
            <a:ext cx="5681662" cy="481806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137160" y="6453002"/>
            <a:ext cx="3494314"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50284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877456"/>
            <a:ext cx="4142232" cy="4940661"/>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77456"/>
            <a:ext cx="6159500" cy="539082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137160" y="6453002"/>
            <a:ext cx="3494314"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923151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72533" y="548639"/>
            <a:ext cx="3494314" cy="5719639"/>
          </a:xfrm>
        </p:spPr>
        <p:txBody>
          <a:bodyPr>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549274"/>
            <a:ext cx="7315200" cy="580644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137160" y="6453002"/>
            <a:ext cx="3494314"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869107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38937" y="817135"/>
            <a:ext cx="6093225" cy="1552062"/>
          </a:xfrm>
        </p:spPr>
        <p:txBody>
          <a:bodyPr anchor="b"/>
          <a:lstStyle/>
          <a:p>
            <a:r>
              <a:rPr lang="en-US"/>
              <a:t>Click to edit Master title style</a:t>
            </a:r>
            <a:endParaRPr lang="en-US" dirty="0"/>
          </a:p>
        </p:txBody>
      </p:sp>
      <p:sp>
        <p:nvSpPr>
          <p:cNvPr id="7" name="Slide Number Placeholder 5">
            <a:extLst>
              <a:ext uri="{FF2B5EF4-FFF2-40B4-BE49-F238E27FC236}">
                <a16:creationId xmlns:a16="http://schemas.microsoft.com/office/drawing/2014/main" id="{9872EB54-4BF3-F4CA-BD72-778CFF4F6214}"/>
              </a:ext>
            </a:extLst>
          </p:cNvPr>
          <p:cNvSpPr>
            <a:spLocks noGrp="1"/>
          </p:cNvSpPr>
          <p:nvPr>
            <p:ph type="sldNum" sz="quarter" idx="4"/>
          </p:nvPr>
        </p:nvSpPr>
        <p:spPr>
          <a:xfrm rot="16200000">
            <a:off x="358744" y="2102445"/>
            <a:ext cx="429207" cy="365125"/>
          </a:xfrm>
          <a:prstGeom prst="rect">
            <a:avLst/>
          </a:prstGeom>
        </p:spPr>
        <p:txBody>
          <a:bodyPr vert="horz" lIns="91440" tIns="45720" rIns="91440" bIns="45720" rtlCol="0" anchor="ctr"/>
          <a:lstStyle>
            <a:lvl1pPr algn="l">
              <a:defRPr sz="1400" b="0">
                <a:solidFill>
                  <a:schemeClr val="tx1"/>
                </a:solidFill>
              </a:defRPr>
            </a:lvl1pPr>
          </a:lstStyle>
          <a:p>
            <a:fld id="{CC057153-B650-4DEB-B370-79DDCFDCE934}" type="slidenum">
              <a:rPr lang="en-US" smtClean="0"/>
              <a:pPr/>
              <a:t>‹#›</a:t>
            </a:fld>
            <a:endParaRPr lang="en-US" dirty="0"/>
          </a:p>
        </p:txBody>
      </p:sp>
      <p:sp>
        <p:nvSpPr>
          <p:cNvPr id="6" name="Footer Placeholder 4">
            <a:extLst>
              <a:ext uri="{FF2B5EF4-FFF2-40B4-BE49-F238E27FC236}">
                <a16:creationId xmlns:a16="http://schemas.microsoft.com/office/drawing/2014/main" id="{345BE8C4-642B-4971-3DE8-AACF107D6F86}"/>
              </a:ext>
            </a:extLst>
          </p:cNvPr>
          <p:cNvSpPr>
            <a:spLocks noGrp="1"/>
          </p:cNvSpPr>
          <p:nvPr>
            <p:ph type="ftr" sz="quarter" idx="3"/>
          </p:nvPr>
        </p:nvSpPr>
        <p:spPr>
          <a:xfrm rot="16200000">
            <a:off x="-650594" y="3633081"/>
            <a:ext cx="2447884" cy="365125"/>
          </a:xfrm>
          <a:prstGeom prst="rect">
            <a:avLst/>
          </a:prstGeom>
        </p:spPr>
        <p:txBody>
          <a:bodyPr vert="horz" lIns="91440" tIns="45720" rIns="91440" bIns="45720" rtlCol="0" anchor="ctr"/>
          <a:lstStyle>
            <a:lvl1pPr algn="r">
              <a:defRPr sz="1400">
                <a:solidFill>
                  <a:schemeClr val="tx1"/>
                </a:solidFill>
              </a:defRPr>
            </a:lvl1pPr>
          </a:lstStyle>
          <a:p>
            <a:r>
              <a:rPr lang="en-US" dirty="0"/>
              <a:t>High-impact sales strategies</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247777" y="0"/>
            <a:ext cx="3603258" cy="685800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38937" y="2591701"/>
            <a:ext cx="6071616" cy="3726803"/>
          </a:xfrm>
        </p:spPr>
        <p:txBody>
          <a:bodyPr/>
          <a:lstStyle>
            <a:lvl1pPr marL="0" indent="0">
              <a:buNone/>
              <a:defRPr>
                <a:latin typeface="+mn-lt"/>
              </a:defRPr>
            </a:lvl1pPr>
            <a:lvl2pPr marL="228600" indent="0">
              <a:buNone/>
              <a:defRPr>
                <a:latin typeface="+mn-lt"/>
              </a:defRPr>
            </a:lvl2pPr>
            <a:lvl3pPr marL="457200" indent="0">
              <a:buNone/>
              <a:defRPr>
                <a:latin typeface="+mn-lt"/>
              </a:defRPr>
            </a:lvl3pPr>
            <a:lvl4pPr marL="685800" indent="0">
              <a:buNone/>
              <a:defRPr>
                <a:latin typeface="+mn-lt"/>
              </a:defRPr>
            </a:lvl4pPr>
            <a:lvl5pPr marL="9144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586429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06424" y="548640"/>
            <a:ext cx="6135624" cy="1143000"/>
          </a:xfrm>
        </p:spPr>
        <p:txBody>
          <a:bodyPr anchor="b"/>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C6F02DED-2B3A-CE39-E69D-F3836ED17C1D}"/>
              </a:ext>
            </a:extLst>
          </p:cNvPr>
          <p:cNvSpPr>
            <a:spLocks noGrp="1"/>
          </p:cNvSpPr>
          <p:nvPr>
            <p:ph type="sldNum" sz="quarter" idx="4"/>
          </p:nvPr>
        </p:nvSpPr>
        <p:spPr>
          <a:xfrm rot="16200000">
            <a:off x="358744" y="2102445"/>
            <a:ext cx="429207" cy="365125"/>
          </a:xfrm>
          <a:prstGeom prst="rect">
            <a:avLst/>
          </a:prstGeom>
        </p:spPr>
        <p:txBody>
          <a:bodyPr vert="horz" lIns="91440" tIns="45720" rIns="91440" bIns="45720" rtlCol="0" anchor="ctr"/>
          <a:lstStyle>
            <a:lvl1pPr algn="l">
              <a:defRPr sz="1400" b="0">
                <a:solidFill>
                  <a:schemeClr val="tx1"/>
                </a:solidFill>
              </a:defRPr>
            </a:lvl1pPr>
          </a:lstStyle>
          <a:p>
            <a:fld id="{CC057153-B650-4DEB-B370-79DDCFDCE934}" type="slidenum">
              <a:rPr lang="en-US" smtClean="0"/>
              <a:pPr/>
              <a:t>‹#›</a:t>
            </a:fld>
            <a:endParaRPr lang="en-US" dirty="0"/>
          </a:p>
        </p:txBody>
      </p:sp>
      <p:sp>
        <p:nvSpPr>
          <p:cNvPr id="5" name="Footer Placeholder 4">
            <a:extLst>
              <a:ext uri="{FF2B5EF4-FFF2-40B4-BE49-F238E27FC236}">
                <a16:creationId xmlns:a16="http://schemas.microsoft.com/office/drawing/2014/main" id="{0BC2E5BD-9CFA-C31D-4BFA-0AE8D7FC15B1}"/>
              </a:ext>
            </a:extLst>
          </p:cNvPr>
          <p:cNvSpPr>
            <a:spLocks noGrp="1"/>
          </p:cNvSpPr>
          <p:nvPr>
            <p:ph type="ftr" sz="quarter" idx="3"/>
          </p:nvPr>
        </p:nvSpPr>
        <p:spPr>
          <a:xfrm rot="16200000">
            <a:off x="-650594" y="3633081"/>
            <a:ext cx="2447884" cy="365125"/>
          </a:xfrm>
          <a:prstGeom prst="rect">
            <a:avLst/>
          </a:prstGeom>
        </p:spPr>
        <p:txBody>
          <a:bodyPr vert="horz" lIns="91440" tIns="45720" rIns="91440" bIns="45720" rtlCol="0" anchor="ctr"/>
          <a:lstStyle>
            <a:lvl1pPr algn="r">
              <a:defRPr sz="1400">
                <a:solidFill>
                  <a:schemeClr val="tx1"/>
                </a:solidFill>
              </a:defRPr>
            </a:lvl1pPr>
          </a:lstStyle>
          <a:p>
            <a:r>
              <a:rPr lang="en-US" dirty="0"/>
              <a:t>High-impact sales strategies</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1106424" y="1828800"/>
            <a:ext cx="6135624" cy="4489704"/>
          </a:xfrm>
        </p:spPr>
        <p:txBody>
          <a:bodyPr/>
          <a:lstStyle>
            <a:lvl1pPr marL="0" indent="0">
              <a:buNone/>
              <a:defRPr>
                <a:latin typeface="+mn-lt"/>
              </a:defRPr>
            </a:lvl1pPr>
            <a:lvl2pPr marL="228600" indent="0">
              <a:buNone/>
              <a:defRPr>
                <a:latin typeface="+mn-lt"/>
              </a:defRPr>
            </a:lvl2pPr>
            <a:lvl3pPr marL="457200" indent="0">
              <a:buNone/>
              <a:defRPr>
                <a:latin typeface="+mn-lt"/>
              </a:defRPr>
            </a:lvl3pPr>
            <a:lvl4pPr marL="685800" indent="0">
              <a:buNone/>
              <a:defRPr>
                <a:latin typeface="+mn-lt"/>
              </a:defRPr>
            </a:lvl4pPr>
            <a:lvl5pPr marL="9144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897586" y="0"/>
            <a:ext cx="4294414" cy="685800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Tree>
    <p:extLst>
      <p:ext uri="{BB962C8B-B14F-4D97-AF65-F5344CB8AC3E}">
        <p14:creationId xmlns:p14="http://schemas.microsoft.com/office/powerpoint/2010/main" val="35503189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45736" y="320040"/>
            <a:ext cx="6858000" cy="932688"/>
          </a:xfrm>
        </p:spPr>
        <p:txBody>
          <a:bodyPr anchor="b"/>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023360" cy="685800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45736" y="1380744"/>
            <a:ext cx="6858000" cy="498348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4745736" y="6453002"/>
            <a:ext cx="3494314"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9078330" y="6444297"/>
            <a:ext cx="2447884" cy="365125"/>
          </a:xfrm>
          <a:prstGeom prst="rect">
            <a:avLst/>
          </a:prstGeom>
        </p:spPr>
        <p:txBody>
          <a:bodyPr/>
          <a:lstStyle/>
          <a:p>
            <a:r>
              <a:rPr lang="en-US" dirty="0"/>
              <a:t>High-impact sales strategies</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17391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70481D4-DE7D-3DE7-7EA7-5C7300E77C40}"/>
              </a:ext>
            </a:extLst>
          </p:cNvPr>
          <p:cNvSpPr>
            <a:spLocks noGrp="1"/>
          </p:cNvSpPr>
          <p:nvPr>
            <p:ph type="title"/>
          </p:nvPr>
        </p:nvSpPr>
        <p:spPr>
          <a:xfrm>
            <a:off x="1188720" y="881063"/>
            <a:ext cx="10390634" cy="867412"/>
          </a:xfrm>
        </p:spPr>
        <p:txBody>
          <a:bodyPr lIns="0" anchor="ctr">
            <a:normAutofit/>
          </a:bodyPr>
          <a:lstStyle>
            <a:lvl1pPr>
              <a:defRPr sz="5400"/>
            </a:lvl1pPr>
          </a:lstStyle>
          <a:p>
            <a:r>
              <a:rPr lang="en-US"/>
              <a:t>Click to edit Master title style</a:t>
            </a:r>
            <a:endParaRPr lang="en-US" dirty="0"/>
          </a:p>
        </p:txBody>
      </p:sp>
      <p:sp>
        <p:nvSpPr>
          <p:cNvPr id="12" name="Slide Number Placeholder 5">
            <a:extLst>
              <a:ext uri="{FF2B5EF4-FFF2-40B4-BE49-F238E27FC236}">
                <a16:creationId xmlns:a16="http://schemas.microsoft.com/office/drawing/2014/main" id="{E7835740-4430-BC15-9747-F191C8CB7871}"/>
              </a:ext>
            </a:extLst>
          </p:cNvPr>
          <p:cNvSpPr>
            <a:spLocks noGrp="1"/>
          </p:cNvSpPr>
          <p:nvPr>
            <p:ph type="sldNum" sz="quarter" idx="4"/>
          </p:nvPr>
        </p:nvSpPr>
        <p:spPr>
          <a:xfrm rot="16200000">
            <a:off x="358744" y="2102445"/>
            <a:ext cx="429207" cy="365125"/>
          </a:xfrm>
          <a:prstGeom prst="rect">
            <a:avLst/>
          </a:prstGeom>
        </p:spPr>
        <p:txBody>
          <a:bodyPr vert="horz" lIns="91440" tIns="45720" rIns="91440" bIns="45720" rtlCol="0" anchor="ctr"/>
          <a:lstStyle>
            <a:lvl1pPr algn="l">
              <a:defRPr sz="1400" b="0">
                <a:solidFill>
                  <a:schemeClr val="tx1"/>
                </a:solidFill>
              </a:defRPr>
            </a:lvl1pPr>
          </a:lstStyle>
          <a:p>
            <a:fld id="{CC057153-B650-4DEB-B370-79DDCFDCE934}" type="slidenum">
              <a:rPr lang="en-US" smtClean="0"/>
              <a:pPr/>
              <a:t>‹#›</a:t>
            </a:fld>
            <a:endParaRPr lang="en-US" dirty="0"/>
          </a:p>
        </p:txBody>
      </p:sp>
      <p:sp>
        <p:nvSpPr>
          <p:cNvPr id="11" name="Footer Placeholder 4">
            <a:extLst>
              <a:ext uri="{FF2B5EF4-FFF2-40B4-BE49-F238E27FC236}">
                <a16:creationId xmlns:a16="http://schemas.microsoft.com/office/drawing/2014/main" id="{8056C580-C0FA-36F5-AD10-7B56327981F4}"/>
              </a:ext>
            </a:extLst>
          </p:cNvPr>
          <p:cNvSpPr>
            <a:spLocks noGrp="1"/>
          </p:cNvSpPr>
          <p:nvPr>
            <p:ph type="ftr" sz="quarter" idx="3"/>
          </p:nvPr>
        </p:nvSpPr>
        <p:spPr>
          <a:xfrm rot="16200000">
            <a:off x="-650594" y="3633081"/>
            <a:ext cx="2447884" cy="365125"/>
          </a:xfrm>
          <a:prstGeom prst="rect">
            <a:avLst/>
          </a:prstGeom>
        </p:spPr>
        <p:txBody>
          <a:bodyPr vert="horz" lIns="91440" tIns="45720" rIns="91440" bIns="45720" rtlCol="0" anchor="ctr"/>
          <a:lstStyle>
            <a:lvl1pPr algn="r">
              <a:defRPr sz="1400">
                <a:solidFill>
                  <a:schemeClr val="tx1"/>
                </a:solidFill>
              </a:defRPr>
            </a:lvl1pPr>
          </a:lstStyle>
          <a:p>
            <a:r>
              <a:rPr lang="en-US" dirty="0"/>
              <a:t>High-impact sales strategies</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188719" y="2070404"/>
            <a:ext cx="10250215" cy="4238956"/>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33901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320040"/>
            <a:ext cx="6858000"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380744"/>
            <a:ext cx="6858000" cy="498348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137160" y="6453002"/>
            <a:ext cx="3494314" cy="365125"/>
          </a:xfrm>
          <a:prstGeom prst="rect">
            <a:avLst/>
          </a:prstGeom>
        </p:spPr>
        <p:txBody>
          <a:bodyPr/>
          <a:lstStyle/>
          <a:p>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4285799" y="6453002"/>
            <a:ext cx="2805405" cy="365125"/>
          </a:xfrm>
          <a:prstGeom prst="rect">
            <a:avLst/>
          </a:prstGeom>
        </p:spPr>
        <p:txBody>
          <a:bodyPr/>
          <a:lstStyle/>
          <a:p>
            <a:r>
              <a:rPr lang="en-US" dirty="0"/>
              <a:t>High-impact sales strategies</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453002"/>
            <a:ext cx="429207" cy="365125"/>
          </a:xfrm>
          <a:prstGeom prst="rect">
            <a:avLst/>
          </a:prstGeom>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8091732" y="0"/>
            <a:ext cx="4100267" cy="685800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Tree>
    <p:extLst>
      <p:ext uri="{BB962C8B-B14F-4D97-AF65-F5344CB8AC3E}">
        <p14:creationId xmlns:p14="http://schemas.microsoft.com/office/powerpoint/2010/main" val="9914465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53808" y="584339"/>
            <a:ext cx="4361688" cy="1527048"/>
          </a:xfrm>
        </p:spPr>
        <p:txBody>
          <a:bodyPr anchor="b"/>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6611509" cy="685800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53745" y="2212975"/>
            <a:ext cx="4362450" cy="409575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253745" y="6453002"/>
            <a:ext cx="1622776" cy="365125"/>
          </a:xfrm>
          <a:prstGeom prst="rect">
            <a:avLst/>
          </a:prstGeom>
        </p:spPr>
        <p:txBody>
          <a:bodyPr/>
          <a:lstStyle>
            <a:lvl1pPr>
              <a:defRPr>
                <a:solidFill>
                  <a:schemeClr val="tx1"/>
                </a:solidFill>
                <a:effectLst/>
              </a:defRPr>
            </a:lvl1p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9422258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3413"/>
            <a:ext cx="4361688"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212975"/>
            <a:ext cx="4360863" cy="409575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a:prstGeom prst="rect">
            <a:avLst/>
          </a:prstGeom>
        </p:spPr>
        <p:txBody>
          <a:bodyPr/>
          <a:lstStyle>
            <a:lvl1pPr>
              <a:defRPr>
                <a:solidFill>
                  <a:schemeClr val="tx1"/>
                </a:solidFill>
                <a:effectLst/>
              </a:defRPr>
            </a:lvl1pPr>
          </a:lstStyle>
          <a:p>
            <a:r>
              <a:rPr lang="en-US" dirty="0"/>
              <a:t>High-impact sales strategies</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a:prstGeom prst="rect">
            <a:avLst/>
          </a:prstGeo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745480" y="0"/>
            <a:ext cx="6446520" cy="685800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Tree>
    <p:extLst>
      <p:ext uri="{BB962C8B-B14F-4D97-AF65-F5344CB8AC3E}">
        <p14:creationId xmlns:p14="http://schemas.microsoft.com/office/powerpoint/2010/main" val="1211840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94553" y="320040"/>
            <a:ext cx="4522936" cy="932688"/>
          </a:xfrm>
        </p:spPr>
        <p:txBody>
          <a:bodyPr anchor="b"/>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6492240" cy="685800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04888" y="1380744"/>
            <a:ext cx="4512601" cy="498348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104491" y="6453002"/>
            <a:ext cx="1772029" cy="365125"/>
          </a:xfrm>
          <a:prstGeom prst="rect">
            <a:avLst/>
          </a:prstGeom>
        </p:spPr>
        <p:txBody>
          <a:bodyPr/>
          <a:lstStyle>
            <a:lvl1pPr>
              <a:defRPr>
                <a:solidFill>
                  <a:schemeClr val="tx1"/>
                </a:solidFill>
                <a:effectLst/>
              </a:defRPr>
            </a:lvl1p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5545586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320040"/>
            <a:ext cx="4572000" cy="932688"/>
          </a:xfrm>
        </p:spPr>
        <p:txBody>
          <a:bodyPr anchor="b"/>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4" y="1380744"/>
            <a:ext cx="4572000" cy="498348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a:prstGeom prst="rect">
            <a:avLst/>
          </a:prstGeom>
        </p:spPr>
        <p:txBody>
          <a:bodyPr/>
          <a:lstStyle>
            <a:lvl1pPr>
              <a:defRPr>
                <a:solidFill>
                  <a:schemeClr val="tx1"/>
                </a:solidFill>
                <a:effectLst/>
              </a:defRPr>
            </a:lvl1pPr>
          </a:lstStyle>
          <a:p>
            <a:r>
              <a:rPr lang="en-US" dirty="0"/>
              <a:t>High-impact sales strategies</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a:prstGeom prst="rect">
            <a:avLst/>
          </a:prstGeo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17720" y="0"/>
            <a:ext cx="6274279" cy="685800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Tree>
    <p:extLst>
      <p:ext uri="{BB962C8B-B14F-4D97-AF65-F5344CB8AC3E}">
        <p14:creationId xmlns:p14="http://schemas.microsoft.com/office/powerpoint/2010/main" val="15683729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583413"/>
            <a:ext cx="3401568" cy="1527048"/>
          </a:xfrm>
        </p:spPr>
        <p:txBody>
          <a:bodyPr anchor="b">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584144" cy="685800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0" y="2212975"/>
            <a:ext cx="3401568" cy="409575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212663" y="6453002"/>
            <a:ext cx="922372" cy="365125"/>
          </a:xfrm>
          <a:prstGeom prst="rect">
            <a:avLst/>
          </a:prstGeom>
        </p:spPr>
        <p:txBody>
          <a:bodyPr/>
          <a:lstStyle/>
          <a:p>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9135035" y="6453002"/>
            <a:ext cx="2546891" cy="365125"/>
          </a:xfrm>
          <a:prstGeom prst="rect">
            <a:avLst/>
          </a:prstGeom>
        </p:spPr>
        <p:txBody>
          <a:bodyPr/>
          <a:lstStyle/>
          <a:p>
            <a:r>
              <a:rPr lang="en-US" dirty="0"/>
              <a:t>High-impact sales strategies</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8711782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021320" y="583413"/>
            <a:ext cx="3401568" cy="1527048"/>
          </a:xfrm>
        </p:spPr>
        <p:txBody>
          <a:bodyPr anchor="b">
            <a:noAutofit/>
          </a:bodyPr>
          <a:lstStyle>
            <a:lvl1pPr>
              <a:defRPr sz="5400"/>
            </a:lvl1pPr>
          </a:lstStyle>
          <a:p>
            <a:r>
              <a:rPr lang="en-US"/>
              <a:t>Click to edit Master title style</a:t>
            </a:r>
            <a:endParaRPr lang="en-US" dirty="0"/>
          </a:p>
        </p:txBody>
      </p:sp>
      <p:sp>
        <p:nvSpPr>
          <p:cNvPr id="9" name="Slide Number Placeholder 5">
            <a:extLst>
              <a:ext uri="{FF2B5EF4-FFF2-40B4-BE49-F238E27FC236}">
                <a16:creationId xmlns:a16="http://schemas.microsoft.com/office/drawing/2014/main" id="{700F3212-B4E4-E3B9-9E46-A7D8520BE5DE}"/>
              </a:ext>
            </a:extLst>
          </p:cNvPr>
          <p:cNvSpPr>
            <a:spLocks noGrp="1"/>
          </p:cNvSpPr>
          <p:nvPr>
            <p:ph type="sldNum" sz="quarter" idx="4"/>
          </p:nvPr>
        </p:nvSpPr>
        <p:spPr>
          <a:xfrm rot="16200000">
            <a:off x="358744" y="2102445"/>
            <a:ext cx="429207" cy="365125"/>
          </a:xfrm>
          <a:prstGeom prst="rect">
            <a:avLst/>
          </a:prstGeom>
        </p:spPr>
        <p:txBody>
          <a:bodyPr vert="horz" lIns="91440" tIns="45720" rIns="91440" bIns="45720" rtlCol="0" anchor="ctr"/>
          <a:lstStyle>
            <a:lvl1pPr algn="l">
              <a:defRPr sz="1400" b="0">
                <a:solidFill>
                  <a:schemeClr val="tx1"/>
                </a:solidFill>
              </a:defRPr>
            </a:lvl1pPr>
          </a:lstStyle>
          <a:p>
            <a:fld id="{CC057153-B650-4DEB-B370-79DDCFDCE934}" type="slidenum">
              <a:rPr lang="en-US" smtClean="0"/>
              <a:pPr/>
              <a:t>‹#›</a:t>
            </a:fld>
            <a:endParaRPr lang="en-US" dirty="0"/>
          </a:p>
        </p:txBody>
      </p:sp>
      <p:sp>
        <p:nvSpPr>
          <p:cNvPr id="4" name="Footer Placeholder 4">
            <a:extLst>
              <a:ext uri="{FF2B5EF4-FFF2-40B4-BE49-F238E27FC236}">
                <a16:creationId xmlns:a16="http://schemas.microsoft.com/office/drawing/2014/main" id="{A9E47A45-AD40-CAFD-19C3-9B14080FB965}"/>
              </a:ext>
            </a:extLst>
          </p:cNvPr>
          <p:cNvSpPr>
            <a:spLocks noGrp="1"/>
          </p:cNvSpPr>
          <p:nvPr>
            <p:ph type="ftr" sz="quarter" idx="3"/>
          </p:nvPr>
        </p:nvSpPr>
        <p:spPr>
          <a:xfrm rot="16200000">
            <a:off x="-650594" y="3633081"/>
            <a:ext cx="2447884" cy="365125"/>
          </a:xfrm>
          <a:prstGeom prst="rect">
            <a:avLst/>
          </a:prstGeom>
        </p:spPr>
        <p:txBody>
          <a:bodyPr vert="horz" lIns="91440" tIns="45720" rIns="91440" bIns="45720" rtlCol="0" anchor="ctr"/>
          <a:lstStyle>
            <a:lvl1pPr algn="r">
              <a:defRPr sz="1400">
                <a:solidFill>
                  <a:schemeClr val="tx1"/>
                </a:solidFill>
              </a:defRPr>
            </a:lvl1pPr>
          </a:lstStyle>
          <a:p>
            <a:r>
              <a:rPr lang="en-US" dirty="0"/>
              <a:t>High-impact sales strategies</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188720" y="0"/>
            <a:ext cx="6065013" cy="685800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021320" y="2212975"/>
            <a:ext cx="3401568" cy="4095750"/>
          </a:xfrm>
        </p:spPr>
        <p:txBody>
          <a:bodyPr/>
          <a:lstStyle>
            <a:lvl1pPr marL="0" indent="0">
              <a:buNone/>
              <a:defRPr>
                <a:latin typeface="+mn-lt"/>
              </a:defRPr>
            </a:lvl1pPr>
            <a:lvl2pPr marL="228600" indent="0">
              <a:buNone/>
              <a:defRPr>
                <a:latin typeface="+mn-lt"/>
              </a:defRPr>
            </a:lvl2pPr>
            <a:lvl3pPr marL="457200" indent="0">
              <a:buNone/>
              <a:defRPr>
                <a:latin typeface="+mn-lt"/>
              </a:defRPr>
            </a:lvl3pPr>
            <a:lvl4pPr marL="685800" indent="0">
              <a:buNone/>
              <a:defRPr>
                <a:latin typeface="+mn-lt"/>
              </a:defRPr>
            </a:lvl4pPr>
            <a:lvl5pPr marL="9144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63180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43102" y="1078992"/>
            <a:ext cx="3273552" cy="1942773"/>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781365" cy="685800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44096" y="3099816"/>
            <a:ext cx="3273552" cy="2953512"/>
          </a:xfrm>
        </p:spPr>
        <p:txBody>
          <a:bodyPr>
            <a:normAutofit/>
          </a:bodyPr>
          <a:lstStyle>
            <a:lvl1pPr marL="0" indent="0">
              <a:buNone/>
              <a:defRPr sz="1600">
                <a:latin typeface="+mn-lt"/>
              </a:defRPr>
            </a:lvl1pPr>
            <a:lvl2pPr marL="228600" indent="0">
              <a:buNone/>
              <a:defRPr sz="1400">
                <a:latin typeface="+mn-lt"/>
              </a:defRPr>
            </a:lvl2pPr>
            <a:lvl3pPr marL="457200" indent="0">
              <a:buNone/>
              <a:defRPr sz="1200">
                <a:latin typeface="+mn-lt"/>
              </a:defRPr>
            </a:lvl3pPr>
            <a:lvl4pPr marL="685800" indent="0">
              <a:buNone/>
              <a:defRPr sz="1100">
                <a:latin typeface="+mn-lt"/>
              </a:defRPr>
            </a:lvl4pPr>
            <a:lvl5pPr marL="914400" indent="0">
              <a:buNone/>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453002"/>
            <a:ext cx="1003659" cy="365125"/>
          </a:xfrm>
          <a:prstGeom prst="rect">
            <a:avLst/>
          </a:prstGeom>
        </p:spPr>
        <p:txBody>
          <a:bodyPr/>
          <a:lstStyle>
            <a:lvl1pPr>
              <a:defRPr>
                <a:solidFill>
                  <a:schemeClr val="tx1"/>
                </a:solidFill>
                <a:effectLst/>
              </a:defRPr>
            </a:lvl1p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453002"/>
            <a:ext cx="2335165" cy="365125"/>
          </a:xfrm>
          <a:prstGeom prst="rect">
            <a:avLst/>
          </a:prstGeom>
        </p:spPr>
        <p:txBody>
          <a:bodyPr/>
          <a:lstStyle/>
          <a:p>
            <a:r>
              <a:rPr lang="en-US" dirty="0"/>
              <a:t>High-impact sales strategies</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042714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012268"/>
            <a:ext cx="3739896" cy="1390330"/>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4635132"/>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p:spPr>
        <p:txBody>
          <a:bodyPr>
            <a:noAutofit/>
          </a:bodyPr>
          <a:lstStyle>
            <a:lvl1pPr marL="0" indent="0">
              <a:buFont typeface="Arial" panose="020B0604020202020204" pitchFamily="34" charset="0"/>
              <a:buNone/>
              <a:defRPr sz="1600">
                <a:latin typeface="+mn-lt"/>
              </a:defRPr>
            </a:lvl1pPr>
            <a:lvl2pPr marL="228600" indent="0">
              <a:buFont typeface="Arial" panose="020B0604020202020204" pitchFamily="34" charset="0"/>
              <a:buNone/>
              <a:defRPr sz="1400">
                <a:latin typeface="+mn-lt"/>
              </a:defRPr>
            </a:lvl2pPr>
            <a:lvl3pPr marL="457200" indent="0">
              <a:buFont typeface="Arial" panose="020B0604020202020204" pitchFamily="34" charset="0"/>
              <a:buNone/>
              <a:defRPr sz="1200">
                <a:latin typeface="+mn-lt"/>
              </a:defRPr>
            </a:lvl3pPr>
            <a:lvl4pPr marL="685800" indent="0">
              <a:buFont typeface="Arial" panose="020B0604020202020204" pitchFamily="34" charset="0"/>
              <a:buNone/>
              <a:defRPr sz="1100">
                <a:latin typeface="+mn-lt"/>
              </a:defRPr>
            </a:lvl4pPr>
            <a:lvl5pPr marL="914400" indent="0">
              <a:buFont typeface="Arial" panose="020B0604020202020204" pitchFamily="34" charset="0"/>
              <a:buNone/>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3494314"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318926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77827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atin typeface="+mn-lt"/>
              </a:defRPr>
            </a:lvl1pPr>
            <a:lvl2pPr marL="514350" indent="-285750">
              <a:buFont typeface="Arial" panose="020B0604020202020204" pitchFamily="34" charset="0"/>
              <a:buChar char="•"/>
              <a:defRPr sz="1600">
                <a:latin typeface="+mn-lt"/>
              </a:defRPr>
            </a:lvl2pPr>
            <a:lvl3pPr marL="742950" indent="-285750">
              <a:buFont typeface="Arial" panose="020B0604020202020204" pitchFamily="34" charset="0"/>
              <a:buChar char="•"/>
              <a:defRPr sz="1400">
                <a:latin typeface="+mn-lt"/>
              </a:defRPr>
            </a:lvl3pPr>
            <a:lvl4pPr marL="857250" indent="-171450">
              <a:buFont typeface="Arial" panose="020B0604020202020204" pitchFamily="34" charset="0"/>
              <a:buChar char="•"/>
              <a:defRPr sz="1200">
                <a:latin typeface="+mn-lt"/>
              </a:defRPr>
            </a:lvl4pPr>
            <a:lvl5pPr marL="1085850" indent="-171450">
              <a:buFont typeface="Arial" panose="020B0604020202020204" pitchFamily="34" charset="0"/>
              <a:buChar char="•"/>
              <a:defRPr sz="11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3494314"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86710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168896" y="1129554"/>
            <a:ext cx="4361688" cy="3475236"/>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68897" y="4731335"/>
            <a:ext cx="4206240" cy="1184585"/>
          </a:xfrm>
        </p:spPr>
        <p:txBody>
          <a:bodyPr anchor="t">
            <a:normAutofit/>
          </a:bodyPr>
          <a:lstStyle>
            <a:lvl1pPr marL="0" indent="0" algn="l">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6584950" cy="685800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168895" y="6453002"/>
            <a:ext cx="1707625" cy="365125"/>
          </a:xfrm>
          <a:prstGeom prst="rect">
            <a:avLst/>
          </a:prstGeom>
        </p:spPr>
        <p:txBody>
          <a:bodyPr/>
          <a:lstStyle>
            <a:lvl1pPr>
              <a:defRPr>
                <a:solidFill>
                  <a:schemeClr val="tx1"/>
                </a:solidFill>
                <a:effectLst/>
              </a:defRPr>
            </a:lvl1pPr>
          </a:lstStyle>
          <a:p>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5647533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59778"/>
            <a:ext cx="3494314"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59778"/>
            <a:ext cx="2805405" cy="365125"/>
          </a:xfrm>
          <a:prstGeom prst="rect">
            <a:avLst/>
          </a:prstGeom>
        </p:spPr>
        <p:txBody>
          <a:bodyPr/>
          <a:lstStyle/>
          <a:p>
            <a:r>
              <a:rPr lang="en-US" dirty="0"/>
              <a:t>High-impact sales strategies</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59778"/>
            <a:ext cx="429207" cy="365125"/>
          </a:xfrm>
          <a:prstGeom prst="rect">
            <a:avLst/>
          </a:prstGeo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Autofit/>
          </a:bodyPr>
          <a:lstStyle>
            <a:lvl1pPr marL="285750" indent="-285750">
              <a:buFont typeface="Arial" panose="020B0604020202020204" pitchFamily="34" charset="0"/>
              <a:buChar char="•"/>
              <a:defRPr sz="1800">
                <a:latin typeface="+mn-lt"/>
              </a:defRPr>
            </a:lvl1pPr>
            <a:lvl2pPr marL="514350" indent="-285750">
              <a:buFont typeface="Arial" panose="020B0604020202020204" pitchFamily="34" charset="0"/>
              <a:buChar char="•"/>
              <a:defRPr sz="1600">
                <a:latin typeface="+mn-lt"/>
              </a:defRPr>
            </a:lvl2pPr>
            <a:lvl3pPr marL="742950" indent="-285750">
              <a:buFont typeface="Arial" panose="020B0604020202020204" pitchFamily="34" charset="0"/>
              <a:buChar char="•"/>
              <a:defRPr sz="1400">
                <a:latin typeface="+mn-lt"/>
              </a:defRPr>
            </a:lvl3pPr>
            <a:lvl4pPr marL="857250" indent="-171450">
              <a:buFont typeface="Arial" panose="020B0604020202020204" pitchFamily="34" charset="0"/>
              <a:buChar char="•"/>
              <a:defRPr sz="1200">
                <a:latin typeface="+mn-lt"/>
              </a:defRPr>
            </a:lvl4pPr>
            <a:lvl5pPr marL="1085850" indent="-171450">
              <a:buFont typeface="Arial" panose="020B0604020202020204" pitchFamily="34" charset="0"/>
              <a:buChar char="•"/>
              <a:defRPr sz="11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3079730"/>
            <a:ext cx="12192000" cy="377827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Tree>
    <p:extLst>
      <p:ext uri="{BB962C8B-B14F-4D97-AF65-F5344CB8AC3E}">
        <p14:creationId xmlns:p14="http://schemas.microsoft.com/office/powerpoint/2010/main" val="15442348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88720" y="881063"/>
            <a:ext cx="10390634" cy="867412"/>
          </a:xfrm>
        </p:spPr>
        <p:txBody>
          <a:bodyPr lIns="0" anchor="ctr">
            <a:normAutofit/>
          </a:bodyPr>
          <a:lstStyle>
            <a:lvl1pPr>
              <a:defRPr sz="5400"/>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3321CAEA-3EF9-812B-1AB0-5BBC156C504D}"/>
              </a:ext>
            </a:extLst>
          </p:cNvPr>
          <p:cNvSpPr>
            <a:spLocks noGrp="1"/>
          </p:cNvSpPr>
          <p:nvPr>
            <p:ph type="sldNum" sz="quarter" idx="4"/>
          </p:nvPr>
        </p:nvSpPr>
        <p:spPr>
          <a:xfrm rot="16200000">
            <a:off x="358744" y="2102445"/>
            <a:ext cx="429207" cy="365125"/>
          </a:xfrm>
          <a:prstGeom prst="rect">
            <a:avLst/>
          </a:prstGeom>
        </p:spPr>
        <p:txBody>
          <a:bodyPr vert="horz" lIns="91440" tIns="45720" rIns="91440" bIns="45720" rtlCol="0" anchor="ctr"/>
          <a:lstStyle>
            <a:lvl1pPr algn="l">
              <a:defRPr sz="1400" b="0">
                <a:solidFill>
                  <a:schemeClr val="tx1"/>
                </a:solidFill>
              </a:defRPr>
            </a:lvl1pPr>
          </a:lstStyle>
          <a:p>
            <a:fld id="{CC057153-B650-4DEB-B370-79DDCFDCE934}" type="slidenum">
              <a:rPr lang="en-US" smtClean="0"/>
              <a:pPr/>
              <a:t>‹#›</a:t>
            </a:fld>
            <a:endParaRPr lang="en-US" dirty="0"/>
          </a:p>
        </p:txBody>
      </p:sp>
      <p:sp>
        <p:nvSpPr>
          <p:cNvPr id="3" name="Footer Placeholder 4">
            <a:extLst>
              <a:ext uri="{FF2B5EF4-FFF2-40B4-BE49-F238E27FC236}">
                <a16:creationId xmlns:a16="http://schemas.microsoft.com/office/drawing/2014/main" id="{05E2B1AA-F7E0-09F3-3E5E-27536C31269B}"/>
              </a:ext>
            </a:extLst>
          </p:cNvPr>
          <p:cNvSpPr>
            <a:spLocks noGrp="1"/>
          </p:cNvSpPr>
          <p:nvPr>
            <p:ph type="ftr" sz="quarter" idx="3"/>
          </p:nvPr>
        </p:nvSpPr>
        <p:spPr>
          <a:xfrm rot="16200000">
            <a:off x="-650594" y="3633081"/>
            <a:ext cx="2447884" cy="365125"/>
          </a:xfrm>
          <a:prstGeom prst="rect">
            <a:avLst/>
          </a:prstGeom>
        </p:spPr>
        <p:txBody>
          <a:bodyPr vert="horz" lIns="91440" tIns="45720" rIns="91440" bIns="45720" rtlCol="0" anchor="ctr"/>
          <a:lstStyle>
            <a:lvl1pPr algn="r">
              <a:defRPr sz="1400">
                <a:solidFill>
                  <a:schemeClr val="tx1"/>
                </a:solidFill>
              </a:defRPr>
            </a:lvl1pPr>
          </a:lstStyle>
          <a:p>
            <a:r>
              <a:rPr lang="en-US" dirty="0"/>
              <a:t>High-impact sales strategies</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188720" y="2129474"/>
            <a:ext cx="2807535" cy="3727767"/>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4962527" y="2129475"/>
            <a:ext cx="6616828" cy="3727766"/>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383161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39"/>
            <a:ext cx="4672584" cy="1453896"/>
          </a:xfrm>
        </p:spPr>
        <p:txBody>
          <a:bodyPr>
            <a:norm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12648" y="2290890"/>
            <a:ext cx="4672584" cy="4041648"/>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3494314"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7248068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78" y="550217"/>
            <a:ext cx="3657603" cy="1453896"/>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31521" y="2295144"/>
            <a:ext cx="3490176" cy="4041648"/>
          </a:xfr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US" dirty="0"/>
              <a:t>Click icon to add picture</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3494314"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832023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Number Lar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106424" y="4363452"/>
            <a:ext cx="8472722" cy="1708165"/>
          </a:xfrm>
        </p:spPr>
        <p:txBody>
          <a:bodyPr>
            <a:normAutofit/>
          </a:bodyPr>
          <a:lstStyle>
            <a:lvl1pPr>
              <a:lnSpc>
                <a:spcPct val="80000"/>
              </a:lnSpc>
              <a:defRPr sz="4800" b="0">
                <a:solidFill>
                  <a:schemeClr val="tx1"/>
                </a:solidFill>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1106424" y="595481"/>
            <a:ext cx="10250214" cy="3767971"/>
          </a:xfrm>
        </p:spPr>
        <p:txBody>
          <a:bodyPr anchor="b">
            <a:noAutofit/>
          </a:bodyPr>
          <a:lstStyle>
            <a:lvl1pPr marL="0" indent="0">
              <a:lnSpc>
                <a:spcPct val="90000"/>
              </a:lnSpc>
              <a:spcBef>
                <a:spcPts val="0"/>
              </a:spcBef>
              <a:buNone/>
              <a:defRPr sz="25000" b="0">
                <a:solidFill>
                  <a:schemeClr val="tx1"/>
                </a:solidFill>
                <a:latin typeface="+mj-lt"/>
              </a:defRPr>
            </a:lvl1pPr>
          </a:lstStyle>
          <a:p>
            <a:pPr lvl="0"/>
            <a:r>
              <a:rPr lang="en-US" dirty="0"/>
              <a:t>##%</a:t>
            </a:r>
          </a:p>
        </p:txBody>
      </p:sp>
    </p:spTree>
    <p:extLst>
      <p:ext uri="{BB962C8B-B14F-4D97-AF65-F5344CB8AC3E}">
        <p14:creationId xmlns:p14="http://schemas.microsoft.com/office/powerpoint/2010/main" val="1849848167"/>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umber Larg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80000"/>
              </a:lnSpc>
              <a:defRPr sz="2800" b="0">
                <a:solidFill>
                  <a:schemeClr val="accent1">
                    <a:lumMod val="75000"/>
                  </a:schemeClr>
                </a:solidFill>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640079"/>
            <a:ext cx="10543032" cy="4206240"/>
          </a:xfrm>
        </p:spPr>
        <p:txBody>
          <a:bodyPr anchor="b">
            <a:normAutofit/>
          </a:bodyPr>
          <a:lstStyle>
            <a:lvl1pPr marL="0" indent="0" algn="ctr">
              <a:lnSpc>
                <a:spcPct val="90000"/>
              </a:lnSpc>
              <a:buNone/>
              <a:defRPr sz="23200" b="1">
                <a:solidFill>
                  <a:schemeClr val="accent1">
                    <a:lumMod val="75000"/>
                  </a:schemeClr>
                </a:solidFill>
                <a:latin typeface="+mj-lt"/>
              </a:defRPr>
            </a:lvl1pPr>
          </a:lstStyle>
          <a:p>
            <a:pPr lvl="0"/>
            <a:r>
              <a:rPr lang="en-US" dirty="0"/>
              <a:t>##%</a:t>
            </a:r>
          </a:p>
        </p:txBody>
      </p:sp>
    </p:spTree>
    <p:extLst>
      <p:ext uri="{BB962C8B-B14F-4D97-AF65-F5344CB8AC3E}">
        <p14:creationId xmlns:p14="http://schemas.microsoft.com/office/powerpoint/2010/main" val="21440418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umber Larg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80000"/>
              </a:lnSpc>
              <a:defRPr sz="2800" b="0">
                <a:solidFill>
                  <a:schemeClr val="tx1"/>
                </a:solidFill>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640079"/>
            <a:ext cx="10543032" cy="4206240"/>
          </a:xfrm>
        </p:spPr>
        <p:txBody>
          <a:bodyPr anchor="b">
            <a:normAutofit/>
          </a:bodyPr>
          <a:lstStyle>
            <a:lvl1pPr marL="0" indent="0" algn="ctr">
              <a:lnSpc>
                <a:spcPct val="90000"/>
              </a:lnSpc>
              <a:buNone/>
              <a:defRPr sz="23200" b="1">
                <a:solidFill>
                  <a:schemeClr val="tx1"/>
                </a:solidFill>
                <a:latin typeface="+mj-lt"/>
              </a:defRPr>
            </a:lvl1pPr>
          </a:lstStyle>
          <a:p>
            <a:pPr lvl="0"/>
            <a:r>
              <a:rPr lang="en-US" dirty="0"/>
              <a:t>##%</a:t>
            </a:r>
          </a:p>
        </p:txBody>
      </p:sp>
    </p:spTree>
    <p:extLst>
      <p:ext uri="{BB962C8B-B14F-4D97-AF65-F5344CB8AC3E}">
        <p14:creationId xmlns:p14="http://schemas.microsoft.com/office/powerpoint/2010/main" val="2567145858"/>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106424" y="630936"/>
            <a:ext cx="8266176" cy="5605272"/>
          </a:xfrm>
        </p:spPr>
        <p:txBody>
          <a:bodyPr anchor="ctr">
            <a:no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170203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188720" y="1085850"/>
            <a:ext cx="8767826" cy="4902708"/>
          </a:xfrm>
        </p:spPr>
        <p:txBody>
          <a:bodyPr anchor="ctr">
            <a:noAutofit/>
          </a:bodyPr>
          <a:lstStyle>
            <a:lvl1pPr marL="0" indent="0">
              <a:lnSpc>
                <a:spcPct val="80000"/>
              </a:lnSpc>
              <a:buNone/>
              <a:defRPr sz="7200" b="0">
                <a:latin typeface="+mj-lt"/>
              </a:defRPr>
            </a:lvl1pPr>
            <a:lvl2pPr marL="228600" indent="0">
              <a:lnSpc>
                <a:spcPct val="80000"/>
              </a:lnSpc>
              <a:buNone/>
              <a:defRPr sz="6600" b="0">
                <a:latin typeface="+mj-lt"/>
              </a:defRPr>
            </a:lvl2pPr>
            <a:lvl3pPr marL="457200" indent="0">
              <a:lnSpc>
                <a:spcPct val="80000"/>
              </a:lnSpc>
              <a:buNone/>
              <a:defRPr sz="6000" b="0">
                <a:latin typeface="+mj-lt"/>
              </a:defRPr>
            </a:lvl3pPr>
            <a:lvl4pPr marL="685800" indent="0">
              <a:lnSpc>
                <a:spcPct val="80000"/>
              </a:lnSpc>
              <a:buNone/>
              <a:defRPr sz="5400" b="0">
                <a:latin typeface="+mj-lt"/>
              </a:defRPr>
            </a:lvl4pPr>
            <a:lvl5pPr marL="914400" indent="0">
              <a:lnSpc>
                <a:spcPct val="80000"/>
              </a:lnSpc>
              <a:buNone/>
              <a:defRPr sz="4800" b="0">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874359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900684" y="626364"/>
            <a:ext cx="10076688" cy="5605272"/>
          </a:xfrm>
        </p:spPr>
        <p:txBody>
          <a:bodyPr anchor="ctr">
            <a:noAutofit/>
          </a:bodyPr>
          <a:lstStyle>
            <a:lvl1pPr marL="0" indent="0" algn="ctr">
              <a:lnSpc>
                <a:spcPct val="100000"/>
              </a:lnSpc>
              <a:buNone/>
              <a:defRPr sz="5000" b="1"/>
            </a:lvl1pPr>
            <a:lvl2pPr marL="228600" indent="0" algn="ctr">
              <a:lnSpc>
                <a:spcPct val="100000"/>
              </a:lnSpc>
              <a:buNone/>
              <a:defRPr sz="4400" b="1"/>
            </a:lvl2pPr>
            <a:lvl3pPr marL="457200" indent="0" algn="ctr">
              <a:lnSpc>
                <a:spcPct val="100000"/>
              </a:lnSpc>
              <a:buNone/>
              <a:defRPr sz="4000" b="1"/>
            </a:lvl3pPr>
            <a:lvl4pPr marL="685800" indent="0" algn="ctr">
              <a:lnSpc>
                <a:spcPct val="100000"/>
              </a:lnSpc>
              <a:buNone/>
              <a:defRPr sz="3600" b="1"/>
            </a:lvl4pPr>
            <a:lvl5pPr marL="914400" indent="0" algn="ctr">
              <a:lnSpc>
                <a:spcPct val="100000"/>
              </a:lnSpc>
              <a:buNone/>
              <a:defRPr sz="3200" b="1"/>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647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133602" y="2129475"/>
            <a:ext cx="4152898" cy="4093525"/>
          </a:xfrm>
        </p:spPr>
        <p:txBody>
          <a:bodyPr anchor="t">
            <a:noAutofit/>
          </a:bodyPr>
          <a:lstStyle>
            <a:lvl1pPr algn="l">
              <a:defRPr sz="7200" b="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90622" y="1000759"/>
            <a:ext cx="5095878" cy="417408"/>
          </a:xfrm>
        </p:spPr>
        <p:txBody>
          <a:bodyPr lIns="0" anchor="b">
            <a:noAutofit/>
          </a:bodyPr>
          <a:lstStyle>
            <a:lvl1pPr marL="0" indent="0" algn="l">
              <a:buNone/>
              <a:defRPr sz="1800" b="1">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7224097" y="0"/>
            <a:ext cx="3777281" cy="685800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dirty="0"/>
              <a:t>Click icon to add picture</a:t>
            </a:r>
          </a:p>
        </p:txBody>
      </p:sp>
    </p:spTree>
    <p:extLst>
      <p:ext uri="{BB962C8B-B14F-4D97-AF65-F5344CB8AC3E}">
        <p14:creationId xmlns:p14="http://schemas.microsoft.com/office/powerpoint/2010/main" val="10472585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143000" y="966982"/>
            <a:ext cx="9504273" cy="466344"/>
          </a:xfrm>
        </p:spPr>
        <p:txBody>
          <a:bodyPr anchor="ctr">
            <a:normAutofit/>
          </a:bodyPr>
          <a:lstStyle>
            <a:lvl1pPr>
              <a:lnSpc>
                <a:spcPct val="120000"/>
              </a:lnSpc>
              <a:defRPr sz="2000" b="1">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2025650" y="1682749"/>
            <a:ext cx="8678773" cy="4008581"/>
          </a:xfrm>
        </p:spPr>
        <p:txBody>
          <a:bodyPr anchor="t">
            <a:normAutofit/>
          </a:bodyPr>
          <a:lstStyle>
            <a:lvl1pPr marL="164592" indent="-164592">
              <a:lnSpc>
                <a:spcPct val="100000"/>
              </a:lnSpc>
              <a:spcBef>
                <a:spcPts val="0"/>
              </a:spcBef>
              <a:buNone/>
              <a:defRPr sz="7200">
                <a:latin typeface="+mj-lt"/>
              </a:defRPr>
            </a:lvl1pPr>
          </a:lstStyle>
          <a:p>
            <a:pPr lvl="0"/>
            <a:r>
              <a:rPr lang="en-US" dirty="0"/>
              <a:t>Click to add Quote</a:t>
            </a:r>
          </a:p>
        </p:txBody>
      </p:sp>
    </p:spTree>
    <p:extLst>
      <p:ext uri="{BB962C8B-B14F-4D97-AF65-F5344CB8AC3E}">
        <p14:creationId xmlns:p14="http://schemas.microsoft.com/office/powerpoint/2010/main" val="657888925"/>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9" y="5349240"/>
            <a:ext cx="9043416"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188720" y="1344168"/>
            <a:ext cx="9198864" cy="3291840"/>
          </a:xfrm>
        </p:spPr>
        <p:txBody>
          <a:bodyPr anchor="ctr">
            <a:normAutofit/>
          </a:bodyPr>
          <a:lstStyle>
            <a:lvl1pPr marL="164592" indent="-164592">
              <a:lnSpc>
                <a:spcPct val="100000"/>
              </a:lnSpc>
              <a:spcBef>
                <a:spcPts val="0"/>
              </a:spcBef>
              <a:buNone/>
              <a:defRPr sz="4000">
                <a:latin typeface="+mj-lt"/>
              </a:defRPr>
            </a:lvl1pPr>
          </a:lstStyle>
          <a:p>
            <a:pPr lvl="0"/>
            <a:r>
              <a:rPr lang="en-US" dirty="0"/>
              <a:t>Click to add Quote</a:t>
            </a:r>
          </a:p>
        </p:txBody>
      </p:sp>
    </p:spTree>
    <p:extLst>
      <p:ext uri="{BB962C8B-B14F-4D97-AF65-F5344CB8AC3E}">
        <p14:creationId xmlns:p14="http://schemas.microsoft.com/office/powerpoint/2010/main" val="1061840382"/>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261872" y="5669280"/>
            <a:ext cx="8805672"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188720" y="1097280"/>
            <a:ext cx="8961120" cy="3474720"/>
          </a:xfrm>
        </p:spPr>
        <p:txBody>
          <a:bodyPr anchor="ctr">
            <a:normAutofit/>
          </a:bodyPr>
          <a:lstStyle>
            <a:lvl1pPr marL="164592" indent="-164592">
              <a:lnSpc>
                <a:spcPct val="100000"/>
              </a:lnSpc>
              <a:spcBef>
                <a:spcPts val="0"/>
              </a:spcBef>
              <a:buNone/>
              <a:defRPr sz="4200">
                <a:latin typeface="+mj-lt"/>
              </a:defRPr>
            </a:lvl1pPr>
          </a:lstStyle>
          <a:p>
            <a:pPr lvl="0"/>
            <a:r>
              <a:rPr lang="en-US" dirty="0"/>
              <a:t>Click to add Quote</a:t>
            </a:r>
          </a:p>
        </p:txBody>
      </p:sp>
    </p:spTree>
    <p:extLst>
      <p:ext uri="{BB962C8B-B14F-4D97-AF65-F5344CB8AC3E}">
        <p14:creationId xmlns:p14="http://schemas.microsoft.com/office/powerpoint/2010/main" val="7423838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334D4D9-458A-1DDD-2EE3-FE2BA24AE522}"/>
              </a:ext>
            </a:extLst>
          </p:cNvPr>
          <p:cNvSpPr>
            <a:spLocks noGrp="1"/>
          </p:cNvSpPr>
          <p:nvPr>
            <p:ph type="title"/>
          </p:nvPr>
        </p:nvSpPr>
        <p:spPr>
          <a:xfrm>
            <a:off x="1188720" y="881063"/>
            <a:ext cx="10390634" cy="867412"/>
          </a:xfrm>
        </p:spPr>
        <p:txBody>
          <a:bodyPr lIns="0" anchor="ctr">
            <a:normAutofit/>
          </a:bodyPr>
          <a:lstStyle>
            <a:lvl1pPr>
              <a:defRPr sz="5400"/>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1188720" y="1963560"/>
            <a:ext cx="5022760" cy="3922890"/>
          </a:xfrm>
        </p:spPr>
        <p:txBody>
          <a:bodyPr/>
          <a:lstStyle>
            <a:lvl1pPr marL="0" indent="0">
              <a:buNone/>
              <a:defRPr i="0">
                <a:latin typeface="+mn-lt"/>
              </a:defRPr>
            </a:lvl1pPr>
            <a:lvl2pPr marL="228600" indent="0">
              <a:buNone/>
              <a:defRPr i="0">
                <a:latin typeface="+mn-lt"/>
              </a:defRPr>
            </a:lvl2pPr>
            <a:lvl3pPr marL="457200" indent="0">
              <a:buNone/>
              <a:defRPr i="0">
                <a:latin typeface="+mn-lt"/>
              </a:defRPr>
            </a:lvl3pPr>
            <a:lvl4pPr marL="685800" indent="0">
              <a:buNone/>
              <a:defRPr i="0">
                <a:latin typeface="+mn-lt"/>
              </a:defRPr>
            </a:lvl4pPr>
            <a:lvl5pPr marL="914400" indent="0">
              <a:buNone/>
              <a:defRPr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6556594" y="1963560"/>
            <a:ext cx="5022760" cy="3922890"/>
          </a:xfrm>
        </p:spPr>
        <p:txBody>
          <a:bodyPr/>
          <a:lstStyle>
            <a:lvl1pPr marL="0" indent="0">
              <a:buNone/>
              <a:defRPr i="0">
                <a:latin typeface="+mn-lt"/>
              </a:defRPr>
            </a:lvl1pPr>
            <a:lvl2pPr marL="228600" indent="0">
              <a:buNone/>
              <a:defRPr i="0">
                <a:latin typeface="+mn-lt"/>
              </a:defRPr>
            </a:lvl2pPr>
            <a:lvl3pPr marL="457200" indent="0">
              <a:buNone/>
              <a:defRPr i="0">
                <a:latin typeface="+mn-lt"/>
              </a:defRPr>
            </a:lvl3pPr>
            <a:lvl4pPr marL="685800" indent="0">
              <a:buNone/>
              <a:defRPr i="0">
                <a:latin typeface="+mn-lt"/>
              </a:defRPr>
            </a:lvl4pPr>
            <a:lvl5pPr marL="914400" indent="0">
              <a:buNone/>
              <a:defRPr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935E9F63-2F62-D92D-A7ED-F3C3C35804B3}"/>
              </a:ext>
            </a:extLst>
          </p:cNvPr>
          <p:cNvSpPr>
            <a:spLocks noGrp="1"/>
          </p:cNvSpPr>
          <p:nvPr>
            <p:ph type="ftr" sz="quarter" idx="11"/>
          </p:nvPr>
        </p:nvSpPr>
        <p:spPr>
          <a:xfrm>
            <a:off x="8735430" y="6114097"/>
            <a:ext cx="2447884" cy="365125"/>
          </a:xfrm>
          <a:prstGeom prst="rect">
            <a:avLst/>
          </a:prstGeom>
        </p:spPr>
        <p:txBody>
          <a:bodyPr/>
          <a:lstStyle/>
          <a:p>
            <a:pPr algn="r"/>
            <a:r>
              <a:rPr lang="en-US" dirty="0"/>
              <a:t>High-impact sales strategies</a:t>
            </a:r>
          </a:p>
        </p:txBody>
      </p:sp>
      <p:sp>
        <p:nvSpPr>
          <p:cNvPr id="6" name="Slide Number Placeholder 5">
            <a:extLst>
              <a:ext uri="{FF2B5EF4-FFF2-40B4-BE49-F238E27FC236}">
                <a16:creationId xmlns:a16="http://schemas.microsoft.com/office/drawing/2014/main" id="{6F602E2C-2152-4E92-9C3B-6CDEE5716096}"/>
              </a:ext>
            </a:extLst>
          </p:cNvPr>
          <p:cNvSpPr>
            <a:spLocks noGrp="1"/>
          </p:cNvSpPr>
          <p:nvPr>
            <p:ph type="sldNum" sz="quarter" idx="12"/>
          </p:nvPr>
        </p:nvSpPr>
        <p:spPr>
          <a:xfrm>
            <a:off x="11282733" y="61164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7655254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609600" y="2387600"/>
            <a:ext cx="5157788" cy="376396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a:extLst>
              <a:ext uri="{FF2B5EF4-FFF2-40B4-BE49-F238E27FC236}">
                <a16:creationId xmlns:a16="http://schemas.microsoft.com/office/drawing/2014/main" id="{20D5795C-6228-AA6F-1CF7-AD7010686BC6}"/>
              </a:ext>
            </a:extLst>
          </p:cNvPr>
          <p:cNvSpPr>
            <a:spLocks noGrp="1"/>
          </p:cNvSpPr>
          <p:nvPr>
            <p:ph type="body" sz="quarter" idx="14"/>
          </p:nvPr>
        </p:nvSpPr>
        <p:spPr>
          <a:xfrm>
            <a:off x="6172200" y="2387600"/>
            <a:ext cx="5183188" cy="376396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137160" y="6453002"/>
            <a:ext cx="3494314"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232183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a:xfrm>
            <a:off x="137160" y="6453002"/>
            <a:ext cx="3494314"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0983596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a:xfrm>
            <a:off x="137160" y="6453002"/>
            <a:ext cx="3494314" cy="365125"/>
          </a:xfrm>
          <a:prstGeom prst="rect">
            <a:avLst/>
          </a:prstGeom>
        </p:spPr>
        <p:txBody>
          <a:bodyPr/>
          <a:lstStyle/>
          <a:p>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1847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53616"/>
            <a:ext cx="3595634" cy="1757505"/>
          </a:xfrm>
        </p:spPr>
        <p:txBody>
          <a:bodyPr anchor="t">
            <a:normAutofit/>
          </a:bodyPr>
          <a:lstStyle>
            <a:lvl1pPr>
              <a:defRPr sz="28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595634"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5"/>
            <a:ext cx="6440258" cy="5755109"/>
          </a:xfrm>
        </p:spPr>
        <p:txBody>
          <a:bodyPr>
            <a:normAutofit/>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a:xfrm>
            <a:off x="137160" y="6453002"/>
            <a:ext cx="3494314"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276713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1188720" y="933449"/>
            <a:ext cx="3598681" cy="2071689"/>
          </a:xfrm>
        </p:spPr>
        <p:txBody>
          <a:bodyPr anchor="t">
            <a:normAutofit/>
          </a:bodyPr>
          <a:lstStyle>
            <a:lvl1pPr>
              <a:defRPr sz="54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1188720" y="3128963"/>
            <a:ext cx="3585586" cy="3131812"/>
          </a:xfrm>
        </p:spPr>
        <p:txBody>
          <a:bodyPr anchor="b">
            <a:normAutofit/>
          </a:bodyPr>
          <a:lstStyle>
            <a:lvl1pPr marL="0" indent="0">
              <a:buNone/>
              <a:defRPr sz="18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976120" y="0"/>
            <a:ext cx="5025257" cy="6858000"/>
          </a:xfrm>
          <a:blipFill>
            <a:blip r:embed="rId2">
              <a:alphaModFix amt="70000"/>
              <a:extLst>
                <a:ext uri="{28A0092B-C50C-407E-A947-70E740481C1C}">
                  <a14:useLocalDpi xmlns:a14="http://schemas.microsoft.com/office/drawing/2010/main" val="0"/>
                </a:ext>
              </a:extLst>
            </a:blip>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a:off x="137160" y="6453002"/>
            <a:ext cx="3494314" cy="365125"/>
          </a:xfrm>
          <a:prstGeom prst="rect">
            <a:avLst/>
          </a:prstGeom>
        </p:spPr>
        <p:txBody>
          <a:bodyPr/>
          <a:lstStyle/>
          <a:p>
            <a:endParaRPr lang="en-US" dirty="0"/>
          </a:p>
        </p:txBody>
      </p:sp>
    </p:spTree>
    <p:extLst>
      <p:ext uri="{BB962C8B-B14F-4D97-AF65-F5344CB8AC3E}">
        <p14:creationId xmlns:p14="http://schemas.microsoft.com/office/powerpoint/2010/main" val="27045497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188720" y="1269238"/>
            <a:ext cx="7342307" cy="1133856"/>
          </a:xfrm>
        </p:spPr>
        <p:txBody>
          <a:bodyPr anchor="b">
            <a:noAutofit/>
          </a:bodyPr>
          <a:lstStyle>
            <a:lvl1pPr>
              <a:defRPr sz="54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1188721" y="2793047"/>
            <a:ext cx="9814559" cy="2648903"/>
          </a:xfrm>
        </p:spPr>
        <p:txBody>
          <a:bodyPr/>
          <a:lstStyle>
            <a:lvl1pPr marL="0" indent="0">
              <a:buNone/>
              <a:defRPr>
                <a:latin typeface="+mn-lt"/>
              </a:defRPr>
            </a:lvl1pPr>
            <a:lvl2pPr marL="228600" indent="0">
              <a:buNone/>
              <a:defRPr>
                <a:latin typeface="+mn-lt"/>
              </a:defRPr>
            </a:lvl2pPr>
            <a:lvl3pPr marL="457200" indent="0">
              <a:buNone/>
              <a:defRPr>
                <a:latin typeface="+mn-lt"/>
              </a:defRPr>
            </a:lvl3pPr>
            <a:lvl4pPr marL="685800" indent="0">
              <a:buNone/>
              <a:defRPr>
                <a:latin typeface="+mn-lt"/>
              </a:defRPr>
            </a:lvl4pPr>
            <a:lvl5pPr marL="9144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83A495-2561-C749-EF2D-0C81822834A6}"/>
              </a:ext>
            </a:extLst>
          </p:cNvPr>
          <p:cNvSpPr>
            <a:spLocks noGrp="1"/>
          </p:cNvSpPr>
          <p:nvPr>
            <p:ph type="ftr" sz="quarter" idx="11"/>
          </p:nvPr>
        </p:nvSpPr>
        <p:spPr>
          <a:xfrm>
            <a:off x="8735430" y="6114097"/>
            <a:ext cx="2447884" cy="365125"/>
          </a:xfrm>
          <a:prstGeom prst="rect">
            <a:avLst/>
          </a:prstGeom>
        </p:spPr>
        <p:txBody>
          <a:bodyPr/>
          <a:lstStyle/>
          <a:p>
            <a:pPr algn="r"/>
            <a:r>
              <a:rPr lang="en-US" dirty="0"/>
              <a:t>High-impact sales strategies</a:t>
            </a:r>
          </a:p>
        </p:txBody>
      </p:sp>
      <p:sp>
        <p:nvSpPr>
          <p:cNvPr id="6" name="Slide Number Placeholder 5">
            <a:extLst>
              <a:ext uri="{FF2B5EF4-FFF2-40B4-BE49-F238E27FC236}">
                <a16:creationId xmlns:a16="http://schemas.microsoft.com/office/drawing/2014/main" id="{D9FBD51F-4826-9564-5FA6-FD706B81E1B1}"/>
              </a:ext>
            </a:extLst>
          </p:cNvPr>
          <p:cNvSpPr>
            <a:spLocks noGrp="1"/>
          </p:cNvSpPr>
          <p:nvPr>
            <p:ph type="sldNum" sz="quarter" idx="12"/>
          </p:nvPr>
        </p:nvSpPr>
        <p:spPr>
          <a:xfrm>
            <a:off x="11282733" y="61164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2539673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188720" y="548642"/>
            <a:ext cx="7478991" cy="3635797"/>
          </a:xfrm>
        </p:spPr>
        <p:txBody>
          <a:bodyPr anchor="t">
            <a:normAutofit/>
          </a:bodyPr>
          <a:lstStyle>
            <a:lvl1pPr algn="l">
              <a:defRPr sz="7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88720" y="4473553"/>
            <a:ext cx="6655522" cy="1545336"/>
          </a:xfrm>
        </p:spPr>
        <p:txBody>
          <a:bodyPr anchor="b">
            <a:normAutofit/>
          </a:bodyPr>
          <a:lstStyle>
            <a:lvl1pPr marL="0" indent="0" algn="l">
              <a:buNone/>
              <a:defRPr sz="22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ooter Placeholder 4">
            <a:extLst>
              <a:ext uri="{FF2B5EF4-FFF2-40B4-BE49-F238E27FC236}">
                <a16:creationId xmlns:a16="http://schemas.microsoft.com/office/drawing/2014/main" id="{7A00730E-C88D-D102-6D5F-4B67F8EB416B}"/>
              </a:ext>
            </a:extLst>
          </p:cNvPr>
          <p:cNvSpPr>
            <a:spLocks noGrp="1"/>
          </p:cNvSpPr>
          <p:nvPr>
            <p:ph type="ftr" sz="quarter" idx="11"/>
          </p:nvPr>
        </p:nvSpPr>
        <p:spPr>
          <a:xfrm>
            <a:off x="8735430" y="6114097"/>
            <a:ext cx="2447884" cy="365125"/>
          </a:xfrm>
          <a:prstGeom prst="rect">
            <a:avLst/>
          </a:prstGeom>
        </p:spPr>
        <p:txBody>
          <a:bodyPr/>
          <a:lstStyle/>
          <a:p>
            <a:pPr algn="r"/>
            <a:r>
              <a:rPr lang="en-US" dirty="0"/>
              <a:t>High-impact sales strategies</a:t>
            </a:r>
          </a:p>
        </p:txBody>
      </p:sp>
      <p:sp>
        <p:nvSpPr>
          <p:cNvPr id="8" name="Slide Number Placeholder 5">
            <a:extLst>
              <a:ext uri="{FF2B5EF4-FFF2-40B4-BE49-F238E27FC236}">
                <a16:creationId xmlns:a16="http://schemas.microsoft.com/office/drawing/2014/main" id="{6D0E7537-2C12-CB5F-D392-FB87F132E001}"/>
              </a:ext>
            </a:extLst>
          </p:cNvPr>
          <p:cNvSpPr>
            <a:spLocks noGrp="1"/>
          </p:cNvSpPr>
          <p:nvPr>
            <p:ph type="sldNum" sz="quarter" idx="12"/>
          </p:nvPr>
        </p:nvSpPr>
        <p:spPr>
          <a:xfrm>
            <a:off x="11282733" y="61164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0495032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188720" y="1627318"/>
            <a:ext cx="8430767" cy="1842020"/>
          </a:xfrm>
        </p:spPr>
        <p:txBody>
          <a:bodyPr anchor="b">
            <a:noAutofit/>
          </a:bodyPr>
          <a:lstStyle>
            <a:lvl1pPr>
              <a:defRPr sz="6000"/>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1188720" y="3622674"/>
            <a:ext cx="8430639" cy="1279615"/>
          </a:xfrm>
        </p:spPr>
        <p:txBody>
          <a:bodyPr>
            <a:noAutofit/>
          </a:bodyPr>
          <a:lstStyle>
            <a:lvl1pPr marL="0" indent="0">
              <a:buNone/>
              <a:defRPr sz="2400">
                <a:latin typeface="+mn-lt"/>
              </a:defRPr>
            </a:lvl1pPr>
            <a:lvl2pPr marL="228600" indent="0">
              <a:buNone/>
              <a:defRPr sz="2000">
                <a:latin typeface="+mn-lt"/>
              </a:defRPr>
            </a:lvl2pPr>
            <a:lvl3pPr marL="457200" indent="0">
              <a:buNone/>
              <a:defRPr sz="1800">
                <a:latin typeface="+mn-lt"/>
              </a:defRPr>
            </a:lvl3pPr>
            <a:lvl4pPr marL="685800" indent="0">
              <a:buNone/>
              <a:defRPr sz="1600">
                <a:latin typeface="+mn-lt"/>
              </a:defRPr>
            </a:lvl4pPr>
            <a:lvl5pPr marL="9144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06253063-A540-CA3E-5B9D-28F197AC2560}"/>
              </a:ext>
            </a:extLst>
          </p:cNvPr>
          <p:cNvSpPr>
            <a:spLocks noGrp="1"/>
          </p:cNvSpPr>
          <p:nvPr>
            <p:ph type="ftr" sz="quarter" idx="11"/>
          </p:nvPr>
        </p:nvSpPr>
        <p:spPr>
          <a:xfrm>
            <a:off x="8735430" y="6114097"/>
            <a:ext cx="2447884" cy="365125"/>
          </a:xfrm>
          <a:prstGeom prst="rect">
            <a:avLst/>
          </a:prstGeom>
        </p:spPr>
        <p:txBody>
          <a:bodyPr/>
          <a:lstStyle/>
          <a:p>
            <a:pPr algn="r"/>
            <a:r>
              <a:rPr lang="en-US" dirty="0"/>
              <a:t>High-impact sales strategies</a:t>
            </a:r>
          </a:p>
        </p:txBody>
      </p:sp>
      <p:sp>
        <p:nvSpPr>
          <p:cNvPr id="8" name="Slide Number Placeholder 5">
            <a:extLst>
              <a:ext uri="{FF2B5EF4-FFF2-40B4-BE49-F238E27FC236}">
                <a16:creationId xmlns:a16="http://schemas.microsoft.com/office/drawing/2014/main" id="{5316A193-DEF8-A035-8A9F-81AB07EBA717}"/>
              </a:ext>
            </a:extLst>
          </p:cNvPr>
          <p:cNvSpPr>
            <a:spLocks noGrp="1"/>
          </p:cNvSpPr>
          <p:nvPr>
            <p:ph type="sldNum" sz="quarter" idx="12"/>
          </p:nvPr>
        </p:nvSpPr>
        <p:spPr>
          <a:xfrm>
            <a:off x="11282733" y="61164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08796928"/>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9"/>
            <a:ext cx="9590550" cy="1828813"/>
          </a:xfrm>
        </p:spPr>
        <p:txBody>
          <a:bodyPr anchor="b"/>
          <a:lstStyle>
            <a:lvl1pPr algn="ctr">
              <a:defRPr sz="3999"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19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FE8FB1-0A7A-443E-AAF7-31D4FA1AA312}"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BA54BD-C84D-46CE-8B72-31BFB26ABA43}" type="slidenum">
              <a:rPr lang="en-US" smtClean="0"/>
              <a:t>‹#›</a:t>
            </a:fld>
            <a:endParaRPr lang="en-US" dirty="0"/>
          </a:p>
        </p:txBody>
      </p:sp>
    </p:spTree>
    <p:extLst>
      <p:ext uri="{BB962C8B-B14F-4D97-AF65-F5344CB8AC3E}">
        <p14:creationId xmlns:p14="http://schemas.microsoft.com/office/powerpoint/2010/main" val="3620899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188720" y="854239"/>
            <a:ext cx="7876287" cy="3592629"/>
          </a:xfrm>
        </p:spPr>
        <p:txBody>
          <a:bodyPr anchor="b">
            <a:normAutofit/>
          </a:bodyPr>
          <a:lstStyle>
            <a:lvl1pPr algn="l">
              <a:defRPr sz="7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88720" y="4617138"/>
            <a:ext cx="7375466" cy="1014984"/>
          </a:xfrm>
        </p:spPr>
        <p:txBody>
          <a:bodyPr anchor="t">
            <a:normAutofit/>
          </a:bodyPr>
          <a:lstStyle>
            <a:lvl1pPr marL="0" indent="0" algn="l">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ooter Placeholder 4">
            <a:extLst>
              <a:ext uri="{FF2B5EF4-FFF2-40B4-BE49-F238E27FC236}">
                <a16:creationId xmlns:a16="http://schemas.microsoft.com/office/drawing/2014/main" id="{A684206B-A091-FAAB-1810-8A4E31158B63}"/>
              </a:ext>
            </a:extLst>
          </p:cNvPr>
          <p:cNvSpPr>
            <a:spLocks noGrp="1"/>
          </p:cNvSpPr>
          <p:nvPr>
            <p:ph type="ftr" sz="quarter" idx="11"/>
          </p:nvPr>
        </p:nvSpPr>
        <p:spPr>
          <a:xfrm>
            <a:off x="8735430" y="6114097"/>
            <a:ext cx="2447884" cy="365125"/>
          </a:xfrm>
          <a:prstGeom prst="rect">
            <a:avLst/>
          </a:prstGeom>
        </p:spPr>
        <p:txBody>
          <a:bodyPr/>
          <a:lstStyle/>
          <a:p>
            <a:pPr algn="r"/>
            <a:r>
              <a:rPr lang="en-US" dirty="0"/>
              <a:t>High-impact sales strategies</a:t>
            </a:r>
          </a:p>
        </p:txBody>
      </p:sp>
      <p:sp>
        <p:nvSpPr>
          <p:cNvPr id="8" name="Slide Number Placeholder 5">
            <a:extLst>
              <a:ext uri="{FF2B5EF4-FFF2-40B4-BE49-F238E27FC236}">
                <a16:creationId xmlns:a16="http://schemas.microsoft.com/office/drawing/2014/main" id="{DED49BAC-6341-EC82-7727-8195FC1B0E96}"/>
              </a:ext>
            </a:extLst>
          </p:cNvPr>
          <p:cNvSpPr>
            <a:spLocks noGrp="1"/>
          </p:cNvSpPr>
          <p:nvPr>
            <p:ph type="sldNum" sz="quarter" idx="12"/>
          </p:nvPr>
        </p:nvSpPr>
        <p:spPr>
          <a:xfrm>
            <a:off x="11282733" y="61164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0518481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18302"/>
            <a:ext cx="8229600" cy="2621154"/>
          </a:xfrm>
        </p:spPr>
        <p:txBody>
          <a:bodyPr anchor="b">
            <a:normAutofit/>
          </a:bodyPr>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2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37160" y="6453002"/>
            <a:ext cx="3494314"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9078330" y="6444297"/>
            <a:ext cx="2447884" cy="365125"/>
          </a:xfrm>
          <a:prstGeom prst="rect">
            <a:avLst/>
          </a:prstGeom>
        </p:spPr>
        <p:txBody>
          <a:bodyPr/>
          <a:lstStyle/>
          <a:p>
            <a:r>
              <a:rPr lang="en-US" dirty="0"/>
              <a:t>High-impact sales strategies</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25633" y="6446652"/>
            <a:ext cx="429207" cy="365125"/>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78364153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188720" y="1486540"/>
            <a:ext cx="7538419" cy="4093526"/>
          </a:xfrm>
        </p:spPr>
        <p:txBody>
          <a:bodyPr anchor="ctr">
            <a:normAutofit/>
          </a:bodyPr>
          <a:lstStyle>
            <a:lvl1pPr algn="l">
              <a:defRPr sz="7400"/>
            </a:lvl1pPr>
          </a:lstStyle>
          <a:p>
            <a:r>
              <a:rPr lang="en-US"/>
              <a:t>Click to edit Master title style</a:t>
            </a:r>
            <a:endParaRPr lang="en-US" dirty="0"/>
          </a:p>
        </p:txBody>
      </p:sp>
    </p:spTree>
    <p:extLst>
      <p:ext uri="{BB962C8B-B14F-4D97-AF65-F5344CB8AC3E}">
        <p14:creationId xmlns:p14="http://schemas.microsoft.com/office/powerpoint/2010/main" val="16567730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905501" y="664108"/>
            <a:ext cx="4709488" cy="1084367"/>
          </a:xfrm>
        </p:spPr>
        <p:txBody>
          <a:bodyPr anchor="b">
            <a:noAutofit/>
          </a:bodyPr>
          <a:lstStyle>
            <a:lvl1pPr>
              <a:defRPr sz="5400"/>
            </a:lvl1pPr>
          </a:lstStyle>
          <a:p>
            <a:r>
              <a:rPr lang="en-US"/>
              <a:t>Click to edit Master title style</a:t>
            </a:r>
            <a:endParaRPr lang="en-US" dirty="0"/>
          </a:p>
        </p:txBody>
      </p:sp>
      <p:sp>
        <p:nvSpPr>
          <p:cNvPr id="14" name="Slide Number Placeholder 5">
            <a:extLst>
              <a:ext uri="{FF2B5EF4-FFF2-40B4-BE49-F238E27FC236}">
                <a16:creationId xmlns:a16="http://schemas.microsoft.com/office/drawing/2014/main" id="{AED8749C-9AC1-6ED0-7A37-C8CCB131453E}"/>
              </a:ext>
            </a:extLst>
          </p:cNvPr>
          <p:cNvSpPr>
            <a:spLocks noGrp="1"/>
          </p:cNvSpPr>
          <p:nvPr>
            <p:ph type="sldNum" sz="quarter" idx="4"/>
          </p:nvPr>
        </p:nvSpPr>
        <p:spPr>
          <a:xfrm rot="16200000">
            <a:off x="358744" y="2102445"/>
            <a:ext cx="429207" cy="365125"/>
          </a:xfrm>
          <a:prstGeom prst="rect">
            <a:avLst/>
          </a:prstGeom>
        </p:spPr>
        <p:txBody>
          <a:bodyPr vert="horz" lIns="91440" tIns="45720" rIns="91440" bIns="45720" rtlCol="0" anchor="ctr"/>
          <a:lstStyle>
            <a:lvl1pPr algn="l">
              <a:defRPr sz="1400" b="0">
                <a:solidFill>
                  <a:schemeClr val="tx1"/>
                </a:solidFill>
              </a:defRPr>
            </a:lvl1pPr>
          </a:lstStyle>
          <a:p>
            <a:fld id="{CC057153-B650-4DEB-B370-79DDCFDCE934}" type="slidenum">
              <a:rPr lang="en-US" smtClean="0"/>
              <a:pPr/>
              <a:t>‹#›</a:t>
            </a:fld>
            <a:endParaRPr lang="en-US" dirty="0"/>
          </a:p>
        </p:txBody>
      </p:sp>
      <p:sp>
        <p:nvSpPr>
          <p:cNvPr id="13" name="Footer Placeholder 4">
            <a:extLst>
              <a:ext uri="{FF2B5EF4-FFF2-40B4-BE49-F238E27FC236}">
                <a16:creationId xmlns:a16="http://schemas.microsoft.com/office/drawing/2014/main" id="{CF1387D1-15D1-CE52-9FAB-A4865E17332B}"/>
              </a:ext>
            </a:extLst>
          </p:cNvPr>
          <p:cNvSpPr>
            <a:spLocks noGrp="1"/>
          </p:cNvSpPr>
          <p:nvPr>
            <p:ph type="ftr" sz="quarter" idx="3"/>
          </p:nvPr>
        </p:nvSpPr>
        <p:spPr>
          <a:xfrm rot="16200000">
            <a:off x="-650594" y="3633081"/>
            <a:ext cx="2447884" cy="365125"/>
          </a:xfrm>
          <a:prstGeom prst="rect">
            <a:avLst/>
          </a:prstGeom>
        </p:spPr>
        <p:txBody>
          <a:bodyPr vert="horz" lIns="91440" tIns="45720" rIns="91440" bIns="45720" rtlCol="0" anchor="ctr"/>
          <a:lstStyle>
            <a:lvl1pPr algn="r">
              <a:defRPr sz="1400">
                <a:solidFill>
                  <a:schemeClr val="tx1"/>
                </a:solidFill>
              </a:defRPr>
            </a:lvl1pPr>
          </a:lstStyle>
          <a:p>
            <a:r>
              <a:rPr lang="en-US" dirty="0"/>
              <a:t>High-impact sales strategies</a:t>
            </a:r>
          </a:p>
        </p:txBody>
      </p:sp>
      <p:sp>
        <p:nvSpPr>
          <p:cNvPr id="31" name="Picture Placeholder 30">
            <a:extLst>
              <a:ext uri="{FF2B5EF4-FFF2-40B4-BE49-F238E27FC236}">
                <a16:creationId xmlns:a16="http://schemas.microsoft.com/office/drawing/2014/main" id="{4DBE2974-CF8C-3529-125E-CE9BC87F5E78}"/>
              </a:ext>
            </a:extLst>
          </p:cNvPr>
          <p:cNvSpPr>
            <a:spLocks noGrp="1"/>
          </p:cNvSpPr>
          <p:nvPr>
            <p:ph type="pic" sz="quarter" idx="14"/>
          </p:nvPr>
        </p:nvSpPr>
        <p:spPr>
          <a:xfrm>
            <a:off x="1190627" y="0"/>
            <a:ext cx="3771898" cy="6858000"/>
          </a:xfr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a:lstStyle/>
          <a:p>
            <a:r>
              <a:rPr lang="en-US" dirty="0"/>
              <a:t>Click icon to add picture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843095" y="2496190"/>
            <a:ext cx="3771894" cy="3726810"/>
          </a:xfrm>
        </p:spPr>
        <p:txBody>
          <a:bodyPr>
            <a:normAutofit/>
          </a:bodyPr>
          <a:lstStyle>
            <a:lvl1pPr marL="457200" indent="-457200">
              <a:buFont typeface="+mj-lt"/>
              <a:buAutoNum type="arabicPeriod"/>
              <a:defRPr sz="2400">
                <a:latin typeface="+mn-lt"/>
              </a:defRPr>
            </a:lvl1pPr>
            <a:lvl2pPr marL="685800" indent="-457200">
              <a:buFont typeface="+mj-lt"/>
              <a:buAutoNum type="arabicPeriod"/>
              <a:defRPr sz="2000">
                <a:latin typeface="+mn-lt"/>
              </a:defRPr>
            </a:lvl2pPr>
            <a:lvl3pPr marL="800100" indent="-342900">
              <a:buFont typeface="+mj-lt"/>
              <a:buAutoNum type="arabicPeriod"/>
              <a:defRPr sz="1800">
                <a:latin typeface="+mn-lt"/>
              </a:defRPr>
            </a:lvl3pPr>
            <a:lvl4pPr marL="1028700" indent="-342900">
              <a:buFont typeface="+mj-lt"/>
              <a:buAutoNum type="arabicPeriod"/>
              <a:defRPr sz="1600">
                <a:latin typeface="+mn-lt"/>
              </a:defRPr>
            </a:lvl4pPr>
            <a:lvl5pPr marL="1257300" indent="-342900">
              <a:buFont typeface="+mj-lt"/>
              <a:buAutoNum type="arabicPeriod"/>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0244955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769211"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769211" y="1715532"/>
            <a:ext cx="10653579" cy="422806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7" name="Group 6" hidden="1">
            <a:extLst>
              <a:ext uri="{FF2B5EF4-FFF2-40B4-BE49-F238E27FC236}">
                <a16:creationId xmlns:a16="http://schemas.microsoft.com/office/drawing/2014/main" id="{5E62CEC1-6755-5D17-E4DD-EA2F1FD903D6}"/>
              </a:ext>
            </a:extLst>
          </p:cNvPr>
          <p:cNvGrpSpPr/>
          <p:nvPr/>
        </p:nvGrpSpPr>
        <p:grpSpPr>
          <a:xfrm>
            <a:off x="1" y="0"/>
            <a:ext cx="12191999" cy="6858000"/>
            <a:chOff x="-1" y="0"/>
            <a:chExt cx="12191999" cy="6858000"/>
          </a:xfrm>
        </p:grpSpPr>
        <p:sp>
          <p:nvSpPr>
            <p:cNvPr id="8" name="Rectangle 7">
              <a:extLst>
                <a:ext uri="{FF2B5EF4-FFF2-40B4-BE49-F238E27FC236}">
                  <a16:creationId xmlns:a16="http://schemas.microsoft.com/office/drawing/2014/main" id="{FBA8C55C-0A2D-3C60-D737-6705E87454EC}"/>
                </a:ext>
              </a:extLst>
            </p:cNvPr>
            <p:cNvSpPr/>
            <p:nvPr/>
          </p:nvSpPr>
          <p:spPr>
            <a:xfrm>
              <a:off x="-1" y="635000"/>
              <a:ext cx="12191999" cy="366715"/>
            </a:xfrm>
            <a:prstGeom prst="rect">
              <a:avLst/>
            </a:prstGeom>
            <a:solidFill>
              <a:srgbClr val="FF00A6">
                <a:alpha val="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72E00DF5-2A72-5DDC-EF39-346AE4751805}"/>
                </a:ext>
              </a:extLst>
            </p:cNvPr>
            <p:cNvSpPr/>
            <p:nvPr/>
          </p:nvSpPr>
          <p:spPr>
            <a:xfrm>
              <a:off x="-1" y="1382715"/>
              <a:ext cx="12191999" cy="365760"/>
            </a:xfrm>
            <a:prstGeom prst="rect">
              <a:avLst/>
            </a:prstGeom>
            <a:solidFill>
              <a:srgbClr val="FF00A6">
                <a:alpha val="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A35E25D-29BD-0AAF-D48F-90B60633440A}"/>
                </a:ext>
              </a:extLst>
            </p:cNvPr>
            <p:cNvSpPr/>
            <p:nvPr/>
          </p:nvSpPr>
          <p:spPr>
            <a:xfrm>
              <a:off x="-1" y="2129475"/>
              <a:ext cx="12191999" cy="366715"/>
            </a:xfrm>
            <a:prstGeom prst="rect">
              <a:avLst/>
            </a:prstGeom>
            <a:solidFill>
              <a:srgbClr val="FF00A6">
                <a:alpha val="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39D9074-2416-8B46-DD04-D901B781DAAF}"/>
                </a:ext>
              </a:extLst>
            </p:cNvPr>
            <p:cNvSpPr/>
            <p:nvPr/>
          </p:nvSpPr>
          <p:spPr>
            <a:xfrm>
              <a:off x="-1" y="2877190"/>
              <a:ext cx="12191999" cy="365760"/>
            </a:xfrm>
            <a:prstGeom prst="rect">
              <a:avLst/>
            </a:prstGeom>
            <a:solidFill>
              <a:srgbClr val="FF00A6">
                <a:alpha val="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ECE3AA2-4038-88C4-4171-901BD08741A4}"/>
                </a:ext>
              </a:extLst>
            </p:cNvPr>
            <p:cNvSpPr/>
            <p:nvPr/>
          </p:nvSpPr>
          <p:spPr>
            <a:xfrm>
              <a:off x="-1" y="3615051"/>
              <a:ext cx="12191999" cy="366715"/>
            </a:xfrm>
            <a:prstGeom prst="rect">
              <a:avLst/>
            </a:prstGeom>
            <a:solidFill>
              <a:srgbClr val="FF00A6">
                <a:alpha val="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00193A9-05C0-F4DD-A932-97EF31F9730C}"/>
                </a:ext>
              </a:extLst>
            </p:cNvPr>
            <p:cNvSpPr/>
            <p:nvPr/>
          </p:nvSpPr>
          <p:spPr>
            <a:xfrm>
              <a:off x="-1" y="4362766"/>
              <a:ext cx="12191999" cy="365760"/>
            </a:xfrm>
            <a:prstGeom prst="rect">
              <a:avLst/>
            </a:prstGeom>
            <a:solidFill>
              <a:srgbClr val="FF00A6">
                <a:alpha val="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B5AA71F-9B35-83DF-C1EC-E12F260B2AAF}"/>
                </a:ext>
              </a:extLst>
            </p:cNvPr>
            <p:cNvSpPr/>
            <p:nvPr/>
          </p:nvSpPr>
          <p:spPr>
            <a:xfrm>
              <a:off x="-1" y="5109526"/>
              <a:ext cx="12191999" cy="366715"/>
            </a:xfrm>
            <a:prstGeom prst="rect">
              <a:avLst/>
            </a:prstGeom>
            <a:solidFill>
              <a:srgbClr val="FF00A6">
                <a:alpha val="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7672102-BB5A-256F-C76D-3650EC6D9F1A}"/>
                </a:ext>
              </a:extLst>
            </p:cNvPr>
            <p:cNvSpPr/>
            <p:nvPr/>
          </p:nvSpPr>
          <p:spPr>
            <a:xfrm>
              <a:off x="-1" y="5857241"/>
              <a:ext cx="12191999" cy="365760"/>
            </a:xfrm>
            <a:prstGeom prst="rect">
              <a:avLst/>
            </a:prstGeom>
            <a:solidFill>
              <a:srgbClr val="FF00A6">
                <a:alpha val="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CCF451E-76D1-F002-BA35-FC16E0D6E6FD}"/>
                </a:ext>
              </a:extLst>
            </p:cNvPr>
            <p:cNvSpPr/>
            <p:nvPr/>
          </p:nvSpPr>
          <p:spPr>
            <a:xfrm>
              <a:off x="634034" y="0"/>
              <a:ext cx="556591" cy="6858000"/>
            </a:xfrm>
            <a:prstGeom prst="rect">
              <a:avLst/>
            </a:prstGeom>
            <a:solidFill>
              <a:srgbClr val="7B00FF">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CD47A1A-A396-D899-8C5A-DEE7149BBC49}"/>
                </a:ext>
              </a:extLst>
            </p:cNvPr>
            <p:cNvSpPr/>
            <p:nvPr/>
          </p:nvSpPr>
          <p:spPr>
            <a:xfrm>
              <a:off x="1577009" y="0"/>
              <a:ext cx="556591" cy="6858000"/>
            </a:xfrm>
            <a:prstGeom prst="rect">
              <a:avLst/>
            </a:prstGeom>
            <a:solidFill>
              <a:srgbClr val="7B00FF">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5B18B86-FD0A-EFDE-DC90-27AE21A1A5C2}"/>
                </a:ext>
              </a:extLst>
            </p:cNvPr>
            <p:cNvSpPr/>
            <p:nvPr/>
          </p:nvSpPr>
          <p:spPr>
            <a:xfrm>
              <a:off x="2519984" y="0"/>
              <a:ext cx="556591" cy="6858000"/>
            </a:xfrm>
            <a:prstGeom prst="rect">
              <a:avLst/>
            </a:prstGeom>
            <a:solidFill>
              <a:srgbClr val="7B00FF">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78537D0F-6DC0-D92E-3790-21AA6FC9B10E}"/>
                </a:ext>
              </a:extLst>
            </p:cNvPr>
            <p:cNvSpPr/>
            <p:nvPr/>
          </p:nvSpPr>
          <p:spPr>
            <a:xfrm>
              <a:off x="3462959" y="0"/>
              <a:ext cx="556591" cy="6858000"/>
            </a:xfrm>
            <a:prstGeom prst="rect">
              <a:avLst/>
            </a:prstGeom>
            <a:solidFill>
              <a:srgbClr val="7B00FF">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256208AB-26F9-6BDA-BED4-923EC57199E1}"/>
                </a:ext>
              </a:extLst>
            </p:cNvPr>
            <p:cNvSpPr/>
            <p:nvPr/>
          </p:nvSpPr>
          <p:spPr>
            <a:xfrm>
              <a:off x="4405934" y="0"/>
              <a:ext cx="556591" cy="6858000"/>
            </a:xfrm>
            <a:prstGeom prst="rect">
              <a:avLst/>
            </a:prstGeom>
            <a:solidFill>
              <a:srgbClr val="7B00FF">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1C3C84C3-E8C7-C1F2-A9BF-38B3216C4D50}"/>
                </a:ext>
              </a:extLst>
            </p:cNvPr>
            <p:cNvSpPr/>
            <p:nvPr/>
          </p:nvSpPr>
          <p:spPr>
            <a:xfrm>
              <a:off x="5348909" y="0"/>
              <a:ext cx="556591" cy="6858000"/>
            </a:xfrm>
            <a:prstGeom prst="rect">
              <a:avLst/>
            </a:prstGeom>
            <a:solidFill>
              <a:srgbClr val="7B00FF">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D9A8B812-E44E-033B-2733-FEAB72D376F9}"/>
                </a:ext>
              </a:extLst>
            </p:cNvPr>
            <p:cNvSpPr/>
            <p:nvPr/>
          </p:nvSpPr>
          <p:spPr>
            <a:xfrm>
              <a:off x="6286502" y="0"/>
              <a:ext cx="556591" cy="6858000"/>
            </a:xfrm>
            <a:prstGeom prst="rect">
              <a:avLst/>
            </a:prstGeom>
            <a:solidFill>
              <a:srgbClr val="7B00FF">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242DE017-C716-BDFF-4124-5C7CAE7D5A0F}"/>
                </a:ext>
              </a:extLst>
            </p:cNvPr>
            <p:cNvSpPr/>
            <p:nvPr/>
          </p:nvSpPr>
          <p:spPr>
            <a:xfrm>
              <a:off x="7229477" y="0"/>
              <a:ext cx="556591" cy="6858000"/>
            </a:xfrm>
            <a:prstGeom prst="rect">
              <a:avLst/>
            </a:prstGeom>
            <a:solidFill>
              <a:srgbClr val="7B00FF">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C0A202B5-55A5-5485-CF20-A09AA56298D0}"/>
                </a:ext>
              </a:extLst>
            </p:cNvPr>
            <p:cNvSpPr/>
            <p:nvPr/>
          </p:nvSpPr>
          <p:spPr>
            <a:xfrm>
              <a:off x="8172452" y="0"/>
              <a:ext cx="556591" cy="6858000"/>
            </a:xfrm>
            <a:prstGeom prst="rect">
              <a:avLst/>
            </a:prstGeom>
            <a:solidFill>
              <a:srgbClr val="7B00FF">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013BDEF1-1BC5-43BD-754B-851F426BEBAF}"/>
                </a:ext>
              </a:extLst>
            </p:cNvPr>
            <p:cNvSpPr/>
            <p:nvPr/>
          </p:nvSpPr>
          <p:spPr>
            <a:xfrm>
              <a:off x="9115427" y="0"/>
              <a:ext cx="556591" cy="6858000"/>
            </a:xfrm>
            <a:prstGeom prst="rect">
              <a:avLst/>
            </a:prstGeom>
            <a:solidFill>
              <a:srgbClr val="7B00FF">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BA99DDB9-B348-83E3-1C05-F7F44DA41648}"/>
                </a:ext>
              </a:extLst>
            </p:cNvPr>
            <p:cNvSpPr/>
            <p:nvPr/>
          </p:nvSpPr>
          <p:spPr>
            <a:xfrm>
              <a:off x="10058402" y="0"/>
              <a:ext cx="556591" cy="6858000"/>
            </a:xfrm>
            <a:prstGeom prst="rect">
              <a:avLst/>
            </a:prstGeom>
            <a:solidFill>
              <a:srgbClr val="7B00FF">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B91D80EB-3C24-9C73-564F-9D9CD41708FF}"/>
                </a:ext>
              </a:extLst>
            </p:cNvPr>
            <p:cNvSpPr/>
            <p:nvPr/>
          </p:nvSpPr>
          <p:spPr>
            <a:xfrm>
              <a:off x="11001377" y="0"/>
              <a:ext cx="556591" cy="6858000"/>
            </a:xfrm>
            <a:prstGeom prst="rect">
              <a:avLst/>
            </a:prstGeom>
            <a:solidFill>
              <a:srgbClr val="7B00FF">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0" name="Footer Placeholder 4">
            <a:extLst>
              <a:ext uri="{FF2B5EF4-FFF2-40B4-BE49-F238E27FC236}">
                <a16:creationId xmlns:a16="http://schemas.microsoft.com/office/drawing/2014/main" id="{ABCCC75E-346A-D106-EBC3-DD4231D5F2DC}"/>
              </a:ext>
            </a:extLst>
          </p:cNvPr>
          <p:cNvSpPr>
            <a:spLocks noGrp="1"/>
          </p:cNvSpPr>
          <p:nvPr>
            <p:ph type="ftr" sz="quarter" idx="3"/>
          </p:nvPr>
        </p:nvSpPr>
        <p:spPr>
          <a:xfrm>
            <a:off x="8735430" y="6114097"/>
            <a:ext cx="2447884" cy="365125"/>
          </a:xfrm>
          <a:prstGeom prst="rect">
            <a:avLst/>
          </a:prstGeom>
        </p:spPr>
        <p:txBody>
          <a:bodyPr/>
          <a:lstStyle>
            <a:lvl1pPr>
              <a:defRPr sz="1400"/>
            </a:lvl1pPr>
          </a:lstStyle>
          <a:p>
            <a:pPr algn="r"/>
            <a:r>
              <a:rPr lang="en-US" dirty="0"/>
              <a:t>High-impact sales strategies</a:t>
            </a:r>
          </a:p>
        </p:txBody>
      </p:sp>
      <p:sp>
        <p:nvSpPr>
          <p:cNvPr id="31" name="Slide Number Placeholder 5">
            <a:extLst>
              <a:ext uri="{FF2B5EF4-FFF2-40B4-BE49-F238E27FC236}">
                <a16:creationId xmlns:a16="http://schemas.microsoft.com/office/drawing/2014/main" id="{EEA02095-28E3-4062-860F-CF0051DC1F1A}"/>
              </a:ext>
            </a:extLst>
          </p:cNvPr>
          <p:cNvSpPr>
            <a:spLocks noGrp="1"/>
          </p:cNvSpPr>
          <p:nvPr>
            <p:ph type="sldNum" sz="quarter" idx="4"/>
          </p:nvPr>
        </p:nvSpPr>
        <p:spPr>
          <a:xfrm>
            <a:off x="11282733" y="6116452"/>
            <a:ext cx="429207" cy="365125"/>
          </a:xfrm>
          <a:prstGeom prst="rect">
            <a:avLst/>
          </a:prstGeom>
        </p:spPr>
        <p:txBody>
          <a:bodyPr/>
          <a:lstStyle>
            <a:lvl1pPr>
              <a:defRPr sz="1400"/>
            </a:lvl1pPr>
          </a:lstStyle>
          <a:p>
            <a:fld id="{CC057153-B650-4DEB-B370-79DDCFDCE934}" type="slidenum">
              <a:rPr lang="en-US" smtClean="0"/>
              <a:pPr/>
              <a:t>‹#›</a:t>
            </a:fld>
            <a:endParaRPr lang="en-US" dirty="0"/>
          </a:p>
        </p:txBody>
      </p:sp>
      <p:sp>
        <p:nvSpPr>
          <p:cNvPr id="48" name="Date Placeholder 6">
            <a:extLst>
              <a:ext uri="{FF2B5EF4-FFF2-40B4-BE49-F238E27FC236}">
                <a16:creationId xmlns:a16="http://schemas.microsoft.com/office/drawing/2014/main" id="{C0C32C00-0E9C-077D-6893-59C408D35E1B}"/>
              </a:ext>
            </a:extLst>
          </p:cNvPr>
          <p:cNvSpPr>
            <a:spLocks noGrp="1"/>
          </p:cNvSpPr>
          <p:nvPr>
            <p:ph type="dt" sz="half" idx="2"/>
          </p:nvPr>
        </p:nvSpPr>
        <p:spPr>
          <a:xfrm>
            <a:off x="480060" y="6114096"/>
            <a:ext cx="3494314" cy="365125"/>
          </a:xfrm>
          <a:prstGeom prst="rect">
            <a:avLst/>
          </a:prstGeom>
        </p:spPr>
        <p:txBody>
          <a:bodyPr/>
          <a:lstStyle>
            <a:lvl1pPr>
              <a:defRPr lang="en-US" sz="1400" kern="1200" dirty="0">
                <a:solidFill>
                  <a:schemeClr val="tx1"/>
                </a:solidFill>
                <a:latin typeface="+mn-lt"/>
                <a:ea typeface="+mn-ea"/>
                <a:cs typeface="+mn-cs"/>
              </a:defRPr>
            </a:lvl1pPr>
          </a:lstStyle>
          <a:p>
            <a:endParaRPr lang="en-US" dirty="0"/>
          </a:p>
        </p:txBody>
      </p:sp>
    </p:spTree>
    <p:extLst>
      <p:ext uri="{BB962C8B-B14F-4D97-AF65-F5344CB8AC3E}">
        <p14:creationId xmlns:p14="http://schemas.microsoft.com/office/powerpoint/2010/main" val="1579806993"/>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 id="2147483829" r:id="rId14"/>
    <p:sldLayoutId id="2147483830" r:id="rId15"/>
    <p:sldLayoutId id="2147483831" r:id="rId16"/>
    <p:sldLayoutId id="2147483832" r:id="rId17"/>
    <p:sldLayoutId id="2147483833" r:id="rId18"/>
    <p:sldLayoutId id="2147483834" r:id="rId19"/>
    <p:sldLayoutId id="2147483835" r:id="rId20"/>
    <p:sldLayoutId id="2147483836" r:id="rId21"/>
    <p:sldLayoutId id="2147483837" r:id="rId22"/>
    <p:sldLayoutId id="2147483838" r:id="rId23"/>
    <p:sldLayoutId id="2147483839" r:id="rId24"/>
    <p:sldLayoutId id="2147483840" r:id="rId25"/>
    <p:sldLayoutId id="2147483841" r:id="rId26"/>
    <p:sldLayoutId id="2147483842" r:id="rId27"/>
    <p:sldLayoutId id="2147483843" r:id="rId28"/>
    <p:sldLayoutId id="2147483844" r:id="rId29"/>
    <p:sldLayoutId id="2147483845" r:id="rId30"/>
    <p:sldLayoutId id="2147483846" r:id="rId31"/>
    <p:sldLayoutId id="2147483847" r:id="rId32"/>
    <p:sldLayoutId id="2147483848" r:id="rId33"/>
    <p:sldLayoutId id="2147483849" r:id="rId34"/>
    <p:sldLayoutId id="2147483850" r:id="rId35"/>
    <p:sldLayoutId id="2147483851" r:id="rId36"/>
    <p:sldLayoutId id="2147483852" r:id="rId37"/>
    <p:sldLayoutId id="2147483853" r:id="rId38"/>
    <p:sldLayoutId id="2147483854" r:id="rId39"/>
    <p:sldLayoutId id="2147483855" r:id="rId40"/>
    <p:sldLayoutId id="2147483856" r:id="rId41"/>
    <p:sldLayoutId id="2147483857" r:id="rId42"/>
    <p:sldLayoutId id="2147483858" r:id="rId43"/>
    <p:sldLayoutId id="2147483859" r:id="rId44"/>
    <p:sldLayoutId id="2147483860" r:id="rId45"/>
    <p:sldLayoutId id="2147483861" r:id="rId46"/>
    <p:sldLayoutId id="2147483862" r:id="rId47"/>
    <p:sldLayoutId id="2147483863" r:id="rId48"/>
    <p:sldLayoutId id="2147483864" r:id="rId49"/>
    <p:sldLayoutId id="2147483865" r:id="rId50"/>
    <p:sldLayoutId id="2147483866" r:id="rId51"/>
  </p:sldLayoutIdLst>
  <p:hf hdr="0" dt="0"/>
  <p:txStyles>
    <p:titleStyle>
      <a:lvl1pPr algn="l" defTabSz="914400" rtl="0" eaLnBrk="1" latinLnBrk="0" hangingPunct="1">
        <a:lnSpc>
          <a:spcPct val="80000"/>
        </a:lnSpc>
        <a:spcBef>
          <a:spcPct val="0"/>
        </a:spcBef>
        <a:buNone/>
        <a:defRPr sz="5400" b="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b="0" i="0" kern="1200">
          <a:solidFill>
            <a:schemeClr val="tx1"/>
          </a:solidFill>
          <a:latin typeface="Aptos Display" panose="020B0004020202020204" pitchFamily="34" charset="0"/>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b="0" i="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b="0" i="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s://commons.wikimedia.org/wiki/Spectru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2.xml"/><Relationship Id="rId1" Type="http://schemas.openxmlformats.org/officeDocument/2006/relationships/slideLayout" Target="../slideLayouts/slideLayout47.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50.xml"/><Relationship Id="rId6" Type="http://schemas.openxmlformats.org/officeDocument/2006/relationships/hyperlink" Target="https://creativecommons.org/licenses/by-nc-sa/3.0/" TargetMode="External"/><Relationship Id="rId5" Type="http://schemas.openxmlformats.org/officeDocument/2006/relationships/hyperlink" Target="https://flatworldknowledge.lardbucket.org/books/public-speaking-practice-and-ethics/s05-ethics-matters-understanding-t.html" TargetMode="Externa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creativecommons.org/licenses/by/3.0/" TargetMode="External"/><Relationship Id="rId5" Type="http://schemas.openxmlformats.org/officeDocument/2006/relationships/hyperlink" Target="https://womentakingastand.blogspot.com/2010/07/having-strong-roots.html" TargetMode="Externa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8.xml"/><Relationship Id="rId5" Type="http://schemas.openxmlformats.org/officeDocument/2006/relationships/hyperlink" Target="https://creativecommons.org/licenses/by-sa/3.0/" TargetMode="External"/><Relationship Id="rId4" Type="http://schemas.openxmlformats.org/officeDocument/2006/relationships/hyperlink" Target="https://en.wikipedia.org/wiki/Roo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7989-07E4-B482-9F2A-EBF670F7FA92}"/>
              </a:ext>
            </a:extLst>
          </p:cNvPr>
          <p:cNvSpPr>
            <a:spLocks noGrp="1"/>
          </p:cNvSpPr>
          <p:nvPr>
            <p:ph type="ctrTitle"/>
          </p:nvPr>
        </p:nvSpPr>
        <p:spPr>
          <a:xfrm>
            <a:off x="803188" y="239722"/>
            <a:ext cx="6005385" cy="2421924"/>
          </a:xfrm>
        </p:spPr>
        <p:txBody>
          <a:bodyPr anchor="t">
            <a:normAutofit fontScale="90000"/>
          </a:bodyPr>
          <a:lstStyle/>
          <a:p>
            <a:pPr algn="ctr"/>
            <a:r>
              <a:rPr lang="en-US" sz="4000" dirty="0">
                <a:latin typeface="Bodoni MT" panose="02070603080606020203" pitchFamily="18" charset="0"/>
              </a:rPr>
              <a:t>The Sustainable Lawyer:</a:t>
            </a:r>
            <a:br>
              <a:rPr lang="en-US" sz="4000" dirty="0">
                <a:latin typeface="Bodoni MT" panose="02070603080606020203" pitchFamily="18" charset="0"/>
              </a:rPr>
            </a:br>
            <a:br>
              <a:rPr lang="en-US" sz="4000" dirty="0">
                <a:latin typeface="Bodoni MT" panose="02070603080606020203" pitchFamily="18" charset="0"/>
              </a:rPr>
            </a:br>
            <a:r>
              <a:rPr lang="en-US" sz="12800" dirty="0">
                <a:latin typeface="Cochocib Script Latin Pro" panose="02000503000000020003" pitchFamily="2" charset="0"/>
              </a:rPr>
              <a:t>Rooted</a:t>
            </a:r>
            <a:br>
              <a:rPr lang="en-US" sz="12800" dirty="0">
                <a:solidFill>
                  <a:srgbClr val="00B050"/>
                </a:solidFill>
                <a:latin typeface="Cochocib Script Latin Pro" panose="02000503000000020003" pitchFamily="2" charset="0"/>
              </a:rPr>
            </a:br>
            <a:r>
              <a:rPr lang="en-US" sz="12800" dirty="0">
                <a:latin typeface="Cochocib Script Latin Pro" panose="02000503000000020003" pitchFamily="2" charset="0"/>
              </a:rPr>
              <a:t>Growing</a:t>
            </a:r>
            <a:br>
              <a:rPr lang="en-US" sz="12800" dirty="0">
                <a:solidFill>
                  <a:srgbClr val="00B050"/>
                </a:solidFill>
                <a:latin typeface="Cochocib Script Latin Pro" panose="02000503000000020003" pitchFamily="2" charset="0"/>
              </a:rPr>
            </a:br>
            <a:r>
              <a:rPr lang="en-US" sz="12800" dirty="0">
                <a:latin typeface="Cochocib Script Latin Pro" panose="02000503000000020003" pitchFamily="2" charset="0"/>
              </a:rPr>
              <a:t>Thriving</a:t>
            </a:r>
            <a:r>
              <a:rPr lang="en-US" sz="4000" dirty="0">
                <a:solidFill>
                  <a:srgbClr val="00B050"/>
                </a:solidFill>
                <a:latin typeface="Bodoni MT" panose="02070603080606020203" pitchFamily="18" charset="0"/>
              </a:rPr>
              <a:t> </a:t>
            </a:r>
            <a:br>
              <a:rPr lang="en-US" sz="4000" dirty="0"/>
            </a:br>
            <a:r>
              <a:rPr lang="en-US" sz="4000" dirty="0"/>
              <a:t>			</a:t>
            </a:r>
            <a:br>
              <a:rPr lang="en-US" sz="4000" dirty="0"/>
            </a:br>
            <a:r>
              <a:rPr lang="en-US" sz="4000" dirty="0"/>
              <a:t>		   </a:t>
            </a:r>
            <a:br>
              <a:rPr lang="en-US" sz="4000" dirty="0"/>
            </a:br>
            <a:br>
              <a:rPr lang="en-US" sz="4000" dirty="0"/>
            </a:br>
            <a:br>
              <a:rPr lang="en-US" sz="4000" dirty="0"/>
            </a:br>
            <a:br>
              <a:rPr lang="en-US" sz="4000" dirty="0"/>
            </a:br>
            <a:endParaRPr lang="en-US" sz="4000" dirty="0">
              <a:latin typeface="Aharoni" panose="02010803020104030203" pitchFamily="2" charset="-79"/>
              <a:cs typeface="Aharoni" panose="02010803020104030203" pitchFamily="2" charset="-79"/>
            </a:endParaRPr>
          </a:p>
        </p:txBody>
      </p:sp>
      <p:pic>
        <p:nvPicPr>
          <p:cNvPr id="5" name="Picture Placeholder 4" descr="A close up of a plant">
            <a:extLst>
              <a:ext uri="{FF2B5EF4-FFF2-40B4-BE49-F238E27FC236}">
                <a16:creationId xmlns:a16="http://schemas.microsoft.com/office/drawing/2014/main" id="{55A6D12F-873E-B6FD-EDF4-307756D14ABB}"/>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r="-4" b="10"/>
          <a:stretch>
            <a:fillRect/>
          </a:stretch>
        </p:blipFill>
        <p:spPr>
          <a:xfrm>
            <a:off x="7224097" y="10"/>
            <a:ext cx="3777281" cy="6857990"/>
          </a:xfrm>
          <a:noFill/>
        </p:spPr>
      </p:pic>
      <p:sp>
        <p:nvSpPr>
          <p:cNvPr id="4" name="TextBox 3">
            <a:extLst>
              <a:ext uri="{FF2B5EF4-FFF2-40B4-BE49-F238E27FC236}">
                <a16:creationId xmlns:a16="http://schemas.microsoft.com/office/drawing/2014/main" id="{479AFA21-FA00-64A0-E905-2AA6F138BCEC}"/>
              </a:ext>
            </a:extLst>
          </p:cNvPr>
          <p:cNvSpPr txBox="1"/>
          <p:nvPr/>
        </p:nvSpPr>
        <p:spPr>
          <a:xfrm>
            <a:off x="-321277" y="5719227"/>
            <a:ext cx="7797114" cy="1138773"/>
          </a:xfrm>
          <a:prstGeom prst="rect">
            <a:avLst/>
          </a:prstGeom>
          <a:noFill/>
        </p:spPr>
        <p:txBody>
          <a:bodyPr wrap="square" rtlCol="0">
            <a:spAutoFit/>
          </a:bodyPr>
          <a:lstStyle/>
          <a:p>
            <a:pPr algn="ctr"/>
            <a:r>
              <a:rPr lang="en-US" sz="1600" dirty="0"/>
              <a:t>Captain Ronda Webb, M.A., Esq.</a:t>
            </a:r>
          </a:p>
          <a:p>
            <a:pPr algn="ctr"/>
            <a:r>
              <a:rPr lang="en-US" sz="1600" dirty="0"/>
              <a:t>Tennessee Alliance for Legal Services – Equal Justice University Conference </a:t>
            </a:r>
          </a:p>
          <a:p>
            <a:pPr algn="ctr"/>
            <a:r>
              <a:rPr lang="en-US" sz="1600" dirty="0"/>
              <a:t>August 2026</a:t>
            </a:r>
          </a:p>
          <a:p>
            <a:endParaRPr lang="en-US" dirty="0"/>
          </a:p>
        </p:txBody>
      </p:sp>
      <p:pic>
        <p:nvPicPr>
          <p:cNvPr id="8" name="Picture 2" descr="Home">
            <a:extLst>
              <a:ext uri="{FF2B5EF4-FFF2-40B4-BE49-F238E27FC236}">
                <a16:creationId xmlns:a16="http://schemas.microsoft.com/office/drawing/2014/main" id="{DEE9C8AC-A895-4E00-764C-8B15758BCA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8" y="0"/>
            <a:ext cx="1190622" cy="47944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831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C3ACDC-A2C5-A3B8-9161-884A976D0535}"/>
              </a:ext>
            </a:extLst>
          </p:cNvPr>
          <p:cNvSpPr>
            <a:spLocks noGrp="1"/>
          </p:cNvSpPr>
          <p:nvPr>
            <p:ph sz="quarter" idx="13"/>
          </p:nvPr>
        </p:nvSpPr>
        <p:spPr>
          <a:xfrm>
            <a:off x="7673546" y="4075135"/>
            <a:ext cx="4421495" cy="2526339"/>
          </a:xfrm>
        </p:spPr>
        <p:txBody>
          <a:bodyPr>
            <a:normAutofit/>
          </a:bodyPr>
          <a:lstStyle/>
          <a:p>
            <a:r>
              <a:rPr lang="en-US" sz="15000" dirty="0">
                <a:latin typeface="Bodoni MT" panose="02070603080606020203" pitchFamily="18" charset="0"/>
              </a:rPr>
              <a:t>74%</a:t>
            </a:r>
          </a:p>
        </p:txBody>
      </p:sp>
      <p:sp>
        <p:nvSpPr>
          <p:cNvPr id="4" name="Content Placeholder 2">
            <a:extLst>
              <a:ext uri="{FF2B5EF4-FFF2-40B4-BE49-F238E27FC236}">
                <a16:creationId xmlns:a16="http://schemas.microsoft.com/office/drawing/2014/main" id="{AC82A999-FF80-50C8-343F-32F76757E299}"/>
              </a:ext>
            </a:extLst>
          </p:cNvPr>
          <p:cNvSpPr txBox="1">
            <a:spLocks/>
          </p:cNvSpPr>
          <p:nvPr/>
        </p:nvSpPr>
        <p:spPr>
          <a:xfrm>
            <a:off x="4226010" y="1646454"/>
            <a:ext cx="4030196" cy="2705101"/>
          </a:xfrm>
          <a:prstGeom prst="rect">
            <a:avLst/>
          </a:prstGeom>
        </p:spPr>
        <p:txBody>
          <a:bodyPr vert="horz" lIns="91440" tIns="45720" rIns="91440" bIns="45720" rtlCol="0" anchor="b">
            <a:normAutofit/>
          </a:bodyPr>
          <a:lstStyle>
            <a:lvl1pPr marL="0" indent="0" algn="ctr" defTabSz="914400" rtl="0" eaLnBrk="1" latinLnBrk="0" hangingPunct="1">
              <a:lnSpc>
                <a:spcPct val="90000"/>
              </a:lnSpc>
              <a:spcBef>
                <a:spcPts val="1000"/>
              </a:spcBef>
              <a:buFont typeface="Arial" panose="020B0604020202020204" pitchFamily="34" charset="0"/>
              <a:buNone/>
              <a:defRPr sz="23200" b="1" i="0" kern="1200">
                <a:solidFill>
                  <a:schemeClr val="tx1"/>
                </a:solidFill>
                <a:latin typeface="+mj-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b="0" i="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b="0" i="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0" dirty="0">
                <a:latin typeface="Bodoni MT" panose="02070603080606020203" pitchFamily="18" charset="0"/>
              </a:rPr>
              <a:t>26%</a:t>
            </a:r>
          </a:p>
        </p:txBody>
      </p:sp>
      <p:sp>
        <p:nvSpPr>
          <p:cNvPr id="6" name="Content Placeholder 2">
            <a:extLst>
              <a:ext uri="{FF2B5EF4-FFF2-40B4-BE49-F238E27FC236}">
                <a16:creationId xmlns:a16="http://schemas.microsoft.com/office/drawing/2014/main" id="{50593397-247B-FF47-086F-F67688ECC573}"/>
              </a:ext>
            </a:extLst>
          </p:cNvPr>
          <p:cNvSpPr txBox="1">
            <a:spLocks/>
          </p:cNvSpPr>
          <p:nvPr/>
        </p:nvSpPr>
        <p:spPr>
          <a:xfrm>
            <a:off x="-191530" y="0"/>
            <a:ext cx="5776784" cy="2411545"/>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3200" b="1" i="0" kern="1200">
                <a:solidFill>
                  <a:schemeClr val="tx1"/>
                </a:solidFill>
                <a:latin typeface="+mj-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b="0" i="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b="0" i="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0" dirty="0">
                <a:latin typeface="Bodoni MT" panose="02070603080606020203" pitchFamily="18" charset="0"/>
              </a:rPr>
              <a:t>28%</a:t>
            </a:r>
          </a:p>
        </p:txBody>
      </p:sp>
    </p:spTree>
    <p:extLst>
      <p:ext uri="{BB962C8B-B14F-4D97-AF65-F5344CB8AC3E}">
        <p14:creationId xmlns:p14="http://schemas.microsoft.com/office/powerpoint/2010/main" val="274604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heel(1)">
                                      <p:cBhvr>
                                        <p:cTn id="19"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8EF23-DB3E-FB9A-2B5C-C4C648A294A5}"/>
            </a:ext>
          </a:extLst>
        </p:cNvPr>
        <p:cNvGrpSpPr/>
        <p:nvPr/>
      </p:nvGrpSpPr>
      <p:grpSpPr>
        <a:xfrm>
          <a:off x="0" y="0"/>
          <a:ext cx="0" cy="0"/>
          <a:chOff x="0" y="0"/>
          <a:chExt cx="0" cy="0"/>
        </a:xfrm>
      </p:grpSpPr>
      <p:pic>
        <p:nvPicPr>
          <p:cNvPr id="8" name="Picture 7" descr="Leverage Sequence-Based Segments in Google Analytics">
            <a:extLst>
              <a:ext uri="{FF2B5EF4-FFF2-40B4-BE49-F238E27FC236}">
                <a16:creationId xmlns:a16="http://schemas.microsoft.com/office/drawing/2014/main" id="{3AFDDA87-3323-784E-251F-E337430979AC}"/>
              </a:ext>
            </a:extLst>
          </p:cNvPr>
          <p:cNvPicPr>
            <a:picLocks noChangeAspect="1"/>
          </p:cNvPicPr>
          <p:nvPr/>
        </p:nvPicPr>
        <p:blipFill>
          <a:blip r:embed="rId3"/>
          <a:stretch>
            <a:fillRect/>
          </a:stretch>
        </p:blipFill>
        <p:spPr>
          <a:xfrm>
            <a:off x="0" y="466292"/>
            <a:ext cx="11826240" cy="405384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 name="Title 1">
            <a:extLst>
              <a:ext uri="{FF2B5EF4-FFF2-40B4-BE49-F238E27FC236}">
                <a16:creationId xmlns:a16="http://schemas.microsoft.com/office/drawing/2014/main" id="{8ABB4E91-4C8F-93A3-ABE0-0B1F2E6EC0D0}"/>
              </a:ext>
            </a:extLst>
          </p:cNvPr>
          <p:cNvSpPr>
            <a:spLocks noGrp="1"/>
          </p:cNvSpPr>
          <p:nvPr>
            <p:ph type="ctrTitle"/>
          </p:nvPr>
        </p:nvSpPr>
        <p:spPr>
          <a:xfrm>
            <a:off x="165153" y="4616178"/>
            <a:ext cx="11460480" cy="786384"/>
          </a:xfrm>
        </p:spPr>
        <p:txBody>
          <a:bodyPr anchor="b">
            <a:normAutofit/>
          </a:bodyPr>
          <a:lstStyle/>
          <a:p>
            <a:r>
              <a:rPr lang="en-US" sz="4800" dirty="0">
                <a:latin typeface="Bodoni MT" panose="02070603080606020203" pitchFamily="18" charset="0"/>
              </a:rPr>
              <a:t>Activity #2</a:t>
            </a:r>
          </a:p>
        </p:txBody>
      </p:sp>
      <p:sp>
        <p:nvSpPr>
          <p:cNvPr id="4" name="Content Placeholder 3">
            <a:extLst>
              <a:ext uri="{FF2B5EF4-FFF2-40B4-BE49-F238E27FC236}">
                <a16:creationId xmlns:a16="http://schemas.microsoft.com/office/drawing/2014/main" id="{B2D78B2A-A344-E7A7-E49C-5997A9706062}"/>
              </a:ext>
            </a:extLst>
          </p:cNvPr>
          <p:cNvSpPr>
            <a:spLocks noGrp="1"/>
          </p:cNvSpPr>
          <p:nvPr>
            <p:ph type="subTitle" idx="1"/>
          </p:nvPr>
        </p:nvSpPr>
        <p:spPr>
          <a:xfrm>
            <a:off x="65734" y="5461485"/>
            <a:ext cx="11460480" cy="471668"/>
          </a:xfrm>
        </p:spPr>
        <p:txBody>
          <a:bodyPr anchor="t">
            <a:noAutofit/>
          </a:bodyPr>
          <a:lstStyle/>
          <a:p>
            <a:pPr marL="0" indent="0">
              <a:buNone/>
            </a:pPr>
            <a:r>
              <a:rPr lang="en-US" sz="4000" dirty="0">
                <a:latin typeface="Bodoni MT" panose="02070603080606020203" pitchFamily="18" charset="0"/>
              </a:rPr>
              <a:t>“Career Satisfaction Spectrum”</a:t>
            </a:r>
          </a:p>
        </p:txBody>
      </p:sp>
      <p:sp>
        <p:nvSpPr>
          <p:cNvPr id="17" name="Footer Placeholder 16">
            <a:extLst>
              <a:ext uri="{FF2B5EF4-FFF2-40B4-BE49-F238E27FC236}">
                <a16:creationId xmlns:a16="http://schemas.microsoft.com/office/drawing/2014/main" id="{52901E54-CA19-3E9F-8249-D4D15CED1592}"/>
              </a:ext>
            </a:extLst>
          </p:cNvPr>
          <p:cNvSpPr>
            <a:spLocks noGrp="1"/>
          </p:cNvSpPr>
          <p:nvPr>
            <p:ph type="ftr" sz="quarter" idx="15"/>
          </p:nvPr>
        </p:nvSpPr>
        <p:spPr>
          <a:xfrm>
            <a:off x="9078330" y="6444297"/>
            <a:ext cx="2447884" cy="365125"/>
          </a:xfrm>
        </p:spPr>
        <p:txBody>
          <a:bodyPr>
            <a:normAutofit/>
          </a:bodyPr>
          <a:lstStyle/>
          <a:p>
            <a:pPr algn="r">
              <a:spcAft>
                <a:spcPts val="600"/>
              </a:spcAft>
            </a:pPr>
            <a:r>
              <a:rPr lang="en-US" dirty="0"/>
              <a:t>The Sustainable Lawyer</a:t>
            </a:r>
          </a:p>
        </p:txBody>
      </p:sp>
      <p:sp>
        <p:nvSpPr>
          <p:cNvPr id="18" name="Slide Number Placeholder 17">
            <a:extLst>
              <a:ext uri="{FF2B5EF4-FFF2-40B4-BE49-F238E27FC236}">
                <a16:creationId xmlns:a16="http://schemas.microsoft.com/office/drawing/2014/main" id="{F2970842-8DD8-D2AE-8428-77FFA6CB6577}"/>
              </a:ext>
            </a:extLst>
          </p:cNvPr>
          <p:cNvSpPr>
            <a:spLocks noGrp="1"/>
          </p:cNvSpPr>
          <p:nvPr>
            <p:ph type="sldNum" sz="quarter" idx="16"/>
          </p:nvPr>
        </p:nvSpPr>
        <p:spPr>
          <a:xfrm>
            <a:off x="11625633" y="6446652"/>
            <a:ext cx="429207" cy="365125"/>
          </a:xfrm>
        </p:spPr>
        <p:txBody>
          <a:bodyPr>
            <a:normAutofit/>
          </a:bodyPr>
          <a:lstStyle/>
          <a:p>
            <a:pPr>
              <a:spcAft>
                <a:spcPts val="600"/>
              </a:spcAft>
            </a:pPr>
            <a:fld id="{CC057153-B650-4DEB-B370-79DDCFDCE934}" type="slidenum">
              <a:rPr lang="en-US" smtClean="0"/>
              <a:pPr>
                <a:spcAft>
                  <a:spcPts val="600"/>
                </a:spcAft>
              </a:pPr>
              <a:t>11</a:t>
            </a:fld>
            <a:endParaRPr lang="en-US" dirty="0"/>
          </a:p>
        </p:txBody>
      </p:sp>
      <p:sp>
        <p:nvSpPr>
          <p:cNvPr id="7" name="TextBox 6">
            <a:extLst>
              <a:ext uri="{FF2B5EF4-FFF2-40B4-BE49-F238E27FC236}">
                <a16:creationId xmlns:a16="http://schemas.microsoft.com/office/drawing/2014/main" id="{7C3DED98-FC9E-AC20-2D06-1FF18A2153CF}"/>
              </a:ext>
            </a:extLst>
          </p:cNvPr>
          <p:cNvSpPr txBox="1"/>
          <p:nvPr/>
        </p:nvSpPr>
        <p:spPr>
          <a:xfrm>
            <a:off x="9759924" y="6870700"/>
            <a:ext cx="2432076"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4" tooltip="https://commons.wikimedia.org/wiki/Spectrum">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dirty="0">
              <a:solidFill>
                <a:srgbClr val="FFFFFF"/>
              </a:solidFill>
            </a:endParaRPr>
          </a:p>
        </p:txBody>
      </p:sp>
    </p:spTree>
    <p:extLst>
      <p:ext uri="{BB962C8B-B14F-4D97-AF65-F5344CB8AC3E}">
        <p14:creationId xmlns:p14="http://schemas.microsoft.com/office/powerpoint/2010/main" val="1988413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322CA-AD58-41C6-53A2-00BF5481BC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7B6930-1512-8BE3-6037-E7885E711825}"/>
              </a:ext>
            </a:extLst>
          </p:cNvPr>
          <p:cNvSpPr>
            <a:spLocks noGrp="1"/>
          </p:cNvSpPr>
          <p:nvPr>
            <p:ph type="title"/>
          </p:nvPr>
        </p:nvSpPr>
        <p:spPr>
          <a:xfrm>
            <a:off x="6215447" y="694944"/>
            <a:ext cx="5560541" cy="1554480"/>
          </a:xfrm>
        </p:spPr>
        <p:txBody>
          <a:bodyPr anchor="b">
            <a:noAutofit/>
          </a:bodyPr>
          <a:lstStyle/>
          <a:p>
            <a:r>
              <a:rPr lang="en-US" sz="5000" dirty="0">
                <a:latin typeface="Bodoni MT" panose="02070603080606020203" pitchFamily="18" charset="0"/>
              </a:rPr>
              <a:t>Growth: Career Satisfaction</a:t>
            </a:r>
          </a:p>
        </p:txBody>
      </p:sp>
      <p:pic>
        <p:nvPicPr>
          <p:cNvPr id="5" name="Picture 4" descr="Indoor plant">
            <a:extLst>
              <a:ext uri="{FF2B5EF4-FFF2-40B4-BE49-F238E27FC236}">
                <a16:creationId xmlns:a16="http://schemas.microsoft.com/office/drawing/2014/main" id="{BC67AE92-F17D-E0D8-C672-170B0D5C23EC}"/>
              </a:ext>
            </a:extLst>
          </p:cNvPr>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16027" r="24610" b="-1"/>
          <a:stretch>
            <a:fillRect/>
          </a:stretch>
        </p:blipFill>
        <p:spPr>
          <a:xfrm>
            <a:off x="20" y="10"/>
            <a:ext cx="6099028" cy="6857990"/>
          </a:xfrm>
          <a:prstGeom prst="rect">
            <a:avLst/>
          </a:prstGeom>
          <a:noFill/>
        </p:spPr>
      </p:pic>
      <p:sp>
        <p:nvSpPr>
          <p:cNvPr id="3" name="Content Placeholder 2">
            <a:extLst>
              <a:ext uri="{FF2B5EF4-FFF2-40B4-BE49-F238E27FC236}">
                <a16:creationId xmlns:a16="http://schemas.microsoft.com/office/drawing/2014/main" id="{F486ECB8-CC4B-1C0F-9B6B-D6CEC1FB2686}"/>
              </a:ext>
            </a:extLst>
          </p:cNvPr>
          <p:cNvSpPr>
            <a:spLocks noGrp="1"/>
          </p:cNvSpPr>
          <p:nvPr>
            <p:ph sz="quarter" idx="13"/>
          </p:nvPr>
        </p:nvSpPr>
        <p:spPr>
          <a:xfrm>
            <a:off x="6450227" y="2780270"/>
            <a:ext cx="5071213" cy="3382786"/>
          </a:xfrm>
        </p:spPr>
        <p:txBody>
          <a:bodyPr>
            <a:normAutofit/>
          </a:bodyPr>
          <a:lstStyle/>
          <a:p>
            <a:pPr marL="0" indent="0">
              <a:buNone/>
            </a:pPr>
            <a:endParaRPr lang="en-US" b="1" dirty="0"/>
          </a:p>
          <a:p>
            <a:r>
              <a:rPr lang="en-US" b="1" dirty="0">
                <a:latin typeface="Bodoni MT" panose="02070603080606020203" pitchFamily="18" charset="0"/>
              </a:rPr>
              <a:t>Work-Life Balance</a:t>
            </a:r>
          </a:p>
          <a:p>
            <a:r>
              <a:rPr lang="en-US" b="1" dirty="0">
                <a:latin typeface="Bodoni MT" panose="02070603080606020203" pitchFamily="18" charset="0"/>
              </a:rPr>
              <a:t>Opportunities For Growth</a:t>
            </a:r>
          </a:p>
          <a:p>
            <a:r>
              <a:rPr lang="en-US" b="1" dirty="0">
                <a:latin typeface="Bodoni MT" panose="02070603080606020203" pitchFamily="18" charset="0"/>
              </a:rPr>
              <a:t>Culture</a:t>
            </a:r>
          </a:p>
          <a:p>
            <a:r>
              <a:rPr lang="en-US" b="1" dirty="0">
                <a:latin typeface="Bodoni MT" panose="02070603080606020203" pitchFamily="18" charset="0"/>
              </a:rPr>
              <a:t>Compensation</a:t>
            </a:r>
          </a:p>
        </p:txBody>
      </p:sp>
      <p:sp>
        <p:nvSpPr>
          <p:cNvPr id="8" name="Footer Placeholder 3">
            <a:extLst>
              <a:ext uri="{FF2B5EF4-FFF2-40B4-BE49-F238E27FC236}">
                <a16:creationId xmlns:a16="http://schemas.microsoft.com/office/drawing/2014/main" id="{2719C944-96A4-0FE8-B456-9B3D6BEA8BC1}"/>
              </a:ext>
            </a:extLst>
          </p:cNvPr>
          <p:cNvSpPr>
            <a:spLocks noGrp="1"/>
          </p:cNvSpPr>
          <p:nvPr>
            <p:ph type="ftr" sz="quarter" idx="16"/>
          </p:nvPr>
        </p:nvSpPr>
        <p:spPr>
          <a:xfrm>
            <a:off x="9078330" y="6444297"/>
            <a:ext cx="2447884" cy="365125"/>
          </a:xfrm>
        </p:spPr>
        <p:txBody>
          <a:bodyPr>
            <a:normAutofit/>
          </a:bodyPr>
          <a:lstStyle/>
          <a:p>
            <a:pPr>
              <a:lnSpc>
                <a:spcPct val="90000"/>
              </a:lnSpc>
              <a:spcAft>
                <a:spcPts val="600"/>
              </a:spcAft>
            </a:pPr>
            <a:r>
              <a:rPr lang="en-US" dirty="0"/>
              <a:t>The Sustainable Lawyer</a:t>
            </a:r>
          </a:p>
          <a:p>
            <a:pPr>
              <a:lnSpc>
                <a:spcPct val="90000"/>
              </a:lnSpc>
              <a:spcAft>
                <a:spcPts val="600"/>
              </a:spcAft>
            </a:pPr>
            <a:endParaRPr lang="en-US" b="1" dirty="0"/>
          </a:p>
        </p:txBody>
      </p:sp>
      <p:sp>
        <p:nvSpPr>
          <p:cNvPr id="10" name="Slide Number Placeholder 4">
            <a:extLst>
              <a:ext uri="{FF2B5EF4-FFF2-40B4-BE49-F238E27FC236}">
                <a16:creationId xmlns:a16="http://schemas.microsoft.com/office/drawing/2014/main" id="{59DA427C-A909-3C50-3ED0-34EBFFF4B22D}"/>
              </a:ext>
            </a:extLst>
          </p:cNvPr>
          <p:cNvSpPr>
            <a:spLocks noGrp="1"/>
          </p:cNvSpPr>
          <p:nvPr>
            <p:ph type="sldNum" sz="quarter" idx="17"/>
          </p:nvPr>
        </p:nvSpPr>
        <p:spPr>
          <a:xfrm>
            <a:off x="11625633" y="6446652"/>
            <a:ext cx="429207" cy="365125"/>
          </a:xfrm>
        </p:spPr>
        <p:txBody>
          <a:bodyPr>
            <a:normAutofit/>
          </a:bodyPr>
          <a:lstStyle/>
          <a:p>
            <a:pPr>
              <a:spcAft>
                <a:spcPts val="600"/>
              </a:spcAft>
            </a:pPr>
            <a:fld id="{CC057153-B650-4DEB-B370-79DDCFDCE934}" type="slidenum">
              <a:rPr lang="en-US" smtClean="0"/>
              <a:pPr>
                <a:spcAft>
                  <a:spcPts val="600"/>
                </a:spcAft>
              </a:pPr>
              <a:t>12</a:t>
            </a:fld>
            <a:endParaRPr lang="en-US" dirty="0"/>
          </a:p>
        </p:txBody>
      </p:sp>
    </p:spTree>
    <p:extLst>
      <p:ext uri="{BB962C8B-B14F-4D97-AF65-F5344CB8AC3E}">
        <p14:creationId xmlns:p14="http://schemas.microsoft.com/office/powerpoint/2010/main" val="1961943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F149F-B318-F78C-7830-0C561BA306B8}"/>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C147E5F6-9C40-CCA4-D656-D0208EE29C61}"/>
              </a:ext>
            </a:extLst>
          </p:cNvPr>
          <p:cNvSpPr>
            <a:spLocks noGrp="1"/>
          </p:cNvSpPr>
          <p:nvPr>
            <p:ph sz="quarter" idx="13"/>
          </p:nvPr>
        </p:nvSpPr>
        <p:spPr/>
        <p:txBody>
          <a:bodyPr/>
          <a:lstStyle/>
          <a:p>
            <a:r>
              <a:rPr lang="en-US" dirty="0">
                <a:latin typeface="Aharoni" panose="02010803020104030203" pitchFamily="2" charset="-79"/>
                <a:cs typeface="Aharoni" panose="02010803020104030203" pitchFamily="2" charset="-79"/>
              </a:rPr>
              <a:t>“A pivot is a change in strategy without a change in vision.”</a:t>
            </a:r>
            <a:r>
              <a:rPr lang="en-US" b="0" dirty="0">
                <a:latin typeface="Aharoni" panose="02010803020104030203" pitchFamily="2" charset="-79"/>
                <a:cs typeface="Aharoni" panose="02010803020104030203" pitchFamily="2" charset="-79"/>
              </a:rPr>
              <a:t> </a:t>
            </a:r>
          </a:p>
          <a:p>
            <a:r>
              <a:rPr lang="en-US" b="0" dirty="0">
                <a:latin typeface="Aharoni" panose="02010803020104030203" pitchFamily="2" charset="-79"/>
                <a:cs typeface="Aharoni" panose="02010803020104030203" pitchFamily="2" charset="-79"/>
              </a:rPr>
              <a:t>– Eric Ries</a:t>
            </a:r>
            <a:endParaRPr lang="en-US"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846150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204C8-2AC5-48F8-143A-81A8615394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2D9953-B91A-D135-61F6-6508F0994C31}"/>
              </a:ext>
            </a:extLst>
          </p:cNvPr>
          <p:cNvSpPr>
            <a:spLocks noGrp="1"/>
          </p:cNvSpPr>
          <p:nvPr>
            <p:ph type="title"/>
          </p:nvPr>
        </p:nvSpPr>
        <p:spPr>
          <a:xfrm>
            <a:off x="4312120" y="3113586"/>
            <a:ext cx="7313513" cy="2710084"/>
          </a:xfrm>
        </p:spPr>
        <p:txBody>
          <a:bodyPr anchor="b">
            <a:noAutofit/>
          </a:bodyPr>
          <a:lstStyle/>
          <a:p>
            <a:br>
              <a:rPr lang="en-US" sz="2000" dirty="0"/>
            </a:br>
            <a:br>
              <a:rPr lang="en-US" sz="2000" dirty="0"/>
            </a:br>
            <a:br>
              <a:rPr lang="en-US" sz="2000" dirty="0"/>
            </a:br>
            <a:endParaRPr lang="en-US" sz="2000" dirty="0"/>
          </a:p>
        </p:txBody>
      </p:sp>
      <p:sp>
        <p:nvSpPr>
          <p:cNvPr id="17" name="TextBox 16">
            <a:extLst>
              <a:ext uri="{FF2B5EF4-FFF2-40B4-BE49-F238E27FC236}">
                <a16:creationId xmlns:a16="http://schemas.microsoft.com/office/drawing/2014/main" id="{16724727-D3B9-579E-891B-0E961A894E08}"/>
              </a:ext>
            </a:extLst>
          </p:cNvPr>
          <p:cNvSpPr txBox="1"/>
          <p:nvPr/>
        </p:nvSpPr>
        <p:spPr>
          <a:xfrm>
            <a:off x="3521286" y="263866"/>
            <a:ext cx="7742721" cy="923330"/>
          </a:xfrm>
          <a:prstGeom prst="rect">
            <a:avLst/>
          </a:prstGeom>
          <a:noFill/>
        </p:spPr>
        <p:txBody>
          <a:bodyPr wrap="square">
            <a:spAutoFit/>
          </a:bodyPr>
          <a:lstStyle/>
          <a:p>
            <a:pPr algn="ctr"/>
            <a:br>
              <a:rPr lang="en-US" dirty="0">
                <a:latin typeface="Bodoni MT" panose="02070603080606020203" pitchFamily="18" charset="0"/>
              </a:rPr>
            </a:br>
            <a:br>
              <a:rPr lang="en-US" dirty="0">
                <a:latin typeface="Bodoni MT" panose="02070603080606020203" pitchFamily="18" charset="0"/>
              </a:rPr>
            </a:br>
            <a:endParaRPr lang="en-US" dirty="0"/>
          </a:p>
        </p:txBody>
      </p:sp>
      <p:graphicFrame>
        <p:nvGraphicFramePr>
          <p:cNvPr id="3" name="Diagram 2">
            <a:extLst>
              <a:ext uri="{FF2B5EF4-FFF2-40B4-BE49-F238E27FC236}">
                <a16:creationId xmlns:a16="http://schemas.microsoft.com/office/drawing/2014/main" id="{80D63E3D-8CF8-0580-F378-138DF861352D}"/>
              </a:ext>
            </a:extLst>
          </p:cNvPr>
          <p:cNvGraphicFramePr/>
          <p:nvPr>
            <p:extLst>
              <p:ext uri="{D42A27DB-BD31-4B8C-83A1-F6EECF244321}">
                <p14:modId xmlns:p14="http://schemas.microsoft.com/office/powerpoint/2010/main" val="3238681113"/>
              </p:ext>
            </p:extLst>
          </p:nvPr>
        </p:nvGraphicFramePr>
        <p:xfrm>
          <a:off x="137160" y="1175467"/>
          <a:ext cx="11824181"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91E0DB68-BA31-F52C-AC2B-A527879EFEA5}"/>
              </a:ext>
            </a:extLst>
          </p:cNvPr>
          <p:cNvSpPr txBox="1">
            <a:spLocks/>
          </p:cNvSpPr>
          <p:nvPr/>
        </p:nvSpPr>
        <p:spPr>
          <a:xfrm>
            <a:off x="6731417" y="166918"/>
            <a:ext cx="5316422" cy="867412"/>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400" b="0" kern="1200">
                <a:solidFill>
                  <a:schemeClr val="tx1"/>
                </a:solidFill>
                <a:latin typeface="+mj-lt"/>
                <a:ea typeface="+mj-ea"/>
                <a:cs typeface="+mj-cs"/>
              </a:defRPr>
            </a:lvl1pPr>
          </a:lstStyle>
          <a:p>
            <a:r>
              <a:rPr lang="en-US" dirty="0">
                <a:latin typeface="Bodoni MT" panose="02070603080606020203" pitchFamily="18" charset="0"/>
              </a:rPr>
              <a:t>Growth: Pivoting</a:t>
            </a:r>
          </a:p>
        </p:txBody>
      </p:sp>
    </p:spTree>
    <p:extLst>
      <p:ext uri="{BB962C8B-B14F-4D97-AF65-F5344CB8AC3E}">
        <p14:creationId xmlns:p14="http://schemas.microsoft.com/office/powerpoint/2010/main" val="158730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25D0490-6E44-3A4D-F915-C5F40A150E44}"/>
              </a:ext>
            </a:extLst>
          </p:cNvPr>
          <p:cNvSpPr>
            <a:spLocks noGrp="1"/>
          </p:cNvSpPr>
          <p:nvPr>
            <p:ph type="title"/>
          </p:nvPr>
        </p:nvSpPr>
        <p:spPr>
          <a:xfrm>
            <a:off x="210065" y="275583"/>
            <a:ext cx="10390634" cy="867412"/>
          </a:xfrm>
        </p:spPr>
        <p:txBody>
          <a:bodyPr anchor="ctr">
            <a:normAutofit/>
          </a:bodyPr>
          <a:lstStyle/>
          <a:p>
            <a:r>
              <a:rPr lang="en-US" dirty="0">
                <a:latin typeface="Bodoni MT" panose="02070603080606020203" pitchFamily="18" charset="0"/>
              </a:rPr>
              <a:t>Growth: Pivoting</a:t>
            </a:r>
          </a:p>
        </p:txBody>
      </p:sp>
      <p:sp>
        <p:nvSpPr>
          <p:cNvPr id="5" name="Slide Number Placeholder 4" hidden="1">
            <a:extLst>
              <a:ext uri="{FF2B5EF4-FFF2-40B4-BE49-F238E27FC236}">
                <a16:creationId xmlns:a16="http://schemas.microsoft.com/office/drawing/2014/main" id="{F7B7A2B1-3200-AC5D-06BE-4365FFED26E1}"/>
              </a:ext>
            </a:extLst>
          </p:cNvPr>
          <p:cNvSpPr>
            <a:spLocks noGrp="1"/>
          </p:cNvSpPr>
          <p:nvPr>
            <p:ph type="sldNum" sz="quarter" idx="4294967295"/>
          </p:nvPr>
        </p:nvSpPr>
        <p:spPr>
          <a:xfrm>
            <a:off x="11282733" y="6116452"/>
            <a:ext cx="429207" cy="365125"/>
          </a:xfrm>
        </p:spPr>
        <p:txBody>
          <a:bodyPr/>
          <a:lstStyle/>
          <a:p>
            <a:pPr>
              <a:spcAft>
                <a:spcPts val="600"/>
              </a:spcAft>
            </a:pPr>
            <a:fld id="{CC057153-B650-4DEB-B370-79DDCFDCE934}" type="slidenum">
              <a:rPr lang="en-US" smtClean="0"/>
              <a:pPr>
                <a:spcAft>
                  <a:spcPts val="600"/>
                </a:spcAft>
              </a:pPr>
              <a:t>15</a:t>
            </a:fld>
            <a:endParaRPr lang="en-US" dirty="0"/>
          </a:p>
        </p:txBody>
      </p:sp>
      <p:graphicFrame>
        <p:nvGraphicFramePr>
          <p:cNvPr id="2" name="Content Placeholder 1">
            <a:extLst>
              <a:ext uri="{FF2B5EF4-FFF2-40B4-BE49-F238E27FC236}">
                <a16:creationId xmlns:a16="http://schemas.microsoft.com/office/drawing/2014/main" id="{DD7C697C-1F26-D86A-0969-E5330E628AB1}"/>
              </a:ext>
            </a:extLst>
          </p:cNvPr>
          <p:cNvGraphicFramePr>
            <a:graphicFrameLocks noGrp="1"/>
          </p:cNvGraphicFramePr>
          <p:nvPr>
            <p:ph idx="1"/>
            <p:extLst>
              <p:ext uri="{D42A27DB-BD31-4B8C-83A1-F6EECF244321}">
                <p14:modId xmlns:p14="http://schemas.microsoft.com/office/powerpoint/2010/main" val="2175045702"/>
              </p:ext>
            </p:extLst>
          </p:nvPr>
        </p:nvGraphicFramePr>
        <p:xfrm>
          <a:off x="210065" y="1235676"/>
          <a:ext cx="11689492" cy="50736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1997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BB16D-2F4A-F938-64C3-F8B6808F5004}"/>
              </a:ext>
            </a:extLst>
          </p:cNvPr>
          <p:cNvSpPr>
            <a:spLocks noGrp="1"/>
          </p:cNvSpPr>
          <p:nvPr>
            <p:ph type="title"/>
          </p:nvPr>
        </p:nvSpPr>
        <p:spPr>
          <a:xfrm>
            <a:off x="5538937" y="817135"/>
            <a:ext cx="6093225" cy="1552062"/>
          </a:xfrm>
        </p:spPr>
        <p:txBody>
          <a:bodyPr>
            <a:normAutofit fontScale="90000"/>
          </a:bodyPr>
          <a:lstStyle/>
          <a:p>
            <a:r>
              <a:rPr lang="en-US" dirty="0">
                <a:latin typeface="Bodoni MT" panose="02070603080606020203" pitchFamily="18" charset="0"/>
              </a:rPr>
              <a:t>Thriving: Production and Purpose</a:t>
            </a:r>
          </a:p>
        </p:txBody>
      </p:sp>
      <p:sp>
        <p:nvSpPr>
          <p:cNvPr id="26" name="Slide Number Placeholder 25">
            <a:extLst>
              <a:ext uri="{FF2B5EF4-FFF2-40B4-BE49-F238E27FC236}">
                <a16:creationId xmlns:a16="http://schemas.microsoft.com/office/drawing/2014/main" id="{823219C2-A7AB-86B8-8E78-4165FDA98ABC}"/>
              </a:ext>
            </a:extLst>
          </p:cNvPr>
          <p:cNvSpPr>
            <a:spLocks noGrp="1"/>
          </p:cNvSpPr>
          <p:nvPr>
            <p:ph type="sldNum" sz="quarter" idx="4"/>
          </p:nvPr>
        </p:nvSpPr>
        <p:spPr>
          <a:xfrm rot="16200000">
            <a:off x="358744" y="2102445"/>
            <a:ext cx="429207" cy="365125"/>
          </a:xfrm>
        </p:spPr>
        <p:txBody>
          <a:bodyPr/>
          <a:lstStyle/>
          <a:p>
            <a:fld id="{CC057153-B650-4DEB-B370-79DDCFDCE934}" type="slidenum">
              <a:rPr lang="en-US" smtClean="0"/>
              <a:pPr/>
              <a:t>16</a:t>
            </a:fld>
            <a:endParaRPr lang="en-US" dirty="0"/>
          </a:p>
        </p:txBody>
      </p:sp>
      <p:sp>
        <p:nvSpPr>
          <p:cNvPr id="25" name="Footer Placeholder 24">
            <a:extLst>
              <a:ext uri="{FF2B5EF4-FFF2-40B4-BE49-F238E27FC236}">
                <a16:creationId xmlns:a16="http://schemas.microsoft.com/office/drawing/2014/main" id="{6447BDFC-E3CC-E323-5FA1-6803483AD098}"/>
              </a:ext>
            </a:extLst>
          </p:cNvPr>
          <p:cNvSpPr>
            <a:spLocks noGrp="1"/>
          </p:cNvSpPr>
          <p:nvPr>
            <p:ph type="ftr" sz="quarter" idx="3"/>
          </p:nvPr>
        </p:nvSpPr>
        <p:spPr>
          <a:xfrm rot="16200000">
            <a:off x="-650594" y="3633081"/>
            <a:ext cx="2447884" cy="365125"/>
          </a:xfrm>
        </p:spPr>
        <p:txBody>
          <a:bodyPr/>
          <a:lstStyle/>
          <a:p>
            <a:r>
              <a:rPr lang="en-US" dirty="0"/>
              <a:t>The Sustainable Lawyer</a:t>
            </a:r>
          </a:p>
        </p:txBody>
      </p:sp>
      <p:pic>
        <p:nvPicPr>
          <p:cNvPr id="23" name="Picture Placeholder 22" descr="A close up of a plant">
            <a:extLst>
              <a:ext uri="{FF2B5EF4-FFF2-40B4-BE49-F238E27FC236}">
                <a16:creationId xmlns:a16="http://schemas.microsoft.com/office/drawing/2014/main" id="{7EC60E79-8387-1D3B-926C-A83B733B19AC}"/>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1247777" y="0"/>
            <a:ext cx="3603258" cy="6858000"/>
          </a:xfrm>
        </p:spPr>
      </p:pic>
      <p:sp>
        <p:nvSpPr>
          <p:cNvPr id="5" name="Content Placeholder 4">
            <a:extLst>
              <a:ext uri="{FF2B5EF4-FFF2-40B4-BE49-F238E27FC236}">
                <a16:creationId xmlns:a16="http://schemas.microsoft.com/office/drawing/2014/main" id="{6BCE1C32-E3BE-E820-0C0D-D82105EBFBD0}"/>
              </a:ext>
            </a:extLst>
          </p:cNvPr>
          <p:cNvSpPr>
            <a:spLocks noGrp="1"/>
          </p:cNvSpPr>
          <p:nvPr>
            <p:ph sz="quarter" idx="14"/>
          </p:nvPr>
        </p:nvSpPr>
        <p:spPr>
          <a:xfrm>
            <a:off x="5538937" y="2591701"/>
            <a:ext cx="6071616" cy="3726803"/>
          </a:xfrm>
        </p:spPr>
        <p:txBody>
          <a:bodyPr vert="horz" lIns="91440" tIns="45720" rIns="91440" bIns="45720" rtlCol="0" anchor="t">
            <a:normAutofit/>
          </a:bodyPr>
          <a:lstStyle/>
          <a:p>
            <a:br>
              <a:rPr lang="en-US" dirty="0"/>
            </a:br>
            <a:endParaRPr lang="en-US" dirty="0"/>
          </a:p>
        </p:txBody>
      </p:sp>
    </p:spTree>
    <p:extLst>
      <p:ext uri="{BB962C8B-B14F-4D97-AF65-F5344CB8AC3E}">
        <p14:creationId xmlns:p14="http://schemas.microsoft.com/office/powerpoint/2010/main" val="1834936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620FC4-64BA-85AE-71A8-A552DC2E4C1B}"/>
              </a:ext>
            </a:extLst>
          </p:cNvPr>
          <p:cNvSpPr>
            <a:spLocks noGrp="1"/>
          </p:cNvSpPr>
          <p:nvPr>
            <p:ph type="sldNum" sz="quarter" idx="4"/>
          </p:nvPr>
        </p:nvSpPr>
        <p:spPr>
          <a:xfrm rot="16200000">
            <a:off x="358744" y="2102445"/>
            <a:ext cx="429207" cy="365125"/>
          </a:xfrm>
        </p:spPr>
        <p:txBody>
          <a:bodyPr anchor="ctr">
            <a:normAutofit/>
          </a:bodyPr>
          <a:lstStyle/>
          <a:p>
            <a:pPr>
              <a:spcAft>
                <a:spcPts val="600"/>
              </a:spcAft>
            </a:pPr>
            <a:fld id="{CC057153-B650-4DEB-B370-79DDCFDCE934}" type="slidenum">
              <a:rPr lang="en-US" smtClean="0"/>
              <a:pPr>
                <a:spcAft>
                  <a:spcPts val="600"/>
                </a:spcAft>
              </a:pPr>
              <a:t>17</a:t>
            </a:fld>
            <a:endParaRPr lang="en-US" dirty="0"/>
          </a:p>
        </p:txBody>
      </p:sp>
      <p:sp>
        <p:nvSpPr>
          <p:cNvPr id="4" name="Footer Placeholder 3">
            <a:extLst>
              <a:ext uri="{FF2B5EF4-FFF2-40B4-BE49-F238E27FC236}">
                <a16:creationId xmlns:a16="http://schemas.microsoft.com/office/drawing/2014/main" id="{E0295074-07BD-EFCD-0BF0-3993C326CF89}"/>
              </a:ext>
            </a:extLst>
          </p:cNvPr>
          <p:cNvSpPr>
            <a:spLocks noGrp="1"/>
          </p:cNvSpPr>
          <p:nvPr>
            <p:ph type="ftr" sz="quarter" idx="3"/>
          </p:nvPr>
        </p:nvSpPr>
        <p:spPr>
          <a:xfrm rot="16200000">
            <a:off x="-650594" y="3633081"/>
            <a:ext cx="2447884" cy="365125"/>
          </a:xfrm>
        </p:spPr>
        <p:txBody>
          <a:bodyPr anchor="ctr">
            <a:normAutofit/>
          </a:bodyPr>
          <a:lstStyle/>
          <a:p>
            <a:pPr>
              <a:spcAft>
                <a:spcPts val="600"/>
              </a:spcAft>
            </a:pPr>
            <a:r>
              <a:rPr lang="en-US" dirty="0"/>
              <a:t>The Sustainable Lawyer</a:t>
            </a:r>
          </a:p>
        </p:txBody>
      </p:sp>
      <p:sp>
        <p:nvSpPr>
          <p:cNvPr id="8" name="Content Placeholder 7">
            <a:extLst>
              <a:ext uri="{FF2B5EF4-FFF2-40B4-BE49-F238E27FC236}">
                <a16:creationId xmlns:a16="http://schemas.microsoft.com/office/drawing/2014/main" id="{CEC026AA-39EF-38C3-5313-4C44F0850F7E}"/>
              </a:ext>
            </a:extLst>
          </p:cNvPr>
          <p:cNvSpPr>
            <a:spLocks noGrp="1"/>
          </p:cNvSpPr>
          <p:nvPr>
            <p:ph sz="quarter" idx="14"/>
          </p:nvPr>
        </p:nvSpPr>
        <p:spPr>
          <a:xfrm>
            <a:off x="1126612" y="899942"/>
            <a:ext cx="6135624" cy="4489704"/>
          </a:xfrm>
        </p:spPr>
        <p:txBody>
          <a:bodyPr>
            <a:normAutofit/>
          </a:bodyPr>
          <a:lstStyle/>
          <a:p>
            <a:pPr marL="0" indent="0" algn="just">
              <a:buNone/>
            </a:pPr>
            <a:r>
              <a:rPr lang="en-US" sz="2800" dirty="0">
                <a:latin typeface="Bodoni MT" panose="02070603080606020203" pitchFamily="18" charset="0"/>
              </a:rPr>
              <a:t>I do solemnly swear or affirm that I will support the Constitution of the United States and the Constitution of the State of Tennessee. In the practice of my profession, I will conduct myself with honesty, fairness, integrity, and civility to the best of my skill and abilities, so help me God.</a:t>
            </a:r>
          </a:p>
        </p:txBody>
      </p:sp>
      <p:pic>
        <p:nvPicPr>
          <p:cNvPr id="5" name="Picture 4" descr="Gavel resting on block">
            <a:extLst>
              <a:ext uri="{FF2B5EF4-FFF2-40B4-BE49-F238E27FC236}">
                <a16:creationId xmlns:a16="http://schemas.microsoft.com/office/drawing/2014/main" id="{76DBA8D0-C0B8-27AD-646F-7FED72A1394B}"/>
              </a:ext>
            </a:extLst>
          </p:cNvPr>
          <p:cNvPicPr>
            <a:picLocks noChangeAspect="1"/>
          </p:cNvPicPr>
          <p:nvPr/>
        </p:nvPicPr>
        <p:blipFill>
          <a:blip r:embed="rId3">
            <a:extLst>
              <a:ext uri="{28A0092B-C50C-407E-A947-70E740481C1C}">
                <a14:useLocalDpi xmlns:a14="http://schemas.microsoft.com/office/drawing/2010/main" val="0"/>
              </a:ext>
            </a:extLst>
          </a:blip>
          <a:srcRect l="44317" r="13884" b="-1"/>
          <a:stretch>
            <a:fillRect/>
          </a:stretch>
        </p:blipFill>
        <p:spPr>
          <a:xfrm>
            <a:off x="7897586" y="10"/>
            <a:ext cx="4294414" cy="6857990"/>
          </a:xfrm>
          <a:prstGeom prst="rect">
            <a:avLst/>
          </a:prstGeom>
          <a:noFill/>
        </p:spPr>
      </p:pic>
    </p:spTree>
    <p:extLst>
      <p:ext uri="{BB962C8B-B14F-4D97-AF65-F5344CB8AC3E}">
        <p14:creationId xmlns:p14="http://schemas.microsoft.com/office/powerpoint/2010/main" val="909177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CE0EEDF-1CBE-63F8-8644-0A13C7148F97}"/>
              </a:ext>
            </a:extLst>
          </p:cNvPr>
          <p:cNvSpPr>
            <a:spLocks noGrp="1"/>
          </p:cNvSpPr>
          <p:nvPr>
            <p:ph type="ctrTitle"/>
          </p:nvPr>
        </p:nvSpPr>
        <p:spPr>
          <a:xfrm>
            <a:off x="7263945" y="1685608"/>
            <a:ext cx="4361688" cy="2299446"/>
          </a:xfrm>
        </p:spPr>
        <p:txBody>
          <a:bodyPr anchor="b">
            <a:normAutofit fontScale="90000"/>
          </a:bodyPr>
          <a:lstStyle/>
          <a:p>
            <a:pPr algn="ctr"/>
            <a:r>
              <a:rPr lang="en-US" sz="4800" dirty="0"/>
              <a:t>“MEANINGFUL”</a:t>
            </a:r>
            <a:br>
              <a:rPr lang="en-US" sz="4800" dirty="0"/>
            </a:br>
            <a:br>
              <a:rPr lang="en-US" sz="4800" dirty="0"/>
            </a:br>
            <a:r>
              <a:rPr lang="en-US" sz="4800" dirty="0"/>
              <a:t> vs.</a:t>
            </a:r>
            <a:br>
              <a:rPr lang="en-US" sz="4800" dirty="0"/>
            </a:br>
            <a:br>
              <a:rPr lang="en-US" sz="4800" dirty="0"/>
            </a:br>
            <a:r>
              <a:rPr lang="en-US" sz="4800" dirty="0"/>
              <a:t> “MECHANICAL”</a:t>
            </a:r>
          </a:p>
        </p:txBody>
      </p:sp>
      <p:sp>
        <p:nvSpPr>
          <p:cNvPr id="12" name="Subtitle 2">
            <a:extLst>
              <a:ext uri="{FF2B5EF4-FFF2-40B4-BE49-F238E27FC236}">
                <a16:creationId xmlns:a16="http://schemas.microsoft.com/office/drawing/2014/main" id="{AC5022C8-2C5A-035A-0986-CBED8920C6E5}"/>
              </a:ext>
            </a:extLst>
          </p:cNvPr>
          <p:cNvSpPr>
            <a:spLocks noGrp="1"/>
          </p:cNvSpPr>
          <p:nvPr>
            <p:ph type="subTitle" idx="1"/>
          </p:nvPr>
        </p:nvSpPr>
        <p:spPr>
          <a:xfrm>
            <a:off x="7168897" y="4731335"/>
            <a:ext cx="4206240" cy="1184585"/>
          </a:xfrm>
        </p:spPr>
        <p:txBody>
          <a:bodyPr>
            <a:normAutofit/>
          </a:bodyPr>
          <a:lstStyle/>
          <a:p>
            <a:r>
              <a:rPr lang="en-US" sz="2800" dirty="0"/>
              <a:t>Activity #3</a:t>
            </a:r>
          </a:p>
        </p:txBody>
      </p:sp>
      <p:pic>
        <p:nvPicPr>
          <p:cNvPr id="7" name="Content Placeholder 6" descr="White rectangle on top of green leaves">
            <a:extLst>
              <a:ext uri="{FF2B5EF4-FFF2-40B4-BE49-F238E27FC236}">
                <a16:creationId xmlns:a16="http://schemas.microsoft.com/office/drawing/2014/main" id="{D70F2DF7-475D-3A6B-2BC5-3FA505D2E31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327" r="19580" b="-1"/>
          <a:stretch>
            <a:fillRect/>
          </a:stretch>
        </p:blipFill>
        <p:spPr>
          <a:xfrm>
            <a:off x="20" y="10"/>
            <a:ext cx="6584930" cy="6857990"/>
          </a:xfrm>
          <a:noFill/>
        </p:spPr>
      </p:pic>
      <p:sp>
        <p:nvSpPr>
          <p:cNvPr id="14" name="Footer Placeholder 4">
            <a:extLst>
              <a:ext uri="{FF2B5EF4-FFF2-40B4-BE49-F238E27FC236}">
                <a16:creationId xmlns:a16="http://schemas.microsoft.com/office/drawing/2014/main" id="{8D1BF840-F831-0DAD-38FC-F45F610AB65F}"/>
              </a:ext>
            </a:extLst>
          </p:cNvPr>
          <p:cNvSpPr>
            <a:spLocks noGrp="1"/>
          </p:cNvSpPr>
          <p:nvPr>
            <p:ph type="ftr" sz="quarter" idx="11"/>
          </p:nvPr>
        </p:nvSpPr>
        <p:spPr>
          <a:xfrm>
            <a:off x="9078330" y="6444297"/>
            <a:ext cx="2447884" cy="365125"/>
          </a:xfrm>
        </p:spPr>
        <p:txBody>
          <a:bodyPr/>
          <a:lstStyle/>
          <a:p>
            <a:pPr>
              <a:spcAft>
                <a:spcPts val="600"/>
              </a:spcAft>
            </a:pPr>
            <a:r>
              <a:rPr lang="en-US" dirty="0"/>
              <a:t>The Sustainable Lawyer</a:t>
            </a:r>
          </a:p>
        </p:txBody>
      </p:sp>
      <p:sp>
        <p:nvSpPr>
          <p:cNvPr id="16" name="Slide Number Placeholder 5">
            <a:extLst>
              <a:ext uri="{FF2B5EF4-FFF2-40B4-BE49-F238E27FC236}">
                <a16:creationId xmlns:a16="http://schemas.microsoft.com/office/drawing/2014/main" id="{9EB8D896-F354-76B1-7187-72A420B02839}"/>
              </a:ext>
            </a:extLst>
          </p:cNvPr>
          <p:cNvSpPr>
            <a:spLocks noGrp="1"/>
          </p:cNvSpPr>
          <p:nvPr>
            <p:ph type="sldNum" sz="quarter" idx="12"/>
          </p:nvPr>
        </p:nvSpPr>
        <p:spPr>
          <a:xfrm>
            <a:off x="11625633" y="6446652"/>
            <a:ext cx="429207" cy="365125"/>
          </a:xfrm>
        </p:spPr>
        <p:txBody>
          <a:bodyPr/>
          <a:lstStyle/>
          <a:p>
            <a:pPr>
              <a:spcAft>
                <a:spcPts val="600"/>
              </a:spcAft>
            </a:pPr>
            <a:fld id="{CC057153-B650-4DEB-B370-79DDCFDCE934}" type="slidenum">
              <a:rPr lang="en-US" smtClean="0"/>
              <a:pPr>
                <a:spcAft>
                  <a:spcPts val="600"/>
                </a:spcAft>
              </a:pPr>
              <a:t>18</a:t>
            </a:fld>
            <a:endParaRPr lang="en-US" dirty="0"/>
          </a:p>
        </p:txBody>
      </p:sp>
    </p:spTree>
    <p:extLst>
      <p:ext uri="{BB962C8B-B14F-4D97-AF65-F5344CB8AC3E}">
        <p14:creationId xmlns:p14="http://schemas.microsoft.com/office/powerpoint/2010/main" val="10936272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EE62F-F757-97CA-69BF-74C05CF9577C}"/>
              </a:ext>
            </a:extLst>
          </p:cNvPr>
          <p:cNvSpPr>
            <a:spLocks noGrp="1"/>
          </p:cNvSpPr>
          <p:nvPr>
            <p:ph type="title"/>
          </p:nvPr>
        </p:nvSpPr>
        <p:spPr>
          <a:xfrm>
            <a:off x="7686543" y="583413"/>
            <a:ext cx="4114672" cy="1527048"/>
          </a:xfrm>
        </p:spPr>
        <p:txBody>
          <a:bodyPr anchor="b">
            <a:normAutofit/>
          </a:bodyPr>
          <a:lstStyle/>
          <a:p>
            <a:r>
              <a:rPr lang="en-US" sz="4800" dirty="0">
                <a:latin typeface="Bodoni MT" panose="02070603080606020203" pitchFamily="18" charset="0"/>
              </a:rPr>
              <a:t>The Cost of Inaction</a:t>
            </a:r>
          </a:p>
        </p:txBody>
      </p:sp>
      <p:sp>
        <p:nvSpPr>
          <p:cNvPr id="21" name="Slide Number Placeholder 20">
            <a:extLst>
              <a:ext uri="{FF2B5EF4-FFF2-40B4-BE49-F238E27FC236}">
                <a16:creationId xmlns:a16="http://schemas.microsoft.com/office/drawing/2014/main" id="{EA064669-4068-F193-9C13-709AF9B3F87F}"/>
              </a:ext>
            </a:extLst>
          </p:cNvPr>
          <p:cNvSpPr>
            <a:spLocks noGrp="1"/>
          </p:cNvSpPr>
          <p:nvPr>
            <p:ph type="sldNum" sz="quarter" idx="4"/>
          </p:nvPr>
        </p:nvSpPr>
        <p:spPr>
          <a:xfrm rot="16200000">
            <a:off x="358744" y="2102445"/>
            <a:ext cx="429207" cy="365125"/>
          </a:xfrm>
        </p:spPr>
        <p:txBody>
          <a:bodyPr anchor="ctr">
            <a:normAutofit/>
          </a:bodyPr>
          <a:lstStyle/>
          <a:p>
            <a:pPr>
              <a:spcAft>
                <a:spcPts val="600"/>
              </a:spcAft>
            </a:pPr>
            <a:fld id="{CC057153-B650-4DEB-B370-79DDCFDCE934}" type="slidenum">
              <a:rPr lang="en-US" smtClean="0"/>
              <a:pPr>
                <a:spcAft>
                  <a:spcPts val="600"/>
                </a:spcAft>
              </a:pPr>
              <a:t>19</a:t>
            </a:fld>
            <a:endParaRPr lang="en-US" dirty="0"/>
          </a:p>
        </p:txBody>
      </p:sp>
      <p:sp>
        <p:nvSpPr>
          <p:cNvPr id="20" name="Footer Placeholder 19">
            <a:extLst>
              <a:ext uri="{FF2B5EF4-FFF2-40B4-BE49-F238E27FC236}">
                <a16:creationId xmlns:a16="http://schemas.microsoft.com/office/drawing/2014/main" id="{8B1A050C-98BE-5D21-DA47-4A7F6A9425C9}"/>
              </a:ext>
            </a:extLst>
          </p:cNvPr>
          <p:cNvSpPr>
            <a:spLocks noGrp="1"/>
          </p:cNvSpPr>
          <p:nvPr>
            <p:ph type="ftr" sz="quarter" idx="3"/>
          </p:nvPr>
        </p:nvSpPr>
        <p:spPr>
          <a:xfrm rot="16200000">
            <a:off x="-650594" y="3633081"/>
            <a:ext cx="2447884" cy="365125"/>
          </a:xfrm>
        </p:spPr>
        <p:txBody>
          <a:bodyPr anchor="ctr">
            <a:normAutofit/>
          </a:bodyPr>
          <a:lstStyle/>
          <a:p>
            <a:pPr>
              <a:spcAft>
                <a:spcPts val="600"/>
              </a:spcAft>
            </a:pPr>
            <a:r>
              <a:rPr lang="en-US" dirty="0"/>
              <a:t>The Sustainable Lawyer</a:t>
            </a:r>
          </a:p>
        </p:txBody>
      </p:sp>
      <p:pic>
        <p:nvPicPr>
          <p:cNvPr id="6" name="Picture 5" descr="Flower in the breach of the earth">
            <a:extLst>
              <a:ext uri="{FF2B5EF4-FFF2-40B4-BE49-F238E27FC236}">
                <a16:creationId xmlns:a16="http://schemas.microsoft.com/office/drawing/2014/main" id="{CD9D3F78-9F90-2836-8DA2-C28D55419D7E}"/>
              </a:ext>
            </a:extLst>
          </p:cNvPr>
          <p:cNvPicPr>
            <a:picLocks noChangeAspect="1"/>
          </p:cNvPicPr>
          <p:nvPr/>
        </p:nvPicPr>
        <p:blipFill>
          <a:blip r:embed="rId3">
            <a:extLst>
              <a:ext uri="{28A0092B-C50C-407E-A947-70E740481C1C}">
                <a14:useLocalDpi xmlns:a14="http://schemas.microsoft.com/office/drawing/2010/main" val="0"/>
              </a:ext>
            </a:extLst>
          </a:blip>
          <a:srcRect l="6768" r="19413" b="-1"/>
          <a:stretch>
            <a:fillRect/>
          </a:stretch>
        </p:blipFill>
        <p:spPr>
          <a:xfrm>
            <a:off x="1188720" y="686863"/>
            <a:ext cx="6065013" cy="5484273"/>
          </a:xfrm>
          <a:prstGeom prst="rect">
            <a:avLst/>
          </a:prstGeom>
          <a:noFill/>
        </p:spPr>
      </p:pic>
      <p:sp>
        <p:nvSpPr>
          <p:cNvPr id="3" name="Text Placeholder 2">
            <a:extLst>
              <a:ext uri="{FF2B5EF4-FFF2-40B4-BE49-F238E27FC236}">
                <a16:creationId xmlns:a16="http://schemas.microsoft.com/office/drawing/2014/main" id="{3F384BB1-16D4-8510-7BFE-056208DE469A}"/>
              </a:ext>
            </a:extLst>
          </p:cNvPr>
          <p:cNvSpPr>
            <a:spLocks noGrp="1"/>
          </p:cNvSpPr>
          <p:nvPr>
            <p:ph sz="quarter" idx="14"/>
          </p:nvPr>
        </p:nvSpPr>
        <p:spPr>
          <a:xfrm>
            <a:off x="8021319" y="2212975"/>
            <a:ext cx="3779895" cy="4095750"/>
          </a:xfrm>
        </p:spPr>
        <p:txBody>
          <a:bodyPr>
            <a:norm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2000" dirty="0">
                <a:latin typeface="Bodoni MT" panose="02070603080606020203" pitchFamily="18" charset="0"/>
              </a:rPr>
              <a:t>Clarify Core Values</a:t>
            </a:r>
          </a:p>
          <a:p>
            <a:pPr marL="285750" indent="-285750">
              <a:buFont typeface="Arial" panose="020B0604020202020204" pitchFamily="34" charset="0"/>
              <a:buChar char="•"/>
            </a:pPr>
            <a:r>
              <a:rPr lang="en-US" sz="2000" dirty="0">
                <a:latin typeface="Bodoni MT" panose="02070603080606020203" pitchFamily="18" charset="0"/>
              </a:rPr>
              <a:t>Audit Daily Tasks</a:t>
            </a:r>
          </a:p>
          <a:p>
            <a:pPr marL="285750" indent="-285750">
              <a:buFont typeface="Arial" panose="020B0604020202020204" pitchFamily="34" charset="0"/>
              <a:buChar char="•"/>
            </a:pPr>
            <a:r>
              <a:rPr lang="en-US" sz="2000" dirty="0">
                <a:latin typeface="Bodoni MT" panose="02070603080606020203" pitchFamily="18" charset="0"/>
              </a:rPr>
              <a:t>Choose One Intentional Shift</a:t>
            </a:r>
          </a:p>
          <a:p>
            <a:pPr marL="285750" indent="-285750">
              <a:buFont typeface="Arial" panose="020B0604020202020204" pitchFamily="34" charset="0"/>
              <a:buChar char="•"/>
            </a:pPr>
            <a:r>
              <a:rPr lang="en-US" sz="2000" dirty="0">
                <a:latin typeface="Bodoni MT" panose="02070603080606020203" pitchFamily="18" charset="0"/>
              </a:rPr>
              <a:t>Seek Supportive Structures</a:t>
            </a:r>
          </a:p>
          <a:p>
            <a:endParaRPr lang="en-US" b="1" dirty="0"/>
          </a:p>
        </p:txBody>
      </p:sp>
    </p:spTree>
    <p:extLst>
      <p:ext uri="{BB962C8B-B14F-4D97-AF65-F5344CB8AC3E}">
        <p14:creationId xmlns:p14="http://schemas.microsoft.com/office/powerpoint/2010/main" val="166532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A9D16-F414-A523-5D32-4519A59F17F0}"/>
              </a:ext>
            </a:extLst>
          </p:cNvPr>
          <p:cNvSpPr>
            <a:spLocks noGrp="1"/>
          </p:cNvSpPr>
          <p:nvPr>
            <p:ph type="title"/>
          </p:nvPr>
        </p:nvSpPr>
        <p:spPr>
          <a:xfrm>
            <a:off x="1188720" y="881063"/>
            <a:ext cx="10390634" cy="867412"/>
          </a:xfrm>
        </p:spPr>
        <p:txBody>
          <a:bodyPr vert="horz" lIns="91440" tIns="45720" rIns="91440" bIns="45720" rtlCol="0" anchor="ctr">
            <a:normAutofit/>
          </a:bodyPr>
          <a:lstStyle/>
          <a:p>
            <a:pPr algn="ctr" defTabSz="457200"/>
            <a:r>
              <a:rPr lang="en-US" dirty="0">
                <a:latin typeface="Aharoni" panose="02010803020104030203" pitchFamily="2" charset="-79"/>
                <a:cs typeface="Aharoni" panose="02010803020104030203" pitchFamily="2" charset="-79"/>
              </a:rPr>
              <a:t>DISCLAIMER</a:t>
            </a:r>
          </a:p>
        </p:txBody>
      </p:sp>
      <p:sp>
        <p:nvSpPr>
          <p:cNvPr id="8" name="Slide Number Placeholder 2">
            <a:extLst>
              <a:ext uri="{FF2B5EF4-FFF2-40B4-BE49-F238E27FC236}">
                <a16:creationId xmlns:a16="http://schemas.microsoft.com/office/drawing/2014/main" id="{E51CCA24-B9F9-CBFC-4D75-5881D4FC6090}"/>
              </a:ext>
            </a:extLst>
          </p:cNvPr>
          <p:cNvSpPr>
            <a:spLocks noGrp="1"/>
          </p:cNvSpPr>
          <p:nvPr>
            <p:ph type="sldNum" sz="quarter" idx="4"/>
          </p:nvPr>
        </p:nvSpPr>
        <p:spPr>
          <a:xfrm rot="16200000">
            <a:off x="358744" y="2102445"/>
            <a:ext cx="429207" cy="365125"/>
          </a:xfrm>
        </p:spPr>
        <p:txBody>
          <a:bodyPr/>
          <a:lstStyle/>
          <a:p>
            <a:pPr>
              <a:spcAft>
                <a:spcPts val="600"/>
              </a:spcAft>
            </a:pPr>
            <a:fld id="{CC057153-B650-4DEB-B370-79DDCFDCE934}" type="slidenum">
              <a:rPr lang="en-US" smtClean="0"/>
              <a:pPr>
                <a:spcAft>
                  <a:spcPts val="600"/>
                </a:spcAft>
              </a:pPr>
              <a:t>2</a:t>
            </a:fld>
            <a:endParaRPr lang="en-US" dirty="0"/>
          </a:p>
        </p:txBody>
      </p:sp>
      <p:sp>
        <p:nvSpPr>
          <p:cNvPr id="10" name="Footer Placeholder 3">
            <a:extLst>
              <a:ext uri="{FF2B5EF4-FFF2-40B4-BE49-F238E27FC236}">
                <a16:creationId xmlns:a16="http://schemas.microsoft.com/office/drawing/2014/main" id="{D15FDCB5-ADFE-9BD3-5CDB-5E2B23AB6A6B}"/>
              </a:ext>
            </a:extLst>
          </p:cNvPr>
          <p:cNvSpPr>
            <a:spLocks noGrp="1"/>
          </p:cNvSpPr>
          <p:nvPr>
            <p:ph type="ftr" sz="quarter" idx="3"/>
          </p:nvPr>
        </p:nvSpPr>
        <p:spPr>
          <a:xfrm rot="16200000">
            <a:off x="-650594" y="3633081"/>
            <a:ext cx="2447884" cy="365125"/>
          </a:xfrm>
        </p:spPr>
        <p:txBody>
          <a:bodyPr/>
          <a:lstStyle/>
          <a:p>
            <a:r>
              <a:rPr lang="en-US" dirty="0"/>
              <a:t>The Sustainable Lawyer</a:t>
            </a:r>
          </a:p>
        </p:txBody>
      </p:sp>
      <p:sp>
        <p:nvSpPr>
          <p:cNvPr id="3" name="Content Placeholder 2">
            <a:extLst>
              <a:ext uri="{FF2B5EF4-FFF2-40B4-BE49-F238E27FC236}">
                <a16:creationId xmlns:a16="http://schemas.microsoft.com/office/drawing/2014/main" id="{F2509AA7-8CAB-6320-4E77-C585E7C6C612}"/>
              </a:ext>
            </a:extLst>
          </p:cNvPr>
          <p:cNvSpPr>
            <a:spLocks noGrp="1"/>
          </p:cNvSpPr>
          <p:nvPr>
            <p:ph idx="1"/>
          </p:nvPr>
        </p:nvSpPr>
        <p:spPr>
          <a:xfrm>
            <a:off x="1188719" y="2070404"/>
            <a:ext cx="10250215" cy="4238956"/>
          </a:xfrm>
        </p:spPr>
        <p:txBody>
          <a:bodyPr vert="horz" lIns="91440" tIns="45720" rIns="91440" bIns="45720" rtlCol="0">
            <a:normAutofit/>
          </a:bodyPr>
          <a:lstStyle/>
          <a:p>
            <a:pPr marL="0" indent="0" algn="ctr" defTabSz="457200">
              <a:buNone/>
            </a:pPr>
            <a:endParaRPr lang="en-US" sz="2800" i="1" dirty="0">
              <a:latin typeface="Bodoni MT" panose="02070603080606020203" pitchFamily="18" charset="0"/>
            </a:endParaRPr>
          </a:p>
          <a:p>
            <a:pPr marL="0" indent="0" algn="ctr" defTabSz="457200">
              <a:buNone/>
            </a:pPr>
            <a:r>
              <a:rPr lang="en-US" sz="2800" i="1" dirty="0">
                <a:latin typeface="Bodoni MT" panose="02070603080606020203" pitchFamily="18" charset="0"/>
              </a:rPr>
              <a:t>The views and opinions expressed in this presentation are solely those of the author and do not represent the official stance or policies of the Department of the Air Force, the Department of Defense, or the U.S. government.</a:t>
            </a:r>
          </a:p>
          <a:p>
            <a:pPr defTabSz="457200"/>
            <a:endParaRPr lang="en-US" dirty="0"/>
          </a:p>
        </p:txBody>
      </p:sp>
    </p:spTree>
    <p:extLst>
      <p:ext uri="{BB962C8B-B14F-4D97-AF65-F5344CB8AC3E}">
        <p14:creationId xmlns:p14="http://schemas.microsoft.com/office/powerpoint/2010/main" val="1547411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90186-5C14-E99C-9593-FC1E01BAC6D2}"/>
              </a:ext>
            </a:extLst>
          </p:cNvPr>
          <p:cNvSpPr>
            <a:spLocks noGrp="1"/>
          </p:cNvSpPr>
          <p:nvPr>
            <p:ph type="title"/>
          </p:nvPr>
        </p:nvSpPr>
        <p:spPr/>
        <p:txBody>
          <a:bodyPr/>
          <a:lstStyle/>
          <a:p>
            <a:r>
              <a:rPr lang="en-US" dirty="0"/>
              <a:t>Nikki Rowe</a:t>
            </a:r>
          </a:p>
        </p:txBody>
      </p:sp>
      <p:sp>
        <p:nvSpPr>
          <p:cNvPr id="3" name="Content Placeholder 2">
            <a:extLst>
              <a:ext uri="{FF2B5EF4-FFF2-40B4-BE49-F238E27FC236}">
                <a16:creationId xmlns:a16="http://schemas.microsoft.com/office/drawing/2014/main" id="{E4ABB713-61CC-4B6D-83A9-8F9B72599326}"/>
              </a:ext>
            </a:extLst>
          </p:cNvPr>
          <p:cNvSpPr>
            <a:spLocks noGrp="1"/>
          </p:cNvSpPr>
          <p:nvPr>
            <p:ph sz="quarter" idx="13"/>
          </p:nvPr>
        </p:nvSpPr>
        <p:spPr>
          <a:xfrm>
            <a:off x="864974" y="1682749"/>
            <a:ext cx="10540312" cy="4008581"/>
          </a:xfrm>
        </p:spPr>
        <p:txBody>
          <a:bodyPr>
            <a:normAutofit fontScale="85000" lnSpcReduction="20000"/>
          </a:bodyPr>
          <a:lstStyle/>
          <a:p>
            <a:r>
              <a:rPr lang="en-US" b="1" dirty="0">
                <a:latin typeface="Aharoni" panose="02010803020104030203" pitchFamily="2" charset="-79"/>
                <a:cs typeface="Aharoni" panose="02010803020104030203" pitchFamily="2" charset="-79"/>
              </a:rPr>
              <a:t>"Purpose is what will guide you to your best self, and thriving is the result of living in alignment with that purpose." </a:t>
            </a:r>
            <a:endParaRPr lang="en-US"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453008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3EC67-783F-0AF3-E171-44A4FC0564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C0B6DD-0CDF-0200-F151-A689704A2DDE}"/>
              </a:ext>
            </a:extLst>
          </p:cNvPr>
          <p:cNvSpPr>
            <a:spLocks noGrp="1"/>
          </p:cNvSpPr>
          <p:nvPr>
            <p:ph type="title"/>
          </p:nvPr>
        </p:nvSpPr>
        <p:spPr>
          <a:xfrm>
            <a:off x="8343102" y="1078992"/>
            <a:ext cx="3273552" cy="996943"/>
          </a:xfrm>
        </p:spPr>
        <p:txBody>
          <a:bodyPr anchor="b">
            <a:normAutofit/>
          </a:bodyPr>
          <a:lstStyle/>
          <a:p>
            <a:pPr algn="ctr"/>
            <a:r>
              <a:rPr lang="en-US" dirty="0">
                <a:latin typeface="Bodoni MT" panose="02070603080606020203" pitchFamily="18" charset="0"/>
              </a:rPr>
              <a:t>RECAP</a:t>
            </a:r>
          </a:p>
        </p:txBody>
      </p:sp>
      <p:pic>
        <p:nvPicPr>
          <p:cNvPr id="5" name="Picture Placeholder 4" descr="Green plants and mosses">
            <a:extLst>
              <a:ext uri="{FF2B5EF4-FFF2-40B4-BE49-F238E27FC236}">
                <a16:creationId xmlns:a16="http://schemas.microsoft.com/office/drawing/2014/main" id="{1B98AB71-120B-6A0D-71EA-D97348302DB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0" y="831969"/>
            <a:ext cx="7781365" cy="5194061"/>
          </a:xfrm>
          <a:noFill/>
        </p:spPr>
      </p:pic>
      <p:sp>
        <p:nvSpPr>
          <p:cNvPr id="3" name="Content Placeholder 2">
            <a:extLst>
              <a:ext uri="{FF2B5EF4-FFF2-40B4-BE49-F238E27FC236}">
                <a16:creationId xmlns:a16="http://schemas.microsoft.com/office/drawing/2014/main" id="{DF467C2A-3D12-ACFB-0382-6286045AE3D4}"/>
              </a:ext>
            </a:extLst>
          </p:cNvPr>
          <p:cNvSpPr>
            <a:spLocks noGrp="1"/>
          </p:cNvSpPr>
          <p:nvPr>
            <p:ph sz="quarter" idx="14"/>
          </p:nvPr>
        </p:nvSpPr>
        <p:spPr>
          <a:xfrm>
            <a:off x="8044249" y="2409568"/>
            <a:ext cx="4010591" cy="3643760"/>
          </a:xfrm>
        </p:spPr>
        <p:txBody>
          <a:bodyPr>
            <a:normAutofit/>
          </a:bodyPr>
          <a:lstStyle/>
          <a:p>
            <a:endParaRPr lang="en-US" sz="1800" dirty="0">
              <a:latin typeface="Bodoni MT" panose="02070603080606020203" pitchFamily="18" charset="0"/>
            </a:endParaRPr>
          </a:p>
          <a:p>
            <a:r>
              <a:rPr lang="en-US" sz="1800" dirty="0">
                <a:latin typeface="Bodoni MT" panose="02070603080606020203" pitchFamily="18" charset="0"/>
              </a:rPr>
              <a:t>Rooted: Ethical Obligations </a:t>
            </a:r>
          </a:p>
          <a:p>
            <a:r>
              <a:rPr lang="en-US" sz="1800" dirty="0">
                <a:latin typeface="Bodoni MT" panose="02070603080606020203" pitchFamily="18" charset="0"/>
              </a:rPr>
              <a:t>Growth: Career Satisfaction and Pivoting</a:t>
            </a:r>
          </a:p>
          <a:p>
            <a:r>
              <a:rPr lang="en-US" sz="1800" dirty="0">
                <a:latin typeface="Bodoni MT" panose="02070603080606020203" pitchFamily="18" charset="0"/>
              </a:rPr>
              <a:t>Thriving: Production and Purpose</a:t>
            </a:r>
          </a:p>
        </p:txBody>
      </p:sp>
      <p:sp>
        <p:nvSpPr>
          <p:cNvPr id="16" name="Footer Placeholder 15">
            <a:extLst>
              <a:ext uri="{FF2B5EF4-FFF2-40B4-BE49-F238E27FC236}">
                <a16:creationId xmlns:a16="http://schemas.microsoft.com/office/drawing/2014/main" id="{6F7611CA-8C0A-DE8E-A278-7C6F54EAE264}"/>
              </a:ext>
            </a:extLst>
          </p:cNvPr>
          <p:cNvSpPr>
            <a:spLocks noGrp="1"/>
          </p:cNvSpPr>
          <p:nvPr>
            <p:ph type="ftr" sz="quarter" idx="11"/>
          </p:nvPr>
        </p:nvSpPr>
        <p:spPr>
          <a:xfrm>
            <a:off x="9346761" y="6453002"/>
            <a:ext cx="2335165" cy="365125"/>
          </a:xfrm>
        </p:spPr>
        <p:txBody>
          <a:bodyPr>
            <a:normAutofit/>
          </a:bodyPr>
          <a:lstStyle/>
          <a:p>
            <a:pPr>
              <a:spcAft>
                <a:spcPts val="600"/>
              </a:spcAft>
            </a:pPr>
            <a:r>
              <a:rPr lang="en-US" dirty="0"/>
              <a:t>The Sustainable Lawyer</a:t>
            </a:r>
          </a:p>
        </p:txBody>
      </p:sp>
      <p:sp>
        <p:nvSpPr>
          <p:cNvPr id="17" name="Slide Number Placeholder 16">
            <a:extLst>
              <a:ext uri="{FF2B5EF4-FFF2-40B4-BE49-F238E27FC236}">
                <a16:creationId xmlns:a16="http://schemas.microsoft.com/office/drawing/2014/main" id="{1D84C142-4532-BBF7-0D5E-A008D9B81AFD}"/>
              </a:ext>
            </a:extLst>
          </p:cNvPr>
          <p:cNvSpPr>
            <a:spLocks noGrp="1"/>
          </p:cNvSpPr>
          <p:nvPr>
            <p:ph type="sldNum" sz="quarter" idx="12"/>
          </p:nvPr>
        </p:nvSpPr>
        <p:spPr>
          <a:xfrm>
            <a:off x="11625633" y="6446652"/>
            <a:ext cx="429207" cy="365125"/>
          </a:xfrm>
        </p:spPr>
        <p:txBody>
          <a:bodyPr>
            <a:normAutofit/>
          </a:bodyPr>
          <a:lstStyle/>
          <a:p>
            <a:pPr>
              <a:spcAft>
                <a:spcPts val="600"/>
              </a:spcAft>
            </a:pPr>
            <a:fld id="{CC057153-B650-4DEB-B370-79DDCFDCE934}" type="slidenum">
              <a:rPr lang="en-US" smtClean="0"/>
              <a:pPr>
                <a:spcAft>
                  <a:spcPts val="600"/>
                </a:spcAft>
              </a:pPr>
              <a:t>21</a:t>
            </a:fld>
            <a:endParaRPr lang="en-US" dirty="0"/>
          </a:p>
        </p:txBody>
      </p:sp>
    </p:spTree>
    <p:extLst>
      <p:ext uri="{BB962C8B-B14F-4D97-AF65-F5344CB8AC3E}">
        <p14:creationId xmlns:p14="http://schemas.microsoft.com/office/powerpoint/2010/main" val="2423926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87EA-8BB3-79C6-656A-1A8ABD658D7E}"/>
              </a:ext>
            </a:extLst>
          </p:cNvPr>
          <p:cNvSpPr>
            <a:spLocks noGrp="1"/>
          </p:cNvSpPr>
          <p:nvPr>
            <p:ph type="title"/>
          </p:nvPr>
        </p:nvSpPr>
        <p:spPr>
          <a:xfrm>
            <a:off x="612648" y="553616"/>
            <a:ext cx="3595634" cy="1757505"/>
          </a:xfrm>
        </p:spPr>
        <p:txBody>
          <a:bodyPr anchor="t">
            <a:noAutofit/>
          </a:bodyPr>
          <a:lstStyle/>
          <a:p>
            <a:r>
              <a:rPr lang="en-US" sz="10200" dirty="0">
                <a:latin typeface="Bodoni MT" panose="02070603080606020203" pitchFamily="18" charset="0"/>
              </a:rPr>
              <a:t>Q &amp; A</a:t>
            </a:r>
          </a:p>
        </p:txBody>
      </p:sp>
      <p:pic>
        <p:nvPicPr>
          <p:cNvPr id="7" name="Picture Placeholder 6" descr="Basil plants in pots">
            <a:extLst>
              <a:ext uri="{FF2B5EF4-FFF2-40B4-BE49-F238E27FC236}">
                <a16:creationId xmlns:a16="http://schemas.microsoft.com/office/drawing/2014/main" id="{4D793EC9-E32C-C4AA-76E5-1B5E961A62D2}"/>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12652" r="12653" b="1"/>
          <a:stretch>
            <a:fillRect/>
          </a:stretch>
        </p:blipFill>
        <p:spPr>
          <a:xfrm>
            <a:off x="5134708" y="553615"/>
            <a:ext cx="6440258" cy="5755109"/>
          </a:xfrm>
          <a:noFill/>
        </p:spPr>
      </p:pic>
      <p:sp>
        <p:nvSpPr>
          <p:cNvPr id="14" name="Footer Placeholder 3">
            <a:extLst>
              <a:ext uri="{FF2B5EF4-FFF2-40B4-BE49-F238E27FC236}">
                <a16:creationId xmlns:a16="http://schemas.microsoft.com/office/drawing/2014/main" id="{F16BB1A0-E046-103A-8D4E-4D8B2CA08702}"/>
              </a:ext>
            </a:extLst>
          </p:cNvPr>
          <p:cNvSpPr>
            <a:spLocks noGrp="1"/>
          </p:cNvSpPr>
          <p:nvPr>
            <p:ph type="ftr" sz="quarter" idx="11"/>
          </p:nvPr>
        </p:nvSpPr>
        <p:spPr>
          <a:xfrm>
            <a:off x="9078330" y="6444297"/>
            <a:ext cx="2447884" cy="365125"/>
          </a:xfrm>
        </p:spPr>
        <p:txBody>
          <a:bodyPr>
            <a:normAutofit/>
          </a:bodyPr>
          <a:lstStyle/>
          <a:p>
            <a:pPr>
              <a:spcAft>
                <a:spcPts val="600"/>
              </a:spcAft>
            </a:pPr>
            <a:r>
              <a:rPr lang="en-US" dirty="0"/>
              <a:t>The Sustainable Lawyer</a:t>
            </a:r>
          </a:p>
        </p:txBody>
      </p:sp>
      <p:sp>
        <p:nvSpPr>
          <p:cNvPr id="12" name="Slide Number Placeholder 2">
            <a:extLst>
              <a:ext uri="{FF2B5EF4-FFF2-40B4-BE49-F238E27FC236}">
                <a16:creationId xmlns:a16="http://schemas.microsoft.com/office/drawing/2014/main" id="{C9C932CE-061C-3052-FAF8-5F3F7B3DAE65}"/>
              </a:ext>
            </a:extLst>
          </p:cNvPr>
          <p:cNvSpPr>
            <a:spLocks noGrp="1"/>
          </p:cNvSpPr>
          <p:nvPr>
            <p:ph type="sldNum" sz="quarter" idx="12"/>
          </p:nvPr>
        </p:nvSpPr>
        <p:spPr>
          <a:xfrm>
            <a:off x="11625633" y="6446652"/>
            <a:ext cx="429207" cy="365125"/>
          </a:xfrm>
        </p:spPr>
        <p:txBody>
          <a:bodyPr>
            <a:normAutofit/>
          </a:bodyPr>
          <a:lstStyle/>
          <a:p>
            <a:pPr>
              <a:spcAft>
                <a:spcPts val="600"/>
              </a:spcAft>
            </a:pPr>
            <a:fld id="{CC057153-B650-4DEB-B370-79DDCFDCE934}" type="slidenum">
              <a:rPr lang="en-US" smtClean="0"/>
              <a:pPr>
                <a:spcAft>
                  <a:spcPts val="600"/>
                </a:spcAft>
              </a:pPr>
              <a:t>22</a:t>
            </a:fld>
            <a:endParaRPr lang="en-US" dirty="0"/>
          </a:p>
        </p:txBody>
      </p:sp>
    </p:spTree>
    <p:extLst>
      <p:ext uri="{BB962C8B-B14F-4D97-AF65-F5344CB8AC3E}">
        <p14:creationId xmlns:p14="http://schemas.microsoft.com/office/powerpoint/2010/main" val="3272732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ctrTitle"/>
          </p:nvPr>
        </p:nvSpPr>
        <p:spPr>
          <a:xfrm>
            <a:off x="160637" y="733162"/>
            <a:ext cx="6882713" cy="5099227"/>
          </a:xfrm>
        </p:spPr>
        <p:txBody>
          <a:bodyPr anchor="b">
            <a:normAutofit/>
          </a:bodyPr>
          <a:lstStyle/>
          <a:p>
            <a:r>
              <a:rPr lang="en-US" sz="2200" b="1" dirty="0">
                <a:latin typeface="Bodoni MT" panose="02070603080606020203" pitchFamily="18" charset="0"/>
              </a:rPr>
              <a:t>RONDA WEBB</a:t>
            </a:r>
          </a:p>
          <a:p>
            <a:r>
              <a:rPr lang="en-US" sz="2200" dirty="0">
                <a:latin typeface="Bodoni MT" panose="02070603080606020203" pitchFamily="18" charset="0"/>
              </a:rPr>
              <a:t>Attorney-Educator-USAF Officer</a:t>
            </a:r>
          </a:p>
          <a:p>
            <a:endParaRPr lang="en-US" sz="2200" dirty="0">
              <a:latin typeface="Bodoni MT" panose="02070603080606020203" pitchFamily="18" charset="0"/>
            </a:endParaRPr>
          </a:p>
          <a:p>
            <a:r>
              <a:rPr lang="en-US" sz="2200" i="1" dirty="0">
                <a:latin typeface="Bodoni MT" panose="02070603080606020203" pitchFamily="18" charset="0"/>
              </a:rPr>
              <a:t>Building Legacy through Advocacy, Innovation, Service, and Scholarship</a:t>
            </a:r>
          </a:p>
          <a:p>
            <a:endParaRPr lang="en-US" sz="2200" dirty="0">
              <a:latin typeface="Bodoni MT" panose="02070603080606020203" pitchFamily="18" charset="0"/>
            </a:endParaRPr>
          </a:p>
          <a:p>
            <a:r>
              <a:rPr lang="en-US" sz="2200" dirty="0">
                <a:latin typeface="Bodoni MT" panose="02070603080606020203" pitchFamily="18" charset="0"/>
              </a:rPr>
              <a:t>For inquiries, consultation, collaboration, and resource sharing:</a:t>
            </a:r>
            <a:br>
              <a:rPr lang="en-US" sz="2200" dirty="0">
                <a:latin typeface="Bodoni MT" panose="02070603080606020203" pitchFamily="18" charset="0"/>
              </a:rPr>
            </a:br>
            <a:endParaRPr lang="en-US" sz="2200" dirty="0">
              <a:latin typeface="Bodoni MT" panose="02070603080606020203" pitchFamily="18" charset="0"/>
            </a:endParaRPr>
          </a:p>
          <a:p>
            <a:r>
              <a:rPr lang="en-US" sz="2200" b="1" dirty="0">
                <a:latin typeface="Bodoni MT" panose="02070603080606020203" pitchFamily="18" charset="0"/>
              </a:rPr>
              <a:t>RondaWebb.AEO@gmail.com</a:t>
            </a:r>
          </a:p>
        </p:txBody>
      </p:sp>
      <p:pic>
        <p:nvPicPr>
          <p:cNvPr id="5" name="Picture Placeholder 4">
            <a:extLst>
              <a:ext uri="{FF2B5EF4-FFF2-40B4-BE49-F238E27FC236}">
                <a16:creationId xmlns:a16="http://schemas.microsoft.com/office/drawing/2014/main" id="{336F3214-1937-850A-B993-FD13307B0F5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2465" r="22465"/>
          <a:stretch/>
        </p:blipFill>
        <p:spPr>
          <a:xfrm>
            <a:off x="7224096" y="46037"/>
            <a:ext cx="4967903" cy="6811963"/>
          </a:xfrm>
          <a:prstGeom prst="rect">
            <a:avLst/>
          </a:prstGeom>
          <a:ln w="88900" cap="sq" cmpd="thickThin">
            <a:solidFill>
              <a:srgbClr val="000000"/>
            </a:solidFill>
            <a:prstDash val="solid"/>
            <a:miter lim="800000"/>
          </a:ln>
          <a:effectLst>
            <a:innerShdw blurRad="76200">
              <a:srgbClr val="000000"/>
            </a:innerShdw>
          </a:effectLst>
        </p:spPr>
      </p:pic>
      <p:sp>
        <p:nvSpPr>
          <p:cNvPr id="28" name="Slide Number Placeholder 5">
            <a:extLst>
              <a:ext uri="{FF2B5EF4-FFF2-40B4-BE49-F238E27FC236}">
                <a16:creationId xmlns:a16="http://schemas.microsoft.com/office/drawing/2014/main" id="{E687793E-3F31-1558-989C-4620CFFBE025}"/>
              </a:ext>
            </a:extLst>
          </p:cNvPr>
          <p:cNvSpPr>
            <a:spLocks noGrp="1"/>
          </p:cNvSpPr>
          <p:nvPr>
            <p:ph type="sldNum" sz="quarter" idx="4294967295"/>
          </p:nvPr>
        </p:nvSpPr>
        <p:spPr>
          <a:xfrm>
            <a:off x="11761788" y="6446838"/>
            <a:ext cx="430212" cy="365125"/>
          </a:xfrm>
        </p:spPr>
        <p:txBody>
          <a:bodyPr/>
          <a:lstStyle/>
          <a:p>
            <a:pPr>
              <a:spcAft>
                <a:spcPts val="600"/>
              </a:spcAft>
            </a:pPr>
            <a:fld id="{CC057153-B650-4DEB-B370-79DDCFDCE934}" type="slidenum">
              <a:rPr lang="en-US" smtClean="0"/>
              <a:pPr>
                <a:spcAft>
                  <a:spcPts val="600"/>
                </a:spcAft>
              </a:pPr>
              <a:t>23</a:t>
            </a:fld>
            <a:endParaRPr lang="en-US" dirty="0"/>
          </a:p>
        </p:txBody>
      </p:sp>
    </p:spTree>
    <p:extLst>
      <p:ext uri="{BB962C8B-B14F-4D97-AF65-F5344CB8AC3E}">
        <p14:creationId xmlns:p14="http://schemas.microsoft.com/office/powerpoint/2010/main" val="1160959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0D9FB-B08B-6550-BEBF-B430741924E7}"/>
              </a:ext>
            </a:extLst>
          </p:cNvPr>
          <p:cNvSpPr>
            <a:spLocks noGrp="1"/>
          </p:cNvSpPr>
          <p:nvPr>
            <p:ph type="title"/>
          </p:nvPr>
        </p:nvSpPr>
        <p:spPr>
          <a:xfrm>
            <a:off x="8343102" y="1078992"/>
            <a:ext cx="3273552" cy="996943"/>
          </a:xfrm>
        </p:spPr>
        <p:txBody>
          <a:bodyPr anchor="b">
            <a:normAutofit/>
          </a:bodyPr>
          <a:lstStyle/>
          <a:p>
            <a:pPr algn="ctr"/>
            <a:r>
              <a:rPr lang="en-US" dirty="0">
                <a:latin typeface="Bodoni MT" panose="02070603080606020203" pitchFamily="18" charset="0"/>
              </a:rPr>
              <a:t>Agenda</a:t>
            </a:r>
          </a:p>
        </p:txBody>
      </p:sp>
      <p:pic>
        <p:nvPicPr>
          <p:cNvPr id="5" name="Picture Placeholder 4" descr="Garden tools standing on garden soil">
            <a:extLst>
              <a:ext uri="{FF2B5EF4-FFF2-40B4-BE49-F238E27FC236}">
                <a16:creationId xmlns:a16="http://schemas.microsoft.com/office/drawing/2014/main" id="{B42686CC-96E9-16F2-FA21-C9E971CEB34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p:blipFill>
        <p:spPr>
          <a:xfrm>
            <a:off x="0" y="831969"/>
            <a:ext cx="7781365" cy="5194061"/>
          </a:xfrm>
          <a:noFill/>
        </p:spPr>
      </p:pic>
      <p:sp>
        <p:nvSpPr>
          <p:cNvPr id="3" name="Content Placeholder 2">
            <a:extLst>
              <a:ext uri="{FF2B5EF4-FFF2-40B4-BE49-F238E27FC236}">
                <a16:creationId xmlns:a16="http://schemas.microsoft.com/office/drawing/2014/main" id="{79BC7904-BA22-561E-1DE0-8E716FCEA69E}"/>
              </a:ext>
            </a:extLst>
          </p:cNvPr>
          <p:cNvSpPr>
            <a:spLocks noGrp="1"/>
          </p:cNvSpPr>
          <p:nvPr>
            <p:ph sz="quarter" idx="14"/>
          </p:nvPr>
        </p:nvSpPr>
        <p:spPr>
          <a:xfrm>
            <a:off x="8044249" y="2409568"/>
            <a:ext cx="4010591" cy="3643760"/>
          </a:xfrm>
        </p:spPr>
        <p:txBody>
          <a:bodyPr>
            <a:normAutofit/>
          </a:bodyPr>
          <a:lstStyle/>
          <a:p>
            <a:r>
              <a:rPr lang="en-US" sz="1800" dirty="0">
                <a:latin typeface="Bodoni MT" panose="02070603080606020203" pitchFamily="18" charset="0"/>
              </a:rPr>
              <a:t>Introduction</a:t>
            </a:r>
          </a:p>
          <a:p>
            <a:r>
              <a:rPr lang="en-US" sz="1800" dirty="0">
                <a:latin typeface="Bodoni MT" panose="02070603080606020203" pitchFamily="18" charset="0"/>
              </a:rPr>
              <a:t>Rooted: Ethical Obligations </a:t>
            </a:r>
          </a:p>
          <a:p>
            <a:r>
              <a:rPr lang="en-US" sz="1800" dirty="0">
                <a:latin typeface="Bodoni MT" panose="02070603080606020203" pitchFamily="18" charset="0"/>
              </a:rPr>
              <a:t>Growth: Career Satisfaction and Pivoting</a:t>
            </a:r>
          </a:p>
          <a:p>
            <a:r>
              <a:rPr lang="en-US" sz="1800" dirty="0">
                <a:latin typeface="Bodoni MT" panose="02070603080606020203" pitchFamily="18" charset="0"/>
              </a:rPr>
              <a:t>Thriving: Production and Purpose</a:t>
            </a:r>
          </a:p>
          <a:p>
            <a:r>
              <a:rPr lang="en-US" sz="1800" dirty="0">
                <a:latin typeface="Bodoni MT" panose="02070603080606020203" pitchFamily="18" charset="0"/>
              </a:rPr>
              <a:t>Q &amp; A</a:t>
            </a:r>
          </a:p>
        </p:txBody>
      </p:sp>
      <p:sp>
        <p:nvSpPr>
          <p:cNvPr id="16" name="Footer Placeholder 15">
            <a:extLst>
              <a:ext uri="{FF2B5EF4-FFF2-40B4-BE49-F238E27FC236}">
                <a16:creationId xmlns:a16="http://schemas.microsoft.com/office/drawing/2014/main" id="{7F458DC7-3EEC-8C9F-F329-BA65E5E824AA}"/>
              </a:ext>
            </a:extLst>
          </p:cNvPr>
          <p:cNvSpPr>
            <a:spLocks noGrp="1"/>
          </p:cNvSpPr>
          <p:nvPr>
            <p:ph type="ftr" sz="quarter" idx="11"/>
          </p:nvPr>
        </p:nvSpPr>
        <p:spPr>
          <a:xfrm>
            <a:off x="9346761" y="6453002"/>
            <a:ext cx="2335165" cy="365125"/>
          </a:xfrm>
        </p:spPr>
        <p:txBody>
          <a:bodyPr>
            <a:normAutofit/>
          </a:bodyPr>
          <a:lstStyle/>
          <a:p>
            <a:pPr>
              <a:spcAft>
                <a:spcPts val="600"/>
              </a:spcAft>
            </a:pPr>
            <a:r>
              <a:rPr lang="en-US" dirty="0"/>
              <a:t>The Sustainable Lawyer</a:t>
            </a:r>
          </a:p>
        </p:txBody>
      </p:sp>
      <p:sp>
        <p:nvSpPr>
          <p:cNvPr id="17" name="Slide Number Placeholder 16">
            <a:extLst>
              <a:ext uri="{FF2B5EF4-FFF2-40B4-BE49-F238E27FC236}">
                <a16:creationId xmlns:a16="http://schemas.microsoft.com/office/drawing/2014/main" id="{ECE2840B-D0A1-81F1-C493-FDB3E77C1035}"/>
              </a:ext>
            </a:extLst>
          </p:cNvPr>
          <p:cNvSpPr>
            <a:spLocks noGrp="1"/>
          </p:cNvSpPr>
          <p:nvPr>
            <p:ph type="sldNum" sz="quarter" idx="12"/>
          </p:nvPr>
        </p:nvSpPr>
        <p:spPr>
          <a:xfrm>
            <a:off x="11625633" y="6446652"/>
            <a:ext cx="429207" cy="365125"/>
          </a:xfrm>
        </p:spPr>
        <p:txBody>
          <a:bodyPr>
            <a:normAutofit/>
          </a:bodyPr>
          <a:lstStyle/>
          <a:p>
            <a:pPr>
              <a:spcAft>
                <a:spcPts val="600"/>
              </a:spcAft>
            </a:pPr>
            <a:fld id="{CC057153-B650-4DEB-B370-79DDCFDCE934}" type="slidenum">
              <a:rPr lang="en-US" smtClean="0"/>
              <a:pPr>
                <a:spcAft>
                  <a:spcPts val="600"/>
                </a:spcAft>
              </a:pPr>
              <a:t>3</a:t>
            </a:fld>
            <a:endParaRPr lang="en-US" dirty="0"/>
          </a:p>
        </p:txBody>
      </p:sp>
    </p:spTree>
    <p:extLst>
      <p:ext uri="{BB962C8B-B14F-4D97-AF65-F5344CB8AC3E}">
        <p14:creationId xmlns:p14="http://schemas.microsoft.com/office/powerpoint/2010/main" val="1545177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C443A00-CB09-2F5D-9260-36232CB2B453}"/>
              </a:ext>
            </a:extLst>
          </p:cNvPr>
          <p:cNvSpPr>
            <a:spLocks noGrp="1"/>
          </p:cNvSpPr>
          <p:nvPr>
            <p:ph type="title"/>
          </p:nvPr>
        </p:nvSpPr>
        <p:spPr>
          <a:xfrm>
            <a:off x="1106424" y="5115697"/>
            <a:ext cx="10250214" cy="955920"/>
          </a:xfrm>
        </p:spPr>
        <p:txBody>
          <a:bodyPr>
            <a:normAutofit fontScale="90000"/>
          </a:bodyPr>
          <a:lstStyle/>
          <a:p>
            <a:pPr algn="ctr"/>
            <a:r>
              <a:rPr lang="en-US" dirty="0">
                <a:latin typeface="Bodoni MT" panose="02070603080606020203" pitchFamily="18" charset="0"/>
              </a:rPr>
              <a:t>Active lawyers in Tennessee</a:t>
            </a:r>
            <a:br>
              <a:rPr lang="en-US" dirty="0"/>
            </a:br>
            <a:endParaRPr lang="en-US" dirty="0"/>
          </a:p>
        </p:txBody>
      </p:sp>
      <p:sp>
        <p:nvSpPr>
          <p:cNvPr id="8" name="Content Placeholder 7">
            <a:extLst>
              <a:ext uri="{FF2B5EF4-FFF2-40B4-BE49-F238E27FC236}">
                <a16:creationId xmlns:a16="http://schemas.microsoft.com/office/drawing/2014/main" id="{5A3C0BE1-BF5A-7B45-F7E9-EFED1942D819}"/>
              </a:ext>
            </a:extLst>
          </p:cNvPr>
          <p:cNvSpPr>
            <a:spLocks noGrp="1"/>
          </p:cNvSpPr>
          <p:nvPr>
            <p:ph sz="quarter" idx="13"/>
          </p:nvPr>
        </p:nvSpPr>
        <p:spPr/>
        <p:txBody>
          <a:bodyPr/>
          <a:lstStyle/>
          <a:p>
            <a:pPr algn="ctr"/>
            <a:r>
              <a:rPr lang="en-US" sz="30000" dirty="0">
                <a:latin typeface="Aharoni" panose="02010803020104030203" pitchFamily="2" charset="-79"/>
                <a:cs typeface="Aharoni" panose="02010803020104030203" pitchFamily="2" charset="-79"/>
              </a:rPr>
              <a:t>19,614</a:t>
            </a:r>
          </a:p>
        </p:txBody>
      </p:sp>
      <p:sp>
        <p:nvSpPr>
          <p:cNvPr id="3" name="Slide Number Placeholder 2">
            <a:extLst>
              <a:ext uri="{FF2B5EF4-FFF2-40B4-BE49-F238E27FC236}">
                <a16:creationId xmlns:a16="http://schemas.microsoft.com/office/drawing/2014/main" id="{5E21E136-84BD-BBC4-0255-59BD11EDC829}"/>
              </a:ext>
            </a:extLst>
          </p:cNvPr>
          <p:cNvSpPr>
            <a:spLocks noGrp="1"/>
          </p:cNvSpPr>
          <p:nvPr>
            <p:ph type="sldNum" sz="quarter" idx="4294967295"/>
          </p:nvPr>
        </p:nvSpPr>
        <p:spPr>
          <a:xfrm rot="16200000">
            <a:off x="153750" y="2082591"/>
            <a:ext cx="428625" cy="365125"/>
          </a:xfrm>
        </p:spPr>
        <p:txBody>
          <a:bodyPr/>
          <a:lstStyle/>
          <a:p>
            <a:fld id="{CC057153-B650-4DEB-B370-79DDCFDCE934}" type="slidenum">
              <a:rPr lang="en-US" smtClean="0"/>
              <a:pPr/>
              <a:t>4</a:t>
            </a:fld>
            <a:endParaRPr lang="en-US" dirty="0"/>
          </a:p>
        </p:txBody>
      </p:sp>
      <p:sp>
        <p:nvSpPr>
          <p:cNvPr id="4" name="Footer Placeholder 3">
            <a:extLst>
              <a:ext uri="{FF2B5EF4-FFF2-40B4-BE49-F238E27FC236}">
                <a16:creationId xmlns:a16="http://schemas.microsoft.com/office/drawing/2014/main" id="{E8354B28-8770-6297-2179-1891528E741C}"/>
              </a:ext>
            </a:extLst>
          </p:cNvPr>
          <p:cNvSpPr>
            <a:spLocks noGrp="1"/>
          </p:cNvSpPr>
          <p:nvPr>
            <p:ph type="ftr" sz="quarter" idx="4294967295"/>
          </p:nvPr>
        </p:nvSpPr>
        <p:spPr>
          <a:xfrm rot="16200000">
            <a:off x="-855899" y="3540125"/>
            <a:ext cx="2447925" cy="365125"/>
          </a:xfrm>
        </p:spPr>
        <p:txBody>
          <a:bodyPr/>
          <a:lstStyle/>
          <a:p>
            <a:r>
              <a:rPr lang="en-US" dirty="0"/>
              <a:t>The Sustainable Lawyer</a:t>
            </a:r>
          </a:p>
        </p:txBody>
      </p:sp>
    </p:spTree>
    <p:extLst>
      <p:ext uri="{BB962C8B-B14F-4D97-AF65-F5344CB8AC3E}">
        <p14:creationId xmlns:p14="http://schemas.microsoft.com/office/powerpoint/2010/main" val="2622152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5072A-5F3E-FB56-A498-3CACC2BCD40B}"/>
              </a:ext>
            </a:extLst>
          </p:cNvPr>
          <p:cNvSpPr>
            <a:spLocks noGrp="1"/>
          </p:cNvSpPr>
          <p:nvPr>
            <p:ph type="title"/>
          </p:nvPr>
        </p:nvSpPr>
        <p:spPr>
          <a:xfrm>
            <a:off x="8021320" y="583413"/>
            <a:ext cx="3401568" cy="788187"/>
          </a:xfrm>
        </p:spPr>
        <p:txBody>
          <a:bodyPr anchor="b">
            <a:normAutofit fontScale="90000"/>
          </a:bodyPr>
          <a:lstStyle/>
          <a:p>
            <a:r>
              <a:rPr lang="en-US" dirty="0">
                <a:latin typeface="Bodoni MT" panose="02070603080606020203" pitchFamily="18" charset="0"/>
              </a:rPr>
              <a:t>Activity #1</a:t>
            </a:r>
          </a:p>
        </p:txBody>
      </p:sp>
      <p:sp>
        <p:nvSpPr>
          <p:cNvPr id="18" name="Slide Number Placeholder 17">
            <a:extLst>
              <a:ext uri="{FF2B5EF4-FFF2-40B4-BE49-F238E27FC236}">
                <a16:creationId xmlns:a16="http://schemas.microsoft.com/office/drawing/2014/main" id="{2E23D9B8-9F3E-1A9F-4460-BFAB4654BAE7}"/>
              </a:ext>
            </a:extLst>
          </p:cNvPr>
          <p:cNvSpPr>
            <a:spLocks noGrp="1"/>
          </p:cNvSpPr>
          <p:nvPr>
            <p:ph type="sldNum" sz="quarter" idx="4"/>
          </p:nvPr>
        </p:nvSpPr>
        <p:spPr>
          <a:xfrm rot="16200000">
            <a:off x="358744" y="2102445"/>
            <a:ext cx="429207" cy="365125"/>
          </a:xfrm>
        </p:spPr>
        <p:txBody>
          <a:bodyPr anchor="ctr">
            <a:normAutofit/>
          </a:bodyPr>
          <a:lstStyle/>
          <a:p>
            <a:pPr>
              <a:spcAft>
                <a:spcPts val="600"/>
              </a:spcAft>
            </a:pPr>
            <a:fld id="{CC057153-B650-4DEB-B370-79DDCFDCE934}" type="slidenum">
              <a:rPr lang="en-US" smtClean="0"/>
              <a:pPr>
                <a:spcAft>
                  <a:spcPts val="600"/>
                </a:spcAft>
              </a:pPr>
              <a:t>5</a:t>
            </a:fld>
            <a:endParaRPr lang="en-US" dirty="0"/>
          </a:p>
        </p:txBody>
      </p:sp>
      <p:sp>
        <p:nvSpPr>
          <p:cNvPr id="17" name="Footer Placeholder 16">
            <a:extLst>
              <a:ext uri="{FF2B5EF4-FFF2-40B4-BE49-F238E27FC236}">
                <a16:creationId xmlns:a16="http://schemas.microsoft.com/office/drawing/2014/main" id="{A27F0622-68D4-CCB2-220A-C257D8841765}"/>
              </a:ext>
            </a:extLst>
          </p:cNvPr>
          <p:cNvSpPr>
            <a:spLocks noGrp="1"/>
          </p:cNvSpPr>
          <p:nvPr>
            <p:ph type="ftr" sz="quarter" idx="3"/>
          </p:nvPr>
        </p:nvSpPr>
        <p:spPr>
          <a:xfrm rot="16200000">
            <a:off x="-650594" y="3633081"/>
            <a:ext cx="2447884" cy="365125"/>
          </a:xfrm>
        </p:spPr>
        <p:txBody>
          <a:bodyPr anchor="ctr">
            <a:normAutofit/>
          </a:bodyPr>
          <a:lstStyle/>
          <a:p>
            <a:pPr>
              <a:spcAft>
                <a:spcPts val="600"/>
              </a:spcAft>
            </a:pPr>
            <a:r>
              <a:rPr lang="en-US" dirty="0"/>
              <a:t>The Sustainable Lawyer</a:t>
            </a:r>
          </a:p>
        </p:txBody>
      </p:sp>
      <p:pic>
        <p:nvPicPr>
          <p:cNvPr id="6" name="Picture Placeholder 5" descr="A plant with flowers and roots">
            <a:extLst>
              <a:ext uri="{FF2B5EF4-FFF2-40B4-BE49-F238E27FC236}">
                <a16:creationId xmlns:a16="http://schemas.microsoft.com/office/drawing/2014/main" id="{813D970B-176D-694F-0D72-4E45EC530AF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423" b="7423"/>
          <a:stretch/>
        </p:blipFill>
        <p:spPr>
          <a:xfrm>
            <a:off x="1189105" y="0"/>
            <a:ext cx="6064243" cy="6858000"/>
          </a:xfrm>
          <a:noFill/>
        </p:spPr>
      </p:pic>
      <p:sp>
        <p:nvSpPr>
          <p:cNvPr id="4" name="Content Placeholder 3">
            <a:extLst>
              <a:ext uri="{FF2B5EF4-FFF2-40B4-BE49-F238E27FC236}">
                <a16:creationId xmlns:a16="http://schemas.microsoft.com/office/drawing/2014/main" id="{42DE842F-FDC7-B259-9F3B-88630D44DFA3}"/>
              </a:ext>
            </a:extLst>
          </p:cNvPr>
          <p:cNvSpPr>
            <a:spLocks noGrp="1"/>
          </p:cNvSpPr>
          <p:nvPr>
            <p:ph sz="quarter" idx="14"/>
          </p:nvPr>
        </p:nvSpPr>
        <p:spPr>
          <a:xfrm>
            <a:off x="7686542" y="1668162"/>
            <a:ext cx="4262442" cy="4640563"/>
          </a:xfrm>
        </p:spPr>
        <p:txBody>
          <a:bodyPr>
            <a:normAutofit/>
          </a:bodyPr>
          <a:lstStyle/>
          <a:p>
            <a:pPr marL="0" indent="0" algn="ctr">
              <a:buNone/>
            </a:pPr>
            <a:endParaRPr lang="en-US" sz="3200" dirty="0">
              <a:latin typeface="Bodoni MT" panose="02070603080606020203" pitchFamily="18" charset="0"/>
            </a:endParaRPr>
          </a:p>
          <a:p>
            <a:pPr marL="0" indent="0" algn="ctr">
              <a:buNone/>
            </a:pPr>
            <a:r>
              <a:rPr lang="en-US" sz="3200" dirty="0">
                <a:latin typeface="Bodoni MT" panose="02070603080606020203" pitchFamily="18" charset="0"/>
              </a:rPr>
              <a:t>How do you see </a:t>
            </a:r>
          </a:p>
          <a:p>
            <a:pPr marL="0" indent="0" algn="ctr">
              <a:buNone/>
            </a:pPr>
            <a:r>
              <a:rPr lang="en-US" sz="2800" dirty="0">
                <a:solidFill>
                  <a:schemeClr val="accent6">
                    <a:lumMod val="75000"/>
                  </a:schemeClr>
                </a:solidFill>
                <a:latin typeface="Bodoni MT" panose="02070603080606020203" pitchFamily="18" charset="0"/>
              </a:rPr>
              <a:t>YOURSELF</a:t>
            </a:r>
            <a:r>
              <a:rPr lang="en-US" sz="2800" dirty="0">
                <a:latin typeface="Bodoni MT" panose="02070603080606020203" pitchFamily="18" charset="0"/>
              </a:rPr>
              <a:t> </a:t>
            </a:r>
          </a:p>
          <a:p>
            <a:pPr marL="0" indent="0" algn="ctr">
              <a:buNone/>
            </a:pPr>
            <a:r>
              <a:rPr lang="en-US" sz="3200" dirty="0">
                <a:latin typeface="Bodoni MT" panose="02070603080606020203" pitchFamily="18" charset="0"/>
              </a:rPr>
              <a:t>as a Legal Advocate?</a:t>
            </a:r>
          </a:p>
        </p:txBody>
      </p:sp>
    </p:spTree>
    <p:extLst>
      <p:ext uri="{BB962C8B-B14F-4D97-AF65-F5344CB8AC3E}">
        <p14:creationId xmlns:p14="http://schemas.microsoft.com/office/powerpoint/2010/main" val="948600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23FF97-1615-FD71-1B86-CF3599D9338A}"/>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 y="0"/>
            <a:ext cx="12192000" cy="6858000"/>
          </a:xfrm>
          <a:prstGeom prst="rect">
            <a:avLst/>
          </a:prstGeom>
        </p:spPr>
      </p:pic>
      <p:sp>
        <p:nvSpPr>
          <p:cNvPr id="6" name="TextBox 5">
            <a:extLst>
              <a:ext uri="{FF2B5EF4-FFF2-40B4-BE49-F238E27FC236}">
                <a16:creationId xmlns:a16="http://schemas.microsoft.com/office/drawing/2014/main" id="{7A6C4651-E05F-BC6E-8923-57DF4E2CA1B6}"/>
              </a:ext>
            </a:extLst>
          </p:cNvPr>
          <p:cNvSpPr txBox="1"/>
          <p:nvPr/>
        </p:nvSpPr>
        <p:spPr>
          <a:xfrm>
            <a:off x="1" y="6858000"/>
            <a:ext cx="12192000" cy="230832"/>
          </a:xfrm>
          <a:prstGeom prst="rect">
            <a:avLst/>
          </a:prstGeom>
          <a:noFill/>
        </p:spPr>
        <p:txBody>
          <a:bodyPr wrap="square" rtlCol="0">
            <a:spAutoFit/>
          </a:bodyPr>
          <a:lstStyle/>
          <a:p>
            <a:r>
              <a:rPr lang="en-US" sz="900" dirty="0">
                <a:hlinkClick r:id="rId5" tooltip="https://flatworldknowledge.lardbucket.org/books/public-speaking-practice-and-ethics/s05-ethics-matters-understanding-t.html"/>
              </a:rPr>
              <a:t>This Photo</a:t>
            </a:r>
            <a:r>
              <a:rPr lang="en-US" sz="900" dirty="0"/>
              <a:t> by Unknown Author is licensed under </a:t>
            </a:r>
            <a:r>
              <a:rPr lang="en-US" sz="900" dirty="0">
                <a:hlinkClick r:id="rId6" tooltip="https://creativecommons.org/licenses/by-nc-sa/3.0/"/>
              </a:rPr>
              <a:t>CC BY-SA-NC</a:t>
            </a:r>
            <a:endParaRPr lang="en-US" sz="900" dirty="0"/>
          </a:p>
        </p:txBody>
      </p:sp>
      <p:sp>
        <p:nvSpPr>
          <p:cNvPr id="2" name="Title 1">
            <a:extLst>
              <a:ext uri="{FF2B5EF4-FFF2-40B4-BE49-F238E27FC236}">
                <a16:creationId xmlns:a16="http://schemas.microsoft.com/office/drawing/2014/main" id="{F757ED7E-5062-C299-B1D0-047407E986E5}"/>
              </a:ext>
            </a:extLst>
          </p:cNvPr>
          <p:cNvSpPr>
            <a:spLocks noGrp="1"/>
          </p:cNvSpPr>
          <p:nvPr>
            <p:ph type="title"/>
          </p:nvPr>
        </p:nvSpPr>
        <p:spPr>
          <a:xfrm>
            <a:off x="1" y="93777"/>
            <a:ext cx="8735430" cy="907120"/>
          </a:xfrm>
        </p:spPr>
        <p:txBody>
          <a:bodyPr anchor="b">
            <a:normAutofit fontScale="90000"/>
          </a:bodyPr>
          <a:lstStyle/>
          <a:p>
            <a:r>
              <a:rPr lang="en-US" dirty="0">
                <a:latin typeface="Bodoni MT" panose="02070603080606020203" pitchFamily="18" charset="0"/>
              </a:rPr>
              <a:t>Rooted: Ethical Obligations</a:t>
            </a:r>
          </a:p>
        </p:txBody>
      </p:sp>
      <p:sp>
        <p:nvSpPr>
          <p:cNvPr id="3" name="Content Placeholder 2">
            <a:extLst>
              <a:ext uri="{FF2B5EF4-FFF2-40B4-BE49-F238E27FC236}">
                <a16:creationId xmlns:a16="http://schemas.microsoft.com/office/drawing/2014/main" id="{955C8101-8C36-9766-43DD-BE9F3F0F25BF}"/>
              </a:ext>
            </a:extLst>
          </p:cNvPr>
          <p:cNvSpPr>
            <a:spLocks noGrp="1"/>
          </p:cNvSpPr>
          <p:nvPr>
            <p:ph sz="quarter" idx="14"/>
          </p:nvPr>
        </p:nvSpPr>
        <p:spPr>
          <a:xfrm>
            <a:off x="197709" y="3871594"/>
            <a:ext cx="11885458" cy="2242503"/>
          </a:xfrm>
        </p:spPr>
        <p:txBody>
          <a:bodyPr>
            <a:normAutofit/>
          </a:bodyPr>
          <a:lstStyle/>
          <a:p>
            <a:pPr marL="0" indent="0" algn="ctr">
              <a:lnSpc>
                <a:spcPct val="110000"/>
              </a:lnSpc>
              <a:buNone/>
            </a:pPr>
            <a:r>
              <a:rPr lang="en-US" b="1" dirty="0">
                <a:latin typeface="Bodoni MT" panose="02070603080606020203" pitchFamily="18" charset="0"/>
              </a:rPr>
              <a:t>Tennessee Rules of Professional Conduct </a:t>
            </a:r>
          </a:p>
          <a:p>
            <a:pPr marL="0" indent="0" algn="ctr">
              <a:lnSpc>
                <a:spcPct val="110000"/>
              </a:lnSpc>
              <a:buNone/>
            </a:pPr>
            <a:r>
              <a:rPr lang="en-US" b="1" dirty="0">
                <a:latin typeface="Bodoni MT" panose="02070603080606020203" pitchFamily="18" charset="0"/>
              </a:rPr>
              <a:t>RPC 1.1 — Competence</a:t>
            </a:r>
          </a:p>
          <a:p>
            <a:pPr marL="0" indent="0" algn="ctr">
              <a:lnSpc>
                <a:spcPct val="110000"/>
              </a:lnSpc>
              <a:buNone/>
            </a:pPr>
            <a:r>
              <a:rPr lang="en-US" b="1" dirty="0">
                <a:latin typeface="Bodoni MT" panose="02070603080606020203" pitchFamily="18" charset="0"/>
              </a:rPr>
              <a:t>RPC 1.3 — Diligence</a:t>
            </a:r>
          </a:p>
          <a:p>
            <a:pPr marL="0" indent="0" algn="ctr">
              <a:lnSpc>
                <a:spcPct val="110000"/>
              </a:lnSpc>
              <a:buNone/>
            </a:pPr>
            <a:r>
              <a:rPr lang="en-US" b="1" dirty="0">
                <a:latin typeface="Bodoni MT" panose="02070603080606020203" pitchFamily="18" charset="0"/>
              </a:rPr>
              <a:t>RPC 1.16(a)(2) — Declining or Terminating Representation</a:t>
            </a:r>
          </a:p>
        </p:txBody>
      </p:sp>
      <p:sp>
        <p:nvSpPr>
          <p:cNvPr id="8" name="Footer Placeholder 3">
            <a:extLst>
              <a:ext uri="{FF2B5EF4-FFF2-40B4-BE49-F238E27FC236}">
                <a16:creationId xmlns:a16="http://schemas.microsoft.com/office/drawing/2014/main" id="{F3DE9755-89C8-3489-330E-C47500E71ADC}"/>
              </a:ext>
            </a:extLst>
          </p:cNvPr>
          <p:cNvSpPr>
            <a:spLocks noGrp="1"/>
          </p:cNvSpPr>
          <p:nvPr>
            <p:ph type="ftr" sz="quarter" idx="11"/>
          </p:nvPr>
        </p:nvSpPr>
        <p:spPr>
          <a:xfrm>
            <a:off x="8735430" y="6114097"/>
            <a:ext cx="2447884" cy="365125"/>
          </a:xfrm>
        </p:spPr>
        <p:txBody>
          <a:bodyPr>
            <a:normAutofit/>
          </a:bodyPr>
          <a:lstStyle/>
          <a:p>
            <a:pPr algn="r">
              <a:lnSpc>
                <a:spcPct val="90000"/>
              </a:lnSpc>
              <a:spcAft>
                <a:spcPts val="600"/>
              </a:spcAft>
            </a:pPr>
            <a:r>
              <a:rPr lang="en-US" dirty="0"/>
              <a:t>The Sustainable Lawyer</a:t>
            </a:r>
          </a:p>
          <a:p>
            <a:pPr algn="r">
              <a:lnSpc>
                <a:spcPct val="90000"/>
              </a:lnSpc>
              <a:spcAft>
                <a:spcPts val="600"/>
              </a:spcAft>
            </a:pPr>
            <a:endParaRPr lang="en-US" b="1" dirty="0"/>
          </a:p>
        </p:txBody>
      </p:sp>
      <p:sp>
        <p:nvSpPr>
          <p:cNvPr id="10" name="Slide Number Placeholder 4">
            <a:extLst>
              <a:ext uri="{FF2B5EF4-FFF2-40B4-BE49-F238E27FC236}">
                <a16:creationId xmlns:a16="http://schemas.microsoft.com/office/drawing/2014/main" id="{529A44E8-AB35-C5CE-CB0A-EFE74CE2FFE4}"/>
              </a:ext>
            </a:extLst>
          </p:cNvPr>
          <p:cNvSpPr>
            <a:spLocks noGrp="1"/>
          </p:cNvSpPr>
          <p:nvPr>
            <p:ph type="sldNum" sz="quarter" idx="12"/>
          </p:nvPr>
        </p:nvSpPr>
        <p:spPr>
          <a:xfrm>
            <a:off x="11282733" y="6116452"/>
            <a:ext cx="429207" cy="365125"/>
          </a:xfrm>
        </p:spPr>
        <p:txBody>
          <a:bodyPr>
            <a:normAutofit/>
          </a:bodyPr>
          <a:lstStyle/>
          <a:p>
            <a:pPr>
              <a:spcAft>
                <a:spcPts val="600"/>
              </a:spcAft>
            </a:pPr>
            <a:fld id="{CC057153-B650-4DEB-B370-79DDCFDCE934}" type="slidenum">
              <a:rPr lang="en-US" smtClean="0"/>
              <a:pPr>
                <a:spcAft>
                  <a:spcPts val="600"/>
                </a:spcAft>
              </a:pPr>
              <a:t>6</a:t>
            </a:fld>
            <a:endParaRPr lang="en-US" dirty="0"/>
          </a:p>
        </p:txBody>
      </p:sp>
    </p:spTree>
    <p:extLst>
      <p:ext uri="{BB962C8B-B14F-4D97-AF65-F5344CB8AC3E}">
        <p14:creationId xmlns:p14="http://schemas.microsoft.com/office/powerpoint/2010/main" val="3392953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2D65A-4C94-FD7D-A080-272628CC92A1}"/>
              </a:ext>
            </a:extLst>
          </p:cNvPr>
          <p:cNvSpPr>
            <a:spLocks noGrp="1"/>
          </p:cNvSpPr>
          <p:nvPr>
            <p:ph type="ctrTitle"/>
          </p:nvPr>
        </p:nvSpPr>
        <p:spPr>
          <a:xfrm>
            <a:off x="6897486" y="276938"/>
            <a:ext cx="4361688" cy="2144987"/>
          </a:xfrm>
        </p:spPr>
        <p:txBody>
          <a:bodyPr anchor="b">
            <a:normAutofit/>
          </a:bodyPr>
          <a:lstStyle/>
          <a:p>
            <a:r>
              <a:rPr lang="en-US" sz="5000" dirty="0">
                <a:latin typeface="Bodoni MT" panose="02070603080606020203" pitchFamily="18" charset="0"/>
              </a:rPr>
              <a:t>Rooted:</a:t>
            </a:r>
            <a:br>
              <a:rPr lang="en-US" sz="5000" dirty="0">
                <a:latin typeface="Bodoni MT" panose="02070603080606020203" pitchFamily="18" charset="0"/>
              </a:rPr>
            </a:br>
            <a:r>
              <a:rPr lang="en-US" sz="5000" dirty="0">
                <a:latin typeface="Bodoni MT" panose="02070603080606020203" pitchFamily="18" charset="0"/>
              </a:rPr>
              <a:t>Ethical Obligations</a:t>
            </a:r>
          </a:p>
        </p:txBody>
      </p:sp>
      <p:sp>
        <p:nvSpPr>
          <p:cNvPr id="13" name="Subtitle 2">
            <a:extLst>
              <a:ext uri="{FF2B5EF4-FFF2-40B4-BE49-F238E27FC236}">
                <a16:creationId xmlns:a16="http://schemas.microsoft.com/office/drawing/2014/main" id="{F4C23685-545D-8F26-4D5D-1DAB11B6753E}"/>
              </a:ext>
            </a:extLst>
          </p:cNvPr>
          <p:cNvSpPr>
            <a:spLocks noGrp="1"/>
          </p:cNvSpPr>
          <p:nvPr>
            <p:ph type="subTitle" idx="1"/>
          </p:nvPr>
        </p:nvSpPr>
        <p:spPr>
          <a:xfrm>
            <a:off x="6954293" y="3273238"/>
            <a:ext cx="4885943" cy="1570611"/>
          </a:xfrm>
        </p:spPr>
        <p:txBody>
          <a:bodyPr>
            <a:normAutofit fontScale="32500" lnSpcReduction="20000"/>
          </a:bodyPr>
          <a:lstStyle/>
          <a:p>
            <a:pPr algn="just"/>
            <a:r>
              <a:rPr lang="en-US" sz="5600" dirty="0">
                <a:solidFill>
                  <a:srgbClr val="CC9900"/>
                </a:solidFill>
                <a:latin typeface="Bodoni MT" panose="02070603080606020203" pitchFamily="18" charset="0"/>
              </a:rPr>
              <a:t>RPC 1.1 </a:t>
            </a:r>
            <a:r>
              <a:rPr lang="en-US" sz="5600" dirty="0">
                <a:latin typeface="Bodoni MT" panose="02070603080606020203" pitchFamily="18" charset="0"/>
              </a:rPr>
              <a:t>requires a lawyer to provide competent representation, meaning the legal knowledge, skill, thoroughness, and preparation reasonably necessary for the representation.</a:t>
            </a:r>
          </a:p>
          <a:p>
            <a:endParaRPr lang="en-US" dirty="0"/>
          </a:p>
        </p:txBody>
      </p:sp>
      <p:pic>
        <p:nvPicPr>
          <p:cNvPr id="7" name="Content Placeholder 6">
            <a:extLst>
              <a:ext uri="{FF2B5EF4-FFF2-40B4-BE49-F238E27FC236}">
                <a16:creationId xmlns:a16="http://schemas.microsoft.com/office/drawing/2014/main" id="{9680C9C8-45EB-3513-F0E0-5226BF04A52F}"/>
              </a:ext>
            </a:extLst>
          </p:cNvPr>
          <p:cNvPicPr>
            <a:picLocks noGrp="1" noChangeAspect="1"/>
          </p:cNvPicPr>
          <p:nvPr>
            <p:ph type="pic" sz="quarter" idx="13"/>
          </p:nvPr>
        </p:nvPicPr>
        <p:blipFill>
          <a:blip r:embed="rId3">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rcRect l="1361" r="34787"/>
          <a:stretch>
            <a:fillRect/>
          </a:stretch>
        </p:blipFill>
        <p:spPr>
          <a:xfrm>
            <a:off x="20" y="10"/>
            <a:ext cx="6584930" cy="6857990"/>
          </a:xfrm>
          <a:noFill/>
        </p:spPr>
      </p:pic>
      <p:sp>
        <p:nvSpPr>
          <p:cNvPr id="4" name="Footer Placeholder 3">
            <a:extLst>
              <a:ext uri="{FF2B5EF4-FFF2-40B4-BE49-F238E27FC236}">
                <a16:creationId xmlns:a16="http://schemas.microsoft.com/office/drawing/2014/main" id="{DE2CC5DA-E363-3F18-7AA9-2F37620A0C28}"/>
              </a:ext>
            </a:extLst>
          </p:cNvPr>
          <p:cNvSpPr>
            <a:spLocks noGrp="1"/>
          </p:cNvSpPr>
          <p:nvPr>
            <p:ph type="ftr" sz="quarter" idx="11"/>
          </p:nvPr>
        </p:nvSpPr>
        <p:spPr>
          <a:xfrm>
            <a:off x="9078330" y="6444297"/>
            <a:ext cx="2447884" cy="365125"/>
          </a:xfrm>
        </p:spPr>
        <p:txBody>
          <a:bodyPr>
            <a:normAutofit/>
          </a:bodyPr>
          <a:lstStyle/>
          <a:p>
            <a:pPr>
              <a:spcAft>
                <a:spcPts val="600"/>
              </a:spcAft>
            </a:pPr>
            <a:r>
              <a:rPr lang="en-US" dirty="0"/>
              <a:t>The Sustainable Lawyer</a:t>
            </a:r>
          </a:p>
        </p:txBody>
      </p:sp>
      <p:sp>
        <p:nvSpPr>
          <p:cNvPr id="5" name="Slide Number Placeholder 4">
            <a:extLst>
              <a:ext uri="{FF2B5EF4-FFF2-40B4-BE49-F238E27FC236}">
                <a16:creationId xmlns:a16="http://schemas.microsoft.com/office/drawing/2014/main" id="{9D3E806B-858F-98DC-43AC-7E2FF390799B}"/>
              </a:ext>
            </a:extLst>
          </p:cNvPr>
          <p:cNvSpPr>
            <a:spLocks noGrp="1"/>
          </p:cNvSpPr>
          <p:nvPr>
            <p:ph type="sldNum" sz="quarter" idx="12"/>
          </p:nvPr>
        </p:nvSpPr>
        <p:spPr>
          <a:xfrm>
            <a:off x="11625633" y="6446652"/>
            <a:ext cx="429207" cy="365125"/>
          </a:xfrm>
        </p:spPr>
        <p:txBody>
          <a:bodyPr>
            <a:normAutofit/>
          </a:bodyPr>
          <a:lstStyle/>
          <a:p>
            <a:pPr>
              <a:spcAft>
                <a:spcPts val="600"/>
              </a:spcAft>
            </a:pPr>
            <a:fld id="{CC057153-B650-4DEB-B370-79DDCFDCE934}" type="slidenum">
              <a:rPr lang="en-US" smtClean="0"/>
              <a:pPr>
                <a:spcAft>
                  <a:spcPts val="600"/>
                </a:spcAft>
              </a:pPr>
              <a:t>7</a:t>
            </a:fld>
            <a:endParaRPr lang="en-US" dirty="0"/>
          </a:p>
        </p:txBody>
      </p:sp>
      <p:sp>
        <p:nvSpPr>
          <p:cNvPr id="8" name="TextBox 7">
            <a:extLst>
              <a:ext uri="{FF2B5EF4-FFF2-40B4-BE49-F238E27FC236}">
                <a16:creationId xmlns:a16="http://schemas.microsoft.com/office/drawing/2014/main" id="{0FEA1FE6-8B4C-E3CA-CA06-93AF1AFF5936}"/>
              </a:ext>
            </a:extLst>
          </p:cNvPr>
          <p:cNvSpPr txBox="1"/>
          <p:nvPr/>
        </p:nvSpPr>
        <p:spPr>
          <a:xfrm>
            <a:off x="4287526" y="6657945"/>
            <a:ext cx="2297424"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5" tooltip="https://womentakingastand.blogspot.com/2010/07/having-strong-roots.html">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6" tooltip="https://creativecommons.org/licenses/by/3.0/">
                  <a:extLst>
                    <a:ext uri="{A12FA001-AC4F-418D-AE19-62706E023703}">
                      <ahyp:hlinkClr xmlns:ahyp="http://schemas.microsoft.com/office/drawing/2018/hyperlinkcolor" val="tx"/>
                    </a:ext>
                  </a:extLst>
                </a:hlinkClick>
              </a:rPr>
              <a:t>CC BY</a:t>
            </a:r>
            <a:endParaRPr lang="en-US" sz="700" dirty="0">
              <a:solidFill>
                <a:srgbClr val="FFFFFF"/>
              </a:solidFill>
            </a:endParaRPr>
          </a:p>
        </p:txBody>
      </p:sp>
    </p:spTree>
    <p:extLst>
      <p:ext uri="{BB962C8B-B14F-4D97-AF65-F5344CB8AC3E}">
        <p14:creationId xmlns:p14="http://schemas.microsoft.com/office/powerpoint/2010/main" val="2590009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C52C2-1D80-1156-5C15-1EE52734AEA8}"/>
              </a:ext>
            </a:extLst>
          </p:cNvPr>
          <p:cNvSpPr>
            <a:spLocks noGrp="1"/>
          </p:cNvSpPr>
          <p:nvPr>
            <p:ph type="title"/>
          </p:nvPr>
        </p:nvSpPr>
        <p:spPr>
          <a:xfrm>
            <a:off x="137160" y="4814560"/>
            <a:ext cx="5041557" cy="1104327"/>
          </a:xfrm>
        </p:spPr>
        <p:txBody>
          <a:bodyPr anchor="t">
            <a:noAutofit/>
          </a:bodyPr>
          <a:lstStyle/>
          <a:p>
            <a:r>
              <a:rPr lang="en-US" sz="5000" dirty="0">
                <a:latin typeface="Bodoni MT" panose="02070603080606020203" pitchFamily="18" charset="0"/>
              </a:rPr>
              <a:t>Rooted:</a:t>
            </a:r>
            <a:br>
              <a:rPr lang="en-US" sz="5000" dirty="0">
                <a:latin typeface="Bodoni MT" panose="02070603080606020203" pitchFamily="18" charset="0"/>
              </a:rPr>
            </a:br>
            <a:r>
              <a:rPr lang="en-US" sz="5000" dirty="0">
                <a:latin typeface="Bodoni MT" panose="02070603080606020203" pitchFamily="18" charset="0"/>
              </a:rPr>
              <a:t>Ethical Obligations</a:t>
            </a:r>
          </a:p>
        </p:txBody>
      </p:sp>
      <p:pic>
        <p:nvPicPr>
          <p:cNvPr id="13" name="Picture Placeholder 12">
            <a:extLst>
              <a:ext uri="{FF2B5EF4-FFF2-40B4-BE49-F238E27FC236}">
                <a16:creationId xmlns:a16="http://schemas.microsoft.com/office/drawing/2014/main" id="{2DEA534D-230E-CFFD-B99F-B6560B8CC62A}"/>
              </a:ext>
            </a:extLst>
          </p:cNvPr>
          <p:cNvPicPr>
            <a:picLocks noGrp="1" noChangeAspect="1"/>
          </p:cNvPicPr>
          <p:nvPr>
            <p:ph type="pic" sz="quarter" idx="13"/>
          </p:nvPr>
        </p:nvPicPr>
        <p:blipFill>
          <a:blip r:embed="rId3"/>
          <a:srcRect t="21522" b="21522"/>
          <a:stretch>
            <a:fillRect/>
          </a:stretch>
        </p:blipFill>
        <p:spPr>
          <a:xfrm>
            <a:off x="-1" y="10"/>
            <a:ext cx="12192000" cy="4635122"/>
          </a:xfrm>
          <a:prstGeom prst="rect">
            <a:avLst/>
          </a:prstGeom>
          <a:noFill/>
        </p:spPr>
      </p:pic>
      <p:sp>
        <p:nvSpPr>
          <p:cNvPr id="3" name="Subtitle 2">
            <a:extLst>
              <a:ext uri="{FF2B5EF4-FFF2-40B4-BE49-F238E27FC236}">
                <a16:creationId xmlns:a16="http://schemas.microsoft.com/office/drawing/2014/main" id="{DC21531D-7CC0-F53D-D812-B7515700B25C}"/>
              </a:ext>
            </a:extLst>
          </p:cNvPr>
          <p:cNvSpPr>
            <a:spLocks noGrp="1"/>
          </p:cNvSpPr>
          <p:nvPr>
            <p:ph sz="quarter" idx="14"/>
          </p:nvPr>
        </p:nvSpPr>
        <p:spPr>
          <a:xfrm>
            <a:off x="5212080" y="4992689"/>
            <a:ext cx="6842760" cy="1390330"/>
          </a:xfrm>
        </p:spPr>
        <p:txBody>
          <a:bodyPr>
            <a:normAutofit/>
          </a:bodyPr>
          <a:lstStyle/>
          <a:p>
            <a:pPr algn="just"/>
            <a:r>
              <a:rPr lang="en-US" sz="2000" dirty="0">
                <a:solidFill>
                  <a:srgbClr val="CC9900"/>
                </a:solidFill>
                <a:latin typeface="Bodoni MT" panose="02070603080606020203" pitchFamily="18" charset="0"/>
              </a:rPr>
              <a:t>RPC 1.3 </a:t>
            </a:r>
            <a:r>
              <a:rPr lang="en-US" sz="2000" dirty="0">
                <a:latin typeface="Bodoni MT" panose="02070603080606020203" pitchFamily="18" charset="0"/>
              </a:rPr>
              <a:t>requires a lawyer to act with reasonable diligence and promptness in representing a client.</a:t>
            </a:r>
          </a:p>
          <a:p>
            <a:endParaRPr lang="en-US" dirty="0"/>
          </a:p>
        </p:txBody>
      </p:sp>
      <p:sp>
        <p:nvSpPr>
          <p:cNvPr id="5" name="Footer Placeholder 4">
            <a:extLst>
              <a:ext uri="{FF2B5EF4-FFF2-40B4-BE49-F238E27FC236}">
                <a16:creationId xmlns:a16="http://schemas.microsoft.com/office/drawing/2014/main" id="{DB9FB29F-CEF8-670B-2977-6FF4CC48C013}"/>
              </a:ext>
            </a:extLst>
          </p:cNvPr>
          <p:cNvSpPr>
            <a:spLocks noGrp="1"/>
          </p:cNvSpPr>
          <p:nvPr>
            <p:ph type="ftr" sz="quarter" idx="11"/>
          </p:nvPr>
        </p:nvSpPr>
        <p:spPr>
          <a:xfrm>
            <a:off x="9078330" y="6444297"/>
            <a:ext cx="2447884" cy="365125"/>
          </a:xfrm>
        </p:spPr>
        <p:txBody>
          <a:bodyPr>
            <a:normAutofit/>
          </a:bodyPr>
          <a:lstStyle/>
          <a:p>
            <a:pPr>
              <a:spcAft>
                <a:spcPts val="600"/>
              </a:spcAft>
            </a:pPr>
            <a:r>
              <a:rPr lang="en-US" dirty="0"/>
              <a:t>The Sustainable Lawyer</a:t>
            </a:r>
          </a:p>
        </p:txBody>
      </p:sp>
      <p:sp>
        <p:nvSpPr>
          <p:cNvPr id="6" name="Slide Number Placeholder 5">
            <a:extLst>
              <a:ext uri="{FF2B5EF4-FFF2-40B4-BE49-F238E27FC236}">
                <a16:creationId xmlns:a16="http://schemas.microsoft.com/office/drawing/2014/main" id="{E2E29B08-0A79-6A07-FD01-CAD5F5B8AC8A}"/>
              </a:ext>
            </a:extLst>
          </p:cNvPr>
          <p:cNvSpPr>
            <a:spLocks noGrp="1"/>
          </p:cNvSpPr>
          <p:nvPr>
            <p:ph type="sldNum" sz="quarter" idx="12"/>
          </p:nvPr>
        </p:nvSpPr>
        <p:spPr>
          <a:xfrm>
            <a:off x="11625633" y="6446652"/>
            <a:ext cx="429207" cy="365125"/>
          </a:xfrm>
        </p:spPr>
        <p:txBody>
          <a:bodyPr>
            <a:normAutofit/>
          </a:bodyPr>
          <a:lstStyle/>
          <a:p>
            <a:pPr>
              <a:spcAft>
                <a:spcPts val="600"/>
              </a:spcAft>
            </a:pPr>
            <a:fld id="{CC057153-B650-4DEB-B370-79DDCFDCE934}" type="slidenum">
              <a:rPr lang="en-US" smtClean="0"/>
              <a:pPr>
                <a:spcAft>
                  <a:spcPts val="600"/>
                </a:spcAft>
              </a:pPr>
              <a:t>8</a:t>
            </a:fld>
            <a:endParaRPr lang="en-US" dirty="0"/>
          </a:p>
        </p:txBody>
      </p:sp>
      <p:sp>
        <p:nvSpPr>
          <p:cNvPr id="9" name="TextBox 8">
            <a:extLst>
              <a:ext uri="{FF2B5EF4-FFF2-40B4-BE49-F238E27FC236}">
                <a16:creationId xmlns:a16="http://schemas.microsoft.com/office/drawing/2014/main" id="{7FD6A31C-D46A-D77D-A0E2-B7047D8AEECF}"/>
              </a:ext>
            </a:extLst>
          </p:cNvPr>
          <p:cNvSpPr txBox="1"/>
          <p:nvPr/>
        </p:nvSpPr>
        <p:spPr>
          <a:xfrm>
            <a:off x="9759924" y="6870700"/>
            <a:ext cx="2432076"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4" tooltip="https://en.wikipedia.org/wiki/Root">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dirty="0">
              <a:solidFill>
                <a:srgbClr val="FFFFFF"/>
              </a:solidFill>
            </a:endParaRPr>
          </a:p>
        </p:txBody>
      </p:sp>
    </p:spTree>
    <p:extLst>
      <p:ext uri="{BB962C8B-B14F-4D97-AF65-F5344CB8AC3E}">
        <p14:creationId xmlns:p14="http://schemas.microsoft.com/office/powerpoint/2010/main" val="2404542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C0401-215E-083E-F0F3-E227E4FFC53E}"/>
              </a:ext>
            </a:extLst>
          </p:cNvPr>
          <p:cNvSpPr>
            <a:spLocks noGrp="1"/>
          </p:cNvSpPr>
          <p:nvPr>
            <p:ph type="title"/>
          </p:nvPr>
        </p:nvSpPr>
        <p:spPr>
          <a:xfrm>
            <a:off x="160638" y="583413"/>
            <a:ext cx="5388642" cy="1527048"/>
          </a:xfrm>
        </p:spPr>
        <p:txBody>
          <a:bodyPr anchor="b">
            <a:noAutofit/>
          </a:bodyPr>
          <a:lstStyle/>
          <a:p>
            <a:r>
              <a:rPr lang="en-US" sz="5000" dirty="0">
                <a:latin typeface="Bodoni MT" panose="02070603080606020203" pitchFamily="18" charset="0"/>
              </a:rPr>
              <a:t>Rooted:</a:t>
            </a:r>
            <a:br>
              <a:rPr lang="en-US" sz="5000" dirty="0">
                <a:latin typeface="Bodoni MT" panose="02070603080606020203" pitchFamily="18" charset="0"/>
              </a:rPr>
            </a:br>
            <a:r>
              <a:rPr lang="en-US" sz="5000" dirty="0">
                <a:latin typeface="Bodoni MT" panose="02070603080606020203" pitchFamily="18" charset="0"/>
              </a:rPr>
              <a:t>Ethical Obligations</a:t>
            </a:r>
          </a:p>
        </p:txBody>
      </p:sp>
      <p:sp>
        <p:nvSpPr>
          <p:cNvPr id="4" name="Content Placeholder 3">
            <a:extLst>
              <a:ext uri="{FF2B5EF4-FFF2-40B4-BE49-F238E27FC236}">
                <a16:creationId xmlns:a16="http://schemas.microsoft.com/office/drawing/2014/main" id="{3384BC4F-0D8E-D167-FC8F-12BC096AF7B3}"/>
              </a:ext>
            </a:extLst>
          </p:cNvPr>
          <p:cNvSpPr>
            <a:spLocks noGrp="1"/>
          </p:cNvSpPr>
          <p:nvPr>
            <p:ph sz="quarter" idx="14"/>
          </p:nvPr>
        </p:nvSpPr>
        <p:spPr>
          <a:xfrm>
            <a:off x="259492" y="2520777"/>
            <a:ext cx="5289787" cy="3787947"/>
          </a:xfrm>
        </p:spPr>
        <p:txBody>
          <a:bodyPr>
            <a:normAutofit/>
          </a:bodyPr>
          <a:lstStyle/>
          <a:p>
            <a:pPr marL="0" indent="0" algn="just">
              <a:buNone/>
            </a:pPr>
            <a:r>
              <a:rPr lang="en-US" dirty="0">
                <a:solidFill>
                  <a:srgbClr val="CC9900"/>
                </a:solidFill>
                <a:latin typeface="Bodoni MT" panose="02070603080606020203" pitchFamily="18" charset="0"/>
              </a:rPr>
              <a:t>RPC 1.16(a)(2) </a:t>
            </a:r>
            <a:r>
              <a:rPr lang="en-US" dirty="0">
                <a:latin typeface="Bodoni MT" panose="02070603080606020203" pitchFamily="18" charset="0"/>
              </a:rPr>
              <a:t>states that a lawyer shall not represent a client or, where representation has commenced, shall withdraw from the representation of a client if the lawyer’s physical or mental condition materially impairs the lawyer’s ability to represent the client.</a:t>
            </a:r>
          </a:p>
          <a:p>
            <a:endParaRPr lang="en-US" dirty="0"/>
          </a:p>
        </p:txBody>
      </p:sp>
      <p:sp>
        <p:nvSpPr>
          <p:cNvPr id="5" name="Footer Placeholder 4">
            <a:extLst>
              <a:ext uri="{FF2B5EF4-FFF2-40B4-BE49-F238E27FC236}">
                <a16:creationId xmlns:a16="http://schemas.microsoft.com/office/drawing/2014/main" id="{37EF8AB6-21EB-6634-3A54-68256A9B560A}"/>
              </a:ext>
            </a:extLst>
          </p:cNvPr>
          <p:cNvSpPr>
            <a:spLocks noGrp="1"/>
          </p:cNvSpPr>
          <p:nvPr>
            <p:ph type="ftr" sz="quarter" idx="11"/>
          </p:nvPr>
        </p:nvSpPr>
        <p:spPr>
          <a:xfrm>
            <a:off x="2743875" y="6425514"/>
            <a:ext cx="2805405" cy="365125"/>
          </a:xfrm>
        </p:spPr>
        <p:txBody>
          <a:bodyPr>
            <a:normAutofit lnSpcReduction="10000"/>
          </a:bodyPr>
          <a:lstStyle/>
          <a:p>
            <a:pPr>
              <a:spcAft>
                <a:spcPts val="600"/>
              </a:spcAft>
            </a:pPr>
            <a:r>
              <a:rPr lang="en-US" dirty="0"/>
              <a:t>The Sustainable Lawyer</a:t>
            </a:r>
          </a:p>
          <a:p>
            <a:pPr>
              <a:spcAft>
                <a:spcPts val="600"/>
              </a:spcAft>
            </a:pPr>
            <a:endParaRPr lang="en-US" dirty="0"/>
          </a:p>
        </p:txBody>
      </p:sp>
      <p:sp>
        <p:nvSpPr>
          <p:cNvPr id="6" name="Slide Number Placeholder 5">
            <a:extLst>
              <a:ext uri="{FF2B5EF4-FFF2-40B4-BE49-F238E27FC236}">
                <a16:creationId xmlns:a16="http://schemas.microsoft.com/office/drawing/2014/main" id="{0D7B650B-2FF8-01A7-E638-A444B5E4DC5E}"/>
              </a:ext>
            </a:extLst>
          </p:cNvPr>
          <p:cNvSpPr>
            <a:spLocks noGrp="1"/>
          </p:cNvSpPr>
          <p:nvPr>
            <p:ph type="sldNum" sz="quarter" idx="12"/>
          </p:nvPr>
        </p:nvSpPr>
        <p:spPr>
          <a:xfrm>
            <a:off x="4923874" y="6453002"/>
            <a:ext cx="429207" cy="365125"/>
          </a:xfrm>
        </p:spPr>
        <p:txBody>
          <a:bodyPr>
            <a:normAutofit/>
          </a:bodyPr>
          <a:lstStyle/>
          <a:p>
            <a:pPr>
              <a:spcAft>
                <a:spcPts val="600"/>
              </a:spcAft>
            </a:pPr>
            <a:fld id="{CC057153-B650-4DEB-B370-79DDCFDCE934}" type="slidenum">
              <a:rPr lang="en-US" smtClean="0"/>
              <a:pPr>
                <a:spcAft>
                  <a:spcPts val="600"/>
                </a:spcAft>
              </a:pPr>
              <a:t>9</a:t>
            </a:fld>
            <a:endParaRPr lang="en-US" dirty="0"/>
          </a:p>
        </p:txBody>
      </p:sp>
      <p:pic>
        <p:nvPicPr>
          <p:cNvPr id="7" name="Picture 6" descr="Plant Roots Stock Photos, Images and Backgrounds for Free Download">
            <a:extLst>
              <a:ext uri="{FF2B5EF4-FFF2-40B4-BE49-F238E27FC236}">
                <a16:creationId xmlns:a16="http://schemas.microsoft.com/office/drawing/2014/main" id="{DC8B1A74-0872-4E5C-209B-2F6A9DD8208F}"/>
              </a:ext>
            </a:extLst>
          </p:cNvPr>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Lst>
          </a:blip>
          <a:srcRect l="19221" r="28096" b="-1"/>
          <a:stretch>
            <a:fillRect/>
          </a:stretch>
        </p:blipFill>
        <p:spPr>
          <a:xfrm>
            <a:off x="5745480" y="10"/>
            <a:ext cx="6446520" cy="6857990"/>
          </a:xfrm>
          <a:prstGeom prst="rect">
            <a:avLst/>
          </a:prstGeom>
          <a:noFill/>
        </p:spPr>
      </p:pic>
    </p:spTree>
    <p:extLst>
      <p:ext uri="{BB962C8B-B14F-4D97-AF65-F5344CB8AC3E}">
        <p14:creationId xmlns:p14="http://schemas.microsoft.com/office/powerpoint/2010/main" val="2155392955"/>
      </p:ext>
    </p:extLst>
  </p:cSld>
  <p:clrMapOvr>
    <a:masterClrMapping/>
  </p:clrMapOvr>
</p:sld>
</file>

<file path=ppt/theme/theme1.xml><?xml version="1.0" encoding="utf-8"?>
<a:theme xmlns:a="http://schemas.openxmlformats.org/drawingml/2006/main" name="Gold Minimalism">
  <a:themeElements>
    <a:clrScheme name="Custom 8">
      <a:dk1>
        <a:sysClr val="windowText" lastClr="000000"/>
      </a:dk1>
      <a:lt1>
        <a:sysClr val="window" lastClr="FFFFFF"/>
      </a:lt1>
      <a:dk2>
        <a:srgbClr val="2C3932"/>
      </a:dk2>
      <a:lt2>
        <a:srgbClr val="B17A5B"/>
      </a:lt2>
      <a:accent1>
        <a:srgbClr val="CEBA80"/>
      </a:accent1>
      <a:accent2>
        <a:srgbClr val="4E364F"/>
      </a:accent2>
      <a:accent3>
        <a:srgbClr val="7A7567"/>
      </a:accent3>
      <a:accent4>
        <a:srgbClr val="364F4A"/>
      </a:accent4>
      <a:accent5>
        <a:srgbClr val="96A3C4"/>
      </a:accent5>
      <a:accent6>
        <a:srgbClr val="C2CFBB"/>
      </a:accent6>
      <a:hlink>
        <a:srgbClr val="169C9A"/>
      </a:hlink>
      <a:folHlink>
        <a:srgbClr val="E15C3D"/>
      </a:folHlink>
    </a:clrScheme>
    <a:fontScheme name="Custom 15">
      <a:majorFont>
        <a:latin typeface="Aptos Light"/>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uted minimalism sales presentation_win32_DN_v2" id="{C17B8461-7BAF-4AD3-85EC-10BA211770A4}" vid="{9A34595D-8FE1-48E7-A441-CE2046B778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52BAF2CE-2C32-498E-B467-6C60C3767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81A4212-02C6-475D-B332-DC5017D04534}">
  <ds:schemaRefs>
    <ds:schemaRef ds:uri="http://schemas.microsoft.com/sharepoint/v3/contenttype/forms"/>
  </ds:schemaRefs>
</ds:datastoreItem>
</file>

<file path=customXml/itemProps3.xml><?xml version="1.0" encoding="utf-8"?>
<ds:datastoreItem xmlns:ds="http://schemas.openxmlformats.org/officeDocument/2006/customXml" ds:itemID="{52185BFC-6E97-4C88-9034-F2A7ED1C005E}">
  <ds:schemaRefs>
    <ds:schemaRef ds:uri="http://schemas.openxmlformats.org/package/2006/metadata/core-properties"/>
    <ds:schemaRef ds:uri="http://schemas.microsoft.com/office/2006/metadata/properties"/>
    <ds:schemaRef ds:uri="71af3243-3dd4-4a8d-8c0d-dd76da1f02a5"/>
    <ds:schemaRef ds:uri="http://schemas.microsoft.com/office/2006/documentManagement/types"/>
    <ds:schemaRef ds:uri="http://purl.org/dc/dcmitype/"/>
    <ds:schemaRef ds:uri="http://purl.org/dc/terms/"/>
    <ds:schemaRef ds:uri="http://schemas.microsoft.com/sharepoint/v3"/>
    <ds:schemaRef ds:uri="http://schemas.microsoft.com/office/infopath/2007/PartnerControls"/>
    <ds:schemaRef ds:uri="http://purl.org/dc/elements/1.1/"/>
    <ds:schemaRef ds:uri="http://www.w3.org/XML/1998/namespace"/>
    <ds:schemaRef ds:uri="230e9df3-be65-4c73-a93b-d1236ebd677e"/>
    <ds:schemaRef ds:uri="16c05727-aa75-4e4a-9b5f-8a80a1165891"/>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Muted minimalism sales presentation</Template>
  <TotalTime>2684</TotalTime>
  <Words>2102</Words>
  <Application>Microsoft Office PowerPoint</Application>
  <PresentationFormat>Widescreen</PresentationFormat>
  <Paragraphs>222</Paragraphs>
  <Slides>23</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Aharoni</vt:lpstr>
      <vt:lpstr>Aptos</vt:lpstr>
      <vt:lpstr>Aptos Display</vt:lpstr>
      <vt:lpstr>Aptos Light</vt:lpstr>
      <vt:lpstr>Arial</vt:lpstr>
      <vt:lpstr>Bodoni MT</vt:lpstr>
      <vt:lpstr>Cochocib Script Latin Pro</vt:lpstr>
      <vt:lpstr>Gold Minimalism</vt:lpstr>
      <vt:lpstr>The Sustainable Lawyer:  Rooted Growing Thriving               </vt:lpstr>
      <vt:lpstr>DISCLAIMER</vt:lpstr>
      <vt:lpstr>Agenda</vt:lpstr>
      <vt:lpstr>Active lawyers in Tennessee </vt:lpstr>
      <vt:lpstr>Activity #1</vt:lpstr>
      <vt:lpstr>Rooted: Ethical Obligations</vt:lpstr>
      <vt:lpstr>Rooted: Ethical Obligations</vt:lpstr>
      <vt:lpstr>Rooted: Ethical Obligations</vt:lpstr>
      <vt:lpstr>Rooted: Ethical Obligations</vt:lpstr>
      <vt:lpstr>PowerPoint Presentation</vt:lpstr>
      <vt:lpstr>Activity #2</vt:lpstr>
      <vt:lpstr>Growth: Career Satisfaction</vt:lpstr>
      <vt:lpstr>PowerPoint Presentation</vt:lpstr>
      <vt:lpstr>   </vt:lpstr>
      <vt:lpstr>Growth: Pivoting</vt:lpstr>
      <vt:lpstr>Thriving: Production and Purpose</vt:lpstr>
      <vt:lpstr>PowerPoint Presentation</vt:lpstr>
      <vt:lpstr>“MEANINGFUL”   vs.   “MECHANICAL”</vt:lpstr>
      <vt:lpstr>The Cost of Inaction</vt:lpstr>
      <vt:lpstr>Nikki Rowe</vt:lpstr>
      <vt:lpstr>RECAP</vt:lpstr>
      <vt:lpstr>Q &amp; A</vt:lpstr>
      <vt:lpstr>RONDA WEBB Attorney-Educator-USAF Officer  Building Legacy through Advocacy, Innovation, Service, and Scholarship  For inquiries, consultation, collaboration, and resource sharing:  RondaWebb.AEO@gmail.com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Ronda Webb</dc:creator>
  <cp:lastModifiedBy>Ronda Webb</cp:lastModifiedBy>
  <cp:revision>2</cp:revision>
  <dcterms:created xsi:type="dcterms:W3CDTF">2026-06-22T18:35:41Z</dcterms:created>
  <dcterms:modified xsi:type="dcterms:W3CDTF">2026-08-12T13:58:51Z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