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257" r:id="rId3"/>
    <p:sldId id="258" r:id="rId4"/>
    <p:sldId id="259" r:id="rId5"/>
    <p:sldId id="302" r:id="rId6"/>
    <p:sldId id="303" r:id="rId7"/>
    <p:sldId id="304" r:id="rId8"/>
    <p:sldId id="305" r:id="rId9"/>
    <p:sldId id="306" r:id="rId10"/>
    <p:sldId id="355" r:id="rId11"/>
    <p:sldId id="261" r:id="rId12"/>
    <p:sldId id="307" r:id="rId13"/>
    <p:sldId id="262" r:id="rId14"/>
    <p:sldId id="263" r:id="rId15"/>
    <p:sldId id="265" r:id="rId16"/>
    <p:sldId id="308" r:id="rId17"/>
    <p:sldId id="309" r:id="rId18"/>
    <p:sldId id="310" r:id="rId19"/>
    <p:sldId id="311" r:id="rId20"/>
    <p:sldId id="312" r:id="rId21"/>
    <p:sldId id="267" r:id="rId22"/>
    <p:sldId id="268" r:id="rId23"/>
    <p:sldId id="269" r:id="rId24"/>
    <p:sldId id="270" r:id="rId25"/>
    <p:sldId id="313" r:id="rId26"/>
    <p:sldId id="272" r:id="rId27"/>
    <p:sldId id="273" r:id="rId28"/>
    <p:sldId id="274" r:id="rId29"/>
    <p:sldId id="275" r:id="rId30"/>
    <p:sldId id="314" r:id="rId31"/>
    <p:sldId id="317" r:id="rId32"/>
    <p:sldId id="315" r:id="rId33"/>
    <p:sldId id="316" r:id="rId34"/>
    <p:sldId id="318" r:id="rId35"/>
    <p:sldId id="319" r:id="rId36"/>
    <p:sldId id="352" r:id="rId37"/>
    <p:sldId id="353" r:id="rId38"/>
    <p:sldId id="354" r:id="rId39"/>
    <p:sldId id="320" r:id="rId40"/>
    <p:sldId id="321" r:id="rId41"/>
    <p:sldId id="322" r:id="rId42"/>
    <p:sldId id="323" r:id="rId43"/>
    <p:sldId id="324" r:id="rId44"/>
    <p:sldId id="281" r:id="rId45"/>
    <p:sldId id="325" r:id="rId46"/>
    <p:sldId id="326" r:id="rId47"/>
    <p:sldId id="327" r:id="rId48"/>
    <p:sldId id="328" r:id="rId49"/>
    <p:sldId id="329" r:id="rId50"/>
    <p:sldId id="330" r:id="rId51"/>
    <p:sldId id="332" r:id="rId52"/>
    <p:sldId id="331" r:id="rId53"/>
    <p:sldId id="342" r:id="rId54"/>
    <p:sldId id="341" r:id="rId55"/>
    <p:sldId id="343" r:id="rId56"/>
    <p:sldId id="344" r:id="rId57"/>
    <p:sldId id="345" r:id="rId58"/>
    <p:sldId id="346" r:id="rId59"/>
    <p:sldId id="347" r:id="rId60"/>
    <p:sldId id="337" r:id="rId61"/>
    <p:sldId id="348" r:id="rId62"/>
    <p:sldId id="349" r:id="rId63"/>
    <p:sldId id="350" r:id="rId64"/>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DA83B1-5962-49D2-8714-5838E736BADC}" v="367" dt="2026-08-07T14:13:17.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27119" autoAdjust="0"/>
  </p:normalViewPr>
  <p:slideViewPr>
    <p:cSldViewPr snapToGrid="0" snapToObjects="1">
      <p:cViewPr varScale="1">
        <p:scale>
          <a:sx n="30" d="100"/>
          <a:sy n="30" d="100"/>
        </p:scale>
        <p:origin x="3678" y="42"/>
      </p:cViewPr>
      <p:guideLst>
        <p:guide orient="horz" pos="2160"/>
        <p:guide pos="2880"/>
      </p:guideLst>
    </p:cSldViewPr>
  </p:slideViewPr>
  <p:notesTextViewPr>
    <p:cViewPr>
      <p:scale>
        <a:sx n="100" d="100"/>
        <a:sy n="100" d="100"/>
      </p:scale>
      <p:origin x="0" y="-36"/>
    </p:cViewPr>
  </p:notesTextViewPr>
  <p:sorterViewPr>
    <p:cViewPr>
      <p:scale>
        <a:sx n="100" d="100"/>
        <a:sy n="100" d="100"/>
      </p:scale>
      <p:origin x="0" y="0"/>
    </p:cViewPr>
  </p:sorterViewPr>
  <p:notesViewPr>
    <p:cSldViewPr snapToGrid="0" snapToObjects="1">
      <p:cViewPr>
        <p:scale>
          <a:sx n="100" d="100"/>
          <a:sy n="100" d="100"/>
        </p:scale>
        <p:origin x="2832" y="33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mie Sisco" userId="e109e837-d22d-4888-9419-a1c513df311f" providerId="ADAL" clId="{32D8003F-DD06-4F92-AEF6-0FDEC714CA73}"/>
    <pc:docChg chg="undo custSel addSld delSld modSld sldOrd modMainMaster">
      <pc:chgData name="Tammie Sisco" userId="e109e837-d22d-4888-9419-a1c513df311f" providerId="ADAL" clId="{32D8003F-DD06-4F92-AEF6-0FDEC714CA73}" dt="2026-08-07T15:32:53.210" v="2965" actId="20577"/>
      <pc:docMkLst>
        <pc:docMk/>
      </pc:docMkLst>
      <pc:sldChg chg="delSp mod setBg modNotesTx">
        <pc:chgData name="Tammie Sisco" userId="e109e837-d22d-4888-9419-a1c513df311f" providerId="ADAL" clId="{32D8003F-DD06-4F92-AEF6-0FDEC714CA73}" dt="2026-08-06T17:40:05.283" v="1558" actId="6549"/>
        <pc:sldMkLst>
          <pc:docMk/>
          <pc:sldMk cId="0" sldId="256"/>
        </pc:sldMkLst>
      </pc:sldChg>
      <pc:sldChg chg="addSp delSp modSp mod setBg setFolMasterObjs modAnim delDesignElem modNotesTx">
        <pc:chgData name="Tammie Sisco" userId="e109e837-d22d-4888-9419-a1c513df311f" providerId="ADAL" clId="{32D8003F-DD06-4F92-AEF6-0FDEC714CA73}" dt="2026-07-20T21:51:46.179" v="1296" actId="1076"/>
        <pc:sldMkLst>
          <pc:docMk/>
          <pc:sldMk cId="0" sldId="257"/>
        </pc:sldMkLst>
        <pc:spChg chg="mod ord">
          <ac:chgData name="Tammie Sisco" userId="e109e837-d22d-4888-9419-a1c513df311f" providerId="ADAL" clId="{32D8003F-DD06-4F92-AEF6-0FDEC714CA73}" dt="2026-07-20T21:21:28.573" v="1083" actId="164"/>
          <ac:spMkLst>
            <pc:docMk/>
            <pc:sldMk cId="0" sldId="257"/>
            <ac:spMk id="3" creationId="{00000000-0000-0000-0000-000000000000}"/>
          </ac:spMkLst>
        </pc:spChg>
        <pc:spChg chg="mod">
          <ac:chgData name="Tammie Sisco" userId="e109e837-d22d-4888-9419-a1c513df311f" providerId="ADAL" clId="{32D8003F-DD06-4F92-AEF6-0FDEC714CA73}" dt="2026-07-20T21:21:28.573" v="1083" actId="164"/>
          <ac:spMkLst>
            <pc:docMk/>
            <pc:sldMk cId="0" sldId="257"/>
            <ac:spMk id="4" creationId="{00000000-0000-0000-0000-000000000000}"/>
          </ac:spMkLst>
        </pc:spChg>
        <pc:grpChg chg="add mod">
          <ac:chgData name="Tammie Sisco" userId="e109e837-d22d-4888-9419-a1c513df311f" providerId="ADAL" clId="{32D8003F-DD06-4F92-AEF6-0FDEC714CA73}" dt="2026-07-20T21:21:33.206" v="1084" actId="12789"/>
          <ac:grpSpMkLst>
            <pc:docMk/>
            <pc:sldMk cId="0" sldId="257"/>
            <ac:grpSpMk id="5" creationId="{5B71F084-DC7E-6E00-12B3-3BA432A8A001}"/>
          </ac:grpSpMkLst>
        </pc:grpChg>
        <pc:picChg chg="ord">
          <ac:chgData name="Tammie Sisco" userId="e109e837-d22d-4888-9419-a1c513df311f" providerId="ADAL" clId="{32D8003F-DD06-4F92-AEF6-0FDEC714CA73}" dt="2026-07-16T17:54:24.374" v="72" actId="26606"/>
          <ac:picMkLst>
            <pc:docMk/>
            <pc:sldMk cId="0" sldId="257"/>
            <ac:picMk id="2" creationId="{00000000-0000-0000-0000-000000000000}"/>
          </ac:picMkLst>
        </pc:picChg>
        <pc:picChg chg="add mod">
          <ac:chgData name="Tammie Sisco" userId="e109e837-d22d-4888-9419-a1c513df311f" providerId="ADAL" clId="{32D8003F-DD06-4F92-AEF6-0FDEC714CA73}" dt="2026-07-20T21:51:46.179" v="1296" actId="1076"/>
          <ac:picMkLst>
            <pc:docMk/>
            <pc:sldMk cId="0" sldId="257"/>
            <ac:picMk id="6" creationId="{1FAF81B2-6699-5190-EAC9-796AB79DE5B9}"/>
          </ac:picMkLst>
        </pc:picChg>
      </pc:sldChg>
      <pc:sldChg chg="addSp delSp modSp mod setBg delAnim modAnim delDesignElem modNotesTx">
        <pc:chgData name="Tammie Sisco" userId="e109e837-d22d-4888-9419-a1c513df311f" providerId="ADAL" clId="{32D8003F-DD06-4F92-AEF6-0FDEC714CA73}" dt="2026-08-06T17:40:13.082" v="1559" actId="6549"/>
        <pc:sldMkLst>
          <pc:docMk/>
          <pc:sldMk cId="0" sldId="258"/>
        </pc:sldMkLst>
        <pc:spChg chg="mod">
          <ac:chgData name="Tammie Sisco" userId="e109e837-d22d-4888-9419-a1c513df311f" providerId="ADAL" clId="{32D8003F-DD06-4F92-AEF6-0FDEC714CA73}" dt="2026-07-20T20:23:10.045" v="601" actId="26606"/>
          <ac:spMkLst>
            <pc:docMk/>
            <pc:sldMk cId="0" sldId="258"/>
            <ac:spMk id="3" creationId="{00000000-0000-0000-0000-000000000000}"/>
          </ac:spMkLst>
        </pc:spChg>
        <pc:picChg chg="ord">
          <ac:chgData name="Tammie Sisco" userId="e109e837-d22d-4888-9419-a1c513df311f" providerId="ADAL" clId="{32D8003F-DD06-4F92-AEF6-0FDEC714CA73}" dt="2026-07-16T17:54:34.980" v="73" actId="26606"/>
          <ac:picMkLst>
            <pc:docMk/>
            <pc:sldMk cId="0" sldId="258"/>
            <ac:picMk id="2" creationId="{00000000-0000-0000-0000-000000000000}"/>
          </ac:picMkLst>
        </pc:picChg>
        <pc:picChg chg="add mod">
          <ac:chgData name="Tammie Sisco" userId="e109e837-d22d-4888-9419-a1c513df311f" providerId="ADAL" clId="{32D8003F-DD06-4F92-AEF6-0FDEC714CA73}" dt="2026-07-20T21:21:41.824" v="1085" actId="1076"/>
          <ac:picMkLst>
            <pc:docMk/>
            <pc:sldMk cId="0" sldId="258"/>
            <ac:picMk id="5" creationId="{2EA36151-7C0A-347C-25F0-EB912D1D83AF}"/>
          </ac:picMkLst>
        </pc:picChg>
      </pc:sldChg>
      <pc:sldChg chg="addSp delSp modSp mod setBg delDesignElem modNotesTx">
        <pc:chgData name="Tammie Sisco" userId="e109e837-d22d-4888-9419-a1c513df311f" providerId="ADAL" clId="{32D8003F-DD06-4F92-AEF6-0FDEC714CA73}" dt="2026-08-07T13:14:56.322" v="1887" actId="20577"/>
        <pc:sldMkLst>
          <pc:docMk/>
          <pc:sldMk cId="0" sldId="259"/>
        </pc:sldMkLst>
        <pc:spChg chg="mod">
          <ac:chgData name="Tammie Sisco" userId="e109e837-d22d-4888-9419-a1c513df311f" providerId="ADAL" clId="{32D8003F-DD06-4F92-AEF6-0FDEC714CA73}" dt="2026-07-20T21:22:45.163" v="1096" actId="12789"/>
          <ac:spMkLst>
            <pc:docMk/>
            <pc:sldMk cId="0" sldId="259"/>
            <ac:spMk id="3" creationId="{00000000-0000-0000-0000-000000000000}"/>
          </ac:spMkLst>
        </pc:spChg>
        <pc:spChg chg="mod">
          <ac:chgData name="Tammie Sisco" userId="e109e837-d22d-4888-9419-a1c513df311f" providerId="ADAL" clId="{32D8003F-DD06-4F92-AEF6-0FDEC714CA73}" dt="2026-07-20T21:21:55.895" v="1087" actId="164"/>
          <ac:spMkLst>
            <pc:docMk/>
            <pc:sldMk cId="0" sldId="259"/>
            <ac:spMk id="4" creationId="{00000000-0000-0000-0000-000000000000}"/>
          </ac:spMkLst>
        </pc:spChg>
        <pc:grpChg chg="add mod">
          <ac:chgData name="Tammie Sisco" userId="e109e837-d22d-4888-9419-a1c513df311f" providerId="ADAL" clId="{32D8003F-DD06-4F92-AEF6-0FDEC714CA73}" dt="2026-07-20T21:22:34.405" v="1095" actId="12789"/>
          <ac:grpSpMkLst>
            <pc:docMk/>
            <pc:sldMk cId="0" sldId="259"/>
            <ac:grpSpMk id="5" creationId="{55C9171C-E854-DAA9-E524-535E1B531744}"/>
          </ac:grpSpMkLst>
        </pc:grpChg>
        <pc:picChg chg="ord">
          <ac:chgData name="Tammie Sisco" userId="e109e837-d22d-4888-9419-a1c513df311f" providerId="ADAL" clId="{32D8003F-DD06-4F92-AEF6-0FDEC714CA73}" dt="2026-07-16T17:55:16.637" v="79" actId="26606"/>
          <ac:picMkLst>
            <pc:docMk/>
            <pc:sldMk cId="0" sldId="259"/>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0:45.162" v="1566" actId="6549"/>
        <pc:sldMkLst>
          <pc:docMk/>
          <pc:sldMk cId="0" sldId="261"/>
        </pc:sldMkLst>
        <pc:picChg chg="ord">
          <ac:chgData name="Tammie Sisco" userId="e109e837-d22d-4888-9419-a1c513df311f" providerId="ADAL" clId="{32D8003F-DD06-4F92-AEF6-0FDEC714CA73}" dt="2026-07-16T18:19:02.174" v="136" actId="26606"/>
          <ac:picMkLst>
            <pc:docMk/>
            <pc:sldMk cId="0" sldId="261"/>
            <ac:picMk id="2" creationId="{00000000-0000-0000-0000-000000000000}"/>
          </ac:picMkLst>
        </pc:picChg>
        <pc:picChg chg="add">
          <ac:chgData name="Tammie Sisco" userId="e109e837-d22d-4888-9419-a1c513df311f" providerId="ADAL" clId="{32D8003F-DD06-4F92-AEF6-0FDEC714CA73}" dt="2026-07-16T18:20:17.293" v="141" actId="22"/>
          <ac:picMkLst>
            <pc:docMk/>
            <pc:sldMk cId="0" sldId="261"/>
            <ac:picMk id="5" creationId="{F8439354-9B49-FD55-CF7C-E3ECD52E4C24}"/>
          </ac:picMkLst>
        </pc:picChg>
      </pc:sldChg>
      <pc:sldChg chg="addSp delSp modSp mod setBg delDesignElem modNotesTx">
        <pc:chgData name="Tammie Sisco" userId="e109e837-d22d-4888-9419-a1c513df311f" providerId="ADAL" clId="{32D8003F-DD06-4F92-AEF6-0FDEC714CA73}" dt="2026-08-07T13:20:44.503" v="1969" actId="20577"/>
        <pc:sldMkLst>
          <pc:docMk/>
          <pc:sldMk cId="0" sldId="262"/>
        </pc:sldMkLst>
        <pc:spChg chg="mod">
          <ac:chgData name="Tammie Sisco" userId="e109e837-d22d-4888-9419-a1c513df311f" providerId="ADAL" clId="{32D8003F-DD06-4F92-AEF6-0FDEC714CA73}" dt="2026-07-20T21:04:46.081" v="965" actId="12788"/>
          <ac:spMkLst>
            <pc:docMk/>
            <pc:sldMk cId="0" sldId="262"/>
            <ac:spMk id="3" creationId="{00000000-0000-0000-0000-000000000000}"/>
          </ac:spMkLst>
        </pc:spChg>
        <pc:spChg chg="mod">
          <ac:chgData name="Tammie Sisco" userId="e109e837-d22d-4888-9419-a1c513df311f" providerId="ADAL" clId="{32D8003F-DD06-4F92-AEF6-0FDEC714CA73}" dt="2026-07-20T21:05:08.219" v="968" actId="465"/>
          <ac:spMkLst>
            <pc:docMk/>
            <pc:sldMk cId="0" sldId="262"/>
            <ac:spMk id="4" creationId="{00000000-0000-0000-0000-000000000000}"/>
          </ac:spMkLst>
        </pc:spChg>
        <pc:picChg chg="ord">
          <ac:chgData name="Tammie Sisco" userId="e109e837-d22d-4888-9419-a1c513df311f" providerId="ADAL" clId="{32D8003F-DD06-4F92-AEF6-0FDEC714CA73}" dt="2026-07-16T18:20:43.595" v="144" actId="26606"/>
          <ac:picMkLst>
            <pc:docMk/>
            <pc:sldMk cId="0" sldId="262"/>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0:58.282" v="1569" actId="6549"/>
        <pc:sldMkLst>
          <pc:docMk/>
          <pc:sldMk cId="0" sldId="263"/>
        </pc:sldMkLst>
        <pc:spChg chg="mod">
          <ac:chgData name="Tammie Sisco" userId="e109e837-d22d-4888-9419-a1c513df311f" providerId="ADAL" clId="{32D8003F-DD06-4F92-AEF6-0FDEC714CA73}" dt="2026-07-20T21:06:26.179" v="971" actId="12789"/>
          <ac:spMkLst>
            <pc:docMk/>
            <pc:sldMk cId="0" sldId="263"/>
            <ac:spMk id="3" creationId="{00000000-0000-0000-0000-000000000000}"/>
          </ac:spMkLst>
        </pc:spChg>
        <pc:spChg chg="mod">
          <ac:chgData name="Tammie Sisco" userId="e109e837-d22d-4888-9419-a1c513df311f" providerId="ADAL" clId="{32D8003F-DD06-4F92-AEF6-0FDEC714CA73}" dt="2026-07-20T21:06:33.938" v="972" actId="12789"/>
          <ac:spMkLst>
            <pc:docMk/>
            <pc:sldMk cId="0" sldId="263"/>
            <ac:spMk id="4" creationId="{00000000-0000-0000-0000-000000000000}"/>
          </ac:spMkLst>
        </pc:spChg>
        <pc:picChg chg="ord">
          <ac:chgData name="Tammie Sisco" userId="e109e837-d22d-4888-9419-a1c513df311f" providerId="ADAL" clId="{32D8003F-DD06-4F92-AEF6-0FDEC714CA73}" dt="2026-07-16T18:23:57.568" v="149" actId="26606"/>
          <ac:picMkLst>
            <pc:docMk/>
            <pc:sldMk cId="0" sldId="263"/>
            <ac:picMk id="2" creationId="{00000000-0000-0000-0000-000000000000}"/>
          </ac:picMkLst>
        </pc:picChg>
      </pc:sldChg>
      <pc:sldChg chg="addSp delSp modSp mod ord setBg delDesignElem modNotesTx">
        <pc:chgData name="Tammie Sisco" userId="e109e837-d22d-4888-9419-a1c513df311f" providerId="ADAL" clId="{32D8003F-DD06-4F92-AEF6-0FDEC714CA73}" dt="2026-08-07T13:21:01.566" v="1970" actId="6549"/>
        <pc:sldMkLst>
          <pc:docMk/>
          <pc:sldMk cId="0" sldId="265"/>
        </pc:sldMkLst>
        <pc:spChg chg="mod ord">
          <ac:chgData name="Tammie Sisco" userId="e109e837-d22d-4888-9419-a1c513df311f" providerId="ADAL" clId="{32D8003F-DD06-4F92-AEF6-0FDEC714CA73}" dt="2026-07-16T18:29:47.723" v="169" actId="6549"/>
          <ac:spMkLst>
            <pc:docMk/>
            <pc:sldMk cId="0" sldId="265"/>
            <ac:spMk id="3" creationId="{00000000-0000-0000-0000-000000000000}"/>
          </ac:spMkLst>
        </pc:spChg>
        <pc:spChg chg="mod">
          <ac:chgData name="Tammie Sisco" userId="e109e837-d22d-4888-9419-a1c513df311f" providerId="ADAL" clId="{32D8003F-DD06-4F92-AEF6-0FDEC714CA73}" dt="2026-07-16T18:29:43.784" v="168" actId="20577"/>
          <ac:spMkLst>
            <pc:docMk/>
            <pc:sldMk cId="0" sldId="265"/>
            <ac:spMk id="4" creationId="{00000000-0000-0000-0000-000000000000}"/>
          </ac:spMkLst>
        </pc:spChg>
        <pc:spChg chg="add mod">
          <ac:chgData name="Tammie Sisco" userId="e109e837-d22d-4888-9419-a1c513df311f" providerId="ADAL" clId="{32D8003F-DD06-4F92-AEF6-0FDEC714CA73}" dt="2026-07-20T21:23:51.714" v="1100" actId="465"/>
          <ac:spMkLst>
            <pc:docMk/>
            <pc:sldMk cId="0" sldId="265"/>
            <ac:spMk id="5" creationId="{6D8B2187-636D-A564-28E1-7EC26FC02E92}"/>
          </ac:spMkLst>
        </pc:spChg>
        <pc:spChg chg="add mod">
          <ac:chgData name="Tammie Sisco" userId="e109e837-d22d-4888-9419-a1c513df311f" providerId="ADAL" clId="{32D8003F-DD06-4F92-AEF6-0FDEC714CA73}" dt="2026-07-20T21:23:51.714" v="1100" actId="465"/>
          <ac:spMkLst>
            <pc:docMk/>
            <pc:sldMk cId="0" sldId="265"/>
            <ac:spMk id="6" creationId="{5B242BD9-843C-5D0A-92E2-1976F5E0A685}"/>
          </ac:spMkLst>
        </pc:spChg>
        <pc:spChg chg="add mod">
          <ac:chgData name="Tammie Sisco" userId="e109e837-d22d-4888-9419-a1c513df311f" providerId="ADAL" clId="{32D8003F-DD06-4F92-AEF6-0FDEC714CA73}" dt="2026-07-20T21:23:51.714" v="1100" actId="465"/>
          <ac:spMkLst>
            <pc:docMk/>
            <pc:sldMk cId="0" sldId="265"/>
            <ac:spMk id="7" creationId="{87326F95-6984-CCA7-1A73-FE36B4CF3A2D}"/>
          </ac:spMkLst>
        </pc:spChg>
        <pc:picChg chg="ord">
          <ac:chgData name="Tammie Sisco" userId="e109e837-d22d-4888-9419-a1c513df311f" providerId="ADAL" clId="{32D8003F-DD06-4F92-AEF6-0FDEC714CA73}" dt="2026-07-16T18:28:48.611" v="150" actId="26606"/>
          <ac:picMkLst>
            <pc:docMk/>
            <pc:sldMk cId="0" sldId="265"/>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1:25.861" v="1575" actId="6549"/>
        <pc:sldMkLst>
          <pc:docMk/>
          <pc:sldMk cId="0" sldId="267"/>
        </pc:sldMkLst>
        <pc:spChg chg="mod">
          <ac:chgData name="Tammie Sisco" userId="e109e837-d22d-4888-9419-a1c513df311f" providerId="ADAL" clId="{32D8003F-DD06-4F92-AEF6-0FDEC714CA73}" dt="2026-07-16T18:30:49.879" v="171" actId="26606"/>
          <ac:spMkLst>
            <pc:docMk/>
            <pc:sldMk cId="0" sldId="267"/>
            <ac:spMk id="3" creationId="{00000000-0000-0000-0000-000000000000}"/>
          </ac:spMkLst>
        </pc:spChg>
        <pc:spChg chg="mod">
          <ac:chgData name="Tammie Sisco" userId="e109e837-d22d-4888-9419-a1c513df311f" providerId="ADAL" clId="{32D8003F-DD06-4F92-AEF6-0FDEC714CA73}" dt="2026-07-16T18:30:49.879" v="171" actId="26606"/>
          <ac:spMkLst>
            <pc:docMk/>
            <pc:sldMk cId="0" sldId="267"/>
            <ac:spMk id="4" creationId="{00000000-0000-0000-0000-000000000000}"/>
          </ac:spMkLst>
        </pc:spChg>
        <pc:picChg chg="ord">
          <ac:chgData name="Tammie Sisco" userId="e109e837-d22d-4888-9419-a1c513df311f" providerId="ADAL" clId="{32D8003F-DD06-4F92-AEF6-0FDEC714CA73}" dt="2026-07-16T18:30:49.879" v="171" actId="26606"/>
          <ac:picMkLst>
            <pc:docMk/>
            <pc:sldMk cId="0" sldId="267"/>
            <ac:picMk id="2" creationId="{00000000-0000-0000-0000-000000000000}"/>
          </ac:picMkLst>
        </pc:picChg>
      </pc:sldChg>
      <pc:sldChg chg="addSp delSp modSp mod modNotesTx">
        <pc:chgData name="Tammie Sisco" userId="e109e837-d22d-4888-9419-a1c513df311f" providerId="ADAL" clId="{32D8003F-DD06-4F92-AEF6-0FDEC714CA73}" dt="2026-08-07T13:28:55.290" v="2229" actId="20577"/>
        <pc:sldMkLst>
          <pc:docMk/>
          <pc:sldMk cId="0" sldId="268"/>
        </pc:sldMkLst>
        <pc:picChg chg="add mod">
          <ac:chgData name="Tammie Sisco" userId="e109e837-d22d-4888-9419-a1c513df311f" providerId="ADAL" clId="{32D8003F-DD06-4F92-AEF6-0FDEC714CA73}" dt="2026-07-16T18:43:26.566" v="228" actId="1076"/>
          <ac:picMkLst>
            <pc:docMk/>
            <pc:sldMk cId="0" sldId="268"/>
            <ac:picMk id="17" creationId="{987F24B6-892D-67B2-3FB5-993B6DF6790E}"/>
          </ac:picMkLst>
        </pc:picChg>
      </pc:sldChg>
      <pc:sldChg chg="addSp delSp modSp mod setBg delDesignElem modNotesTx">
        <pc:chgData name="Tammie Sisco" userId="e109e837-d22d-4888-9419-a1c513df311f" providerId="ADAL" clId="{32D8003F-DD06-4F92-AEF6-0FDEC714CA73}" dt="2026-08-07T13:31:26.440" v="2231" actId="20577"/>
        <pc:sldMkLst>
          <pc:docMk/>
          <pc:sldMk cId="0" sldId="269"/>
        </pc:sldMkLst>
        <pc:spChg chg="mod">
          <ac:chgData name="Tammie Sisco" userId="e109e837-d22d-4888-9419-a1c513df311f" providerId="ADAL" clId="{32D8003F-DD06-4F92-AEF6-0FDEC714CA73}" dt="2026-07-16T18:45:18.343" v="301" actId="26606"/>
          <ac:spMkLst>
            <pc:docMk/>
            <pc:sldMk cId="0" sldId="269"/>
            <ac:spMk id="3" creationId="{00000000-0000-0000-0000-000000000000}"/>
          </ac:spMkLst>
        </pc:spChg>
        <pc:spChg chg="mod">
          <ac:chgData name="Tammie Sisco" userId="e109e837-d22d-4888-9419-a1c513df311f" providerId="ADAL" clId="{32D8003F-DD06-4F92-AEF6-0FDEC714CA73}" dt="2026-07-16T18:45:18.343" v="301" actId="26606"/>
          <ac:spMkLst>
            <pc:docMk/>
            <pc:sldMk cId="0" sldId="269"/>
            <ac:spMk id="4" creationId="{00000000-0000-0000-0000-000000000000}"/>
          </ac:spMkLst>
        </pc:spChg>
        <pc:picChg chg="ord">
          <ac:chgData name="Tammie Sisco" userId="e109e837-d22d-4888-9419-a1c513df311f" providerId="ADAL" clId="{32D8003F-DD06-4F92-AEF6-0FDEC714CA73}" dt="2026-07-16T18:45:18.343" v="301" actId="26606"/>
          <ac:picMkLst>
            <pc:docMk/>
            <pc:sldMk cId="0" sldId="269"/>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3:09.290" v="1579" actId="6549"/>
        <pc:sldMkLst>
          <pc:docMk/>
          <pc:sldMk cId="0" sldId="270"/>
        </pc:sldMkLst>
        <pc:spChg chg="mod">
          <ac:chgData name="Tammie Sisco" userId="e109e837-d22d-4888-9419-a1c513df311f" providerId="ADAL" clId="{32D8003F-DD06-4F92-AEF6-0FDEC714CA73}" dt="2026-07-20T21:08:38.643" v="987" actId="27636"/>
          <ac:spMkLst>
            <pc:docMk/>
            <pc:sldMk cId="0" sldId="270"/>
            <ac:spMk id="3" creationId="{00000000-0000-0000-0000-000000000000}"/>
          </ac:spMkLst>
        </pc:spChg>
        <pc:spChg chg="mod">
          <ac:chgData name="Tammie Sisco" userId="e109e837-d22d-4888-9419-a1c513df311f" providerId="ADAL" clId="{32D8003F-DD06-4F92-AEF6-0FDEC714CA73}" dt="2026-07-20T21:08:09.756" v="982" actId="164"/>
          <ac:spMkLst>
            <pc:docMk/>
            <pc:sldMk cId="0" sldId="270"/>
            <ac:spMk id="4" creationId="{00000000-0000-0000-0000-000000000000}"/>
          </ac:spMkLst>
        </pc:spChg>
        <pc:grpChg chg="add mod">
          <ac:chgData name="Tammie Sisco" userId="e109e837-d22d-4888-9419-a1c513df311f" providerId="ADAL" clId="{32D8003F-DD06-4F92-AEF6-0FDEC714CA73}" dt="2026-07-20T21:08:24.663" v="985" actId="12789"/>
          <ac:grpSpMkLst>
            <pc:docMk/>
            <pc:sldMk cId="0" sldId="270"/>
            <ac:grpSpMk id="5" creationId="{8D811052-8769-3B85-C4C0-2197931FD871}"/>
          </ac:grpSpMkLst>
        </pc:grpChg>
        <pc:picChg chg="ord">
          <ac:chgData name="Tammie Sisco" userId="e109e837-d22d-4888-9419-a1c513df311f" providerId="ADAL" clId="{32D8003F-DD06-4F92-AEF6-0FDEC714CA73}" dt="2026-07-16T18:45:31.462" v="302" actId="26606"/>
          <ac:picMkLst>
            <pc:docMk/>
            <pc:sldMk cId="0" sldId="270"/>
            <ac:picMk id="2" creationId="{00000000-0000-0000-0000-000000000000}"/>
          </ac:picMkLst>
        </pc:picChg>
      </pc:sldChg>
      <pc:sldChg chg="addSp delSp modSp mod setBg delDesignElem modNotesTx">
        <pc:chgData name="Tammie Sisco" userId="e109e837-d22d-4888-9419-a1c513df311f" providerId="ADAL" clId="{32D8003F-DD06-4F92-AEF6-0FDEC714CA73}" dt="2026-07-20T21:37:44.814" v="1165" actId="6549"/>
        <pc:sldMkLst>
          <pc:docMk/>
          <pc:sldMk cId="0" sldId="272"/>
        </pc:sldMkLst>
        <pc:spChg chg="mod ord">
          <ac:chgData name="Tammie Sisco" userId="e109e837-d22d-4888-9419-a1c513df311f" providerId="ADAL" clId="{32D8003F-DD06-4F92-AEF6-0FDEC714CA73}" dt="2026-07-20T21:10:41.855" v="1009" actId="27636"/>
          <ac:spMkLst>
            <pc:docMk/>
            <pc:sldMk cId="0" sldId="272"/>
            <ac:spMk id="3" creationId="{00000000-0000-0000-0000-000000000000}"/>
          </ac:spMkLst>
        </pc:spChg>
        <pc:spChg chg="mod">
          <ac:chgData name="Tammie Sisco" userId="e109e837-d22d-4888-9419-a1c513df311f" providerId="ADAL" clId="{32D8003F-DD06-4F92-AEF6-0FDEC714CA73}" dt="2026-07-20T21:08:38.605" v="986" actId="164"/>
          <ac:spMkLst>
            <pc:docMk/>
            <pc:sldMk cId="0" sldId="272"/>
            <ac:spMk id="4" creationId="{00000000-0000-0000-0000-000000000000}"/>
          </ac:spMkLst>
        </pc:spChg>
        <pc:grpChg chg="add mod">
          <ac:chgData name="Tammie Sisco" userId="e109e837-d22d-4888-9419-a1c513df311f" providerId="ADAL" clId="{32D8003F-DD06-4F92-AEF6-0FDEC714CA73}" dt="2026-07-20T21:08:53.055" v="990" actId="12789"/>
          <ac:grpSpMkLst>
            <pc:docMk/>
            <pc:sldMk cId="0" sldId="272"/>
            <ac:grpSpMk id="5" creationId="{0AA44ACB-E02E-5EC8-EF9E-46AF468B7140}"/>
          </ac:grpSpMkLst>
        </pc:grpChg>
        <pc:picChg chg="ord">
          <ac:chgData name="Tammie Sisco" userId="e109e837-d22d-4888-9419-a1c513df311f" providerId="ADAL" clId="{32D8003F-DD06-4F92-AEF6-0FDEC714CA73}" dt="2026-07-16T18:50:03.633" v="337" actId="26606"/>
          <ac:picMkLst>
            <pc:docMk/>
            <pc:sldMk cId="0" sldId="272"/>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3:26.057" v="1581" actId="6549"/>
        <pc:sldMkLst>
          <pc:docMk/>
          <pc:sldMk cId="0" sldId="273"/>
        </pc:sldMkLst>
        <pc:spChg chg="mod">
          <ac:chgData name="Tammie Sisco" userId="e109e837-d22d-4888-9419-a1c513df311f" providerId="ADAL" clId="{32D8003F-DD06-4F92-AEF6-0FDEC714CA73}" dt="2026-07-20T21:10:16.248" v="1003" actId="1076"/>
          <ac:spMkLst>
            <pc:docMk/>
            <pc:sldMk cId="0" sldId="273"/>
            <ac:spMk id="3" creationId="{00000000-0000-0000-0000-000000000000}"/>
          </ac:spMkLst>
        </pc:spChg>
        <pc:spChg chg="mod">
          <ac:chgData name="Tammie Sisco" userId="e109e837-d22d-4888-9419-a1c513df311f" providerId="ADAL" clId="{32D8003F-DD06-4F92-AEF6-0FDEC714CA73}" dt="2026-07-20T21:09:38.367" v="996" actId="1076"/>
          <ac:spMkLst>
            <pc:docMk/>
            <pc:sldMk cId="0" sldId="273"/>
            <ac:spMk id="4" creationId="{00000000-0000-0000-0000-000000000000}"/>
          </ac:spMkLst>
        </pc:spChg>
        <pc:picChg chg="ord">
          <ac:chgData name="Tammie Sisco" userId="e109e837-d22d-4888-9419-a1c513df311f" providerId="ADAL" clId="{32D8003F-DD06-4F92-AEF6-0FDEC714CA73}" dt="2026-07-16T18:51:00.959" v="338" actId="26606"/>
          <ac:picMkLst>
            <pc:docMk/>
            <pc:sldMk cId="0" sldId="273"/>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3:33.526" v="1582" actId="6549"/>
        <pc:sldMkLst>
          <pc:docMk/>
          <pc:sldMk cId="0" sldId="274"/>
        </pc:sldMkLst>
        <pc:spChg chg="mod">
          <ac:chgData name="Tammie Sisco" userId="e109e837-d22d-4888-9419-a1c513df311f" providerId="ADAL" clId="{32D8003F-DD06-4F92-AEF6-0FDEC714CA73}" dt="2026-07-16T18:51:32.840" v="339" actId="26606"/>
          <ac:spMkLst>
            <pc:docMk/>
            <pc:sldMk cId="0" sldId="274"/>
            <ac:spMk id="3" creationId="{00000000-0000-0000-0000-000000000000}"/>
          </ac:spMkLst>
        </pc:spChg>
        <pc:spChg chg="mod">
          <ac:chgData name="Tammie Sisco" userId="e109e837-d22d-4888-9419-a1c513df311f" providerId="ADAL" clId="{32D8003F-DD06-4F92-AEF6-0FDEC714CA73}" dt="2026-07-20T21:10:33.541" v="1007" actId="113"/>
          <ac:spMkLst>
            <pc:docMk/>
            <pc:sldMk cId="0" sldId="274"/>
            <ac:spMk id="4" creationId="{00000000-0000-0000-0000-000000000000}"/>
          </ac:spMkLst>
        </pc:spChg>
        <pc:picChg chg="ord">
          <ac:chgData name="Tammie Sisco" userId="e109e837-d22d-4888-9419-a1c513df311f" providerId="ADAL" clId="{32D8003F-DD06-4F92-AEF6-0FDEC714CA73}" dt="2026-07-16T18:51:32.840" v="339" actId="26606"/>
          <ac:picMkLst>
            <pc:docMk/>
            <pc:sldMk cId="0" sldId="274"/>
            <ac:picMk id="2" creationId="{00000000-0000-0000-0000-000000000000}"/>
          </ac:picMkLst>
        </pc:picChg>
      </pc:sldChg>
      <pc:sldChg chg="addSp delSp modSp mod setBg delDesignElem modNotesTx">
        <pc:chgData name="Tammie Sisco" userId="e109e837-d22d-4888-9419-a1c513df311f" providerId="ADAL" clId="{32D8003F-DD06-4F92-AEF6-0FDEC714CA73}" dt="2026-08-06T17:43:45.941" v="1583" actId="6549"/>
        <pc:sldMkLst>
          <pc:docMk/>
          <pc:sldMk cId="0" sldId="275"/>
        </pc:sldMkLst>
        <pc:spChg chg="mod">
          <ac:chgData name="Tammie Sisco" userId="e109e837-d22d-4888-9419-a1c513df311f" providerId="ADAL" clId="{32D8003F-DD06-4F92-AEF6-0FDEC714CA73}" dt="2026-07-20T21:11:46.109" v="1022" actId="27636"/>
          <ac:spMkLst>
            <pc:docMk/>
            <pc:sldMk cId="0" sldId="275"/>
            <ac:spMk id="3" creationId="{00000000-0000-0000-0000-000000000000}"/>
          </ac:spMkLst>
        </pc:spChg>
        <pc:spChg chg="mod">
          <ac:chgData name="Tammie Sisco" userId="e109e837-d22d-4888-9419-a1c513df311f" providerId="ADAL" clId="{32D8003F-DD06-4F92-AEF6-0FDEC714CA73}" dt="2026-07-20T21:11:46.108" v="1021" actId="27636"/>
          <ac:spMkLst>
            <pc:docMk/>
            <pc:sldMk cId="0" sldId="275"/>
            <ac:spMk id="4" creationId="{00000000-0000-0000-0000-000000000000}"/>
          </ac:spMkLst>
        </pc:spChg>
        <pc:grpChg chg="add mod">
          <ac:chgData name="Tammie Sisco" userId="e109e837-d22d-4888-9419-a1c513df311f" providerId="ADAL" clId="{32D8003F-DD06-4F92-AEF6-0FDEC714CA73}" dt="2026-07-20T21:10:56.398" v="1013" actId="12789"/>
          <ac:grpSpMkLst>
            <pc:docMk/>
            <pc:sldMk cId="0" sldId="275"/>
            <ac:grpSpMk id="5" creationId="{21A38210-0507-81C0-2C16-9C208561DB25}"/>
          </ac:grpSpMkLst>
        </pc:grpChg>
        <pc:picChg chg="ord">
          <ac:chgData name="Tammie Sisco" userId="e109e837-d22d-4888-9419-a1c513df311f" providerId="ADAL" clId="{32D8003F-DD06-4F92-AEF6-0FDEC714CA73}" dt="2026-07-16T18:52:23.587" v="340" actId="26606"/>
          <ac:picMkLst>
            <pc:docMk/>
            <pc:sldMk cId="0" sldId="275"/>
            <ac:picMk id="2" creationId="{00000000-0000-0000-0000-000000000000}"/>
          </ac:picMkLst>
        </pc:picChg>
      </pc:sldChg>
      <pc:sldChg chg="addSp delSp modSp mod ord setBg delDesignElem modNotesTx">
        <pc:chgData name="Tammie Sisco" userId="e109e837-d22d-4888-9419-a1c513df311f" providerId="ADAL" clId="{32D8003F-DD06-4F92-AEF6-0FDEC714CA73}" dt="2026-08-06T17:45:12.690" v="1589" actId="6549"/>
        <pc:sldMkLst>
          <pc:docMk/>
          <pc:sldMk cId="0" sldId="281"/>
        </pc:sldMkLst>
        <pc:spChg chg="mod ord">
          <ac:chgData name="Tammie Sisco" userId="e109e837-d22d-4888-9419-a1c513df311f" providerId="ADAL" clId="{32D8003F-DD06-4F92-AEF6-0FDEC714CA73}" dt="2026-07-20T21:11:46.080" v="1020" actId="164"/>
          <ac:spMkLst>
            <pc:docMk/>
            <pc:sldMk cId="0" sldId="281"/>
            <ac:spMk id="3" creationId="{00000000-0000-0000-0000-000000000000}"/>
          </ac:spMkLst>
        </pc:spChg>
        <pc:spChg chg="mod">
          <ac:chgData name="Tammie Sisco" userId="e109e837-d22d-4888-9419-a1c513df311f" providerId="ADAL" clId="{32D8003F-DD06-4F92-AEF6-0FDEC714CA73}" dt="2026-07-20T21:11:46.080" v="1020" actId="164"/>
          <ac:spMkLst>
            <pc:docMk/>
            <pc:sldMk cId="0" sldId="281"/>
            <ac:spMk id="4" creationId="{00000000-0000-0000-0000-000000000000}"/>
          </ac:spMkLst>
        </pc:spChg>
        <pc:grpChg chg="add mod">
          <ac:chgData name="Tammie Sisco" userId="e109e837-d22d-4888-9419-a1c513df311f" providerId="ADAL" clId="{32D8003F-DD06-4F92-AEF6-0FDEC714CA73}" dt="2026-07-20T21:11:50.998" v="1023" actId="12789"/>
          <ac:grpSpMkLst>
            <pc:docMk/>
            <pc:sldMk cId="0" sldId="281"/>
            <ac:grpSpMk id="5" creationId="{28BC56BE-BF45-AF32-5163-9BAD63F5A1B5}"/>
          </ac:grpSpMkLst>
        </pc:grpChg>
        <pc:picChg chg="ord">
          <ac:chgData name="Tammie Sisco" userId="e109e837-d22d-4888-9419-a1c513df311f" providerId="ADAL" clId="{32D8003F-DD06-4F92-AEF6-0FDEC714CA73}" dt="2026-07-16T21:17:04.765" v="467" actId="26606"/>
          <ac:picMkLst>
            <pc:docMk/>
            <pc:sldMk cId="0" sldId="281"/>
            <ac:picMk id="2" creationId="{00000000-0000-0000-0000-000000000000}"/>
          </ac:picMkLst>
        </pc:picChg>
      </pc:sldChg>
      <pc:sldChg chg="addSp delSp modSp add mod setBg delDesignElem modNotesTx">
        <pc:chgData name="Tammie Sisco" userId="e109e837-d22d-4888-9419-a1c513df311f" providerId="ADAL" clId="{32D8003F-DD06-4F92-AEF6-0FDEC714CA73}" dt="2026-08-06T17:40:21.176" v="1561" actId="6549"/>
        <pc:sldMkLst>
          <pc:docMk/>
          <pc:sldMk cId="3373672501" sldId="302"/>
        </pc:sldMkLst>
        <pc:spChg chg="mod">
          <ac:chgData name="Tammie Sisco" userId="e109e837-d22d-4888-9419-a1c513df311f" providerId="ADAL" clId="{32D8003F-DD06-4F92-AEF6-0FDEC714CA73}" dt="2026-07-20T21:22:33.493" v="1094" actId="14100"/>
          <ac:spMkLst>
            <pc:docMk/>
            <pc:sldMk cId="3373672501" sldId="302"/>
            <ac:spMk id="3" creationId="{0AF9311E-5444-24CA-6A80-97B1BE1C56A6}"/>
          </ac:spMkLst>
        </pc:spChg>
        <pc:spChg chg="mod">
          <ac:chgData name="Tammie Sisco" userId="e109e837-d22d-4888-9419-a1c513df311f" providerId="ADAL" clId="{32D8003F-DD06-4F92-AEF6-0FDEC714CA73}" dt="2026-07-20T21:22:32.368" v="1093" actId="164"/>
          <ac:spMkLst>
            <pc:docMk/>
            <pc:sldMk cId="3373672501" sldId="302"/>
            <ac:spMk id="4" creationId="{659D301C-6070-7102-2745-9EA536983C57}"/>
          </ac:spMkLst>
        </pc:spChg>
        <pc:spChg chg="add mod">
          <ac:chgData name="Tammie Sisco" userId="e109e837-d22d-4888-9419-a1c513df311f" providerId="ADAL" clId="{32D8003F-DD06-4F92-AEF6-0FDEC714CA73}" dt="2026-07-20T21:22:32.368" v="1093" actId="164"/>
          <ac:spMkLst>
            <pc:docMk/>
            <pc:sldMk cId="3373672501" sldId="302"/>
            <ac:spMk id="7" creationId="{DBE28D9F-AC6F-A469-605D-B088EAEAC84D}"/>
          </ac:spMkLst>
        </pc:spChg>
      </pc:sldChg>
      <pc:sldChg chg="delSp add mod setBg delDesignElem modNotesTx">
        <pc:chgData name="Tammie Sisco" userId="e109e837-d22d-4888-9419-a1c513df311f" providerId="ADAL" clId="{32D8003F-DD06-4F92-AEF6-0FDEC714CA73}" dt="2026-08-06T17:40:26.032" v="1562" actId="6549"/>
        <pc:sldMkLst>
          <pc:docMk/>
          <pc:sldMk cId="2862901307" sldId="303"/>
        </pc:sldMkLst>
      </pc:sldChg>
      <pc:sldChg chg="delSp add mod setBg delDesignElem modNotesTx">
        <pc:chgData name="Tammie Sisco" userId="e109e837-d22d-4888-9419-a1c513df311f" providerId="ADAL" clId="{32D8003F-DD06-4F92-AEF6-0FDEC714CA73}" dt="2026-08-07T13:12:25.264" v="1831" actId="6549"/>
        <pc:sldMkLst>
          <pc:docMk/>
          <pc:sldMk cId="781460262" sldId="304"/>
        </pc:sldMkLst>
      </pc:sldChg>
      <pc:sldChg chg="delSp add mod setBg delDesignElem modNotesTx">
        <pc:chgData name="Tammie Sisco" userId="e109e837-d22d-4888-9419-a1c513df311f" providerId="ADAL" clId="{32D8003F-DD06-4F92-AEF6-0FDEC714CA73}" dt="2026-08-07T13:12:44.056" v="1832" actId="20577"/>
        <pc:sldMkLst>
          <pc:docMk/>
          <pc:sldMk cId="124977414" sldId="305"/>
        </pc:sldMkLst>
      </pc:sldChg>
      <pc:sldChg chg="delSp add setBg delDesignElem modNotesTx">
        <pc:chgData name="Tammie Sisco" userId="e109e837-d22d-4888-9419-a1c513df311f" providerId="ADAL" clId="{32D8003F-DD06-4F92-AEF6-0FDEC714CA73}" dt="2026-08-07T13:47:27.231" v="2312" actId="6549"/>
        <pc:sldMkLst>
          <pc:docMk/>
          <pc:sldMk cId="3270595236" sldId="306"/>
        </pc:sldMkLst>
      </pc:sldChg>
      <pc:sldChg chg="addSp delSp modSp add mod setBg delDesignElem modNotesTx">
        <pc:chgData name="Tammie Sisco" userId="e109e837-d22d-4888-9419-a1c513df311f" providerId="ADAL" clId="{32D8003F-DD06-4F92-AEF6-0FDEC714CA73}" dt="2026-08-07T13:15:43.808" v="1968" actId="20577"/>
        <pc:sldMkLst>
          <pc:docMk/>
          <pc:sldMk cId="2758298520" sldId="307"/>
        </pc:sldMkLst>
        <pc:spChg chg="mod">
          <ac:chgData name="Tammie Sisco" userId="e109e837-d22d-4888-9419-a1c513df311f" providerId="ADAL" clId="{32D8003F-DD06-4F92-AEF6-0FDEC714CA73}" dt="2026-07-16T18:20:30.183" v="143" actId="26606"/>
          <ac:spMkLst>
            <pc:docMk/>
            <pc:sldMk cId="2758298520" sldId="307"/>
            <ac:spMk id="3" creationId="{7495A9BA-CB88-A728-5FED-AB8F243144A6}"/>
          </ac:spMkLst>
        </pc:spChg>
      </pc:sldChg>
      <pc:sldChg chg="addSp delSp modSp add mod ord setBg delDesignElem modNotesTx">
        <pc:chgData name="Tammie Sisco" userId="e109e837-d22d-4888-9419-a1c513df311f" providerId="ADAL" clId="{32D8003F-DD06-4F92-AEF6-0FDEC714CA73}" dt="2026-07-20T21:35:38.464" v="1143" actId="6549"/>
        <pc:sldMkLst>
          <pc:docMk/>
          <pc:sldMk cId="2544104419" sldId="308"/>
        </pc:sldMkLst>
        <pc:spChg chg="mod">
          <ac:chgData name="Tammie Sisco" userId="e109e837-d22d-4888-9419-a1c513df311f" providerId="ADAL" clId="{32D8003F-DD06-4F92-AEF6-0FDEC714CA73}" dt="2026-07-20T21:24:05.010" v="1101" actId="164"/>
          <ac:spMkLst>
            <pc:docMk/>
            <pc:sldMk cId="2544104419" sldId="308"/>
            <ac:spMk id="3" creationId="{F8A62984-98B7-6779-7CDF-AA1278D97ECF}"/>
          </ac:spMkLst>
        </pc:spChg>
        <pc:spChg chg="mod">
          <ac:chgData name="Tammie Sisco" userId="e109e837-d22d-4888-9419-a1c513df311f" providerId="ADAL" clId="{32D8003F-DD06-4F92-AEF6-0FDEC714CA73}" dt="2026-07-20T21:24:05.010" v="1101" actId="164"/>
          <ac:spMkLst>
            <pc:docMk/>
            <pc:sldMk cId="2544104419" sldId="308"/>
            <ac:spMk id="4" creationId="{43AFA579-AD02-939A-EFB8-4AA19105B6CE}"/>
          </ac:spMkLst>
        </pc:spChg>
        <pc:grpChg chg="add mod">
          <ac:chgData name="Tammie Sisco" userId="e109e837-d22d-4888-9419-a1c513df311f" providerId="ADAL" clId="{32D8003F-DD06-4F92-AEF6-0FDEC714CA73}" dt="2026-07-20T21:24:08.273" v="1102" actId="12789"/>
          <ac:grpSpMkLst>
            <pc:docMk/>
            <pc:sldMk cId="2544104419" sldId="308"/>
            <ac:grpSpMk id="5" creationId="{BAB893B7-0BBF-93D8-B110-DDC639942BEA}"/>
          </ac:grpSpMkLst>
        </pc:grpChg>
      </pc:sldChg>
      <pc:sldChg chg="addSp delSp modSp add mod setBg delDesignElem modNotesTx">
        <pc:chgData name="Tammie Sisco" userId="e109e837-d22d-4888-9419-a1c513df311f" providerId="ADAL" clId="{32D8003F-DD06-4F92-AEF6-0FDEC714CA73}" dt="2026-08-06T17:41:12.138" v="1571" actId="6549"/>
        <pc:sldMkLst>
          <pc:docMk/>
          <pc:sldMk cId="2581903697" sldId="309"/>
        </pc:sldMkLst>
        <pc:spChg chg="mod">
          <ac:chgData name="Tammie Sisco" userId="e109e837-d22d-4888-9419-a1c513df311f" providerId="ADAL" clId="{32D8003F-DD06-4F92-AEF6-0FDEC714CA73}" dt="2026-07-16T18:33:57.862" v="176" actId="6549"/>
          <ac:spMkLst>
            <pc:docMk/>
            <pc:sldMk cId="2581903697" sldId="309"/>
            <ac:spMk id="3" creationId="{AABD3E62-6ED8-BBBC-1D63-5AF8084B4792}"/>
          </ac:spMkLst>
        </pc:spChg>
        <pc:spChg chg="mod">
          <ac:chgData name="Tammie Sisco" userId="e109e837-d22d-4888-9419-a1c513df311f" providerId="ADAL" clId="{32D8003F-DD06-4F92-AEF6-0FDEC714CA73}" dt="2026-07-16T18:33:50.400" v="173" actId="6549"/>
          <ac:spMkLst>
            <pc:docMk/>
            <pc:sldMk cId="2581903697" sldId="309"/>
            <ac:spMk id="4" creationId="{BC945BC9-58CA-5DC2-D433-D750264AA442}"/>
          </ac:spMkLst>
        </pc:spChg>
        <pc:picChg chg="add mod">
          <ac:chgData name="Tammie Sisco" userId="e109e837-d22d-4888-9419-a1c513df311f" providerId="ADAL" clId="{32D8003F-DD06-4F92-AEF6-0FDEC714CA73}" dt="2026-07-16T18:34:43.033" v="178" actId="1076"/>
          <ac:picMkLst>
            <pc:docMk/>
            <pc:sldMk cId="2581903697" sldId="309"/>
            <ac:picMk id="6" creationId="{D984B301-1961-0896-8014-462F99471E50}"/>
          </ac:picMkLst>
        </pc:picChg>
      </pc:sldChg>
      <pc:sldChg chg="delSp modSp add mod setBg delDesignElem modNotesTx">
        <pc:chgData name="Tammie Sisco" userId="e109e837-d22d-4888-9419-a1c513df311f" providerId="ADAL" clId="{32D8003F-DD06-4F92-AEF6-0FDEC714CA73}" dt="2026-08-07T13:22:08.632" v="2022" actId="20577"/>
        <pc:sldMkLst>
          <pc:docMk/>
          <pc:sldMk cId="2819338180" sldId="310"/>
        </pc:sldMkLst>
      </pc:sldChg>
      <pc:sldChg chg="delSp modSp add mod setBg delDesignElem modNotesTx">
        <pc:chgData name="Tammie Sisco" userId="e109e837-d22d-4888-9419-a1c513df311f" providerId="ADAL" clId="{32D8003F-DD06-4F92-AEF6-0FDEC714CA73}" dt="2026-08-07T13:22:41.992" v="2133" actId="20577"/>
        <pc:sldMkLst>
          <pc:docMk/>
          <pc:sldMk cId="4104443540" sldId="311"/>
        </pc:sldMkLst>
      </pc:sldChg>
      <pc:sldChg chg="delSp add setBg delDesignElem modNotesTx">
        <pc:chgData name="Tammie Sisco" userId="e109e837-d22d-4888-9419-a1c513df311f" providerId="ADAL" clId="{32D8003F-DD06-4F92-AEF6-0FDEC714CA73}" dt="2026-08-07T13:23:04.556" v="2206" actId="20577"/>
        <pc:sldMkLst>
          <pc:docMk/>
          <pc:sldMk cId="1610141376" sldId="312"/>
        </pc:sldMkLst>
      </pc:sldChg>
      <pc:sldChg chg="addSp delSp modSp add mod setBg delDesignElem modNotesTx">
        <pc:chgData name="Tammie Sisco" userId="e109e837-d22d-4888-9419-a1c513df311f" providerId="ADAL" clId="{32D8003F-DD06-4F92-AEF6-0FDEC714CA73}" dt="2026-08-06T17:43:14.038" v="1580" actId="6549"/>
        <pc:sldMkLst>
          <pc:docMk/>
          <pc:sldMk cId="1725574357" sldId="313"/>
        </pc:sldMkLst>
        <pc:spChg chg="mod">
          <ac:chgData name="Tammie Sisco" userId="e109e837-d22d-4888-9419-a1c513df311f" providerId="ADAL" clId="{32D8003F-DD06-4F92-AEF6-0FDEC714CA73}" dt="2026-07-16T18:49:21.835" v="332" actId="6549"/>
          <ac:spMkLst>
            <pc:docMk/>
            <pc:sldMk cId="1725574357" sldId="313"/>
            <ac:spMk id="3" creationId="{ADFF872A-7A7E-5AB9-4915-4A4EC6CE2E03}"/>
          </ac:spMkLst>
        </pc:spChg>
        <pc:spChg chg="mod">
          <ac:chgData name="Tammie Sisco" userId="e109e837-d22d-4888-9419-a1c513df311f" providerId="ADAL" clId="{32D8003F-DD06-4F92-AEF6-0FDEC714CA73}" dt="2026-07-16T18:49:23.627" v="333" actId="6549"/>
          <ac:spMkLst>
            <pc:docMk/>
            <pc:sldMk cId="1725574357" sldId="313"/>
            <ac:spMk id="4" creationId="{EC7A24B0-CD65-1452-87AB-2E968D083006}"/>
          </ac:spMkLst>
        </pc:spChg>
        <pc:picChg chg="add mod">
          <ac:chgData name="Tammie Sisco" userId="e109e837-d22d-4888-9419-a1c513df311f" providerId="ADAL" clId="{32D8003F-DD06-4F92-AEF6-0FDEC714CA73}" dt="2026-07-16T18:49:47.882" v="335" actId="1076"/>
          <ac:picMkLst>
            <pc:docMk/>
            <pc:sldMk cId="1725574357" sldId="313"/>
            <ac:picMk id="6" creationId="{2B897B11-A5EC-8619-CF3D-29A27BAAAF05}"/>
          </ac:picMkLst>
        </pc:picChg>
      </pc:sldChg>
      <pc:sldChg chg="addSp delSp modSp add mod ord setBg delDesignElem modNotesTx">
        <pc:chgData name="Tammie Sisco" userId="e109e837-d22d-4888-9419-a1c513df311f" providerId="ADAL" clId="{32D8003F-DD06-4F92-AEF6-0FDEC714CA73}" dt="2026-08-07T13:50:41.971" v="2313" actId="113"/>
        <pc:sldMkLst>
          <pc:docMk/>
          <pc:sldMk cId="2431712542" sldId="314"/>
        </pc:sldMkLst>
        <pc:spChg chg="mod">
          <ac:chgData name="Tammie Sisco" userId="e109e837-d22d-4888-9419-a1c513df311f" providerId="ADAL" clId="{32D8003F-DD06-4F92-AEF6-0FDEC714CA73}" dt="2026-07-16T20:55:20.601" v="376"/>
          <ac:spMkLst>
            <pc:docMk/>
            <pc:sldMk cId="2431712542" sldId="314"/>
            <ac:spMk id="3" creationId="{4F1AFD80-5F63-D2C9-BFF2-7533FF5CCDEE}"/>
          </ac:spMkLst>
        </pc:spChg>
        <pc:spChg chg="mod">
          <ac:chgData name="Tammie Sisco" userId="e109e837-d22d-4888-9419-a1c513df311f" providerId="ADAL" clId="{32D8003F-DD06-4F92-AEF6-0FDEC714CA73}" dt="2026-07-16T20:55:01.789" v="373" actId="6549"/>
          <ac:spMkLst>
            <pc:docMk/>
            <pc:sldMk cId="2431712542" sldId="314"/>
            <ac:spMk id="4" creationId="{4FACDC6F-4BE0-8CCD-5224-BC734108ED5F}"/>
          </ac:spMkLst>
        </pc:spChg>
        <pc:spChg chg="add mod">
          <ac:chgData name="Tammie Sisco" userId="e109e837-d22d-4888-9419-a1c513df311f" providerId="ADAL" clId="{32D8003F-DD06-4F92-AEF6-0FDEC714CA73}" dt="2026-07-16T20:55:09.754" v="375" actId="1076"/>
          <ac:spMkLst>
            <pc:docMk/>
            <pc:sldMk cId="2431712542" sldId="314"/>
            <ac:spMk id="6" creationId="{E60BC982-2769-86AF-1162-8B5B596F3896}"/>
          </ac:spMkLst>
        </pc:spChg>
      </pc:sldChg>
      <pc:sldChg chg="delSp modSp add mod setBg delDesignElem">
        <pc:chgData name="Tammie Sisco" userId="e109e837-d22d-4888-9419-a1c513df311f" providerId="ADAL" clId="{32D8003F-DD06-4F92-AEF6-0FDEC714CA73}" dt="2026-07-20T20:59:40.379" v="947"/>
        <pc:sldMkLst>
          <pc:docMk/>
          <pc:sldMk cId="3399790356" sldId="315"/>
        </pc:sldMkLst>
      </pc:sldChg>
      <pc:sldChg chg="delSp modSp add mod setBg delDesignElem modNotesTx">
        <pc:chgData name="Tammie Sisco" userId="e109e837-d22d-4888-9419-a1c513df311f" providerId="ADAL" clId="{32D8003F-DD06-4F92-AEF6-0FDEC714CA73}" dt="2026-08-06T17:00:58.914" v="1300" actId="20577"/>
        <pc:sldMkLst>
          <pc:docMk/>
          <pc:sldMk cId="3945429239" sldId="316"/>
        </pc:sldMkLst>
      </pc:sldChg>
      <pc:sldChg chg="delSp modSp add mod setBg delDesignElem modNotesTx">
        <pc:chgData name="Tammie Sisco" userId="e109e837-d22d-4888-9419-a1c513df311f" providerId="ADAL" clId="{32D8003F-DD06-4F92-AEF6-0FDEC714CA73}" dt="2026-08-06T18:03:55.167" v="1767" actId="6549"/>
        <pc:sldMkLst>
          <pc:docMk/>
          <pc:sldMk cId="1998376014" sldId="317"/>
        </pc:sldMkLst>
      </pc:sldChg>
      <pc:sldChg chg="delSp modSp add mod setBg delDesignElem modNotesTx">
        <pc:chgData name="Tammie Sisco" userId="e109e837-d22d-4888-9419-a1c513df311f" providerId="ADAL" clId="{32D8003F-DD06-4F92-AEF6-0FDEC714CA73}" dt="2026-08-06T17:03:28.443" v="1302" actId="20577"/>
        <pc:sldMkLst>
          <pc:docMk/>
          <pc:sldMk cId="560452230" sldId="318"/>
        </pc:sldMkLst>
      </pc:sldChg>
      <pc:sldChg chg="delSp add setBg delDesignElem modNotesTx">
        <pc:chgData name="Tammie Sisco" userId="e109e837-d22d-4888-9419-a1c513df311f" providerId="ADAL" clId="{32D8003F-DD06-4F92-AEF6-0FDEC714CA73}" dt="2026-08-06T17:04:33.702" v="1303" actId="20577"/>
        <pc:sldMkLst>
          <pc:docMk/>
          <pc:sldMk cId="2528356574" sldId="319"/>
        </pc:sldMkLst>
      </pc:sldChg>
      <pc:sldChg chg="addSp delSp modSp add mod setBg delDesignElem modNotesTx">
        <pc:chgData name="Tammie Sisco" userId="e109e837-d22d-4888-9419-a1c513df311f" providerId="ADAL" clId="{32D8003F-DD06-4F92-AEF6-0FDEC714CA73}" dt="2026-08-06T17:44:20.573" v="1585" actId="6549"/>
        <pc:sldMkLst>
          <pc:docMk/>
          <pc:sldMk cId="3083759806" sldId="320"/>
        </pc:sldMkLst>
        <pc:spChg chg="add mod">
          <ac:chgData name="Tammie Sisco" userId="e109e837-d22d-4888-9419-a1c513df311f" providerId="ADAL" clId="{32D8003F-DD06-4F92-AEF6-0FDEC714CA73}" dt="2026-07-16T21:13:27.649" v="464" actId="12788"/>
          <ac:spMkLst>
            <pc:docMk/>
            <pc:sldMk cId="3083759806" sldId="320"/>
            <ac:spMk id="5" creationId="{52363B90-72E0-7DA4-102C-514029F55CB6}"/>
          </ac:spMkLst>
        </pc:spChg>
        <pc:spChg chg="add mod">
          <ac:chgData name="Tammie Sisco" userId="e109e837-d22d-4888-9419-a1c513df311f" providerId="ADAL" clId="{32D8003F-DD06-4F92-AEF6-0FDEC714CA73}" dt="2026-07-16T21:13:36.264" v="465" actId="465"/>
          <ac:spMkLst>
            <pc:docMk/>
            <pc:sldMk cId="3083759806" sldId="320"/>
            <ac:spMk id="7" creationId="{4950AAC6-BE17-7BF5-3892-3F8A505A7DA1}"/>
          </ac:spMkLst>
        </pc:spChg>
        <pc:spChg chg="add mod">
          <ac:chgData name="Tammie Sisco" userId="e109e837-d22d-4888-9419-a1c513df311f" providerId="ADAL" clId="{32D8003F-DD06-4F92-AEF6-0FDEC714CA73}" dt="2026-07-16T21:13:27.649" v="464" actId="12788"/>
          <ac:spMkLst>
            <pc:docMk/>
            <pc:sldMk cId="3083759806" sldId="320"/>
            <ac:spMk id="18" creationId="{B11F53B5-FD28-7478-72F4-45A342AE90A5}"/>
          </ac:spMkLst>
        </pc:spChg>
      </pc:sldChg>
      <pc:sldChg chg="addSp delSp modSp add mod setBg delDesignElem modNotesTx">
        <pc:chgData name="Tammie Sisco" userId="e109e837-d22d-4888-9419-a1c513df311f" providerId="ADAL" clId="{32D8003F-DD06-4F92-AEF6-0FDEC714CA73}" dt="2026-08-06T17:44:32.744" v="1586" actId="6549"/>
        <pc:sldMkLst>
          <pc:docMk/>
          <pc:sldMk cId="3676106373" sldId="321"/>
        </pc:sldMkLst>
        <pc:spChg chg="add mod">
          <ac:chgData name="Tammie Sisco" userId="e109e837-d22d-4888-9419-a1c513df311f" providerId="ADAL" clId="{32D8003F-DD06-4F92-AEF6-0FDEC714CA73}" dt="2026-07-16T21:24:41.495" v="474"/>
          <ac:spMkLst>
            <pc:docMk/>
            <pc:sldMk cId="3676106373" sldId="321"/>
            <ac:spMk id="6" creationId="{317A5D98-59DB-1FB1-9689-1A0329B4B8FD}"/>
          </ac:spMkLst>
        </pc:spChg>
        <pc:spChg chg="add mod">
          <ac:chgData name="Tammie Sisco" userId="e109e837-d22d-4888-9419-a1c513df311f" providerId="ADAL" clId="{32D8003F-DD06-4F92-AEF6-0FDEC714CA73}" dt="2026-07-16T21:24:41.495" v="474"/>
          <ac:spMkLst>
            <pc:docMk/>
            <pc:sldMk cId="3676106373" sldId="321"/>
            <ac:spMk id="8" creationId="{1DAD0A55-9490-43B5-4755-C7E3E8C515F3}"/>
          </ac:spMkLst>
        </pc:spChg>
        <pc:spChg chg="add mod">
          <ac:chgData name="Tammie Sisco" userId="e109e837-d22d-4888-9419-a1c513df311f" providerId="ADAL" clId="{32D8003F-DD06-4F92-AEF6-0FDEC714CA73}" dt="2026-07-16T21:24:41.495" v="474"/>
          <ac:spMkLst>
            <pc:docMk/>
            <pc:sldMk cId="3676106373" sldId="321"/>
            <ac:spMk id="10" creationId="{9F3BDE06-8D06-8646-46F5-286DEF4F1A5D}"/>
          </ac:spMkLst>
        </pc:spChg>
        <pc:spChg chg="add mod">
          <ac:chgData name="Tammie Sisco" userId="e109e837-d22d-4888-9419-a1c513df311f" providerId="ADAL" clId="{32D8003F-DD06-4F92-AEF6-0FDEC714CA73}" dt="2026-07-16T21:24:41.495" v="474"/>
          <ac:spMkLst>
            <pc:docMk/>
            <pc:sldMk cId="3676106373" sldId="321"/>
            <ac:spMk id="12" creationId="{DF9AC569-492A-37F9-E5F0-17A3901EDF07}"/>
          </ac:spMkLst>
        </pc:spChg>
      </pc:sldChg>
      <pc:sldChg chg="addSp delSp modSp add mod setBg delDesignElem modNotesTx">
        <pc:chgData name="Tammie Sisco" userId="e109e837-d22d-4888-9419-a1c513df311f" providerId="ADAL" clId="{32D8003F-DD06-4F92-AEF6-0FDEC714CA73}" dt="2026-08-06T17:44:59.790" v="1587" actId="6549"/>
        <pc:sldMkLst>
          <pc:docMk/>
          <pc:sldMk cId="24603547" sldId="322"/>
        </pc:sldMkLst>
        <pc:spChg chg="add mod">
          <ac:chgData name="Tammie Sisco" userId="e109e837-d22d-4888-9419-a1c513df311f" providerId="ADAL" clId="{32D8003F-DD06-4F92-AEF6-0FDEC714CA73}" dt="2026-07-16T21:27:01.523" v="481"/>
          <ac:spMkLst>
            <pc:docMk/>
            <pc:sldMk cId="24603547" sldId="322"/>
            <ac:spMk id="5" creationId="{13343F72-3B25-F499-3913-673DE113FDD5}"/>
          </ac:spMkLst>
        </pc:spChg>
      </pc:sldChg>
      <pc:sldChg chg="addSp delSp modSp add setBg delDesignElem modNotesTx">
        <pc:chgData name="Tammie Sisco" userId="e109e837-d22d-4888-9419-a1c513df311f" providerId="ADAL" clId="{32D8003F-DD06-4F92-AEF6-0FDEC714CA73}" dt="2026-08-06T17:45:05.470" v="1588" actId="6549"/>
        <pc:sldMkLst>
          <pc:docMk/>
          <pc:sldMk cId="1136842793" sldId="323"/>
        </pc:sldMkLst>
        <pc:spChg chg="add mod">
          <ac:chgData name="Tammie Sisco" userId="e109e837-d22d-4888-9419-a1c513df311f" providerId="ADAL" clId="{32D8003F-DD06-4F92-AEF6-0FDEC714CA73}" dt="2026-07-16T21:27:12.788" v="482"/>
          <ac:spMkLst>
            <pc:docMk/>
            <pc:sldMk cId="1136842793" sldId="323"/>
            <ac:spMk id="5" creationId="{075497D1-4B80-8485-0BDF-D0C6F30F964F}"/>
          </ac:spMkLst>
        </pc:spChg>
        <pc:spChg chg="add mod">
          <ac:chgData name="Tammie Sisco" userId="e109e837-d22d-4888-9419-a1c513df311f" providerId="ADAL" clId="{32D8003F-DD06-4F92-AEF6-0FDEC714CA73}" dt="2026-07-16T21:27:12.788" v="482"/>
          <ac:spMkLst>
            <pc:docMk/>
            <pc:sldMk cId="1136842793" sldId="323"/>
            <ac:spMk id="6" creationId="{B69C341E-D988-3C83-18A4-8EB8054C56DE}"/>
          </ac:spMkLst>
        </pc:spChg>
      </pc:sldChg>
      <pc:sldChg chg="addSp delSp modSp add setBg delDesignElem modNotesTx">
        <pc:chgData name="Tammie Sisco" userId="e109e837-d22d-4888-9419-a1c513df311f" providerId="ADAL" clId="{32D8003F-DD06-4F92-AEF6-0FDEC714CA73}" dt="2026-08-06T17:39:58.697" v="1557" actId="6549"/>
        <pc:sldMkLst>
          <pc:docMk/>
          <pc:sldMk cId="865105350" sldId="324"/>
        </pc:sldMkLst>
        <pc:spChg chg="add mod">
          <ac:chgData name="Tammie Sisco" userId="e109e837-d22d-4888-9419-a1c513df311f" providerId="ADAL" clId="{32D8003F-DD06-4F92-AEF6-0FDEC714CA73}" dt="2026-07-16T21:29:24.593" v="485"/>
          <ac:spMkLst>
            <pc:docMk/>
            <pc:sldMk cId="865105350" sldId="324"/>
            <ac:spMk id="5" creationId="{7928D7F7-F5A4-629F-44AB-ED9AA96811E7}"/>
          </ac:spMkLst>
        </pc:spChg>
        <pc:spChg chg="add mod">
          <ac:chgData name="Tammie Sisco" userId="e109e837-d22d-4888-9419-a1c513df311f" providerId="ADAL" clId="{32D8003F-DD06-4F92-AEF6-0FDEC714CA73}" dt="2026-07-16T21:29:24.593" v="485"/>
          <ac:spMkLst>
            <pc:docMk/>
            <pc:sldMk cId="865105350" sldId="324"/>
            <ac:spMk id="6" creationId="{A2ED3710-A173-8E4E-4F75-B344AB48D78B}"/>
          </ac:spMkLst>
        </pc:spChg>
      </pc:sldChg>
      <pc:sldChg chg="addSp delSp modSp add setBg delDesignElem modNotesTx">
        <pc:chgData name="Tammie Sisco" userId="e109e837-d22d-4888-9419-a1c513df311f" providerId="ADAL" clId="{32D8003F-DD06-4F92-AEF6-0FDEC714CA73}" dt="2026-08-06T17:45:18.861" v="1590" actId="6549"/>
        <pc:sldMkLst>
          <pc:docMk/>
          <pc:sldMk cId="2369022732" sldId="325"/>
        </pc:sldMkLst>
        <pc:spChg chg="add mod">
          <ac:chgData name="Tammie Sisco" userId="e109e837-d22d-4888-9419-a1c513df311f" providerId="ADAL" clId="{32D8003F-DD06-4F92-AEF6-0FDEC714CA73}" dt="2026-07-16T21:30:43.882" v="490"/>
          <ac:spMkLst>
            <pc:docMk/>
            <pc:sldMk cId="2369022732" sldId="325"/>
            <ac:spMk id="5" creationId="{B56F5036-66C6-C8C0-5218-84FE9711C585}"/>
          </ac:spMkLst>
        </pc:spChg>
        <pc:spChg chg="add mod">
          <ac:chgData name="Tammie Sisco" userId="e109e837-d22d-4888-9419-a1c513df311f" providerId="ADAL" clId="{32D8003F-DD06-4F92-AEF6-0FDEC714CA73}" dt="2026-07-16T21:30:43.882" v="490"/>
          <ac:spMkLst>
            <pc:docMk/>
            <pc:sldMk cId="2369022732" sldId="325"/>
            <ac:spMk id="6" creationId="{A69AE76C-3A48-CDC1-5EE9-099212A738B5}"/>
          </ac:spMkLst>
        </pc:spChg>
      </pc:sldChg>
      <pc:sldChg chg="addSp delSp modSp add setBg delDesignElem modNotesTx">
        <pc:chgData name="Tammie Sisco" userId="e109e837-d22d-4888-9419-a1c513df311f" providerId="ADAL" clId="{32D8003F-DD06-4F92-AEF6-0FDEC714CA73}" dt="2026-08-06T17:45:59.905" v="1616" actId="20577"/>
        <pc:sldMkLst>
          <pc:docMk/>
          <pc:sldMk cId="1819605426" sldId="326"/>
        </pc:sldMkLst>
        <pc:spChg chg="add mod">
          <ac:chgData name="Tammie Sisco" userId="e109e837-d22d-4888-9419-a1c513df311f" providerId="ADAL" clId="{32D8003F-DD06-4F92-AEF6-0FDEC714CA73}" dt="2026-07-16T21:35:52.339" v="504"/>
          <ac:spMkLst>
            <pc:docMk/>
            <pc:sldMk cId="1819605426" sldId="326"/>
            <ac:spMk id="5" creationId="{8920E578-6C3E-D99A-075C-A247E0CB5CA6}"/>
          </ac:spMkLst>
        </pc:spChg>
        <pc:spChg chg="add mod">
          <ac:chgData name="Tammie Sisco" userId="e109e837-d22d-4888-9419-a1c513df311f" providerId="ADAL" clId="{32D8003F-DD06-4F92-AEF6-0FDEC714CA73}" dt="2026-07-16T21:35:52.339" v="504"/>
          <ac:spMkLst>
            <pc:docMk/>
            <pc:sldMk cId="1819605426" sldId="326"/>
            <ac:spMk id="6" creationId="{524A0705-7C45-200D-C311-5D97D8A8A26B}"/>
          </ac:spMkLst>
        </pc:spChg>
        <pc:spChg chg="add mod">
          <ac:chgData name="Tammie Sisco" userId="e109e837-d22d-4888-9419-a1c513df311f" providerId="ADAL" clId="{32D8003F-DD06-4F92-AEF6-0FDEC714CA73}" dt="2026-07-16T21:35:52.339" v="504"/>
          <ac:spMkLst>
            <pc:docMk/>
            <pc:sldMk cId="1819605426" sldId="326"/>
            <ac:spMk id="7" creationId="{4DE6B1A8-76CD-0437-1FF4-DD06CA563F31}"/>
          </ac:spMkLst>
        </pc:spChg>
        <pc:spChg chg="add mod">
          <ac:chgData name="Tammie Sisco" userId="e109e837-d22d-4888-9419-a1c513df311f" providerId="ADAL" clId="{32D8003F-DD06-4F92-AEF6-0FDEC714CA73}" dt="2026-07-16T21:35:52.339" v="504"/>
          <ac:spMkLst>
            <pc:docMk/>
            <pc:sldMk cId="1819605426" sldId="326"/>
            <ac:spMk id="8" creationId="{1295D03F-DF62-50D8-2B9B-3CE334E638E7}"/>
          </ac:spMkLst>
        </pc:spChg>
        <pc:spChg chg="add mod">
          <ac:chgData name="Tammie Sisco" userId="e109e837-d22d-4888-9419-a1c513df311f" providerId="ADAL" clId="{32D8003F-DD06-4F92-AEF6-0FDEC714CA73}" dt="2026-07-16T21:35:52.339" v="504"/>
          <ac:spMkLst>
            <pc:docMk/>
            <pc:sldMk cId="1819605426" sldId="326"/>
            <ac:spMk id="10" creationId="{D2A50B9E-2FB2-6EDC-188F-9097B44DB951}"/>
          </ac:spMkLst>
        </pc:spChg>
      </pc:sldChg>
      <pc:sldChg chg="addSp delSp modSp add setBg delDesignElem modNotesTx">
        <pc:chgData name="Tammie Sisco" userId="e109e837-d22d-4888-9419-a1c513df311f" providerId="ADAL" clId="{32D8003F-DD06-4F92-AEF6-0FDEC714CA73}" dt="2026-08-06T17:46:09.171" v="1617" actId="6549"/>
        <pc:sldMkLst>
          <pc:docMk/>
          <pc:sldMk cId="1557365606" sldId="327"/>
        </pc:sldMkLst>
        <pc:spChg chg="add mod">
          <ac:chgData name="Tammie Sisco" userId="e109e837-d22d-4888-9419-a1c513df311f" providerId="ADAL" clId="{32D8003F-DD06-4F92-AEF6-0FDEC714CA73}" dt="2026-07-16T21:37:18.586" v="508"/>
          <ac:spMkLst>
            <pc:docMk/>
            <pc:sldMk cId="1557365606" sldId="327"/>
            <ac:spMk id="5" creationId="{F4A6AB37-A43E-2B19-F8AC-B1016DB04EC1}"/>
          </ac:spMkLst>
        </pc:spChg>
        <pc:spChg chg="add mod">
          <ac:chgData name="Tammie Sisco" userId="e109e837-d22d-4888-9419-a1c513df311f" providerId="ADAL" clId="{32D8003F-DD06-4F92-AEF6-0FDEC714CA73}" dt="2026-07-16T21:37:18.586" v="508"/>
          <ac:spMkLst>
            <pc:docMk/>
            <pc:sldMk cId="1557365606" sldId="327"/>
            <ac:spMk id="6" creationId="{3989C9C2-668E-592C-F268-2AD8AD95C122}"/>
          </ac:spMkLst>
        </pc:spChg>
      </pc:sldChg>
      <pc:sldChg chg="addSp delSp modSp add mod setBg delDesignElem modNotesTx">
        <pc:chgData name="Tammie Sisco" userId="e109e837-d22d-4888-9419-a1c513df311f" providerId="ADAL" clId="{32D8003F-DD06-4F92-AEF6-0FDEC714CA73}" dt="2026-08-06T17:46:14.061" v="1618" actId="6549"/>
        <pc:sldMkLst>
          <pc:docMk/>
          <pc:sldMk cId="2964951444" sldId="328"/>
        </pc:sldMkLst>
        <pc:spChg chg="add mod">
          <ac:chgData name="Tammie Sisco" userId="e109e837-d22d-4888-9419-a1c513df311f" providerId="ADAL" clId="{32D8003F-DD06-4F92-AEF6-0FDEC714CA73}" dt="2026-07-16T21:37:48.529" v="509"/>
          <ac:spMkLst>
            <pc:docMk/>
            <pc:sldMk cId="2964951444" sldId="328"/>
            <ac:spMk id="5" creationId="{497DC4A8-A928-7F9D-20CD-740C4091310F}"/>
          </ac:spMkLst>
        </pc:spChg>
        <pc:spChg chg="add mod">
          <ac:chgData name="Tammie Sisco" userId="e109e837-d22d-4888-9419-a1c513df311f" providerId="ADAL" clId="{32D8003F-DD06-4F92-AEF6-0FDEC714CA73}" dt="2026-07-16T21:37:48.529" v="509"/>
          <ac:spMkLst>
            <pc:docMk/>
            <pc:sldMk cId="2964951444" sldId="328"/>
            <ac:spMk id="6" creationId="{30B065A9-70FA-9B65-5D07-4E28239A62FE}"/>
          </ac:spMkLst>
        </pc:spChg>
      </pc:sldChg>
      <pc:sldChg chg="addSp delSp modSp add setBg delDesignElem modNotesTx">
        <pc:chgData name="Tammie Sisco" userId="e109e837-d22d-4888-9419-a1c513df311f" providerId="ADAL" clId="{32D8003F-DD06-4F92-AEF6-0FDEC714CA73}" dt="2026-08-06T17:46:21.089" v="1619" actId="6549"/>
        <pc:sldMkLst>
          <pc:docMk/>
          <pc:sldMk cId="2480595752" sldId="329"/>
        </pc:sldMkLst>
        <pc:spChg chg="add mod">
          <ac:chgData name="Tammie Sisco" userId="e109e837-d22d-4888-9419-a1c513df311f" providerId="ADAL" clId="{32D8003F-DD06-4F92-AEF6-0FDEC714CA73}" dt="2026-07-16T21:38:33.507" v="512"/>
          <ac:spMkLst>
            <pc:docMk/>
            <pc:sldMk cId="2480595752" sldId="329"/>
            <ac:spMk id="5" creationId="{A184BAF3-F9F7-9E51-3853-01DC2327316E}"/>
          </ac:spMkLst>
        </pc:spChg>
        <pc:spChg chg="add mod">
          <ac:chgData name="Tammie Sisco" userId="e109e837-d22d-4888-9419-a1c513df311f" providerId="ADAL" clId="{32D8003F-DD06-4F92-AEF6-0FDEC714CA73}" dt="2026-07-16T21:38:33.507" v="512"/>
          <ac:spMkLst>
            <pc:docMk/>
            <pc:sldMk cId="2480595752" sldId="329"/>
            <ac:spMk id="6" creationId="{4F46AD38-D850-6F4C-5AFB-B0BEF104BB49}"/>
          </ac:spMkLst>
        </pc:spChg>
      </pc:sldChg>
      <pc:sldChg chg="addSp delSp modSp add setBg delDesignElem modNotesTx">
        <pc:chgData name="Tammie Sisco" userId="e109e837-d22d-4888-9419-a1c513df311f" providerId="ADAL" clId="{32D8003F-DD06-4F92-AEF6-0FDEC714CA73}" dt="2026-08-06T17:49:45.171" v="1620" actId="20577"/>
        <pc:sldMkLst>
          <pc:docMk/>
          <pc:sldMk cId="4144482971" sldId="330"/>
        </pc:sldMkLst>
        <pc:spChg chg="add mod">
          <ac:chgData name="Tammie Sisco" userId="e109e837-d22d-4888-9419-a1c513df311f" providerId="ADAL" clId="{32D8003F-DD06-4F92-AEF6-0FDEC714CA73}" dt="2026-07-16T21:42:50.332" v="513"/>
          <ac:spMkLst>
            <pc:docMk/>
            <pc:sldMk cId="4144482971" sldId="330"/>
            <ac:spMk id="5" creationId="{03F1BCBA-F1A0-BCD0-3CCA-BC0BF363782D}"/>
          </ac:spMkLst>
        </pc:spChg>
        <pc:spChg chg="add mod">
          <ac:chgData name="Tammie Sisco" userId="e109e837-d22d-4888-9419-a1c513df311f" providerId="ADAL" clId="{32D8003F-DD06-4F92-AEF6-0FDEC714CA73}" dt="2026-07-16T21:42:50.332" v="513"/>
          <ac:spMkLst>
            <pc:docMk/>
            <pc:sldMk cId="4144482971" sldId="330"/>
            <ac:spMk id="6" creationId="{DBD55E8E-6371-11DB-3F58-118D0EEC1305}"/>
          </ac:spMkLst>
        </pc:spChg>
      </pc:sldChg>
      <pc:sldChg chg="addSp delSp modSp add mod setBg delDesignElem modNotesTx">
        <pc:chgData name="Tammie Sisco" userId="e109e837-d22d-4888-9419-a1c513df311f" providerId="ADAL" clId="{32D8003F-DD06-4F92-AEF6-0FDEC714CA73}" dt="2026-08-06T17:50:24.580" v="1623" actId="20577"/>
        <pc:sldMkLst>
          <pc:docMk/>
          <pc:sldMk cId="3843605544" sldId="331"/>
        </pc:sldMkLst>
        <pc:spChg chg="mod">
          <ac:chgData name="Tammie Sisco" userId="e109e837-d22d-4888-9419-a1c513df311f" providerId="ADAL" clId="{32D8003F-DD06-4F92-AEF6-0FDEC714CA73}" dt="2026-07-17T14:25:50.502" v="567"/>
          <ac:spMkLst>
            <pc:docMk/>
            <pc:sldMk cId="3843605544" sldId="331"/>
            <ac:spMk id="4" creationId="{9D4266E5-7D59-1A96-A64D-23CCA65E552A}"/>
          </ac:spMkLst>
        </pc:spChg>
        <pc:picChg chg="add mod">
          <ac:chgData name="Tammie Sisco" userId="e109e837-d22d-4888-9419-a1c513df311f" providerId="ADAL" clId="{32D8003F-DD06-4F92-AEF6-0FDEC714CA73}" dt="2026-07-17T14:28:10.651" v="584" actId="1076"/>
          <ac:picMkLst>
            <pc:docMk/>
            <pc:sldMk cId="3843605544" sldId="331"/>
            <ac:picMk id="26" creationId="{AC8FC38B-1B49-7E55-431F-6D46EDF23428}"/>
          </ac:picMkLst>
        </pc:picChg>
      </pc:sldChg>
      <pc:sldChg chg="addSp delSp modSp add mod ord setBg delDesignElem modNotesTx">
        <pc:chgData name="Tammie Sisco" userId="e109e837-d22d-4888-9419-a1c513df311f" providerId="ADAL" clId="{32D8003F-DD06-4F92-AEF6-0FDEC714CA73}" dt="2026-08-07T13:57:26.005" v="2343" actId="20577"/>
        <pc:sldMkLst>
          <pc:docMk/>
          <pc:sldMk cId="778645755" sldId="332"/>
        </pc:sldMkLst>
        <pc:spChg chg="mod">
          <ac:chgData name="Tammie Sisco" userId="e109e837-d22d-4888-9419-a1c513df311f" providerId="ADAL" clId="{32D8003F-DD06-4F92-AEF6-0FDEC714CA73}" dt="2026-07-20T21:12:27.617" v="1028" actId="164"/>
          <ac:spMkLst>
            <pc:docMk/>
            <pc:sldMk cId="778645755" sldId="332"/>
            <ac:spMk id="3" creationId="{4CC1E3B5-F8F0-75FF-6C6D-79001024D7E6}"/>
          </ac:spMkLst>
        </pc:spChg>
        <pc:spChg chg="mod">
          <ac:chgData name="Tammie Sisco" userId="e109e837-d22d-4888-9419-a1c513df311f" providerId="ADAL" clId="{32D8003F-DD06-4F92-AEF6-0FDEC714CA73}" dt="2026-07-20T21:12:27.617" v="1028" actId="164"/>
          <ac:spMkLst>
            <pc:docMk/>
            <pc:sldMk cId="778645755" sldId="332"/>
            <ac:spMk id="4" creationId="{48DFE293-2549-CA8B-895D-FB0002E5C9EC}"/>
          </ac:spMkLst>
        </pc:spChg>
        <pc:grpChg chg="add mod">
          <ac:chgData name="Tammie Sisco" userId="e109e837-d22d-4888-9419-a1c513df311f" providerId="ADAL" clId="{32D8003F-DD06-4F92-AEF6-0FDEC714CA73}" dt="2026-07-20T21:12:31.270" v="1029" actId="12789"/>
          <ac:grpSpMkLst>
            <pc:docMk/>
            <pc:sldMk cId="778645755" sldId="332"/>
            <ac:grpSpMk id="5" creationId="{FE8A837F-5B96-C1C6-C22C-D1C6A7E1F346}"/>
          </ac:grpSpMkLst>
        </pc:grpChg>
      </pc:sldChg>
      <pc:sldChg chg="addSp delSp modSp add mod setBg delDesignElem modNotesTx">
        <pc:chgData name="Tammie Sisco" userId="e109e837-d22d-4888-9419-a1c513df311f" providerId="ADAL" clId="{32D8003F-DD06-4F92-AEF6-0FDEC714CA73}" dt="2026-08-06T17:51:51.914" v="1709" actId="6549"/>
        <pc:sldMkLst>
          <pc:docMk/>
          <pc:sldMk cId="2392231743" sldId="337"/>
        </pc:sldMkLst>
        <pc:spChg chg="add mod">
          <ac:chgData name="Tammie Sisco" userId="e109e837-d22d-4888-9419-a1c513df311f" providerId="ADAL" clId="{32D8003F-DD06-4F92-AEF6-0FDEC714CA73}" dt="2026-07-20T21:17:54.891" v="1059" actId="1076"/>
          <ac:spMkLst>
            <pc:docMk/>
            <pc:sldMk cId="2392231743" sldId="337"/>
            <ac:spMk id="5" creationId="{32D676DA-B127-B723-1FA8-DC042DA95973}"/>
          </ac:spMkLst>
        </pc:spChg>
      </pc:sldChg>
      <pc:sldChg chg="addSp delSp modSp add mod setBg delDesignElem modNotesTx">
        <pc:chgData name="Tammie Sisco" userId="e109e837-d22d-4888-9419-a1c513df311f" providerId="ADAL" clId="{32D8003F-DD06-4F92-AEF6-0FDEC714CA73}" dt="2026-08-06T17:50:41.625" v="1625" actId="20577"/>
        <pc:sldMkLst>
          <pc:docMk/>
          <pc:sldMk cId="4225059926" sldId="341"/>
        </pc:sldMkLst>
        <pc:picChg chg="add mod">
          <ac:chgData name="Tammie Sisco" userId="e109e837-d22d-4888-9419-a1c513df311f" providerId="ADAL" clId="{32D8003F-DD06-4F92-AEF6-0FDEC714CA73}" dt="2026-07-17T14:36:44.122" v="596" actId="1076"/>
          <ac:picMkLst>
            <pc:docMk/>
            <pc:sldMk cId="4225059926" sldId="341"/>
            <ac:picMk id="27" creationId="{015EDD19-C8A6-9515-BFEB-AD72257CBF70}"/>
          </ac:picMkLst>
        </pc:picChg>
      </pc:sldChg>
      <pc:sldChg chg="delSp add setBg delDesignElem modNotesTx">
        <pc:chgData name="Tammie Sisco" userId="e109e837-d22d-4888-9419-a1c513df311f" providerId="ADAL" clId="{32D8003F-DD06-4F92-AEF6-0FDEC714CA73}" dt="2026-08-06T17:50:34.096" v="1624" actId="20577"/>
        <pc:sldMkLst>
          <pc:docMk/>
          <pc:sldMk cId="439625772" sldId="342"/>
        </pc:sldMkLst>
      </pc:sldChg>
      <pc:sldChg chg="delSp add setBg delDesignElem modNotesTx">
        <pc:chgData name="Tammie Sisco" userId="e109e837-d22d-4888-9419-a1c513df311f" providerId="ADAL" clId="{32D8003F-DD06-4F92-AEF6-0FDEC714CA73}" dt="2026-08-06T17:50:49.981" v="1626" actId="20577"/>
        <pc:sldMkLst>
          <pc:docMk/>
          <pc:sldMk cId="1358691111" sldId="343"/>
        </pc:sldMkLst>
      </pc:sldChg>
      <pc:sldChg chg="delSp modSp add mod modNotesTx">
        <pc:chgData name="Tammie Sisco" userId="e109e837-d22d-4888-9419-a1c513df311f" providerId="ADAL" clId="{32D8003F-DD06-4F92-AEF6-0FDEC714CA73}" dt="2026-08-06T17:51:28.501" v="1705" actId="20577"/>
        <pc:sldMkLst>
          <pc:docMk/>
          <pc:sldMk cId="1461908698" sldId="344"/>
        </pc:sldMkLst>
      </pc:sldChg>
      <pc:sldChg chg="delSp modSp add mod modNotesTx">
        <pc:chgData name="Tammie Sisco" userId="e109e837-d22d-4888-9419-a1c513df311f" providerId="ADAL" clId="{32D8003F-DD06-4F92-AEF6-0FDEC714CA73}" dt="2026-08-06T17:51:38.081" v="1706" actId="6549"/>
        <pc:sldMkLst>
          <pc:docMk/>
          <pc:sldMk cId="3186305915" sldId="345"/>
        </pc:sldMkLst>
      </pc:sldChg>
      <pc:sldChg chg="delSp add mod modNotesTx">
        <pc:chgData name="Tammie Sisco" userId="e109e837-d22d-4888-9419-a1c513df311f" providerId="ADAL" clId="{32D8003F-DD06-4F92-AEF6-0FDEC714CA73}" dt="2026-08-06T17:51:41.398" v="1707" actId="6549"/>
        <pc:sldMkLst>
          <pc:docMk/>
          <pc:sldMk cId="2743317302" sldId="346"/>
        </pc:sldMkLst>
      </pc:sldChg>
      <pc:sldChg chg="add modNotesTx">
        <pc:chgData name="Tammie Sisco" userId="e109e837-d22d-4888-9419-a1c513df311f" providerId="ADAL" clId="{32D8003F-DD06-4F92-AEF6-0FDEC714CA73}" dt="2026-08-06T17:51:46.695" v="1708" actId="6549"/>
        <pc:sldMkLst>
          <pc:docMk/>
          <pc:sldMk cId="3500322426" sldId="347"/>
        </pc:sldMkLst>
      </pc:sldChg>
      <pc:sldChg chg="delSp add mod modNotesTx">
        <pc:chgData name="Tammie Sisco" userId="e109e837-d22d-4888-9419-a1c513df311f" providerId="ADAL" clId="{32D8003F-DD06-4F92-AEF6-0FDEC714CA73}" dt="2026-08-06T17:51:55.929" v="1710" actId="6549"/>
        <pc:sldMkLst>
          <pc:docMk/>
          <pc:sldMk cId="3404516851" sldId="348"/>
        </pc:sldMkLst>
      </pc:sldChg>
      <pc:sldChg chg="addSp modSp add mod modAnim modNotesTx">
        <pc:chgData name="Tammie Sisco" userId="e109e837-d22d-4888-9419-a1c513df311f" providerId="ADAL" clId="{32D8003F-DD06-4F92-AEF6-0FDEC714CA73}" dt="2026-08-06T17:52:20.878" v="1713" actId="6549"/>
        <pc:sldMkLst>
          <pc:docMk/>
          <pc:sldMk cId="1316436081" sldId="349"/>
        </pc:sldMkLst>
        <pc:picChg chg="add mod">
          <ac:chgData name="Tammie Sisco" userId="e109e837-d22d-4888-9419-a1c513df311f" providerId="ADAL" clId="{32D8003F-DD06-4F92-AEF6-0FDEC714CA73}" dt="2026-07-20T21:46:17.863" v="1293" actId="1076"/>
          <ac:picMkLst>
            <pc:docMk/>
            <pc:sldMk cId="1316436081" sldId="349"/>
            <ac:picMk id="8" creationId="{D0D25C87-C9E6-1273-816F-CCEAB2DCDC80}"/>
          </ac:picMkLst>
        </pc:picChg>
      </pc:sldChg>
      <pc:sldChg chg="addSp delSp modSp add mod modNotesTx">
        <pc:chgData name="Tammie Sisco" userId="e109e837-d22d-4888-9419-a1c513df311f" providerId="ADAL" clId="{32D8003F-DD06-4F92-AEF6-0FDEC714CA73}" dt="2026-07-20T21:20:51.288" v="1080" actId="1076"/>
        <pc:sldMkLst>
          <pc:docMk/>
          <pc:sldMk cId="2786343462" sldId="350"/>
        </pc:sldMkLst>
        <pc:spChg chg="add mod">
          <ac:chgData name="Tammie Sisco" userId="e109e837-d22d-4888-9419-a1c513df311f" providerId="ADAL" clId="{32D8003F-DD06-4F92-AEF6-0FDEC714CA73}" dt="2026-07-20T21:20:51.288" v="1080" actId="1076"/>
          <ac:spMkLst>
            <pc:docMk/>
            <pc:sldMk cId="2786343462" sldId="350"/>
            <ac:spMk id="8" creationId="{6D0172AB-2E6B-E6C4-4276-DB2C0AA85EEC}"/>
          </ac:spMkLst>
        </pc:spChg>
        <pc:spChg chg="add mod">
          <ac:chgData name="Tammie Sisco" userId="e109e837-d22d-4888-9419-a1c513df311f" providerId="ADAL" clId="{32D8003F-DD06-4F92-AEF6-0FDEC714CA73}" dt="2026-07-20T21:20:51.288" v="1080" actId="1076"/>
          <ac:spMkLst>
            <pc:docMk/>
            <pc:sldMk cId="2786343462" sldId="350"/>
            <ac:spMk id="9" creationId="{E8627293-7F89-34B3-CA06-F4135207FBAF}"/>
          </ac:spMkLst>
        </pc:spChg>
      </pc:sldChg>
      <pc:sldChg chg="addSp modSp new del mod">
        <pc:chgData name="Tammie Sisco" userId="e109e837-d22d-4888-9419-a1c513df311f" providerId="ADAL" clId="{32D8003F-DD06-4F92-AEF6-0FDEC714CA73}" dt="2026-08-06T17:32:31.664" v="1547" actId="2696"/>
        <pc:sldMkLst>
          <pc:docMk/>
          <pc:sldMk cId="970361734" sldId="351"/>
        </pc:sldMkLst>
        <pc:spChg chg="add mod">
          <ac:chgData name="Tammie Sisco" userId="e109e837-d22d-4888-9419-a1c513df311f" providerId="ADAL" clId="{32D8003F-DD06-4F92-AEF6-0FDEC714CA73}" dt="2026-08-06T17:10:23.605" v="1481" actId="1076"/>
          <ac:spMkLst>
            <pc:docMk/>
            <pc:sldMk cId="970361734" sldId="351"/>
            <ac:spMk id="5" creationId="{32B97B4D-F30F-28AF-D53A-712C77448D2B}"/>
          </ac:spMkLst>
        </pc:spChg>
        <pc:spChg chg="add mod">
          <ac:chgData name="Tammie Sisco" userId="e109e837-d22d-4888-9419-a1c513df311f" providerId="ADAL" clId="{32D8003F-DD06-4F92-AEF6-0FDEC714CA73}" dt="2026-08-06T17:30:02.189" v="1482" actId="1076"/>
          <ac:spMkLst>
            <pc:docMk/>
            <pc:sldMk cId="970361734" sldId="351"/>
            <ac:spMk id="7" creationId="{74B80935-7342-C159-678D-A2B760466DBD}"/>
          </ac:spMkLst>
        </pc:spChg>
        <pc:picChg chg="add">
          <ac:chgData name="Tammie Sisco" userId="e109e837-d22d-4888-9419-a1c513df311f" providerId="ADAL" clId="{32D8003F-DD06-4F92-AEF6-0FDEC714CA73}" dt="2026-08-06T17:07:01.807" v="1305" actId="22"/>
          <ac:picMkLst>
            <pc:docMk/>
            <pc:sldMk cId="970361734" sldId="351"/>
            <ac:picMk id="3" creationId="{3E4A6758-33EF-C24F-0368-B1593FDBB203}"/>
          </ac:picMkLst>
        </pc:picChg>
      </pc:sldChg>
      <pc:sldChg chg="delSp modSp add mod ord modNotes modNotesTx">
        <pc:chgData name="Tammie Sisco" userId="e109e837-d22d-4888-9419-a1c513df311f" providerId="ADAL" clId="{32D8003F-DD06-4F92-AEF6-0FDEC714CA73}" dt="2026-08-07T13:11:08.372" v="1768"/>
        <pc:sldMkLst>
          <pc:docMk/>
          <pc:sldMk cId="2509465419" sldId="352"/>
        </pc:sldMkLst>
        <pc:spChg chg="del mod">
          <ac:chgData name="Tammie Sisco" userId="e109e837-d22d-4888-9419-a1c513df311f" providerId="ADAL" clId="{32D8003F-DD06-4F92-AEF6-0FDEC714CA73}" dt="2026-08-06T17:31:56.400" v="1542" actId="478"/>
          <ac:spMkLst>
            <pc:docMk/>
            <pc:sldMk cId="2509465419" sldId="352"/>
            <ac:spMk id="7" creationId="{159C95B3-0707-7164-4B83-B69B061231C1}"/>
          </ac:spMkLst>
        </pc:spChg>
      </pc:sldChg>
      <pc:sldChg chg="addSp delSp modSp add mod ord modNotes modNotesTx">
        <pc:chgData name="Tammie Sisco" userId="e109e837-d22d-4888-9419-a1c513df311f" providerId="ADAL" clId="{32D8003F-DD06-4F92-AEF6-0FDEC714CA73}" dt="2026-08-07T15:32:53.210" v="2965" actId="20577"/>
        <pc:sldMkLst>
          <pc:docMk/>
          <pc:sldMk cId="1812084741" sldId="353"/>
        </pc:sldMkLst>
        <pc:spChg chg="add mod">
          <ac:chgData name="Tammie Sisco" userId="e109e837-d22d-4888-9419-a1c513df311f" providerId="ADAL" clId="{32D8003F-DD06-4F92-AEF6-0FDEC714CA73}" dt="2026-08-06T17:31:40.020" v="1540" actId="465"/>
          <ac:spMkLst>
            <pc:docMk/>
            <pc:sldMk cId="1812084741" sldId="353"/>
            <ac:spMk id="4" creationId="{26EC6863-8E11-7DB7-3EDA-9DD0A6C68B10}"/>
          </ac:spMkLst>
        </pc:spChg>
        <pc:spChg chg="del">
          <ac:chgData name="Tammie Sisco" userId="e109e837-d22d-4888-9419-a1c513df311f" providerId="ADAL" clId="{32D8003F-DD06-4F92-AEF6-0FDEC714CA73}" dt="2026-08-06T17:33:06.244" v="1549" actId="478"/>
          <ac:spMkLst>
            <pc:docMk/>
            <pc:sldMk cId="1812084741" sldId="353"/>
            <ac:spMk id="7" creationId="{B2A1860E-76E5-C4D0-B71C-C4C17CDB9689}"/>
          </ac:spMkLst>
        </pc:spChg>
      </pc:sldChg>
      <pc:sldChg chg="add modNotes modNotesTx">
        <pc:chgData name="Tammie Sisco" userId="e109e837-d22d-4888-9419-a1c513df311f" providerId="ADAL" clId="{32D8003F-DD06-4F92-AEF6-0FDEC714CA73}" dt="2026-08-07T13:11:08.372" v="1768"/>
        <pc:sldMkLst>
          <pc:docMk/>
          <pc:sldMk cId="2446921330" sldId="354"/>
        </pc:sldMkLst>
      </pc:sldChg>
      <pc:sldChg chg="add del ord">
        <pc:chgData name="Tammie Sisco" userId="e109e837-d22d-4888-9419-a1c513df311f" providerId="ADAL" clId="{32D8003F-DD06-4F92-AEF6-0FDEC714CA73}" dt="2026-08-07T13:35:26.593" v="2235" actId="2696"/>
        <pc:sldMkLst>
          <pc:docMk/>
          <pc:sldMk cId="69051183" sldId="355"/>
        </pc:sldMkLst>
      </pc:sldChg>
      <pc:sldChg chg="addSp delSp modSp add mod">
        <pc:chgData name="Tammie Sisco" userId="e109e837-d22d-4888-9419-a1c513df311f" providerId="ADAL" clId="{32D8003F-DD06-4F92-AEF6-0FDEC714CA73}" dt="2026-08-07T13:41:36.599" v="2311" actId="1036"/>
        <pc:sldMkLst>
          <pc:docMk/>
          <pc:sldMk cId="3540315870" sldId="355"/>
        </pc:sldMkLst>
        <pc:spChg chg="add mod">
          <ac:chgData name="Tammie Sisco" userId="e109e837-d22d-4888-9419-a1c513df311f" providerId="ADAL" clId="{32D8003F-DD06-4F92-AEF6-0FDEC714CA73}" dt="2026-08-07T13:41:36.599" v="2311" actId="1036"/>
          <ac:spMkLst>
            <pc:docMk/>
            <pc:sldMk cId="3540315870" sldId="355"/>
            <ac:spMk id="8" creationId="{C9BFF7D5-5BE1-5629-CCCF-CE9F75E6E583}"/>
          </ac:spMkLst>
        </pc:spChg>
        <pc:picChg chg="add del mod">
          <ac:chgData name="Tammie Sisco" userId="e109e837-d22d-4888-9419-a1c513df311f" providerId="ADAL" clId="{32D8003F-DD06-4F92-AEF6-0FDEC714CA73}" dt="2026-08-07T13:36:09.838" v="2239" actId="478"/>
          <ac:picMkLst>
            <pc:docMk/>
            <pc:sldMk cId="3540315870" sldId="355"/>
            <ac:picMk id="6" creationId="{FE1DD323-6923-73FF-5D3D-E8A638627F65}"/>
          </ac:picMkLst>
        </pc:picChg>
      </pc:sldChg>
      <pc:sldMasterChg chg="setBg modSldLayout">
        <pc:chgData name="Tammie Sisco" userId="e109e837-d22d-4888-9419-a1c513df311f" providerId="ADAL" clId="{32D8003F-DD06-4F92-AEF6-0FDEC714CA73}" dt="2026-07-20T20:58:57.275" v="889"/>
        <pc:sldMasterMkLst>
          <pc:docMk/>
          <pc:sldMasterMk cId="2209977519" sldId="2147483648"/>
        </pc:sldMasterMkLst>
        <pc:sldLayoutChg chg="setBg">
          <pc:chgData name="Tammie Sisco" userId="e109e837-d22d-4888-9419-a1c513df311f" providerId="ADAL" clId="{32D8003F-DD06-4F92-AEF6-0FDEC714CA73}" dt="2026-07-20T20:58:57.275" v="889"/>
          <pc:sldLayoutMkLst>
            <pc:docMk/>
            <pc:sldMasterMk cId="2209977519" sldId="2147483648"/>
            <pc:sldLayoutMk cId="3168075583" sldId="2147483649"/>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2614314258" sldId="2147483650"/>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960648375" sldId="2147483651"/>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2782244947" sldId="2147483652"/>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990158736" sldId="2147483653"/>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727027711" sldId="2147483654"/>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1212999818" sldId="2147483655"/>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1840726560" sldId="2147483656"/>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3889236939" sldId="2147483657"/>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2910927964" sldId="2147483658"/>
          </pc:sldLayoutMkLst>
        </pc:sldLayoutChg>
        <pc:sldLayoutChg chg="setBg">
          <pc:chgData name="Tammie Sisco" userId="e109e837-d22d-4888-9419-a1c513df311f" providerId="ADAL" clId="{32D8003F-DD06-4F92-AEF6-0FDEC714CA73}" dt="2026-07-20T20:58:57.275" v="889"/>
          <pc:sldLayoutMkLst>
            <pc:docMk/>
            <pc:sldMasterMk cId="2209977519" sldId="2147483648"/>
            <pc:sldLayoutMk cId="3612223792"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Good morning.</a:t>
            </a:r>
            <a:br>
              <a:rPr dirty="0"/>
            </a:br>
            <a:br>
              <a:rPr dirty="0"/>
            </a:br>
            <a:r>
              <a:rPr dirty="0"/>
              <a:t>Today I'd like to do something a little different.</a:t>
            </a:r>
            <a:br>
              <a:rPr dirty="0"/>
            </a:br>
            <a:br>
              <a:rPr dirty="0"/>
            </a:br>
            <a:r>
              <a:rPr dirty="0"/>
              <a:t>Instead of beginning with laws...</a:t>
            </a:r>
            <a:br>
              <a:rPr dirty="0"/>
            </a:br>
            <a:r>
              <a:rPr dirty="0"/>
              <a:t>I'd like to begin with a phone call.</a:t>
            </a:r>
            <a:br>
              <a:rPr dirty="0"/>
            </a:br>
            <a:br>
              <a:rPr dirty="0"/>
            </a:br>
            <a:r>
              <a:rPr dirty="0"/>
              <a:t>Allow the room to settle before the first click.</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D02CC-E063-E549-9293-2150F6D7A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CF672-8B54-801C-8770-495AFD5D66E3}"/>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824418D8-A561-AB45-1610-566C1F9D3123}"/>
              </a:ext>
            </a:extLst>
          </p:cNvPr>
          <p:cNvSpPr>
            <a:spLocks noGrp="1"/>
          </p:cNvSpPr>
          <p:nvPr>
            <p:ph type="body" sz="quarter" idx="3"/>
          </p:nvPr>
        </p:nvSpPr>
        <p:spPr/>
        <p:txBody>
          <a:bodyPr/>
          <a:lstStyle/>
          <a:p>
            <a:r>
              <a:rPr lang="en-US" dirty="0"/>
              <a:t>Read each line slowly</a:t>
            </a:r>
          </a:p>
          <a:p>
            <a:endParaRPr lang="en-US" dirty="0"/>
          </a:p>
          <a:p>
            <a:r>
              <a:rPr lang="en-US" dirty="0"/>
              <a:t>After the final line, pause and say:</a:t>
            </a:r>
          </a:p>
          <a:p>
            <a:br>
              <a:rPr lang="en-US" dirty="0"/>
            </a:br>
            <a:r>
              <a:rPr lang="en-US" dirty="0"/>
              <a:t>And this morning... Sarah called us.</a:t>
            </a: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C45BA91C-9B1D-ADA6-9E83-80AB7449E7AE}"/>
              </a:ext>
            </a:extLst>
          </p:cNvPr>
          <p:cNvSpPr>
            <a:spLocks noGrp="1"/>
          </p:cNvSpPr>
          <p:nvPr>
            <p:ph type="sldNum" sz="quarter" idx="5"/>
          </p:nvPr>
        </p:nvSpPr>
        <p:spPr/>
      </p:sp>
    </p:spTree>
    <p:extLst>
      <p:ext uri="{BB962C8B-B14F-4D97-AF65-F5344CB8AC3E}">
        <p14:creationId xmlns:p14="http://schemas.microsoft.com/office/powerpoint/2010/main" val="3377840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Last night...</a:t>
            </a:r>
            <a:br>
              <a:rPr lang="en-US" dirty="0"/>
            </a:br>
            <a:br>
              <a:rPr lang="en-US" dirty="0"/>
            </a:br>
            <a:r>
              <a:rPr lang="en-US" dirty="0"/>
              <a:t>Sarah reached a point many survivors reach.</a:t>
            </a:r>
            <a:br>
              <a:rPr lang="en-US" dirty="0"/>
            </a:br>
            <a:br>
              <a:rPr lang="en-US" dirty="0"/>
            </a:br>
            <a:r>
              <a:rPr lang="en-US" dirty="0"/>
              <a:t>She decided...</a:t>
            </a:r>
            <a:br>
              <a:rPr lang="en-US" dirty="0"/>
            </a:br>
            <a:r>
              <a:rPr lang="en-US" dirty="0"/>
              <a:t>she couldn't do this anymore.</a:t>
            </a:r>
            <a:br>
              <a:rPr lang="en-US" dirty="0"/>
            </a:br>
            <a:br>
              <a:rPr lang="en-US" dirty="0"/>
            </a:br>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11A86-28B1-EB34-1D95-BC13ACD3C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BC7F5-F3FF-6F94-4CD6-40D556B2A92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E1BE8A4-7CF7-7778-690F-1C73AB31AE1D}"/>
              </a:ext>
            </a:extLst>
          </p:cNvPr>
          <p:cNvSpPr>
            <a:spLocks noGrp="1"/>
          </p:cNvSpPr>
          <p:nvPr>
            <p:ph type="body" sz="quarter" idx="3"/>
          </p:nvPr>
        </p:nvSpPr>
        <p:spPr/>
        <p:txBody>
          <a:bodyPr/>
          <a:lstStyle/>
          <a:p>
            <a:r>
              <a:rPr lang="en-US" dirty="0"/>
              <a:t>DO NOT READ THE SLIDE.  Let the audience ready it.</a:t>
            </a:r>
          </a:p>
          <a:p>
            <a:endParaRPr lang="en-US" dirty="0"/>
          </a:p>
          <a:p>
            <a:r>
              <a:rPr lang="en-US" dirty="0"/>
              <a:t>County slowly</a:t>
            </a:r>
          </a:p>
          <a:p>
            <a:r>
              <a:rPr dirty="0"/>
              <a:t>One...</a:t>
            </a:r>
            <a:br>
              <a:rPr dirty="0"/>
            </a:br>
            <a:r>
              <a:rPr dirty="0"/>
              <a:t>Two...</a:t>
            </a:r>
            <a:br>
              <a:rPr dirty="0"/>
            </a:br>
            <a:r>
              <a:rPr dirty="0"/>
              <a:t>Three...</a:t>
            </a:r>
            <a:br>
              <a:rPr dirty="0"/>
            </a:br>
            <a:br>
              <a:rPr dirty="0"/>
            </a:br>
            <a:r>
              <a:rPr dirty="0"/>
              <a:t>Then say quietly:</a:t>
            </a:r>
            <a:endParaRPr lang="en-US" dirty="0"/>
          </a:p>
          <a:p>
            <a:br>
              <a:rPr dirty="0"/>
            </a:br>
            <a:r>
              <a:rPr dirty="0"/>
              <a:t>This is why she called.</a:t>
            </a:r>
            <a:br>
              <a:rPr dirty="0"/>
            </a:br>
            <a:br>
              <a:rPr dirty="0"/>
            </a:br>
            <a:br>
              <a:rPr dirty="0"/>
            </a:br>
            <a:endParaRPr dirty="0"/>
          </a:p>
        </p:txBody>
      </p:sp>
      <p:sp>
        <p:nvSpPr>
          <p:cNvPr id="4" name="Slide Number Placeholder 3">
            <a:extLst>
              <a:ext uri="{FF2B5EF4-FFF2-40B4-BE49-F238E27FC236}">
                <a16:creationId xmlns:a16="http://schemas.microsoft.com/office/drawing/2014/main" id="{C3ACE147-9EEC-6319-6A03-DDDD74E70F06}"/>
              </a:ext>
            </a:extLst>
          </p:cNvPr>
          <p:cNvSpPr>
            <a:spLocks noGrp="1"/>
          </p:cNvSpPr>
          <p:nvPr>
            <p:ph type="sldNum" sz="quarter" idx="5"/>
          </p:nvPr>
        </p:nvSpPr>
        <p:spPr/>
      </p:sp>
    </p:spTree>
    <p:extLst>
      <p:ext uri="{BB962C8B-B14F-4D97-AF65-F5344CB8AC3E}">
        <p14:creationId xmlns:p14="http://schemas.microsoft.com/office/powerpoint/2010/main" val="297369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Ask the audience:</a:t>
            </a:r>
            <a:endParaRPr lang="en-US" dirty="0"/>
          </a:p>
          <a:p>
            <a:br>
              <a:rPr dirty="0"/>
            </a:br>
            <a:r>
              <a:rPr dirty="0"/>
              <a:t>What's your first priority?</a:t>
            </a:r>
            <a:br>
              <a:rPr dirty="0"/>
            </a:br>
            <a:br>
              <a:rPr dirty="0"/>
            </a:br>
            <a:r>
              <a:rPr dirty="0"/>
              <a:t>Allow discussion before teaching. Guide them toward safety.</a:t>
            </a:r>
            <a:br>
              <a:rPr dirty="0"/>
            </a:br>
            <a:br>
              <a:rPr dirty="0"/>
            </a:br>
            <a:r>
              <a:rPr dirty="0"/>
              <a:t>Resist the urge to answer immediately. Let the audience think first.</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Before we ask what happened...</a:t>
            </a:r>
            <a:br>
              <a:rPr dirty="0"/>
            </a:br>
            <a:r>
              <a:rPr dirty="0"/>
              <a:t>Before we gather facts...</a:t>
            </a:r>
            <a:br>
              <a:rPr dirty="0"/>
            </a:br>
            <a:r>
              <a:rPr dirty="0"/>
              <a:t>Before we explain services...</a:t>
            </a:r>
            <a:br>
              <a:rPr dirty="0"/>
            </a:br>
            <a:br>
              <a:rPr dirty="0"/>
            </a:br>
            <a:r>
              <a:rPr dirty="0"/>
              <a:t>We ask one question:</a:t>
            </a:r>
            <a:br>
              <a:rPr dirty="0"/>
            </a:br>
            <a:r>
              <a:rPr dirty="0"/>
              <a:t>Is it safe for you to talk right now?</a:t>
            </a:r>
            <a:br>
              <a:rPr dirty="0"/>
            </a:br>
            <a:br>
              <a:rPr dirty="0"/>
            </a:br>
            <a:r>
              <a:rPr dirty="0"/>
              <a:t>That question can protect a life.</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Sometimes...</a:t>
            </a:r>
            <a:br>
              <a:rPr lang="en-US" dirty="0"/>
            </a:br>
            <a:r>
              <a:rPr lang="en-US" dirty="0"/>
              <a:t>the first conversation...</a:t>
            </a:r>
            <a:br>
              <a:rPr lang="en-US" dirty="0"/>
            </a:br>
            <a:r>
              <a:rPr lang="en-US" dirty="0"/>
              <a:t>can change everything.</a:t>
            </a:r>
            <a:br>
              <a:rPr lang="en-US" dirty="0"/>
            </a:br>
            <a:br>
              <a:rPr lang="en-US" dirty="0"/>
            </a:br>
            <a:br>
              <a:rPr lang="en-US" dirty="0"/>
            </a:br>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7D51B-4C64-9225-BF4F-BF55579CF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AABBD-6029-26CE-3214-86C936149FE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D51E738-507F-3B86-85BF-1778ED7C981D}"/>
              </a:ext>
            </a:extLst>
          </p:cNvPr>
          <p:cNvSpPr>
            <a:spLocks noGrp="1"/>
          </p:cNvSpPr>
          <p:nvPr>
            <p:ph type="body" sz="quarter" idx="3"/>
          </p:nvPr>
        </p:nvSpPr>
        <p:spPr/>
        <p:txBody>
          <a:bodyPr/>
          <a:lstStyle/>
          <a:p>
            <a:r>
              <a:rPr dirty="0"/>
              <a:t>Now that we've answered Sarah's call, let's take a step back. Before we can help Sarah, we have to understand Sarah.</a:t>
            </a:r>
            <a:br>
              <a:rPr dirty="0"/>
            </a:br>
            <a:br>
              <a:rPr dirty="0"/>
            </a:br>
            <a:endParaRPr dirty="0"/>
          </a:p>
        </p:txBody>
      </p:sp>
      <p:sp>
        <p:nvSpPr>
          <p:cNvPr id="4" name="Slide Number Placeholder 3">
            <a:extLst>
              <a:ext uri="{FF2B5EF4-FFF2-40B4-BE49-F238E27FC236}">
                <a16:creationId xmlns:a16="http://schemas.microsoft.com/office/drawing/2014/main" id="{9CB5CC57-8256-1658-2325-5EAA44504CC7}"/>
              </a:ext>
            </a:extLst>
          </p:cNvPr>
          <p:cNvSpPr>
            <a:spLocks noGrp="1"/>
          </p:cNvSpPr>
          <p:nvPr>
            <p:ph type="sldNum" sz="quarter" idx="5"/>
          </p:nvPr>
        </p:nvSpPr>
        <p:spPr/>
      </p:sp>
    </p:spTree>
    <p:extLst>
      <p:ext uri="{BB962C8B-B14F-4D97-AF65-F5344CB8AC3E}">
        <p14:creationId xmlns:p14="http://schemas.microsoft.com/office/powerpoint/2010/main" val="948284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576E7-15D2-6339-3C9A-6FAA8B47C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41D61-F33C-727E-D93B-0684EC5A352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6E587AC-22C6-D65F-BCDD-1B14A2CC645F}"/>
              </a:ext>
            </a:extLst>
          </p:cNvPr>
          <p:cNvSpPr>
            <a:spLocks noGrp="1"/>
          </p:cNvSpPr>
          <p:nvPr>
            <p:ph type="body" sz="quarter" idx="3"/>
          </p:nvPr>
        </p:nvSpPr>
        <p:spPr/>
        <p:txBody>
          <a:bodyPr/>
          <a:lstStyle/>
          <a:p>
            <a:r>
              <a:rPr lang="en-US" dirty="0"/>
              <a:t>Every survivor reaches this point. Before they dial, they ask themselves questions like these.</a:t>
            </a: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64465978-7159-1206-9845-2652FF29515D}"/>
              </a:ext>
            </a:extLst>
          </p:cNvPr>
          <p:cNvSpPr>
            <a:spLocks noGrp="1"/>
          </p:cNvSpPr>
          <p:nvPr>
            <p:ph type="sldNum" sz="quarter" idx="5"/>
          </p:nvPr>
        </p:nvSpPr>
        <p:spPr/>
      </p:sp>
    </p:spTree>
    <p:extLst>
      <p:ext uri="{BB962C8B-B14F-4D97-AF65-F5344CB8AC3E}">
        <p14:creationId xmlns:p14="http://schemas.microsoft.com/office/powerpoint/2010/main" val="4180438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935BC-408C-A0D7-9904-F1BA5F5D0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8ABC9-C51D-A0F9-B5A8-05653EFACBD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727BA43D-BD72-BB8D-4E03-8365290DF01E}"/>
              </a:ext>
            </a:extLst>
          </p:cNvPr>
          <p:cNvSpPr>
            <a:spLocks noGrp="1"/>
          </p:cNvSpPr>
          <p:nvPr>
            <p:ph type="body" sz="quarter" idx="3"/>
          </p:nvPr>
        </p:nvSpPr>
        <p:spPr/>
        <p:txBody>
          <a:bodyPr/>
          <a:lstStyle/>
          <a:p>
            <a:r>
              <a:rPr lang="en-US" dirty="0"/>
              <a:t>Is anyone going to believe me?</a:t>
            </a:r>
            <a:br>
              <a:rPr lang="en-US" dirty="0"/>
            </a:br>
            <a:endParaRPr lang="en-US" dirty="0"/>
          </a:p>
        </p:txBody>
      </p:sp>
      <p:sp>
        <p:nvSpPr>
          <p:cNvPr id="4" name="Slide Number Placeholder 3">
            <a:extLst>
              <a:ext uri="{FF2B5EF4-FFF2-40B4-BE49-F238E27FC236}">
                <a16:creationId xmlns:a16="http://schemas.microsoft.com/office/drawing/2014/main" id="{1DC90FD2-9E1B-F14D-49D5-0F46DD630B97}"/>
              </a:ext>
            </a:extLst>
          </p:cNvPr>
          <p:cNvSpPr>
            <a:spLocks noGrp="1"/>
          </p:cNvSpPr>
          <p:nvPr>
            <p:ph type="sldNum" sz="quarter" idx="5"/>
          </p:nvPr>
        </p:nvSpPr>
        <p:spPr/>
      </p:sp>
    </p:spTree>
    <p:extLst>
      <p:ext uri="{BB962C8B-B14F-4D97-AF65-F5344CB8AC3E}">
        <p14:creationId xmlns:p14="http://schemas.microsoft.com/office/powerpoint/2010/main" val="1227800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8BC28-869C-7002-B5CC-FDBFE146E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F47634-4D0E-03D8-C493-7893967CEA3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BE7D0F7-A4A8-FCAD-F64B-B6557340A869}"/>
              </a:ext>
            </a:extLst>
          </p:cNvPr>
          <p:cNvSpPr>
            <a:spLocks noGrp="1"/>
          </p:cNvSpPr>
          <p:nvPr>
            <p:ph type="body" sz="quarter" idx="3"/>
          </p:nvPr>
        </p:nvSpPr>
        <p:spPr/>
        <p:txBody>
          <a:bodyPr/>
          <a:lstStyle/>
          <a:p>
            <a:r>
              <a:rPr lang="en-US" dirty="0"/>
              <a:t>Will the person I talk to even understand my situation or will they judge me for being in it?</a:t>
            </a: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EA1408DC-CE9B-E1EF-C85C-19467B971921}"/>
              </a:ext>
            </a:extLst>
          </p:cNvPr>
          <p:cNvSpPr>
            <a:spLocks noGrp="1"/>
          </p:cNvSpPr>
          <p:nvPr>
            <p:ph type="sldNum" sz="quarter" idx="5"/>
          </p:nvPr>
        </p:nvSpPr>
        <p:spPr/>
      </p:sp>
    </p:spTree>
    <p:extLst>
      <p:ext uri="{BB962C8B-B14F-4D97-AF65-F5344CB8AC3E}">
        <p14:creationId xmlns:p14="http://schemas.microsoft.com/office/powerpoint/2010/main" val="2141068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br>
              <a:rPr dirty="0"/>
            </a:br>
            <a:r>
              <a:rPr dirty="0"/>
              <a:t>We've all had calls that start quietly. Today, we're going to begin with one of those calls.</a:t>
            </a:r>
            <a:br>
              <a:rPr dirty="0"/>
            </a:br>
            <a:br>
              <a:rPr dirty="0"/>
            </a:br>
            <a:r>
              <a:rPr dirty="0"/>
              <a:t>Pause two seconds before advancing.</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1EA3D-5AE7-3A2F-1D50-FF4ECA97D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9FE1B-6122-D116-11FD-FE6883834F3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F972AF1-BCF8-7BA9-A41C-CCF0AAB7B949}"/>
              </a:ext>
            </a:extLst>
          </p:cNvPr>
          <p:cNvSpPr>
            <a:spLocks noGrp="1"/>
          </p:cNvSpPr>
          <p:nvPr>
            <p:ph type="body" sz="quarter" idx="3"/>
          </p:nvPr>
        </p:nvSpPr>
        <p:spPr/>
        <p:txBody>
          <a:bodyPr/>
          <a:lstStyle/>
          <a:p>
            <a:r>
              <a:rPr lang="en-US" dirty="0"/>
              <a:t>Are they going to care about me or will I just be another call to them?</a:t>
            </a:r>
            <a:br>
              <a:rPr lang="en-US" dirty="0"/>
            </a:br>
            <a:endParaRPr lang="en-US" dirty="0"/>
          </a:p>
        </p:txBody>
      </p:sp>
      <p:sp>
        <p:nvSpPr>
          <p:cNvPr id="4" name="Slide Number Placeholder 3">
            <a:extLst>
              <a:ext uri="{FF2B5EF4-FFF2-40B4-BE49-F238E27FC236}">
                <a16:creationId xmlns:a16="http://schemas.microsoft.com/office/drawing/2014/main" id="{AFA6A021-2D29-F434-9B0C-3E1DD0ACA56B}"/>
              </a:ext>
            </a:extLst>
          </p:cNvPr>
          <p:cNvSpPr>
            <a:spLocks noGrp="1"/>
          </p:cNvSpPr>
          <p:nvPr>
            <p:ph type="sldNum" sz="quarter" idx="5"/>
          </p:nvPr>
        </p:nvSpPr>
        <p:spPr/>
      </p:sp>
    </p:spTree>
    <p:extLst>
      <p:ext uri="{BB962C8B-B14F-4D97-AF65-F5344CB8AC3E}">
        <p14:creationId xmlns:p14="http://schemas.microsoft.com/office/powerpoint/2010/main" val="696723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As advocates, we often meet survivors in the middle of their story—not at the beginning.</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b="1" dirty="0"/>
              <a:t>Sarah's Story</a:t>
            </a:r>
          </a:p>
          <a:p>
            <a:endParaRPr lang="en-US" b="1" dirty="0"/>
          </a:p>
          <a:p>
            <a:r>
              <a:rPr lang="en-US" b="1" dirty="0"/>
              <a:t>Stage 1 – Tension Building</a:t>
            </a:r>
            <a:br>
              <a:rPr lang="en-US" dirty="0"/>
            </a:br>
            <a:r>
              <a:rPr lang="en-US" dirty="0"/>
              <a:t>Sarah notices that her partner has become increasingly critical, controlling, and easily angered. She finds herself constantly trying to avoid conflict by saying the "right" thing, changing her behavior, and walking on eggshells. She believes that if she can just keep the peace, the abuse won't happen.</a:t>
            </a:r>
          </a:p>
          <a:p>
            <a:r>
              <a:rPr lang="en-US" b="1" dirty="0"/>
              <a:t>Stage 2 – Outbreak (AKA Explosion Phase)</a:t>
            </a:r>
            <a:br>
              <a:rPr lang="en-US" dirty="0"/>
            </a:br>
            <a:r>
              <a:rPr lang="en-US" dirty="0"/>
              <a:t>The tension eventually reaches a breaking point, and Sarah's partner becomes physically violent. He assaults and threatens her, leaving her frightened, injured, and wondering what she could have done differently—even though the abuse is never her fault.</a:t>
            </a:r>
          </a:p>
          <a:p>
            <a:r>
              <a:rPr lang="en-US" b="1" dirty="0"/>
              <a:t>Stage 3 – Reconciliation</a:t>
            </a:r>
            <a:br>
              <a:rPr lang="en-US" dirty="0"/>
            </a:br>
            <a:r>
              <a:rPr lang="en-US" dirty="0"/>
              <a:t>After the abuse, Sarah's partner apologizes and accepts responsibility for what happened. He tells her he's sorry, promises it will never happen again, and may blame stress, alcohol, or other circumstances for his behavior. He asks for another chance and convinces Sarah that things will be different this time.</a:t>
            </a:r>
          </a:p>
          <a:p>
            <a:r>
              <a:rPr lang="en-US" b="1" dirty="0"/>
              <a:t>Stage 4 – Honeymoon (Calm)</a:t>
            </a:r>
            <a:br>
              <a:rPr lang="en-US" dirty="0"/>
            </a:br>
            <a:r>
              <a:rPr lang="en-US" dirty="0"/>
              <a:t>For a while, everything seems wonderful again. Her partner is loving, attentive, and treats Sarah the way he did when they first met. They may spend quality time together, laugh, and enjoy each other's company. These good moments give Sarah hope that the relationship has truly changed and make it even more difficult to leave. Unfortunately, over time, the tension begins to build again, and the cycle repeats—often becoming faster and more severe with each repetition.</a:t>
            </a:r>
          </a:p>
          <a:p>
            <a:r>
              <a:rPr lang="en-US" b="1" dirty="0"/>
              <a:t>Key Takeaway:</a:t>
            </a:r>
            <a:br>
              <a:rPr lang="en-US" dirty="0"/>
            </a:br>
            <a:r>
              <a:rPr lang="en-US" dirty="0"/>
              <a:t>One of the biggest misconceptions about domestic violence is asking, </a:t>
            </a:r>
            <a:r>
              <a:rPr lang="en-US" i="1" dirty="0"/>
              <a:t>"Why doesn't she just leave?"</a:t>
            </a:r>
            <a:r>
              <a:rPr lang="en-US" dirty="0"/>
              <a:t> Understanding the Cycle of Abuse helps us recognize why leaving is often a process rather than a single event. Our role as advocates is not to judge a victim's decisions but to provide support, safety planning, and resources whenever they are ready.</a:t>
            </a:r>
          </a:p>
          <a:p>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I want you to really think about what it would do to you to live in this cycle—not for a week, not for a month, but for </a:t>
            </a:r>
            <a:r>
              <a:rPr lang="en-US" b="1" dirty="0"/>
              <a:t>12 years</a:t>
            </a:r>
            <a:r>
              <a:rPr lang="en-US" dirty="0"/>
              <a:t>.</a:t>
            </a:r>
          </a:p>
          <a:p>
            <a:r>
              <a:rPr lang="en-US" dirty="0"/>
              <a:t>Imagine constantly watching someone’s mood, measuring your words, changing how you dress, what you cook, who you talk to, and how you spend money because you are trying to prevent the next explosion.</a:t>
            </a:r>
          </a:p>
          <a:p>
            <a:r>
              <a:rPr lang="en-US" dirty="0"/>
              <a:t>Imagine being hurt, then comforted by the same person who hurt you. Imagine hearing apologies and promises over and over until you desperately want to believe them. Then imagine the cycle starting again.</a:t>
            </a:r>
          </a:p>
          <a:p>
            <a:r>
              <a:rPr lang="en-US" dirty="0"/>
              <a:t>After 12 years, how would that affect your confidence? Your judgment? Your ability to trust yourself? Would you still recognize the person you were before the abuse began?</a:t>
            </a:r>
          </a:p>
          <a:p>
            <a:r>
              <a:rPr lang="en-US" dirty="0"/>
              <a:t>That is why we have to be careful when we ask, </a:t>
            </a:r>
            <a:r>
              <a:rPr lang="en-US" b="1" dirty="0"/>
              <a:t>“Why didn’t they just leave?”</a:t>
            </a:r>
            <a:r>
              <a:rPr lang="en-US" dirty="0"/>
              <a:t> A better question is, </a:t>
            </a:r>
            <a:r>
              <a:rPr lang="en-US" b="1" dirty="0"/>
              <a:t>“What has happened to this person over the years that made leaving feel impossible?”</a:t>
            </a:r>
            <a:endParaRPr lang="en-US" dirty="0"/>
          </a:p>
          <a:p>
            <a:r>
              <a:rPr lang="en-US" dirty="0"/>
              <a:t>When a victim finally reaches out to us, we may be talking to someone whose sense of normal, safety, and self-worth has been reshaped by years of abuse. Our response should reflect that understanding.</a:t>
            </a:r>
          </a:p>
          <a:p>
            <a:endParaRPr lang="en-US" dirty="0"/>
          </a:p>
          <a:p>
            <a:r>
              <a:rPr dirty="0"/>
              <a:t>Invite brief reflection. No need to over-discuss.</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This is the shift: Sarah isn't weak. Sarah is surviving. The call itself is an act of courage.</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39F90-C1D8-6472-7657-7059A32AB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7C41DE-3ADF-BBBE-C4B1-4DFAA18293A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61807D8-F74D-D4FC-626E-461A179BD1AD}"/>
              </a:ext>
            </a:extLst>
          </p:cNvPr>
          <p:cNvSpPr>
            <a:spLocks noGrp="1"/>
          </p:cNvSpPr>
          <p:nvPr>
            <p:ph type="body" sz="quarter" idx="3"/>
          </p:nvPr>
        </p:nvSpPr>
        <p:spPr/>
        <p:txBody>
          <a:bodyPr/>
          <a:lstStyle/>
          <a:p>
            <a:r>
              <a:rPr lang="en-US" dirty="0"/>
              <a:t>We answered Sarah's call. Now we must respect Sarah's choices.</a:t>
            </a:r>
            <a:br>
              <a:rPr lang="en-US" dirty="0"/>
            </a:br>
            <a:br>
              <a:rPr lang="en-US" dirty="0"/>
            </a:br>
            <a:endParaRPr lang="en-US" dirty="0"/>
          </a:p>
        </p:txBody>
      </p:sp>
      <p:sp>
        <p:nvSpPr>
          <p:cNvPr id="4" name="Slide Number Placeholder 3">
            <a:extLst>
              <a:ext uri="{FF2B5EF4-FFF2-40B4-BE49-F238E27FC236}">
                <a16:creationId xmlns:a16="http://schemas.microsoft.com/office/drawing/2014/main" id="{3EF93712-27E4-8C9D-FAB9-9A4445891621}"/>
              </a:ext>
            </a:extLst>
          </p:cNvPr>
          <p:cNvSpPr>
            <a:spLocks noGrp="1"/>
          </p:cNvSpPr>
          <p:nvPr>
            <p:ph type="sldNum" sz="quarter" idx="5"/>
          </p:nvPr>
        </p:nvSpPr>
        <p:spPr/>
      </p:sp>
    </p:spTree>
    <p:extLst>
      <p:ext uri="{BB962C8B-B14F-4D97-AF65-F5344CB8AC3E}">
        <p14:creationId xmlns:p14="http://schemas.microsoft.com/office/powerpoint/2010/main" val="646863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Now that we understand Sarah's story, we come to one of the most difficult parts of advocacy. Sarah has choices to make.</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This may be one of the hardest questions advocates answer. Sarah is asking whether she can trust us with her future.</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It is natural to want to solve the problem. But the choices have to become Sarah's choices.</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Ask the audience for options. Do not rank them. Group responses as safety, legal, housing, resources, support.</a:t>
            </a:r>
            <a:br>
              <a:rPr dirty="0"/>
            </a:br>
            <a:br>
              <a:rPr dirty="0"/>
            </a:br>
            <a:r>
              <a:rPr dirty="0"/>
              <a:t>Affirm answers. Emphasize options, not commands.</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AUDIO CUE: Office phone ringtone should play twice.</a:t>
            </a:r>
            <a:br>
              <a:rPr dirty="0"/>
            </a:br>
            <a:br>
              <a:rPr dirty="0"/>
            </a:br>
            <a:r>
              <a:rPr dirty="0"/>
              <a:t>West Tennessee Legal Services...</a:t>
            </a:r>
            <a:br>
              <a:rPr dirty="0"/>
            </a:br>
            <a:r>
              <a:rPr dirty="0"/>
              <a:t>This is Tammie.</a:t>
            </a:r>
            <a:br>
              <a:rPr dirty="0"/>
            </a:br>
            <a:r>
              <a:rPr dirty="0"/>
              <a:t>How may I help you?</a:t>
            </a:r>
            <a:br>
              <a:rPr dirty="0"/>
            </a:br>
            <a:br>
              <a:rPr dirty="0"/>
            </a:br>
            <a:r>
              <a:rPr dirty="0"/>
              <a:t>Sarah:</a:t>
            </a:r>
            <a:br>
              <a:rPr dirty="0"/>
            </a:br>
            <a:r>
              <a:rPr dirty="0"/>
              <a:t>Um...</a:t>
            </a:r>
            <a:br>
              <a:rPr dirty="0"/>
            </a:br>
            <a:r>
              <a:rPr dirty="0"/>
              <a:t>I don't know if I'm calling the right place.</a:t>
            </a:r>
            <a:br>
              <a:rPr dirty="0"/>
            </a:br>
            <a:br>
              <a:rPr dirty="0"/>
            </a:br>
            <a:r>
              <a:rPr dirty="0"/>
              <a:t>Do not look at the screen. Let the silence and ringtone draw the audience in. </a:t>
            </a:r>
            <a:endParaRPr lang="en-US" dirty="0"/>
          </a:p>
          <a:p>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49DAD-CAFC-6123-DF3F-F5AFF4615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87659-4170-B71F-805E-D1A2ABACAE6E}"/>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88F0DC8-77CD-5CEE-CF6E-2C05DBD9A361}"/>
              </a:ext>
            </a:extLst>
          </p:cNvPr>
          <p:cNvSpPr>
            <a:spLocks noGrp="1"/>
          </p:cNvSpPr>
          <p:nvPr>
            <p:ph type="body" sz="quarter" idx="3"/>
          </p:nvPr>
        </p:nvSpPr>
        <p:spPr/>
        <p:txBody>
          <a:bodyPr/>
          <a:lstStyle/>
          <a:p>
            <a:r>
              <a:rPr lang="en-US" b="1" dirty="0"/>
              <a:t>Information creates options. Options create empowerment.</a:t>
            </a:r>
            <a:br>
              <a:rPr lang="en-US" b="1" dirty="0"/>
            </a:br>
            <a:br>
              <a:rPr lang="en-US" b="1" dirty="0"/>
            </a:br>
            <a:endParaRPr lang="en-US" b="1" dirty="0"/>
          </a:p>
        </p:txBody>
      </p:sp>
      <p:sp>
        <p:nvSpPr>
          <p:cNvPr id="4" name="Slide Number Placeholder 3">
            <a:extLst>
              <a:ext uri="{FF2B5EF4-FFF2-40B4-BE49-F238E27FC236}">
                <a16:creationId xmlns:a16="http://schemas.microsoft.com/office/drawing/2014/main" id="{DAA922A9-87D6-B88C-7E74-802959FFF491}"/>
              </a:ext>
            </a:extLst>
          </p:cNvPr>
          <p:cNvSpPr>
            <a:spLocks noGrp="1"/>
          </p:cNvSpPr>
          <p:nvPr>
            <p:ph type="sldNum" sz="quarter" idx="5"/>
          </p:nvPr>
        </p:nvSpPr>
        <p:spPr/>
      </p:sp>
    </p:spTree>
    <p:extLst>
      <p:ext uri="{BB962C8B-B14F-4D97-AF65-F5344CB8AC3E}">
        <p14:creationId xmlns:p14="http://schemas.microsoft.com/office/powerpoint/2010/main" val="3204400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08970-E8A8-64F5-1EAA-4BD48D43B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01009-871B-2125-6BB6-EA5D7802ED4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66806B9-99E4-D5C9-B45E-0EADB0E3F0C3}"/>
              </a:ext>
            </a:extLst>
          </p:cNvPr>
          <p:cNvSpPr>
            <a:spLocks noGrp="1"/>
          </p:cNvSpPr>
          <p:nvPr>
            <p:ph type="body" sz="quarter" idx="3"/>
          </p:nvPr>
        </p:nvSpPr>
        <p:spPr/>
        <p:txBody>
          <a:bodyPr/>
          <a:lstStyle/>
          <a:p>
            <a:br>
              <a:rPr lang="en-US" dirty="0"/>
            </a:br>
            <a:r>
              <a:rPr lang="en-US" dirty="0"/>
              <a:t>Safety planning is one of the most important things we can help clients do. Every survivor's situation is different, so there is no one-size-fits-all safety plan. Our role is to help them think through options before they need them.</a:t>
            </a:r>
          </a:p>
          <a:p>
            <a:r>
              <a:rPr lang="en-US" b="1" dirty="0"/>
              <a:t>Safe Word or Phrase</a:t>
            </a:r>
            <a:endParaRPr lang="en-US" dirty="0"/>
          </a:p>
          <a:p>
            <a:r>
              <a:rPr lang="en-US" dirty="0"/>
              <a:t>Encourage clients to establish a safe word or phrase with trusted family or friends. </a:t>
            </a:r>
          </a:p>
          <a:p>
            <a:r>
              <a:rPr lang="en-US" dirty="0"/>
              <a:t>It should sound normal in conversation but signal that they need help or that someone should call 911. </a:t>
            </a:r>
          </a:p>
          <a:p>
            <a:r>
              <a:rPr lang="en-US" dirty="0"/>
              <a:t>This allows them to ask for help without alerting the abuser. </a:t>
            </a:r>
          </a:p>
          <a:p>
            <a:r>
              <a:rPr lang="en-US" b="1" dirty="0"/>
              <a:t>Write Down Important Phone Numbers</a:t>
            </a:r>
            <a:endParaRPr lang="en-US" dirty="0"/>
          </a:p>
          <a:p>
            <a:r>
              <a:rPr lang="en-US" dirty="0"/>
              <a:t>Never rely solely on a cell phone. </a:t>
            </a:r>
          </a:p>
          <a:p>
            <a:r>
              <a:rPr lang="en-US" dirty="0"/>
              <a:t>Abusers often destroy or take phones during violent incidents. </a:t>
            </a:r>
          </a:p>
          <a:p>
            <a:r>
              <a:rPr lang="en-US" dirty="0"/>
              <a:t>Keep important numbers written on paper in a secure location, including: </a:t>
            </a:r>
          </a:p>
          <a:p>
            <a:pPr lvl="1"/>
            <a:r>
              <a:rPr lang="en-US" dirty="0"/>
              <a:t>Family or trusted friends </a:t>
            </a:r>
          </a:p>
          <a:p>
            <a:pPr lvl="1"/>
            <a:r>
              <a:rPr lang="en-US" dirty="0"/>
              <a:t>Local domestic violence shelter </a:t>
            </a:r>
          </a:p>
          <a:p>
            <a:pPr lvl="1"/>
            <a:r>
              <a:rPr lang="en-US" dirty="0"/>
              <a:t>Attorney </a:t>
            </a:r>
          </a:p>
          <a:p>
            <a:pPr lvl="1"/>
            <a:r>
              <a:rPr lang="en-US" dirty="0"/>
              <a:t>Law enforcement </a:t>
            </a:r>
          </a:p>
          <a:p>
            <a:pPr lvl="1"/>
            <a:r>
              <a:rPr lang="en-US" dirty="0"/>
              <a:t>Children's school or daycare </a:t>
            </a:r>
          </a:p>
          <a:p>
            <a:r>
              <a:rPr lang="en-US" b="1" dirty="0"/>
              <a:t>Creative Hiding Places</a:t>
            </a:r>
            <a:endParaRPr lang="en-US" dirty="0"/>
          </a:p>
          <a:p>
            <a:r>
              <a:rPr lang="en-US" dirty="0"/>
              <a:t>Think about places an abuser is less likely to search. </a:t>
            </a:r>
          </a:p>
          <a:p>
            <a:r>
              <a:rPr lang="en-US" dirty="0"/>
              <a:t>One inexpensive option is a travel-size tampon container sold in many stores, including Walmart. It can hold emergency phone numbers, small amounts of cash, or important information. </a:t>
            </a:r>
          </a:p>
          <a:p>
            <a:r>
              <a:rPr lang="en-US" dirty="0"/>
              <a:t>Many abusers avoid searching feminine hygiene products, making them a discreet hiding place. </a:t>
            </a:r>
          </a:p>
          <a:p>
            <a:r>
              <a:rPr lang="en-US" b="1" dirty="0"/>
              <a:t>Emergency "Go Bag"</a:t>
            </a:r>
            <a:br>
              <a:rPr lang="en-US" dirty="0"/>
            </a:br>
            <a:r>
              <a:rPr lang="en-US" dirty="0"/>
              <a:t>Encourage clients to pack a bag and store it somewhere the abuser cannot easily find—or leave it with someone they trust.</a:t>
            </a:r>
          </a:p>
          <a:p>
            <a:r>
              <a:rPr lang="en-US" dirty="0"/>
              <a:t>Include items such as:</a:t>
            </a:r>
          </a:p>
          <a:p>
            <a:r>
              <a:rPr lang="en-US" dirty="0"/>
              <a:t>A change of clothes </a:t>
            </a:r>
          </a:p>
          <a:p>
            <a:r>
              <a:rPr lang="en-US" dirty="0"/>
              <a:t>Prescription medications </a:t>
            </a:r>
          </a:p>
          <a:p>
            <a:r>
              <a:rPr lang="en-US" dirty="0"/>
              <a:t>Extra keys </a:t>
            </a:r>
          </a:p>
          <a:p>
            <a:r>
              <a:rPr lang="en-US" dirty="0"/>
              <a:t>Cash, if possible </a:t>
            </a:r>
          </a:p>
          <a:p>
            <a:r>
              <a:rPr lang="en-US" dirty="0"/>
              <a:t>Copies of important documents, such as: </a:t>
            </a:r>
          </a:p>
          <a:p>
            <a:pPr lvl="1"/>
            <a:r>
              <a:rPr lang="en-US" dirty="0"/>
              <a:t>Birth certificates </a:t>
            </a:r>
          </a:p>
          <a:p>
            <a:pPr lvl="1"/>
            <a:r>
              <a:rPr lang="en-US" dirty="0"/>
              <a:t>Social Security cards </a:t>
            </a:r>
          </a:p>
          <a:p>
            <a:pPr lvl="1"/>
            <a:r>
              <a:rPr lang="en-US" dirty="0"/>
              <a:t>Driver's license or ID </a:t>
            </a:r>
          </a:p>
          <a:p>
            <a:pPr lvl="1"/>
            <a:r>
              <a:rPr lang="en-US" dirty="0"/>
              <a:t>Marriage license </a:t>
            </a:r>
          </a:p>
          <a:p>
            <a:pPr lvl="1"/>
            <a:r>
              <a:rPr lang="en-US" dirty="0"/>
              <a:t>Protective orders </a:t>
            </a:r>
          </a:p>
          <a:p>
            <a:pPr lvl="1"/>
            <a:r>
              <a:rPr lang="en-US" dirty="0"/>
              <a:t>Insurance cards </a:t>
            </a:r>
          </a:p>
          <a:p>
            <a:pPr lvl="1"/>
            <a:r>
              <a:rPr lang="en-US" dirty="0"/>
              <a:t>Important medical information </a:t>
            </a:r>
          </a:p>
          <a:p>
            <a:r>
              <a:rPr lang="en-US" dirty="0"/>
              <a:t>Having these items ready can save valuable time if they need to leave quickly.</a:t>
            </a:r>
          </a:p>
          <a:p>
            <a:r>
              <a:rPr lang="en-US" b="1" dirty="0"/>
              <a:t>Keep an Old Cell Phone</a:t>
            </a:r>
            <a:endParaRPr lang="en-US" dirty="0"/>
          </a:p>
          <a:p>
            <a:r>
              <a:rPr lang="en-US" dirty="0"/>
              <a:t>Even inactive cell phones can still dial 911 if they have a battery and can connect to a cellular signal. </a:t>
            </a:r>
          </a:p>
          <a:p>
            <a:r>
              <a:rPr lang="en-US" dirty="0"/>
              <a:t>Store the phone in a secure location and make sure: </a:t>
            </a:r>
          </a:p>
          <a:p>
            <a:pPr lvl="1"/>
            <a:r>
              <a:rPr lang="en-US" dirty="0"/>
              <a:t>The battery is charged. </a:t>
            </a:r>
          </a:p>
          <a:p>
            <a:pPr lvl="1"/>
            <a:r>
              <a:rPr lang="en-US" dirty="0"/>
              <a:t>The ringer, media volume, vibration, and all notification sounds are turned completely off. </a:t>
            </a:r>
          </a:p>
          <a:p>
            <a:r>
              <a:rPr lang="en-US" dirty="0"/>
              <a:t>This helps prevent emergency alerts or other notifications from revealing the phone's location during a dangerous situation. </a:t>
            </a:r>
          </a:p>
          <a:p>
            <a:r>
              <a:rPr lang="en-US" b="1" dirty="0"/>
              <a:t>Stress Confidentiality</a:t>
            </a:r>
            <a:endParaRPr lang="en-US" dirty="0"/>
          </a:p>
          <a:p>
            <a:r>
              <a:rPr lang="en-US" dirty="0"/>
              <a:t>Safety plans should never be left where an abuser can find them. </a:t>
            </a:r>
          </a:p>
          <a:p>
            <a:r>
              <a:rPr lang="en-US" dirty="0"/>
              <a:t>Even the best safety plan can become dangerous if the abuser discovers it. </a:t>
            </a:r>
          </a:p>
          <a:p>
            <a:r>
              <a:rPr lang="en-US" dirty="0"/>
              <a:t>Review the plan regularly because circumstances and risks can change over time. </a:t>
            </a:r>
          </a:p>
          <a:p>
            <a:r>
              <a:rPr lang="en-US" b="1" dirty="0"/>
              <a:t>Closing Thought</a:t>
            </a:r>
            <a:br>
              <a:rPr lang="en-US" dirty="0"/>
            </a:br>
            <a:r>
              <a:rPr lang="en-US" dirty="0"/>
              <a:t>"The goal of a safety plan isn't to make someone leave. The goal is to increase their options, reduce danger when possible, and help them stay as safe as they can—whatever decisions they make."</a:t>
            </a:r>
          </a:p>
          <a:p>
            <a:br>
              <a:rPr lang="en-US" dirty="0"/>
            </a:br>
            <a:br>
              <a:rPr lang="en-US" dirty="0"/>
            </a:br>
            <a:r>
              <a:rPr lang="en-US" dirty="0"/>
              <a:t>TIMING:</a:t>
            </a:r>
            <a:br>
              <a:rPr lang="en-US" dirty="0"/>
            </a:br>
            <a:r>
              <a:rPr lang="en-US" dirty="0"/>
              <a:t>5 minutes</a:t>
            </a:r>
          </a:p>
        </p:txBody>
      </p:sp>
      <p:sp>
        <p:nvSpPr>
          <p:cNvPr id="4" name="Slide Number Placeholder 3">
            <a:extLst>
              <a:ext uri="{FF2B5EF4-FFF2-40B4-BE49-F238E27FC236}">
                <a16:creationId xmlns:a16="http://schemas.microsoft.com/office/drawing/2014/main" id="{DBEAA56D-E056-4E2A-C53E-69A0AEA85882}"/>
              </a:ext>
            </a:extLst>
          </p:cNvPr>
          <p:cNvSpPr>
            <a:spLocks noGrp="1"/>
          </p:cNvSpPr>
          <p:nvPr>
            <p:ph type="sldNum" sz="quarter" idx="5"/>
          </p:nvPr>
        </p:nvSpPr>
        <p:spPr/>
      </p:sp>
    </p:spTree>
    <p:extLst>
      <p:ext uri="{BB962C8B-B14F-4D97-AF65-F5344CB8AC3E}">
        <p14:creationId xmlns:p14="http://schemas.microsoft.com/office/powerpoint/2010/main" val="7216574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80650-E2BB-751B-7D3C-0586603BB2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714A2-10F3-3D7F-A43F-AC46A3C7FBAF}"/>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93C62F6-2EFC-F893-8CCE-27A6D84571D6}"/>
              </a:ext>
            </a:extLst>
          </p:cNvPr>
          <p:cNvSpPr>
            <a:spLocks noGrp="1"/>
          </p:cNvSpPr>
          <p:nvPr>
            <p:ph type="body" sz="quarter" idx="3"/>
          </p:nvPr>
        </p:nvSpPr>
        <p:spPr/>
        <p:txBody>
          <a:bodyPr/>
          <a:lstStyle/>
          <a:p>
            <a:r>
              <a:rPr lang="en-US" b="1" dirty="0"/>
              <a:t>Order of Protection:</a:t>
            </a:r>
            <a:r>
              <a:rPr lang="en-US" dirty="0"/>
              <a:t> An Order of Protection is a civil court order designed to help protect victims of domestic abuse, stalking, or sexual assault. It can prohibit the abuser from contacting or coming near the victim, require them to leave a shared residence in some cases, and provide law enforcement with the authority to enforce the court's order if it is violated.</a:t>
            </a:r>
          </a:p>
        </p:txBody>
      </p:sp>
      <p:sp>
        <p:nvSpPr>
          <p:cNvPr id="4" name="Slide Number Placeholder 3">
            <a:extLst>
              <a:ext uri="{FF2B5EF4-FFF2-40B4-BE49-F238E27FC236}">
                <a16:creationId xmlns:a16="http://schemas.microsoft.com/office/drawing/2014/main" id="{9962A677-47D1-8B46-627F-847CFC519A59}"/>
              </a:ext>
            </a:extLst>
          </p:cNvPr>
          <p:cNvSpPr>
            <a:spLocks noGrp="1"/>
          </p:cNvSpPr>
          <p:nvPr>
            <p:ph type="sldNum" sz="quarter" idx="5"/>
          </p:nvPr>
        </p:nvSpPr>
        <p:spPr/>
      </p:sp>
    </p:spTree>
    <p:extLst>
      <p:ext uri="{BB962C8B-B14F-4D97-AF65-F5344CB8AC3E}">
        <p14:creationId xmlns:p14="http://schemas.microsoft.com/office/powerpoint/2010/main" val="6400943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DC724-35E1-AC02-C2CE-085EED3B9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61694-7A5D-E002-1776-852C71A68A4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9F02DA5-E3F9-ED3F-B30B-220173B3821B}"/>
              </a:ext>
            </a:extLst>
          </p:cNvPr>
          <p:cNvSpPr>
            <a:spLocks noGrp="1"/>
          </p:cNvSpPr>
          <p:nvPr>
            <p:ph type="body" sz="quarter" idx="3"/>
          </p:nvPr>
        </p:nvSpPr>
        <p:spPr/>
        <p:txBody>
          <a:bodyPr/>
          <a:lstStyle/>
          <a:p>
            <a:r>
              <a:rPr lang="en-US" b="1" dirty="0"/>
              <a:t>Emergency Shelter:</a:t>
            </a:r>
            <a:r>
              <a:rPr lang="en-US" dirty="0"/>
              <a:t> Emergency shelters provide victims and their children with a safe, confidential place to stay while they escape an abusive situation. In addition to temporary housing, many shelters offer crisis counseling, safety planning, legal advocacy, and referrals to community resources to help survivors begin rebuilding their lives.</a:t>
            </a:r>
          </a:p>
          <a:p>
            <a:endParaRPr lang="en-US" dirty="0"/>
          </a:p>
          <a:p>
            <a:r>
              <a:rPr lang="en-US" dirty="0"/>
              <a:t>Every advocate should maintain an up-to-date list of domestic violence shelters and emergency housing resources in the counties they serve. During a crisis, having contact information readily available can save valuable time and help connect a victim to safety as quickly as possible.</a:t>
            </a:r>
          </a:p>
        </p:txBody>
      </p:sp>
      <p:sp>
        <p:nvSpPr>
          <p:cNvPr id="4" name="Slide Number Placeholder 3">
            <a:extLst>
              <a:ext uri="{FF2B5EF4-FFF2-40B4-BE49-F238E27FC236}">
                <a16:creationId xmlns:a16="http://schemas.microsoft.com/office/drawing/2014/main" id="{11D685E1-F0ED-2137-B37A-0B4F96C0CED0}"/>
              </a:ext>
            </a:extLst>
          </p:cNvPr>
          <p:cNvSpPr>
            <a:spLocks noGrp="1"/>
          </p:cNvSpPr>
          <p:nvPr>
            <p:ph type="sldNum" sz="quarter" idx="5"/>
          </p:nvPr>
        </p:nvSpPr>
        <p:spPr/>
      </p:sp>
    </p:spTree>
    <p:extLst>
      <p:ext uri="{BB962C8B-B14F-4D97-AF65-F5344CB8AC3E}">
        <p14:creationId xmlns:p14="http://schemas.microsoft.com/office/powerpoint/2010/main" val="2750402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5E857-6789-2716-DB0E-456E458BF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32DCD-76DF-0D95-6E2F-04F8A5EA64D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22A4531-B7A1-51E9-1020-6B9F308F764E}"/>
              </a:ext>
            </a:extLst>
          </p:cNvPr>
          <p:cNvSpPr>
            <a:spLocks noGrp="1"/>
          </p:cNvSpPr>
          <p:nvPr>
            <p:ph type="body" sz="quarter" idx="3"/>
          </p:nvPr>
        </p:nvSpPr>
        <p:spPr/>
        <p:txBody>
          <a:bodyPr/>
          <a:lstStyle/>
          <a:p>
            <a:r>
              <a:rPr lang="en-US" b="1" dirty="0"/>
              <a:t>Legal Assistance:</a:t>
            </a:r>
            <a:r>
              <a:rPr lang="en-US" dirty="0"/>
              <a:t> Legal assistance can help victims understand their rights, obtain Orders of Protection, address family law issues such as custody or divorce, resolve housing or financial concerns, and navigate the legal system. Advocates should become familiar with the legal aid organizations and community resources in their area so they can make appropriate referrals when a victim needs legal representation or advice.</a:t>
            </a:r>
          </a:p>
          <a:p>
            <a:endParaRPr lang="en-US" dirty="0"/>
          </a:p>
          <a:p>
            <a:r>
              <a:rPr lang="en-US" b="1" dirty="0"/>
              <a:t>Advocate Reminder:</a:t>
            </a:r>
            <a:r>
              <a:rPr lang="en-US" dirty="0"/>
              <a:t> Our role is to provide information, resources, and options—not legal advice. Many victims have been told by their abuser that they have "no rights," "can't leave," or "will lose their children" as a way to maintain power and control. By connecting victims with qualified legal professionals, we help ensure they understand their actual legal options and can make informed decisions based on accurate legal advice rather than fear or misinformation.</a:t>
            </a:r>
          </a:p>
        </p:txBody>
      </p:sp>
      <p:sp>
        <p:nvSpPr>
          <p:cNvPr id="4" name="Slide Number Placeholder 3">
            <a:extLst>
              <a:ext uri="{FF2B5EF4-FFF2-40B4-BE49-F238E27FC236}">
                <a16:creationId xmlns:a16="http://schemas.microsoft.com/office/drawing/2014/main" id="{FBFA129E-B598-B014-E9B2-019EAE52409B}"/>
              </a:ext>
            </a:extLst>
          </p:cNvPr>
          <p:cNvSpPr>
            <a:spLocks noGrp="1"/>
          </p:cNvSpPr>
          <p:nvPr>
            <p:ph type="sldNum" sz="quarter" idx="5"/>
          </p:nvPr>
        </p:nvSpPr>
        <p:spPr/>
      </p:sp>
    </p:spTree>
    <p:extLst>
      <p:ext uri="{BB962C8B-B14F-4D97-AF65-F5344CB8AC3E}">
        <p14:creationId xmlns:p14="http://schemas.microsoft.com/office/powerpoint/2010/main" val="2610571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A2166-CD86-C29A-0CED-A7D706851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EC819-7C60-4AB3-449E-A1C58B4CE015}"/>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C2ACCA4-99C2-9FFA-3232-6425E5A23B2F}"/>
              </a:ext>
            </a:extLst>
          </p:cNvPr>
          <p:cNvSpPr>
            <a:spLocks noGrp="1"/>
          </p:cNvSpPr>
          <p:nvPr>
            <p:ph type="body" sz="quarter" idx="3"/>
          </p:nvPr>
        </p:nvSpPr>
        <p:spPr/>
        <p:txBody>
          <a:bodyPr/>
          <a:lstStyle/>
          <a:p>
            <a:r>
              <a:rPr lang="en-US" b="1" dirty="0"/>
              <a:t>Counseling &amp; Community Resources:</a:t>
            </a:r>
            <a:r>
              <a:rPr lang="en-US" dirty="0"/>
              <a:t> Domestic violence affects far more than a victim's physical safety. Counseling and community resources can provide emotional support, trauma-informed care, support groups, financial assistance, housing resources, transportation, employment assistance, and other services that help survivors regain stability and independence.</a:t>
            </a:r>
          </a:p>
          <a:p>
            <a:endParaRPr lang="en-US" dirty="0"/>
          </a:p>
          <a:p>
            <a:r>
              <a:rPr lang="en-US" b="1" dirty="0"/>
              <a:t>Advocate Tip:</a:t>
            </a:r>
            <a:r>
              <a:rPr lang="en-US" dirty="0"/>
              <a:t> Build relationships with the agencies in your community before you need them. Keep an updated list of local counselors, support groups, shelters, food assistance programs, mental health providers, victim compensation resources, and other community partners so you can make timely, informed referrals. Knowing what resources are available—and what services they actually provide—helps connect victims with the right support when they need it most.</a:t>
            </a:r>
          </a:p>
        </p:txBody>
      </p:sp>
      <p:sp>
        <p:nvSpPr>
          <p:cNvPr id="4" name="Slide Number Placeholder 3">
            <a:extLst>
              <a:ext uri="{FF2B5EF4-FFF2-40B4-BE49-F238E27FC236}">
                <a16:creationId xmlns:a16="http://schemas.microsoft.com/office/drawing/2014/main" id="{423FF00C-E868-33D3-7588-44945B41E6D6}"/>
              </a:ext>
            </a:extLst>
          </p:cNvPr>
          <p:cNvSpPr>
            <a:spLocks noGrp="1"/>
          </p:cNvSpPr>
          <p:nvPr>
            <p:ph type="sldNum" sz="quarter" idx="5"/>
          </p:nvPr>
        </p:nvSpPr>
        <p:spPr/>
      </p:sp>
    </p:spTree>
    <p:extLst>
      <p:ext uri="{BB962C8B-B14F-4D97-AF65-F5344CB8AC3E}">
        <p14:creationId xmlns:p14="http://schemas.microsoft.com/office/powerpoint/2010/main" val="4576230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547C1-A66A-CF19-8187-243839DBE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CE54B-1ACB-DF81-D7F5-6A061C57B56F}"/>
              </a:ext>
            </a:extLst>
          </p:cNvPr>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3D75F4D0-8268-3564-EA7B-A825D0B2054C}"/>
              </a:ext>
            </a:extLst>
          </p:cNvPr>
          <p:cNvSpPr>
            <a:spLocks noGrp="1"/>
          </p:cNvSpPr>
          <p:nvPr>
            <p:ph type="body" idx="1"/>
          </p:nvPr>
        </p:nvSpPr>
        <p:spPr>
          <a:xfrm>
            <a:off x="914400" y="3300412"/>
            <a:ext cx="7315200" cy="2700338"/>
          </a:xfrm>
          <a:prstGeom prst="rect">
            <a:avLst/>
          </a:prstGeom>
        </p:spPr>
        <p:txBody>
          <a:bodyPr/>
          <a:lstStyle/>
          <a:p>
            <a:r>
              <a:rPr lang="en-US" dirty="0"/>
              <a:t>Many of you know me today as a paralegal and victim advocate, but before I was either of those things, I was a domestic violence survivor.</a:t>
            </a:r>
          </a:p>
          <a:p>
            <a:r>
              <a:rPr lang="en-US" dirty="0"/>
              <a:t>My story began in 1998. When I first met my abuser, he made me feel like I was the most important person in the world. Like many abusive relationships, it didn't begin with violence—it began with kindness, attention, and love. The abuse happened gradually. He became easily angered, and I began believing him when he said everything was my fault. Looking back now, I know I was living in the tension-building phase of the Cycle of Violence. I constantly worried about what I said, what I wore, or even what I cooked for dinner because almost anything could trigger his anger. He slowly isolated me from my family and friends, convincing me that they didn't really care about me and that he was the only person who truly had my best interests at heart.</a:t>
            </a:r>
          </a:p>
        </p:txBody>
      </p:sp>
    </p:spTree>
    <p:extLst>
      <p:ext uri="{BB962C8B-B14F-4D97-AF65-F5344CB8AC3E}">
        <p14:creationId xmlns:p14="http://schemas.microsoft.com/office/powerpoint/2010/main" val="1827734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4B061-87D3-6931-0FCC-ED6763050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3313B-62F5-360E-BCB2-E705D2E10833}"/>
              </a:ext>
            </a:extLst>
          </p:cNvPr>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A32464E7-F509-646C-06D5-18E0B194020C}"/>
              </a:ext>
            </a:extLst>
          </p:cNvPr>
          <p:cNvSpPr>
            <a:spLocks noGrp="1"/>
          </p:cNvSpPr>
          <p:nvPr>
            <p:ph type="body" idx="1"/>
          </p:nvPr>
        </p:nvSpPr>
        <p:spPr>
          <a:xfrm>
            <a:off x="914400" y="3300412"/>
            <a:ext cx="7315200" cy="2700338"/>
          </a:xfrm>
          <a:prstGeom prst="rect">
            <a:avLst/>
          </a:prstGeom>
        </p:spPr>
        <p:txBody>
          <a:bodyPr/>
          <a:lstStyle/>
          <a:p>
            <a:r>
              <a:rPr lang="en-US" dirty="0"/>
              <a:t>Eventually, I stopped thinking about my evenings the way most people do. Instead, I categorized them as </a:t>
            </a:r>
            <a:r>
              <a:rPr lang="en-US" b="1" dirty="0"/>
              <a:t>a good night, a bad night, or an ER night</a:t>
            </a:r>
            <a:r>
              <a:rPr lang="en-US" dirty="0"/>
              <a:t>. During the ten years I was with him, I made several trips to the emergency room. I suffered broken bones, countless bruises, and multiple concussions. Looking back, I realize how abnormal that sounds—but at the time, it had become my normal.</a:t>
            </a:r>
          </a:p>
          <a:p>
            <a:r>
              <a:rPr lang="en-US" dirty="0"/>
              <a:t>One night he specifically asked me to cook white beans, ham, and cornbread for supper. I soaked the beans overnight and let them cook all day while I was at work. When I brought him his plate, he demanded to know why I had cooked that meal when we'd just had it a few nights before. I reminded him that it was exactly what he had asked for.  </a:t>
            </a:r>
          </a:p>
          <a:p>
            <a:r>
              <a:rPr lang="en-US" dirty="0"/>
              <a:t>He threw the plate across the room and told me that he wasn’t eating that.  I knew whatever step I took next would be wrong, but I still asked him if I should clean up the carpet first or fix him something else to eat first.  He got up and grabbed me by my hair, rubbed my face into the carpet, and ordered me to clean up the mess and then cook him something else.</a:t>
            </a:r>
          </a:p>
          <a:p>
            <a:r>
              <a:rPr lang="en-US" dirty="0"/>
              <a:t>As my face was against the carpet, a scene from the movie </a:t>
            </a:r>
            <a:r>
              <a:rPr lang="en-US" i="1" dirty="0"/>
              <a:t>The Prince of Tides</a:t>
            </a:r>
            <a:r>
              <a:rPr lang="en-US" dirty="0"/>
              <a:t> flashed through my mind. I was absolutely terrified, but I already knew what kind of night this was going to be.</a:t>
            </a:r>
          </a:p>
          <a:p>
            <a:r>
              <a:rPr lang="en-US" b="1" dirty="0"/>
              <a:t>It was going to be an ER night.</a:t>
            </a:r>
            <a:endParaRPr lang="en-US" dirty="0"/>
          </a:p>
          <a:p>
            <a:r>
              <a:rPr lang="en-US" dirty="0"/>
              <a:t>Then something unexpected happened. I don't know if it was courage or simply survival, but I remember thinking, </a:t>
            </a:r>
            <a:r>
              <a:rPr lang="en-US" i="1" dirty="0"/>
              <a:t>If he's going to treat me like a dog, then I'll feed him like one.</a:t>
            </a:r>
            <a:endParaRPr lang="en-US" dirty="0"/>
          </a:p>
          <a:p>
            <a:r>
              <a:rPr lang="en-US" dirty="0"/>
              <a:t>I walked into the kitchen knowing I would probably end up in the emergency room anyway. I sautéed onions and bell peppers in butter, added just about every seasoning I could find, opened a can of dog food, mixed it together, and served it over mashed potatoes with a couple of slices of bread.  I took it to him and sat on the couch.</a:t>
            </a:r>
          </a:p>
          <a:p>
            <a:r>
              <a:rPr lang="en-US" dirty="0"/>
              <a:t>Then I waited. I waited for the beating to come.  After waiting for what seemed like hours I finally looked over at him; he was eating every bite.</a:t>
            </a:r>
          </a:p>
          <a:p>
            <a:r>
              <a:rPr lang="en-US" dirty="0"/>
              <a:t>He actually liked it.</a:t>
            </a:r>
          </a:p>
          <a:p>
            <a:r>
              <a:rPr lang="en-US" dirty="0"/>
              <a:t>I never told him what he had eaten. As strange as it sounds, that tiny secret became one of the few victories I had during those ten years. Every beating I endured after that came just a little easier because I could quietly tell myself, </a:t>
            </a:r>
            <a:r>
              <a:rPr lang="en-US" i="1" dirty="0"/>
              <a:t>I fed him dog food... and he liked it.</a:t>
            </a:r>
            <a:r>
              <a:rPr lang="en-US" dirty="0"/>
              <a:t> It didn't stop the abuse, but it reminded me that he didn't control every part of me.</a:t>
            </a:r>
          </a:p>
          <a:p>
            <a:endParaRPr lang="en-US" dirty="0"/>
          </a:p>
          <a:p>
            <a:r>
              <a:rPr lang="en-US" dirty="0"/>
              <a:t>People often ask why victims stay.</a:t>
            </a:r>
          </a:p>
          <a:p>
            <a:r>
              <a:rPr lang="en-US" dirty="0"/>
              <a:t>The answer is because not every day is horrible.</a:t>
            </a:r>
          </a:p>
          <a:p>
            <a:r>
              <a:rPr lang="en-US" dirty="0"/>
              <a:t>The next day he would often come home acting as though nothing had happened. He would watch movies with me; we would work in the yard together or go riding four-wheelers—something I loved. We had good days, and I kept hoping those good days would become permanent. Instead, the cycle kept turning faster. He controlled the money, my confidence, and eventually how I saw myself.</a:t>
            </a:r>
          </a:p>
          <a:p>
            <a:r>
              <a:rPr lang="en-US" dirty="0"/>
              <a:t>I reached a point where I prayed every night that God would simply let me die in my sleep. I honestly believed no one would miss me. I believed every lie he had told me. I even wrote letters to my children that I hid in a drawer telling them how much I loved them, just in case God answered </a:t>
            </a:r>
            <a:r>
              <a:rPr lang="en-US"/>
              <a:t>my prayer.</a:t>
            </a:r>
            <a:endParaRPr lang="en-US" dirty="0"/>
          </a:p>
          <a:p>
            <a:r>
              <a:rPr lang="en-US" dirty="0"/>
              <a:t>Then came the moment that changed everything.</a:t>
            </a:r>
          </a:p>
          <a:p>
            <a:r>
              <a:rPr lang="en-US" dirty="0"/>
              <a:t>One evening he was unusually kind. He offered to pick up supper—which he had never done before. After we ate, we sat on the couch, and he even massaged my feet. I remember thinking something felt different.</a:t>
            </a:r>
          </a:p>
          <a:p>
            <a:r>
              <a:rPr lang="en-US" dirty="0"/>
              <a:t>I became incredibly sleepy.</a:t>
            </a:r>
          </a:p>
          <a:p>
            <a:r>
              <a:rPr lang="en-US" dirty="0"/>
              <a:t>The next thing I remember was waking up coughing.</a:t>
            </a:r>
          </a:p>
          <a:p>
            <a:r>
              <a:rPr lang="en-US" dirty="0"/>
              <a:t>The house was full of smoke.</a:t>
            </a:r>
          </a:p>
          <a:p>
            <a:r>
              <a:rPr lang="en-US" dirty="0"/>
              <a:t>I couldn't breathe.</a:t>
            </a:r>
          </a:p>
          <a:p>
            <a:r>
              <a:rPr lang="en-US" dirty="0"/>
              <a:t>The back of the house was engulfed in flames.</a:t>
            </a:r>
          </a:p>
          <a:p>
            <a:r>
              <a:rPr lang="en-US" dirty="0"/>
              <a:t>I screamed his name over and over, but there was no answer.</a:t>
            </a:r>
          </a:p>
          <a:p>
            <a:r>
              <a:rPr lang="en-US" dirty="0"/>
              <a:t>When I finally made it outside, he was already standing there.</a:t>
            </a:r>
          </a:p>
          <a:p>
            <a:r>
              <a:rPr lang="en-US" dirty="0"/>
              <a:t>In that moment, I realized that </a:t>
            </a:r>
            <a:r>
              <a:rPr lang="en-US" b="1" dirty="0"/>
              <a:t>if I stayed, I wasn't going to survive.</a:t>
            </a:r>
            <a:endParaRPr lang="en-US" dirty="0"/>
          </a:p>
          <a:p>
            <a:r>
              <a:rPr lang="en-US" dirty="0"/>
              <a:t>That realization gave me the courage to make a plan and leave. It was the hardest—and the bravest—thing I have ever done.</a:t>
            </a:r>
          </a:p>
          <a:p>
            <a:endParaRPr lang="en-US" dirty="0"/>
          </a:p>
          <a:p>
            <a:endParaRPr lang="en-US" dirty="0"/>
          </a:p>
        </p:txBody>
      </p:sp>
    </p:spTree>
    <p:extLst>
      <p:ext uri="{BB962C8B-B14F-4D97-AF65-F5344CB8AC3E}">
        <p14:creationId xmlns:p14="http://schemas.microsoft.com/office/powerpoint/2010/main" val="2133660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DCA0-1417-CBB0-9B6A-890D2E913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B5A12-D132-0BFD-C004-1E05AC8A449A}"/>
              </a:ext>
            </a:extLst>
          </p:cNvPr>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F2DAE653-EEDF-1251-F271-55D8771B41BA}"/>
              </a:ext>
            </a:extLst>
          </p:cNvPr>
          <p:cNvSpPr>
            <a:spLocks noGrp="1"/>
          </p:cNvSpPr>
          <p:nvPr>
            <p:ph type="body" idx="1"/>
          </p:nvPr>
        </p:nvSpPr>
        <p:spPr>
          <a:xfrm>
            <a:off x="914400" y="3300412"/>
            <a:ext cx="7315200" cy="2700338"/>
          </a:xfrm>
          <a:prstGeom prst="rect">
            <a:avLst/>
          </a:prstGeom>
        </p:spPr>
        <p:txBody>
          <a:bodyPr/>
          <a:lstStyle/>
          <a:p>
            <a:r>
              <a:rPr lang="en-US" dirty="0"/>
              <a:t>Today, when I answer the phone at West Tennessee Legal Services, I never forget what it felt like to believe I had no options.</a:t>
            </a:r>
          </a:p>
          <a:p>
            <a:r>
              <a:rPr lang="en-US" dirty="0"/>
              <a:t>That's why safety planning matters.</a:t>
            </a:r>
          </a:p>
          <a:p>
            <a:r>
              <a:rPr lang="en-US" dirty="0"/>
              <a:t>That's why accurate legal information matters.</a:t>
            </a:r>
          </a:p>
          <a:p>
            <a:r>
              <a:rPr lang="en-US" dirty="0"/>
              <a:t>That's why emergency shelters matter.</a:t>
            </a:r>
          </a:p>
          <a:p>
            <a:r>
              <a:rPr lang="en-US" dirty="0"/>
              <a:t>That's why counseling and community resources matter.</a:t>
            </a:r>
          </a:p>
          <a:p>
            <a:r>
              <a:rPr lang="en-US" dirty="0"/>
              <a:t>Sometimes the person on the other end of the phone doesn't need someone to rescue them. They need someone to believe them, listen without judgment, give them accurate information, remind them they have choices, and help them take the next safe step.</a:t>
            </a:r>
          </a:p>
          <a:p>
            <a:r>
              <a:rPr lang="en-US" b="1" dirty="0"/>
              <a:t>I became the advocate I wish I had when I needed one most.</a:t>
            </a:r>
            <a:endParaRPr lang="en-US" dirty="0"/>
          </a:p>
          <a:p>
            <a:r>
              <a:rPr lang="en-US" dirty="0"/>
              <a:t>If each of us leaves here today and helps just one person believe there is hope and that they are not alone, then we've done something that truly matters.</a:t>
            </a:r>
          </a:p>
          <a:p>
            <a:endParaRPr lang="en-US" dirty="0"/>
          </a:p>
        </p:txBody>
      </p:sp>
    </p:spTree>
    <p:extLst>
      <p:ext uri="{BB962C8B-B14F-4D97-AF65-F5344CB8AC3E}">
        <p14:creationId xmlns:p14="http://schemas.microsoft.com/office/powerpoint/2010/main" val="42295418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288F5-4558-2156-0D90-A307355203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A33C3-887C-EFE7-B476-1DF538E53DE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66D8E3FB-49ED-4438-3AAD-B6B4ACCDA93D}"/>
              </a:ext>
            </a:extLst>
          </p:cNvPr>
          <p:cNvSpPr>
            <a:spLocks noGrp="1"/>
          </p:cNvSpPr>
          <p:nvPr>
            <p:ph type="body" sz="quarter" idx="3"/>
          </p:nvPr>
        </p:nvSpPr>
        <p:spPr/>
        <p:txBody>
          <a:bodyPr/>
          <a:lstStyle/>
          <a:p>
            <a:r>
              <a:rPr lang="en-US" dirty="0"/>
              <a:t>Our role is not to choose Sarah's path. Our role is to walk beside her as she chooses it.</a:t>
            </a:r>
            <a:br>
              <a:rPr lang="en-US" dirty="0"/>
            </a:br>
            <a:br>
              <a:rPr lang="en-US" dirty="0"/>
            </a:br>
            <a:endParaRPr lang="en-US" dirty="0"/>
          </a:p>
        </p:txBody>
      </p:sp>
      <p:sp>
        <p:nvSpPr>
          <p:cNvPr id="4" name="Slide Number Placeholder 3">
            <a:extLst>
              <a:ext uri="{FF2B5EF4-FFF2-40B4-BE49-F238E27FC236}">
                <a16:creationId xmlns:a16="http://schemas.microsoft.com/office/drawing/2014/main" id="{3E5030FF-089B-13BC-29DF-9DFEB4861402}"/>
              </a:ext>
            </a:extLst>
          </p:cNvPr>
          <p:cNvSpPr>
            <a:spLocks noGrp="1"/>
          </p:cNvSpPr>
          <p:nvPr>
            <p:ph type="sldNum" sz="quarter" idx="5"/>
          </p:nvPr>
        </p:nvSpPr>
        <p:spPr/>
      </p:sp>
    </p:spTree>
    <p:extLst>
      <p:ext uri="{BB962C8B-B14F-4D97-AF65-F5344CB8AC3E}">
        <p14:creationId xmlns:p14="http://schemas.microsoft.com/office/powerpoint/2010/main" val="226336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Read each line slowly</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608B-7CE0-6CE7-5212-CA6265F42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D3D18-43BD-80E2-F6B3-EC5E55E31BB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2A1F054-20A8-ADE6-DC6A-AB555F0CA9B0}"/>
              </a:ext>
            </a:extLst>
          </p:cNvPr>
          <p:cNvSpPr>
            <a:spLocks noGrp="1"/>
          </p:cNvSpPr>
          <p:nvPr>
            <p:ph type="body" sz="quarter" idx="3"/>
          </p:nvPr>
        </p:nvSpPr>
        <p:spPr/>
        <p:txBody>
          <a:bodyPr/>
          <a:lstStyle/>
          <a:p>
            <a:r>
              <a:rPr lang="en-US" dirty="0"/>
              <a:t>This belongs near the end of the call, after safety has been established and Sarah has shared her story.</a:t>
            </a:r>
            <a:br>
              <a:rPr lang="en-US" dirty="0"/>
            </a:br>
            <a:br>
              <a:rPr lang="en-US" dirty="0"/>
            </a:br>
            <a:r>
              <a:rPr lang="en-US" dirty="0"/>
              <a:t>Say it sincerely, not theatrically.</a:t>
            </a:r>
            <a:br>
              <a:rPr lang="en-US" dirty="0"/>
            </a:br>
            <a:br>
              <a:rPr lang="en-US" dirty="0"/>
            </a:br>
            <a:r>
              <a:rPr lang="en-US" dirty="0"/>
              <a:t>This is validation after listening.</a:t>
            </a:r>
            <a:br>
              <a:rPr lang="en-US" dirty="0"/>
            </a:br>
            <a:br>
              <a:rPr lang="en-US" dirty="0"/>
            </a:br>
            <a:endParaRPr lang="en-US" dirty="0"/>
          </a:p>
        </p:txBody>
      </p:sp>
      <p:sp>
        <p:nvSpPr>
          <p:cNvPr id="4" name="Slide Number Placeholder 3">
            <a:extLst>
              <a:ext uri="{FF2B5EF4-FFF2-40B4-BE49-F238E27FC236}">
                <a16:creationId xmlns:a16="http://schemas.microsoft.com/office/drawing/2014/main" id="{4A6CCC27-B9EC-43C4-5F04-D4CB901061C1}"/>
              </a:ext>
            </a:extLst>
          </p:cNvPr>
          <p:cNvSpPr>
            <a:spLocks noGrp="1"/>
          </p:cNvSpPr>
          <p:nvPr>
            <p:ph type="sldNum" sz="quarter" idx="5"/>
          </p:nvPr>
        </p:nvSpPr>
        <p:spPr/>
      </p:sp>
    </p:spTree>
    <p:extLst>
      <p:ext uri="{BB962C8B-B14F-4D97-AF65-F5344CB8AC3E}">
        <p14:creationId xmlns:p14="http://schemas.microsoft.com/office/powerpoint/2010/main" val="4030722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E702-CF19-CED4-E50D-E6EC8DECB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263F4-65C0-DAC8-1540-D71BE752AFF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33F39B0-53A0-12EF-EDA8-7DBF08AA564D}"/>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explanation at first. Let these words sit. Then gently note that those words begin building trust.</a:t>
            </a: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802C0456-114E-6325-0363-5606B1F6955E}"/>
              </a:ext>
            </a:extLst>
          </p:cNvPr>
          <p:cNvSpPr>
            <a:spLocks noGrp="1"/>
          </p:cNvSpPr>
          <p:nvPr>
            <p:ph type="sldNum" sz="quarter" idx="5"/>
          </p:nvPr>
        </p:nvSpPr>
        <p:spPr/>
      </p:sp>
    </p:spTree>
    <p:extLst>
      <p:ext uri="{BB962C8B-B14F-4D97-AF65-F5344CB8AC3E}">
        <p14:creationId xmlns:p14="http://schemas.microsoft.com/office/powerpoint/2010/main" val="29255468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50797-B03A-A4A6-88BB-89A90F1E7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00A70-C6D1-FF97-3965-419950546403}"/>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2D580F0-FD77-8377-3EEE-ED708664C07A}"/>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explanation at first. Let these words sit. Then gently note that those words begin building trust.</a:t>
            </a:r>
            <a:br>
              <a:rPr lang="en-US" dirty="0"/>
            </a:br>
            <a:br>
              <a:rPr lang="en-US" dirty="0"/>
            </a:br>
            <a:endParaRPr lang="en-US" dirty="0"/>
          </a:p>
        </p:txBody>
      </p:sp>
      <p:sp>
        <p:nvSpPr>
          <p:cNvPr id="4" name="Slide Number Placeholder 3">
            <a:extLst>
              <a:ext uri="{FF2B5EF4-FFF2-40B4-BE49-F238E27FC236}">
                <a16:creationId xmlns:a16="http://schemas.microsoft.com/office/drawing/2014/main" id="{64083953-B3C1-446E-202C-5B153C2D2EF3}"/>
              </a:ext>
            </a:extLst>
          </p:cNvPr>
          <p:cNvSpPr>
            <a:spLocks noGrp="1"/>
          </p:cNvSpPr>
          <p:nvPr>
            <p:ph type="sldNum" sz="quarter" idx="5"/>
          </p:nvPr>
        </p:nvSpPr>
        <p:spPr/>
      </p:sp>
    </p:spTree>
    <p:extLst>
      <p:ext uri="{BB962C8B-B14F-4D97-AF65-F5344CB8AC3E}">
        <p14:creationId xmlns:p14="http://schemas.microsoft.com/office/powerpoint/2010/main" val="25221140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E9435-4DEC-2479-8AC3-58A3A1035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701FD-2799-CE7B-2613-D278A14A51A3}"/>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EE29EA97-7FD4-8DD0-CBC1-A9BDA87F19D5}"/>
              </a:ext>
            </a:extLst>
          </p:cNvPr>
          <p:cNvSpPr>
            <a:spLocks noGrp="1"/>
          </p:cNvSpPr>
          <p:nvPr>
            <p:ph type="body" sz="quarter" idx="3"/>
          </p:nvPr>
        </p:nvSpPr>
        <p:spPr/>
        <p:txBody>
          <a:bodyPr/>
          <a:lstStyle/>
          <a:p>
            <a:r>
              <a:rPr lang="en-US" dirty="0"/>
              <a:t>Domestic violence is about power and control. As advocates, we have the opportunity to help survivors regain their dignity, their voice, and the ability to make their own choices. Our role is not to make decisions for them, but to provide information, support, and empowerment.</a:t>
            </a:r>
          </a:p>
          <a:p>
            <a:r>
              <a:rPr lang="en-US" dirty="0"/>
              <a:t>Never underestimate the impact of simply listening, believing, and treating someone with compassion. It is a privilege to be trusted with their story, and an honor to play even a small part in their journey from surviving to thriving.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EFA2A5CE-7763-EDA2-C1A3-56691F9CA045}"/>
              </a:ext>
            </a:extLst>
          </p:cNvPr>
          <p:cNvSpPr>
            <a:spLocks noGrp="1"/>
          </p:cNvSpPr>
          <p:nvPr>
            <p:ph type="sldNum" sz="quarter" idx="5"/>
          </p:nvPr>
        </p:nvSpPr>
        <p:spPr/>
      </p:sp>
    </p:spTree>
    <p:extLst>
      <p:ext uri="{BB962C8B-B14F-4D97-AF65-F5344CB8AC3E}">
        <p14:creationId xmlns:p14="http://schemas.microsoft.com/office/powerpoint/2010/main" val="31266492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We've answered the phone. We've understood Sarah. We've respected her choices. Now let's talk about what she will remember.</a:t>
            </a:r>
            <a:br>
              <a:rPr dirty="0"/>
            </a:br>
            <a:br>
              <a:rPr dirty="0"/>
            </a:b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EA514-4A4F-364A-DA56-BDE41969E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046116-259E-58AC-9430-183DD783801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D2618BBA-BF99-7001-8A7B-A90BC85DC106}"/>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Years from now, Sarah may not remember every document, but she will remember how she felt when she hung up the phone.</a:t>
            </a:r>
            <a:br>
              <a:rPr lang="en-US" dirty="0"/>
            </a:br>
            <a:br>
              <a:rPr lang="en-US" dirty="0"/>
            </a:br>
            <a:endParaRPr lang="en-US" dirty="0"/>
          </a:p>
          <a:p>
            <a:endParaRPr lang="en-US" dirty="0"/>
          </a:p>
        </p:txBody>
      </p:sp>
      <p:sp>
        <p:nvSpPr>
          <p:cNvPr id="4" name="Slide Number Placeholder 3">
            <a:extLst>
              <a:ext uri="{FF2B5EF4-FFF2-40B4-BE49-F238E27FC236}">
                <a16:creationId xmlns:a16="http://schemas.microsoft.com/office/drawing/2014/main" id="{970C3BE9-E6F6-EC42-676C-A1C856F1A372}"/>
              </a:ext>
            </a:extLst>
          </p:cNvPr>
          <p:cNvSpPr>
            <a:spLocks noGrp="1"/>
          </p:cNvSpPr>
          <p:nvPr>
            <p:ph type="sldNum" sz="quarter" idx="5"/>
          </p:nvPr>
        </p:nvSpPr>
        <p:spPr/>
      </p:sp>
    </p:spTree>
    <p:extLst>
      <p:ext uri="{BB962C8B-B14F-4D97-AF65-F5344CB8AC3E}">
        <p14:creationId xmlns:p14="http://schemas.microsoft.com/office/powerpoint/2010/main" val="1230462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D315B-D371-06A7-C315-62FD206BBA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BA75A-445B-1A2B-4ACB-E3EA19CFDFB2}"/>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DE83487-4C7E-4ECC-C6AE-2016BB373BBE}"/>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each statement slowly</a:t>
            </a:r>
          </a:p>
          <a:p>
            <a:endParaRPr lang="en-US" dirty="0"/>
          </a:p>
        </p:txBody>
      </p:sp>
      <p:sp>
        <p:nvSpPr>
          <p:cNvPr id="4" name="Slide Number Placeholder 3">
            <a:extLst>
              <a:ext uri="{FF2B5EF4-FFF2-40B4-BE49-F238E27FC236}">
                <a16:creationId xmlns:a16="http://schemas.microsoft.com/office/drawing/2014/main" id="{D3DAD632-B295-50C8-FA0B-65103D12ED57}"/>
              </a:ext>
            </a:extLst>
          </p:cNvPr>
          <p:cNvSpPr>
            <a:spLocks noGrp="1"/>
          </p:cNvSpPr>
          <p:nvPr>
            <p:ph type="sldNum" sz="quarter" idx="5"/>
          </p:nvPr>
        </p:nvSpPr>
        <p:spPr/>
      </p:sp>
    </p:spTree>
    <p:extLst>
      <p:ext uri="{BB962C8B-B14F-4D97-AF65-F5344CB8AC3E}">
        <p14:creationId xmlns:p14="http://schemas.microsoft.com/office/powerpoint/2010/main" val="34344502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E032-824A-C002-4884-F20906A2F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CDA9B-253B-498E-7824-AE5DE866094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7740F22-8ADD-4414-D2AC-CD883BFB455A}"/>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Invite the audience to answer. Listen for words like patient, present, nonjudgmental, caring, safe.</a:t>
            </a:r>
            <a:br>
              <a:rPr lang="en-US" dirty="0"/>
            </a:br>
            <a:br>
              <a:rPr lang="en-US" dirty="0"/>
            </a:br>
            <a:endParaRPr lang="en-US" dirty="0"/>
          </a:p>
        </p:txBody>
      </p:sp>
      <p:sp>
        <p:nvSpPr>
          <p:cNvPr id="4" name="Slide Number Placeholder 3">
            <a:extLst>
              <a:ext uri="{FF2B5EF4-FFF2-40B4-BE49-F238E27FC236}">
                <a16:creationId xmlns:a16="http://schemas.microsoft.com/office/drawing/2014/main" id="{1CADED47-6FE6-16DD-C710-CC0EDE6ADB3A}"/>
              </a:ext>
            </a:extLst>
          </p:cNvPr>
          <p:cNvSpPr>
            <a:spLocks noGrp="1"/>
          </p:cNvSpPr>
          <p:nvPr>
            <p:ph type="sldNum" sz="quarter" idx="5"/>
          </p:nvPr>
        </p:nvSpPr>
        <p:spPr/>
      </p:sp>
    </p:spTree>
    <p:extLst>
      <p:ext uri="{BB962C8B-B14F-4D97-AF65-F5344CB8AC3E}">
        <p14:creationId xmlns:p14="http://schemas.microsoft.com/office/powerpoint/2010/main" val="34268083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1E2E2-4FD2-77C5-8DE0-C438DE56D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74169-6FFD-F114-8898-A5CD97245B7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6B0B0952-72C1-5A5A-DF9A-DE005669BBFA}"/>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Presence is part of advocacy. We do not have to fix everything to make a difference.</a:t>
            </a:r>
            <a:br>
              <a:rPr lang="en-US" dirty="0"/>
            </a:br>
            <a:br>
              <a:rPr lang="en-US" dirty="0"/>
            </a:br>
            <a:endParaRPr lang="en-US" dirty="0"/>
          </a:p>
          <a:p>
            <a:endParaRPr lang="en-US" dirty="0"/>
          </a:p>
        </p:txBody>
      </p:sp>
      <p:sp>
        <p:nvSpPr>
          <p:cNvPr id="4" name="Slide Number Placeholder 3">
            <a:extLst>
              <a:ext uri="{FF2B5EF4-FFF2-40B4-BE49-F238E27FC236}">
                <a16:creationId xmlns:a16="http://schemas.microsoft.com/office/drawing/2014/main" id="{4C15B6E2-29A7-EECB-28AF-B20BAF17C326}"/>
              </a:ext>
            </a:extLst>
          </p:cNvPr>
          <p:cNvSpPr>
            <a:spLocks noGrp="1"/>
          </p:cNvSpPr>
          <p:nvPr>
            <p:ph type="sldNum" sz="quarter" idx="5"/>
          </p:nvPr>
        </p:nvSpPr>
        <p:spPr/>
      </p:sp>
    </p:spTree>
    <p:extLst>
      <p:ext uri="{BB962C8B-B14F-4D97-AF65-F5344CB8AC3E}">
        <p14:creationId xmlns:p14="http://schemas.microsoft.com/office/powerpoint/2010/main" val="16601634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B3B36-F663-2003-E99E-E986C9764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8CE7C-5B15-AAE2-33EA-B6DB6277CF3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7386B473-3CE0-F3A9-7788-996B851AB5D0}"/>
              </a:ext>
            </a:extLst>
          </p:cNvPr>
          <p:cNvSpPr>
            <a:spLocks noGrp="1"/>
          </p:cNvSpPr>
          <p:nvPr>
            <p:ph type="body" sz="quarter" idx="3"/>
          </p:nvPr>
        </p:nvSpPr>
        <p:spPr/>
        <p:txBody>
          <a:bodyPr/>
          <a:lstStyle/>
          <a:p>
            <a:r>
              <a:rPr lang="en-US" dirty="0"/>
              <a:t>I want you to pause for just a moment and think about the worst day of your life. Maybe it was the loss of a loved one, a serious illness, a divorce, or another event that completely turned your world upside down. Think about how you felt in that moment—scared, overwhelmed, confused, or unsure of what to do next.</a:t>
            </a:r>
          </a:p>
          <a:p>
            <a:r>
              <a:rPr lang="en-US" dirty="0"/>
              <a:t>Now remember this: </a:t>
            </a:r>
            <a:r>
              <a:rPr lang="en-US" b="1" dirty="0"/>
              <a:t>the day a domestic violence victim calls us may be the worst day of their life.</a:t>
            </a:r>
            <a:endParaRPr lang="en-US" dirty="0"/>
          </a:p>
          <a:p>
            <a:r>
              <a:rPr lang="en-US" dirty="0"/>
              <a:t>They aren't calling because they're having a good day. They're calling because they're scared, they're hurting, and they need someone who will listen without judgment. Every interaction we have is an opportunity to help restore a little bit of the dignity, hope, and control that abuse has taken from them.</a:t>
            </a:r>
          </a:p>
          <a:p>
            <a:r>
              <a:rPr lang="en-US" dirty="0"/>
              <a:t>As advocates, we may not be able to change everything they're facing, but we can make sure they leave our conversation knowing they were heard, respected, and that they have options.</a:t>
            </a:r>
          </a:p>
          <a:p>
            <a:endParaRPr lang="en-US" dirty="0"/>
          </a:p>
        </p:txBody>
      </p:sp>
      <p:sp>
        <p:nvSpPr>
          <p:cNvPr id="4" name="Slide Number Placeholder 3">
            <a:extLst>
              <a:ext uri="{FF2B5EF4-FFF2-40B4-BE49-F238E27FC236}">
                <a16:creationId xmlns:a16="http://schemas.microsoft.com/office/drawing/2014/main" id="{275AC2E0-5E6E-8812-14A5-09EDBDEDD5F6}"/>
              </a:ext>
            </a:extLst>
          </p:cNvPr>
          <p:cNvSpPr>
            <a:spLocks noGrp="1"/>
          </p:cNvSpPr>
          <p:nvPr>
            <p:ph type="sldNum" sz="quarter" idx="5"/>
          </p:nvPr>
        </p:nvSpPr>
        <p:spPr/>
      </p:sp>
    </p:spTree>
    <p:extLst>
      <p:ext uri="{BB962C8B-B14F-4D97-AF65-F5344CB8AC3E}">
        <p14:creationId xmlns:p14="http://schemas.microsoft.com/office/powerpoint/2010/main" val="780134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D6F18-D09D-5C8E-0642-78371DA29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ABE61-4E4C-4C50-2707-2B0F1D17CB1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81FF5B0-13F8-3972-A737-0ADB81BBD8F3}"/>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each line slowly</a:t>
            </a:r>
          </a:p>
          <a:p>
            <a:br>
              <a:rPr dirty="0"/>
            </a:br>
            <a:endParaRPr dirty="0"/>
          </a:p>
        </p:txBody>
      </p:sp>
      <p:sp>
        <p:nvSpPr>
          <p:cNvPr id="4" name="Slide Number Placeholder 3">
            <a:extLst>
              <a:ext uri="{FF2B5EF4-FFF2-40B4-BE49-F238E27FC236}">
                <a16:creationId xmlns:a16="http://schemas.microsoft.com/office/drawing/2014/main" id="{5031D0FB-A114-B577-E80F-575A9F76EAE2}"/>
              </a:ext>
            </a:extLst>
          </p:cNvPr>
          <p:cNvSpPr>
            <a:spLocks noGrp="1"/>
          </p:cNvSpPr>
          <p:nvPr>
            <p:ph type="sldNum" sz="quarter" idx="5"/>
          </p:nvPr>
        </p:nvSpPr>
        <p:spPr/>
      </p:sp>
    </p:spTree>
    <p:extLst>
      <p:ext uri="{BB962C8B-B14F-4D97-AF65-F5344CB8AC3E}">
        <p14:creationId xmlns:p14="http://schemas.microsoft.com/office/powerpoint/2010/main" val="26292810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780C4-C845-9AC3-550F-5C5BF1CD9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2388C-9D5F-644C-EFF8-53A5E3466D2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9352E2C-3730-47D8-C364-68B94378B070}"/>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Sometimes the greatest thing an advocate can offer is their presence.</a:t>
            </a:r>
            <a:br>
              <a:rPr lang="en-US" dirty="0"/>
            </a:br>
            <a:br>
              <a:rPr lang="en-US" dirty="0"/>
            </a:br>
            <a:r>
              <a:rPr lang="en-US" dirty="0"/>
              <a:t> </a:t>
            </a:r>
          </a:p>
          <a:p>
            <a:endParaRPr lang="en-US" dirty="0"/>
          </a:p>
        </p:txBody>
      </p:sp>
      <p:sp>
        <p:nvSpPr>
          <p:cNvPr id="4" name="Slide Number Placeholder 3">
            <a:extLst>
              <a:ext uri="{FF2B5EF4-FFF2-40B4-BE49-F238E27FC236}">
                <a16:creationId xmlns:a16="http://schemas.microsoft.com/office/drawing/2014/main" id="{BE20B2B7-D918-8D2E-E054-BAFA06973621}"/>
              </a:ext>
            </a:extLst>
          </p:cNvPr>
          <p:cNvSpPr>
            <a:spLocks noGrp="1"/>
          </p:cNvSpPr>
          <p:nvPr>
            <p:ph type="sldNum" sz="quarter" idx="5"/>
          </p:nvPr>
        </p:nvSpPr>
        <p:spPr/>
      </p:sp>
    </p:spTree>
    <p:extLst>
      <p:ext uri="{BB962C8B-B14F-4D97-AF65-F5344CB8AC3E}">
        <p14:creationId xmlns:p14="http://schemas.microsoft.com/office/powerpoint/2010/main" val="1436556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FAB2-0BE9-9D80-038E-B42BC354FD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47F06-A7A6-697F-1268-893CD42AFA4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D75FC3E-58B2-3480-3863-4A3B4D4B25BE}"/>
              </a:ext>
            </a:extLst>
          </p:cNvPr>
          <p:cNvSpPr>
            <a:spLocks noGrp="1"/>
          </p:cNvSpPr>
          <p:nvPr>
            <p:ph type="body" sz="quarter" idx="3"/>
          </p:nvPr>
        </p:nvSpPr>
        <p:spPr/>
        <p:txBody>
          <a:bodyPr/>
          <a:lstStyle/>
          <a:p>
            <a:r>
              <a:rPr lang="en-US" dirty="0"/>
              <a:t>We've spent this presentation walking alongside Sarah. We've seen how abuse changes a person, how difficult it can be to leave, and how our role as advocates is to listen, provide options, and respect a survivor's choices.</a:t>
            </a:r>
          </a:p>
          <a:p>
            <a:r>
              <a:rPr lang="en-US" dirty="0"/>
              <a:t>But here's something I want you to remember...</a:t>
            </a:r>
          </a:p>
          <a:p>
            <a:r>
              <a:rPr lang="en-US" dirty="0"/>
              <a:t>Our goal isn't to fix someone's life during a single phone call.</a:t>
            </a:r>
          </a:p>
          <a:p>
            <a:r>
              <a:rPr lang="en-US" dirty="0"/>
              <a:t>We can't erase years of abuse in an hour.</a:t>
            </a:r>
          </a:p>
          <a:p>
            <a:r>
              <a:rPr lang="en-US" dirty="0"/>
              <a:t>We can't solve every legal problem, every financial hardship, or every fear they carry.</a:t>
            </a:r>
          </a:p>
          <a:p>
            <a:r>
              <a:rPr lang="en-US" dirty="0"/>
              <a:t>What we </a:t>
            </a:r>
            <a:r>
              <a:rPr lang="en-US" i="1" dirty="0"/>
              <a:t>can</a:t>
            </a:r>
            <a:r>
              <a:rPr lang="en-US" dirty="0"/>
              <a:t> do is something incredibly important.</a:t>
            </a:r>
          </a:p>
          <a:p>
            <a:r>
              <a:rPr lang="en-US" dirty="0"/>
              <a:t>We can be the first person who believes them.</a:t>
            </a:r>
          </a:p>
          <a:p>
            <a:r>
              <a:rPr lang="en-US" dirty="0"/>
              <a:t>The first person who doesn't judge them.</a:t>
            </a:r>
          </a:p>
          <a:p>
            <a:r>
              <a:rPr lang="en-US" dirty="0"/>
              <a:t>The first person who reminds them that they have choices.</a:t>
            </a:r>
          </a:p>
          <a:p>
            <a:r>
              <a:rPr lang="en-US" dirty="0"/>
              <a:t>Sometimes, that first conversation becomes the turning point in a survivor's life. Not because we had all the answers—but because we gave them something they hadn't had in a long time...</a:t>
            </a:r>
          </a:p>
          <a:p>
            <a:r>
              <a:rPr lang="en-US" b="1" dirty="0"/>
              <a:t>Hope.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dirty="0"/>
          </a:p>
        </p:txBody>
      </p:sp>
      <p:sp>
        <p:nvSpPr>
          <p:cNvPr id="4" name="Slide Number Placeholder 3">
            <a:extLst>
              <a:ext uri="{FF2B5EF4-FFF2-40B4-BE49-F238E27FC236}">
                <a16:creationId xmlns:a16="http://schemas.microsoft.com/office/drawing/2014/main" id="{6CE14829-2811-C37D-D0BE-80DE09922FBB}"/>
              </a:ext>
            </a:extLst>
          </p:cNvPr>
          <p:cNvSpPr>
            <a:spLocks noGrp="1"/>
          </p:cNvSpPr>
          <p:nvPr>
            <p:ph type="sldNum" sz="quarter" idx="5"/>
          </p:nvPr>
        </p:nvSpPr>
        <p:spPr/>
      </p:sp>
    </p:spTree>
    <p:extLst>
      <p:ext uri="{BB962C8B-B14F-4D97-AF65-F5344CB8AC3E}">
        <p14:creationId xmlns:p14="http://schemas.microsoft.com/office/powerpoint/2010/main" val="17571647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EC2BC-1DE0-6428-C9DB-BF0914E3C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A093E-78BE-371B-2E4B-4EDA0DC6F81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53C661E-03B1-E5AD-8A0E-CF5224252534}"/>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a:extLst>
              <a:ext uri="{FF2B5EF4-FFF2-40B4-BE49-F238E27FC236}">
                <a16:creationId xmlns:a16="http://schemas.microsoft.com/office/drawing/2014/main" id="{CF66C9CF-8F94-7C98-0577-C4252B6B06D1}"/>
              </a:ext>
            </a:extLst>
          </p:cNvPr>
          <p:cNvSpPr>
            <a:spLocks noGrp="1"/>
          </p:cNvSpPr>
          <p:nvPr>
            <p:ph type="sldNum" sz="quarter" idx="5"/>
          </p:nvPr>
        </p:nvSpPr>
        <p:spPr/>
      </p:sp>
    </p:spTree>
    <p:extLst>
      <p:ext uri="{BB962C8B-B14F-4D97-AF65-F5344CB8AC3E}">
        <p14:creationId xmlns:p14="http://schemas.microsoft.com/office/powerpoint/2010/main" val="14496930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3A301-BB04-93B6-B50A-7DE0C4930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528413-38CD-33BE-5D40-36AFA98DEDE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B054460-3A6A-254C-ACF4-FEB9BF2EA2DF}"/>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Hope begins long before a case closes. It begins when someone realizes they are no longer alone.</a:t>
            </a:r>
            <a:br>
              <a:rPr lang="en-US" dirty="0"/>
            </a:br>
            <a:br>
              <a:rPr lang="en-US" dirty="0"/>
            </a:br>
            <a:r>
              <a:rPr lang="en-US" dirty="0"/>
              <a:t> </a:t>
            </a:r>
          </a:p>
          <a:p>
            <a:endParaRPr lang="en-US" dirty="0"/>
          </a:p>
        </p:txBody>
      </p:sp>
      <p:sp>
        <p:nvSpPr>
          <p:cNvPr id="4" name="Slide Number Placeholder 3">
            <a:extLst>
              <a:ext uri="{FF2B5EF4-FFF2-40B4-BE49-F238E27FC236}">
                <a16:creationId xmlns:a16="http://schemas.microsoft.com/office/drawing/2014/main" id="{E67B9896-1E39-5CD0-378E-A17ABB04D53B}"/>
              </a:ext>
            </a:extLst>
          </p:cNvPr>
          <p:cNvSpPr>
            <a:spLocks noGrp="1"/>
          </p:cNvSpPr>
          <p:nvPr>
            <p:ph type="sldNum" sz="quarter" idx="5"/>
          </p:nvPr>
        </p:nvSpPr>
        <p:spPr/>
      </p:sp>
    </p:spTree>
    <p:extLst>
      <p:ext uri="{BB962C8B-B14F-4D97-AF65-F5344CB8AC3E}">
        <p14:creationId xmlns:p14="http://schemas.microsoft.com/office/powerpoint/2010/main" val="39506738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53229-E30D-60D3-8CD9-97CA8C20C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30F8E-4009-4C69-16C4-1329AB9C09C5}"/>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E5A3E768-0AEE-2C69-ACD4-9D7A840E34DF}"/>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a:extLst>
              <a:ext uri="{FF2B5EF4-FFF2-40B4-BE49-F238E27FC236}">
                <a16:creationId xmlns:a16="http://schemas.microsoft.com/office/drawing/2014/main" id="{251D54E3-F503-50B9-CD74-21EBC04254F5}"/>
              </a:ext>
            </a:extLst>
          </p:cNvPr>
          <p:cNvSpPr>
            <a:spLocks noGrp="1"/>
          </p:cNvSpPr>
          <p:nvPr>
            <p:ph type="sldNum" sz="quarter" idx="5"/>
          </p:nvPr>
        </p:nvSpPr>
        <p:spPr/>
      </p:sp>
    </p:spTree>
    <p:extLst>
      <p:ext uri="{BB962C8B-B14F-4D97-AF65-F5344CB8AC3E}">
        <p14:creationId xmlns:p14="http://schemas.microsoft.com/office/powerpoint/2010/main" val="18050403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F8759-B716-39A1-F9ED-371CE87AE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FD3C5-F512-C04A-42DF-3A4B1AE3285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A2066874-0C30-15E3-3580-090C088318AD}"/>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a:extLst>
              <a:ext uri="{FF2B5EF4-FFF2-40B4-BE49-F238E27FC236}">
                <a16:creationId xmlns:a16="http://schemas.microsoft.com/office/drawing/2014/main" id="{8CB5B0BF-8885-8769-A246-1688C3C325EF}"/>
              </a:ext>
            </a:extLst>
          </p:cNvPr>
          <p:cNvSpPr>
            <a:spLocks noGrp="1"/>
          </p:cNvSpPr>
          <p:nvPr>
            <p:ph type="sldNum" sz="quarter" idx="5"/>
          </p:nvPr>
        </p:nvSpPr>
        <p:spPr/>
      </p:sp>
    </p:spTree>
    <p:extLst>
      <p:ext uri="{BB962C8B-B14F-4D97-AF65-F5344CB8AC3E}">
        <p14:creationId xmlns:p14="http://schemas.microsoft.com/office/powerpoint/2010/main" val="9815699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9CE33-5A1F-EA33-6B3C-3391A52BF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EFF4E-4D30-38DF-EA87-2D536BDD0CC4}"/>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E4A61E8-984C-D2A3-7B00-E6B76BDC357C}"/>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 want to dedicate this presentation to every survivor of domestic violence.</a:t>
            </a:r>
          </a:p>
          <a:p>
            <a:endParaRPr lang="en-US" dirty="0"/>
          </a:p>
        </p:txBody>
      </p:sp>
      <p:sp>
        <p:nvSpPr>
          <p:cNvPr id="4" name="Slide Number Placeholder 3">
            <a:extLst>
              <a:ext uri="{FF2B5EF4-FFF2-40B4-BE49-F238E27FC236}">
                <a16:creationId xmlns:a16="http://schemas.microsoft.com/office/drawing/2014/main" id="{B3DCE234-EFCD-041F-4360-BDF6B82A7AF4}"/>
              </a:ext>
            </a:extLst>
          </p:cNvPr>
          <p:cNvSpPr>
            <a:spLocks noGrp="1"/>
          </p:cNvSpPr>
          <p:nvPr>
            <p:ph type="sldNum" sz="quarter" idx="5"/>
          </p:nvPr>
        </p:nvSpPr>
        <p:spPr/>
      </p:sp>
    </p:spTree>
    <p:extLst>
      <p:ext uri="{BB962C8B-B14F-4D97-AF65-F5344CB8AC3E}">
        <p14:creationId xmlns:p14="http://schemas.microsoft.com/office/powerpoint/2010/main" val="12626648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672C7-6D8B-23C5-1C93-326802543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41385-67C1-B89D-23A0-54BF37BD338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6D51902A-4B10-D833-8A62-46587BD69AFE}"/>
              </a:ext>
            </a:extLst>
          </p:cNvPr>
          <p:cNvSpPr>
            <a:spLocks noGrp="1"/>
          </p:cNvSpPr>
          <p:nvPr>
            <p:ph type="body"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51A13F5B-474C-8B38-3FC1-4745FF61AD22}"/>
              </a:ext>
            </a:extLst>
          </p:cNvPr>
          <p:cNvSpPr>
            <a:spLocks noGrp="1"/>
          </p:cNvSpPr>
          <p:nvPr>
            <p:ph type="sldNum" sz="quarter" idx="5"/>
          </p:nvPr>
        </p:nvSpPr>
        <p:spPr/>
      </p:sp>
    </p:spTree>
    <p:extLst>
      <p:ext uri="{BB962C8B-B14F-4D97-AF65-F5344CB8AC3E}">
        <p14:creationId xmlns:p14="http://schemas.microsoft.com/office/powerpoint/2010/main" val="35580606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AA037-52CE-90AC-74EE-563A22624B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F323E-CAD9-05B8-20BB-DE229ADA64B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777BB768-FAE7-3727-7A56-9C5CC9A5D762}"/>
              </a:ext>
            </a:extLst>
          </p:cNvPr>
          <p:cNvSpPr>
            <a:spLocks noGrp="1"/>
          </p:cNvSpPr>
          <p:nvPr>
            <p:ph type="body"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E255082A-A0DD-8F1E-B9B1-50F4F0962A55}"/>
              </a:ext>
            </a:extLst>
          </p:cNvPr>
          <p:cNvSpPr>
            <a:spLocks noGrp="1"/>
          </p:cNvSpPr>
          <p:nvPr>
            <p:ph type="sldNum" sz="quarter" idx="5"/>
          </p:nvPr>
        </p:nvSpPr>
        <p:spPr/>
      </p:sp>
    </p:spTree>
    <p:extLst>
      <p:ext uri="{BB962C8B-B14F-4D97-AF65-F5344CB8AC3E}">
        <p14:creationId xmlns:p14="http://schemas.microsoft.com/office/powerpoint/2010/main" val="36678847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BCC52-DB10-557D-0E8D-5BF6E9AEF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F252F-7F3C-8332-9633-907B4C8429BF}"/>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D30003F-CE6F-5EB5-DCAA-A46867AE4B9F}"/>
              </a:ext>
            </a:extLst>
          </p:cNvPr>
          <p:cNvSpPr>
            <a:spLocks noGrp="1"/>
          </p:cNvSpPr>
          <p:nvPr>
            <p:ph type="body"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CB1DDF2F-49A1-FD30-0FF3-3577F384C7DE}"/>
              </a:ext>
            </a:extLst>
          </p:cNvPr>
          <p:cNvSpPr>
            <a:spLocks noGrp="1"/>
          </p:cNvSpPr>
          <p:nvPr>
            <p:ph type="sldNum" sz="quarter" idx="5"/>
          </p:nvPr>
        </p:nvSpPr>
        <p:spPr/>
      </p:sp>
    </p:spTree>
    <p:extLst>
      <p:ext uri="{BB962C8B-B14F-4D97-AF65-F5344CB8AC3E}">
        <p14:creationId xmlns:p14="http://schemas.microsoft.com/office/powerpoint/2010/main" val="637402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2904B-C9B6-A6A4-09A3-A10E69A46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5B111-74B6-CC56-7415-08E25EA5251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368098F-2F18-807E-9BBF-A31534020D72}"/>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each line slowly</a:t>
            </a:r>
          </a:p>
          <a:p>
            <a:br>
              <a:rPr lang="en-US" dirty="0"/>
            </a:br>
            <a:br>
              <a:rPr lang="en-US" dirty="0"/>
            </a:br>
            <a:endParaRPr lang="en-US" dirty="0"/>
          </a:p>
        </p:txBody>
      </p:sp>
      <p:sp>
        <p:nvSpPr>
          <p:cNvPr id="4" name="Slide Number Placeholder 3">
            <a:extLst>
              <a:ext uri="{FF2B5EF4-FFF2-40B4-BE49-F238E27FC236}">
                <a16:creationId xmlns:a16="http://schemas.microsoft.com/office/drawing/2014/main" id="{80C33DF8-1082-78D3-6935-5099BDD8E212}"/>
              </a:ext>
            </a:extLst>
          </p:cNvPr>
          <p:cNvSpPr>
            <a:spLocks noGrp="1"/>
          </p:cNvSpPr>
          <p:nvPr>
            <p:ph type="sldNum" sz="quarter" idx="5"/>
          </p:nvPr>
        </p:nvSpPr>
        <p:spPr/>
      </p:sp>
    </p:spTree>
    <p:extLst>
      <p:ext uri="{BB962C8B-B14F-4D97-AF65-F5344CB8AC3E}">
        <p14:creationId xmlns:p14="http://schemas.microsoft.com/office/powerpoint/2010/main" val="3934997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E2547-8199-207A-9CA3-BB20FFCAA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81B6A-F308-8C33-7F90-11EC9E9BC66E}"/>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E4D3160-114C-9438-A9AB-562A2473AD11}"/>
              </a:ext>
            </a:extLst>
          </p:cNvPr>
          <p:cNvSpPr>
            <a:spLocks noGrp="1"/>
          </p:cNvSpPr>
          <p:nvPr>
            <p:ph type="body"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D6C13A16-2939-2AAE-B7D0-EDEDE4D2C751}"/>
              </a:ext>
            </a:extLst>
          </p:cNvPr>
          <p:cNvSpPr>
            <a:spLocks noGrp="1"/>
          </p:cNvSpPr>
          <p:nvPr>
            <p:ph type="sldNum" sz="quarter" idx="5"/>
          </p:nvPr>
        </p:nvSpPr>
        <p:spPr/>
      </p:sp>
    </p:spTree>
    <p:extLst>
      <p:ext uri="{BB962C8B-B14F-4D97-AF65-F5344CB8AC3E}">
        <p14:creationId xmlns:p14="http://schemas.microsoft.com/office/powerpoint/2010/main" val="14277764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90F90-D2F6-E49C-F346-E80BBB77E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3E722-8E87-627A-F04E-DA91D711BC0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7D5580D0-224D-B495-E15A-F221D82FB55C}"/>
              </a:ext>
            </a:extLst>
          </p:cNvPr>
          <p:cNvSpPr>
            <a:spLocks noGrp="1"/>
          </p:cNvSpPr>
          <p:nvPr>
            <p:ph type="body"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21694329-DBC2-ABEA-7DEA-F8189C743391}"/>
              </a:ext>
            </a:extLst>
          </p:cNvPr>
          <p:cNvSpPr>
            <a:spLocks noGrp="1"/>
          </p:cNvSpPr>
          <p:nvPr>
            <p:ph type="sldNum" sz="quarter" idx="5"/>
          </p:nvPr>
        </p:nvSpPr>
        <p:spPr/>
      </p:sp>
    </p:spTree>
    <p:extLst>
      <p:ext uri="{BB962C8B-B14F-4D97-AF65-F5344CB8AC3E}">
        <p14:creationId xmlns:p14="http://schemas.microsoft.com/office/powerpoint/2010/main" val="17944145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2EC2-136B-2B9A-E7F2-4FE63F845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50BD6-3F7F-508F-44A0-4BD24B883F1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AA5086C8-FAFA-07BD-4749-88EE14186D57}"/>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dirty="0"/>
              <a:t>AUDIO CUE: Use the same phone ringtone.</a:t>
            </a:r>
            <a:br>
              <a:rPr lang="en-US" dirty="0"/>
            </a:br>
            <a:br>
              <a:rPr lang="en-US" dirty="0"/>
            </a:br>
            <a:r>
              <a:rPr lang="en-US" dirty="0"/>
              <a:t>Look around the room, smile, and say:</a:t>
            </a:r>
            <a:br>
              <a:rPr lang="en-US" dirty="0"/>
            </a:br>
            <a:r>
              <a:rPr lang="en-US" dirty="0"/>
              <a:t>Thank you... for answering the call.</a:t>
            </a:r>
            <a:br>
              <a:rPr lang="en-US" dirty="0"/>
            </a:br>
            <a:br>
              <a:rPr lang="en-US" dirty="0"/>
            </a:br>
            <a:endParaRPr lang="en-US" dirty="0"/>
          </a:p>
        </p:txBody>
      </p:sp>
      <p:sp>
        <p:nvSpPr>
          <p:cNvPr id="4" name="Slide Number Placeholder 3">
            <a:extLst>
              <a:ext uri="{FF2B5EF4-FFF2-40B4-BE49-F238E27FC236}">
                <a16:creationId xmlns:a16="http://schemas.microsoft.com/office/drawing/2014/main" id="{0C0395E8-E070-91C4-DCE2-A24397A8E339}"/>
              </a:ext>
            </a:extLst>
          </p:cNvPr>
          <p:cNvSpPr>
            <a:spLocks noGrp="1"/>
          </p:cNvSpPr>
          <p:nvPr>
            <p:ph type="sldNum" sz="quarter" idx="5"/>
          </p:nvPr>
        </p:nvSpPr>
        <p:spPr/>
      </p:sp>
    </p:spTree>
    <p:extLst>
      <p:ext uri="{BB962C8B-B14F-4D97-AF65-F5344CB8AC3E}">
        <p14:creationId xmlns:p14="http://schemas.microsoft.com/office/powerpoint/2010/main" val="15287096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EBA3D-92B0-B54F-1E93-3A9F86016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E41BB-E800-3647-3269-543F74FCAFAA}"/>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4A59535-3489-1C04-27C6-52FFA80F9E16}"/>
              </a:ext>
            </a:extLst>
          </p:cNvPr>
          <p:cNvSpPr>
            <a:spLocks noGrp="1"/>
          </p:cNvSpPr>
          <p:nvPr>
            <p:ph type="body"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AAE361EE-FD84-0F3C-8DB5-ADED0A3D8853}"/>
              </a:ext>
            </a:extLst>
          </p:cNvPr>
          <p:cNvSpPr>
            <a:spLocks noGrp="1"/>
          </p:cNvSpPr>
          <p:nvPr>
            <p:ph type="sldNum" sz="quarter" idx="5"/>
          </p:nvPr>
        </p:nvSpPr>
        <p:spPr/>
      </p:sp>
    </p:spTree>
    <p:extLst>
      <p:ext uri="{BB962C8B-B14F-4D97-AF65-F5344CB8AC3E}">
        <p14:creationId xmlns:p14="http://schemas.microsoft.com/office/powerpoint/2010/main" val="4093345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CAA6C-3BAE-DA45-5215-6C0062D52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98ED8-E463-0700-5079-71A13106B16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72BA475-6673-4019-1479-A43DDD109D40}"/>
              </a:ext>
            </a:extLst>
          </p:cNvPr>
          <p:cNvSpPr>
            <a:spLocks noGrp="1"/>
          </p:cNvSpPr>
          <p:nvPr>
            <p:ph type="body" sz="quarter" idx="3"/>
          </p:nvPr>
        </p:nvSpPr>
        <p:spPr/>
        <p:txBody>
          <a:bodyPr/>
          <a:lstStyle/>
          <a:p>
            <a:r>
              <a:rPr lang="en-US" sz="1600" b="0" dirty="0"/>
              <a:t>Read each line slowly</a:t>
            </a:r>
            <a:br>
              <a:rPr lang="en-US" dirty="0"/>
            </a:br>
            <a:br>
              <a:rPr lang="en-US" dirty="0"/>
            </a:br>
            <a:endParaRPr lang="en-US" dirty="0"/>
          </a:p>
        </p:txBody>
      </p:sp>
      <p:sp>
        <p:nvSpPr>
          <p:cNvPr id="4" name="Slide Number Placeholder 3">
            <a:extLst>
              <a:ext uri="{FF2B5EF4-FFF2-40B4-BE49-F238E27FC236}">
                <a16:creationId xmlns:a16="http://schemas.microsoft.com/office/drawing/2014/main" id="{CA120E19-8D27-A0E1-466A-AD7F9D395D37}"/>
              </a:ext>
            </a:extLst>
          </p:cNvPr>
          <p:cNvSpPr>
            <a:spLocks noGrp="1"/>
          </p:cNvSpPr>
          <p:nvPr>
            <p:ph type="sldNum" sz="quarter" idx="5"/>
          </p:nvPr>
        </p:nvSpPr>
        <p:spPr/>
      </p:sp>
    </p:spTree>
    <p:extLst>
      <p:ext uri="{BB962C8B-B14F-4D97-AF65-F5344CB8AC3E}">
        <p14:creationId xmlns:p14="http://schemas.microsoft.com/office/powerpoint/2010/main" val="1129249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472B3-8284-6C68-A32C-C7B731F41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6013D-8C50-C626-11EC-774BADCC232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F452BAD-D501-8C29-41AD-3A87EA9FF9FD}"/>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Read each line slowly</a:t>
            </a:r>
          </a:p>
          <a:p>
            <a:br>
              <a:rPr lang="en-US" dirty="0"/>
            </a:br>
            <a:endParaRPr lang="en-US" dirty="0"/>
          </a:p>
        </p:txBody>
      </p:sp>
      <p:sp>
        <p:nvSpPr>
          <p:cNvPr id="4" name="Slide Number Placeholder 3">
            <a:extLst>
              <a:ext uri="{FF2B5EF4-FFF2-40B4-BE49-F238E27FC236}">
                <a16:creationId xmlns:a16="http://schemas.microsoft.com/office/drawing/2014/main" id="{416B307C-949E-CDDE-0D67-0781CA9E408C}"/>
              </a:ext>
            </a:extLst>
          </p:cNvPr>
          <p:cNvSpPr>
            <a:spLocks noGrp="1"/>
          </p:cNvSpPr>
          <p:nvPr>
            <p:ph type="sldNum" sz="quarter" idx="5"/>
          </p:nvPr>
        </p:nvSpPr>
        <p:spPr/>
      </p:sp>
    </p:spTree>
    <p:extLst>
      <p:ext uri="{BB962C8B-B14F-4D97-AF65-F5344CB8AC3E}">
        <p14:creationId xmlns:p14="http://schemas.microsoft.com/office/powerpoint/2010/main" val="426903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0232-80E4-64DF-2FDB-365FB771E9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D6899B-B0A5-43CD-21DA-A1C3FB6A537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0D8523F-BF77-857F-6229-41E0E812FB1F}"/>
              </a:ext>
            </a:extLst>
          </p:cNvPr>
          <p:cNvSpPr>
            <a:spLocks noGrp="1"/>
          </p:cNvSpPr>
          <p:nvPr>
            <p:ph type="body" sz="quarter" idx="3"/>
          </p:nvPr>
        </p:nvSpPr>
        <p:spPr/>
        <p:txBody>
          <a:bodyPr/>
          <a:lstStyle/>
          <a:p>
            <a:r>
              <a:rPr lang="en-US" dirty="0"/>
              <a:t>Read each line slowly</a:t>
            </a:r>
          </a:p>
          <a:p>
            <a:endParaRPr lang="en-US" dirty="0"/>
          </a:p>
        </p:txBody>
      </p:sp>
      <p:sp>
        <p:nvSpPr>
          <p:cNvPr id="4" name="Slide Number Placeholder 3">
            <a:extLst>
              <a:ext uri="{FF2B5EF4-FFF2-40B4-BE49-F238E27FC236}">
                <a16:creationId xmlns:a16="http://schemas.microsoft.com/office/drawing/2014/main" id="{A83D3122-FFD0-18DC-43D8-6D9DBFE43FC2}"/>
              </a:ext>
            </a:extLst>
          </p:cNvPr>
          <p:cNvSpPr>
            <a:spLocks noGrp="1"/>
          </p:cNvSpPr>
          <p:nvPr>
            <p:ph type="sldNum" sz="quarter" idx="5"/>
          </p:nvPr>
        </p:nvSpPr>
        <p:spPr/>
      </p:sp>
    </p:spTree>
    <p:extLst>
      <p:ext uri="{BB962C8B-B14F-4D97-AF65-F5344CB8AC3E}">
        <p14:creationId xmlns:p14="http://schemas.microsoft.com/office/powerpoint/2010/main" val="3483573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1000">
              <a:schemeClr val="bg1"/>
            </a:gs>
            <a:gs pos="83000">
              <a:schemeClr val="accent1">
                <a:lumMod val="45000"/>
                <a:lumOff val="55000"/>
              </a:schemeClr>
            </a:gs>
            <a:gs pos="89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
        <p:nvSpPr>
          <p:cNvPr id="4" name="TextBox 3"/>
          <p:cNvSpPr txBox="1"/>
          <p:nvPr/>
        </p:nvSpPr>
        <p:spPr>
          <a:xfrm>
            <a:off x="594360" y="1572768"/>
            <a:ext cx="10561320" cy="621792"/>
          </a:xfrm>
          <a:prstGeom prst="rect">
            <a:avLst/>
          </a:prstGeom>
          <a:noFill/>
        </p:spPr>
        <p:txBody>
          <a:bodyPr wrap="square" lIns="0" tIns="0" rIns="0" bIns="0">
            <a:spAutoFit/>
          </a:bodyPr>
          <a:lstStyle/>
          <a:p>
            <a:pPr algn="ctr">
              <a:defRPr sz="3400" b="1" i="0">
                <a:solidFill>
                  <a:srgbClr val="18345C"/>
                </a:solidFill>
                <a:latin typeface="Aptos"/>
              </a:defRPr>
            </a:pPr>
            <a:r>
              <a:t>Providing Victim Advocacy</a:t>
            </a:r>
          </a:p>
        </p:txBody>
      </p:sp>
      <p:sp>
        <p:nvSpPr>
          <p:cNvPr id="5" name="TextBox 4"/>
          <p:cNvSpPr txBox="1"/>
          <p:nvPr/>
        </p:nvSpPr>
        <p:spPr>
          <a:xfrm>
            <a:off x="594360" y="2212848"/>
            <a:ext cx="10561320" cy="347472"/>
          </a:xfrm>
          <a:prstGeom prst="rect">
            <a:avLst/>
          </a:prstGeom>
          <a:noFill/>
        </p:spPr>
        <p:txBody>
          <a:bodyPr wrap="square" lIns="0" tIns="0" rIns="0" bIns="0">
            <a:spAutoFit/>
          </a:bodyPr>
          <a:lstStyle/>
          <a:p>
            <a:pPr algn="ctr">
              <a:defRPr sz="2000" b="0" i="1">
                <a:solidFill>
                  <a:srgbClr val="5C5C5C"/>
                </a:solidFill>
                <a:latin typeface="Aptos"/>
              </a:defRPr>
            </a:pPr>
            <a:r>
              <a:t>The First Conversation Can Change Everything</a:t>
            </a:r>
          </a:p>
        </p:txBody>
      </p:sp>
      <p:sp>
        <p:nvSpPr>
          <p:cNvPr id="6" name="TextBox 5"/>
          <p:cNvSpPr txBox="1"/>
          <p:nvPr/>
        </p:nvSpPr>
        <p:spPr>
          <a:xfrm>
            <a:off x="594360" y="3401568"/>
            <a:ext cx="10561320" cy="411480"/>
          </a:xfrm>
          <a:prstGeom prst="rect">
            <a:avLst/>
          </a:prstGeom>
          <a:noFill/>
        </p:spPr>
        <p:txBody>
          <a:bodyPr wrap="square" lIns="0" tIns="0" rIns="0" bIns="0">
            <a:spAutoFit/>
          </a:bodyPr>
          <a:lstStyle/>
          <a:p>
            <a:pPr algn="ctr">
              <a:defRPr sz="2400" b="1" i="0">
                <a:solidFill>
                  <a:srgbClr val="18345C"/>
                </a:solidFill>
                <a:latin typeface="Aptos"/>
              </a:defRPr>
            </a:pPr>
            <a:r>
              <a:t>Tammie Sisco</a:t>
            </a:r>
          </a:p>
        </p:txBody>
      </p:sp>
      <p:sp>
        <p:nvSpPr>
          <p:cNvPr id="7" name="TextBox 6"/>
          <p:cNvSpPr txBox="1"/>
          <p:nvPr/>
        </p:nvSpPr>
        <p:spPr>
          <a:xfrm>
            <a:off x="594360" y="3858768"/>
            <a:ext cx="10561320" cy="347472"/>
          </a:xfrm>
          <a:prstGeom prst="rect">
            <a:avLst/>
          </a:prstGeom>
          <a:noFill/>
        </p:spPr>
        <p:txBody>
          <a:bodyPr wrap="square" lIns="0" tIns="0" rIns="0" bIns="0">
            <a:spAutoFit/>
          </a:bodyPr>
          <a:lstStyle/>
          <a:p>
            <a:pPr algn="ctr">
              <a:defRPr sz="1800" b="0" i="0">
                <a:solidFill>
                  <a:srgbClr val="5C5C5C"/>
                </a:solidFill>
                <a:latin typeface="Aptos"/>
              </a:defRPr>
            </a:pPr>
            <a:r>
              <a:t>Paralegal &amp; Victim Advocate</a:t>
            </a:r>
          </a:p>
        </p:txBody>
      </p:sp>
      <p:sp>
        <p:nvSpPr>
          <p:cNvPr id="8" name="TextBox 7"/>
          <p:cNvSpPr txBox="1"/>
          <p:nvPr/>
        </p:nvSpPr>
        <p:spPr>
          <a:xfrm>
            <a:off x="594360" y="4343400"/>
            <a:ext cx="10561320" cy="347472"/>
          </a:xfrm>
          <a:prstGeom prst="rect">
            <a:avLst/>
          </a:prstGeom>
          <a:noFill/>
        </p:spPr>
        <p:txBody>
          <a:bodyPr wrap="square" lIns="0" tIns="0" rIns="0" bIns="0">
            <a:spAutoFit/>
          </a:bodyPr>
          <a:lstStyle/>
          <a:p>
            <a:pPr algn="ctr">
              <a:defRPr sz="1800" b="0" i="0">
                <a:solidFill>
                  <a:srgbClr val="5C5C5C"/>
                </a:solidFill>
                <a:latin typeface="Aptos"/>
              </a:defRPr>
            </a:pPr>
            <a:r>
              <a:t>West Tennessee Legal Services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F8BA7F-1AFD-7FFB-7E7F-A7AC6D9C748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23C683B-8788-5BC2-83A9-2B4EDC1C070B}"/>
              </a:ext>
            </a:extLst>
          </p:cNvPr>
          <p:cNvSpPr txBox="1"/>
          <p:nvPr/>
        </p:nvSpPr>
        <p:spPr>
          <a:xfrm>
            <a:off x="3541148" y="-188713"/>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a:extLst>
              <a:ext uri="{FF2B5EF4-FFF2-40B4-BE49-F238E27FC236}">
                <a16:creationId xmlns:a16="http://schemas.microsoft.com/office/drawing/2014/main" id="{F283CCDE-A2C7-F2FD-1FC9-E96A3FF8FB16}"/>
              </a:ext>
            </a:extLst>
          </p:cNvPr>
          <p:cNvSpPr txBox="1"/>
          <p:nvPr/>
        </p:nvSpPr>
        <p:spPr>
          <a:xfrm>
            <a:off x="3500731" y="239630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pic>
        <p:nvPicPr>
          <p:cNvPr id="2" name="Picture 1" descr="cd5ed681-968c-4b36-b0db-8b20ac261bb0.png">
            <a:extLst>
              <a:ext uri="{FF2B5EF4-FFF2-40B4-BE49-F238E27FC236}">
                <a16:creationId xmlns:a16="http://schemas.microsoft.com/office/drawing/2014/main" id="{792B80F5-852C-C086-CAB3-114B100A99CF}"/>
              </a:ext>
            </a:extLst>
          </p:cNvPr>
          <p:cNvPicPr>
            <a:picLocks noChangeAspect="1"/>
          </p:cNvPicPr>
          <p:nvPr/>
        </p:nvPicPr>
        <p:blipFill>
          <a:blip r:embed="rId3"/>
          <a:stretch>
            <a:fillRect/>
          </a:stretch>
        </p:blipFill>
        <p:spPr>
          <a:xfrm>
            <a:off x="11384280" y="0"/>
            <a:ext cx="804672" cy="6858000"/>
          </a:xfrm>
          <a:prstGeom prst="rect">
            <a:avLst/>
          </a:prstGeom>
        </p:spPr>
      </p:pic>
      <p:sp>
        <p:nvSpPr>
          <p:cNvPr id="7" name="TextBox 6">
            <a:extLst>
              <a:ext uri="{FF2B5EF4-FFF2-40B4-BE49-F238E27FC236}">
                <a16:creationId xmlns:a16="http://schemas.microsoft.com/office/drawing/2014/main" id="{B4F318AC-EFD4-9C33-8429-16A611C52F3F}"/>
              </a:ext>
            </a:extLst>
          </p:cNvPr>
          <p:cNvSpPr txBox="1"/>
          <p:nvPr/>
        </p:nvSpPr>
        <p:spPr>
          <a:xfrm>
            <a:off x="3050540" y="3132425"/>
            <a:ext cx="6101080" cy="400110"/>
          </a:xfrm>
          <a:prstGeom prst="rect">
            <a:avLst/>
          </a:prstGeom>
          <a:noFill/>
        </p:spPr>
        <p:txBody>
          <a:bodyPr wrap="square">
            <a:spAutoFit/>
          </a:bodyPr>
          <a:lstStyle/>
          <a:p>
            <a:pPr algn="ctr">
              <a:defRPr sz="2000" b="0" i="0">
                <a:solidFill>
                  <a:srgbClr val="18345C"/>
                </a:solidFill>
                <a:latin typeface="Aptos"/>
              </a:defRPr>
            </a:pPr>
            <a:r>
              <a:rPr lang="en-US" dirty="0"/>
              <a:t>She's been married for twelve years</a:t>
            </a:r>
          </a:p>
        </p:txBody>
      </p:sp>
      <p:sp>
        <p:nvSpPr>
          <p:cNvPr id="9" name="TextBox 8">
            <a:extLst>
              <a:ext uri="{FF2B5EF4-FFF2-40B4-BE49-F238E27FC236}">
                <a16:creationId xmlns:a16="http://schemas.microsoft.com/office/drawing/2014/main" id="{12ACA4AF-5EA1-68AB-B1D4-A1B4CDDD7A3C}"/>
              </a:ext>
            </a:extLst>
          </p:cNvPr>
          <p:cNvSpPr txBox="1"/>
          <p:nvPr/>
        </p:nvSpPr>
        <p:spPr>
          <a:xfrm>
            <a:off x="3084111" y="3531028"/>
            <a:ext cx="6100916" cy="400110"/>
          </a:xfrm>
          <a:prstGeom prst="rect">
            <a:avLst/>
          </a:prstGeom>
          <a:noFill/>
        </p:spPr>
        <p:txBody>
          <a:bodyPr wrap="square">
            <a:spAutoFit/>
          </a:bodyPr>
          <a:lstStyle/>
          <a:p>
            <a:pPr algn="ctr">
              <a:defRPr sz="2000" b="0" i="0">
                <a:solidFill>
                  <a:srgbClr val="18345C"/>
                </a:solidFill>
                <a:latin typeface="Aptos"/>
              </a:defRPr>
            </a:pPr>
            <a:r>
              <a:rPr lang="en-US"/>
              <a:t>She has two children</a:t>
            </a:r>
            <a:endParaRPr lang="en-US" dirty="0"/>
          </a:p>
        </p:txBody>
      </p:sp>
      <p:pic>
        <p:nvPicPr>
          <p:cNvPr id="14" name="Picture 13">
            <a:extLst>
              <a:ext uri="{FF2B5EF4-FFF2-40B4-BE49-F238E27FC236}">
                <a16:creationId xmlns:a16="http://schemas.microsoft.com/office/drawing/2014/main" id="{F0A991A7-2A45-18EC-717A-A7304C8BCD8E}"/>
              </a:ext>
            </a:extLst>
          </p:cNvPr>
          <p:cNvPicPr>
            <a:picLocks noChangeAspect="1"/>
          </p:cNvPicPr>
          <p:nvPr/>
        </p:nvPicPr>
        <p:blipFill>
          <a:blip r:embed="rId4"/>
          <a:stretch>
            <a:fillRect/>
          </a:stretch>
        </p:blipFill>
        <p:spPr>
          <a:xfrm>
            <a:off x="4844959" y="3929261"/>
            <a:ext cx="2499577" cy="536494"/>
          </a:xfrm>
          <a:prstGeom prst="rect">
            <a:avLst/>
          </a:prstGeom>
        </p:spPr>
      </p:pic>
      <p:pic>
        <p:nvPicPr>
          <p:cNvPr id="29" name="Picture 28">
            <a:extLst>
              <a:ext uri="{FF2B5EF4-FFF2-40B4-BE49-F238E27FC236}">
                <a16:creationId xmlns:a16="http://schemas.microsoft.com/office/drawing/2014/main" id="{2FA26CF2-1DCA-E1DF-E529-B0D637FEEA21}"/>
              </a:ext>
            </a:extLst>
          </p:cNvPr>
          <p:cNvPicPr>
            <a:picLocks noChangeAspect="1"/>
          </p:cNvPicPr>
          <p:nvPr/>
        </p:nvPicPr>
        <p:blipFill>
          <a:blip r:embed="rId5"/>
          <a:stretch>
            <a:fillRect/>
          </a:stretch>
        </p:blipFill>
        <p:spPr>
          <a:xfrm>
            <a:off x="3035543" y="4327864"/>
            <a:ext cx="6120914" cy="536494"/>
          </a:xfrm>
          <a:prstGeom prst="rect">
            <a:avLst/>
          </a:prstGeom>
        </p:spPr>
      </p:pic>
      <p:pic>
        <p:nvPicPr>
          <p:cNvPr id="36" name="Picture 35">
            <a:extLst>
              <a:ext uri="{FF2B5EF4-FFF2-40B4-BE49-F238E27FC236}">
                <a16:creationId xmlns:a16="http://schemas.microsoft.com/office/drawing/2014/main" id="{707FB68F-8E00-0007-D09B-AF386A0FAD28}"/>
              </a:ext>
            </a:extLst>
          </p:cNvPr>
          <p:cNvPicPr>
            <a:picLocks noChangeAspect="1"/>
          </p:cNvPicPr>
          <p:nvPr/>
        </p:nvPicPr>
        <p:blipFill>
          <a:blip r:embed="rId6"/>
          <a:stretch>
            <a:fillRect/>
          </a:stretch>
        </p:blipFill>
        <p:spPr>
          <a:xfrm>
            <a:off x="4329996" y="4724590"/>
            <a:ext cx="3609145" cy="536494"/>
          </a:xfrm>
          <a:prstGeom prst="rect">
            <a:avLst/>
          </a:prstGeom>
        </p:spPr>
      </p:pic>
      <p:sp>
        <p:nvSpPr>
          <p:cNvPr id="8" name="TextBox 7">
            <a:extLst>
              <a:ext uri="{FF2B5EF4-FFF2-40B4-BE49-F238E27FC236}">
                <a16:creationId xmlns:a16="http://schemas.microsoft.com/office/drawing/2014/main" id="{C9BFF7D5-5BE1-5629-CCCF-CE9F75E6E583}"/>
              </a:ext>
            </a:extLst>
          </p:cNvPr>
          <p:cNvSpPr txBox="1"/>
          <p:nvPr/>
        </p:nvSpPr>
        <p:spPr>
          <a:xfrm>
            <a:off x="3820040" y="5188508"/>
            <a:ext cx="4629056" cy="400110"/>
          </a:xfrm>
          <a:prstGeom prst="rect">
            <a:avLst/>
          </a:prstGeom>
          <a:noFill/>
        </p:spPr>
        <p:txBody>
          <a:bodyPr wrap="square" rtlCol="0">
            <a:spAutoFit/>
          </a:bodyPr>
          <a:lstStyle/>
          <a:p>
            <a:r>
              <a:rPr lang="en-US" sz="2000" dirty="0">
                <a:solidFill>
                  <a:schemeClr val="accent1">
                    <a:lumMod val="50000"/>
                  </a:schemeClr>
                </a:solidFill>
                <a:latin typeface="Aptos" panose="020B0004020202020204" pitchFamily="34" charset="0"/>
              </a:rPr>
              <a:t>He has isolated her from family &amp; friends</a:t>
            </a:r>
          </a:p>
        </p:txBody>
      </p:sp>
    </p:spTree>
    <p:extLst>
      <p:ext uri="{BB962C8B-B14F-4D97-AF65-F5344CB8AC3E}">
        <p14:creationId xmlns:p14="http://schemas.microsoft.com/office/powerpoint/2010/main" val="3540315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pic>
        <p:nvPicPr>
          <p:cNvPr id="5" name="Picture 4">
            <a:extLst>
              <a:ext uri="{FF2B5EF4-FFF2-40B4-BE49-F238E27FC236}">
                <a16:creationId xmlns:a16="http://schemas.microsoft.com/office/drawing/2014/main" id="{F8439354-9B49-FD55-CF7C-E3ECD52E4C24}"/>
              </a:ext>
            </a:extLst>
          </p:cNvPr>
          <p:cNvPicPr>
            <a:picLocks noChangeAspect="1"/>
          </p:cNvPicPr>
          <p:nvPr/>
        </p:nvPicPr>
        <p:blipFill>
          <a:blip r:embed="rId4"/>
          <a:stretch>
            <a:fillRect/>
          </a:stretch>
        </p:blipFill>
        <p:spPr>
          <a:xfrm>
            <a:off x="816406" y="2154825"/>
            <a:ext cx="10559187" cy="25483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8229276-B9C6-ED0D-196E-5F6E6F64E6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495A9BA-CB88-A728-5FED-AB8F243144A6}"/>
              </a:ext>
            </a:extLst>
          </p:cNvPr>
          <p:cNvSpPr txBox="1"/>
          <p:nvPr/>
        </p:nvSpPr>
        <p:spPr>
          <a:xfrm>
            <a:off x="2726279" y="1741337"/>
            <a:ext cx="6739136"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1">
                <a:solidFill>
                  <a:srgbClr val="18345C"/>
                </a:solidFill>
                <a:latin typeface="Aptos"/>
              </a:defRPr>
            </a:pPr>
            <a:r>
              <a:rPr lang="en-US" sz="5200" kern="1200">
                <a:solidFill>
                  <a:schemeClr val="tx2"/>
                </a:solidFill>
                <a:latin typeface="+mj-lt"/>
                <a:ea typeface="+mj-ea"/>
                <a:cs typeface="+mj-cs"/>
              </a:rPr>
              <a:t>"He threatened to kill her</a:t>
            </a:r>
          </a:p>
          <a:p>
            <a:pPr algn="ctr" defTabSz="914400">
              <a:lnSpc>
                <a:spcPct val="90000"/>
              </a:lnSpc>
              <a:spcBef>
                <a:spcPct val="0"/>
              </a:spcBef>
              <a:spcAft>
                <a:spcPts val="600"/>
              </a:spcAft>
              <a:defRPr sz="3200" b="1" i="1">
                <a:solidFill>
                  <a:srgbClr val="18345C"/>
                </a:solidFill>
                <a:latin typeface="Aptos"/>
              </a:defRPr>
            </a:pPr>
            <a:r>
              <a:rPr lang="en-US" sz="5200" kern="1200">
                <a:solidFill>
                  <a:schemeClr val="tx2"/>
                </a:solidFill>
                <a:latin typeface="+mj-lt"/>
                <a:ea typeface="+mj-ea"/>
                <a:cs typeface="+mj-cs"/>
              </a:rPr>
              <a:t>if she ever left."</a:t>
            </a:r>
          </a:p>
        </p:txBody>
      </p:sp>
      <p:pic>
        <p:nvPicPr>
          <p:cNvPr id="2" name="Picture 1" descr="cd5ed681-968c-4b36-b0db-8b20ac261bb0.png">
            <a:extLst>
              <a:ext uri="{FF2B5EF4-FFF2-40B4-BE49-F238E27FC236}">
                <a16:creationId xmlns:a16="http://schemas.microsoft.com/office/drawing/2014/main" id="{21AD0AA4-C538-4CB6-8D3F-E94889D760C0}"/>
              </a:ext>
            </a:extLst>
          </p:cNvPr>
          <p:cNvPicPr>
            <a:picLocks noChangeAspect="1"/>
          </p:cNvPicPr>
          <p:nvPr/>
        </p:nvPicPr>
        <p:blipFill>
          <a:blip r:embed="rId3"/>
          <a:stretch>
            <a:fillRect/>
          </a:stretch>
        </p:blipFill>
        <p:spPr>
          <a:xfrm>
            <a:off x="11384280" y="0"/>
            <a:ext cx="804672" cy="6858000"/>
          </a:xfrm>
          <a:prstGeom prst="rect">
            <a:avLst/>
          </a:prstGeom>
        </p:spPr>
      </p:pic>
    </p:spTree>
    <p:extLst>
      <p:ext uri="{BB962C8B-B14F-4D97-AF65-F5344CB8AC3E}">
        <p14:creationId xmlns:p14="http://schemas.microsoft.com/office/powerpoint/2010/main" val="275829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420747" y="2806261"/>
            <a:ext cx="5350506" cy="1295123"/>
          </a:xfrm>
          <a:prstGeom prst="rect">
            <a:avLst/>
          </a:prstGeom>
        </p:spPr>
        <p:txBody>
          <a:bodyPr vert="horz" lIns="91440" tIns="45720" rIns="91440" bIns="45720" rtlCol="0" anchor="b">
            <a:normAutofit lnSpcReduction="10000"/>
          </a:bodyPr>
          <a:lstStyle/>
          <a:p>
            <a:pPr algn="ctr" defTabSz="914400">
              <a:lnSpc>
                <a:spcPct val="90000"/>
              </a:lnSpc>
              <a:spcBef>
                <a:spcPct val="0"/>
              </a:spcBef>
              <a:spcAft>
                <a:spcPts val="600"/>
              </a:spcAft>
              <a:defRPr sz="3200" b="1" i="0">
                <a:solidFill>
                  <a:srgbClr val="18345C"/>
                </a:solidFill>
                <a:latin typeface="Aptos"/>
              </a:defRPr>
            </a:pPr>
            <a:r>
              <a:rPr lang="en-US" sz="9600" kern="1200" dirty="0">
                <a:solidFill>
                  <a:schemeClr val="tx2"/>
                </a:solidFill>
                <a:latin typeface="+mj-lt"/>
                <a:ea typeface="+mj-ea"/>
                <a:cs typeface="+mj-cs"/>
              </a:rPr>
              <a:t>Let's stop.</a:t>
            </a:r>
          </a:p>
        </p:txBody>
      </p:sp>
      <p:sp>
        <p:nvSpPr>
          <p:cNvPr id="4" name="TextBox 3"/>
          <p:cNvSpPr txBox="1"/>
          <p:nvPr/>
        </p:nvSpPr>
        <p:spPr>
          <a:xfrm>
            <a:off x="4418843" y="4284463"/>
            <a:ext cx="3354315" cy="403152"/>
          </a:xfrm>
          <a:prstGeom prst="rect">
            <a:avLst/>
          </a:prstGeom>
        </p:spPr>
        <p:txBody>
          <a:bodyPr vert="horz" lIns="91440" tIns="45720" rIns="91440" bIns="45720" rtlCol="0">
            <a:normAutofit lnSpcReduction="10000"/>
          </a:bodyPr>
          <a:lstStyle/>
          <a:p>
            <a:pPr algn="ctr" defTabSz="914400">
              <a:lnSpc>
                <a:spcPct val="90000"/>
              </a:lnSpc>
              <a:spcBef>
                <a:spcPts val="1000"/>
              </a:spcBef>
              <a:defRPr sz="2600" b="0" i="0">
                <a:solidFill>
                  <a:srgbClr val="5C5C5C"/>
                </a:solidFill>
                <a:latin typeface="Aptos"/>
              </a:defRPr>
            </a:pPr>
            <a:r>
              <a:rPr lang="en-US" sz="2400" kern="1200" dirty="0">
                <a:solidFill>
                  <a:schemeClr val="tx2"/>
                </a:solidFill>
                <a:latin typeface="+mn-lt"/>
                <a:ea typeface="+mn-ea"/>
                <a:cs typeface="+mn-cs"/>
              </a:rPr>
              <a:t>What's your first priority?</a:t>
            </a: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804672" y="2048951"/>
            <a:ext cx="4493608" cy="2760098"/>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3200" b="1" i="0">
                <a:solidFill>
                  <a:srgbClr val="18345C"/>
                </a:solidFill>
                <a:latin typeface="Aptos"/>
              </a:defRPr>
            </a:pPr>
            <a:r>
              <a:rPr lang="en-US" sz="4000" kern="1200" dirty="0">
                <a:solidFill>
                  <a:schemeClr val="tx2"/>
                </a:solidFill>
                <a:latin typeface="+mj-lt"/>
                <a:ea typeface="+mj-ea"/>
                <a:cs typeface="+mj-cs"/>
              </a:rPr>
              <a:t>Is it safe</a:t>
            </a:r>
          </a:p>
          <a:p>
            <a:pPr defTabSz="914400">
              <a:lnSpc>
                <a:spcPct val="90000"/>
              </a:lnSpc>
              <a:spcBef>
                <a:spcPct val="0"/>
              </a:spcBef>
              <a:spcAft>
                <a:spcPts val="600"/>
              </a:spcAft>
              <a:defRPr sz="3200" b="1" i="0">
                <a:solidFill>
                  <a:srgbClr val="18345C"/>
                </a:solidFill>
                <a:latin typeface="Aptos"/>
              </a:defRPr>
            </a:pPr>
            <a:r>
              <a:rPr lang="en-US" sz="4000" kern="1200" dirty="0">
                <a:solidFill>
                  <a:schemeClr val="tx2"/>
                </a:solidFill>
                <a:latin typeface="+mj-lt"/>
                <a:ea typeface="+mj-ea"/>
                <a:cs typeface="+mj-cs"/>
              </a:rPr>
              <a:t>for you</a:t>
            </a:r>
          </a:p>
          <a:p>
            <a:pPr defTabSz="914400">
              <a:lnSpc>
                <a:spcPct val="90000"/>
              </a:lnSpc>
              <a:spcBef>
                <a:spcPct val="0"/>
              </a:spcBef>
              <a:spcAft>
                <a:spcPts val="600"/>
              </a:spcAft>
              <a:defRPr sz="3200" b="1" i="0">
                <a:solidFill>
                  <a:srgbClr val="18345C"/>
                </a:solidFill>
                <a:latin typeface="Aptos"/>
              </a:defRPr>
            </a:pPr>
            <a:r>
              <a:rPr lang="en-US" sz="4000" kern="1200" dirty="0">
                <a:solidFill>
                  <a:schemeClr val="tx2"/>
                </a:solidFill>
                <a:latin typeface="+mj-lt"/>
                <a:ea typeface="+mj-ea"/>
                <a:cs typeface="+mj-cs"/>
              </a:rPr>
              <a:t>to talk right now?</a:t>
            </a:r>
          </a:p>
        </p:txBody>
      </p:sp>
      <p:sp>
        <p:nvSpPr>
          <p:cNvPr id="4" name="TextBox 3"/>
          <p:cNvSpPr txBox="1"/>
          <p:nvPr/>
        </p:nvSpPr>
        <p:spPr>
          <a:xfrm>
            <a:off x="6090574" y="3187481"/>
            <a:ext cx="5306084" cy="483038"/>
          </a:xfrm>
          <a:prstGeom prst="rect">
            <a:avLst/>
          </a:prstGeom>
          <a:noFill/>
          <a:ln>
            <a:noFill/>
          </a:ln>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defRPr sz="2200" b="0" i="1">
                <a:solidFill>
                  <a:srgbClr val="18345C"/>
                </a:solidFill>
                <a:latin typeface="Aptos"/>
              </a:defRPr>
            </a:pPr>
            <a:r>
              <a:rPr lang="en-US" sz="2200" dirty="0">
                <a:solidFill>
                  <a:schemeClr val="tx2"/>
                </a:solidFill>
              </a:rPr>
              <a:t>Safety begins before the story begins</a:t>
            </a: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045368" y="2043663"/>
            <a:ext cx="6105194"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endParaRPr lang="en-US" sz="5200" kern="1200" dirty="0">
              <a:solidFill>
                <a:schemeClr val="tx2"/>
              </a:solidFill>
              <a:latin typeface="+mj-lt"/>
              <a:ea typeface="+mj-ea"/>
              <a:cs typeface="+mj-cs"/>
            </a:endParaRPr>
          </a:p>
        </p:txBody>
      </p:sp>
      <p:sp>
        <p:nvSpPr>
          <p:cNvPr id="3" name="TextBox 2"/>
          <p:cNvSpPr txBox="1"/>
          <p:nvPr/>
        </p:nvSpPr>
        <p:spPr>
          <a:xfrm>
            <a:off x="3045368" y="4155103"/>
            <a:ext cx="6105194"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endParaRPr lang="en-US" sz="2400" kern="1200" dirty="0">
              <a:solidFill>
                <a:schemeClr val="tx2"/>
              </a:solidFill>
              <a:latin typeface="+mn-lt"/>
              <a:ea typeface="+mn-ea"/>
              <a:cs typeface="+mn-cs"/>
            </a:endParaRP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6D8B2187-636D-A564-28E1-7EC26FC02E92}"/>
              </a:ext>
            </a:extLst>
          </p:cNvPr>
          <p:cNvSpPr txBox="1"/>
          <p:nvPr/>
        </p:nvSpPr>
        <p:spPr>
          <a:xfrm>
            <a:off x="594360" y="1274135"/>
            <a:ext cx="10561320" cy="615553"/>
          </a:xfrm>
          <a:prstGeom prst="rect">
            <a:avLst/>
          </a:prstGeom>
          <a:noFill/>
        </p:spPr>
        <p:txBody>
          <a:bodyPr wrap="square" lIns="0" tIns="0" rIns="0" bIns="0">
            <a:spAutoFit/>
          </a:bodyPr>
          <a:lstStyle/>
          <a:p>
            <a:pPr algn="ctr">
              <a:defRPr sz="3000" b="1" i="0">
                <a:solidFill>
                  <a:srgbClr val="18345C"/>
                </a:solidFill>
                <a:latin typeface="Aptos"/>
              </a:defRPr>
            </a:pPr>
            <a:r>
              <a:rPr sz="4000" dirty="0"/>
              <a:t>Sometimes</a:t>
            </a:r>
            <a:r>
              <a:rPr dirty="0"/>
              <a:t>...</a:t>
            </a:r>
          </a:p>
        </p:txBody>
      </p:sp>
      <p:sp>
        <p:nvSpPr>
          <p:cNvPr id="6" name="TextBox 5">
            <a:extLst>
              <a:ext uri="{FF2B5EF4-FFF2-40B4-BE49-F238E27FC236}">
                <a16:creationId xmlns:a16="http://schemas.microsoft.com/office/drawing/2014/main" id="{5B242BD9-843C-5D0A-92E2-1976F5E0A685}"/>
              </a:ext>
            </a:extLst>
          </p:cNvPr>
          <p:cNvSpPr txBox="1"/>
          <p:nvPr/>
        </p:nvSpPr>
        <p:spPr>
          <a:xfrm>
            <a:off x="594360" y="3163824"/>
            <a:ext cx="10561320" cy="530352"/>
          </a:xfrm>
          <a:prstGeom prst="rect">
            <a:avLst/>
          </a:prstGeom>
          <a:noFill/>
        </p:spPr>
        <p:txBody>
          <a:bodyPr wrap="square" lIns="0" tIns="0" rIns="0" bIns="0">
            <a:spAutoFit/>
          </a:bodyPr>
          <a:lstStyle/>
          <a:p>
            <a:pPr algn="ctr">
              <a:defRPr sz="3000" b="0" i="0">
                <a:solidFill>
                  <a:srgbClr val="18345C"/>
                </a:solidFill>
                <a:latin typeface="Aptos"/>
              </a:defRPr>
            </a:pPr>
            <a:r>
              <a:rPr dirty="0"/>
              <a:t>the first conversation...</a:t>
            </a:r>
          </a:p>
        </p:txBody>
      </p:sp>
      <p:sp>
        <p:nvSpPr>
          <p:cNvPr id="7" name="TextBox 6">
            <a:extLst>
              <a:ext uri="{FF2B5EF4-FFF2-40B4-BE49-F238E27FC236}">
                <a16:creationId xmlns:a16="http://schemas.microsoft.com/office/drawing/2014/main" id="{87326F95-6984-CCA7-1A73-FE36B4CF3A2D}"/>
              </a:ext>
            </a:extLst>
          </p:cNvPr>
          <p:cNvSpPr txBox="1"/>
          <p:nvPr/>
        </p:nvSpPr>
        <p:spPr>
          <a:xfrm>
            <a:off x="594360" y="4968312"/>
            <a:ext cx="10561320" cy="615553"/>
          </a:xfrm>
          <a:prstGeom prst="rect">
            <a:avLst/>
          </a:prstGeom>
          <a:noFill/>
        </p:spPr>
        <p:txBody>
          <a:bodyPr wrap="square" lIns="0" tIns="0" rIns="0" bIns="0">
            <a:spAutoFit/>
          </a:bodyPr>
          <a:lstStyle/>
          <a:p>
            <a:pPr algn="ctr">
              <a:defRPr sz="3200" b="1" i="0">
                <a:solidFill>
                  <a:srgbClr val="18345C"/>
                </a:solidFill>
                <a:latin typeface="Aptos"/>
              </a:defRPr>
            </a:pPr>
            <a:r>
              <a:rPr sz="4000" dirty="0"/>
              <a:t>can change everything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94B820-AA50-A96C-73B1-5302528D8AE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AB893B7-0BBF-93D8-B110-DDC639942BEA}"/>
              </a:ext>
            </a:extLst>
          </p:cNvPr>
          <p:cNvGrpSpPr/>
          <p:nvPr/>
        </p:nvGrpSpPr>
        <p:grpSpPr>
          <a:xfrm>
            <a:off x="4195602" y="2663883"/>
            <a:ext cx="3800796" cy="1530235"/>
            <a:chOff x="4195602" y="3020745"/>
            <a:chExt cx="3800796" cy="1530235"/>
          </a:xfrm>
        </p:grpSpPr>
        <p:sp>
          <p:nvSpPr>
            <p:cNvPr id="4" name="TextBox 3">
              <a:extLst>
                <a:ext uri="{FF2B5EF4-FFF2-40B4-BE49-F238E27FC236}">
                  <a16:creationId xmlns:a16="http://schemas.microsoft.com/office/drawing/2014/main" id="{43AFA579-AD02-939A-EFB8-4AA19105B6CE}"/>
                </a:ext>
              </a:extLst>
            </p:cNvPr>
            <p:cNvSpPr txBox="1"/>
            <p:nvPr/>
          </p:nvSpPr>
          <p:spPr>
            <a:xfrm>
              <a:off x="4195602" y="3020745"/>
              <a:ext cx="3800796" cy="816511"/>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r>
                <a:rPr lang="en-US" sz="5200" kern="1200" dirty="0">
                  <a:solidFill>
                    <a:schemeClr val="tx2"/>
                  </a:solidFill>
                  <a:latin typeface="+mj-lt"/>
                  <a:ea typeface="+mj-ea"/>
                  <a:cs typeface="+mj-cs"/>
                </a:rPr>
                <a:t>Seeing Sarah</a:t>
              </a:r>
            </a:p>
          </p:txBody>
        </p:sp>
        <p:sp>
          <p:nvSpPr>
            <p:cNvPr id="3" name="TextBox 2">
              <a:extLst>
                <a:ext uri="{FF2B5EF4-FFF2-40B4-BE49-F238E27FC236}">
                  <a16:creationId xmlns:a16="http://schemas.microsoft.com/office/drawing/2014/main" id="{F8A62984-98B7-6779-7CDF-AA1278D97ECF}"/>
                </a:ext>
              </a:extLst>
            </p:cNvPr>
            <p:cNvSpPr txBox="1"/>
            <p:nvPr/>
          </p:nvSpPr>
          <p:spPr>
            <a:xfrm>
              <a:off x="5036430" y="4155104"/>
              <a:ext cx="2119141" cy="395876"/>
            </a:xfrm>
            <a:prstGeom prst="rect">
              <a:avLst/>
            </a:prstGeom>
          </p:spPr>
          <p:txBody>
            <a:bodyPr vert="horz" lIns="91440" tIns="45720" rIns="91440" bIns="45720" rtlCol="0">
              <a:normAutofit lnSpcReduction="10000"/>
            </a:bodyPr>
            <a:lstStyle/>
            <a:p>
              <a:pPr algn="ctr" defTabSz="914400">
                <a:lnSpc>
                  <a:spcPct val="90000"/>
                </a:lnSpc>
                <a:spcBef>
                  <a:spcPts val="1000"/>
                </a:spcBef>
                <a:defRPr sz="2000" b="1" i="0">
                  <a:solidFill>
                    <a:srgbClr val="5C5C5C"/>
                  </a:solidFill>
                  <a:latin typeface="Aptos"/>
                </a:defRPr>
              </a:pPr>
              <a:r>
                <a:rPr lang="en-US" sz="2400" kern="1200" dirty="0">
                  <a:solidFill>
                    <a:schemeClr val="tx2"/>
                  </a:solidFill>
                  <a:latin typeface="+mn-lt"/>
                  <a:ea typeface="+mn-ea"/>
                  <a:cs typeface="+mn-cs"/>
                </a:rPr>
                <a:t>CHAPTER TWO</a:t>
              </a:r>
            </a:p>
          </p:txBody>
        </p:sp>
      </p:grpSp>
      <p:pic>
        <p:nvPicPr>
          <p:cNvPr id="2" name="Picture 1" descr="cd5ed681-968c-4b36-b0db-8b20ac261bb0.png">
            <a:extLst>
              <a:ext uri="{FF2B5EF4-FFF2-40B4-BE49-F238E27FC236}">
                <a16:creationId xmlns:a16="http://schemas.microsoft.com/office/drawing/2014/main" id="{1931CD89-3578-B513-0735-1C55BFAB2B81}"/>
              </a:ext>
            </a:extLst>
          </p:cNvPr>
          <p:cNvPicPr>
            <a:picLocks noChangeAspect="1"/>
          </p:cNvPicPr>
          <p:nvPr/>
        </p:nvPicPr>
        <p:blipFill>
          <a:blip r:embed="rId3"/>
          <a:stretch>
            <a:fillRect/>
          </a:stretch>
        </p:blipFill>
        <p:spPr>
          <a:xfrm>
            <a:off x="11384280" y="0"/>
            <a:ext cx="804672" cy="6858000"/>
          </a:xfrm>
          <a:prstGeom prst="rect">
            <a:avLst/>
          </a:prstGeom>
        </p:spPr>
      </p:pic>
    </p:spTree>
    <p:extLst>
      <p:ext uri="{BB962C8B-B14F-4D97-AF65-F5344CB8AC3E}">
        <p14:creationId xmlns:p14="http://schemas.microsoft.com/office/powerpoint/2010/main" val="2544104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0A89D43-BC20-6575-43C7-7A9DA3BBFF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945BC9-58CA-5DC2-D433-D750264AA442}"/>
              </a:ext>
            </a:extLst>
          </p:cNvPr>
          <p:cNvSpPr txBox="1"/>
          <p:nvPr/>
        </p:nvSpPr>
        <p:spPr>
          <a:xfrm>
            <a:off x="3045368" y="2043663"/>
            <a:ext cx="6105194"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endParaRPr lang="en-US" sz="5200" kern="1200" dirty="0">
              <a:solidFill>
                <a:schemeClr val="tx2"/>
              </a:solidFill>
              <a:latin typeface="+mj-lt"/>
              <a:ea typeface="+mj-ea"/>
              <a:cs typeface="+mj-cs"/>
            </a:endParaRPr>
          </a:p>
        </p:txBody>
      </p:sp>
      <p:sp>
        <p:nvSpPr>
          <p:cNvPr id="3" name="TextBox 2">
            <a:extLst>
              <a:ext uri="{FF2B5EF4-FFF2-40B4-BE49-F238E27FC236}">
                <a16:creationId xmlns:a16="http://schemas.microsoft.com/office/drawing/2014/main" id="{AABD3E62-6ED8-BBBC-1D63-5AF8084B4792}"/>
              </a:ext>
            </a:extLst>
          </p:cNvPr>
          <p:cNvSpPr txBox="1"/>
          <p:nvPr/>
        </p:nvSpPr>
        <p:spPr>
          <a:xfrm>
            <a:off x="2903521" y="4251692"/>
            <a:ext cx="6105194"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endParaRPr lang="en-US" sz="2400" kern="1200" dirty="0">
              <a:solidFill>
                <a:schemeClr val="tx2"/>
              </a:solidFill>
              <a:latin typeface="+mn-lt"/>
              <a:ea typeface="+mn-ea"/>
              <a:cs typeface="+mn-cs"/>
            </a:endParaRPr>
          </a:p>
        </p:txBody>
      </p:sp>
      <p:pic>
        <p:nvPicPr>
          <p:cNvPr id="2" name="Picture 1" descr="cd5ed681-968c-4b36-b0db-8b20ac261bb0.png">
            <a:extLst>
              <a:ext uri="{FF2B5EF4-FFF2-40B4-BE49-F238E27FC236}">
                <a16:creationId xmlns:a16="http://schemas.microsoft.com/office/drawing/2014/main" id="{9E12889A-308F-344F-B0ED-7EBCF8FF28A6}"/>
              </a:ext>
            </a:extLst>
          </p:cNvPr>
          <p:cNvPicPr>
            <a:picLocks noChangeAspect="1"/>
          </p:cNvPicPr>
          <p:nvPr/>
        </p:nvPicPr>
        <p:blipFill>
          <a:blip r:embed="rId3"/>
          <a:stretch>
            <a:fillRect/>
          </a:stretch>
        </p:blipFill>
        <p:spPr>
          <a:xfrm>
            <a:off x="11384280" y="0"/>
            <a:ext cx="804672" cy="6858000"/>
          </a:xfrm>
          <a:prstGeom prst="rect">
            <a:avLst/>
          </a:prstGeom>
        </p:spPr>
      </p:pic>
      <p:pic>
        <p:nvPicPr>
          <p:cNvPr id="6" name="Picture 5">
            <a:extLst>
              <a:ext uri="{FF2B5EF4-FFF2-40B4-BE49-F238E27FC236}">
                <a16:creationId xmlns:a16="http://schemas.microsoft.com/office/drawing/2014/main" id="{D984B301-1961-0896-8014-462F99471E50}"/>
              </a:ext>
            </a:extLst>
          </p:cNvPr>
          <p:cNvPicPr>
            <a:picLocks noChangeAspect="1"/>
          </p:cNvPicPr>
          <p:nvPr/>
        </p:nvPicPr>
        <p:blipFill>
          <a:blip r:embed="rId4"/>
          <a:stretch>
            <a:fillRect/>
          </a:stretch>
        </p:blipFill>
        <p:spPr>
          <a:xfrm>
            <a:off x="676524" y="1472944"/>
            <a:ext cx="10559187" cy="1408298"/>
          </a:xfrm>
          <a:prstGeom prst="rect">
            <a:avLst/>
          </a:prstGeom>
        </p:spPr>
      </p:pic>
    </p:spTree>
    <p:extLst>
      <p:ext uri="{BB962C8B-B14F-4D97-AF65-F5344CB8AC3E}">
        <p14:creationId xmlns:p14="http://schemas.microsoft.com/office/powerpoint/2010/main" val="2581903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D7FD81D-8314-BA91-953E-635E31EB25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D163334-5800-F7EA-8DD1-7254E73BCE21}"/>
              </a:ext>
            </a:extLst>
          </p:cNvPr>
          <p:cNvSpPr txBox="1"/>
          <p:nvPr/>
        </p:nvSpPr>
        <p:spPr>
          <a:xfrm>
            <a:off x="3045368" y="2043663"/>
            <a:ext cx="6105194"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endParaRPr lang="en-US" sz="5200" kern="1200" dirty="0">
              <a:solidFill>
                <a:schemeClr val="tx2"/>
              </a:solidFill>
              <a:latin typeface="+mj-lt"/>
              <a:ea typeface="+mj-ea"/>
              <a:cs typeface="+mj-cs"/>
            </a:endParaRPr>
          </a:p>
        </p:txBody>
      </p:sp>
      <p:sp>
        <p:nvSpPr>
          <p:cNvPr id="3" name="TextBox 2">
            <a:extLst>
              <a:ext uri="{FF2B5EF4-FFF2-40B4-BE49-F238E27FC236}">
                <a16:creationId xmlns:a16="http://schemas.microsoft.com/office/drawing/2014/main" id="{401BE7DB-8249-1ECD-ADD4-B0B4319716F8}"/>
              </a:ext>
            </a:extLst>
          </p:cNvPr>
          <p:cNvSpPr txBox="1"/>
          <p:nvPr/>
        </p:nvSpPr>
        <p:spPr>
          <a:xfrm>
            <a:off x="2903521" y="4251692"/>
            <a:ext cx="6105194"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endParaRPr lang="en-US" sz="2400" kern="1200" dirty="0">
              <a:solidFill>
                <a:schemeClr val="tx2"/>
              </a:solidFill>
              <a:latin typeface="+mn-lt"/>
              <a:ea typeface="+mn-ea"/>
              <a:cs typeface="+mn-cs"/>
            </a:endParaRPr>
          </a:p>
        </p:txBody>
      </p:sp>
      <p:pic>
        <p:nvPicPr>
          <p:cNvPr id="2" name="Picture 1" descr="cd5ed681-968c-4b36-b0db-8b20ac261bb0.png">
            <a:extLst>
              <a:ext uri="{FF2B5EF4-FFF2-40B4-BE49-F238E27FC236}">
                <a16:creationId xmlns:a16="http://schemas.microsoft.com/office/drawing/2014/main" id="{FB2CD898-E19A-3ED5-7D0C-F62DC3E27340}"/>
              </a:ext>
            </a:extLst>
          </p:cNvPr>
          <p:cNvPicPr>
            <a:picLocks noChangeAspect="1"/>
          </p:cNvPicPr>
          <p:nvPr/>
        </p:nvPicPr>
        <p:blipFill>
          <a:blip r:embed="rId3"/>
          <a:stretch>
            <a:fillRect/>
          </a:stretch>
        </p:blipFill>
        <p:spPr>
          <a:xfrm>
            <a:off x="11384280" y="0"/>
            <a:ext cx="804672" cy="6858000"/>
          </a:xfrm>
          <a:prstGeom prst="rect">
            <a:avLst/>
          </a:prstGeom>
        </p:spPr>
      </p:pic>
      <p:pic>
        <p:nvPicPr>
          <p:cNvPr id="6" name="Picture 5">
            <a:extLst>
              <a:ext uri="{FF2B5EF4-FFF2-40B4-BE49-F238E27FC236}">
                <a16:creationId xmlns:a16="http://schemas.microsoft.com/office/drawing/2014/main" id="{70C0A9DA-A8A0-5B10-D1B8-C9ADD0C8E833}"/>
              </a:ext>
            </a:extLst>
          </p:cNvPr>
          <p:cNvPicPr>
            <a:picLocks noChangeAspect="1"/>
          </p:cNvPicPr>
          <p:nvPr/>
        </p:nvPicPr>
        <p:blipFill>
          <a:blip r:embed="rId4"/>
          <a:stretch>
            <a:fillRect/>
          </a:stretch>
        </p:blipFill>
        <p:spPr>
          <a:xfrm>
            <a:off x="676524" y="1472944"/>
            <a:ext cx="10559187" cy="1408298"/>
          </a:xfrm>
          <a:prstGeom prst="rect">
            <a:avLst/>
          </a:prstGeom>
        </p:spPr>
      </p:pic>
      <p:sp>
        <p:nvSpPr>
          <p:cNvPr id="8" name="TextBox 7">
            <a:extLst>
              <a:ext uri="{FF2B5EF4-FFF2-40B4-BE49-F238E27FC236}">
                <a16:creationId xmlns:a16="http://schemas.microsoft.com/office/drawing/2014/main" id="{800C961D-C639-142E-177F-31517F115983}"/>
              </a:ext>
            </a:extLst>
          </p:cNvPr>
          <p:cNvSpPr txBox="1"/>
          <p:nvPr/>
        </p:nvSpPr>
        <p:spPr>
          <a:xfrm>
            <a:off x="3046997" y="3198168"/>
            <a:ext cx="6093994" cy="461665"/>
          </a:xfrm>
          <a:prstGeom prst="rect">
            <a:avLst/>
          </a:prstGeom>
          <a:noFill/>
        </p:spPr>
        <p:txBody>
          <a:bodyPr wrap="square">
            <a:spAutoFit/>
          </a:bodyPr>
          <a:lstStyle/>
          <a:p>
            <a:pPr algn="ctr">
              <a:defRPr sz="2400" b="0" i="1">
                <a:solidFill>
                  <a:srgbClr val="18345C"/>
                </a:solidFill>
                <a:latin typeface="Aptos"/>
              </a:defRPr>
            </a:pPr>
            <a:r>
              <a:rPr lang="en-US" dirty="0"/>
              <a:t>Would anyone believe me?</a:t>
            </a:r>
          </a:p>
        </p:txBody>
      </p:sp>
    </p:spTree>
    <p:extLst>
      <p:ext uri="{BB962C8B-B14F-4D97-AF65-F5344CB8AC3E}">
        <p14:creationId xmlns:p14="http://schemas.microsoft.com/office/powerpoint/2010/main" val="2819338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F55744F-2146-8713-A747-8969D96663B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CE59E0D-BC7C-9A0C-D43E-A8AB09215C1F}"/>
              </a:ext>
            </a:extLst>
          </p:cNvPr>
          <p:cNvSpPr txBox="1"/>
          <p:nvPr/>
        </p:nvSpPr>
        <p:spPr>
          <a:xfrm>
            <a:off x="3045368" y="2043663"/>
            <a:ext cx="6105194"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endParaRPr lang="en-US" sz="5200" kern="1200" dirty="0">
              <a:solidFill>
                <a:schemeClr val="tx2"/>
              </a:solidFill>
              <a:latin typeface="+mj-lt"/>
              <a:ea typeface="+mj-ea"/>
              <a:cs typeface="+mj-cs"/>
            </a:endParaRPr>
          </a:p>
        </p:txBody>
      </p:sp>
      <p:sp>
        <p:nvSpPr>
          <p:cNvPr id="3" name="TextBox 2">
            <a:extLst>
              <a:ext uri="{FF2B5EF4-FFF2-40B4-BE49-F238E27FC236}">
                <a16:creationId xmlns:a16="http://schemas.microsoft.com/office/drawing/2014/main" id="{2C8C33E7-45BB-1E51-C7C4-B5DE3826ED6A}"/>
              </a:ext>
            </a:extLst>
          </p:cNvPr>
          <p:cNvSpPr txBox="1"/>
          <p:nvPr/>
        </p:nvSpPr>
        <p:spPr>
          <a:xfrm>
            <a:off x="2903521" y="4251692"/>
            <a:ext cx="6105194"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endParaRPr lang="en-US" sz="2400" kern="1200" dirty="0">
              <a:solidFill>
                <a:schemeClr val="tx2"/>
              </a:solidFill>
              <a:latin typeface="+mn-lt"/>
              <a:ea typeface="+mn-ea"/>
              <a:cs typeface="+mn-cs"/>
            </a:endParaRPr>
          </a:p>
        </p:txBody>
      </p:sp>
      <p:pic>
        <p:nvPicPr>
          <p:cNvPr id="2" name="Picture 1" descr="cd5ed681-968c-4b36-b0db-8b20ac261bb0.png">
            <a:extLst>
              <a:ext uri="{FF2B5EF4-FFF2-40B4-BE49-F238E27FC236}">
                <a16:creationId xmlns:a16="http://schemas.microsoft.com/office/drawing/2014/main" id="{D8D56430-B936-8312-01B7-EF71E9F4DC46}"/>
              </a:ext>
            </a:extLst>
          </p:cNvPr>
          <p:cNvPicPr>
            <a:picLocks noChangeAspect="1"/>
          </p:cNvPicPr>
          <p:nvPr/>
        </p:nvPicPr>
        <p:blipFill>
          <a:blip r:embed="rId3"/>
          <a:stretch>
            <a:fillRect/>
          </a:stretch>
        </p:blipFill>
        <p:spPr>
          <a:xfrm>
            <a:off x="11384280" y="0"/>
            <a:ext cx="804672" cy="6858000"/>
          </a:xfrm>
          <a:prstGeom prst="rect">
            <a:avLst/>
          </a:prstGeom>
        </p:spPr>
      </p:pic>
      <p:pic>
        <p:nvPicPr>
          <p:cNvPr id="6" name="Picture 5">
            <a:extLst>
              <a:ext uri="{FF2B5EF4-FFF2-40B4-BE49-F238E27FC236}">
                <a16:creationId xmlns:a16="http://schemas.microsoft.com/office/drawing/2014/main" id="{50363A50-9C82-A05F-88AE-D5051ED16654}"/>
              </a:ext>
            </a:extLst>
          </p:cNvPr>
          <p:cNvPicPr>
            <a:picLocks noChangeAspect="1"/>
          </p:cNvPicPr>
          <p:nvPr/>
        </p:nvPicPr>
        <p:blipFill>
          <a:blip r:embed="rId4"/>
          <a:stretch>
            <a:fillRect/>
          </a:stretch>
        </p:blipFill>
        <p:spPr>
          <a:xfrm>
            <a:off x="676524" y="1472944"/>
            <a:ext cx="10559187" cy="1408298"/>
          </a:xfrm>
          <a:prstGeom prst="rect">
            <a:avLst/>
          </a:prstGeom>
        </p:spPr>
      </p:pic>
      <p:sp>
        <p:nvSpPr>
          <p:cNvPr id="8" name="TextBox 7">
            <a:extLst>
              <a:ext uri="{FF2B5EF4-FFF2-40B4-BE49-F238E27FC236}">
                <a16:creationId xmlns:a16="http://schemas.microsoft.com/office/drawing/2014/main" id="{4BDDBA94-1EA8-B078-1E32-7FEF83706274}"/>
              </a:ext>
            </a:extLst>
          </p:cNvPr>
          <p:cNvSpPr txBox="1"/>
          <p:nvPr/>
        </p:nvSpPr>
        <p:spPr>
          <a:xfrm>
            <a:off x="3046997" y="3198168"/>
            <a:ext cx="6093994" cy="461665"/>
          </a:xfrm>
          <a:prstGeom prst="rect">
            <a:avLst/>
          </a:prstGeom>
          <a:noFill/>
        </p:spPr>
        <p:txBody>
          <a:bodyPr wrap="square">
            <a:spAutoFit/>
          </a:bodyPr>
          <a:lstStyle/>
          <a:p>
            <a:pPr algn="ctr">
              <a:defRPr sz="2400" b="0" i="1">
                <a:solidFill>
                  <a:srgbClr val="18345C"/>
                </a:solidFill>
                <a:latin typeface="Aptos"/>
              </a:defRPr>
            </a:pPr>
            <a:r>
              <a:rPr lang="en-US" dirty="0"/>
              <a:t>Would anyone believe me?</a:t>
            </a:r>
          </a:p>
        </p:txBody>
      </p:sp>
      <p:sp>
        <p:nvSpPr>
          <p:cNvPr id="12" name="TextBox 11">
            <a:extLst>
              <a:ext uri="{FF2B5EF4-FFF2-40B4-BE49-F238E27FC236}">
                <a16:creationId xmlns:a16="http://schemas.microsoft.com/office/drawing/2014/main" id="{3CDF17D6-3D22-D57A-5CC8-E71DED081E1B}"/>
              </a:ext>
            </a:extLst>
          </p:cNvPr>
          <p:cNvSpPr txBox="1"/>
          <p:nvPr/>
        </p:nvSpPr>
        <p:spPr>
          <a:xfrm>
            <a:off x="3046997" y="3654615"/>
            <a:ext cx="6093994" cy="461665"/>
          </a:xfrm>
          <a:prstGeom prst="rect">
            <a:avLst/>
          </a:prstGeom>
          <a:noFill/>
        </p:spPr>
        <p:txBody>
          <a:bodyPr wrap="square">
            <a:spAutoFit/>
          </a:bodyPr>
          <a:lstStyle/>
          <a:p>
            <a:pPr algn="ctr">
              <a:defRPr sz="2400" b="0" i="1">
                <a:solidFill>
                  <a:srgbClr val="18345C"/>
                </a:solidFill>
                <a:latin typeface="Aptos"/>
              </a:defRPr>
            </a:pPr>
            <a:r>
              <a:rPr lang="en-US"/>
              <a:t>Would anyone understand?</a:t>
            </a:r>
            <a:endParaRPr lang="en-US" dirty="0"/>
          </a:p>
        </p:txBody>
      </p:sp>
    </p:spTree>
    <p:extLst>
      <p:ext uri="{BB962C8B-B14F-4D97-AF65-F5344CB8AC3E}">
        <p14:creationId xmlns:p14="http://schemas.microsoft.com/office/powerpoint/2010/main" val="410444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71F084-DC7E-6E00-12B3-3BA432A8A001}"/>
              </a:ext>
            </a:extLst>
          </p:cNvPr>
          <p:cNvGrpSpPr/>
          <p:nvPr/>
        </p:nvGrpSpPr>
        <p:grpSpPr>
          <a:xfrm>
            <a:off x="3502135" y="2658463"/>
            <a:ext cx="5188034" cy="1541074"/>
            <a:chOff x="3502135" y="3142592"/>
            <a:chExt cx="5188034" cy="1541074"/>
          </a:xfrm>
        </p:grpSpPr>
        <p:sp>
          <p:nvSpPr>
            <p:cNvPr id="4" name="TextBox 3"/>
            <p:cNvSpPr txBox="1"/>
            <p:nvPr/>
          </p:nvSpPr>
          <p:spPr>
            <a:xfrm>
              <a:off x="3502731" y="3142592"/>
              <a:ext cx="5186842" cy="787727"/>
            </a:xfrm>
            <a:prstGeom prst="rect">
              <a:avLst/>
            </a:prstGeom>
          </p:spPr>
          <p:txBody>
            <a:bodyPr vert="horz" lIns="91440" tIns="45720" rIns="91440" bIns="45720" rtlCol="0" anchor="b">
              <a:normAutofit lnSpcReduction="10000"/>
            </a:bodyPr>
            <a:lstStyle/>
            <a:p>
              <a:pPr algn="ctr" defTabSz="914400">
                <a:lnSpc>
                  <a:spcPct val="90000"/>
                </a:lnSpc>
                <a:spcBef>
                  <a:spcPct val="0"/>
                </a:spcBef>
                <a:spcAft>
                  <a:spcPts val="600"/>
                </a:spcAft>
                <a:defRPr sz="3600" b="1" i="0">
                  <a:solidFill>
                    <a:srgbClr val="18345C"/>
                  </a:solidFill>
                  <a:latin typeface="Aptos"/>
                </a:defRPr>
              </a:pPr>
              <a:r>
                <a:rPr lang="en-US" sz="5200" kern="1200" dirty="0">
                  <a:solidFill>
                    <a:schemeClr val="tx2"/>
                  </a:solidFill>
                  <a:latin typeface="+mj-lt"/>
                  <a:ea typeface="+mj-ea"/>
                  <a:cs typeface="+mj-cs"/>
                </a:rPr>
                <a:t>The Call</a:t>
              </a:r>
            </a:p>
          </p:txBody>
        </p:sp>
        <p:sp>
          <p:nvSpPr>
            <p:cNvPr id="3" name="TextBox 2"/>
            <p:cNvSpPr txBox="1"/>
            <p:nvPr/>
          </p:nvSpPr>
          <p:spPr>
            <a:xfrm>
              <a:off x="3502135" y="400158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r>
                <a:rPr lang="en-US" sz="2400" kern="1200">
                  <a:solidFill>
                    <a:schemeClr val="tx2"/>
                  </a:solidFill>
                  <a:latin typeface="+mn-lt"/>
                  <a:ea typeface="+mn-ea"/>
                  <a:cs typeface="+mn-cs"/>
                </a:rPr>
                <a:t>CHAPTER ONE</a:t>
              </a:r>
            </a:p>
          </p:txBody>
        </p:sp>
      </p:grpSp>
      <p:pic>
        <p:nvPicPr>
          <p:cNvPr id="2" name="Picture 1" descr="cd5ed681-968c-4b36-b0db-8b20ac261bb0.png"/>
          <p:cNvPicPr>
            <a:picLocks noChangeAspect="1"/>
          </p:cNvPicPr>
          <p:nvPr/>
        </p:nvPicPr>
        <p:blipFill>
          <a:blip r:embed="rId5"/>
          <a:stretch>
            <a:fillRect/>
          </a:stretch>
        </p:blipFill>
        <p:spPr>
          <a:xfrm>
            <a:off x="11384280" y="0"/>
            <a:ext cx="804672" cy="6858000"/>
          </a:xfrm>
          <a:prstGeom prst="rect">
            <a:avLst/>
          </a:prstGeom>
        </p:spPr>
      </p:pic>
      <p:pic>
        <p:nvPicPr>
          <p:cNvPr id="6" name="COMTelph_Dial phone (ID 0001)_BigSoundBank.com">
            <a:hlinkClick r:id="" action="ppaction://media"/>
            <a:extLst>
              <a:ext uri="{FF2B5EF4-FFF2-40B4-BE49-F238E27FC236}">
                <a16:creationId xmlns:a16="http://schemas.microsoft.com/office/drawing/2014/main" id="{1FAF81B2-6699-5190-EAC9-796AB79DE5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419953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4A9A8B-3408-8503-2F14-5C9B5EBDE07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8A3A0F-0B25-210F-AF6C-9FC672623662}"/>
              </a:ext>
            </a:extLst>
          </p:cNvPr>
          <p:cNvSpPr txBox="1"/>
          <p:nvPr/>
        </p:nvSpPr>
        <p:spPr>
          <a:xfrm>
            <a:off x="3045368" y="2043663"/>
            <a:ext cx="6105194"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endParaRPr lang="en-US" sz="5200" kern="1200" dirty="0">
              <a:solidFill>
                <a:schemeClr val="tx2"/>
              </a:solidFill>
              <a:latin typeface="+mj-lt"/>
              <a:ea typeface="+mj-ea"/>
              <a:cs typeface="+mj-cs"/>
            </a:endParaRPr>
          </a:p>
        </p:txBody>
      </p:sp>
      <p:sp>
        <p:nvSpPr>
          <p:cNvPr id="3" name="TextBox 2">
            <a:extLst>
              <a:ext uri="{FF2B5EF4-FFF2-40B4-BE49-F238E27FC236}">
                <a16:creationId xmlns:a16="http://schemas.microsoft.com/office/drawing/2014/main" id="{412287E1-CD9C-C135-DD4F-EC1189148295}"/>
              </a:ext>
            </a:extLst>
          </p:cNvPr>
          <p:cNvSpPr txBox="1"/>
          <p:nvPr/>
        </p:nvSpPr>
        <p:spPr>
          <a:xfrm>
            <a:off x="2903521" y="4251692"/>
            <a:ext cx="6105194"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endParaRPr lang="en-US" sz="2400" kern="1200" dirty="0">
              <a:solidFill>
                <a:schemeClr val="tx2"/>
              </a:solidFill>
              <a:latin typeface="+mn-lt"/>
              <a:ea typeface="+mn-ea"/>
              <a:cs typeface="+mn-cs"/>
            </a:endParaRPr>
          </a:p>
        </p:txBody>
      </p:sp>
      <p:pic>
        <p:nvPicPr>
          <p:cNvPr id="2" name="Picture 1" descr="cd5ed681-968c-4b36-b0db-8b20ac261bb0.png">
            <a:extLst>
              <a:ext uri="{FF2B5EF4-FFF2-40B4-BE49-F238E27FC236}">
                <a16:creationId xmlns:a16="http://schemas.microsoft.com/office/drawing/2014/main" id="{52079644-2483-0FD3-CA5B-0FB95A2E0729}"/>
              </a:ext>
            </a:extLst>
          </p:cNvPr>
          <p:cNvPicPr>
            <a:picLocks noChangeAspect="1"/>
          </p:cNvPicPr>
          <p:nvPr/>
        </p:nvPicPr>
        <p:blipFill>
          <a:blip r:embed="rId3"/>
          <a:stretch>
            <a:fillRect/>
          </a:stretch>
        </p:blipFill>
        <p:spPr>
          <a:xfrm>
            <a:off x="11384280" y="0"/>
            <a:ext cx="804672" cy="6858000"/>
          </a:xfrm>
          <a:prstGeom prst="rect">
            <a:avLst/>
          </a:prstGeom>
        </p:spPr>
      </p:pic>
      <p:pic>
        <p:nvPicPr>
          <p:cNvPr id="6" name="Picture 5">
            <a:extLst>
              <a:ext uri="{FF2B5EF4-FFF2-40B4-BE49-F238E27FC236}">
                <a16:creationId xmlns:a16="http://schemas.microsoft.com/office/drawing/2014/main" id="{5B51925A-C4C6-D2A5-E44B-A036A503FA13}"/>
              </a:ext>
            </a:extLst>
          </p:cNvPr>
          <p:cNvPicPr>
            <a:picLocks noChangeAspect="1"/>
          </p:cNvPicPr>
          <p:nvPr/>
        </p:nvPicPr>
        <p:blipFill>
          <a:blip r:embed="rId4"/>
          <a:stretch>
            <a:fillRect/>
          </a:stretch>
        </p:blipFill>
        <p:spPr>
          <a:xfrm>
            <a:off x="676524" y="1472944"/>
            <a:ext cx="10559187" cy="1408298"/>
          </a:xfrm>
          <a:prstGeom prst="rect">
            <a:avLst/>
          </a:prstGeom>
        </p:spPr>
      </p:pic>
      <p:sp>
        <p:nvSpPr>
          <p:cNvPr id="8" name="TextBox 7">
            <a:extLst>
              <a:ext uri="{FF2B5EF4-FFF2-40B4-BE49-F238E27FC236}">
                <a16:creationId xmlns:a16="http://schemas.microsoft.com/office/drawing/2014/main" id="{DA2EB3FD-5595-7EE1-5C7D-16544C971133}"/>
              </a:ext>
            </a:extLst>
          </p:cNvPr>
          <p:cNvSpPr txBox="1"/>
          <p:nvPr/>
        </p:nvSpPr>
        <p:spPr>
          <a:xfrm>
            <a:off x="3046997" y="3198168"/>
            <a:ext cx="6093994" cy="461665"/>
          </a:xfrm>
          <a:prstGeom prst="rect">
            <a:avLst/>
          </a:prstGeom>
          <a:noFill/>
        </p:spPr>
        <p:txBody>
          <a:bodyPr wrap="square">
            <a:spAutoFit/>
          </a:bodyPr>
          <a:lstStyle/>
          <a:p>
            <a:pPr algn="ctr">
              <a:defRPr sz="2400" b="0" i="1">
                <a:solidFill>
                  <a:srgbClr val="18345C"/>
                </a:solidFill>
                <a:latin typeface="Aptos"/>
              </a:defRPr>
            </a:pPr>
            <a:r>
              <a:rPr lang="en-US" dirty="0"/>
              <a:t>Would anyone believe me?</a:t>
            </a:r>
          </a:p>
        </p:txBody>
      </p:sp>
      <p:sp>
        <p:nvSpPr>
          <p:cNvPr id="12" name="TextBox 11">
            <a:extLst>
              <a:ext uri="{FF2B5EF4-FFF2-40B4-BE49-F238E27FC236}">
                <a16:creationId xmlns:a16="http://schemas.microsoft.com/office/drawing/2014/main" id="{10C6A63A-C457-B553-D8FB-3A6DE81A38B8}"/>
              </a:ext>
            </a:extLst>
          </p:cNvPr>
          <p:cNvSpPr txBox="1"/>
          <p:nvPr/>
        </p:nvSpPr>
        <p:spPr>
          <a:xfrm>
            <a:off x="3046997" y="3654615"/>
            <a:ext cx="6093994" cy="461665"/>
          </a:xfrm>
          <a:prstGeom prst="rect">
            <a:avLst/>
          </a:prstGeom>
          <a:noFill/>
        </p:spPr>
        <p:txBody>
          <a:bodyPr wrap="square">
            <a:spAutoFit/>
          </a:bodyPr>
          <a:lstStyle/>
          <a:p>
            <a:pPr algn="ctr">
              <a:defRPr sz="2400" b="0" i="1">
                <a:solidFill>
                  <a:srgbClr val="18345C"/>
                </a:solidFill>
                <a:latin typeface="Aptos"/>
              </a:defRPr>
            </a:pPr>
            <a:r>
              <a:rPr lang="en-US"/>
              <a:t>Would anyone understand?</a:t>
            </a:r>
            <a:endParaRPr lang="en-US" dirty="0"/>
          </a:p>
        </p:txBody>
      </p:sp>
      <p:sp>
        <p:nvSpPr>
          <p:cNvPr id="24" name="TextBox 23">
            <a:extLst>
              <a:ext uri="{FF2B5EF4-FFF2-40B4-BE49-F238E27FC236}">
                <a16:creationId xmlns:a16="http://schemas.microsoft.com/office/drawing/2014/main" id="{D560AADE-0C1A-89B5-05EA-295B99D7AD2E}"/>
              </a:ext>
            </a:extLst>
          </p:cNvPr>
          <p:cNvSpPr txBox="1"/>
          <p:nvPr/>
        </p:nvSpPr>
        <p:spPr>
          <a:xfrm>
            <a:off x="3056568" y="4123352"/>
            <a:ext cx="6093994" cy="461665"/>
          </a:xfrm>
          <a:prstGeom prst="rect">
            <a:avLst/>
          </a:prstGeom>
          <a:noFill/>
        </p:spPr>
        <p:txBody>
          <a:bodyPr wrap="square">
            <a:spAutoFit/>
          </a:bodyPr>
          <a:lstStyle/>
          <a:p>
            <a:pPr algn="ctr">
              <a:defRPr sz="2400" b="0" i="1">
                <a:solidFill>
                  <a:srgbClr val="18345C"/>
                </a:solidFill>
                <a:latin typeface="Aptos"/>
              </a:defRPr>
            </a:pPr>
            <a:r>
              <a:rPr lang="en-US" dirty="0"/>
              <a:t>Would anyone care?</a:t>
            </a:r>
          </a:p>
        </p:txBody>
      </p:sp>
    </p:spTree>
    <p:extLst>
      <p:ext uri="{BB962C8B-B14F-4D97-AF65-F5344CB8AC3E}">
        <p14:creationId xmlns:p14="http://schemas.microsoft.com/office/powerpoint/2010/main" val="1610141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804672" y="2053641"/>
            <a:ext cx="3669161" cy="2760098"/>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3000" b="1" i="0">
                <a:solidFill>
                  <a:srgbClr val="18345C"/>
                </a:solidFill>
                <a:latin typeface="Aptos"/>
              </a:defRPr>
            </a:pPr>
            <a:r>
              <a:rPr lang="en-US" sz="3400" kern="1200">
                <a:solidFill>
                  <a:schemeClr val="tx2"/>
                </a:solidFill>
                <a:latin typeface="+mj-lt"/>
                <a:ea typeface="+mj-ea"/>
                <a:cs typeface="+mj-cs"/>
              </a:rPr>
              <a:t>Today's phone call...</a:t>
            </a:r>
          </a:p>
          <a:p>
            <a:pPr defTabSz="914400">
              <a:lnSpc>
                <a:spcPct val="90000"/>
              </a:lnSpc>
              <a:spcBef>
                <a:spcPct val="0"/>
              </a:spcBef>
              <a:spcAft>
                <a:spcPts val="600"/>
              </a:spcAft>
              <a:defRPr sz="3000" b="1" i="0">
                <a:solidFill>
                  <a:srgbClr val="18345C"/>
                </a:solidFill>
                <a:latin typeface="Aptos"/>
              </a:defRPr>
            </a:pPr>
            <a:r>
              <a:rPr lang="en-US" sz="3400" kern="1200">
                <a:solidFill>
                  <a:schemeClr val="tx2"/>
                </a:solidFill>
                <a:latin typeface="+mj-lt"/>
                <a:ea typeface="+mj-ea"/>
                <a:cs typeface="+mj-cs"/>
              </a:rPr>
              <a:t>was only</a:t>
            </a:r>
          </a:p>
          <a:p>
            <a:pPr defTabSz="914400">
              <a:lnSpc>
                <a:spcPct val="90000"/>
              </a:lnSpc>
              <a:spcBef>
                <a:spcPct val="0"/>
              </a:spcBef>
              <a:spcAft>
                <a:spcPts val="600"/>
              </a:spcAft>
              <a:defRPr sz="3000" b="1" i="0">
                <a:solidFill>
                  <a:srgbClr val="18345C"/>
                </a:solidFill>
                <a:latin typeface="Aptos"/>
              </a:defRPr>
            </a:pPr>
            <a:r>
              <a:rPr lang="en-US" sz="3400" kern="1200">
                <a:solidFill>
                  <a:schemeClr val="tx2"/>
                </a:solidFill>
                <a:latin typeface="+mj-lt"/>
                <a:ea typeface="+mj-ea"/>
                <a:cs typeface="+mj-cs"/>
              </a:rPr>
              <a:t>one chapter</a:t>
            </a:r>
          </a:p>
          <a:p>
            <a:pPr defTabSz="914400">
              <a:lnSpc>
                <a:spcPct val="90000"/>
              </a:lnSpc>
              <a:spcBef>
                <a:spcPct val="0"/>
              </a:spcBef>
              <a:spcAft>
                <a:spcPts val="600"/>
              </a:spcAft>
              <a:defRPr sz="3000" b="1" i="0">
                <a:solidFill>
                  <a:srgbClr val="18345C"/>
                </a:solidFill>
                <a:latin typeface="Aptos"/>
              </a:defRPr>
            </a:pPr>
            <a:r>
              <a:rPr lang="en-US" sz="3400" kern="1200">
                <a:solidFill>
                  <a:schemeClr val="tx2"/>
                </a:solidFill>
                <a:latin typeface="+mj-lt"/>
                <a:ea typeface="+mj-ea"/>
                <a:cs typeface="+mj-cs"/>
              </a:rPr>
              <a:t>of Sarah's story</a:t>
            </a:r>
          </a:p>
        </p:txBody>
      </p:sp>
      <p:sp>
        <p:nvSpPr>
          <p:cNvPr id="4" name="TextBox 3"/>
          <p:cNvSpPr txBox="1"/>
          <p:nvPr/>
        </p:nvSpPr>
        <p:spPr>
          <a:xfrm>
            <a:off x="6090574" y="801866"/>
            <a:ext cx="5306084" cy="5230634"/>
          </a:xfrm>
          <a:prstGeom prst="rect">
            <a:avLst/>
          </a:prstGeom>
          <a:noFill/>
          <a:ln>
            <a:noFill/>
          </a:ln>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defRPr sz="2400" b="0" i="0">
                <a:solidFill>
                  <a:srgbClr val="5C5C5C"/>
                </a:solidFill>
                <a:latin typeface="Aptos"/>
              </a:defRPr>
            </a:pPr>
            <a:r>
              <a:rPr lang="en-US" sz="2400">
                <a:solidFill>
                  <a:schemeClr val="tx2"/>
                </a:solidFill>
              </a:rPr>
              <a:t>The abuse began years earlier</a:t>
            </a: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pic>
        <p:nvPicPr>
          <p:cNvPr id="17" name="Picture 16">
            <a:extLst>
              <a:ext uri="{FF2B5EF4-FFF2-40B4-BE49-F238E27FC236}">
                <a16:creationId xmlns:a16="http://schemas.microsoft.com/office/drawing/2014/main" id="{987F24B6-892D-67B2-3FB5-993B6DF6790E}"/>
              </a:ext>
            </a:extLst>
          </p:cNvPr>
          <p:cNvPicPr>
            <a:picLocks noChangeAspect="1"/>
          </p:cNvPicPr>
          <p:nvPr/>
        </p:nvPicPr>
        <p:blipFill>
          <a:blip r:embed="rId4"/>
          <a:stretch>
            <a:fillRect/>
          </a:stretch>
        </p:blipFill>
        <p:spPr>
          <a:xfrm>
            <a:off x="2458234" y="335025"/>
            <a:ext cx="6833572" cy="587260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640080" y="1243013"/>
            <a:ext cx="3855720" cy="4371974"/>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3200" b="1" i="0">
                <a:solidFill>
                  <a:srgbClr val="18345C"/>
                </a:solidFill>
                <a:latin typeface="Aptos"/>
              </a:defRPr>
            </a:pPr>
            <a:r>
              <a:rPr lang="en-US" sz="3600" kern="1200">
                <a:solidFill>
                  <a:schemeClr val="tx2"/>
                </a:solidFill>
                <a:latin typeface="+mj-lt"/>
                <a:ea typeface="+mj-ea"/>
                <a:cs typeface="+mj-cs"/>
              </a:rPr>
              <a:t>Imagine...</a:t>
            </a:r>
          </a:p>
          <a:p>
            <a:pPr defTabSz="914400">
              <a:lnSpc>
                <a:spcPct val="90000"/>
              </a:lnSpc>
              <a:spcBef>
                <a:spcPct val="0"/>
              </a:spcBef>
              <a:spcAft>
                <a:spcPts val="600"/>
              </a:spcAft>
              <a:defRPr sz="3200" b="1" i="0">
                <a:solidFill>
                  <a:srgbClr val="18345C"/>
                </a:solidFill>
                <a:latin typeface="Aptos"/>
              </a:defRPr>
            </a:pPr>
            <a:r>
              <a:rPr lang="en-US" sz="3600" kern="1200">
                <a:solidFill>
                  <a:schemeClr val="tx2"/>
                </a:solidFill>
                <a:latin typeface="+mj-lt"/>
                <a:ea typeface="+mj-ea"/>
                <a:cs typeface="+mj-cs"/>
              </a:rPr>
              <a:t>living like this</a:t>
            </a:r>
          </a:p>
          <a:p>
            <a:pPr defTabSz="914400">
              <a:lnSpc>
                <a:spcPct val="90000"/>
              </a:lnSpc>
              <a:spcBef>
                <a:spcPct val="0"/>
              </a:spcBef>
              <a:spcAft>
                <a:spcPts val="600"/>
              </a:spcAft>
              <a:defRPr sz="3200" b="1" i="0">
                <a:solidFill>
                  <a:srgbClr val="18345C"/>
                </a:solidFill>
                <a:latin typeface="Aptos"/>
              </a:defRPr>
            </a:pPr>
            <a:r>
              <a:rPr lang="en-US" sz="3600" kern="1200">
                <a:solidFill>
                  <a:schemeClr val="tx2"/>
                </a:solidFill>
                <a:latin typeface="+mj-lt"/>
                <a:ea typeface="+mj-ea"/>
                <a:cs typeface="+mj-cs"/>
              </a:rPr>
              <a:t>for twelve years</a:t>
            </a:r>
          </a:p>
        </p:txBody>
      </p:sp>
      <p:sp>
        <p:nvSpPr>
          <p:cNvPr id="4" name="TextBox 3"/>
          <p:cNvSpPr txBox="1"/>
          <p:nvPr/>
        </p:nvSpPr>
        <p:spPr>
          <a:xfrm>
            <a:off x="6172200" y="804672"/>
            <a:ext cx="5221224" cy="5230368"/>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defRPr sz="2600" b="0" i="0">
                <a:solidFill>
                  <a:srgbClr val="5C5C5C"/>
                </a:solidFill>
                <a:latin typeface="Aptos"/>
              </a:defRPr>
            </a:pPr>
            <a:r>
              <a:rPr lang="en-US" sz="2600">
                <a:solidFill>
                  <a:schemeClr val="tx2"/>
                </a:solidFill>
              </a:rPr>
              <a:t>How would that change you?</a:t>
            </a: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D811052-8769-3B85-C4C0-2197931FD871}"/>
              </a:ext>
            </a:extLst>
          </p:cNvPr>
          <p:cNvGrpSpPr/>
          <p:nvPr/>
        </p:nvGrpSpPr>
        <p:grpSpPr>
          <a:xfrm>
            <a:off x="3043403" y="2424051"/>
            <a:ext cx="6105194" cy="2009899"/>
            <a:chOff x="3045368" y="2043663"/>
            <a:chExt cx="6105194" cy="2793519"/>
          </a:xfrm>
        </p:grpSpPr>
        <p:sp>
          <p:nvSpPr>
            <p:cNvPr id="3" name="TextBox 2"/>
            <p:cNvSpPr txBox="1"/>
            <p:nvPr/>
          </p:nvSpPr>
          <p:spPr>
            <a:xfrm>
              <a:off x="3045368" y="2043663"/>
              <a:ext cx="6105194" cy="2031055"/>
            </a:xfrm>
            <a:prstGeom prst="rect">
              <a:avLst/>
            </a:prstGeom>
          </p:spPr>
          <p:txBody>
            <a:bodyPr vert="horz" lIns="91440" tIns="45720" rIns="91440" bIns="45720" rtlCol="0" anchor="b">
              <a:normAutofit lnSpcReduction="10000"/>
            </a:bodyPr>
            <a:lstStyle/>
            <a:p>
              <a:pPr algn="ctr" defTabSz="914400">
                <a:lnSpc>
                  <a:spcPct val="90000"/>
                </a:lnSpc>
                <a:spcBef>
                  <a:spcPct val="0"/>
                </a:spcBef>
                <a:spcAft>
                  <a:spcPts val="600"/>
                </a:spcAft>
                <a:defRPr sz="3200" b="1" i="0">
                  <a:solidFill>
                    <a:srgbClr val="18345C"/>
                  </a:solidFill>
                  <a:latin typeface="Aptos"/>
                </a:defRPr>
              </a:pPr>
              <a:r>
                <a:rPr lang="en-US" sz="4800" kern="1200" dirty="0">
                  <a:solidFill>
                    <a:schemeClr val="tx2"/>
                  </a:solidFill>
                  <a:latin typeface="+mj-lt"/>
                  <a:ea typeface="+mj-ea"/>
                  <a:cs typeface="+mj-cs"/>
                </a:rPr>
                <a:t>Sarah didn't call</a:t>
              </a:r>
            </a:p>
            <a:p>
              <a:pPr algn="ctr" defTabSz="914400">
                <a:lnSpc>
                  <a:spcPct val="90000"/>
                </a:lnSpc>
                <a:spcBef>
                  <a:spcPct val="0"/>
                </a:spcBef>
                <a:spcAft>
                  <a:spcPts val="600"/>
                </a:spcAft>
                <a:defRPr sz="3200" b="1" i="0">
                  <a:solidFill>
                    <a:srgbClr val="18345C"/>
                  </a:solidFill>
                  <a:latin typeface="Aptos"/>
                </a:defRPr>
              </a:pPr>
              <a:r>
                <a:rPr lang="en-US" sz="4800" kern="1200" dirty="0">
                  <a:solidFill>
                    <a:schemeClr val="tx2"/>
                  </a:solidFill>
                  <a:latin typeface="+mj-lt"/>
                  <a:ea typeface="+mj-ea"/>
                  <a:cs typeface="+mj-cs"/>
                </a:rPr>
                <a:t>because she was weak</a:t>
              </a:r>
            </a:p>
          </p:txBody>
        </p:sp>
        <p:sp>
          <p:nvSpPr>
            <p:cNvPr id="4" name="TextBox 3"/>
            <p:cNvSpPr txBox="1"/>
            <p:nvPr/>
          </p:nvSpPr>
          <p:spPr>
            <a:xfrm>
              <a:off x="3045368" y="4155103"/>
              <a:ext cx="6105194" cy="682079"/>
            </a:xfrm>
            <a:prstGeom prst="rect">
              <a:avLst/>
            </a:prstGeom>
          </p:spPr>
          <p:txBody>
            <a:bodyPr vert="horz" lIns="91440" tIns="45720" rIns="91440" bIns="45720" rtlCol="0">
              <a:normAutofit/>
            </a:bodyPr>
            <a:lstStyle/>
            <a:p>
              <a:pPr algn="ctr" defTabSz="914400">
                <a:lnSpc>
                  <a:spcPct val="90000"/>
                </a:lnSpc>
                <a:spcBef>
                  <a:spcPts val="1000"/>
                </a:spcBef>
                <a:spcAft>
                  <a:spcPts val="600"/>
                </a:spcAft>
                <a:defRPr sz="3000" b="1" i="0">
                  <a:solidFill>
                    <a:srgbClr val="5C5C5C"/>
                  </a:solidFill>
                  <a:latin typeface="Aptos"/>
                </a:defRPr>
              </a:pPr>
              <a:r>
                <a:rPr lang="en-US" sz="2400" kern="1200">
                  <a:solidFill>
                    <a:schemeClr val="tx2"/>
                  </a:solidFill>
                  <a:latin typeface="+mn-lt"/>
                  <a:ea typeface="+mn-ea"/>
                  <a:cs typeface="+mn-cs"/>
                </a:rPr>
                <a:t>She called because she found the courage</a:t>
              </a:r>
            </a:p>
          </p:txBody>
        </p:sp>
      </p:gr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EF85D55-B929-04C7-04CD-BECFC3FEAF8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FF872A-7A7E-5AB9-4915-4A4EC6CE2E03}"/>
              </a:ext>
            </a:extLst>
          </p:cNvPr>
          <p:cNvSpPr txBox="1"/>
          <p:nvPr/>
        </p:nvSpPr>
        <p:spPr>
          <a:xfrm>
            <a:off x="3045368" y="2043663"/>
            <a:ext cx="6105194"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endParaRPr lang="en-US" sz="48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EC7A24B0-CD65-1452-87AB-2E968D083006}"/>
              </a:ext>
            </a:extLst>
          </p:cNvPr>
          <p:cNvSpPr txBox="1"/>
          <p:nvPr/>
        </p:nvSpPr>
        <p:spPr>
          <a:xfrm>
            <a:off x="3045368" y="4155103"/>
            <a:ext cx="6105194" cy="682079"/>
          </a:xfrm>
          <a:prstGeom prst="rect">
            <a:avLst/>
          </a:prstGeom>
        </p:spPr>
        <p:txBody>
          <a:bodyPr vert="horz" lIns="91440" tIns="45720" rIns="91440" bIns="45720" rtlCol="0">
            <a:normAutofit/>
          </a:bodyPr>
          <a:lstStyle/>
          <a:p>
            <a:pPr algn="ctr" defTabSz="914400">
              <a:lnSpc>
                <a:spcPct val="90000"/>
              </a:lnSpc>
              <a:spcBef>
                <a:spcPts val="1000"/>
              </a:spcBef>
              <a:spcAft>
                <a:spcPts val="600"/>
              </a:spcAft>
              <a:defRPr sz="3000" b="1" i="0">
                <a:solidFill>
                  <a:srgbClr val="5C5C5C"/>
                </a:solidFill>
                <a:latin typeface="Aptos"/>
              </a:defRPr>
            </a:pPr>
            <a:endParaRPr lang="en-US" sz="2400" kern="1200" dirty="0">
              <a:solidFill>
                <a:schemeClr val="tx2"/>
              </a:solidFill>
              <a:latin typeface="+mn-lt"/>
              <a:ea typeface="+mn-ea"/>
              <a:cs typeface="+mn-cs"/>
            </a:endParaRPr>
          </a:p>
        </p:txBody>
      </p:sp>
      <p:pic>
        <p:nvPicPr>
          <p:cNvPr id="2" name="Picture 1" descr="cd5ed681-968c-4b36-b0db-8b20ac261bb0.png">
            <a:extLst>
              <a:ext uri="{FF2B5EF4-FFF2-40B4-BE49-F238E27FC236}">
                <a16:creationId xmlns:a16="http://schemas.microsoft.com/office/drawing/2014/main" id="{84027907-9E4D-BF92-EDAE-5EE91FDE8A11}"/>
              </a:ext>
            </a:extLst>
          </p:cNvPr>
          <p:cNvPicPr>
            <a:picLocks noChangeAspect="1"/>
          </p:cNvPicPr>
          <p:nvPr/>
        </p:nvPicPr>
        <p:blipFill>
          <a:blip r:embed="rId3"/>
          <a:stretch>
            <a:fillRect/>
          </a:stretch>
        </p:blipFill>
        <p:spPr>
          <a:xfrm>
            <a:off x="11384280" y="0"/>
            <a:ext cx="804672" cy="6858000"/>
          </a:xfrm>
          <a:prstGeom prst="rect">
            <a:avLst/>
          </a:prstGeom>
        </p:spPr>
      </p:pic>
      <p:pic>
        <p:nvPicPr>
          <p:cNvPr id="6" name="Picture 5">
            <a:extLst>
              <a:ext uri="{FF2B5EF4-FFF2-40B4-BE49-F238E27FC236}">
                <a16:creationId xmlns:a16="http://schemas.microsoft.com/office/drawing/2014/main" id="{2B897B11-A5EC-8619-CF3D-29A27BAAAF05}"/>
              </a:ext>
            </a:extLst>
          </p:cNvPr>
          <p:cNvPicPr>
            <a:picLocks noChangeAspect="1"/>
          </p:cNvPicPr>
          <p:nvPr/>
        </p:nvPicPr>
        <p:blipFill>
          <a:blip r:embed="rId4"/>
          <a:stretch>
            <a:fillRect/>
          </a:stretch>
        </p:blipFill>
        <p:spPr>
          <a:xfrm>
            <a:off x="412699" y="1593945"/>
            <a:ext cx="10559187" cy="3670110"/>
          </a:xfrm>
          <a:prstGeom prst="rect">
            <a:avLst/>
          </a:prstGeom>
        </p:spPr>
      </p:pic>
    </p:spTree>
    <p:extLst>
      <p:ext uri="{BB962C8B-B14F-4D97-AF65-F5344CB8AC3E}">
        <p14:creationId xmlns:p14="http://schemas.microsoft.com/office/powerpoint/2010/main" val="1725574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A44ACB-E02E-5EC8-EF9E-46AF468B7140}"/>
              </a:ext>
            </a:extLst>
          </p:cNvPr>
          <p:cNvGrpSpPr/>
          <p:nvPr/>
        </p:nvGrpSpPr>
        <p:grpSpPr>
          <a:xfrm>
            <a:off x="3501983" y="2873926"/>
            <a:ext cx="5188034" cy="1110149"/>
            <a:chOff x="3502135" y="1542402"/>
            <a:chExt cx="5188034" cy="3141264"/>
          </a:xfrm>
        </p:grpSpPr>
        <p:sp>
          <p:nvSpPr>
            <p:cNvPr id="4" name="TextBox 3"/>
            <p:cNvSpPr txBox="1"/>
            <p:nvPr/>
          </p:nvSpPr>
          <p:spPr>
            <a:xfrm>
              <a:off x="3502731" y="1542402"/>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600" b="1" i="0">
                  <a:solidFill>
                    <a:srgbClr val="18345C"/>
                  </a:solidFill>
                  <a:latin typeface="Aptos"/>
                </a:defRPr>
              </a:pPr>
              <a:r>
                <a:rPr lang="en-US" sz="5200" kern="1200" dirty="0">
                  <a:solidFill>
                    <a:schemeClr val="tx2"/>
                  </a:solidFill>
                  <a:latin typeface="+mj-lt"/>
                  <a:ea typeface="+mj-ea"/>
                  <a:cs typeface="+mj-cs"/>
                </a:rPr>
                <a:t>The Choices</a:t>
              </a:r>
            </a:p>
          </p:txBody>
        </p:sp>
        <p:sp>
          <p:nvSpPr>
            <p:cNvPr id="3" name="TextBox 2"/>
            <p:cNvSpPr txBox="1"/>
            <p:nvPr/>
          </p:nvSpPr>
          <p:spPr>
            <a:xfrm>
              <a:off x="3502135" y="4001587"/>
              <a:ext cx="5188034" cy="682079"/>
            </a:xfrm>
            <a:prstGeom prst="rect">
              <a:avLst/>
            </a:prstGeom>
          </p:spPr>
          <p:txBody>
            <a:bodyPr vert="horz" lIns="91440" tIns="45720" rIns="91440" bIns="45720" rtlCol="0">
              <a:normAutofit fontScale="55000" lnSpcReduction="20000"/>
            </a:bodyPr>
            <a:lstStyle/>
            <a:p>
              <a:pPr algn="ctr" defTabSz="914400">
                <a:lnSpc>
                  <a:spcPct val="90000"/>
                </a:lnSpc>
                <a:spcBef>
                  <a:spcPts val="1000"/>
                </a:spcBef>
                <a:defRPr sz="2000" b="1" i="0">
                  <a:solidFill>
                    <a:srgbClr val="5C5C5C"/>
                  </a:solidFill>
                  <a:latin typeface="Aptos"/>
                </a:defRPr>
              </a:pPr>
              <a:r>
                <a:rPr lang="en-US" sz="2400" kern="1200">
                  <a:solidFill>
                    <a:schemeClr val="tx2"/>
                  </a:solidFill>
                  <a:latin typeface="+mn-lt"/>
                  <a:ea typeface="+mn-ea"/>
                  <a:cs typeface="+mn-cs"/>
                </a:rPr>
                <a:t>CHAPTER THREE</a:t>
              </a:r>
            </a:p>
          </p:txBody>
        </p:sp>
      </p:gr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2596055" y="1855400"/>
            <a:ext cx="6999890" cy="1029690"/>
          </a:xfrm>
          <a:prstGeom prst="rect">
            <a:avLst/>
          </a:prstGeom>
        </p:spPr>
        <p:txBody>
          <a:bodyPr vert="horz" lIns="91440" tIns="45720" rIns="91440" bIns="45720" rtlCol="0" anchor="b">
            <a:noAutofit/>
          </a:bodyPr>
          <a:lstStyle/>
          <a:p>
            <a:pPr algn="ctr" defTabSz="914400">
              <a:lnSpc>
                <a:spcPct val="90000"/>
              </a:lnSpc>
              <a:spcBef>
                <a:spcPct val="0"/>
              </a:spcBef>
              <a:spcAft>
                <a:spcPts val="600"/>
              </a:spcAft>
              <a:defRPr sz="3600" b="1" i="1">
                <a:solidFill>
                  <a:srgbClr val="18345C"/>
                </a:solidFill>
                <a:latin typeface="Aptos"/>
              </a:defRPr>
            </a:pPr>
            <a:r>
              <a:rPr lang="en-US" sz="6000" kern="1200" dirty="0">
                <a:solidFill>
                  <a:schemeClr val="tx2"/>
                </a:solidFill>
                <a:latin typeface="+mj-lt"/>
                <a:ea typeface="+mj-ea"/>
                <a:cs typeface="+mj-cs"/>
              </a:rPr>
              <a:t>"What should I do?"</a:t>
            </a:r>
          </a:p>
        </p:txBody>
      </p:sp>
      <p:sp>
        <p:nvSpPr>
          <p:cNvPr id="4" name="TextBox 3"/>
          <p:cNvSpPr txBox="1"/>
          <p:nvPr/>
        </p:nvSpPr>
        <p:spPr>
          <a:xfrm>
            <a:off x="1179226" y="3626069"/>
            <a:ext cx="6083422" cy="735090"/>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000" b="0" i="0">
                <a:solidFill>
                  <a:srgbClr val="5C5C5C"/>
                </a:solidFill>
                <a:latin typeface="Aptos"/>
              </a:defRPr>
            </a:pPr>
            <a:r>
              <a:rPr lang="en-US" sz="2000" dirty="0">
                <a:solidFill>
                  <a:schemeClr val="tx2"/>
                </a:solidFill>
              </a:rPr>
              <a:t>Sarah isn't asking us to make the decision</a:t>
            </a:r>
          </a:p>
          <a:p>
            <a:pPr indent="-228600" defTabSz="914400">
              <a:lnSpc>
                <a:spcPct val="90000"/>
              </a:lnSpc>
              <a:spcBef>
                <a:spcPts val="0"/>
              </a:spcBef>
              <a:spcAft>
                <a:spcPts val="600"/>
              </a:spcAft>
              <a:buFont typeface="Arial" panose="020B0604020202020204" pitchFamily="34" charset="0"/>
              <a:buChar char="•"/>
              <a:defRPr sz="2000" b="0" i="0">
                <a:solidFill>
                  <a:srgbClr val="5C5C5C"/>
                </a:solidFill>
                <a:latin typeface="Aptos"/>
              </a:defRPr>
            </a:pPr>
            <a:r>
              <a:rPr lang="en-US" sz="2000" dirty="0">
                <a:solidFill>
                  <a:schemeClr val="tx2"/>
                </a:solidFill>
              </a:rPr>
              <a:t>She is asking us to help her understand her options</a:t>
            </a: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r>
              <a:rPr lang="en-US" sz="3600" kern="1200" dirty="0">
                <a:solidFill>
                  <a:schemeClr val="tx2"/>
                </a:solidFill>
                <a:latin typeface="+mj-lt"/>
                <a:ea typeface="+mj-ea"/>
                <a:cs typeface="+mj-cs"/>
              </a:rPr>
              <a:t>Our instinct is to tell Sarah</a:t>
            </a:r>
          </a:p>
          <a:p>
            <a:pPr algn="ctr" defTabSz="914400">
              <a:lnSpc>
                <a:spcPct val="90000"/>
              </a:lnSpc>
              <a:spcBef>
                <a:spcPct val="0"/>
              </a:spcBef>
              <a:spcAft>
                <a:spcPts val="600"/>
              </a:spcAft>
              <a:defRPr sz="3000" b="1" i="0">
                <a:solidFill>
                  <a:srgbClr val="18345C"/>
                </a:solidFill>
                <a:latin typeface="Aptos"/>
              </a:defRPr>
            </a:pPr>
            <a:r>
              <a:rPr lang="en-US" sz="3600" kern="1200" dirty="0">
                <a:solidFill>
                  <a:schemeClr val="tx2"/>
                </a:solidFill>
                <a:latin typeface="+mj-lt"/>
                <a:ea typeface="+mj-ea"/>
                <a:cs typeface="+mj-cs"/>
              </a:rPr>
              <a:t>what we think she should do</a:t>
            </a:r>
          </a:p>
        </p:txBody>
      </p:sp>
      <p:sp>
        <p:nvSpPr>
          <p:cNvPr id="4" name="TextBox 3"/>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r>
              <a:rPr lang="en-US" sz="2600" dirty="0">
                <a:solidFill>
                  <a:schemeClr val="tx2"/>
                </a:solidFill>
              </a:rPr>
              <a:t>Advocacy is not about taking control</a:t>
            </a:r>
          </a:p>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r>
              <a:rPr lang="en-US" sz="2600" dirty="0">
                <a:solidFill>
                  <a:schemeClr val="tx2"/>
                </a:solidFill>
              </a:rPr>
              <a:t>It's about giving it back</a:t>
            </a:r>
          </a:p>
        </p:txBody>
      </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1A38210-0507-81C0-2C16-9C208561DB25}"/>
              </a:ext>
            </a:extLst>
          </p:cNvPr>
          <p:cNvGrpSpPr/>
          <p:nvPr/>
        </p:nvGrpSpPr>
        <p:grpSpPr>
          <a:xfrm>
            <a:off x="3371009" y="2489970"/>
            <a:ext cx="5449982" cy="1878060"/>
            <a:chOff x="3371161" y="1741337"/>
            <a:chExt cx="5449982" cy="3141264"/>
          </a:xfrm>
        </p:grpSpPr>
        <p:sp>
          <p:nvSpPr>
            <p:cNvPr id="3" name="TextBox 2"/>
            <p:cNvSpPr txBox="1"/>
            <p:nvPr/>
          </p:nvSpPr>
          <p:spPr>
            <a:xfrm>
              <a:off x="3371787" y="1741337"/>
              <a:ext cx="5448730" cy="2387918"/>
            </a:xfrm>
            <a:prstGeom prst="rect">
              <a:avLst/>
            </a:prstGeom>
          </p:spPr>
          <p:txBody>
            <a:bodyPr vert="horz" lIns="91440" tIns="45720" rIns="91440" bIns="45720" rtlCol="0" anchor="b">
              <a:normAutofit lnSpcReduction="10000"/>
            </a:bodyPr>
            <a:lstStyle/>
            <a:p>
              <a:pPr algn="ctr" defTabSz="914400">
                <a:lnSpc>
                  <a:spcPct val="90000"/>
                </a:lnSpc>
                <a:spcBef>
                  <a:spcPct val="0"/>
                </a:spcBef>
                <a:spcAft>
                  <a:spcPts val="600"/>
                </a:spcAft>
                <a:defRPr sz="3000" b="1" i="0">
                  <a:solidFill>
                    <a:srgbClr val="18345C"/>
                  </a:solidFill>
                  <a:latin typeface="Aptos"/>
                </a:defRPr>
              </a:pPr>
              <a:r>
                <a:rPr lang="en-US" sz="5200" kern="1200" dirty="0">
                  <a:solidFill>
                    <a:schemeClr val="tx2"/>
                  </a:solidFill>
                  <a:latin typeface="+mj-lt"/>
                  <a:ea typeface="+mj-ea"/>
                  <a:cs typeface="+mj-cs"/>
                </a:rPr>
                <a:t>What are some options</a:t>
              </a:r>
            </a:p>
          </p:txBody>
        </p:sp>
        <p:sp>
          <p:nvSpPr>
            <p:cNvPr id="4" name="TextBox 3"/>
            <p:cNvSpPr txBox="1"/>
            <p:nvPr/>
          </p:nvSpPr>
          <p:spPr>
            <a:xfrm>
              <a:off x="3371161" y="4200522"/>
              <a:ext cx="5449982" cy="682079"/>
            </a:xfrm>
            <a:prstGeom prst="rect">
              <a:avLst/>
            </a:prstGeom>
          </p:spPr>
          <p:txBody>
            <a:bodyPr vert="horz" lIns="91440" tIns="45720" rIns="91440" bIns="45720" rtlCol="0">
              <a:normAutofit lnSpcReduction="10000"/>
            </a:bodyPr>
            <a:lstStyle/>
            <a:p>
              <a:pPr algn="ctr" defTabSz="914400">
                <a:lnSpc>
                  <a:spcPct val="90000"/>
                </a:lnSpc>
                <a:spcBef>
                  <a:spcPts val="1000"/>
                </a:spcBef>
                <a:defRPr sz="3000" b="1" i="0">
                  <a:solidFill>
                    <a:srgbClr val="18345C"/>
                  </a:solidFill>
                  <a:latin typeface="Aptos"/>
                </a:defRPr>
              </a:pPr>
              <a:r>
                <a:rPr lang="en-US" sz="2400" kern="1200">
                  <a:solidFill>
                    <a:schemeClr val="tx2"/>
                  </a:solidFill>
                  <a:latin typeface="+mn-lt"/>
                  <a:ea typeface="+mn-ea"/>
                  <a:cs typeface="+mn-cs"/>
                </a:rPr>
                <a:t>Sarah might have?</a:t>
              </a:r>
            </a:p>
          </p:txBody>
        </p:sp>
      </p:gr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6590662" y="4267832"/>
            <a:ext cx="4805996" cy="1297115"/>
          </a:xfrm>
          <a:prstGeom prst="rect">
            <a:avLst/>
          </a:prstGeom>
        </p:spPr>
        <p:txBody>
          <a:bodyPr vert="horz" lIns="91440" tIns="45720" rIns="91440" bIns="45720" rtlCol="0" anchor="t">
            <a:normAutofit/>
          </a:bodyPr>
          <a:lstStyle/>
          <a:p>
            <a:pPr defTabSz="914400">
              <a:lnSpc>
                <a:spcPct val="90000"/>
              </a:lnSpc>
              <a:spcBef>
                <a:spcPct val="0"/>
              </a:spcBef>
              <a:spcAft>
                <a:spcPts val="600"/>
              </a:spcAft>
              <a:defRPr sz="3200" b="1" i="0">
                <a:solidFill>
                  <a:srgbClr val="18345C"/>
                </a:solidFill>
                <a:latin typeface="Aptos"/>
              </a:defRPr>
            </a:pPr>
            <a:r>
              <a:rPr lang="en-US" sz="4000" kern="1200" dirty="0">
                <a:solidFill>
                  <a:schemeClr val="tx2"/>
                </a:solidFill>
                <a:latin typeface="+mj-lt"/>
                <a:ea typeface="+mj-ea"/>
                <a:cs typeface="+mj-cs"/>
              </a:rPr>
              <a:t>Somewhere in Tennessee...</a:t>
            </a:r>
          </a:p>
        </p:txBody>
      </p:sp>
      <p:pic>
        <p:nvPicPr>
          <p:cNvPr id="5" name="Picture 4">
            <a:extLst>
              <a:ext uri="{FF2B5EF4-FFF2-40B4-BE49-F238E27FC236}">
                <a16:creationId xmlns:a16="http://schemas.microsoft.com/office/drawing/2014/main" id="{2EA36151-7C0A-347C-25F0-EB912D1D83AF}"/>
              </a:ext>
            </a:extLst>
          </p:cNvPr>
          <p:cNvPicPr>
            <a:picLocks noChangeAspect="1"/>
          </p:cNvPicPr>
          <p:nvPr/>
        </p:nvPicPr>
        <p:blipFill>
          <a:blip r:embed="rId3"/>
          <a:stretch>
            <a:fillRect/>
          </a:stretch>
        </p:blipFill>
        <p:spPr>
          <a:xfrm>
            <a:off x="340470" y="1366678"/>
            <a:ext cx="4141760" cy="4124643"/>
          </a:xfrm>
          <a:custGeom>
            <a:avLst/>
            <a:gdLst/>
            <a:ahLst/>
            <a:cxnLst/>
            <a:rect l="l" t="t" r="r" b="b"/>
            <a:pathLst>
              <a:path w="4141760" h="4377846">
                <a:moveTo>
                  <a:pt x="0" y="0"/>
                </a:moveTo>
                <a:lnTo>
                  <a:pt x="4141760" y="0"/>
                </a:lnTo>
                <a:lnTo>
                  <a:pt x="4141760" y="4377846"/>
                </a:lnTo>
                <a:lnTo>
                  <a:pt x="0" y="4377846"/>
                </a:lnTo>
                <a:close/>
              </a:path>
            </a:pathLst>
          </a:custGeom>
        </p:spPr>
      </p:pic>
      <p:pic>
        <p:nvPicPr>
          <p:cNvPr id="2" name="Picture 1" descr="cd5ed681-968c-4b36-b0db-8b20ac261bb0.png"/>
          <p:cNvPicPr>
            <a:picLocks noChangeAspect="1"/>
          </p:cNvPicPr>
          <p:nvPr/>
        </p:nvPicPr>
        <p:blipFill>
          <a:blip r:embed="rId4"/>
          <a:stretch>
            <a:fillRect/>
          </a:stretch>
        </p:blipFill>
        <p:spPr>
          <a:xfrm>
            <a:off x="11384280" y="0"/>
            <a:ext cx="804672"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86290D-2CD2-03C4-8AB5-A1B8C40670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1AFD80-5F63-D2C9-BFF2-7533FF5CCDEE}"/>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4FACDC6F-4BE0-8CCD-5224-BC734108ED5F}"/>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58AEBBB8-C371-1B57-9E7C-7CE4FDB4818C}"/>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E60BC982-2769-86AF-1162-8B5B596F3896}"/>
              </a:ext>
            </a:extLst>
          </p:cNvPr>
          <p:cNvSpPr txBox="1"/>
          <p:nvPr/>
        </p:nvSpPr>
        <p:spPr>
          <a:xfrm>
            <a:off x="3048850" y="1426088"/>
            <a:ext cx="6093994" cy="553998"/>
          </a:xfrm>
          <a:prstGeom prst="rect">
            <a:avLst/>
          </a:prstGeom>
          <a:noFill/>
        </p:spPr>
        <p:txBody>
          <a:bodyPr wrap="square">
            <a:spAutoFit/>
          </a:bodyPr>
          <a:lstStyle/>
          <a:p>
            <a:pPr algn="ctr">
              <a:defRPr sz="3000" b="1" i="0">
                <a:solidFill>
                  <a:srgbClr val="18345C"/>
                </a:solidFill>
                <a:latin typeface="Aptos"/>
              </a:defRPr>
            </a:pPr>
            <a:r>
              <a:rPr lang="en-US" dirty="0"/>
              <a:t>Walking Through the Options</a:t>
            </a:r>
          </a:p>
        </p:txBody>
      </p:sp>
    </p:spTree>
    <p:extLst>
      <p:ext uri="{BB962C8B-B14F-4D97-AF65-F5344CB8AC3E}">
        <p14:creationId xmlns:p14="http://schemas.microsoft.com/office/powerpoint/2010/main" val="2431712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E40D68-F98E-AFC3-363F-0FA1B7DA9B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9FAA5E1-0CFF-097A-14EA-287919C112E6}"/>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5C0A9B5C-D94C-3BDD-60B7-B1816955BD0C}"/>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A035DD64-443B-A33B-D0CA-F95F932928DF}"/>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97D76AB6-DCF3-E066-36B0-2F50E8C330C3}"/>
              </a:ext>
            </a:extLst>
          </p:cNvPr>
          <p:cNvSpPr txBox="1"/>
          <p:nvPr/>
        </p:nvSpPr>
        <p:spPr>
          <a:xfrm>
            <a:off x="3048850" y="1426088"/>
            <a:ext cx="6093994" cy="553998"/>
          </a:xfrm>
          <a:prstGeom prst="rect">
            <a:avLst/>
          </a:prstGeom>
          <a:noFill/>
        </p:spPr>
        <p:txBody>
          <a:bodyPr wrap="square">
            <a:spAutoFit/>
          </a:bodyPr>
          <a:lstStyle/>
          <a:p>
            <a:pPr algn="ctr">
              <a:defRPr sz="3000" b="1" i="0">
                <a:solidFill>
                  <a:srgbClr val="18345C"/>
                </a:solidFill>
                <a:latin typeface="Aptos"/>
              </a:defRPr>
            </a:pPr>
            <a:r>
              <a:rPr lang="en-US" dirty="0"/>
              <a:t>Walking Through the Options</a:t>
            </a:r>
          </a:p>
        </p:txBody>
      </p:sp>
      <p:sp>
        <p:nvSpPr>
          <p:cNvPr id="8" name="TextBox 7">
            <a:extLst>
              <a:ext uri="{FF2B5EF4-FFF2-40B4-BE49-F238E27FC236}">
                <a16:creationId xmlns:a16="http://schemas.microsoft.com/office/drawing/2014/main" id="{0DE9F1A9-5F3F-34D5-BEA0-4DD988F994F2}"/>
              </a:ext>
            </a:extLst>
          </p:cNvPr>
          <p:cNvSpPr txBox="1"/>
          <p:nvPr/>
        </p:nvSpPr>
        <p:spPr>
          <a:xfrm>
            <a:off x="3046997" y="2253993"/>
            <a:ext cx="6093994" cy="477054"/>
          </a:xfrm>
          <a:prstGeom prst="rect">
            <a:avLst/>
          </a:prstGeom>
          <a:noFill/>
        </p:spPr>
        <p:txBody>
          <a:bodyPr wrap="square">
            <a:spAutoFit/>
          </a:bodyPr>
          <a:lstStyle/>
          <a:p>
            <a:pPr algn="ctr">
              <a:defRPr sz="2500" b="1" i="0">
                <a:solidFill>
                  <a:srgbClr val="18345C"/>
                </a:solidFill>
                <a:latin typeface="Aptos"/>
              </a:defRPr>
            </a:pPr>
            <a:r>
              <a:rPr lang="en-US" dirty="0"/>
              <a:t>Safety Planning</a:t>
            </a:r>
          </a:p>
        </p:txBody>
      </p:sp>
    </p:spTree>
    <p:extLst>
      <p:ext uri="{BB962C8B-B14F-4D97-AF65-F5344CB8AC3E}">
        <p14:creationId xmlns:p14="http://schemas.microsoft.com/office/powerpoint/2010/main" val="1998376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1B5D653-EA80-0B5A-843C-879069E453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5730406-8516-FD2C-5559-93C1708FF53A}"/>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817BF543-5FA8-8822-7971-1BFB6170804D}"/>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499873F8-40FF-D7C6-C8E2-553CA52C4501}"/>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D89880A6-821D-64F7-9FB0-3D396C10DF22}"/>
              </a:ext>
            </a:extLst>
          </p:cNvPr>
          <p:cNvSpPr txBox="1"/>
          <p:nvPr/>
        </p:nvSpPr>
        <p:spPr>
          <a:xfrm>
            <a:off x="3048850" y="1426088"/>
            <a:ext cx="6093994" cy="553998"/>
          </a:xfrm>
          <a:prstGeom prst="rect">
            <a:avLst/>
          </a:prstGeom>
          <a:noFill/>
        </p:spPr>
        <p:txBody>
          <a:bodyPr wrap="square">
            <a:spAutoFit/>
          </a:bodyPr>
          <a:lstStyle/>
          <a:p>
            <a:pPr algn="ctr">
              <a:defRPr sz="3000" b="1" i="0">
                <a:solidFill>
                  <a:srgbClr val="18345C"/>
                </a:solidFill>
                <a:latin typeface="Aptos"/>
              </a:defRPr>
            </a:pPr>
            <a:r>
              <a:rPr lang="en-US" dirty="0"/>
              <a:t>Walking Through the Options</a:t>
            </a:r>
          </a:p>
        </p:txBody>
      </p:sp>
      <p:sp>
        <p:nvSpPr>
          <p:cNvPr id="8" name="TextBox 7">
            <a:extLst>
              <a:ext uri="{FF2B5EF4-FFF2-40B4-BE49-F238E27FC236}">
                <a16:creationId xmlns:a16="http://schemas.microsoft.com/office/drawing/2014/main" id="{3D91A962-ED41-4815-DA38-106968A2CFCC}"/>
              </a:ext>
            </a:extLst>
          </p:cNvPr>
          <p:cNvSpPr txBox="1"/>
          <p:nvPr/>
        </p:nvSpPr>
        <p:spPr>
          <a:xfrm>
            <a:off x="3046997" y="2253993"/>
            <a:ext cx="6093994" cy="477054"/>
          </a:xfrm>
          <a:prstGeom prst="rect">
            <a:avLst/>
          </a:prstGeom>
          <a:noFill/>
        </p:spPr>
        <p:txBody>
          <a:bodyPr wrap="square">
            <a:spAutoFit/>
          </a:bodyPr>
          <a:lstStyle/>
          <a:p>
            <a:pPr algn="ctr">
              <a:defRPr sz="2500" b="1" i="0">
                <a:solidFill>
                  <a:srgbClr val="18345C"/>
                </a:solidFill>
                <a:latin typeface="Aptos"/>
              </a:defRPr>
            </a:pPr>
            <a:r>
              <a:rPr lang="en-US" dirty="0"/>
              <a:t>Safety Planning</a:t>
            </a:r>
          </a:p>
        </p:txBody>
      </p:sp>
      <p:sp>
        <p:nvSpPr>
          <p:cNvPr id="12" name="TextBox 11">
            <a:extLst>
              <a:ext uri="{FF2B5EF4-FFF2-40B4-BE49-F238E27FC236}">
                <a16:creationId xmlns:a16="http://schemas.microsoft.com/office/drawing/2014/main" id="{A6BC3F72-0C66-A682-9DBD-C40573F6B42A}"/>
              </a:ext>
            </a:extLst>
          </p:cNvPr>
          <p:cNvSpPr txBox="1"/>
          <p:nvPr/>
        </p:nvSpPr>
        <p:spPr>
          <a:xfrm>
            <a:off x="3048850" y="2690355"/>
            <a:ext cx="6093994" cy="477054"/>
          </a:xfrm>
          <a:prstGeom prst="rect">
            <a:avLst/>
          </a:prstGeom>
          <a:noFill/>
        </p:spPr>
        <p:txBody>
          <a:bodyPr wrap="square">
            <a:spAutoFit/>
          </a:bodyPr>
          <a:lstStyle/>
          <a:p>
            <a:pPr algn="ctr">
              <a:defRPr sz="2500" b="1" i="0">
                <a:solidFill>
                  <a:srgbClr val="18345C"/>
                </a:solidFill>
                <a:latin typeface="Aptos"/>
              </a:defRPr>
            </a:pPr>
            <a:r>
              <a:rPr lang="en-US" dirty="0"/>
              <a:t>Order of Protection</a:t>
            </a:r>
          </a:p>
        </p:txBody>
      </p:sp>
    </p:spTree>
    <p:extLst>
      <p:ext uri="{BB962C8B-B14F-4D97-AF65-F5344CB8AC3E}">
        <p14:creationId xmlns:p14="http://schemas.microsoft.com/office/powerpoint/2010/main" val="3399790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5743E3A-50BC-E3B9-A598-23FF1663DA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03F94AD-0A6F-D9B3-5F38-3ED10E779F7A}"/>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EB69BF28-D4E2-3F0D-92C5-0CA481959287}"/>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6E01384A-38BD-A334-4B91-138E3B6967C7}"/>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2A906FA1-0942-CBE0-714F-63BB9CDC6618}"/>
              </a:ext>
            </a:extLst>
          </p:cNvPr>
          <p:cNvSpPr txBox="1"/>
          <p:nvPr/>
        </p:nvSpPr>
        <p:spPr>
          <a:xfrm>
            <a:off x="3048850" y="1426088"/>
            <a:ext cx="6093994" cy="553998"/>
          </a:xfrm>
          <a:prstGeom prst="rect">
            <a:avLst/>
          </a:prstGeom>
          <a:noFill/>
        </p:spPr>
        <p:txBody>
          <a:bodyPr wrap="square">
            <a:spAutoFit/>
          </a:bodyPr>
          <a:lstStyle/>
          <a:p>
            <a:pPr algn="ctr">
              <a:defRPr sz="3000" b="1" i="0">
                <a:solidFill>
                  <a:srgbClr val="18345C"/>
                </a:solidFill>
                <a:latin typeface="Aptos"/>
              </a:defRPr>
            </a:pPr>
            <a:r>
              <a:rPr lang="en-US" dirty="0"/>
              <a:t>Walking Through the Options</a:t>
            </a:r>
          </a:p>
        </p:txBody>
      </p:sp>
      <p:sp>
        <p:nvSpPr>
          <p:cNvPr id="8" name="TextBox 7">
            <a:extLst>
              <a:ext uri="{FF2B5EF4-FFF2-40B4-BE49-F238E27FC236}">
                <a16:creationId xmlns:a16="http://schemas.microsoft.com/office/drawing/2014/main" id="{821D9BE9-3BC2-24B5-4346-E79D6E1F6CA6}"/>
              </a:ext>
            </a:extLst>
          </p:cNvPr>
          <p:cNvSpPr txBox="1"/>
          <p:nvPr/>
        </p:nvSpPr>
        <p:spPr>
          <a:xfrm>
            <a:off x="3046997" y="2253993"/>
            <a:ext cx="6093994" cy="477054"/>
          </a:xfrm>
          <a:prstGeom prst="rect">
            <a:avLst/>
          </a:prstGeom>
          <a:noFill/>
        </p:spPr>
        <p:txBody>
          <a:bodyPr wrap="square">
            <a:spAutoFit/>
          </a:bodyPr>
          <a:lstStyle/>
          <a:p>
            <a:pPr algn="ctr">
              <a:defRPr sz="2500" b="1" i="0">
                <a:solidFill>
                  <a:srgbClr val="18345C"/>
                </a:solidFill>
                <a:latin typeface="Aptos"/>
              </a:defRPr>
            </a:pPr>
            <a:r>
              <a:rPr lang="en-US" dirty="0"/>
              <a:t>Safety Planning</a:t>
            </a:r>
          </a:p>
        </p:txBody>
      </p:sp>
      <p:sp>
        <p:nvSpPr>
          <p:cNvPr id="12" name="TextBox 11">
            <a:extLst>
              <a:ext uri="{FF2B5EF4-FFF2-40B4-BE49-F238E27FC236}">
                <a16:creationId xmlns:a16="http://schemas.microsoft.com/office/drawing/2014/main" id="{128478C9-E421-673F-8F00-B12DE9CB1272}"/>
              </a:ext>
            </a:extLst>
          </p:cNvPr>
          <p:cNvSpPr txBox="1"/>
          <p:nvPr/>
        </p:nvSpPr>
        <p:spPr>
          <a:xfrm>
            <a:off x="3048850" y="2690355"/>
            <a:ext cx="6093994" cy="477054"/>
          </a:xfrm>
          <a:prstGeom prst="rect">
            <a:avLst/>
          </a:prstGeom>
          <a:noFill/>
        </p:spPr>
        <p:txBody>
          <a:bodyPr wrap="square">
            <a:spAutoFit/>
          </a:bodyPr>
          <a:lstStyle/>
          <a:p>
            <a:pPr algn="ctr">
              <a:defRPr sz="2500" b="1" i="0">
                <a:solidFill>
                  <a:srgbClr val="18345C"/>
                </a:solidFill>
                <a:latin typeface="Aptos"/>
              </a:defRPr>
            </a:pPr>
            <a:r>
              <a:rPr lang="en-US" dirty="0"/>
              <a:t>Order of Protection</a:t>
            </a:r>
          </a:p>
        </p:txBody>
      </p:sp>
      <p:sp>
        <p:nvSpPr>
          <p:cNvPr id="24" name="TextBox 23">
            <a:extLst>
              <a:ext uri="{FF2B5EF4-FFF2-40B4-BE49-F238E27FC236}">
                <a16:creationId xmlns:a16="http://schemas.microsoft.com/office/drawing/2014/main" id="{F6239902-190F-EC26-D2F4-DD9BD0B586CD}"/>
              </a:ext>
            </a:extLst>
          </p:cNvPr>
          <p:cNvSpPr txBox="1"/>
          <p:nvPr/>
        </p:nvSpPr>
        <p:spPr>
          <a:xfrm>
            <a:off x="3046997" y="3126717"/>
            <a:ext cx="6093994" cy="477054"/>
          </a:xfrm>
          <a:prstGeom prst="rect">
            <a:avLst/>
          </a:prstGeom>
          <a:noFill/>
        </p:spPr>
        <p:txBody>
          <a:bodyPr wrap="square">
            <a:spAutoFit/>
          </a:bodyPr>
          <a:lstStyle/>
          <a:p>
            <a:pPr algn="ctr">
              <a:defRPr sz="2500" b="1" i="0">
                <a:solidFill>
                  <a:srgbClr val="18345C"/>
                </a:solidFill>
                <a:latin typeface="Aptos"/>
              </a:defRPr>
            </a:pPr>
            <a:r>
              <a:rPr lang="en-US" dirty="0"/>
              <a:t>Emergency Shelter</a:t>
            </a:r>
          </a:p>
        </p:txBody>
      </p:sp>
    </p:spTree>
    <p:extLst>
      <p:ext uri="{BB962C8B-B14F-4D97-AF65-F5344CB8AC3E}">
        <p14:creationId xmlns:p14="http://schemas.microsoft.com/office/powerpoint/2010/main" val="3945429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9E6EF22-C750-66FB-9757-2A0BCDC409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A4D564A-A3F0-4B50-6EEB-23514FFE23B0}"/>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322C33A5-986B-8328-8193-37226E03959D}"/>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CBCC0C85-8BE2-AF37-664C-E5D33EB58343}"/>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1BD4541A-4579-CA70-1AA7-12D4A80DE23C}"/>
              </a:ext>
            </a:extLst>
          </p:cNvPr>
          <p:cNvSpPr txBox="1"/>
          <p:nvPr/>
        </p:nvSpPr>
        <p:spPr>
          <a:xfrm>
            <a:off x="3048850" y="1426088"/>
            <a:ext cx="6093994" cy="553998"/>
          </a:xfrm>
          <a:prstGeom prst="rect">
            <a:avLst/>
          </a:prstGeom>
          <a:noFill/>
        </p:spPr>
        <p:txBody>
          <a:bodyPr wrap="square">
            <a:spAutoFit/>
          </a:bodyPr>
          <a:lstStyle/>
          <a:p>
            <a:pPr algn="ctr">
              <a:defRPr sz="3000" b="1" i="0">
                <a:solidFill>
                  <a:srgbClr val="18345C"/>
                </a:solidFill>
                <a:latin typeface="Aptos"/>
              </a:defRPr>
            </a:pPr>
            <a:r>
              <a:rPr lang="en-US" dirty="0"/>
              <a:t>Walking Through the Options</a:t>
            </a:r>
          </a:p>
        </p:txBody>
      </p:sp>
      <p:sp>
        <p:nvSpPr>
          <p:cNvPr id="8" name="TextBox 7">
            <a:extLst>
              <a:ext uri="{FF2B5EF4-FFF2-40B4-BE49-F238E27FC236}">
                <a16:creationId xmlns:a16="http://schemas.microsoft.com/office/drawing/2014/main" id="{FEB2CC60-BF87-885C-9D91-1EB16557FD28}"/>
              </a:ext>
            </a:extLst>
          </p:cNvPr>
          <p:cNvSpPr txBox="1"/>
          <p:nvPr/>
        </p:nvSpPr>
        <p:spPr>
          <a:xfrm>
            <a:off x="3046997" y="2253993"/>
            <a:ext cx="6093994" cy="477054"/>
          </a:xfrm>
          <a:prstGeom prst="rect">
            <a:avLst/>
          </a:prstGeom>
          <a:noFill/>
        </p:spPr>
        <p:txBody>
          <a:bodyPr wrap="square">
            <a:spAutoFit/>
          </a:bodyPr>
          <a:lstStyle/>
          <a:p>
            <a:pPr algn="ctr">
              <a:defRPr sz="2500" b="1" i="0">
                <a:solidFill>
                  <a:srgbClr val="18345C"/>
                </a:solidFill>
                <a:latin typeface="Aptos"/>
              </a:defRPr>
            </a:pPr>
            <a:r>
              <a:rPr lang="en-US" dirty="0"/>
              <a:t>Safety Planning</a:t>
            </a:r>
          </a:p>
        </p:txBody>
      </p:sp>
      <p:sp>
        <p:nvSpPr>
          <p:cNvPr id="12" name="TextBox 11">
            <a:extLst>
              <a:ext uri="{FF2B5EF4-FFF2-40B4-BE49-F238E27FC236}">
                <a16:creationId xmlns:a16="http://schemas.microsoft.com/office/drawing/2014/main" id="{D9236A30-F459-E365-9A30-340C5770A2D9}"/>
              </a:ext>
            </a:extLst>
          </p:cNvPr>
          <p:cNvSpPr txBox="1"/>
          <p:nvPr/>
        </p:nvSpPr>
        <p:spPr>
          <a:xfrm>
            <a:off x="3048850" y="2690355"/>
            <a:ext cx="6093994" cy="477054"/>
          </a:xfrm>
          <a:prstGeom prst="rect">
            <a:avLst/>
          </a:prstGeom>
          <a:noFill/>
        </p:spPr>
        <p:txBody>
          <a:bodyPr wrap="square">
            <a:spAutoFit/>
          </a:bodyPr>
          <a:lstStyle/>
          <a:p>
            <a:pPr algn="ctr">
              <a:defRPr sz="2500" b="1" i="0">
                <a:solidFill>
                  <a:srgbClr val="18345C"/>
                </a:solidFill>
                <a:latin typeface="Aptos"/>
              </a:defRPr>
            </a:pPr>
            <a:r>
              <a:rPr lang="en-US" dirty="0"/>
              <a:t>Order of Protection</a:t>
            </a:r>
          </a:p>
        </p:txBody>
      </p:sp>
      <p:sp>
        <p:nvSpPr>
          <p:cNvPr id="24" name="TextBox 23">
            <a:extLst>
              <a:ext uri="{FF2B5EF4-FFF2-40B4-BE49-F238E27FC236}">
                <a16:creationId xmlns:a16="http://schemas.microsoft.com/office/drawing/2014/main" id="{F5BE83CB-F0C8-D662-6059-5F51CCCC0704}"/>
              </a:ext>
            </a:extLst>
          </p:cNvPr>
          <p:cNvSpPr txBox="1"/>
          <p:nvPr/>
        </p:nvSpPr>
        <p:spPr>
          <a:xfrm>
            <a:off x="3046997" y="3126717"/>
            <a:ext cx="6093994" cy="477054"/>
          </a:xfrm>
          <a:prstGeom prst="rect">
            <a:avLst/>
          </a:prstGeom>
          <a:noFill/>
        </p:spPr>
        <p:txBody>
          <a:bodyPr wrap="square">
            <a:spAutoFit/>
          </a:bodyPr>
          <a:lstStyle/>
          <a:p>
            <a:pPr algn="ctr">
              <a:defRPr sz="2500" b="1" i="0">
                <a:solidFill>
                  <a:srgbClr val="18345C"/>
                </a:solidFill>
                <a:latin typeface="Aptos"/>
              </a:defRPr>
            </a:pPr>
            <a:r>
              <a:rPr lang="en-US" dirty="0"/>
              <a:t>Emergency Shelter</a:t>
            </a:r>
          </a:p>
        </p:txBody>
      </p:sp>
      <p:sp>
        <p:nvSpPr>
          <p:cNvPr id="26" name="TextBox 25">
            <a:extLst>
              <a:ext uri="{FF2B5EF4-FFF2-40B4-BE49-F238E27FC236}">
                <a16:creationId xmlns:a16="http://schemas.microsoft.com/office/drawing/2014/main" id="{4FEE63E4-2405-D7E2-A675-2877C03BB29A}"/>
              </a:ext>
            </a:extLst>
          </p:cNvPr>
          <p:cNvSpPr txBox="1"/>
          <p:nvPr/>
        </p:nvSpPr>
        <p:spPr>
          <a:xfrm>
            <a:off x="3046997" y="3563079"/>
            <a:ext cx="6093994" cy="477054"/>
          </a:xfrm>
          <a:prstGeom prst="rect">
            <a:avLst/>
          </a:prstGeom>
          <a:noFill/>
        </p:spPr>
        <p:txBody>
          <a:bodyPr wrap="square">
            <a:spAutoFit/>
          </a:bodyPr>
          <a:lstStyle/>
          <a:p>
            <a:pPr algn="ctr">
              <a:defRPr sz="2500" b="1" i="0">
                <a:solidFill>
                  <a:srgbClr val="18345C"/>
                </a:solidFill>
                <a:latin typeface="Aptos"/>
              </a:defRPr>
            </a:pPr>
            <a:r>
              <a:rPr lang="en-US" dirty="0"/>
              <a:t>Legal Assistance</a:t>
            </a:r>
          </a:p>
        </p:txBody>
      </p:sp>
    </p:spTree>
    <p:extLst>
      <p:ext uri="{BB962C8B-B14F-4D97-AF65-F5344CB8AC3E}">
        <p14:creationId xmlns:p14="http://schemas.microsoft.com/office/powerpoint/2010/main" val="5604522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D31EDCD-2B92-511C-77B2-97BFBB42F34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126D812-547F-923E-6DB8-ACFA9E26FBDD}"/>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E0EDBEDF-A18B-4D4F-773A-40F17C1092D5}"/>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79CF271A-CA0E-EFA0-8100-1BBFA7DC0EFD}"/>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A3D647CD-58DE-024F-6C45-7F17121420DE}"/>
              </a:ext>
            </a:extLst>
          </p:cNvPr>
          <p:cNvSpPr txBox="1"/>
          <p:nvPr/>
        </p:nvSpPr>
        <p:spPr>
          <a:xfrm>
            <a:off x="3048850" y="1426088"/>
            <a:ext cx="6093994" cy="553998"/>
          </a:xfrm>
          <a:prstGeom prst="rect">
            <a:avLst/>
          </a:prstGeom>
          <a:noFill/>
        </p:spPr>
        <p:txBody>
          <a:bodyPr wrap="square">
            <a:spAutoFit/>
          </a:bodyPr>
          <a:lstStyle/>
          <a:p>
            <a:pPr algn="ctr">
              <a:defRPr sz="3000" b="1" i="0">
                <a:solidFill>
                  <a:srgbClr val="18345C"/>
                </a:solidFill>
                <a:latin typeface="Aptos"/>
              </a:defRPr>
            </a:pPr>
            <a:r>
              <a:rPr lang="en-US" dirty="0"/>
              <a:t>Walking Through the Options</a:t>
            </a:r>
          </a:p>
        </p:txBody>
      </p:sp>
      <p:sp>
        <p:nvSpPr>
          <p:cNvPr id="8" name="TextBox 7">
            <a:extLst>
              <a:ext uri="{FF2B5EF4-FFF2-40B4-BE49-F238E27FC236}">
                <a16:creationId xmlns:a16="http://schemas.microsoft.com/office/drawing/2014/main" id="{ED0AB17B-DF24-FB58-392C-57B97B7503FD}"/>
              </a:ext>
            </a:extLst>
          </p:cNvPr>
          <p:cNvSpPr txBox="1"/>
          <p:nvPr/>
        </p:nvSpPr>
        <p:spPr>
          <a:xfrm>
            <a:off x="3046997" y="2253993"/>
            <a:ext cx="6093994" cy="477054"/>
          </a:xfrm>
          <a:prstGeom prst="rect">
            <a:avLst/>
          </a:prstGeom>
          <a:noFill/>
        </p:spPr>
        <p:txBody>
          <a:bodyPr wrap="square">
            <a:spAutoFit/>
          </a:bodyPr>
          <a:lstStyle/>
          <a:p>
            <a:pPr algn="ctr">
              <a:defRPr sz="2500" b="1" i="0">
                <a:solidFill>
                  <a:srgbClr val="18345C"/>
                </a:solidFill>
                <a:latin typeface="Aptos"/>
              </a:defRPr>
            </a:pPr>
            <a:r>
              <a:rPr lang="en-US" dirty="0"/>
              <a:t>Safety Planning</a:t>
            </a:r>
          </a:p>
        </p:txBody>
      </p:sp>
      <p:sp>
        <p:nvSpPr>
          <p:cNvPr id="12" name="TextBox 11">
            <a:extLst>
              <a:ext uri="{FF2B5EF4-FFF2-40B4-BE49-F238E27FC236}">
                <a16:creationId xmlns:a16="http://schemas.microsoft.com/office/drawing/2014/main" id="{EFFC5FE9-A9F8-AEAC-9529-ED9AF82CE6E2}"/>
              </a:ext>
            </a:extLst>
          </p:cNvPr>
          <p:cNvSpPr txBox="1"/>
          <p:nvPr/>
        </p:nvSpPr>
        <p:spPr>
          <a:xfrm>
            <a:off x="3048850" y="2690355"/>
            <a:ext cx="6093994" cy="477054"/>
          </a:xfrm>
          <a:prstGeom prst="rect">
            <a:avLst/>
          </a:prstGeom>
          <a:noFill/>
        </p:spPr>
        <p:txBody>
          <a:bodyPr wrap="square">
            <a:spAutoFit/>
          </a:bodyPr>
          <a:lstStyle/>
          <a:p>
            <a:pPr algn="ctr">
              <a:defRPr sz="2500" b="1" i="0">
                <a:solidFill>
                  <a:srgbClr val="18345C"/>
                </a:solidFill>
                <a:latin typeface="Aptos"/>
              </a:defRPr>
            </a:pPr>
            <a:r>
              <a:rPr lang="en-US" dirty="0"/>
              <a:t>Order of Protection</a:t>
            </a:r>
          </a:p>
        </p:txBody>
      </p:sp>
      <p:sp>
        <p:nvSpPr>
          <p:cNvPr id="24" name="TextBox 23">
            <a:extLst>
              <a:ext uri="{FF2B5EF4-FFF2-40B4-BE49-F238E27FC236}">
                <a16:creationId xmlns:a16="http://schemas.microsoft.com/office/drawing/2014/main" id="{0F98B484-9028-3EEB-19A2-F4E89D985EB2}"/>
              </a:ext>
            </a:extLst>
          </p:cNvPr>
          <p:cNvSpPr txBox="1"/>
          <p:nvPr/>
        </p:nvSpPr>
        <p:spPr>
          <a:xfrm>
            <a:off x="3046997" y="3126717"/>
            <a:ext cx="6093994" cy="477054"/>
          </a:xfrm>
          <a:prstGeom prst="rect">
            <a:avLst/>
          </a:prstGeom>
          <a:noFill/>
        </p:spPr>
        <p:txBody>
          <a:bodyPr wrap="square">
            <a:spAutoFit/>
          </a:bodyPr>
          <a:lstStyle/>
          <a:p>
            <a:pPr algn="ctr">
              <a:defRPr sz="2500" b="1" i="0">
                <a:solidFill>
                  <a:srgbClr val="18345C"/>
                </a:solidFill>
                <a:latin typeface="Aptos"/>
              </a:defRPr>
            </a:pPr>
            <a:r>
              <a:rPr lang="en-US" dirty="0"/>
              <a:t>Emergency Shelter</a:t>
            </a:r>
          </a:p>
        </p:txBody>
      </p:sp>
      <p:sp>
        <p:nvSpPr>
          <p:cNvPr id="26" name="TextBox 25">
            <a:extLst>
              <a:ext uri="{FF2B5EF4-FFF2-40B4-BE49-F238E27FC236}">
                <a16:creationId xmlns:a16="http://schemas.microsoft.com/office/drawing/2014/main" id="{B8981621-5314-54EC-7E03-5A92BD12CF7D}"/>
              </a:ext>
            </a:extLst>
          </p:cNvPr>
          <p:cNvSpPr txBox="1"/>
          <p:nvPr/>
        </p:nvSpPr>
        <p:spPr>
          <a:xfrm>
            <a:off x="3046997" y="3563079"/>
            <a:ext cx="6093994" cy="477054"/>
          </a:xfrm>
          <a:prstGeom prst="rect">
            <a:avLst/>
          </a:prstGeom>
          <a:noFill/>
        </p:spPr>
        <p:txBody>
          <a:bodyPr wrap="square">
            <a:spAutoFit/>
          </a:bodyPr>
          <a:lstStyle/>
          <a:p>
            <a:pPr algn="ctr">
              <a:defRPr sz="2500" b="1" i="0">
                <a:solidFill>
                  <a:srgbClr val="18345C"/>
                </a:solidFill>
                <a:latin typeface="Aptos"/>
              </a:defRPr>
            </a:pPr>
            <a:r>
              <a:rPr lang="en-US" dirty="0"/>
              <a:t>Legal Assistance</a:t>
            </a:r>
          </a:p>
        </p:txBody>
      </p:sp>
      <p:sp>
        <p:nvSpPr>
          <p:cNvPr id="28" name="TextBox 27">
            <a:extLst>
              <a:ext uri="{FF2B5EF4-FFF2-40B4-BE49-F238E27FC236}">
                <a16:creationId xmlns:a16="http://schemas.microsoft.com/office/drawing/2014/main" id="{49031A06-6F23-3FF7-2469-7130AA97776C}"/>
              </a:ext>
            </a:extLst>
          </p:cNvPr>
          <p:cNvSpPr txBox="1"/>
          <p:nvPr/>
        </p:nvSpPr>
        <p:spPr>
          <a:xfrm>
            <a:off x="3048850" y="3999440"/>
            <a:ext cx="6093994" cy="477054"/>
          </a:xfrm>
          <a:prstGeom prst="rect">
            <a:avLst/>
          </a:prstGeom>
          <a:noFill/>
        </p:spPr>
        <p:txBody>
          <a:bodyPr wrap="square">
            <a:spAutoFit/>
          </a:bodyPr>
          <a:lstStyle/>
          <a:p>
            <a:pPr algn="ctr">
              <a:defRPr sz="2500" b="1" i="0">
                <a:solidFill>
                  <a:srgbClr val="18345C"/>
                </a:solidFill>
                <a:latin typeface="Aptos"/>
              </a:defRPr>
            </a:pPr>
            <a:r>
              <a:rPr lang="en-US" dirty="0"/>
              <a:t>Counseling &amp; Community Resources</a:t>
            </a:r>
          </a:p>
        </p:txBody>
      </p:sp>
    </p:spTree>
    <p:extLst>
      <p:ext uri="{BB962C8B-B14F-4D97-AF65-F5344CB8AC3E}">
        <p14:creationId xmlns:p14="http://schemas.microsoft.com/office/powerpoint/2010/main" val="2528356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B212D-894A-DB1F-951D-72F9C6242E5F}"/>
            </a:ext>
          </a:extLst>
        </p:cNvPr>
        <p:cNvGrpSpPr/>
        <p:nvPr/>
      </p:nvGrpSpPr>
      <p:grpSpPr>
        <a:xfrm>
          <a:off x="0" y="0"/>
          <a:ext cx="0" cy="0"/>
          <a:chOff x="0" y="0"/>
          <a:chExt cx="0" cy="0"/>
        </a:xfrm>
      </p:grpSpPr>
      <p:pic>
        <p:nvPicPr>
          <p:cNvPr id="3" name="Picture 2" descr="cd5ed681-968c-4b36-b0db-8b20ac261bb0.png">
            <a:extLst>
              <a:ext uri="{FF2B5EF4-FFF2-40B4-BE49-F238E27FC236}">
                <a16:creationId xmlns:a16="http://schemas.microsoft.com/office/drawing/2014/main" id="{7D752860-F5D2-4833-5A18-ED0784BB9FBE}"/>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A90B6C3E-5AA0-B239-9B7F-4A3FD0AF8CB4}"/>
              </a:ext>
            </a:extLst>
          </p:cNvPr>
          <p:cNvSpPr txBox="1"/>
          <p:nvPr/>
        </p:nvSpPr>
        <p:spPr>
          <a:xfrm>
            <a:off x="2949315" y="1514326"/>
            <a:ext cx="6093500" cy="1015663"/>
          </a:xfrm>
          <a:prstGeom prst="rect">
            <a:avLst/>
          </a:prstGeom>
          <a:noFill/>
        </p:spPr>
        <p:txBody>
          <a:bodyPr wrap="square">
            <a:spAutoFit/>
          </a:bodyPr>
          <a:lstStyle/>
          <a:p>
            <a:pPr algn="ctr">
              <a:defRPr sz="3000" b="1" i="0">
                <a:solidFill>
                  <a:srgbClr val="18345C"/>
                </a:solidFill>
                <a:latin typeface="Aptos"/>
              </a:defRPr>
            </a:pPr>
            <a:r>
              <a:rPr lang="en-US" sz="3000" dirty="0"/>
              <a:t>Before I became a victim advocate, I was a survivor.</a:t>
            </a:r>
          </a:p>
        </p:txBody>
      </p:sp>
    </p:spTree>
    <p:extLst>
      <p:ext uri="{BB962C8B-B14F-4D97-AF65-F5344CB8AC3E}">
        <p14:creationId xmlns:p14="http://schemas.microsoft.com/office/powerpoint/2010/main" val="2509465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F2661-DA5D-5081-B861-E8577250F271}"/>
            </a:ext>
          </a:extLst>
        </p:cNvPr>
        <p:cNvGrpSpPr/>
        <p:nvPr/>
      </p:nvGrpSpPr>
      <p:grpSpPr>
        <a:xfrm>
          <a:off x="0" y="0"/>
          <a:ext cx="0" cy="0"/>
          <a:chOff x="0" y="0"/>
          <a:chExt cx="0" cy="0"/>
        </a:xfrm>
      </p:grpSpPr>
      <p:pic>
        <p:nvPicPr>
          <p:cNvPr id="3" name="Picture 2" descr="cd5ed681-968c-4b36-b0db-8b20ac261bb0.png">
            <a:extLst>
              <a:ext uri="{FF2B5EF4-FFF2-40B4-BE49-F238E27FC236}">
                <a16:creationId xmlns:a16="http://schemas.microsoft.com/office/drawing/2014/main" id="{E81D290D-0E1B-F23B-228E-8F0781689C23}"/>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1A9D035F-A1EF-1A93-256F-572FA9E5544C}"/>
              </a:ext>
            </a:extLst>
          </p:cNvPr>
          <p:cNvSpPr txBox="1"/>
          <p:nvPr/>
        </p:nvSpPr>
        <p:spPr>
          <a:xfrm>
            <a:off x="2949315" y="1514326"/>
            <a:ext cx="6093500" cy="1015663"/>
          </a:xfrm>
          <a:prstGeom prst="rect">
            <a:avLst/>
          </a:prstGeom>
          <a:noFill/>
        </p:spPr>
        <p:txBody>
          <a:bodyPr wrap="square">
            <a:spAutoFit/>
          </a:bodyPr>
          <a:lstStyle/>
          <a:p>
            <a:pPr algn="ctr">
              <a:defRPr sz="3000" b="1" i="0">
                <a:solidFill>
                  <a:srgbClr val="18345C"/>
                </a:solidFill>
                <a:latin typeface="Aptos"/>
              </a:defRPr>
            </a:pPr>
            <a:r>
              <a:rPr lang="en-US" sz="3000" dirty="0"/>
              <a:t>Before I became a victim advocate, I was a survivor.</a:t>
            </a:r>
          </a:p>
        </p:txBody>
      </p:sp>
      <p:sp>
        <p:nvSpPr>
          <p:cNvPr id="4" name="TextBox 3">
            <a:extLst>
              <a:ext uri="{FF2B5EF4-FFF2-40B4-BE49-F238E27FC236}">
                <a16:creationId xmlns:a16="http://schemas.microsoft.com/office/drawing/2014/main" id="{26EC6863-8E11-7DB7-3EDA-9DD0A6C68B10}"/>
              </a:ext>
            </a:extLst>
          </p:cNvPr>
          <p:cNvSpPr txBox="1"/>
          <p:nvPr/>
        </p:nvSpPr>
        <p:spPr>
          <a:xfrm>
            <a:off x="2623904" y="3157425"/>
            <a:ext cx="6944192" cy="553998"/>
          </a:xfrm>
          <a:prstGeom prst="rect">
            <a:avLst/>
          </a:prstGeom>
          <a:noFill/>
        </p:spPr>
        <p:txBody>
          <a:bodyPr wrap="square">
            <a:spAutoFit/>
          </a:bodyPr>
          <a:lstStyle/>
          <a:p>
            <a:pPr algn="ctr">
              <a:defRPr sz="3000" b="1" i="0">
                <a:solidFill>
                  <a:srgbClr val="18345C"/>
                </a:solidFill>
                <a:latin typeface="Aptos"/>
              </a:defRPr>
            </a:pPr>
            <a:r>
              <a:rPr lang="en-US" sz="3000" dirty="0"/>
              <a:t>A good night, a bad night, or an ER night</a:t>
            </a:r>
          </a:p>
        </p:txBody>
      </p:sp>
    </p:spTree>
    <p:extLst>
      <p:ext uri="{BB962C8B-B14F-4D97-AF65-F5344CB8AC3E}">
        <p14:creationId xmlns:p14="http://schemas.microsoft.com/office/powerpoint/2010/main" val="18120847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69DFE-90FC-5105-D8A5-DDF2CA336B4E}"/>
            </a:ext>
          </a:extLst>
        </p:cNvPr>
        <p:cNvGrpSpPr/>
        <p:nvPr/>
      </p:nvGrpSpPr>
      <p:grpSpPr>
        <a:xfrm>
          <a:off x="0" y="0"/>
          <a:ext cx="0" cy="0"/>
          <a:chOff x="0" y="0"/>
          <a:chExt cx="0" cy="0"/>
        </a:xfrm>
      </p:grpSpPr>
      <p:pic>
        <p:nvPicPr>
          <p:cNvPr id="3" name="Picture 2" descr="cd5ed681-968c-4b36-b0db-8b20ac261bb0.png">
            <a:extLst>
              <a:ext uri="{FF2B5EF4-FFF2-40B4-BE49-F238E27FC236}">
                <a16:creationId xmlns:a16="http://schemas.microsoft.com/office/drawing/2014/main" id="{922E24B5-F291-C233-C85C-DBFFCDB2B227}"/>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72D0754F-37AA-0B80-0113-C4A5884DDAD4}"/>
              </a:ext>
            </a:extLst>
          </p:cNvPr>
          <p:cNvSpPr txBox="1"/>
          <p:nvPr/>
        </p:nvSpPr>
        <p:spPr>
          <a:xfrm>
            <a:off x="2949315" y="1514326"/>
            <a:ext cx="6093500" cy="1015663"/>
          </a:xfrm>
          <a:prstGeom prst="rect">
            <a:avLst/>
          </a:prstGeom>
          <a:noFill/>
        </p:spPr>
        <p:txBody>
          <a:bodyPr wrap="square">
            <a:spAutoFit/>
          </a:bodyPr>
          <a:lstStyle/>
          <a:p>
            <a:pPr algn="ctr">
              <a:defRPr sz="3000" b="1" i="0">
                <a:solidFill>
                  <a:srgbClr val="18345C"/>
                </a:solidFill>
                <a:latin typeface="Aptos"/>
              </a:defRPr>
            </a:pPr>
            <a:r>
              <a:rPr lang="en-US" sz="3000" dirty="0"/>
              <a:t>Before I became a victim advocate, I was a survivor.</a:t>
            </a:r>
          </a:p>
        </p:txBody>
      </p:sp>
      <p:sp>
        <p:nvSpPr>
          <p:cNvPr id="7" name="TextBox 6">
            <a:extLst>
              <a:ext uri="{FF2B5EF4-FFF2-40B4-BE49-F238E27FC236}">
                <a16:creationId xmlns:a16="http://schemas.microsoft.com/office/drawing/2014/main" id="{9AF6A4FF-64F2-52D8-002D-45B00B4AC920}"/>
              </a:ext>
            </a:extLst>
          </p:cNvPr>
          <p:cNvSpPr txBox="1"/>
          <p:nvPr/>
        </p:nvSpPr>
        <p:spPr>
          <a:xfrm>
            <a:off x="2949315" y="4338858"/>
            <a:ext cx="6093500" cy="1015663"/>
          </a:xfrm>
          <a:prstGeom prst="rect">
            <a:avLst/>
          </a:prstGeom>
          <a:noFill/>
        </p:spPr>
        <p:txBody>
          <a:bodyPr wrap="square">
            <a:spAutoFit/>
          </a:bodyPr>
          <a:lstStyle/>
          <a:p>
            <a:pPr algn="ctr">
              <a:defRPr sz="3000" b="1" i="0">
                <a:solidFill>
                  <a:srgbClr val="18345C"/>
                </a:solidFill>
                <a:latin typeface="Aptos"/>
              </a:defRPr>
            </a:pPr>
            <a:r>
              <a:rPr lang="en-US" sz="3000" dirty="0"/>
              <a:t>I strive to be the advocate I wish I had when I needed one most.</a:t>
            </a:r>
          </a:p>
        </p:txBody>
      </p:sp>
      <p:sp>
        <p:nvSpPr>
          <p:cNvPr id="4" name="TextBox 3">
            <a:extLst>
              <a:ext uri="{FF2B5EF4-FFF2-40B4-BE49-F238E27FC236}">
                <a16:creationId xmlns:a16="http://schemas.microsoft.com/office/drawing/2014/main" id="{F3F89BD2-31BA-5AEE-CDBC-E42A863FCCBC}"/>
              </a:ext>
            </a:extLst>
          </p:cNvPr>
          <p:cNvSpPr txBox="1"/>
          <p:nvPr/>
        </p:nvSpPr>
        <p:spPr>
          <a:xfrm>
            <a:off x="2623904" y="3157425"/>
            <a:ext cx="6944192" cy="553998"/>
          </a:xfrm>
          <a:prstGeom prst="rect">
            <a:avLst/>
          </a:prstGeom>
          <a:noFill/>
        </p:spPr>
        <p:txBody>
          <a:bodyPr wrap="square">
            <a:spAutoFit/>
          </a:bodyPr>
          <a:lstStyle/>
          <a:p>
            <a:pPr algn="ctr">
              <a:defRPr sz="3000" b="1" i="0">
                <a:solidFill>
                  <a:srgbClr val="18345C"/>
                </a:solidFill>
                <a:latin typeface="Aptos"/>
              </a:defRPr>
            </a:pPr>
            <a:r>
              <a:rPr lang="en-US" sz="3000" dirty="0"/>
              <a:t>A good night, a bad night, or an ER night</a:t>
            </a:r>
          </a:p>
        </p:txBody>
      </p:sp>
    </p:spTree>
    <p:extLst>
      <p:ext uri="{BB962C8B-B14F-4D97-AF65-F5344CB8AC3E}">
        <p14:creationId xmlns:p14="http://schemas.microsoft.com/office/powerpoint/2010/main" val="2446921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431326-A3A6-314F-67EA-2FBB9F45D1D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D51CC1B-F268-BF49-176A-40299F67AD26}"/>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799D4A7C-9168-642B-A23E-7E923ADFDC7A}"/>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693072DF-239F-C06C-BAD5-45530E61E3DA}"/>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52363B90-72E0-7DA4-102C-514029F55CB6}"/>
              </a:ext>
            </a:extLst>
          </p:cNvPr>
          <p:cNvSpPr txBox="1"/>
          <p:nvPr/>
        </p:nvSpPr>
        <p:spPr>
          <a:xfrm>
            <a:off x="594360" y="1417320"/>
            <a:ext cx="10561320" cy="118872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We don't walk</a:t>
            </a:r>
          </a:p>
          <a:p>
            <a:pPr algn="ctr">
              <a:lnSpc>
                <a:spcPct val="95000"/>
              </a:lnSpc>
              <a:spcBef>
                <a:spcPts val="0"/>
              </a:spcBef>
              <a:spcAft>
                <a:spcPts val="0"/>
              </a:spcAft>
              <a:defRPr sz="3000" b="1" i="0">
                <a:solidFill>
                  <a:srgbClr val="18345C"/>
                </a:solidFill>
                <a:latin typeface="Aptos"/>
              </a:defRPr>
            </a:pPr>
            <a:r>
              <a:rPr dirty="0"/>
              <a:t>in front of Sarah</a:t>
            </a:r>
          </a:p>
        </p:txBody>
      </p:sp>
      <p:sp>
        <p:nvSpPr>
          <p:cNvPr id="7" name="TextBox 6">
            <a:extLst>
              <a:ext uri="{FF2B5EF4-FFF2-40B4-BE49-F238E27FC236}">
                <a16:creationId xmlns:a16="http://schemas.microsoft.com/office/drawing/2014/main" id="{4950AAC6-BE17-7BF5-3892-3F8A505A7DA1}"/>
              </a:ext>
            </a:extLst>
          </p:cNvPr>
          <p:cNvSpPr txBox="1"/>
          <p:nvPr/>
        </p:nvSpPr>
        <p:spPr>
          <a:xfrm>
            <a:off x="594360" y="2880360"/>
            <a:ext cx="10561320" cy="118872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5C5C5C"/>
                </a:solidFill>
                <a:latin typeface="Aptos"/>
              </a:defRPr>
            </a:pPr>
            <a:r>
              <a:rPr dirty="0"/>
              <a:t>We don't walk</a:t>
            </a:r>
          </a:p>
          <a:p>
            <a:pPr algn="ctr">
              <a:lnSpc>
                <a:spcPct val="95000"/>
              </a:lnSpc>
              <a:spcBef>
                <a:spcPts val="0"/>
              </a:spcBef>
              <a:spcAft>
                <a:spcPts val="0"/>
              </a:spcAft>
              <a:defRPr sz="3000" b="1" i="0">
                <a:solidFill>
                  <a:srgbClr val="5C5C5C"/>
                </a:solidFill>
                <a:latin typeface="Aptos"/>
              </a:defRPr>
            </a:pPr>
            <a:r>
              <a:rPr dirty="0"/>
              <a:t>behind Sarah</a:t>
            </a:r>
          </a:p>
        </p:txBody>
      </p:sp>
      <p:sp>
        <p:nvSpPr>
          <p:cNvPr id="18" name="TextBox 17">
            <a:extLst>
              <a:ext uri="{FF2B5EF4-FFF2-40B4-BE49-F238E27FC236}">
                <a16:creationId xmlns:a16="http://schemas.microsoft.com/office/drawing/2014/main" id="{B11F53B5-FD28-7478-72F4-45A342AE90A5}"/>
              </a:ext>
            </a:extLst>
          </p:cNvPr>
          <p:cNvSpPr txBox="1"/>
          <p:nvPr/>
        </p:nvSpPr>
        <p:spPr>
          <a:xfrm>
            <a:off x="594360" y="4343400"/>
            <a:ext cx="10561320" cy="1188720"/>
          </a:xfrm>
          <a:prstGeom prst="rect">
            <a:avLst/>
          </a:prstGeom>
          <a:noFill/>
        </p:spPr>
        <p:txBody>
          <a:bodyPr wrap="square" lIns="0" tIns="0" rIns="0" bIns="0">
            <a:spAutoFit/>
          </a:bodyPr>
          <a:lstStyle/>
          <a:p>
            <a:pPr algn="ctr">
              <a:lnSpc>
                <a:spcPct val="95000"/>
              </a:lnSpc>
              <a:spcBef>
                <a:spcPts val="0"/>
              </a:spcBef>
              <a:spcAft>
                <a:spcPts val="0"/>
              </a:spcAft>
              <a:defRPr sz="3200" b="1" i="0">
                <a:solidFill>
                  <a:srgbClr val="18345C"/>
                </a:solidFill>
                <a:latin typeface="Aptos"/>
              </a:defRPr>
            </a:pPr>
            <a:r>
              <a:rPr dirty="0"/>
              <a:t>We walk</a:t>
            </a:r>
          </a:p>
          <a:p>
            <a:pPr algn="ctr">
              <a:lnSpc>
                <a:spcPct val="95000"/>
              </a:lnSpc>
              <a:spcBef>
                <a:spcPts val="0"/>
              </a:spcBef>
              <a:spcAft>
                <a:spcPts val="0"/>
              </a:spcAft>
              <a:defRPr sz="3200" b="1" i="0">
                <a:solidFill>
                  <a:srgbClr val="18345C"/>
                </a:solidFill>
                <a:latin typeface="Aptos"/>
              </a:defRPr>
            </a:pPr>
            <a:r>
              <a:rPr dirty="0"/>
              <a:t>beside Sarah</a:t>
            </a:r>
          </a:p>
        </p:txBody>
      </p:sp>
    </p:spTree>
    <p:extLst>
      <p:ext uri="{BB962C8B-B14F-4D97-AF65-F5344CB8AC3E}">
        <p14:creationId xmlns:p14="http://schemas.microsoft.com/office/powerpoint/2010/main" val="3083759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5C9171C-E854-DAA9-E524-535E1B531744}"/>
              </a:ext>
            </a:extLst>
          </p:cNvPr>
          <p:cNvGrpSpPr/>
          <p:nvPr/>
        </p:nvGrpSpPr>
        <p:grpSpPr>
          <a:xfrm>
            <a:off x="3502135" y="3008861"/>
            <a:ext cx="5188034" cy="1674805"/>
            <a:chOff x="3502135" y="3008861"/>
            <a:chExt cx="5188034" cy="1674805"/>
          </a:xfrm>
        </p:grpSpPr>
        <p:sp>
          <p:nvSpPr>
            <p:cNvPr id="3" name="TextBox 2"/>
            <p:cNvSpPr txBox="1"/>
            <p:nvPr/>
          </p:nvSpPr>
          <p:spPr>
            <a:xfrm>
              <a:off x="3502731" y="3008861"/>
              <a:ext cx="5186842" cy="840279"/>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p:cNvSpPr txBox="1"/>
            <p:nvPr/>
          </p:nvSpPr>
          <p:spPr>
            <a:xfrm>
              <a:off x="3502135" y="400158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gr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72C13D-065D-3215-11C5-0F4AB95BB78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F392D04-3DD9-258D-26B0-2DA6BACC132E}"/>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D7204EBD-6B58-6DE1-25BB-BDA47E953E34}"/>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459F9D97-352C-9F70-86E9-0C98A3ED6301}"/>
              </a:ext>
            </a:extLst>
          </p:cNvPr>
          <p:cNvPicPr>
            <a:picLocks noChangeAspect="1"/>
          </p:cNvPicPr>
          <p:nvPr/>
        </p:nvPicPr>
        <p:blipFill>
          <a:blip r:embed="rId3"/>
          <a:stretch>
            <a:fillRect/>
          </a:stretch>
        </p:blipFill>
        <p:spPr>
          <a:xfrm>
            <a:off x="11384280" y="0"/>
            <a:ext cx="804672" cy="6858000"/>
          </a:xfrm>
          <a:prstGeom prst="rect">
            <a:avLst/>
          </a:prstGeom>
        </p:spPr>
      </p:pic>
      <p:sp>
        <p:nvSpPr>
          <p:cNvPr id="6" name="TextBox 5">
            <a:extLst>
              <a:ext uri="{FF2B5EF4-FFF2-40B4-BE49-F238E27FC236}">
                <a16:creationId xmlns:a16="http://schemas.microsoft.com/office/drawing/2014/main" id="{317A5D98-59DB-1FB1-9689-1A0329B4B8FD}"/>
              </a:ext>
            </a:extLst>
          </p:cNvPr>
          <p:cNvSpPr txBox="1"/>
          <p:nvPr/>
        </p:nvSpPr>
        <p:spPr>
          <a:xfrm>
            <a:off x="594360" y="1188720"/>
            <a:ext cx="10561320" cy="530352"/>
          </a:xfrm>
          <a:prstGeom prst="rect">
            <a:avLst/>
          </a:prstGeom>
          <a:noFill/>
        </p:spPr>
        <p:txBody>
          <a:bodyPr wrap="square" lIns="0" tIns="0" rIns="0" bIns="0">
            <a:spAutoFit/>
          </a:bodyPr>
          <a:lstStyle/>
          <a:p>
            <a:pPr algn="ctr">
              <a:defRPr sz="3000" b="1" i="0">
                <a:solidFill>
                  <a:srgbClr val="18345C"/>
                </a:solidFill>
                <a:latin typeface="Aptos"/>
              </a:defRPr>
            </a:pPr>
            <a:r>
              <a:rPr dirty="0"/>
              <a:t>Sarah...</a:t>
            </a:r>
          </a:p>
        </p:txBody>
      </p:sp>
      <p:sp>
        <p:nvSpPr>
          <p:cNvPr id="8" name="TextBox 7">
            <a:extLst>
              <a:ext uri="{FF2B5EF4-FFF2-40B4-BE49-F238E27FC236}">
                <a16:creationId xmlns:a16="http://schemas.microsoft.com/office/drawing/2014/main" id="{1DAD0A55-9490-43B5-4755-C7E3E8C515F3}"/>
              </a:ext>
            </a:extLst>
          </p:cNvPr>
          <p:cNvSpPr txBox="1"/>
          <p:nvPr/>
        </p:nvSpPr>
        <p:spPr>
          <a:xfrm>
            <a:off x="594360" y="2057400"/>
            <a:ext cx="10561320" cy="530352"/>
          </a:xfrm>
          <a:prstGeom prst="rect">
            <a:avLst/>
          </a:prstGeom>
          <a:noFill/>
        </p:spPr>
        <p:txBody>
          <a:bodyPr wrap="square" lIns="0" tIns="0" rIns="0" bIns="0">
            <a:spAutoFit/>
          </a:bodyPr>
          <a:lstStyle/>
          <a:p>
            <a:pPr algn="ctr">
              <a:defRPr sz="3200" b="1" i="0">
                <a:solidFill>
                  <a:srgbClr val="18345C"/>
                </a:solidFill>
                <a:latin typeface="Aptos"/>
              </a:defRPr>
            </a:pPr>
            <a:r>
              <a:t>I am proud of you</a:t>
            </a:r>
          </a:p>
        </p:txBody>
      </p:sp>
      <p:sp>
        <p:nvSpPr>
          <p:cNvPr id="10" name="TextBox 9">
            <a:extLst>
              <a:ext uri="{FF2B5EF4-FFF2-40B4-BE49-F238E27FC236}">
                <a16:creationId xmlns:a16="http://schemas.microsoft.com/office/drawing/2014/main" id="{9F3BDE06-8D06-8646-46F5-286DEF4F1A5D}"/>
              </a:ext>
            </a:extLst>
          </p:cNvPr>
          <p:cNvSpPr txBox="1"/>
          <p:nvPr/>
        </p:nvSpPr>
        <p:spPr>
          <a:xfrm>
            <a:off x="594360" y="3154680"/>
            <a:ext cx="10561320" cy="1097280"/>
          </a:xfrm>
          <a:prstGeom prst="rect">
            <a:avLst/>
          </a:prstGeom>
          <a:noFill/>
        </p:spPr>
        <p:txBody>
          <a:bodyPr wrap="square" lIns="0" tIns="0" rIns="0" bIns="0">
            <a:spAutoFit/>
          </a:bodyPr>
          <a:lstStyle/>
          <a:p>
            <a:pPr algn="ctr">
              <a:lnSpc>
                <a:spcPct val="95000"/>
              </a:lnSpc>
              <a:spcBef>
                <a:spcPts val="0"/>
              </a:spcBef>
              <a:spcAft>
                <a:spcPts val="0"/>
              </a:spcAft>
              <a:defRPr sz="2800" b="1" i="0">
                <a:solidFill>
                  <a:srgbClr val="5C5C5C"/>
                </a:solidFill>
                <a:latin typeface="Aptos"/>
              </a:defRPr>
            </a:pPr>
            <a:r>
              <a:rPr dirty="0"/>
              <a:t>Making this phone call</a:t>
            </a:r>
          </a:p>
          <a:p>
            <a:pPr algn="ctr">
              <a:lnSpc>
                <a:spcPct val="95000"/>
              </a:lnSpc>
              <a:spcBef>
                <a:spcPts val="0"/>
              </a:spcBef>
              <a:spcAft>
                <a:spcPts val="0"/>
              </a:spcAft>
              <a:defRPr sz="2800" b="1" i="0">
                <a:solidFill>
                  <a:srgbClr val="5C5C5C"/>
                </a:solidFill>
                <a:latin typeface="Aptos"/>
              </a:defRPr>
            </a:pPr>
            <a:r>
              <a:rPr dirty="0"/>
              <a:t>took courage</a:t>
            </a:r>
          </a:p>
        </p:txBody>
      </p:sp>
      <p:sp>
        <p:nvSpPr>
          <p:cNvPr id="12" name="TextBox 11">
            <a:extLst>
              <a:ext uri="{FF2B5EF4-FFF2-40B4-BE49-F238E27FC236}">
                <a16:creationId xmlns:a16="http://schemas.microsoft.com/office/drawing/2014/main" id="{DF9AC569-492A-37F9-E5F0-17A3901EDF07}"/>
              </a:ext>
            </a:extLst>
          </p:cNvPr>
          <p:cNvSpPr txBox="1"/>
          <p:nvPr/>
        </p:nvSpPr>
        <p:spPr>
          <a:xfrm>
            <a:off x="594360" y="4754880"/>
            <a:ext cx="10561320" cy="411480"/>
          </a:xfrm>
          <a:prstGeom prst="rect">
            <a:avLst/>
          </a:prstGeom>
          <a:noFill/>
        </p:spPr>
        <p:txBody>
          <a:bodyPr wrap="square" lIns="0" tIns="0" rIns="0" bIns="0">
            <a:spAutoFit/>
          </a:bodyPr>
          <a:lstStyle/>
          <a:p>
            <a:pPr algn="ctr">
              <a:defRPr sz="2400" b="0" i="0">
                <a:solidFill>
                  <a:srgbClr val="18345C"/>
                </a:solidFill>
                <a:latin typeface="Aptos"/>
              </a:defRPr>
            </a:pPr>
            <a:r>
              <a:rPr dirty="0"/>
              <a:t>And you should be proud of yourself</a:t>
            </a:r>
          </a:p>
        </p:txBody>
      </p:sp>
    </p:spTree>
    <p:extLst>
      <p:ext uri="{BB962C8B-B14F-4D97-AF65-F5344CB8AC3E}">
        <p14:creationId xmlns:p14="http://schemas.microsoft.com/office/powerpoint/2010/main" val="3676106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97187F0-17CD-F19D-5C0F-62B92A42DD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1D4E60-E64E-65C9-8EA3-26E30DC8CDA2}"/>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610A5985-F3B1-5AC3-7264-EA8AF7413A56}"/>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7A61EB57-2B6F-56AB-1CB5-99069CBEE1B5}"/>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13343F72-3B25-F499-3913-673DE113FDD5}"/>
              </a:ext>
            </a:extLst>
          </p:cNvPr>
          <p:cNvSpPr txBox="1"/>
          <p:nvPr/>
        </p:nvSpPr>
        <p:spPr>
          <a:xfrm>
            <a:off x="594360" y="1828800"/>
            <a:ext cx="10561320" cy="1645920"/>
          </a:xfrm>
          <a:prstGeom prst="rect">
            <a:avLst/>
          </a:prstGeom>
          <a:noFill/>
        </p:spPr>
        <p:txBody>
          <a:bodyPr wrap="square" lIns="0" tIns="0" rIns="0" bIns="0">
            <a:spAutoFit/>
          </a:bodyPr>
          <a:lstStyle/>
          <a:p>
            <a:pPr algn="ctr">
              <a:lnSpc>
                <a:spcPct val="95000"/>
              </a:lnSpc>
              <a:spcBef>
                <a:spcPts val="0"/>
              </a:spcBef>
              <a:spcAft>
                <a:spcPts val="0"/>
              </a:spcAft>
              <a:defRPr sz="2800" b="1" i="0">
                <a:solidFill>
                  <a:srgbClr val="18345C"/>
                </a:solidFill>
                <a:latin typeface="Aptos"/>
              </a:defRPr>
            </a:pPr>
            <a:r>
              <a:rPr dirty="0"/>
              <a:t>Sometimes...</a:t>
            </a:r>
          </a:p>
          <a:p>
            <a:pPr algn="ctr">
              <a:lnSpc>
                <a:spcPct val="95000"/>
              </a:lnSpc>
              <a:spcBef>
                <a:spcPts val="0"/>
              </a:spcBef>
              <a:spcAft>
                <a:spcPts val="0"/>
              </a:spcAft>
              <a:defRPr sz="2800" b="1" i="0">
                <a:solidFill>
                  <a:srgbClr val="18345C"/>
                </a:solidFill>
                <a:latin typeface="Aptos"/>
              </a:defRPr>
            </a:pPr>
            <a:r>
              <a:rPr dirty="0"/>
              <a:t>the greatest thing</a:t>
            </a:r>
          </a:p>
          <a:p>
            <a:pPr algn="ctr">
              <a:lnSpc>
                <a:spcPct val="95000"/>
              </a:lnSpc>
              <a:spcBef>
                <a:spcPts val="0"/>
              </a:spcBef>
              <a:spcAft>
                <a:spcPts val="0"/>
              </a:spcAft>
              <a:defRPr sz="2800" b="1" i="0">
                <a:solidFill>
                  <a:srgbClr val="18345C"/>
                </a:solidFill>
                <a:latin typeface="Aptos"/>
              </a:defRPr>
            </a:pPr>
            <a:r>
              <a:rPr dirty="0"/>
              <a:t>an advocate can say is...</a:t>
            </a:r>
          </a:p>
        </p:txBody>
      </p:sp>
    </p:spTree>
    <p:extLst>
      <p:ext uri="{BB962C8B-B14F-4D97-AF65-F5344CB8AC3E}">
        <p14:creationId xmlns:p14="http://schemas.microsoft.com/office/powerpoint/2010/main" val="24603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32352C-9008-48F3-F9BB-1020CDC02DE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DEFFBA-5AD8-1771-5AE0-0E1B86205947}"/>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96087A5A-17C8-F239-7E53-1338666A61E5}"/>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59F57D83-B073-0B8A-B556-ECF990BD31F0}"/>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075497D1-4B80-8485-0BDF-D0C6F30F964F}"/>
              </a:ext>
            </a:extLst>
          </p:cNvPr>
          <p:cNvSpPr txBox="1"/>
          <p:nvPr/>
        </p:nvSpPr>
        <p:spPr>
          <a:xfrm>
            <a:off x="594360" y="1828800"/>
            <a:ext cx="10561320" cy="1645920"/>
          </a:xfrm>
          <a:prstGeom prst="rect">
            <a:avLst/>
          </a:prstGeom>
          <a:noFill/>
        </p:spPr>
        <p:txBody>
          <a:bodyPr wrap="square" lIns="0" tIns="0" rIns="0" bIns="0">
            <a:spAutoFit/>
          </a:bodyPr>
          <a:lstStyle/>
          <a:p>
            <a:pPr algn="ctr">
              <a:lnSpc>
                <a:spcPct val="95000"/>
              </a:lnSpc>
              <a:spcBef>
                <a:spcPts val="0"/>
              </a:spcBef>
              <a:spcAft>
                <a:spcPts val="0"/>
              </a:spcAft>
              <a:defRPr sz="2800" b="1" i="0">
                <a:solidFill>
                  <a:srgbClr val="18345C"/>
                </a:solidFill>
                <a:latin typeface="Aptos"/>
              </a:defRPr>
            </a:pPr>
            <a:r>
              <a:rPr dirty="0"/>
              <a:t>Sometimes...</a:t>
            </a:r>
          </a:p>
          <a:p>
            <a:pPr algn="ctr">
              <a:lnSpc>
                <a:spcPct val="95000"/>
              </a:lnSpc>
              <a:spcBef>
                <a:spcPts val="0"/>
              </a:spcBef>
              <a:spcAft>
                <a:spcPts val="0"/>
              </a:spcAft>
              <a:defRPr sz="2800" b="1" i="0">
                <a:solidFill>
                  <a:srgbClr val="18345C"/>
                </a:solidFill>
                <a:latin typeface="Aptos"/>
              </a:defRPr>
            </a:pPr>
            <a:r>
              <a:rPr dirty="0"/>
              <a:t>the greatest thing</a:t>
            </a:r>
          </a:p>
          <a:p>
            <a:pPr algn="ctr">
              <a:lnSpc>
                <a:spcPct val="95000"/>
              </a:lnSpc>
              <a:spcBef>
                <a:spcPts val="0"/>
              </a:spcBef>
              <a:spcAft>
                <a:spcPts val="0"/>
              </a:spcAft>
              <a:defRPr sz="2800" b="1" i="0">
                <a:solidFill>
                  <a:srgbClr val="18345C"/>
                </a:solidFill>
                <a:latin typeface="Aptos"/>
              </a:defRPr>
            </a:pPr>
            <a:r>
              <a:rPr dirty="0"/>
              <a:t>an advocate can say is...</a:t>
            </a:r>
          </a:p>
        </p:txBody>
      </p:sp>
      <p:sp>
        <p:nvSpPr>
          <p:cNvPr id="6" name="TextBox 5">
            <a:extLst>
              <a:ext uri="{FF2B5EF4-FFF2-40B4-BE49-F238E27FC236}">
                <a16:creationId xmlns:a16="http://schemas.microsoft.com/office/drawing/2014/main" id="{B69C341E-D988-3C83-18A4-8EB8054C56DE}"/>
              </a:ext>
            </a:extLst>
          </p:cNvPr>
          <p:cNvSpPr txBox="1"/>
          <p:nvPr/>
        </p:nvSpPr>
        <p:spPr>
          <a:xfrm>
            <a:off x="594360" y="4343400"/>
            <a:ext cx="10561320" cy="621792"/>
          </a:xfrm>
          <a:prstGeom prst="rect">
            <a:avLst/>
          </a:prstGeom>
          <a:noFill/>
        </p:spPr>
        <p:txBody>
          <a:bodyPr wrap="square" lIns="0" tIns="0" rIns="0" bIns="0">
            <a:spAutoFit/>
          </a:bodyPr>
          <a:lstStyle/>
          <a:p>
            <a:pPr algn="ctr">
              <a:defRPr sz="3600" b="1" i="1">
                <a:solidFill>
                  <a:srgbClr val="18345C"/>
                </a:solidFill>
                <a:latin typeface="Aptos"/>
              </a:defRPr>
            </a:pPr>
            <a:r>
              <a:t>"I believe you."</a:t>
            </a:r>
          </a:p>
        </p:txBody>
      </p:sp>
    </p:spTree>
    <p:extLst>
      <p:ext uri="{BB962C8B-B14F-4D97-AF65-F5344CB8AC3E}">
        <p14:creationId xmlns:p14="http://schemas.microsoft.com/office/powerpoint/2010/main" val="1136842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A1B16F8-28D8-A42E-C0F1-A189698A6A7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C9AC077-8BC7-6030-FA43-1627A30AF46C}"/>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B429179B-F210-B63C-BB7F-DE8C8360B740}"/>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E423211A-4C12-EF18-AC9C-5C4C75069DB3}"/>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7928D7F7-F5A4-629F-44AB-ED9AA96811E7}"/>
              </a:ext>
            </a:extLst>
          </p:cNvPr>
          <p:cNvSpPr txBox="1"/>
          <p:nvPr/>
        </p:nvSpPr>
        <p:spPr>
          <a:xfrm>
            <a:off x="594360" y="1600200"/>
            <a:ext cx="10561320" cy="173736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Every survivor deserves</a:t>
            </a:r>
          </a:p>
          <a:p>
            <a:pPr algn="ctr">
              <a:lnSpc>
                <a:spcPct val="95000"/>
              </a:lnSpc>
              <a:spcBef>
                <a:spcPts val="0"/>
              </a:spcBef>
              <a:spcAft>
                <a:spcPts val="0"/>
              </a:spcAft>
              <a:defRPr sz="3000" b="1" i="0">
                <a:solidFill>
                  <a:srgbClr val="18345C"/>
                </a:solidFill>
                <a:latin typeface="Aptos"/>
              </a:defRPr>
            </a:pPr>
            <a:r>
              <a:rPr dirty="0"/>
              <a:t>the dignity of making</a:t>
            </a:r>
          </a:p>
          <a:p>
            <a:pPr algn="ctr">
              <a:lnSpc>
                <a:spcPct val="95000"/>
              </a:lnSpc>
              <a:spcBef>
                <a:spcPts val="0"/>
              </a:spcBef>
              <a:spcAft>
                <a:spcPts val="0"/>
              </a:spcAft>
              <a:defRPr sz="3000" b="1" i="0">
                <a:solidFill>
                  <a:srgbClr val="18345C"/>
                </a:solidFill>
                <a:latin typeface="Aptos"/>
              </a:defRPr>
            </a:pPr>
            <a:r>
              <a:rPr dirty="0"/>
              <a:t>their own choices</a:t>
            </a:r>
          </a:p>
        </p:txBody>
      </p:sp>
      <p:sp>
        <p:nvSpPr>
          <p:cNvPr id="6" name="TextBox 5">
            <a:extLst>
              <a:ext uri="{FF2B5EF4-FFF2-40B4-BE49-F238E27FC236}">
                <a16:creationId xmlns:a16="http://schemas.microsoft.com/office/drawing/2014/main" id="{A2ED3710-A173-8E4E-4F75-B344AB48D78B}"/>
              </a:ext>
            </a:extLst>
          </p:cNvPr>
          <p:cNvSpPr txBox="1"/>
          <p:nvPr/>
        </p:nvSpPr>
        <p:spPr>
          <a:xfrm>
            <a:off x="594360" y="4160520"/>
            <a:ext cx="10561320" cy="1371600"/>
          </a:xfrm>
          <a:prstGeom prst="rect">
            <a:avLst/>
          </a:prstGeom>
          <a:noFill/>
        </p:spPr>
        <p:txBody>
          <a:bodyPr wrap="square" lIns="0" tIns="0" rIns="0" bIns="0">
            <a:spAutoFit/>
          </a:bodyPr>
          <a:lstStyle/>
          <a:p>
            <a:pPr algn="ctr">
              <a:lnSpc>
                <a:spcPct val="95000"/>
              </a:lnSpc>
              <a:spcBef>
                <a:spcPts val="0"/>
              </a:spcBef>
              <a:spcAft>
                <a:spcPts val="0"/>
              </a:spcAft>
              <a:defRPr sz="2600" b="1" i="0">
                <a:solidFill>
                  <a:srgbClr val="5C5C5C"/>
                </a:solidFill>
                <a:latin typeface="Aptos"/>
              </a:defRPr>
            </a:pPr>
            <a:r>
              <a:t>And every advocate has</a:t>
            </a:r>
          </a:p>
          <a:p>
            <a:pPr algn="ctr">
              <a:lnSpc>
                <a:spcPct val="95000"/>
              </a:lnSpc>
              <a:spcBef>
                <a:spcPts val="0"/>
              </a:spcBef>
              <a:spcAft>
                <a:spcPts val="0"/>
              </a:spcAft>
              <a:defRPr sz="2600" b="1" i="0">
                <a:solidFill>
                  <a:srgbClr val="5C5C5C"/>
                </a:solidFill>
                <a:latin typeface="Aptos"/>
              </a:defRPr>
            </a:pPr>
            <a:r>
              <a:t>the privilege of walking</a:t>
            </a:r>
          </a:p>
          <a:p>
            <a:pPr algn="ctr">
              <a:lnSpc>
                <a:spcPct val="95000"/>
              </a:lnSpc>
              <a:spcBef>
                <a:spcPts val="0"/>
              </a:spcBef>
              <a:spcAft>
                <a:spcPts val="0"/>
              </a:spcAft>
              <a:defRPr sz="2600" b="1" i="0">
                <a:solidFill>
                  <a:srgbClr val="5C5C5C"/>
                </a:solidFill>
                <a:latin typeface="Aptos"/>
              </a:defRPr>
            </a:pPr>
            <a:r>
              <a:t>beside them</a:t>
            </a:r>
          </a:p>
        </p:txBody>
      </p:sp>
    </p:spTree>
    <p:extLst>
      <p:ext uri="{BB962C8B-B14F-4D97-AF65-F5344CB8AC3E}">
        <p14:creationId xmlns:p14="http://schemas.microsoft.com/office/powerpoint/2010/main" val="8651053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BC56BE-BF45-AF32-5163-9BAD63F5A1B5}"/>
              </a:ext>
            </a:extLst>
          </p:cNvPr>
          <p:cNvGrpSpPr/>
          <p:nvPr/>
        </p:nvGrpSpPr>
        <p:grpSpPr>
          <a:xfrm>
            <a:off x="3215729" y="2535620"/>
            <a:ext cx="5760846" cy="1786760"/>
            <a:chOff x="3215729" y="2795751"/>
            <a:chExt cx="5760846" cy="1786760"/>
          </a:xfrm>
        </p:grpSpPr>
        <p:sp>
          <p:nvSpPr>
            <p:cNvPr id="4" name="TextBox 3"/>
            <p:cNvSpPr txBox="1"/>
            <p:nvPr/>
          </p:nvSpPr>
          <p:spPr>
            <a:xfrm>
              <a:off x="3215729" y="2795751"/>
              <a:ext cx="5760846" cy="680609"/>
            </a:xfrm>
            <a:prstGeom prst="rect">
              <a:avLst/>
            </a:prstGeom>
          </p:spPr>
          <p:txBody>
            <a:bodyPr vert="horz" lIns="91440" tIns="45720" rIns="91440" bIns="45720" rtlCol="0" anchor="b">
              <a:normAutofit fontScale="77500" lnSpcReduction="20000"/>
            </a:bodyPr>
            <a:lstStyle/>
            <a:p>
              <a:pPr algn="ctr" defTabSz="914400">
                <a:lnSpc>
                  <a:spcPct val="90000"/>
                </a:lnSpc>
                <a:spcBef>
                  <a:spcPct val="0"/>
                </a:spcBef>
                <a:spcAft>
                  <a:spcPts val="600"/>
                </a:spcAft>
                <a:defRPr sz="3600" b="1" i="0">
                  <a:solidFill>
                    <a:srgbClr val="18345C"/>
                  </a:solidFill>
                  <a:latin typeface="Aptos"/>
                </a:defRPr>
              </a:pPr>
              <a:r>
                <a:rPr lang="en-US" sz="5200" kern="1200" dirty="0">
                  <a:solidFill>
                    <a:schemeClr val="tx2"/>
                  </a:solidFill>
                  <a:latin typeface="+mj-lt"/>
                  <a:ea typeface="+mj-ea"/>
                  <a:cs typeface="+mj-cs"/>
                </a:rPr>
                <a:t>Walking Beside Survivors</a:t>
              </a:r>
            </a:p>
          </p:txBody>
        </p:sp>
        <p:sp>
          <p:nvSpPr>
            <p:cNvPr id="3" name="TextBox 2"/>
            <p:cNvSpPr txBox="1"/>
            <p:nvPr/>
          </p:nvSpPr>
          <p:spPr>
            <a:xfrm>
              <a:off x="3215729" y="4281401"/>
              <a:ext cx="5760846" cy="301110"/>
            </a:xfrm>
            <a:prstGeom prst="rect">
              <a:avLst/>
            </a:prstGeom>
          </p:spPr>
          <p:txBody>
            <a:bodyPr vert="horz" lIns="91440" tIns="45720" rIns="91440" bIns="45720" rtlCol="0">
              <a:normAutofit fontScale="70000" lnSpcReduction="20000"/>
            </a:bodyPr>
            <a:lstStyle/>
            <a:p>
              <a:pPr algn="ctr" defTabSz="914400">
                <a:lnSpc>
                  <a:spcPct val="90000"/>
                </a:lnSpc>
                <a:spcBef>
                  <a:spcPts val="1000"/>
                </a:spcBef>
                <a:defRPr sz="2000" b="1" i="0">
                  <a:solidFill>
                    <a:srgbClr val="5C5C5C"/>
                  </a:solidFill>
                  <a:latin typeface="Aptos"/>
                </a:defRPr>
              </a:pPr>
              <a:r>
                <a:rPr lang="en-US" sz="2400" kern="1200">
                  <a:solidFill>
                    <a:schemeClr val="tx2"/>
                  </a:solidFill>
                  <a:latin typeface="+mn-lt"/>
                  <a:ea typeface="+mn-ea"/>
                  <a:cs typeface="+mn-cs"/>
                </a:rPr>
                <a:t>CHAPTER FOUR</a:t>
              </a:r>
            </a:p>
          </p:txBody>
        </p:sp>
      </p:grpSp>
      <p:pic>
        <p:nvPicPr>
          <p:cNvPr id="2" name="Picture 1" descr="cd5ed681-968c-4b36-b0db-8b20ac261bb0.png"/>
          <p:cNvPicPr>
            <a:picLocks noChangeAspect="1"/>
          </p:cNvPicPr>
          <p:nvPr/>
        </p:nvPicPr>
        <p:blipFill>
          <a:blip r:embed="rId3"/>
          <a:stretch>
            <a:fillRect/>
          </a:stretch>
        </p:blipFill>
        <p:spPr>
          <a:xfrm>
            <a:off x="11384280" y="0"/>
            <a:ext cx="804672" cy="6858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B6F121-E460-662D-C02E-E080846B16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BD5BECE-6610-AB71-084D-A275E0459DCA}"/>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13921475-957E-6291-6987-4BFEA85AC8B7}"/>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134F9990-626D-A40E-2E3D-EA84EA8F7365}"/>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B56F5036-66C6-C8C0-5218-84FE9711C585}"/>
              </a:ext>
            </a:extLst>
          </p:cNvPr>
          <p:cNvSpPr txBox="1"/>
          <p:nvPr/>
        </p:nvSpPr>
        <p:spPr>
          <a:xfrm>
            <a:off x="594360" y="1600200"/>
            <a:ext cx="10561320" cy="173736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Sarah won't remember</a:t>
            </a:r>
          </a:p>
          <a:p>
            <a:pPr algn="ctr">
              <a:lnSpc>
                <a:spcPct val="95000"/>
              </a:lnSpc>
              <a:spcBef>
                <a:spcPts val="0"/>
              </a:spcBef>
              <a:spcAft>
                <a:spcPts val="0"/>
              </a:spcAft>
              <a:defRPr sz="3000" b="1" i="0">
                <a:solidFill>
                  <a:srgbClr val="18345C"/>
                </a:solidFill>
                <a:latin typeface="Aptos"/>
              </a:defRPr>
            </a:pPr>
            <a:r>
              <a:rPr dirty="0"/>
              <a:t>every form</a:t>
            </a:r>
          </a:p>
          <a:p>
            <a:pPr algn="ctr">
              <a:lnSpc>
                <a:spcPct val="95000"/>
              </a:lnSpc>
              <a:spcBef>
                <a:spcPts val="0"/>
              </a:spcBef>
              <a:spcAft>
                <a:spcPts val="0"/>
              </a:spcAft>
              <a:defRPr sz="3000" b="1" i="0">
                <a:solidFill>
                  <a:srgbClr val="18345C"/>
                </a:solidFill>
                <a:latin typeface="Aptos"/>
              </a:defRPr>
            </a:pPr>
            <a:r>
              <a:rPr dirty="0"/>
              <a:t>we completed</a:t>
            </a:r>
          </a:p>
        </p:txBody>
      </p:sp>
      <p:sp>
        <p:nvSpPr>
          <p:cNvPr id="6" name="TextBox 5">
            <a:extLst>
              <a:ext uri="{FF2B5EF4-FFF2-40B4-BE49-F238E27FC236}">
                <a16:creationId xmlns:a16="http://schemas.microsoft.com/office/drawing/2014/main" id="{A69AE76C-3A48-CDC1-5EE9-099212A738B5}"/>
              </a:ext>
            </a:extLst>
          </p:cNvPr>
          <p:cNvSpPr txBox="1"/>
          <p:nvPr/>
        </p:nvSpPr>
        <p:spPr>
          <a:xfrm>
            <a:off x="594360" y="4160520"/>
            <a:ext cx="10561320" cy="118872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5C5C5C"/>
                </a:solidFill>
                <a:latin typeface="Aptos"/>
              </a:defRPr>
            </a:pPr>
            <a:r>
              <a:t>She'll remember</a:t>
            </a:r>
          </a:p>
          <a:p>
            <a:pPr algn="ctr">
              <a:lnSpc>
                <a:spcPct val="95000"/>
              </a:lnSpc>
              <a:spcBef>
                <a:spcPts val="0"/>
              </a:spcBef>
              <a:spcAft>
                <a:spcPts val="0"/>
              </a:spcAft>
              <a:defRPr sz="3000" b="1" i="0">
                <a:solidFill>
                  <a:srgbClr val="5C5C5C"/>
                </a:solidFill>
                <a:latin typeface="Aptos"/>
              </a:defRPr>
            </a:pPr>
            <a:r>
              <a:t>how we made her feel</a:t>
            </a:r>
          </a:p>
        </p:txBody>
      </p:sp>
    </p:spTree>
    <p:extLst>
      <p:ext uri="{BB962C8B-B14F-4D97-AF65-F5344CB8AC3E}">
        <p14:creationId xmlns:p14="http://schemas.microsoft.com/office/powerpoint/2010/main" val="23690227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5AFA5DF-4A20-DCD1-4AAA-18E198CDF2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3A45C33-56E8-BD0C-906F-73BF268500B5}"/>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89DF5A16-BD88-656B-1A54-F50A57F2B2DF}"/>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184BD265-553C-3E63-5FAA-A5100971B1EB}"/>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8920E578-6C3E-D99A-075C-A247E0CB5CA6}"/>
              </a:ext>
            </a:extLst>
          </p:cNvPr>
          <p:cNvSpPr txBox="1"/>
          <p:nvPr/>
        </p:nvSpPr>
        <p:spPr>
          <a:xfrm>
            <a:off x="594360" y="777240"/>
            <a:ext cx="10561320" cy="475488"/>
          </a:xfrm>
          <a:prstGeom prst="rect">
            <a:avLst/>
          </a:prstGeom>
          <a:noFill/>
        </p:spPr>
        <p:txBody>
          <a:bodyPr wrap="square" lIns="0" tIns="0" rIns="0" bIns="0">
            <a:spAutoFit/>
          </a:bodyPr>
          <a:lstStyle/>
          <a:p>
            <a:pPr algn="ctr">
              <a:defRPr sz="2800" b="1" i="0">
                <a:solidFill>
                  <a:srgbClr val="18345C"/>
                </a:solidFill>
                <a:latin typeface="Aptos"/>
              </a:defRPr>
            </a:pPr>
            <a:r>
              <a:rPr dirty="0"/>
              <a:t>The Words Every Survivor Needs to Hear</a:t>
            </a:r>
          </a:p>
        </p:txBody>
      </p:sp>
      <p:sp>
        <p:nvSpPr>
          <p:cNvPr id="6" name="TextBox 5">
            <a:extLst>
              <a:ext uri="{FF2B5EF4-FFF2-40B4-BE49-F238E27FC236}">
                <a16:creationId xmlns:a16="http://schemas.microsoft.com/office/drawing/2014/main" id="{524A0705-7C45-200D-C311-5D97D8A8A26B}"/>
              </a:ext>
            </a:extLst>
          </p:cNvPr>
          <p:cNvSpPr txBox="1"/>
          <p:nvPr/>
        </p:nvSpPr>
        <p:spPr>
          <a:xfrm>
            <a:off x="594360" y="1783080"/>
            <a:ext cx="10561320" cy="475488"/>
          </a:xfrm>
          <a:prstGeom prst="rect">
            <a:avLst/>
          </a:prstGeom>
          <a:noFill/>
        </p:spPr>
        <p:txBody>
          <a:bodyPr wrap="square" lIns="0" tIns="0" rIns="0" bIns="0">
            <a:spAutoFit/>
          </a:bodyPr>
          <a:lstStyle/>
          <a:p>
            <a:pPr algn="ctr">
              <a:defRPr sz="2800" b="1" i="0">
                <a:solidFill>
                  <a:srgbClr val="18345C"/>
                </a:solidFill>
                <a:latin typeface="Aptos"/>
              </a:defRPr>
            </a:pPr>
            <a:r>
              <a:t>I believe you.</a:t>
            </a:r>
          </a:p>
        </p:txBody>
      </p:sp>
      <p:sp>
        <p:nvSpPr>
          <p:cNvPr id="7" name="TextBox 6">
            <a:extLst>
              <a:ext uri="{FF2B5EF4-FFF2-40B4-BE49-F238E27FC236}">
                <a16:creationId xmlns:a16="http://schemas.microsoft.com/office/drawing/2014/main" id="{4DE6B1A8-76CD-0437-1FF4-DD06CA563F31}"/>
              </a:ext>
            </a:extLst>
          </p:cNvPr>
          <p:cNvSpPr txBox="1"/>
          <p:nvPr/>
        </p:nvSpPr>
        <p:spPr>
          <a:xfrm>
            <a:off x="594360" y="2560320"/>
            <a:ext cx="10561320" cy="475488"/>
          </a:xfrm>
          <a:prstGeom prst="rect">
            <a:avLst/>
          </a:prstGeom>
          <a:noFill/>
        </p:spPr>
        <p:txBody>
          <a:bodyPr wrap="square" lIns="0" tIns="0" rIns="0" bIns="0">
            <a:spAutoFit/>
          </a:bodyPr>
          <a:lstStyle/>
          <a:p>
            <a:pPr algn="ctr">
              <a:defRPr sz="2800" b="1" i="0">
                <a:solidFill>
                  <a:srgbClr val="18345C"/>
                </a:solidFill>
                <a:latin typeface="Aptos"/>
              </a:defRPr>
            </a:pPr>
            <a:r>
              <a:t>I’m glad you called today.</a:t>
            </a:r>
          </a:p>
        </p:txBody>
      </p:sp>
      <p:sp>
        <p:nvSpPr>
          <p:cNvPr id="8" name="TextBox 7">
            <a:extLst>
              <a:ext uri="{FF2B5EF4-FFF2-40B4-BE49-F238E27FC236}">
                <a16:creationId xmlns:a16="http://schemas.microsoft.com/office/drawing/2014/main" id="{1295D03F-DF62-50D8-2B9B-3CE334E638E7}"/>
              </a:ext>
            </a:extLst>
          </p:cNvPr>
          <p:cNvSpPr txBox="1"/>
          <p:nvPr/>
        </p:nvSpPr>
        <p:spPr>
          <a:xfrm>
            <a:off x="594360" y="3337560"/>
            <a:ext cx="10561320" cy="475488"/>
          </a:xfrm>
          <a:prstGeom prst="rect">
            <a:avLst/>
          </a:prstGeom>
          <a:noFill/>
        </p:spPr>
        <p:txBody>
          <a:bodyPr wrap="square" lIns="0" tIns="0" rIns="0" bIns="0">
            <a:spAutoFit/>
          </a:bodyPr>
          <a:lstStyle/>
          <a:p>
            <a:pPr algn="ctr">
              <a:defRPr sz="2800" b="1" i="0">
                <a:solidFill>
                  <a:srgbClr val="18345C"/>
                </a:solidFill>
                <a:latin typeface="Aptos"/>
              </a:defRPr>
            </a:pPr>
            <a:r>
              <a:t>You are not alone.</a:t>
            </a:r>
          </a:p>
        </p:txBody>
      </p:sp>
      <p:sp>
        <p:nvSpPr>
          <p:cNvPr id="10" name="TextBox 9">
            <a:extLst>
              <a:ext uri="{FF2B5EF4-FFF2-40B4-BE49-F238E27FC236}">
                <a16:creationId xmlns:a16="http://schemas.microsoft.com/office/drawing/2014/main" id="{D2A50B9E-2FB2-6EDC-188F-9097B44DB951}"/>
              </a:ext>
            </a:extLst>
          </p:cNvPr>
          <p:cNvSpPr txBox="1"/>
          <p:nvPr/>
        </p:nvSpPr>
        <p:spPr>
          <a:xfrm>
            <a:off x="594360" y="4114800"/>
            <a:ext cx="10561320" cy="475488"/>
          </a:xfrm>
          <a:prstGeom prst="rect">
            <a:avLst/>
          </a:prstGeom>
          <a:noFill/>
        </p:spPr>
        <p:txBody>
          <a:bodyPr wrap="square" lIns="0" tIns="0" rIns="0" bIns="0">
            <a:spAutoFit/>
          </a:bodyPr>
          <a:lstStyle/>
          <a:p>
            <a:pPr algn="ctr">
              <a:defRPr sz="2800" b="1" i="0">
                <a:solidFill>
                  <a:srgbClr val="5C5C5C"/>
                </a:solidFill>
                <a:latin typeface="Aptos"/>
              </a:defRPr>
            </a:pPr>
            <a:r>
              <a:t>We’re going to take this one step at a time.</a:t>
            </a:r>
          </a:p>
        </p:txBody>
      </p:sp>
    </p:spTree>
    <p:extLst>
      <p:ext uri="{BB962C8B-B14F-4D97-AF65-F5344CB8AC3E}">
        <p14:creationId xmlns:p14="http://schemas.microsoft.com/office/powerpoint/2010/main" val="1819605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E09A2D-CAD7-E8A3-EF2F-61BA67AC087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FEC5636-EC67-CF5C-572D-BDAF00EC2514}"/>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43EFB7C5-E711-6BCE-3AEB-5DEA771D0E61}"/>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1C99EA05-F792-08BB-D7D7-3DE7C109F607}"/>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F4A6AB37-A43E-2B19-F8AC-B1016DB04EC1}"/>
              </a:ext>
            </a:extLst>
          </p:cNvPr>
          <p:cNvSpPr txBox="1"/>
          <p:nvPr/>
        </p:nvSpPr>
        <p:spPr>
          <a:xfrm>
            <a:off x="594360" y="1874519"/>
            <a:ext cx="10561320" cy="173736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Think about</a:t>
            </a:r>
          </a:p>
          <a:p>
            <a:pPr algn="ctr">
              <a:lnSpc>
                <a:spcPct val="95000"/>
              </a:lnSpc>
              <a:spcBef>
                <a:spcPts val="0"/>
              </a:spcBef>
              <a:spcAft>
                <a:spcPts val="0"/>
              </a:spcAft>
              <a:defRPr sz="3000" b="1" i="0">
                <a:solidFill>
                  <a:srgbClr val="18345C"/>
                </a:solidFill>
                <a:latin typeface="Aptos"/>
              </a:defRPr>
            </a:pPr>
            <a:r>
              <a:rPr dirty="0"/>
              <a:t>the best listener</a:t>
            </a:r>
          </a:p>
          <a:p>
            <a:pPr algn="ctr">
              <a:lnSpc>
                <a:spcPct val="95000"/>
              </a:lnSpc>
              <a:spcBef>
                <a:spcPts val="0"/>
              </a:spcBef>
              <a:spcAft>
                <a:spcPts val="0"/>
              </a:spcAft>
              <a:defRPr sz="3000" b="1" i="0">
                <a:solidFill>
                  <a:srgbClr val="18345C"/>
                </a:solidFill>
                <a:latin typeface="Aptos"/>
              </a:defRPr>
            </a:pPr>
            <a:r>
              <a:rPr dirty="0"/>
              <a:t>you've ever known</a:t>
            </a:r>
          </a:p>
        </p:txBody>
      </p:sp>
      <p:sp>
        <p:nvSpPr>
          <p:cNvPr id="6" name="TextBox 5">
            <a:extLst>
              <a:ext uri="{FF2B5EF4-FFF2-40B4-BE49-F238E27FC236}">
                <a16:creationId xmlns:a16="http://schemas.microsoft.com/office/drawing/2014/main" id="{3989C9C2-668E-592C-F268-2AD8AD95C122}"/>
              </a:ext>
            </a:extLst>
          </p:cNvPr>
          <p:cNvSpPr txBox="1"/>
          <p:nvPr/>
        </p:nvSpPr>
        <p:spPr>
          <a:xfrm>
            <a:off x="594360" y="4434840"/>
            <a:ext cx="10561320" cy="475488"/>
          </a:xfrm>
          <a:prstGeom prst="rect">
            <a:avLst/>
          </a:prstGeom>
          <a:noFill/>
        </p:spPr>
        <p:txBody>
          <a:bodyPr wrap="square" lIns="0" tIns="0" rIns="0" bIns="0">
            <a:spAutoFit/>
          </a:bodyPr>
          <a:lstStyle/>
          <a:p>
            <a:pPr algn="ctr">
              <a:defRPr sz="2600" b="0" i="0">
                <a:solidFill>
                  <a:srgbClr val="5C5C5C"/>
                </a:solidFill>
                <a:latin typeface="Aptos"/>
              </a:defRPr>
            </a:pPr>
            <a:r>
              <a:t>What made them unforgettable?</a:t>
            </a:r>
          </a:p>
        </p:txBody>
      </p:sp>
    </p:spTree>
    <p:extLst>
      <p:ext uri="{BB962C8B-B14F-4D97-AF65-F5344CB8AC3E}">
        <p14:creationId xmlns:p14="http://schemas.microsoft.com/office/powerpoint/2010/main" val="15573656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5A6EB6C-A2B1-FECD-53AB-633F5E898CE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C9A1F79-0F21-F778-7C3C-55A2C8C73776}"/>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07C6B5D5-3B0E-E296-502B-A415E2491023}"/>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B5E0647A-49E9-8F4F-4056-17623D5991FC}"/>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497DC4A8-A928-7F9D-20CD-740C4091310F}"/>
              </a:ext>
            </a:extLst>
          </p:cNvPr>
          <p:cNvSpPr txBox="1"/>
          <p:nvPr/>
        </p:nvSpPr>
        <p:spPr>
          <a:xfrm>
            <a:off x="594360" y="1463040"/>
            <a:ext cx="10561320" cy="118872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Advocacy isn't about</a:t>
            </a:r>
          </a:p>
          <a:p>
            <a:pPr algn="ctr">
              <a:lnSpc>
                <a:spcPct val="95000"/>
              </a:lnSpc>
              <a:spcBef>
                <a:spcPts val="0"/>
              </a:spcBef>
              <a:spcAft>
                <a:spcPts val="0"/>
              </a:spcAft>
              <a:defRPr sz="3000" b="1" i="0">
                <a:solidFill>
                  <a:srgbClr val="18345C"/>
                </a:solidFill>
                <a:latin typeface="Aptos"/>
              </a:defRPr>
            </a:pPr>
            <a:r>
              <a:rPr dirty="0"/>
              <a:t>having all the answers</a:t>
            </a:r>
          </a:p>
        </p:txBody>
      </p:sp>
      <p:sp>
        <p:nvSpPr>
          <p:cNvPr id="6" name="TextBox 5">
            <a:extLst>
              <a:ext uri="{FF2B5EF4-FFF2-40B4-BE49-F238E27FC236}">
                <a16:creationId xmlns:a16="http://schemas.microsoft.com/office/drawing/2014/main" id="{30B065A9-70FA-9B65-5D07-4E28239A62FE}"/>
              </a:ext>
            </a:extLst>
          </p:cNvPr>
          <p:cNvSpPr txBox="1"/>
          <p:nvPr/>
        </p:nvSpPr>
        <p:spPr>
          <a:xfrm>
            <a:off x="594360" y="3337560"/>
            <a:ext cx="10561320" cy="1645920"/>
          </a:xfrm>
          <a:prstGeom prst="rect">
            <a:avLst/>
          </a:prstGeom>
          <a:noFill/>
        </p:spPr>
        <p:txBody>
          <a:bodyPr wrap="square" lIns="0" tIns="0" rIns="0" bIns="0">
            <a:spAutoFit/>
          </a:bodyPr>
          <a:lstStyle/>
          <a:p>
            <a:pPr algn="ctr">
              <a:lnSpc>
                <a:spcPct val="95000"/>
              </a:lnSpc>
              <a:spcBef>
                <a:spcPts val="0"/>
              </a:spcBef>
              <a:spcAft>
                <a:spcPts val="0"/>
              </a:spcAft>
              <a:defRPr sz="2600" b="1" i="0">
                <a:solidFill>
                  <a:srgbClr val="5C5C5C"/>
                </a:solidFill>
                <a:latin typeface="Aptos"/>
              </a:defRPr>
            </a:pPr>
            <a:r>
              <a:rPr dirty="0"/>
              <a:t>It's about being fully present</a:t>
            </a:r>
          </a:p>
          <a:p>
            <a:pPr algn="ctr">
              <a:lnSpc>
                <a:spcPct val="95000"/>
              </a:lnSpc>
              <a:spcBef>
                <a:spcPts val="0"/>
              </a:spcBef>
              <a:spcAft>
                <a:spcPts val="0"/>
              </a:spcAft>
              <a:defRPr sz="2600" b="1" i="0">
                <a:solidFill>
                  <a:srgbClr val="5C5C5C"/>
                </a:solidFill>
                <a:latin typeface="Aptos"/>
              </a:defRPr>
            </a:pPr>
            <a:r>
              <a:rPr dirty="0"/>
              <a:t>for someone who needs to know</a:t>
            </a:r>
          </a:p>
          <a:p>
            <a:pPr algn="ctr">
              <a:lnSpc>
                <a:spcPct val="95000"/>
              </a:lnSpc>
              <a:spcBef>
                <a:spcPts val="0"/>
              </a:spcBef>
              <a:spcAft>
                <a:spcPts val="0"/>
              </a:spcAft>
              <a:defRPr sz="2600" b="1" i="0">
                <a:solidFill>
                  <a:srgbClr val="5C5C5C"/>
                </a:solidFill>
                <a:latin typeface="Aptos"/>
              </a:defRPr>
            </a:pPr>
            <a:r>
              <a:rPr dirty="0"/>
              <a:t>they aren't facing this alone</a:t>
            </a:r>
          </a:p>
        </p:txBody>
      </p:sp>
    </p:spTree>
    <p:extLst>
      <p:ext uri="{BB962C8B-B14F-4D97-AF65-F5344CB8AC3E}">
        <p14:creationId xmlns:p14="http://schemas.microsoft.com/office/powerpoint/2010/main" val="2964951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906F5D-2857-5B9D-F64B-CF6724C62D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46F720F-8ABD-5B2D-58B2-7245F32995DC}"/>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6B07F2DA-9AFD-6B18-827E-47AAA6C03694}"/>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51867B06-31F5-8F7D-35F7-864FC19BDD27}"/>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A184BAF3-F9F7-9E51-3853-01DC2327316E}"/>
              </a:ext>
            </a:extLst>
          </p:cNvPr>
          <p:cNvSpPr txBox="1"/>
          <p:nvPr/>
        </p:nvSpPr>
        <p:spPr>
          <a:xfrm>
            <a:off x="594360" y="1600200"/>
            <a:ext cx="10561320" cy="155448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Every phone call</a:t>
            </a:r>
          </a:p>
          <a:p>
            <a:pPr algn="ctr">
              <a:lnSpc>
                <a:spcPct val="95000"/>
              </a:lnSpc>
              <a:spcBef>
                <a:spcPts val="0"/>
              </a:spcBef>
              <a:spcAft>
                <a:spcPts val="0"/>
              </a:spcAft>
              <a:defRPr sz="3000" b="1" i="0">
                <a:solidFill>
                  <a:srgbClr val="18345C"/>
                </a:solidFill>
                <a:latin typeface="Aptos"/>
              </a:defRPr>
            </a:pPr>
            <a:r>
              <a:rPr dirty="0"/>
              <a:t>is someone's</a:t>
            </a:r>
          </a:p>
          <a:p>
            <a:pPr algn="ctr">
              <a:lnSpc>
                <a:spcPct val="95000"/>
              </a:lnSpc>
              <a:spcBef>
                <a:spcPts val="0"/>
              </a:spcBef>
              <a:spcAft>
                <a:spcPts val="0"/>
              </a:spcAft>
              <a:defRPr sz="3000" b="1" i="0">
                <a:solidFill>
                  <a:srgbClr val="18345C"/>
                </a:solidFill>
                <a:latin typeface="Aptos"/>
              </a:defRPr>
            </a:pPr>
            <a:r>
              <a:rPr dirty="0"/>
              <a:t>worst day</a:t>
            </a:r>
          </a:p>
        </p:txBody>
      </p:sp>
      <p:sp>
        <p:nvSpPr>
          <p:cNvPr id="6" name="TextBox 5">
            <a:extLst>
              <a:ext uri="{FF2B5EF4-FFF2-40B4-BE49-F238E27FC236}">
                <a16:creationId xmlns:a16="http://schemas.microsoft.com/office/drawing/2014/main" id="{4F46AD38-D850-6F4C-5AFB-B0BEF104BB49}"/>
              </a:ext>
            </a:extLst>
          </p:cNvPr>
          <p:cNvSpPr txBox="1"/>
          <p:nvPr/>
        </p:nvSpPr>
        <p:spPr>
          <a:xfrm>
            <a:off x="594360" y="3794760"/>
            <a:ext cx="10561320" cy="1645920"/>
          </a:xfrm>
          <a:prstGeom prst="rect">
            <a:avLst/>
          </a:prstGeom>
          <a:noFill/>
        </p:spPr>
        <p:txBody>
          <a:bodyPr wrap="square" lIns="0" tIns="0" rIns="0" bIns="0">
            <a:spAutoFit/>
          </a:bodyPr>
          <a:lstStyle/>
          <a:p>
            <a:pPr algn="ctr">
              <a:lnSpc>
                <a:spcPct val="95000"/>
              </a:lnSpc>
              <a:spcBef>
                <a:spcPts val="0"/>
              </a:spcBef>
              <a:spcAft>
                <a:spcPts val="0"/>
              </a:spcAft>
              <a:defRPr sz="2600" b="1" i="0">
                <a:solidFill>
                  <a:srgbClr val="5C5C5C"/>
                </a:solidFill>
                <a:latin typeface="Aptos"/>
              </a:defRPr>
            </a:pPr>
            <a:r>
              <a:rPr dirty="0"/>
              <a:t>But you have the opportunity</a:t>
            </a:r>
          </a:p>
          <a:p>
            <a:pPr algn="ctr">
              <a:lnSpc>
                <a:spcPct val="95000"/>
              </a:lnSpc>
              <a:spcBef>
                <a:spcPts val="0"/>
              </a:spcBef>
              <a:spcAft>
                <a:spcPts val="0"/>
              </a:spcAft>
              <a:defRPr sz="2600" b="1" i="0">
                <a:solidFill>
                  <a:srgbClr val="5C5C5C"/>
                </a:solidFill>
                <a:latin typeface="Aptos"/>
              </a:defRPr>
            </a:pPr>
            <a:r>
              <a:rPr dirty="0"/>
              <a:t>to become one of the people</a:t>
            </a:r>
          </a:p>
          <a:p>
            <a:pPr algn="ctr">
              <a:lnSpc>
                <a:spcPct val="95000"/>
              </a:lnSpc>
              <a:spcBef>
                <a:spcPts val="0"/>
              </a:spcBef>
              <a:spcAft>
                <a:spcPts val="0"/>
              </a:spcAft>
              <a:defRPr sz="2600" b="1" i="0">
                <a:solidFill>
                  <a:srgbClr val="5C5C5C"/>
                </a:solidFill>
                <a:latin typeface="Aptos"/>
              </a:defRPr>
            </a:pPr>
            <a:r>
              <a:rPr dirty="0"/>
              <a:t>they never forget</a:t>
            </a:r>
          </a:p>
        </p:txBody>
      </p:sp>
    </p:spTree>
    <p:extLst>
      <p:ext uri="{BB962C8B-B14F-4D97-AF65-F5344CB8AC3E}">
        <p14:creationId xmlns:p14="http://schemas.microsoft.com/office/powerpoint/2010/main" val="248059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CF38B38-2302-2F83-E6B7-AE58608493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AF9311E-5444-24CA-6A80-97B1BE1C56A6}"/>
              </a:ext>
            </a:extLst>
          </p:cNvPr>
          <p:cNvSpPr txBox="1"/>
          <p:nvPr/>
        </p:nvSpPr>
        <p:spPr>
          <a:xfrm>
            <a:off x="3541148" y="-188713"/>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a:extLst>
              <a:ext uri="{FF2B5EF4-FFF2-40B4-BE49-F238E27FC236}">
                <a16:creationId xmlns:a16="http://schemas.microsoft.com/office/drawing/2014/main" id="{659D301C-6070-7102-2745-9EA536983C57}"/>
              </a:ext>
            </a:extLst>
          </p:cNvPr>
          <p:cNvSpPr txBox="1"/>
          <p:nvPr/>
        </p:nvSpPr>
        <p:spPr>
          <a:xfrm>
            <a:off x="3500731" y="239630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pic>
        <p:nvPicPr>
          <p:cNvPr id="2" name="Picture 1" descr="cd5ed681-968c-4b36-b0db-8b20ac261bb0.png">
            <a:extLst>
              <a:ext uri="{FF2B5EF4-FFF2-40B4-BE49-F238E27FC236}">
                <a16:creationId xmlns:a16="http://schemas.microsoft.com/office/drawing/2014/main" id="{EE2E856B-8005-C8A9-AD65-AB73CF26C8C5}"/>
              </a:ext>
            </a:extLst>
          </p:cNvPr>
          <p:cNvPicPr>
            <a:picLocks noChangeAspect="1"/>
          </p:cNvPicPr>
          <p:nvPr/>
        </p:nvPicPr>
        <p:blipFill>
          <a:blip r:embed="rId3"/>
          <a:stretch>
            <a:fillRect/>
          </a:stretch>
        </p:blipFill>
        <p:spPr>
          <a:xfrm>
            <a:off x="11384280" y="0"/>
            <a:ext cx="804672" cy="6858000"/>
          </a:xfrm>
          <a:prstGeom prst="rect">
            <a:avLst/>
          </a:prstGeom>
        </p:spPr>
      </p:pic>
      <p:sp>
        <p:nvSpPr>
          <p:cNvPr id="7" name="TextBox 6">
            <a:extLst>
              <a:ext uri="{FF2B5EF4-FFF2-40B4-BE49-F238E27FC236}">
                <a16:creationId xmlns:a16="http://schemas.microsoft.com/office/drawing/2014/main" id="{DBE28D9F-AC6F-A469-605D-B088EAEAC84D}"/>
              </a:ext>
            </a:extLst>
          </p:cNvPr>
          <p:cNvSpPr txBox="1"/>
          <p:nvPr/>
        </p:nvSpPr>
        <p:spPr>
          <a:xfrm>
            <a:off x="3050540" y="3132425"/>
            <a:ext cx="6101080" cy="400110"/>
          </a:xfrm>
          <a:prstGeom prst="rect">
            <a:avLst/>
          </a:prstGeom>
          <a:noFill/>
        </p:spPr>
        <p:txBody>
          <a:bodyPr wrap="square">
            <a:spAutoFit/>
          </a:bodyPr>
          <a:lstStyle/>
          <a:p>
            <a:pPr algn="ctr">
              <a:defRPr sz="2000" b="0" i="0">
                <a:solidFill>
                  <a:srgbClr val="18345C"/>
                </a:solidFill>
                <a:latin typeface="Aptos"/>
              </a:defRPr>
            </a:pPr>
            <a:r>
              <a:rPr lang="en-US" dirty="0"/>
              <a:t>She's been married for twelve years</a:t>
            </a:r>
          </a:p>
        </p:txBody>
      </p:sp>
    </p:spTree>
    <p:extLst>
      <p:ext uri="{BB962C8B-B14F-4D97-AF65-F5344CB8AC3E}">
        <p14:creationId xmlns:p14="http://schemas.microsoft.com/office/powerpoint/2010/main" val="33736725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27D4AF8-EDA3-9C01-9355-FA1DD5F2BA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72D4808-4772-4EEA-F43D-517E54F67A24}"/>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DEF0FFD4-99B2-8FA0-9927-82AC8D57B1BF}"/>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12C2E2A0-B5E4-A4A5-7D0F-0D8895C7A65D}"/>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03F1BCBA-F1A0-BCD0-3CCA-BC0BF363782D}"/>
              </a:ext>
            </a:extLst>
          </p:cNvPr>
          <p:cNvSpPr txBox="1"/>
          <p:nvPr/>
        </p:nvSpPr>
        <p:spPr>
          <a:xfrm>
            <a:off x="594360" y="1828800"/>
            <a:ext cx="10561320" cy="1645920"/>
          </a:xfrm>
          <a:prstGeom prst="rect">
            <a:avLst/>
          </a:prstGeom>
          <a:noFill/>
        </p:spPr>
        <p:txBody>
          <a:bodyPr wrap="square" lIns="0" tIns="0" rIns="0" bIns="0">
            <a:spAutoFit/>
          </a:bodyPr>
          <a:lstStyle/>
          <a:p>
            <a:pPr algn="ctr">
              <a:lnSpc>
                <a:spcPct val="95000"/>
              </a:lnSpc>
              <a:spcBef>
                <a:spcPts val="0"/>
              </a:spcBef>
              <a:spcAft>
                <a:spcPts val="0"/>
              </a:spcAft>
              <a:defRPr sz="3000" b="1" i="0">
                <a:solidFill>
                  <a:srgbClr val="18345C"/>
                </a:solidFill>
                <a:latin typeface="Aptos"/>
              </a:defRPr>
            </a:pPr>
            <a:r>
              <a:rPr dirty="0"/>
              <a:t>Sometimes...</a:t>
            </a:r>
          </a:p>
          <a:p>
            <a:pPr algn="ctr">
              <a:lnSpc>
                <a:spcPct val="95000"/>
              </a:lnSpc>
              <a:spcBef>
                <a:spcPts val="0"/>
              </a:spcBef>
              <a:spcAft>
                <a:spcPts val="0"/>
              </a:spcAft>
              <a:defRPr sz="3000" b="1" i="0">
                <a:solidFill>
                  <a:srgbClr val="18345C"/>
                </a:solidFill>
                <a:latin typeface="Aptos"/>
              </a:defRPr>
            </a:pPr>
            <a:r>
              <a:rPr dirty="0"/>
              <a:t>the greatest thing</a:t>
            </a:r>
          </a:p>
          <a:p>
            <a:pPr algn="ctr">
              <a:lnSpc>
                <a:spcPct val="95000"/>
              </a:lnSpc>
              <a:spcBef>
                <a:spcPts val="0"/>
              </a:spcBef>
              <a:spcAft>
                <a:spcPts val="0"/>
              </a:spcAft>
              <a:defRPr sz="3000" b="1" i="0">
                <a:solidFill>
                  <a:srgbClr val="18345C"/>
                </a:solidFill>
                <a:latin typeface="Aptos"/>
              </a:defRPr>
            </a:pPr>
            <a:r>
              <a:rPr dirty="0"/>
              <a:t>an advocate can offer...</a:t>
            </a:r>
          </a:p>
        </p:txBody>
      </p:sp>
      <p:sp>
        <p:nvSpPr>
          <p:cNvPr id="6" name="TextBox 5">
            <a:extLst>
              <a:ext uri="{FF2B5EF4-FFF2-40B4-BE49-F238E27FC236}">
                <a16:creationId xmlns:a16="http://schemas.microsoft.com/office/drawing/2014/main" id="{DBD55E8E-6371-11DB-3F58-118D0EEC1305}"/>
              </a:ext>
            </a:extLst>
          </p:cNvPr>
          <p:cNvSpPr txBox="1"/>
          <p:nvPr/>
        </p:nvSpPr>
        <p:spPr>
          <a:xfrm>
            <a:off x="594360" y="4389120"/>
            <a:ext cx="10561320" cy="621792"/>
          </a:xfrm>
          <a:prstGeom prst="rect">
            <a:avLst/>
          </a:prstGeom>
          <a:noFill/>
        </p:spPr>
        <p:txBody>
          <a:bodyPr wrap="square" lIns="0" tIns="0" rIns="0" bIns="0">
            <a:spAutoFit/>
          </a:bodyPr>
          <a:lstStyle/>
          <a:p>
            <a:pPr algn="ctr">
              <a:defRPr sz="3400" b="1" i="0">
                <a:solidFill>
                  <a:srgbClr val="18345C"/>
                </a:solidFill>
                <a:latin typeface="Aptos"/>
              </a:defRPr>
            </a:pPr>
            <a:r>
              <a:t>is their presence</a:t>
            </a:r>
          </a:p>
        </p:txBody>
      </p:sp>
    </p:spTree>
    <p:extLst>
      <p:ext uri="{BB962C8B-B14F-4D97-AF65-F5344CB8AC3E}">
        <p14:creationId xmlns:p14="http://schemas.microsoft.com/office/powerpoint/2010/main" val="41444829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C71962F-EA8B-8B15-C66D-4060E825368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E8A837F-5B96-C1C6-C22C-D1C6A7E1F346}"/>
              </a:ext>
            </a:extLst>
          </p:cNvPr>
          <p:cNvGrpSpPr/>
          <p:nvPr/>
        </p:nvGrpSpPr>
        <p:grpSpPr>
          <a:xfrm>
            <a:off x="3215729" y="2398005"/>
            <a:ext cx="5760846" cy="2061990"/>
            <a:chOff x="3215729" y="2785241"/>
            <a:chExt cx="5760846" cy="2061990"/>
          </a:xfrm>
        </p:grpSpPr>
        <p:sp>
          <p:nvSpPr>
            <p:cNvPr id="4" name="TextBox 3">
              <a:extLst>
                <a:ext uri="{FF2B5EF4-FFF2-40B4-BE49-F238E27FC236}">
                  <a16:creationId xmlns:a16="http://schemas.microsoft.com/office/drawing/2014/main" id="{48DFE293-2549-CA8B-895D-FB0002E5C9EC}"/>
                </a:ext>
              </a:extLst>
            </p:cNvPr>
            <p:cNvSpPr txBox="1"/>
            <p:nvPr/>
          </p:nvSpPr>
          <p:spPr>
            <a:xfrm>
              <a:off x="3215729" y="2785241"/>
              <a:ext cx="5760846" cy="1289478"/>
            </a:xfrm>
            <a:prstGeom prst="rect">
              <a:avLst/>
            </a:prstGeom>
          </p:spPr>
          <p:txBody>
            <a:bodyPr vert="horz" lIns="91440" tIns="45720" rIns="91440" bIns="45720" rtlCol="0" anchor="b">
              <a:normAutofit fontScale="92500" lnSpcReduction="10000"/>
            </a:bodyPr>
            <a:lstStyle/>
            <a:p>
              <a:pPr algn="ctr" defTabSz="914400">
                <a:lnSpc>
                  <a:spcPct val="90000"/>
                </a:lnSpc>
                <a:spcBef>
                  <a:spcPct val="0"/>
                </a:spcBef>
                <a:spcAft>
                  <a:spcPts val="600"/>
                </a:spcAft>
                <a:defRPr sz="3600" b="1" i="0">
                  <a:solidFill>
                    <a:srgbClr val="18345C"/>
                  </a:solidFill>
                  <a:latin typeface="Aptos"/>
                </a:defRPr>
              </a:pPr>
              <a:r>
                <a:rPr lang="en-US" sz="9600" dirty="0">
                  <a:solidFill>
                    <a:schemeClr val="tx2"/>
                  </a:solidFill>
                  <a:latin typeface="+mj-lt"/>
                  <a:ea typeface="+mj-ea"/>
                  <a:cs typeface="+mj-cs"/>
                </a:rPr>
                <a:t>HOPE</a:t>
              </a:r>
              <a:endParaRPr lang="en-US" sz="9600" kern="1200" dirty="0">
                <a:solidFill>
                  <a:schemeClr val="tx2"/>
                </a:solidFill>
                <a:latin typeface="+mj-lt"/>
                <a:ea typeface="+mj-ea"/>
                <a:cs typeface="+mj-cs"/>
              </a:endParaRPr>
            </a:p>
          </p:txBody>
        </p:sp>
        <p:sp>
          <p:nvSpPr>
            <p:cNvPr id="3" name="TextBox 2">
              <a:extLst>
                <a:ext uri="{FF2B5EF4-FFF2-40B4-BE49-F238E27FC236}">
                  <a16:creationId xmlns:a16="http://schemas.microsoft.com/office/drawing/2014/main" id="{4CC1E3B5-F8F0-75FF-6C6D-79001024D7E6}"/>
                </a:ext>
              </a:extLst>
            </p:cNvPr>
            <p:cNvSpPr txBox="1"/>
            <p:nvPr/>
          </p:nvSpPr>
          <p:spPr>
            <a:xfrm>
              <a:off x="3215729" y="4165152"/>
              <a:ext cx="5760846" cy="682079"/>
            </a:xfrm>
            <a:prstGeom prst="rect">
              <a:avLst/>
            </a:prstGeom>
          </p:spPr>
          <p:txBody>
            <a:bodyPr vert="horz" lIns="91440" tIns="45720" rIns="91440" bIns="45720" rtlCol="0">
              <a:normAutofit/>
            </a:bodyPr>
            <a:lstStyle/>
            <a:p>
              <a:pPr algn="ctr" defTabSz="914400">
                <a:lnSpc>
                  <a:spcPct val="90000"/>
                </a:lnSpc>
                <a:spcBef>
                  <a:spcPts val="1000"/>
                </a:spcBef>
                <a:defRPr sz="2000" b="1" i="0">
                  <a:solidFill>
                    <a:srgbClr val="5C5C5C"/>
                  </a:solidFill>
                  <a:latin typeface="Aptos"/>
                </a:defRPr>
              </a:pPr>
              <a:r>
                <a:rPr lang="en-US" sz="2400" kern="1200" dirty="0">
                  <a:solidFill>
                    <a:schemeClr val="tx2"/>
                  </a:solidFill>
                  <a:latin typeface="+mn-lt"/>
                  <a:ea typeface="+mn-ea"/>
                  <a:cs typeface="+mn-cs"/>
                </a:rPr>
                <a:t>CHAPTER FIVE</a:t>
              </a:r>
            </a:p>
          </p:txBody>
        </p:sp>
      </p:grpSp>
      <p:pic>
        <p:nvPicPr>
          <p:cNvPr id="2" name="Picture 1" descr="cd5ed681-968c-4b36-b0db-8b20ac261bb0.png">
            <a:extLst>
              <a:ext uri="{FF2B5EF4-FFF2-40B4-BE49-F238E27FC236}">
                <a16:creationId xmlns:a16="http://schemas.microsoft.com/office/drawing/2014/main" id="{70FB8EB8-50B0-55E2-BD03-1B84C280814D}"/>
              </a:ext>
            </a:extLst>
          </p:cNvPr>
          <p:cNvPicPr>
            <a:picLocks noChangeAspect="1"/>
          </p:cNvPicPr>
          <p:nvPr/>
        </p:nvPicPr>
        <p:blipFill>
          <a:blip r:embed="rId3"/>
          <a:stretch>
            <a:fillRect/>
          </a:stretch>
        </p:blipFill>
        <p:spPr>
          <a:xfrm>
            <a:off x="11384280" y="0"/>
            <a:ext cx="804672" cy="6858000"/>
          </a:xfrm>
          <a:prstGeom prst="rect">
            <a:avLst/>
          </a:prstGeom>
        </p:spPr>
      </p:pic>
    </p:spTree>
    <p:extLst>
      <p:ext uri="{BB962C8B-B14F-4D97-AF65-F5344CB8AC3E}">
        <p14:creationId xmlns:p14="http://schemas.microsoft.com/office/powerpoint/2010/main" val="7786457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D7DE7A7-36FF-3175-A372-1CD8655E182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8C2C74-C34E-341C-0DE3-7F72250036DB}"/>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9D4266E5-7D59-1A96-A64D-23CCA65E552A}"/>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D6A122F7-EC03-B040-D19C-0A9B2BFC2978}"/>
              </a:ext>
            </a:extLst>
          </p:cNvPr>
          <p:cNvPicPr>
            <a:picLocks noChangeAspect="1"/>
          </p:cNvPicPr>
          <p:nvPr/>
        </p:nvPicPr>
        <p:blipFill>
          <a:blip r:embed="rId3"/>
          <a:stretch>
            <a:fillRect/>
          </a:stretch>
        </p:blipFill>
        <p:spPr>
          <a:xfrm>
            <a:off x="11384280" y="0"/>
            <a:ext cx="804672" cy="6858000"/>
          </a:xfrm>
          <a:prstGeom prst="rect">
            <a:avLst/>
          </a:prstGeom>
        </p:spPr>
      </p:pic>
      <p:pic>
        <p:nvPicPr>
          <p:cNvPr id="26" name="Picture 25">
            <a:extLst>
              <a:ext uri="{FF2B5EF4-FFF2-40B4-BE49-F238E27FC236}">
                <a16:creationId xmlns:a16="http://schemas.microsoft.com/office/drawing/2014/main" id="{AC8FC38B-1B49-7E55-431F-6D46EDF23428}"/>
              </a:ext>
            </a:extLst>
          </p:cNvPr>
          <p:cNvPicPr>
            <a:picLocks noChangeAspect="1"/>
          </p:cNvPicPr>
          <p:nvPr/>
        </p:nvPicPr>
        <p:blipFill>
          <a:blip r:embed="rId4"/>
          <a:stretch>
            <a:fillRect/>
          </a:stretch>
        </p:blipFill>
        <p:spPr>
          <a:xfrm>
            <a:off x="314488" y="1007152"/>
            <a:ext cx="10559187" cy="1883827"/>
          </a:xfrm>
          <a:prstGeom prst="rect">
            <a:avLst/>
          </a:prstGeom>
        </p:spPr>
      </p:pic>
    </p:spTree>
    <p:extLst>
      <p:ext uri="{BB962C8B-B14F-4D97-AF65-F5344CB8AC3E}">
        <p14:creationId xmlns:p14="http://schemas.microsoft.com/office/powerpoint/2010/main" val="3843605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C9AD33D-B8AD-E792-266F-71B48939F5A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87F737-4A37-F04A-4168-462912997335}"/>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63F344C6-1606-5D45-67BB-873935DC4509}"/>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CD5DBB9A-CFE3-1F78-CD5A-741CAE70EA8E}"/>
              </a:ext>
            </a:extLst>
          </p:cNvPr>
          <p:cNvPicPr>
            <a:picLocks noChangeAspect="1"/>
          </p:cNvPicPr>
          <p:nvPr/>
        </p:nvPicPr>
        <p:blipFill>
          <a:blip r:embed="rId3"/>
          <a:stretch>
            <a:fillRect/>
          </a:stretch>
        </p:blipFill>
        <p:spPr>
          <a:xfrm>
            <a:off x="11384280" y="0"/>
            <a:ext cx="804672" cy="6858000"/>
          </a:xfrm>
          <a:prstGeom prst="rect">
            <a:avLst/>
          </a:prstGeom>
        </p:spPr>
      </p:pic>
      <p:pic>
        <p:nvPicPr>
          <p:cNvPr id="26" name="Picture 25">
            <a:extLst>
              <a:ext uri="{FF2B5EF4-FFF2-40B4-BE49-F238E27FC236}">
                <a16:creationId xmlns:a16="http://schemas.microsoft.com/office/drawing/2014/main" id="{D4B90E77-A5FB-33C3-ED65-FACFBC4A4BD1}"/>
              </a:ext>
            </a:extLst>
          </p:cNvPr>
          <p:cNvPicPr>
            <a:picLocks noChangeAspect="1"/>
          </p:cNvPicPr>
          <p:nvPr/>
        </p:nvPicPr>
        <p:blipFill>
          <a:blip r:embed="rId4"/>
          <a:stretch>
            <a:fillRect/>
          </a:stretch>
        </p:blipFill>
        <p:spPr>
          <a:xfrm>
            <a:off x="314488" y="1007152"/>
            <a:ext cx="10559187" cy="1883827"/>
          </a:xfrm>
          <a:prstGeom prst="rect">
            <a:avLst/>
          </a:prstGeom>
        </p:spPr>
      </p:pic>
      <p:pic>
        <p:nvPicPr>
          <p:cNvPr id="28" name="Picture 27">
            <a:extLst>
              <a:ext uri="{FF2B5EF4-FFF2-40B4-BE49-F238E27FC236}">
                <a16:creationId xmlns:a16="http://schemas.microsoft.com/office/drawing/2014/main" id="{18757802-F410-AA2A-0FF5-78DFFA5738F0}"/>
              </a:ext>
            </a:extLst>
          </p:cNvPr>
          <p:cNvPicPr>
            <a:picLocks noChangeAspect="1"/>
          </p:cNvPicPr>
          <p:nvPr/>
        </p:nvPicPr>
        <p:blipFill>
          <a:blip r:embed="rId5"/>
          <a:stretch>
            <a:fillRect/>
          </a:stretch>
        </p:blipFill>
        <p:spPr>
          <a:xfrm>
            <a:off x="314488" y="3218342"/>
            <a:ext cx="10559187" cy="1670449"/>
          </a:xfrm>
          <a:prstGeom prst="rect">
            <a:avLst/>
          </a:prstGeom>
        </p:spPr>
      </p:pic>
    </p:spTree>
    <p:extLst>
      <p:ext uri="{BB962C8B-B14F-4D97-AF65-F5344CB8AC3E}">
        <p14:creationId xmlns:p14="http://schemas.microsoft.com/office/powerpoint/2010/main" val="4396257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EB34479-2C1E-915F-7748-F9D114C497D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B51CDED-061B-1F1E-97DD-1C5F70DA4522}"/>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FDA276D5-F569-0A15-5088-B0CDE4CE21D2}"/>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840AD053-20ED-880E-68E0-3596DEE094F6}"/>
              </a:ext>
            </a:extLst>
          </p:cNvPr>
          <p:cNvPicPr>
            <a:picLocks noChangeAspect="1"/>
          </p:cNvPicPr>
          <p:nvPr/>
        </p:nvPicPr>
        <p:blipFill>
          <a:blip r:embed="rId3"/>
          <a:stretch>
            <a:fillRect/>
          </a:stretch>
        </p:blipFill>
        <p:spPr>
          <a:xfrm>
            <a:off x="11384280" y="0"/>
            <a:ext cx="804672" cy="6858000"/>
          </a:xfrm>
          <a:prstGeom prst="rect">
            <a:avLst/>
          </a:prstGeom>
        </p:spPr>
      </p:pic>
      <p:pic>
        <p:nvPicPr>
          <p:cNvPr id="27" name="Picture 26">
            <a:extLst>
              <a:ext uri="{FF2B5EF4-FFF2-40B4-BE49-F238E27FC236}">
                <a16:creationId xmlns:a16="http://schemas.microsoft.com/office/drawing/2014/main" id="{015EDD19-C8A6-9515-BFEB-AD72257CBF70}"/>
              </a:ext>
            </a:extLst>
          </p:cNvPr>
          <p:cNvPicPr>
            <a:picLocks noChangeAspect="1"/>
          </p:cNvPicPr>
          <p:nvPr/>
        </p:nvPicPr>
        <p:blipFill>
          <a:blip r:embed="rId4"/>
          <a:stretch>
            <a:fillRect/>
          </a:stretch>
        </p:blipFill>
        <p:spPr>
          <a:xfrm>
            <a:off x="806974" y="1372252"/>
            <a:ext cx="10559187" cy="1694835"/>
          </a:xfrm>
          <a:prstGeom prst="rect">
            <a:avLst/>
          </a:prstGeom>
        </p:spPr>
      </p:pic>
    </p:spTree>
    <p:extLst>
      <p:ext uri="{BB962C8B-B14F-4D97-AF65-F5344CB8AC3E}">
        <p14:creationId xmlns:p14="http://schemas.microsoft.com/office/powerpoint/2010/main" val="42250599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56D7811-99F2-A423-2A90-4ADFED30AD8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5628CD7-45FD-3233-C480-E3ABF71C9F44}"/>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AAE623B8-9678-0E22-3414-BC92A1D5B946}"/>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04D0665C-497E-77CB-DAD8-A831BD918DFF}"/>
              </a:ext>
            </a:extLst>
          </p:cNvPr>
          <p:cNvPicPr>
            <a:picLocks noChangeAspect="1"/>
          </p:cNvPicPr>
          <p:nvPr/>
        </p:nvPicPr>
        <p:blipFill>
          <a:blip r:embed="rId3"/>
          <a:stretch>
            <a:fillRect/>
          </a:stretch>
        </p:blipFill>
        <p:spPr>
          <a:xfrm>
            <a:off x="11384280" y="0"/>
            <a:ext cx="804672" cy="6858000"/>
          </a:xfrm>
          <a:prstGeom prst="rect">
            <a:avLst/>
          </a:prstGeom>
        </p:spPr>
      </p:pic>
      <p:pic>
        <p:nvPicPr>
          <p:cNvPr id="27" name="Picture 26">
            <a:extLst>
              <a:ext uri="{FF2B5EF4-FFF2-40B4-BE49-F238E27FC236}">
                <a16:creationId xmlns:a16="http://schemas.microsoft.com/office/drawing/2014/main" id="{ED1852B0-09F4-59BB-9B63-572AD8AB0E95}"/>
              </a:ext>
            </a:extLst>
          </p:cNvPr>
          <p:cNvPicPr>
            <a:picLocks noChangeAspect="1"/>
          </p:cNvPicPr>
          <p:nvPr/>
        </p:nvPicPr>
        <p:blipFill>
          <a:blip r:embed="rId4"/>
          <a:stretch>
            <a:fillRect/>
          </a:stretch>
        </p:blipFill>
        <p:spPr>
          <a:xfrm>
            <a:off x="806974" y="1372252"/>
            <a:ext cx="10559187" cy="1694835"/>
          </a:xfrm>
          <a:prstGeom prst="rect">
            <a:avLst/>
          </a:prstGeom>
        </p:spPr>
      </p:pic>
      <p:pic>
        <p:nvPicPr>
          <p:cNvPr id="29" name="Picture 28">
            <a:extLst>
              <a:ext uri="{FF2B5EF4-FFF2-40B4-BE49-F238E27FC236}">
                <a16:creationId xmlns:a16="http://schemas.microsoft.com/office/drawing/2014/main" id="{84B47F84-86CA-7383-225E-AC3058D8D5BA}"/>
              </a:ext>
            </a:extLst>
          </p:cNvPr>
          <p:cNvPicPr>
            <a:picLocks noChangeAspect="1"/>
          </p:cNvPicPr>
          <p:nvPr/>
        </p:nvPicPr>
        <p:blipFill>
          <a:blip r:embed="rId5"/>
          <a:stretch>
            <a:fillRect/>
          </a:stretch>
        </p:blipFill>
        <p:spPr>
          <a:xfrm>
            <a:off x="816406" y="3678704"/>
            <a:ext cx="10559187" cy="1786283"/>
          </a:xfrm>
          <a:prstGeom prst="rect">
            <a:avLst/>
          </a:prstGeom>
        </p:spPr>
      </p:pic>
    </p:spTree>
    <p:extLst>
      <p:ext uri="{BB962C8B-B14F-4D97-AF65-F5344CB8AC3E}">
        <p14:creationId xmlns:p14="http://schemas.microsoft.com/office/powerpoint/2010/main" val="13586911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40D357-8853-CDCA-B0BF-DEFA41AD167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08E4F8D-561A-93D4-FDAD-E42021F5B955}"/>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07D2D69C-103E-FE79-813B-0B66F8DA9CEF}"/>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86AA2B9F-6D76-01A0-A4F5-5B862C0D3BF3}"/>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61B85535-303A-F1CC-B561-87D1619A020F}"/>
              </a:ext>
            </a:extLst>
          </p:cNvPr>
          <p:cNvSpPr txBox="1"/>
          <p:nvPr/>
        </p:nvSpPr>
        <p:spPr>
          <a:xfrm>
            <a:off x="451454" y="594360"/>
            <a:ext cx="10561320" cy="621792"/>
          </a:xfrm>
          <a:prstGeom prst="rect">
            <a:avLst/>
          </a:prstGeom>
          <a:noFill/>
        </p:spPr>
        <p:txBody>
          <a:bodyPr wrap="square" lIns="0" tIns="0" rIns="0" bIns="0">
            <a:spAutoFit/>
          </a:bodyPr>
          <a:lstStyle/>
          <a:p>
            <a:pPr algn="ctr">
              <a:defRPr sz="3400" b="1" i="0">
                <a:solidFill>
                  <a:srgbClr val="18345C"/>
                </a:solidFill>
                <a:latin typeface="Aptos"/>
              </a:defRPr>
            </a:pPr>
            <a:r>
              <a:rPr dirty="0"/>
              <a:t>Dedicated</a:t>
            </a:r>
          </a:p>
        </p:txBody>
      </p:sp>
    </p:spTree>
    <p:extLst>
      <p:ext uri="{BB962C8B-B14F-4D97-AF65-F5344CB8AC3E}">
        <p14:creationId xmlns:p14="http://schemas.microsoft.com/office/powerpoint/2010/main" val="14619086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5789704-7DCB-729B-3792-C9BA681FD0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197B440-B2DD-5645-DBE0-261958A7F6C3}"/>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815EE1F2-E18F-F2DA-5F25-8FE1663D9FD8}"/>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85F34D08-AF14-FFCB-FF90-58C5F9BD9C12}"/>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15768BCD-49F4-2648-9710-62B4299D2321}"/>
              </a:ext>
            </a:extLst>
          </p:cNvPr>
          <p:cNvSpPr txBox="1"/>
          <p:nvPr/>
        </p:nvSpPr>
        <p:spPr>
          <a:xfrm>
            <a:off x="451454" y="594360"/>
            <a:ext cx="10561320" cy="621792"/>
          </a:xfrm>
          <a:prstGeom prst="rect">
            <a:avLst/>
          </a:prstGeom>
          <a:noFill/>
        </p:spPr>
        <p:txBody>
          <a:bodyPr wrap="square" lIns="0" tIns="0" rIns="0" bIns="0">
            <a:spAutoFit/>
          </a:bodyPr>
          <a:lstStyle/>
          <a:p>
            <a:pPr algn="ctr">
              <a:defRPr sz="3400" b="1" i="0">
                <a:solidFill>
                  <a:srgbClr val="18345C"/>
                </a:solidFill>
                <a:latin typeface="Aptos"/>
              </a:defRPr>
            </a:pPr>
            <a:r>
              <a:rPr dirty="0"/>
              <a:t>Dedicated</a:t>
            </a:r>
          </a:p>
        </p:txBody>
      </p:sp>
      <p:sp>
        <p:nvSpPr>
          <p:cNvPr id="6" name="TextBox 5">
            <a:extLst>
              <a:ext uri="{FF2B5EF4-FFF2-40B4-BE49-F238E27FC236}">
                <a16:creationId xmlns:a16="http://schemas.microsoft.com/office/drawing/2014/main" id="{B6B40B6F-174A-B4D3-205E-BF5A5DC50B67}"/>
              </a:ext>
            </a:extLst>
          </p:cNvPr>
          <p:cNvSpPr txBox="1"/>
          <p:nvPr/>
        </p:nvSpPr>
        <p:spPr>
          <a:xfrm>
            <a:off x="451454" y="1417320"/>
            <a:ext cx="10561320" cy="914400"/>
          </a:xfrm>
          <a:prstGeom prst="rect">
            <a:avLst/>
          </a:prstGeom>
          <a:noFill/>
        </p:spPr>
        <p:txBody>
          <a:bodyPr wrap="square" lIns="0" tIns="0" rIns="0" bIns="0">
            <a:spAutoFit/>
          </a:bodyPr>
          <a:lstStyle/>
          <a:p>
            <a:pPr algn="ctr">
              <a:lnSpc>
                <a:spcPct val="95000"/>
              </a:lnSpc>
              <a:spcBef>
                <a:spcPts val="0"/>
              </a:spcBef>
              <a:spcAft>
                <a:spcPts val="0"/>
              </a:spcAft>
              <a:defRPr sz="2000" b="0" i="0">
                <a:solidFill>
                  <a:srgbClr val="18345C"/>
                </a:solidFill>
                <a:latin typeface="Aptos"/>
              </a:defRPr>
            </a:pPr>
            <a:r>
              <a:t>To every survivor...</a:t>
            </a:r>
          </a:p>
          <a:p>
            <a:pPr algn="ctr">
              <a:lnSpc>
                <a:spcPct val="95000"/>
              </a:lnSpc>
              <a:spcBef>
                <a:spcPts val="0"/>
              </a:spcBef>
              <a:spcAft>
                <a:spcPts val="0"/>
              </a:spcAft>
              <a:defRPr sz="2000" b="0" i="0">
                <a:solidFill>
                  <a:srgbClr val="18345C"/>
                </a:solidFill>
                <a:latin typeface="Aptos"/>
              </a:defRPr>
            </a:pPr>
            <a:r>
              <a:t>who found the courage</a:t>
            </a:r>
          </a:p>
          <a:p>
            <a:pPr algn="ctr">
              <a:lnSpc>
                <a:spcPct val="95000"/>
              </a:lnSpc>
              <a:spcBef>
                <a:spcPts val="0"/>
              </a:spcBef>
              <a:spcAft>
                <a:spcPts val="0"/>
              </a:spcAft>
              <a:defRPr sz="2000" b="0" i="0">
                <a:solidFill>
                  <a:srgbClr val="18345C"/>
                </a:solidFill>
                <a:latin typeface="Aptos"/>
              </a:defRPr>
            </a:pPr>
            <a:r>
              <a:t>to make the call</a:t>
            </a:r>
          </a:p>
        </p:txBody>
      </p:sp>
    </p:spTree>
    <p:extLst>
      <p:ext uri="{BB962C8B-B14F-4D97-AF65-F5344CB8AC3E}">
        <p14:creationId xmlns:p14="http://schemas.microsoft.com/office/powerpoint/2010/main" val="31863059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310EE8C-7025-0521-EB3E-2EDFA6DCFDC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9EF02-5672-276E-56FD-BAD1B8A1AC8B}"/>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2C2DB3AF-B156-EF44-2F3A-00C70B5CD39E}"/>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EC7DE0C0-639E-7B8E-9D77-6F227181F996}"/>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C48E2257-0246-E302-F400-BE52BBF06CAE}"/>
              </a:ext>
            </a:extLst>
          </p:cNvPr>
          <p:cNvSpPr txBox="1"/>
          <p:nvPr/>
        </p:nvSpPr>
        <p:spPr>
          <a:xfrm>
            <a:off x="451454" y="594360"/>
            <a:ext cx="10561320" cy="621792"/>
          </a:xfrm>
          <a:prstGeom prst="rect">
            <a:avLst/>
          </a:prstGeom>
          <a:noFill/>
        </p:spPr>
        <p:txBody>
          <a:bodyPr wrap="square" lIns="0" tIns="0" rIns="0" bIns="0">
            <a:spAutoFit/>
          </a:bodyPr>
          <a:lstStyle/>
          <a:p>
            <a:pPr algn="ctr">
              <a:defRPr sz="3400" b="1" i="0">
                <a:solidFill>
                  <a:srgbClr val="18345C"/>
                </a:solidFill>
                <a:latin typeface="Aptos"/>
              </a:defRPr>
            </a:pPr>
            <a:r>
              <a:rPr dirty="0"/>
              <a:t>Dedicated</a:t>
            </a:r>
          </a:p>
        </p:txBody>
      </p:sp>
      <p:sp>
        <p:nvSpPr>
          <p:cNvPr id="6" name="TextBox 5">
            <a:extLst>
              <a:ext uri="{FF2B5EF4-FFF2-40B4-BE49-F238E27FC236}">
                <a16:creationId xmlns:a16="http://schemas.microsoft.com/office/drawing/2014/main" id="{0CB4BA12-587C-814E-1B00-593240CBF4EA}"/>
              </a:ext>
            </a:extLst>
          </p:cNvPr>
          <p:cNvSpPr txBox="1"/>
          <p:nvPr/>
        </p:nvSpPr>
        <p:spPr>
          <a:xfrm>
            <a:off x="451454" y="1417320"/>
            <a:ext cx="10561320" cy="914400"/>
          </a:xfrm>
          <a:prstGeom prst="rect">
            <a:avLst/>
          </a:prstGeom>
          <a:noFill/>
        </p:spPr>
        <p:txBody>
          <a:bodyPr wrap="square" lIns="0" tIns="0" rIns="0" bIns="0">
            <a:spAutoFit/>
          </a:bodyPr>
          <a:lstStyle/>
          <a:p>
            <a:pPr algn="ctr">
              <a:lnSpc>
                <a:spcPct val="95000"/>
              </a:lnSpc>
              <a:spcBef>
                <a:spcPts val="0"/>
              </a:spcBef>
              <a:spcAft>
                <a:spcPts val="0"/>
              </a:spcAft>
              <a:defRPr sz="2000" b="0" i="0">
                <a:solidFill>
                  <a:srgbClr val="18345C"/>
                </a:solidFill>
                <a:latin typeface="Aptos"/>
              </a:defRPr>
            </a:pPr>
            <a:r>
              <a:t>To every survivor...</a:t>
            </a:r>
          </a:p>
          <a:p>
            <a:pPr algn="ctr">
              <a:lnSpc>
                <a:spcPct val="95000"/>
              </a:lnSpc>
              <a:spcBef>
                <a:spcPts val="0"/>
              </a:spcBef>
              <a:spcAft>
                <a:spcPts val="0"/>
              </a:spcAft>
              <a:defRPr sz="2000" b="0" i="0">
                <a:solidFill>
                  <a:srgbClr val="18345C"/>
                </a:solidFill>
                <a:latin typeface="Aptos"/>
              </a:defRPr>
            </a:pPr>
            <a:r>
              <a:t>who found the courage</a:t>
            </a:r>
          </a:p>
          <a:p>
            <a:pPr algn="ctr">
              <a:lnSpc>
                <a:spcPct val="95000"/>
              </a:lnSpc>
              <a:spcBef>
                <a:spcPts val="0"/>
              </a:spcBef>
              <a:spcAft>
                <a:spcPts val="0"/>
              </a:spcAft>
              <a:defRPr sz="2000" b="0" i="0">
                <a:solidFill>
                  <a:srgbClr val="18345C"/>
                </a:solidFill>
                <a:latin typeface="Aptos"/>
              </a:defRPr>
            </a:pPr>
            <a:r>
              <a:t>to make the call</a:t>
            </a:r>
          </a:p>
        </p:txBody>
      </p:sp>
      <p:sp>
        <p:nvSpPr>
          <p:cNvPr id="7" name="TextBox 6">
            <a:extLst>
              <a:ext uri="{FF2B5EF4-FFF2-40B4-BE49-F238E27FC236}">
                <a16:creationId xmlns:a16="http://schemas.microsoft.com/office/drawing/2014/main" id="{F3DA2647-76D6-8AE8-C7EB-14B872B0CC20}"/>
              </a:ext>
            </a:extLst>
          </p:cNvPr>
          <p:cNvSpPr txBox="1"/>
          <p:nvPr/>
        </p:nvSpPr>
        <p:spPr>
          <a:xfrm>
            <a:off x="451454" y="2788920"/>
            <a:ext cx="10561320" cy="1325880"/>
          </a:xfrm>
          <a:prstGeom prst="rect">
            <a:avLst/>
          </a:prstGeom>
          <a:noFill/>
        </p:spPr>
        <p:txBody>
          <a:bodyPr wrap="square" lIns="0" tIns="0" rIns="0" bIns="0">
            <a:spAutoFit/>
          </a:bodyPr>
          <a:lstStyle/>
          <a:p>
            <a:pPr algn="ctr">
              <a:lnSpc>
                <a:spcPct val="95000"/>
              </a:lnSpc>
              <a:spcBef>
                <a:spcPts val="0"/>
              </a:spcBef>
              <a:spcAft>
                <a:spcPts val="0"/>
              </a:spcAft>
              <a:defRPr sz="2000" b="0" i="0">
                <a:solidFill>
                  <a:srgbClr val="5C5C5C"/>
                </a:solidFill>
                <a:latin typeface="Aptos"/>
              </a:defRPr>
            </a:pPr>
            <a:r>
              <a:t>And to every advocate...</a:t>
            </a:r>
          </a:p>
          <a:p>
            <a:pPr algn="ctr">
              <a:lnSpc>
                <a:spcPct val="95000"/>
              </a:lnSpc>
              <a:spcBef>
                <a:spcPts val="0"/>
              </a:spcBef>
              <a:spcAft>
                <a:spcPts val="0"/>
              </a:spcAft>
              <a:defRPr sz="2000" b="0" i="0">
                <a:solidFill>
                  <a:srgbClr val="5C5C5C"/>
                </a:solidFill>
                <a:latin typeface="Aptos"/>
              </a:defRPr>
            </a:pPr>
            <a:r>
              <a:t>who answered with compassion</a:t>
            </a:r>
          </a:p>
          <a:p>
            <a:pPr algn="ctr">
              <a:lnSpc>
                <a:spcPct val="95000"/>
              </a:lnSpc>
              <a:spcBef>
                <a:spcPts val="0"/>
              </a:spcBef>
              <a:spcAft>
                <a:spcPts val="0"/>
              </a:spcAft>
              <a:defRPr sz="2000" b="0" i="0">
                <a:solidFill>
                  <a:srgbClr val="5C5C5C"/>
                </a:solidFill>
                <a:latin typeface="Aptos"/>
              </a:defRPr>
            </a:pPr>
            <a:r>
              <a:t>who reminded someone they were not alone</a:t>
            </a:r>
          </a:p>
          <a:p>
            <a:pPr algn="ctr">
              <a:lnSpc>
                <a:spcPct val="95000"/>
              </a:lnSpc>
              <a:spcBef>
                <a:spcPts val="0"/>
              </a:spcBef>
              <a:spcAft>
                <a:spcPts val="0"/>
              </a:spcAft>
              <a:defRPr sz="2000" b="0" i="0">
                <a:solidFill>
                  <a:srgbClr val="5C5C5C"/>
                </a:solidFill>
                <a:latin typeface="Aptos"/>
              </a:defRPr>
            </a:pPr>
            <a:r>
              <a:t>who gave them hope for a better future</a:t>
            </a:r>
          </a:p>
        </p:txBody>
      </p:sp>
    </p:spTree>
    <p:extLst>
      <p:ext uri="{BB962C8B-B14F-4D97-AF65-F5344CB8AC3E}">
        <p14:creationId xmlns:p14="http://schemas.microsoft.com/office/powerpoint/2010/main" val="27433173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97C0E62-CE87-1B58-473A-CFBBCF456E4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92699A8-F98E-D275-C3B4-883D4EF7B079}"/>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9198C215-E5C5-E9F7-458E-A37CBEBEAC10}"/>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58F98EB1-FF11-B2D9-1D8B-960D43932698}"/>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16FC6D0A-9228-8051-57C0-BEED719F76A6}"/>
              </a:ext>
            </a:extLst>
          </p:cNvPr>
          <p:cNvSpPr txBox="1"/>
          <p:nvPr/>
        </p:nvSpPr>
        <p:spPr>
          <a:xfrm>
            <a:off x="451454" y="594360"/>
            <a:ext cx="10561320" cy="621792"/>
          </a:xfrm>
          <a:prstGeom prst="rect">
            <a:avLst/>
          </a:prstGeom>
          <a:noFill/>
        </p:spPr>
        <p:txBody>
          <a:bodyPr wrap="square" lIns="0" tIns="0" rIns="0" bIns="0">
            <a:spAutoFit/>
          </a:bodyPr>
          <a:lstStyle/>
          <a:p>
            <a:pPr algn="ctr">
              <a:defRPr sz="3400" b="1" i="0">
                <a:solidFill>
                  <a:srgbClr val="18345C"/>
                </a:solidFill>
                <a:latin typeface="Aptos"/>
              </a:defRPr>
            </a:pPr>
            <a:r>
              <a:rPr dirty="0"/>
              <a:t>Dedicated</a:t>
            </a:r>
          </a:p>
        </p:txBody>
      </p:sp>
      <p:sp>
        <p:nvSpPr>
          <p:cNvPr id="6" name="TextBox 5">
            <a:extLst>
              <a:ext uri="{FF2B5EF4-FFF2-40B4-BE49-F238E27FC236}">
                <a16:creationId xmlns:a16="http://schemas.microsoft.com/office/drawing/2014/main" id="{F8BF8851-882A-87C1-3485-BF7EC9B095C0}"/>
              </a:ext>
            </a:extLst>
          </p:cNvPr>
          <p:cNvSpPr txBox="1"/>
          <p:nvPr/>
        </p:nvSpPr>
        <p:spPr>
          <a:xfrm>
            <a:off x="451454" y="1417320"/>
            <a:ext cx="10561320" cy="914400"/>
          </a:xfrm>
          <a:prstGeom prst="rect">
            <a:avLst/>
          </a:prstGeom>
          <a:noFill/>
        </p:spPr>
        <p:txBody>
          <a:bodyPr wrap="square" lIns="0" tIns="0" rIns="0" bIns="0">
            <a:spAutoFit/>
          </a:bodyPr>
          <a:lstStyle/>
          <a:p>
            <a:pPr algn="ctr">
              <a:lnSpc>
                <a:spcPct val="95000"/>
              </a:lnSpc>
              <a:spcBef>
                <a:spcPts val="0"/>
              </a:spcBef>
              <a:spcAft>
                <a:spcPts val="0"/>
              </a:spcAft>
              <a:defRPr sz="2000" b="0" i="0">
                <a:solidFill>
                  <a:srgbClr val="18345C"/>
                </a:solidFill>
                <a:latin typeface="Aptos"/>
              </a:defRPr>
            </a:pPr>
            <a:r>
              <a:t>To every survivor...</a:t>
            </a:r>
          </a:p>
          <a:p>
            <a:pPr algn="ctr">
              <a:lnSpc>
                <a:spcPct val="95000"/>
              </a:lnSpc>
              <a:spcBef>
                <a:spcPts val="0"/>
              </a:spcBef>
              <a:spcAft>
                <a:spcPts val="0"/>
              </a:spcAft>
              <a:defRPr sz="2000" b="0" i="0">
                <a:solidFill>
                  <a:srgbClr val="18345C"/>
                </a:solidFill>
                <a:latin typeface="Aptos"/>
              </a:defRPr>
            </a:pPr>
            <a:r>
              <a:t>who found the courage</a:t>
            </a:r>
          </a:p>
          <a:p>
            <a:pPr algn="ctr">
              <a:lnSpc>
                <a:spcPct val="95000"/>
              </a:lnSpc>
              <a:spcBef>
                <a:spcPts val="0"/>
              </a:spcBef>
              <a:spcAft>
                <a:spcPts val="0"/>
              </a:spcAft>
              <a:defRPr sz="2000" b="0" i="0">
                <a:solidFill>
                  <a:srgbClr val="18345C"/>
                </a:solidFill>
                <a:latin typeface="Aptos"/>
              </a:defRPr>
            </a:pPr>
            <a:r>
              <a:t>to make the call</a:t>
            </a:r>
          </a:p>
        </p:txBody>
      </p:sp>
      <p:sp>
        <p:nvSpPr>
          <p:cNvPr id="7" name="TextBox 6">
            <a:extLst>
              <a:ext uri="{FF2B5EF4-FFF2-40B4-BE49-F238E27FC236}">
                <a16:creationId xmlns:a16="http://schemas.microsoft.com/office/drawing/2014/main" id="{0F61BEB4-71CD-1A43-9D73-BA7A2BF4BD31}"/>
              </a:ext>
            </a:extLst>
          </p:cNvPr>
          <p:cNvSpPr txBox="1"/>
          <p:nvPr/>
        </p:nvSpPr>
        <p:spPr>
          <a:xfrm>
            <a:off x="451454" y="2788920"/>
            <a:ext cx="10561320" cy="1325880"/>
          </a:xfrm>
          <a:prstGeom prst="rect">
            <a:avLst/>
          </a:prstGeom>
          <a:noFill/>
        </p:spPr>
        <p:txBody>
          <a:bodyPr wrap="square" lIns="0" tIns="0" rIns="0" bIns="0">
            <a:spAutoFit/>
          </a:bodyPr>
          <a:lstStyle/>
          <a:p>
            <a:pPr algn="ctr">
              <a:lnSpc>
                <a:spcPct val="95000"/>
              </a:lnSpc>
              <a:spcBef>
                <a:spcPts val="0"/>
              </a:spcBef>
              <a:spcAft>
                <a:spcPts val="0"/>
              </a:spcAft>
              <a:defRPr sz="2000" b="0" i="0">
                <a:solidFill>
                  <a:srgbClr val="5C5C5C"/>
                </a:solidFill>
                <a:latin typeface="Aptos"/>
              </a:defRPr>
            </a:pPr>
            <a:r>
              <a:t>And to every advocate...</a:t>
            </a:r>
          </a:p>
          <a:p>
            <a:pPr algn="ctr">
              <a:lnSpc>
                <a:spcPct val="95000"/>
              </a:lnSpc>
              <a:spcBef>
                <a:spcPts val="0"/>
              </a:spcBef>
              <a:spcAft>
                <a:spcPts val="0"/>
              </a:spcAft>
              <a:defRPr sz="2000" b="0" i="0">
                <a:solidFill>
                  <a:srgbClr val="5C5C5C"/>
                </a:solidFill>
                <a:latin typeface="Aptos"/>
              </a:defRPr>
            </a:pPr>
            <a:r>
              <a:t>who answered with compassion</a:t>
            </a:r>
          </a:p>
          <a:p>
            <a:pPr algn="ctr">
              <a:lnSpc>
                <a:spcPct val="95000"/>
              </a:lnSpc>
              <a:spcBef>
                <a:spcPts val="0"/>
              </a:spcBef>
              <a:spcAft>
                <a:spcPts val="0"/>
              </a:spcAft>
              <a:defRPr sz="2000" b="0" i="0">
                <a:solidFill>
                  <a:srgbClr val="5C5C5C"/>
                </a:solidFill>
                <a:latin typeface="Aptos"/>
              </a:defRPr>
            </a:pPr>
            <a:r>
              <a:t>who reminded someone they were not alone</a:t>
            </a:r>
          </a:p>
          <a:p>
            <a:pPr algn="ctr">
              <a:lnSpc>
                <a:spcPct val="95000"/>
              </a:lnSpc>
              <a:spcBef>
                <a:spcPts val="0"/>
              </a:spcBef>
              <a:spcAft>
                <a:spcPts val="0"/>
              </a:spcAft>
              <a:defRPr sz="2000" b="0" i="0">
                <a:solidFill>
                  <a:srgbClr val="5C5C5C"/>
                </a:solidFill>
                <a:latin typeface="Aptos"/>
              </a:defRPr>
            </a:pPr>
            <a:r>
              <a:t>who gave them hope for a better future</a:t>
            </a:r>
          </a:p>
        </p:txBody>
      </p:sp>
      <p:sp>
        <p:nvSpPr>
          <p:cNvPr id="8" name="TextBox 7">
            <a:extLst>
              <a:ext uri="{FF2B5EF4-FFF2-40B4-BE49-F238E27FC236}">
                <a16:creationId xmlns:a16="http://schemas.microsoft.com/office/drawing/2014/main" id="{7AA2DC00-4B00-C99A-26B0-9ABD3B4A79F9}"/>
              </a:ext>
            </a:extLst>
          </p:cNvPr>
          <p:cNvSpPr txBox="1"/>
          <p:nvPr/>
        </p:nvSpPr>
        <p:spPr>
          <a:xfrm>
            <a:off x="451454" y="4892040"/>
            <a:ext cx="10561320" cy="914400"/>
          </a:xfrm>
          <a:prstGeom prst="rect">
            <a:avLst/>
          </a:prstGeom>
          <a:noFill/>
        </p:spPr>
        <p:txBody>
          <a:bodyPr wrap="square" lIns="0" tIns="0" rIns="0" bIns="0">
            <a:spAutoFit/>
          </a:bodyPr>
          <a:lstStyle/>
          <a:p>
            <a:pPr algn="ctr">
              <a:lnSpc>
                <a:spcPct val="95000"/>
              </a:lnSpc>
              <a:spcBef>
                <a:spcPts val="0"/>
              </a:spcBef>
              <a:spcAft>
                <a:spcPts val="0"/>
              </a:spcAft>
              <a:defRPr sz="2000" b="1" i="0">
                <a:solidFill>
                  <a:srgbClr val="18345C"/>
                </a:solidFill>
                <a:latin typeface="Aptos"/>
              </a:defRPr>
            </a:pPr>
            <a:r>
              <a:t>May we never forget...</a:t>
            </a:r>
          </a:p>
          <a:p>
            <a:pPr algn="ctr">
              <a:lnSpc>
                <a:spcPct val="95000"/>
              </a:lnSpc>
              <a:spcBef>
                <a:spcPts val="0"/>
              </a:spcBef>
              <a:spcAft>
                <a:spcPts val="0"/>
              </a:spcAft>
              <a:defRPr sz="2000" b="1" i="0">
                <a:solidFill>
                  <a:srgbClr val="18345C"/>
                </a:solidFill>
                <a:latin typeface="Aptos"/>
              </a:defRPr>
            </a:pPr>
            <a:r>
              <a:t>that sometimes the first conversation</a:t>
            </a:r>
          </a:p>
          <a:p>
            <a:pPr algn="ctr">
              <a:lnSpc>
                <a:spcPct val="95000"/>
              </a:lnSpc>
              <a:spcBef>
                <a:spcPts val="0"/>
              </a:spcBef>
              <a:spcAft>
                <a:spcPts val="0"/>
              </a:spcAft>
              <a:defRPr sz="2000" b="1" i="0">
                <a:solidFill>
                  <a:srgbClr val="18345C"/>
                </a:solidFill>
                <a:latin typeface="Aptos"/>
              </a:defRPr>
            </a:pPr>
            <a:r>
              <a:t>can change everything</a:t>
            </a:r>
          </a:p>
        </p:txBody>
      </p:sp>
    </p:spTree>
    <p:extLst>
      <p:ext uri="{BB962C8B-B14F-4D97-AF65-F5344CB8AC3E}">
        <p14:creationId xmlns:p14="http://schemas.microsoft.com/office/powerpoint/2010/main" val="350032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3F14DCC-8397-1746-DADA-5179B467C0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4D340FD-3FF0-1E3A-2FDF-8534A99CADB0}"/>
              </a:ext>
            </a:extLst>
          </p:cNvPr>
          <p:cNvSpPr txBox="1"/>
          <p:nvPr/>
        </p:nvSpPr>
        <p:spPr>
          <a:xfrm>
            <a:off x="3541148" y="-188713"/>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a:extLst>
              <a:ext uri="{FF2B5EF4-FFF2-40B4-BE49-F238E27FC236}">
                <a16:creationId xmlns:a16="http://schemas.microsoft.com/office/drawing/2014/main" id="{D0D23952-0B1B-09F1-C8C2-99FAC162363E}"/>
              </a:ext>
            </a:extLst>
          </p:cNvPr>
          <p:cNvSpPr txBox="1"/>
          <p:nvPr/>
        </p:nvSpPr>
        <p:spPr>
          <a:xfrm>
            <a:off x="3500731" y="239630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pic>
        <p:nvPicPr>
          <p:cNvPr id="2" name="Picture 1" descr="cd5ed681-968c-4b36-b0db-8b20ac261bb0.png">
            <a:extLst>
              <a:ext uri="{FF2B5EF4-FFF2-40B4-BE49-F238E27FC236}">
                <a16:creationId xmlns:a16="http://schemas.microsoft.com/office/drawing/2014/main" id="{C9AE2451-1E29-7629-1286-ACEFFC5EAD36}"/>
              </a:ext>
            </a:extLst>
          </p:cNvPr>
          <p:cNvPicPr>
            <a:picLocks noChangeAspect="1"/>
          </p:cNvPicPr>
          <p:nvPr/>
        </p:nvPicPr>
        <p:blipFill>
          <a:blip r:embed="rId3"/>
          <a:stretch>
            <a:fillRect/>
          </a:stretch>
        </p:blipFill>
        <p:spPr>
          <a:xfrm>
            <a:off x="11384280" y="0"/>
            <a:ext cx="804672" cy="6858000"/>
          </a:xfrm>
          <a:prstGeom prst="rect">
            <a:avLst/>
          </a:prstGeom>
        </p:spPr>
      </p:pic>
      <p:sp>
        <p:nvSpPr>
          <p:cNvPr id="7" name="TextBox 6">
            <a:extLst>
              <a:ext uri="{FF2B5EF4-FFF2-40B4-BE49-F238E27FC236}">
                <a16:creationId xmlns:a16="http://schemas.microsoft.com/office/drawing/2014/main" id="{2AC88A85-7CAC-D594-5D94-84F039253948}"/>
              </a:ext>
            </a:extLst>
          </p:cNvPr>
          <p:cNvSpPr txBox="1"/>
          <p:nvPr/>
        </p:nvSpPr>
        <p:spPr>
          <a:xfrm>
            <a:off x="3050540" y="3132425"/>
            <a:ext cx="6101080" cy="400110"/>
          </a:xfrm>
          <a:prstGeom prst="rect">
            <a:avLst/>
          </a:prstGeom>
          <a:noFill/>
        </p:spPr>
        <p:txBody>
          <a:bodyPr wrap="square">
            <a:spAutoFit/>
          </a:bodyPr>
          <a:lstStyle/>
          <a:p>
            <a:pPr algn="ctr">
              <a:defRPr sz="2000" b="0" i="0">
                <a:solidFill>
                  <a:srgbClr val="18345C"/>
                </a:solidFill>
                <a:latin typeface="Aptos"/>
              </a:defRPr>
            </a:pPr>
            <a:r>
              <a:rPr lang="en-US" dirty="0"/>
              <a:t>She's been married for twelve years</a:t>
            </a:r>
          </a:p>
        </p:txBody>
      </p:sp>
      <p:sp>
        <p:nvSpPr>
          <p:cNvPr id="9" name="TextBox 8">
            <a:extLst>
              <a:ext uri="{FF2B5EF4-FFF2-40B4-BE49-F238E27FC236}">
                <a16:creationId xmlns:a16="http://schemas.microsoft.com/office/drawing/2014/main" id="{732100DA-5EC7-B9A8-7AD6-4A19B02C8834}"/>
              </a:ext>
            </a:extLst>
          </p:cNvPr>
          <p:cNvSpPr txBox="1"/>
          <p:nvPr/>
        </p:nvSpPr>
        <p:spPr>
          <a:xfrm>
            <a:off x="3084111" y="3531028"/>
            <a:ext cx="6100916" cy="400110"/>
          </a:xfrm>
          <a:prstGeom prst="rect">
            <a:avLst/>
          </a:prstGeom>
          <a:noFill/>
        </p:spPr>
        <p:txBody>
          <a:bodyPr wrap="square">
            <a:spAutoFit/>
          </a:bodyPr>
          <a:lstStyle/>
          <a:p>
            <a:pPr algn="ctr">
              <a:defRPr sz="2000" b="0" i="0">
                <a:solidFill>
                  <a:srgbClr val="18345C"/>
                </a:solidFill>
                <a:latin typeface="Aptos"/>
              </a:defRPr>
            </a:pPr>
            <a:r>
              <a:rPr lang="en-US"/>
              <a:t>She has two children</a:t>
            </a:r>
            <a:endParaRPr lang="en-US" dirty="0"/>
          </a:p>
        </p:txBody>
      </p:sp>
    </p:spTree>
    <p:extLst>
      <p:ext uri="{BB962C8B-B14F-4D97-AF65-F5344CB8AC3E}">
        <p14:creationId xmlns:p14="http://schemas.microsoft.com/office/powerpoint/2010/main" val="28629013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84C1E1A-593D-4AC9-6A0F-181D8FBE176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BEA0952-6187-2088-331B-9B667F1687F2}"/>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6A3890BC-2424-6448-3641-0A3CEE0C992C}"/>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3360DBC2-7EB9-9FBB-48DD-9E50496D9968}"/>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32D676DA-B127-B723-1FA8-DC042DA95973}"/>
              </a:ext>
            </a:extLst>
          </p:cNvPr>
          <p:cNvSpPr txBox="1"/>
          <p:nvPr/>
        </p:nvSpPr>
        <p:spPr>
          <a:xfrm>
            <a:off x="451454" y="1276724"/>
            <a:ext cx="10561320" cy="530352"/>
          </a:xfrm>
          <a:prstGeom prst="rect">
            <a:avLst/>
          </a:prstGeom>
          <a:noFill/>
        </p:spPr>
        <p:txBody>
          <a:bodyPr wrap="square" lIns="0" tIns="0" rIns="0" bIns="0">
            <a:spAutoFit/>
          </a:bodyPr>
          <a:lstStyle/>
          <a:p>
            <a:pPr algn="ctr">
              <a:defRPr sz="3000" b="1" i="0">
                <a:solidFill>
                  <a:srgbClr val="18345C"/>
                </a:solidFill>
                <a:latin typeface="Aptos"/>
              </a:defRPr>
            </a:pPr>
            <a:r>
              <a:rPr dirty="0"/>
              <a:t>Somewhere in Tennessee...</a:t>
            </a:r>
          </a:p>
        </p:txBody>
      </p:sp>
    </p:spTree>
    <p:extLst>
      <p:ext uri="{BB962C8B-B14F-4D97-AF65-F5344CB8AC3E}">
        <p14:creationId xmlns:p14="http://schemas.microsoft.com/office/powerpoint/2010/main" val="23922317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5219286-9B72-7797-C8CA-6107E4E0F8F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1FDBD56-4DF2-5CC9-3120-CCF6320ADD94}"/>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77077F84-4B68-BD4A-4187-EDE4EA49BF37}"/>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B32A33AB-9707-87E3-56C5-C9D70BBEFAB6}"/>
              </a:ext>
            </a:extLst>
          </p:cNvPr>
          <p:cNvPicPr>
            <a:picLocks noChangeAspect="1"/>
          </p:cNvPicPr>
          <p:nvPr/>
        </p:nvPicPr>
        <p:blipFill>
          <a:blip r:embed="rId3"/>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440F7688-6983-A528-9A08-8DCA052F2322}"/>
              </a:ext>
            </a:extLst>
          </p:cNvPr>
          <p:cNvSpPr txBox="1"/>
          <p:nvPr/>
        </p:nvSpPr>
        <p:spPr>
          <a:xfrm>
            <a:off x="451454" y="1276724"/>
            <a:ext cx="10561320" cy="530352"/>
          </a:xfrm>
          <a:prstGeom prst="rect">
            <a:avLst/>
          </a:prstGeom>
          <a:noFill/>
        </p:spPr>
        <p:txBody>
          <a:bodyPr wrap="square" lIns="0" tIns="0" rIns="0" bIns="0">
            <a:spAutoFit/>
          </a:bodyPr>
          <a:lstStyle/>
          <a:p>
            <a:pPr algn="ctr">
              <a:defRPr sz="3000" b="1" i="0">
                <a:solidFill>
                  <a:srgbClr val="18345C"/>
                </a:solidFill>
                <a:latin typeface="Aptos"/>
              </a:defRPr>
            </a:pPr>
            <a:r>
              <a:rPr dirty="0"/>
              <a:t>Somewhere in Tennessee...</a:t>
            </a:r>
          </a:p>
        </p:txBody>
      </p:sp>
      <p:sp>
        <p:nvSpPr>
          <p:cNvPr id="6" name="TextBox 5">
            <a:extLst>
              <a:ext uri="{FF2B5EF4-FFF2-40B4-BE49-F238E27FC236}">
                <a16:creationId xmlns:a16="http://schemas.microsoft.com/office/drawing/2014/main" id="{D6E931F7-CD6F-BC64-E279-BE49DE6DAC4A}"/>
              </a:ext>
            </a:extLst>
          </p:cNvPr>
          <p:cNvSpPr txBox="1"/>
          <p:nvPr/>
        </p:nvSpPr>
        <p:spPr>
          <a:xfrm>
            <a:off x="451454" y="2511164"/>
            <a:ext cx="10561320" cy="1554480"/>
          </a:xfrm>
          <a:prstGeom prst="rect">
            <a:avLst/>
          </a:prstGeom>
          <a:noFill/>
        </p:spPr>
        <p:txBody>
          <a:bodyPr wrap="square" lIns="0" tIns="0" rIns="0" bIns="0">
            <a:spAutoFit/>
          </a:bodyPr>
          <a:lstStyle/>
          <a:p>
            <a:pPr algn="ctr">
              <a:lnSpc>
                <a:spcPct val="95000"/>
              </a:lnSpc>
              <a:spcBef>
                <a:spcPts val="0"/>
              </a:spcBef>
              <a:spcAft>
                <a:spcPts val="0"/>
              </a:spcAft>
              <a:defRPr sz="3200" b="1" i="0">
                <a:solidFill>
                  <a:srgbClr val="5C5C5C"/>
                </a:solidFill>
                <a:latin typeface="Aptos"/>
              </a:defRPr>
            </a:pPr>
            <a:r>
              <a:rPr dirty="0"/>
              <a:t>Someone</a:t>
            </a:r>
          </a:p>
          <a:p>
            <a:pPr algn="ctr">
              <a:lnSpc>
                <a:spcPct val="95000"/>
              </a:lnSpc>
              <a:spcBef>
                <a:spcPts val="0"/>
              </a:spcBef>
              <a:spcAft>
                <a:spcPts val="0"/>
              </a:spcAft>
              <a:defRPr sz="3200" b="1" i="0">
                <a:solidFill>
                  <a:srgbClr val="5C5C5C"/>
                </a:solidFill>
                <a:latin typeface="Aptos"/>
              </a:defRPr>
            </a:pPr>
            <a:r>
              <a:rPr dirty="0"/>
              <a:t>is hoping</a:t>
            </a:r>
          </a:p>
          <a:p>
            <a:pPr algn="ctr">
              <a:lnSpc>
                <a:spcPct val="95000"/>
              </a:lnSpc>
              <a:spcBef>
                <a:spcPts val="0"/>
              </a:spcBef>
              <a:spcAft>
                <a:spcPts val="0"/>
              </a:spcAft>
              <a:defRPr sz="3200" b="1" i="0">
                <a:solidFill>
                  <a:srgbClr val="5C5C5C"/>
                </a:solidFill>
                <a:latin typeface="Aptos"/>
              </a:defRPr>
            </a:pPr>
            <a:r>
              <a:rPr dirty="0"/>
              <a:t>you answer</a:t>
            </a:r>
          </a:p>
        </p:txBody>
      </p:sp>
    </p:spTree>
    <p:extLst>
      <p:ext uri="{BB962C8B-B14F-4D97-AF65-F5344CB8AC3E}">
        <p14:creationId xmlns:p14="http://schemas.microsoft.com/office/powerpoint/2010/main" val="34045168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694A0A3-B2E7-7221-8D93-D3C0A1F9A92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8741A4-595E-B179-0D10-71C207871A54}"/>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56CE4989-AC41-4970-B895-366DBCF23BCF}"/>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EB4259AB-2955-592F-65DD-34F7967B095F}"/>
              </a:ext>
            </a:extLst>
          </p:cNvPr>
          <p:cNvPicPr>
            <a:picLocks noChangeAspect="1"/>
          </p:cNvPicPr>
          <p:nvPr/>
        </p:nvPicPr>
        <p:blipFill>
          <a:blip r:embed="rId5"/>
          <a:stretch>
            <a:fillRect/>
          </a:stretch>
        </p:blipFill>
        <p:spPr>
          <a:xfrm>
            <a:off x="11384280" y="0"/>
            <a:ext cx="804672" cy="6858000"/>
          </a:xfrm>
          <a:prstGeom prst="rect">
            <a:avLst/>
          </a:prstGeom>
        </p:spPr>
      </p:pic>
      <p:sp>
        <p:nvSpPr>
          <p:cNvPr id="5" name="TextBox 4">
            <a:extLst>
              <a:ext uri="{FF2B5EF4-FFF2-40B4-BE49-F238E27FC236}">
                <a16:creationId xmlns:a16="http://schemas.microsoft.com/office/drawing/2014/main" id="{93D6D53C-F4D4-F71A-389E-8A2C00F6BDE8}"/>
              </a:ext>
            </a:extLst>
          </p:cNvPr>
          <p:cNvSpPr txBox="1"/>
          <p:nvPr/>
        </p:nvSpPr>
        <p:spPr>
          <a:xfrm>
            <a:off x="451454" y="1276724"/>
            <a:ext cx="10561320" cy="530352"/>
          </a:xfrm>
          <a:prstGeom prst="rect">
            <a:avLst/>
          </a:prstGeom>
          <a:noFill/>
        </p:spPr>
        <p:txBody>
          <a:bodyPr wrap="square" lIns="0" tIns="0" rIns="0" bIns="0">
            <a:spAutoFit/>
          </a:bodyPr>
          <a:lstStyle/>
          <a:p>
            <a:pPr algn="ctr">
              <a:defRPr sz="3000" b="1" i="0">
                <a:solidFill>
                  <a:srgbClr val="18345C"/>
                </a:solidFill>
                <a:latin typeface="Aptos"/>
              </a:defRPr>
            </a:pPr>
            <a:r>
              <a:rPr dirty="0"/>
              <a:t>Somewhere in Tennessee...</a:t>
            </a:r>
          </a:p>
        </p:txBody>
      </p:sp>
      <p:sp>
        <p:nvSpPr>
          <p:cNvPr id="6" name="TextBox 5">
            <a:extLst>
              <a:ext uri="{FF2B5EF4-FFF2-40B4-BE49-F238E27FC236}">
                <a16:creationId xmlns:a16="http://schemas.microsoft.com/office/drawing/2014/main" id="{8B4906F8-5138-DE62-42C6-CC864A036CC0}"/>
              </a:ext>
            </a:extLst>
          </p:cNvPr>
          <p:cNvSpPr txBox="1"/>
          <p:nvPr/>
        </p:nvSpPr>
        <p:spPr>
          <a:xfrm>
            <a:off x="451454" y="2511164"/>
            <a:ext cx="10561320" cy="1554480"/>
          </a:xfrm>
          <a:prstGeom prst="rect">
            <a:avLst/>
          </a:prstGeom>
          <a:noFill/>
        </p:spPr>
        <p:txBody>
          <a:bodyPr wrap="square" lIns="0" tIns="0" rIns="0" bIns="0">
            <a:spAutoFit/>
          </a:bodyPr>
          <a:lstStyle/>
          <a:p>
            <a:pPr algn="ctr">
              <a:lnSpc>
                <a:spcPct val="95000"/>
              </a:lnSpc>
              <a:spcBef>
                <a:spcPts val="0"/>
              </a:spcBef>
              <a:spcAft>
                <a:spcPts val="0"/>
              </a:spcAft>
              <a:defRPr sz="3200" b="1" i="0">
                <a:solidFill>
                  <a:srgbClr val="5C5C5C"/>
                </a:solidFill>
                <a:latin typeface="Aptos"/>
              </a:defRPr>
            </a:pPr>
            <a:r>
              <a:rPr dirty="0"/>
              <a:t>Someone</a:t>
            </a:r>
          </a:p>
          <a:p>
            <a:pPr algn="ctr">
              <a:lnSpc>
                <a:spcPct val="95000"/>
              </a:lnSpc>
              <a:spcBef>
                <a:spcPts val="0"/>
              </a:spcBef>
              <a:spcAft>
                <a:spcPts val="0"/>
              </a:spcAft>
              <a:defRPr sz="3200" b="1" i="0">
                <a:solidFill>
                  <a:srgbClr val="5C5C5C"/>
                </a:solidFill>
                <a:latin typeface="Aptos"/>
              </a:defRPr>
            </a:pPr>
            <a:r>
              <a:rPr dirty="0"/>
              <a:t>is hoping</a:t>
            </a:r>
          </a:p>
          <a:p>
            <a:pPr algn="ctr">
              <a:lnSpc>
                <a:spcPct val="95000"/>
              </a:lnSpc>
              <a:spcBef>
                <a:spcPts val="0"/>
              </a:spcBef>
              <a:spcAft>
                <a:spcPts val="0"/>
              </a:spcAft>
              <a:defRPr sz="3200" b="1" i="0">
                <a:solidFill>
                  <a:srgbClr val="5C5C5C"/>
                </a:solidFill>
                <a:latin typeface="Aptos"/>
              </a:defRPr>
            </a:pPr>
            <a:r>
              <a:rPr dirty="0"/>
              <a:t>you answer</a:t>
            </a:r>
          </a:p>
        </p:txBody>
      </p:sp>
      <p:sp>
        <p:nvSpPr>
          <p:cNvPr id="7" name="TextBox 6">
            <a:extLst>
              <a:ext uri="{FF2B5EF4-FFF2-40B4-BE49-F238E27FC236}">
                <a16:creationId xmlns:a16="http://schemas.microsoft.com/office/drawing/2014/main" id="{F6F5AE25-2E3A-DE3B-BA02-AE91C08D66E3}"/>
              </a:ext>
            </a:extLst>
          </p:cNvPr>
          <p:cNvSpPr txBox="1"/>
          <p:nvPr/>
        </p:nvSpPr>
        <p:spPr>
          <a:xfrm>
            <a:off x="451454" y="4660004"/>
            <a:ext cx="10561320" cy="914400"/>
          </a:xfrm>
          <a:prstGeom prst="rect">
            <a:avLst/>
          </a:prstGeom>
          <a:noFill/>
        </p:spPr>
        <p:txBody>
          <a:bodyPr wrap="square" lIns="0" tIns="0" rIns="0" bIns="0">
            <a:spAutoFit/>
          </a:bodyPr>
          <a:lstStyle/>
          <a:p>
            <a:pPr algn="ctr">
              <a:lnSpc>
                <a:spcPct val="95000"/>
              </a:lnSpc>
              <a:spcBef>
                <a:spcPts val="0"/>
              </a:spcBef>
              <a:spcAft>
                <a:spcPts val="0"/>
              </a:spcAft>
              <a:defRPr sz="2600" b="1" i="0">
                <a:solidFill>
                  <a:srgbClr val="18345C"/>
                </a:solidFill>
                <a:latin typeface="Aptos"/>
              </a:defRPr>
            </a:pPr>
            <a:r>
              <a:t>Make sure they know...</a:t>
            </a:r>
          </a:p>
          <a:p>
            <a:pPr algn="ctr">
              <a:lnSpc>
                <a:spcPct val="95000"/>
              </a:lnSpc>
              <a:spcBef>
                <a:spcPts val="0"/>
              </a:spcBef>
              <a:spcAft>
                <a:spcPts val="0"/>
              </a:spcAft>
              <a:defRPr sz="2600" b="1" i="0">
                <a:solidFill>
                  <a:srgbClr val="18345C"/>
                </a:solidFill>
                <a:latin typeface="Aptos"/>
              </a:defRPr>
            </a:pPr>
            <a:r>
              <a:t>they are not alone</a:t>
            </a:r>
          </a:p>
        </p:txBody>
      </p:sp>
      <p:pic>
        <p:nvPicPr>
          <p:cNvPr id="8" name="COMTelph_Dial phone (ID 0001)_BigSoundBank.com">
            <a:hlinkClick r:id="" action="ppaction://media"/>
            <a:extLst>
              <a:ext uri="{FF2B5EF4-FFF2-40B4-BE49-F238E27FC236}">
                <a16:creationId xmlns:a16="http://schemas.microsoft.com/office/drawing/2014/main" id="{D0D25C87-C9E6-1273-816F-CCEAB2DCDC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27314" y="5584955"/>
            <a:ext cx="609600" cy="609600"/>
          </a:xfrm>
          <a:prstGeom prst="rect">
            <a:avLst/>
          </a:prstGeom>
        </p:spPr>
      </p:pic>
    </p:spTree>
    <p:extLst>
      <p:ext uri="{BB962C8B-B14F-4D97-AF65-F5344CB8AC3E}">
        <p14:creationId xmlns:p14="http://schemas.microsoft.com/office/powerpoint/2010/main" val="131643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9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F4B5CA-FF12-0875-9DE9-BDBAC7C058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919B0C1-068D-431B-8F93-87F95E70E297}"/>
              </a:ext>
            </a:extLst>
          </p:cNvPr>
          <p:cNvSpPr txBox="1"/>
          <p:nvPr/>
        </p:nvSpPr>
        <p:spPr>
          <a:xfrm>
            <a:off x="1179226" y="1280679"/>
            <a:ext cx="9833548" cy="1325563"/>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000" b="1" i="0">
                <a:solidFill>
                  <a:srgbClr val="18345C"/>
                </a:solidFill>
                <a:latin typeface="Aptos"/>
              </a:defRPr>
            </a:pPr>
            <a:endParaRPr lang="en-US" sz="36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A438CFBC-D469-4C12-88E8-91C53B74D375}"/>
              </a:ext>
            </a:extLst>
          </p:cNvPr>
          <p:cNvSpPr txBox="1"/>
          <p:nvPr/>
        </p:nvSpPr>
        <p:spPr>
          <a:xfrm>
            <a:off x="1179226" y="2890979"/>
            <a:ext cx="9833548" cy="2693976"/>
          </a:xfrm>
          <a:prstGeom prst="rect">
            <a:avLst/>
          </a:prstGeom>
        </p:spPr>
        <p:txBody>
          <a:bodyPr vert="horz" lIns="91440" tIns="45720" rIns="91440" bIns="45720" rtlCol="0">
            <a:normAutofit/>
          </a:bodyPr>
          <a:lstStyle/>
          <a:p>
            <a:pPr indent="-228600" defTabSz="914400">
              <a:lnSpc>
                <a:spcPct val="90000"/>
              </a:lnSpc>
              <a:spcBef>
                <a:spcPts val="0"/>
              </a:spcBef>
              <a:spcAft>
                <a:spcPts val="600"/>
              </a:spcAft>
              <a:buFont typeface="Arial" panose="020B0604020202020204" pitchFamily="34" charset="0"/>
              <a:buChar char="•"/>
              <a:defRPr sz="2600" b="1" i="0">
                <a:solidFill>
                  <a:srgbClr val="5C5C5C"/>
                </a:solidFill>
                <a:latin typeface="Aptos"/>
              </a:defRPr>
            </a:pPr>
            <a:endParaRPr lang="en-US" sz="2600" dirty="0">
              <a:solidFill>
                <a:schemeClr val="tx2"/>
              </a:solidFill>
            </a:endParaRPr>
          </a:p>
        </p:txBody>
      </p:sp>
      <p:pic>
        <p:nvPicPr>
          <p:cNvPr id="2" name="Picture 1" descr="cd5ed681-968c-4b36-b0db-8b20ac261bb0.png">
            <a:extLst>
              <a:ext uri="{FF2B5EF4-FFF2-40B4-BE49-F238E27FC236}">
                <a16:creationId xmlns:a16="http://schemas.microsoft.com/office/drawing/2014/main" id="{B7EC250A-AEC7-D016-03A1-442CA1DE51FD}"/>
              </a:ext>
            </a:extLst>
          </p:cNvPr>
          <p:cNvPicPr>
            <a:picLocks noChangeAspect="1"/>
          </p:cNvPicPr>
          <p:nvPr/>
        </p:nvPicPr>
        <p:blipFill>
          <a:blip r:embed="rId3"/>
          <a:stretch>
            <a:fillRect/>
          </a:stretch>
        </p:blipFill>
        <p:spPr>
          <a:xfrm>
            <a:off x="11384280" y="0"/>
            <a:ext cx="804672" cy="6858000"/>
          </a:xfrm>
          <a:prstGeom prst="rect">
            <a:avLst/>
          </a:prstGeom>
        </p:spPr>
      </p:pic>
      <p:sp>
        <p:nvSpPr>
          <p:cNvPr id="8" name="Freeform 6">
            <a:extLst>
              <a:ext uri="{FF2B5EF4-FFF2-40B4-BE49-F238E27FC236}">
                <a16:creationId xmlns:a16="http://schemas.microsoft.com/office/drawing/2014/main" id="{6D0172AB-2E6B-E6C4-4276-DB2C0AA85EEC}"/>
              </a:ext>
            </a:extLst>
          </p:cNvPr>
          <p:cNvSpPr/>
          <p:nvPr/>
        </p:nvSpPr>
        <p:spPr>
          <a:xfrm>
            <a:off x="1564208" y="3678006"/>
            <a:ext cx="8188398" cy="2015606"/>
          </a:xfrm>
          <a:custGeom>
            <a:avLst/>
            <a:gdLst/>
            <a:ahLst/>
            <a:cxnLst/>
            <a:rect l="l" t="t" r="r" b="b"/>
            <a:pathLst>
              <a:path w="8188398" h="2015606">
                <a:moveTo>
                  <a:pt x="0" y="0"/>
                </a:moveTo>
                <a:lnTo>
                  <a:pt x="8188398" y="0"/>
                </a:lnTo>
                <a:lnTo>
                  <a:pt x="8188398" y="2015606"/>
                </a:lnTo>
                <a:lnTo>
                  <a:pt x="0" y="2015606"/>
                </a:lnTo>
                <a:lnTo>
                  <a:pt x="0" y="0"/>
                </a:lnTo>
                <a:close/>
              </a:path>
            </a:pathLst>
          </a:custGeom>
          <a:blipFill>
            <a:blip r:embed="rId4"/>
            <a:stretch>
              <a:fillRect/>
            </a:stretch>
          </a:blipFill>
        </p:spPr>
        <p:txBody>
          <a:bodyPr/>
          <a:lstStyle/>
          <a:p>
            <a:endParaRPr lang="en-US" dirty="0"/>
          </a:p>
        </p:txBody>
      </p:sp>
      <p:sp>
        <p:nvSpPr>
          <p:cNvPr id="9" name="TextBox 7">
            <a:extLst>
              <a:ext uri="{FF2B5EF4-FFF2-40B4-BE49-F238E27FC236}">
                <a16:creationId xmlns:a16="http://schemas.microsoft.com/office/drawing/2014/main" id="{E8627293-7F89-34B3-CA06-F4135207FBAF}"/>
              </a:ext>
            </a:extLst>
          </p:cNvPr>
          <p:cNvSpPr txBox="1"/>
          <p:nvPr/>
        </p:nvSpPr>
        <p:spPr>
          <a:xfrm>
            <a:off x="-1714500" y="1233629"/>
            <a:ext cx="14745813" cy="1657350"/>
          </a:xfrm>
          <a:prstGeom prst="rect">
            <a:avLst/>
          </a:prstGeom>
        </p:spPr>
        <p:txBody>
          <a:bodyPr lIns="0" tIns="0" rIns="0" bIns="0" rtlCol="0" anchor="t">
            <a:spAutoFit/>
          </a:bodyPr>
          <a:lstStyle/>
          <a:p>
            <a:pPr algn="ctr">
              <a:lnSpc>
                <a:spcPts val="12000"/>
              </a:lnSpc>
            </a:pPr>
            <a:r>
              <a:rPr lang="en-US" sz="12000" b="1" dirty="0">
                <a:solidFill>
                  <a:srgbClr val="2B4570"/>
                </a:solidFill>
                <a:latin typeface="Kannada MN"/>
              </a:rPr>
              <a:t>Thank You!</a:t>
            </a:r>
          </a:p>
        </p:txBody>
      </p:sp>
    </p:spTree>
    <p:extLst>
      <p:ext uri="{BB962C8B-B14F-4D97-AF65-F5344CB8AC3E}">
        <p14:creationId xmlns:p14="http://schemas.microsoft.com/office/powerpoint/2010/main" val="2786343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2F38104-A6DE-BC38-D660-F258CD3E1A6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412BA2D-18DB-8FC8-4263-5DC2F3341F85}"/>
              </a:ext>
            </a:extLst>
          </p:cNvPr>
          <p:cNvSpPr txBox="1"/>
          <p:nvPr/>
        </p:nvSpPr>
        <p:spPr>
          <a:xfrm>
            <a:off x="3541148" y="-188713"/>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a:extLst>
              <a:ext uri="{FF2B5EF4-FFF2-40B4-BE49-F238E27FC236}">
                <a16:creationId xmlns:a16="http://schemas.microsoft.com/office/drawing/2014/main" id="{C625706F-5449-4167-EFA9-6F1CC7582A85}"/>
              </a:ext>
            </a:extLst>
          </p:cNvPr>
          <p:cNvSpPr txBox="1"/>
          <p:nvPr/>
        </p:nvSpPr>
        <p:spPr>
          <a:xfrm>
            <a:off x="3500731" y="239630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pic>
        <p:nvPicPr>
          <p:cNvPr id="2" name="Picture 1" descr="cd5ed681-968c-4b36-b0db-8b20ac261bb0.png">
            <a:extLst>
              <a:ext uri="{FF2B5EF4-FFF2-40B4-BE49-F238E27FC236}">
                <a16:creationId xmlns:a16="http://schemas.microsoft.com/office/drawing/2014/main" id="{781814EA-EACA-2D32-DD9C-A73C29F50558}"/>
              </a:ext>
            </a:extLst>
          </p:cNvPr>
          <p:cNvPicPr>
            <a:picLocks noChangeAspect="1"/>
          </p:cNvPicPr>
          <p:nvPr/>
        </p:nvPicPr>
        <p:blipFill>
          <a:blip r:embed="rId3"/>
          <a:stretch>
            <a:fillRect/>
          </a:stretch>
        </p:blipFill>
        <p:spPr>
          <a:xfrm>
            <a:off x="11384280" y="0"/>
            <a:ext cx="804672" cy="6858000"/>
          </a:xfrm>
          <a:prstGeom prst="rect">
            <a:avLst/>
          </a:prstGeom>
        </p:spPr>
      </p:pic>
      <p:sp>
        <p:nvSpPr>
          <p:cNvPr id="7" name="TextBox 6">
            <a:extLst>
              <a:ext uri="{FF2B5EF4-FFF2-40B4-BE49-F238E27FC236}">
                <a16:creationId xmlns:a16="http://schemas.microsoft.com/office/drawing/2014/main" id="{F993CA90-D2B8-5C0B-4460-5902D42F1E4A}"/>
              </a:ext>
            </a:extLst>
          </p:cNvPr>
          <p:cNvSpPr txBox="1"/>
          <p:nvPr/>
        </p:nvSpPr>
        <p:spPr>
          <a:xfrm>
            <a:off x="3050540" y="3132425"/>
            <a:ext cx="6101080" cy="400110"/>
          </a:xfrm>
          <a:prstGeom prst="rect">
            <a:avLst/>
          </a:prstGeom>
          <a:noFill/>
        </p:spPr>
        <p:txBody>
          <a:bodyPr wrap="square">
            <a:spAutoFit/>
          </a:bodyPr>
          <a:lstStyle/>
          <a:p>
            <a:pPr algn="ctr">
              <a:defRPr sz="2000" b="0" i="0">
                <a:solidFill>
                  <a:srgbClr val="18345C"/>
                </a:solidFill>
                <a:latin typeface="Aptos"/>
              </a:defRPr>
            </a:pPr>
            <a:r>
              <a:rPr lang="en-US" dirty="0"/>
              <a:t>She's been married for twelve years</a:t>
            </a:r>
          </a:p>
        </p:txBody>
      </p:sp>
      <p:sp>
        <p:nvSpPr>
          <p:cNvPr id="9" name="TextBox 8">
            <a:extLst>
              <a:ext uri="{FF2B5EF4-FFF2-40B4-BE49-F238E27FC236}">
                <a16:creationId xmlns:a16="http://schemas.microsoft.com/office/drawing/2014/main" id="{67B6FB8E-98FC-3773-A75A-FD7C0751656F}"/>
              </a:ext>
            </a:extLst>
          </p:cNvPr>
          <p:cNvSpPr txBox="1"/>
          <p:nvPr/>
        </p:nvSpPr>
        <p:spPr>
          <a:xfrm>
            <a:off x="3084111" y="3531028"/>
            <a:ext cx="6100916" cy="400110"/>
          </a:xfrm>
          <a:prstGeom prst="rect">
            <a:avLst/>
          </a:prstGeom>
          <a:noFill/>
        </p:spPr>
        <p:txBody>
          <a:bodyPr wrap="square">
            <a:spAutoFit/>
          </a:bodyPr>
          <a:lstStyle/>
          <a:p>
            <a:pPr algn="ctr">
              <a:defRPr sz="2000" b="0" i="0">
                <a:solidFill>
                  <a:srgbClr val="18345C"/>
                </a:solidFill>
                <a:latin typeface="Aptos"/>
              </a:defRPr>
            </a:pPr>
            <a:r>
              <a:rPr lang="en-US"/>
              <a:t>She has two children</a:t>
            </a:r>
            <a:endParaRPr lang="en-US" dirty="0"/>
          </a:p>
        </p:txBody>
      </p:sp>
      <p:pic>
        <p:nvPicPr>
          <p:cNvPr id="14" name="Picture 13">
            <a:extLst>
              <a:ext uri="{FF2B5EF4-FFF2-40B4-BE49-F238E27FC236}">
                <a16:creationId xmlns:a16="http://schemas.microsoft.com/office/drawing/2014/main" id="{722CDB79-B3C0-9596-CEA7-E7BF9FDDECAF}"/>
              </a:ext>
            </a:extLst>
          </p:cNvPr>
          <p:cNvPicPr>
            <a:picLocks noChangeAspect="1"/>
          </p:cNvPicPr>
          <p:nvPr/>
        </p:nvPicPr>
        <p:blipFill>
          <a:blip r:embed="rId4"/>
          <a:stretch>
            <a:fillRect/>
          </a:stretch>
        </p:blipFill>
        <p:spPr>
          <a:xfrm>
            <a:off x="4844959" y="3929261"/>
            <a:ext cx="2499577" cy="536494"/>
          </a:xfrm>
          <a:prstGeom prst="rect">
            <a:avLst/>
          </a:prstGeom>
        </p:spPr>
      </p:pic>
    </p:spTree>
    <p:extLst>
      <p:ext uri="{BB962C8B-B14F-4D97-AF65-F5344CB8AC3E}">
        <p14:creationId xmlns:p14="http://schemas.microsoft.com/office/powerpoint/2010/main" val="781460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A9E1D60-7D62-CB9C-4AD9-9C94CFF480E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E5865BF-966A-D08E-405C-B5759B5394F7}"/>
              </a:ext>
            </a:extLst>
          </p:cNvPr>
          <p:cNvSpPr txBox="1"/>
          <p:nvPr/>
        </p:nvSpPr>
        <p:spPr>
          <a:xfrm>
            <a:off x="3541148" y="-188713"/>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a:extLst>
              <a:ext uri="{FF2B5EF4-FFF2-40B4-BE49-F238E27FC236}">
                <a16:creationId xmlns:a16="http://schemas.microsoft.com/office/drawing/2014/main" id="{53D193C0-32A7-763B-4100-AB119E97BA71}"/>
              </a:ext>
            </a:extLst>
          </p:cNvPr>
          <p:cNvSpPr txBox="1"/>
          <p:nvPr/>
        </p:nvSpPr>
        <p:spPr>
          <a:xfrm>
            <a:off x="3500731" y="239630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pic>
        <p:nvPicPr>
          <p:cNvPr id="2" name="Picture 1" descr="cd5ed681-968c-4b36-b0db-8b20ac261bb0.png">
            <a:extLst>
              <a:ext uri="{FF2B5EF4-FFF2-40B4-BE49-F238E27FC236}">
                <a16:creationId xmlns:a16="http://schemas.microsoft.com/office/drawing/2014/main" id="{7F7D84E5-D86C-F0AF-729B-431E76A66122}"/>
              </a:ext>
            </a:extLst>
          </p:cNvPr>
          <p:cNvPicPr>
            <a:picLocks noChangeAspect="1"/>
          </p:cNvPicPr>
          <p:nvPr/>
        </p:nvPicPr>
        <p:blipFill>
          <a:blip r:embed="rId3"/>
          <a:stretch>
            <a:fillRect/>
          </a:stretch>
        </p:blipFill>
        <p:spPr>
          <a:xfrm>
            <a:off x="11384280" y="0"/>
            <a:ext cx="804672" cy="6858000"/>
          </a:xfrm>
          <a:prstGeom prst="rect">
            <a:avLst/>
          </a:prstGeom>
        </p:spPr>
      </p:pic>
      <p:sp>
        <p:nvSpPr>
          <p:cNvPr id="7" name="TextBox 6">
            <a:extLst>
              <a:ext uri="{FF2B5EF4-FFF2-40B4-BE49-F238E27FC236}">
                <a16:creationId xmlns:a16="http://schemas.microsoft.com/office/drawing/2014/main" id="{9AFA30E0-EBF3-66E3-FA6E-917F84BD418E}"/>
              </a:ext>
            </a:extLst>
          </p:cNvPr>
          <p:cNvSpPr txBox="1"/>
          <p:nvPr/>
        </p:nvSpPr>
        <p:spPr>
          <a:xfrm>
            <a:off x="3050540" y="3132425"/>
            <a:ext cx="6101080" cy="400110"/>
          </a:xfrm>
          <a:prstGeom prst="rect">
            <a:avLst/>
          </a:prstGeom>
          <a:noFill/>
        </p:spPr>
        <p:txBody>
          <a:bodyPr wrap="square">
            <a:spAutoFit/>
          </a:bodyPr>
          <a:lstStyle/>
          <a:p>
            <a:pPr algn="ctr">
              <a:defRPr sz="2000" b="0" i="0">
                <a:solidFill>
                  <a:srgbClr val="18345C"/>
                </a:solidFill>
                <a:latin typeface="Aptos"/>
              </a:defRPr>
            </a:pPr>
            <a:r>
              <a:rPr lang="en-US" dirty="0"/>
              <a:t>She's been married for twelve years</a:t>
            </a:r>
          </a:p>
        </p:txBody>
      </p:sp>
      <p:sp>
        <p:nvSpPr>
          <p:cNvPr id="9" name="TextBox 8">
            <a:extLst>
              <a:ext uri="{FF2B5EF4-FFF2-40B4-BE49-F238E27FC236}">
                <a16:creationId xmlns:a16="http://schemas.microsoft.com/office/drawing/2014/main" id="{98C6CE93-621F-3CB8-1A0B-A0B771E63676}"/>
              </a:ext>
            </a:extLst>
          </p:cNvPr>
          <p:cNvSpPr txBox="1"/>
          <p:nvPr/>
        </p:nvSpPr>
        <p:spPr>
          <a:xfrm>
            <a:off x="3084111" y="3531028"/>
            <a:ext cx="6100916" cy="400110"/>
          </a:xfrm>
          <a:prstGeom prst="rect">
            <a:avLst/>
          </a:prstGeom>
          <a:noFill/>
        </p:spPr>
        <p:txBody>
          <a:bodyPr wrap="square">
            <a:spAutoFit/>
          </a:bodyPr>
          <a:lstStyle/>
          <a:p>
            <a:pPr algn="ctr">
              <a:defRPr sz="2000" b="0" i="0">
                <a:solidFill>
                  <a:srgbClr val="18345C"/>
                </a:solidFill>
                <a:latin typeface="Aptos"/>
              </a:defRPr>
            </a:pPr>
            <a:r>
              <a:rPr lang="en-US"/>
              <a:t>She has two children</a:t>
            </a:r>
            <a:endParaRPr lang="en-US" dirty="0"/>
          </a:p>
        </p:txBody>
      </p:sp>
      <p:pic>
        <p:nvPicPr>
          <p:cNvPr id="14" name="Picture 13">
            <a:extLst>
              <a:ext uri="{FF2B5EF4-FFF2-40B4-BE49-F238E27FC236}">
                <a16:creationId xmlns:a16="http://schemas.microsoft.com/office/drawing/2014/main" id="{1B8836DF-0271-F518-12EB-8542BD961B49}"/>
              </a:ext>
            </a:extLst>
          </p:cNvPr>
          <p:cNvPicPr>
            <a:picLocks noChangeAspect="1"/>
          </p:cNvPicPr>
          <p:nvPr/>
        </p:nvPicPr>
        <p:blipFill>
          <a:blip r:embed="rId4"/>
          <a:stretch>
            <a:fillRect/>
          </a:stretch>
        </p:blipFill>
        <p:spPr>
          <a:xfrm>
            <a:off x="4844959" y="3929261"/>
            <a:ext cx="2499577" cy="536494"/>
          </a:xfrm>
          <a:prstGeom prst="rect">
            <a:avLst/>
          </a:prstGeom>
        </p:spPr>
      </p:pic>
      <p:pic>
        <p:nvPicPr>
          <p:cNvPr id="29" name="Picture 28">
            <a:extLst>
              <a:ext uri="{FF2B5EF4-FFF2-40B4-BE49-F238E27FC236}">
                <a16:creationId xmlns:a16="http://schemas.microsoft.com/office/drawing/2014/main" id="{4F735F1B-3B46-1AA5-0D3C-B68198BE7FF7}"/>
              </a:ext>
            </a:extLst>
          </p:cNvPr>
          <p:cNvPicPr>
            <a:picLocks noChangeAspect="1"/>
          </p:cNvPicPr>
          <p:nvPr/>
        </p:nvPicPr>
        <p:blipFill>
          <a:blip r:embed="rId5"/>
          <a:stretch>
            <a:fillRect/>
          </a:stretch>
        </p:blipFill>
        <p:spPr>
          <a:xfrm>
            <a:off x="3035543" y="4327864"/>
            <a:ext cx="6120914" cy="536494"/>
          </a:xfrm>
          <a:prstGeom prst="rect">
            <a:avLst/>
          </a:prstGeom>
        </p:spPr>
      </p:pic>
    </p:spTree>
    <p:extLst>
      <p:ext uri="{BB962C8B-B14F-4D97-AF65-F5344CB8AC3E}">
        <p14:creationId xmlns:p14="http://schemas.microsoft.com/office/powerpoint/2010/main" val="124977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9C487F-3D84-A048-0E41-2705089524F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983E438-5717-2A18-D16E-4A6465D76D14}"/>
              </a:ext>
            </a:extLst>
          </p:cNvPr>
          <p:cNvSpPr txBox="1"/>
          <p:nvPr/>
        </p:nvSpPr>
        <p:spPr>
          <a:xfrm>
            <a:off x="3541148" y="-188713"/>
            <a:ext cx="5186842" cy="23879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defRPr sz="3200" b="1" i="0">
                <a:solidFill>
                  <a:srgbClr val="18345C"/>
                </a:solidFill>
                <a:latin typeface="Aptos"/>
              </a:defRPr>
            </a:pPr>
            <a:r>
              <a:rPr lang="en-US" sz="5200" kern="1200" dirty="0">
                <a:solidFill>
                  <a:schemeClr val="tx2"/>
                </a:solidFill>
                <a:latin typeface="+mj-lt"/>
                <a:ea typeface="+mj-ea"/>
                <a:cs typeface="+mj-cs"/>
              </a:rPr>
              <a:t>Meet Sarah</a:t>
            </a:r>
          </a:p>
        </p:txBody>
      </p:sp>
      <p:sp>
        <p:nvSpPr>
          <p:cNvPr id="4" name="TextBox 3">
            <a:extLst>
              <a:ext uri="{FF2B5EF4-FFF2-40B4-BE49-F238E27FC236}">
                <a16:creationId xmlns:a16="http://schemas.microsoft.com/office/drawing/2014/main" id="{BCD54CC7-360A-AC3D-AA3A-8A2576B504FD}"/>
              </a:ext>
            </a:extLst>
          </p:cNvPr>
          <p:cNvSpPr txBox="1"/>
          <p:nvPr/>
        </p:nvSpPr>
        <p:spPr>
          <a:xfrm>
            <a:off x="3500731" y="2396307"/>
            <a:ext cx="5188034" cy="682079"/>
          </a:xfrm>
          <a:prstGeom prst="rect">
            <a:avLst/>
          </a:prstGeom>
        </p:spPr>
        <p:txBody>
          <a:bodyPr vert="horz" lIns="91440" tIns="45720" rIns="91440" bIns="45720" rtlCol="0">
            <a:normAutofit/>
          </a:bodyPr>
          <a:lstStyle/>
          <a:p>
            <a:pPr algn="ctr" defTabSz="914400">
              <a:lnSpc>
                <a:spcPct val="90000"/>
              </a:lnSpc>
              <a:spcBef>
                <a:spcPts val="1000"/>
              </a:spcBef>
              <a:defRPr sz="2000" b="0" i="0">
                <a:solidFill>
                  <a:srgbClr val="5C5C5C"/>
                </a:solidFill>
                <a:latin typeface="Aptos"/>
              </a:defRPr>
            </a:pPr>
            <a:r>
              <a:rPr lang="en-US" sz="2000" kern="1200" dirty="0">
                <a:solidFill>
                  <a:schemeClr val="tx2"/>
                </a:solidFill>
                <a:latin typeface="+mn-lt"/>
                <a:ea typeface="+mn-ea"/>
                <a:cs typeface="+mn-cs"/>
              </a:rPr>
              <a:t>Today I'd like you to meet someone we'll call Sarah</a:t>
            </a:r>
          </a:p>
        </p:txBody>
      </p:sp>
      <p:pic>
        <p:nvPicPr>
          <p:cNvPr id="2" name="Picture 1" descr="cd5ed681-968c-4b36-b0db-8b20ac261bb0.png">
            <a:extLst>
              <a:ext uri="{FF2B5EF4-FFF2-40B4-BE49-F238E27FC236}">
                <a16:creationId xmlns:a16="http://schemas.microsoft.com/office/drawing/2014/main" id="{DE2826F0-2C54-105A-74E3-D3721ACAF973}"/>
              </a:ext>
            </a:extLst>
          </p:cNvPr>
          <p:cNvPicPr>
            <a:picLocks noChangeAspect="1"/>
          </p:cNvPicPr>
          <p:nvPr/>
        </p:nvPicPr>
        <p:blipFill>
          <a:blip r:embed="rId3"/>
          <a:stretch>
            <a:fillRect/>
          </a:stretch>
        </p:blipFill>
        <p:spPr>
          <a:xfrm>
            <a:off x="11384280" y="0"/>
            <a:ext cx="804672" cy="6858000"/>
          </a:xfrm>
          <a:prstGeom prst="rect">
            <a:avLst/>
          </a:prstGeom>
        </p:spPr>
      </p:pic>
      <p:sp>
        <p:nvSpPr>
          <p:cNvPr id="7" name="TextBox 6">
            <a:extLst>
              <a:ext uri="{FF2B5EF4-FFF2-40B4-BE49-F238E27FC236}">
                <a16:creationId xmlns:a16="http://schemas.microsoft.com/office/drawing/2014/main" id="{9AA2AEAF-63A4-0FAC-D573-3FD791BF643F}"/>
              </a:ext>
            </a:extLst>
          </p:cNvPr>
          <p:cNvSpPr txBox="1"/>
          <p:nvPr/>
        </p:nvSpPr>
        <p:spPr>
          <a:xfrm>
            <a:off x="3050540" y="3132425"/>
            <a:ext cx="6101080" cy="400110"/>
          </a:xfrm>
          <a:prstGeom prst="rect">
            <a:avLst/>
          </a:prstGeom>
          <a:noFill/>
        </p:spPr>
        <p:txBody>
          <a:bodyPr wrap="square">
            <a:spAutoFit/>
          </a:bodyPr>
          <a:lstStyle/>
          <a:p>
            <a:pPr algn="ctr">
              <a:defRPr sz="2000" b="0" i="0">
                <a:solidFill>
                  <a:srgbClr val="18345C"/>
                </a:solidFill>
                <a:latin typeface="Aptos"/>
              </a:defRPr>
            </a:pPr>
            <a:r>
              <a:rPr lang="en-US" dirty="0"/>
              <a:t>She's been married for twelve years</a:t>
            </a:r>
          </a:p>
        </p:txBody>
      </p:sp>
      <p:sp>
        <p:nvSpPr>
          <p:cNvPr id="9" name="TextBox 8">
            <a:extLst>
              <a:ext uri="{FF2B5EF4-FFF2-40B4-BE49-F238E27FC236}">
                <a16:creationId xmlns:a16="http://schemas.microsoft.com/office/drawing/2014/main" id="{01CBCFD6-AE9C-0346-8367-F2728A0F1886}"/>
              </a:ext>
            </a:extLst>
          </p:cNvPr>
          <p:cNvSpPr txBox="1"/>
          <p:nvPr/>
        </p:nvSpPr>
        <p:spPr>
          <a:xfrm>
            <a:off x="3084111" y="3531028"/>
            <a:ext cx="6100916" cy="400110"/>
          </a:xfrm>
          <a:prstGeom prst="rect">
            <a:avLst/>
          </a:prstGeom>
          <a:noFill/>
        </p:spPr>
        <p:txBody>
          <a:bodyPr wrap="square">
            <a:spAutoFit/>
          </a:bodyPr>
          <a:lstStyle/>
          <a:p>
            <a:pPr algn="ctr">
              <a:defRPr sz="2000" b="0" i="0">
                <a:solidFill>
                  <a:srgbClr val="18345C"/>
                </a:solidFill>
                <a:latin typeface="Aptos"/>
              </a:defRPr>
            </a:pPr>
            <a:r>
              <a:rPr lang="en-US"/>
              <a:t>She has two children</a:t>
            </a:r>
            <a:endParaRPr lang="en-US" dirty="0"/>
          </a:p>
        </p:txBody>
      </p:sp>
      <p:pic>
        <p:nvPicPr>
          <p:cNvPr id="14" name="Picture 13">
            <a:extLst>
              <a:ext uri="{FF2B5EF4-FFF2-40B4-BE49-F238E27FC236}">
                <a16:creationId xmlns:a16="http://schemas.microsoft.com/office/drawing/2014/main" id="{1D977B2D-2E31-07EE-04AF-B88EED56AF29}"/>
              </a:ext>
            </a:extLst>
          </p:cNvPr>
          <p:cNvPicPr>
            <a:picLocks noChangeAspect="1"/>
          </p:cNvPicPr>
          <p:nvPr/>
        </p:nvPicPr>
        <p:blipFill>
          <a:blip r:embed="rId4"/>
          <a:stretch>
            <a:fillRect/>
          </a:stretch>
        </p:blipFill>
        <p:spPr>
          <a:xfrm>
            <a:off x="4844959" y="3929261"/>
            <a:ext cx="2499577" cy="536494"/>
          </a:xfrm>
          <a:prstGeom prst="rect">
            <a:avLst/>
          </a:prstGeom>
        </p:spPr>
      </p:pic>
      <p:pic>
        <p:nvPicPr>
          <p:cNvPr id="29" name="Picture 28">
            <a:extLst>
              <a:ext uri="{FF2B5EF4-FFF2-40B4-BE49-F238E27FC236}">
                <a16:creationId xmlns:a16="http://schemas.microsoft.com/office/drawing/2014/main" id="{8388EB0B-D8C4-3C1A-2A50-DAA76D9BEDC2}"/>
              </a:ext>
            </a:extLst>
          </p:cNvPr>
          <p:cNvPicPr>
            <a:picLocks noChangeAspect="1"/>
          </p:cNvPicPr>
          <p:nvPr/>
        </p:nvPicPr>
        <p:blipFill>
          <a:blip r:embed="rId5"/>
          <a:stretch>
            <a:fillRect/>
          </a:stretch>
        </p:blipFill>
        <p:spPr>
          <a:xfrm>
            <a:off x="3035543" y="4327864"/>
            <a:ext cx="6120914" cy="536494"/>
          </a:xfrm>
          <a:prstGeom prst="rect">
            <a:avLst/>
          </a:prstGeom>
        </p:spPr>
      </p:pic>
      <p:pic>
        <p:nvPicPr>
          <p:cNvPr id="36" name="Picture 35">
            <a:extLst>
              <a:ext uri="{FF2B5EF4-FFF2-40B4-BE49-F238E27FC236}">
                <a16:creationId xmlns:a16="http://schemas.microsoft.com/office/drawing/2014/main" id="{F4D5CA1E-1BD5-2084-530A-57BACC9A634C}"/>
              </a:ext>
            </a:extLst>
          </p:cNvPr>
          <p:cNvPicPr>
            <a:picLocks noChangeAspect="1"/>
          </p:cNvPicPr>
          <p:nvPr/>
        </p:nvPicPr>
        <p:blipFill>
          <a:blip r:embed="rId6"/>
          <a:stretch>
            <a:fillRect/>
          </a:stretch>
        </p:blipFill>
        <p:spPr>
          <a:xfrm>
            <a:off x="4329996" y="4724590"/>
            <a:ext cx="3609145" cy="536494"/>
          </a:xfrm>
          <a:prstGeom prst="rect">
            <a:avLst/>
          </a:prstGeom>
        </p:spPr>
      </p:pic>
    </p:spTree>
    <p:extLst>
      <p:ext uri="{BB962C8B-B14F-4D97-AF65-F5344CB8AC3E}">
        <p14:creationId xmlns:p14="http://schemas.microsoft.com/office/powerpoint/2010/main" val="3270595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1788</TotalTime>
  <Words>4890</Words>
  <Application>Microsoft Office PowerPoint</Application>
  <PresentationFormat>Widescreen</PresentationFormat>
  <Paragraphs>376</Paragraphs>
  <Slides>63</Slides>
  <Notes>63</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Aptos</vt:lpstr>
      <vt:lpstr>Arial</vt:lpstr>
      <vt:lpstr>Calibri</vt:lpstr>
      <vt:lpstr>Kannada MN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Tammie Sisco</cp:lastModifiedBy>
  <cp:revision>1</cp:revision>
  <dcterms:created xsi:type="dcterms:W3CDTF">2013-01-27T09:14:16Z</dcterms:created>
  <dcterms:modified xsi:type="dcterms:W3CDTF">2026-08-07T15:32:58Z</dcterms:modified>
  <cp:category/>
</cp:coreProperties>
</file>