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256" r:id="rId5"/>
    <p:sldId id="258" r:id="rId6"/>
    <p:sldId id="285" r:id="rId7"/>
    <p:sldId id="296" r:id="rId8"/>
    <p:sldId id="287" r:id="rId9"/>
    <p:sldId id="286" r:id="rId10"/>
    <p:sldId id="288" r:id="rId11"/>
    <p:sldId id="294" r:id="rId12"/>
    <p:sldId id="293" r:id="rId13"/>
    <p:sldId id="291" r:id="rId14"/>
    <p:sldId id="290" r:id="rId15"/>
    <p:sldId id="292" r:id="rId16"/>
    <p:sldId id="297" r:id="rId17"/>
    <p:sldId id="289" r:id="rId18"/>
    <p:sldId id="298" r:id="rId19"/>
  </p:sldIdLst>
  <p:sldSz cx="18288000" cy="10287000"/>
  <p:notesSz cx="6858000" cy="9144000"/>
  <p:embeddedFontLst>
    <p:embeddedFont>
      <p:font typeface="Open Sans 1 Bold" panose="020B0604020202020204" charset="0"/>
      <p:regular r:id="rId21"/>
    </p:embeddedFont>
    <p:embeddedFont>
      <p:font typeface="Open Sans Extra 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4560F2-8C65-41E7-82EF-9B1B881409CE}" v="19" dt="2026-08-11T20:53:00.7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82" autoAdjust="0"/>
    <p:restoredTop sz="94622" autoAdjust="0"/>
  </p:normalViewPr>
  <p:slideViewPr>
    <p:cSldViewPr>
      <p:cViewPr>
        <p:scale>
          <a:sx n="36" d="100"/>
          <a:sy n="36" d="100"/>
        </p:scale>
        <p:origin x="48" y="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Jenkins" userId="daceb0d4-2d6e-470e-81da-855509395232" providerId="ADAL" clId="{4197581F-6404-4178-9F65-40C78095CB9C}"/>
    <pc:docChg chg="undo custSel addSld delSld modSld sldOrd">
      <pc:chgData name="Emily Jenkins" userId="daceb0d4-2d6e-470e-81da-855509395232" providerId="ADAL" clId="{4197581F-6404-4178-9F65-40C78095CB9C}" dt="2026-08-11T21:04:21.432" v="7740" actId="26606"/>
      <pc:docMkLst>
        <pc:docMk/>
      </pc:docMkLst>
      <pc:sldChg chg="addSp delSp modSp mod">
        <pc:chgData name="Emily Jenkins" userId="daceb0d4-2d6e-470e-81da-855509395232" providerId="ADAL" clId="{4197581F-6404-4178-9F65-40C78095CB9C}" dt="2026-08-10T20:34:44.973" v="179"/>
        <pc:sldMkLst>
          <pc:docMk/>
          <pc:sldMk cId="0" sldId="256"/>
        </pc:sldMkLst>
        <pc:spChg chg="del">
          <ac:chgData name="Emily Jenkins" userId="daceb0d4-2d6e-470e-81da-855509395232" providerId="ADAL" clId="{4197581F-6404-4178-9F65-40C78095CB9C}" dt="2026-08-10T20:33:04.745" v="172" actId="21"/>
          <ac:spMkLst>
            <pc:docMk/>
            <pc:sldMk cId="0" sldId="256"/>
            <ac:spMk id="4" creationId="{00000000-0000-0000-0000-000000000000}"/>
          </ac:spMkLst>
        </pc:spChg>
        <pc:spChg chg="mod">
          <ac:chgData name="Emily Jenkins" userId="daceb0d4-2d6e-470e-81da-855509395232" providerId="ADAL" clId="{4197581F-6404-4178-9F65-40C78095CB9C}" dt="2026-08-10T20:32:51.652" v="171" actId="20577"/>
          <ac:spMkLst>
            <pc:docMk/>
            <pc:sldMk cId="0" sldId="256"/>
            <ac:spMk id="5" creationId="{00000000-0000-0000-0000-000000000000}"/>
          </ac:spMkLst>
        </pc:spChg>
        <pc:spChg chg="del mod">
          <ac:chgData name="Emily Jenkins" userId="daceb0d4-2d6e-470e-81da-855509395232" providerId="ADAL" clId="{4197581F-6404-4178-9F65-40C78095CB9C}" dt="2026-08-10T20:29:52.349" v="2"/>
          <ac:spMkLst>
            <pc:docMk/>
            <pc:sldMk cId="0" sldId="256"/>
            <ac:spMk id="6" creationId="{00000000-0000-0000-0000-000000000000}"/>
          </ac:spMkLst>
        </pc:spChg>
        <pc:spChg chg="mod">
          <ac:chgData name="Emily Jenkins" userId="daceb0d4-2d6e-470e-81da-855509395232" providerId="ADAL" clId="{4197581F-6404-4178-9F65-40C78095CB9C}" dt="2026-08-10T20:32:23.583" v="134" actId="20577"/>
          <ac:spMkLst>
            <pc:docMk/>
            <pc:sldMk cId="0" sldId="256"/>
            <ac:spMk id="7" creationId="{00000000-0000-0000-0000-000000000000}"/>
          </ac:spMkLst>
        </pc:spChg>
        <pc:spChg chg="add del mod">
          <ac:chgData name="Emily Jenkins" userId="daceb0d4-2d6e-470e-81da-855509395232" providerId="ADAL" clId="{4197581F-6404-4178-9F65-40C78095CB9C}" dt="2026-08-10T20:32:04.049" v="82" actId="207"/>
          <ac:spMkLst>
            <pc:docMk/>
            <pc:sldMk cId="0" sldId="256"/>
            <ac:spMk id="8" creationId="{C88AD6A9-4639-8307-F5F9-B5139D07E9F8}"/>
          </ac:spMkLst>
        </pc:spChg>
        <pc:spChg chg="add del mod">
          <ac:chgData name="Emily Jenkins" userId="daceb0d4-2d6e-470e-81da-855509395232" providerId="ADAL" clId="{4197581F-6404-4178-9F65-40C78095CB9C}" dt="2026-08-10T20:34:44.973" v="179"/>
          <ac:spMkLst>
            <pc:docMk/>
            <pc:sldMk cId="0" sldId="256"/>
            <ac:spMk id="9" creationId="{F3B8FEB1-6ACD-5A3F-EE9D-8152AE51D179}"/>
          </ac:spMkLst>
        </pc:spChg>
        <pc:picChg chg="add mod">
          <ac:chgData name="Emily Jenkins" userId="daceb0d4-2d6e-470e-81da-855509395232" providerId="ADAL" clId="{4197581F-6404-4178-9F65-40C78095CB9C}" dt="2026-08-10T20:34:40.899" v="177" actId="1076"/>
          <ac:picMkLst>
            <pc:docMk/>
            <pc:sldMk cId="0" sldId="256"/>
            <ac:picMk id="11" creationId="{16DADF20-70EE-3F91-94E5-1079A009AB58}"/>
          </ac:picMkLst>
        </pc:picChg>
      </pc:sldChg>
      <pc:sldChg chg="del">
        <pc:chgData name="Emily Jenkins" userId="daceb0d4-2d6e-470e-81da-855509395232" providerId="ADAL" clId="{4197581F-6404-4178-9F65-40C78095CB9C}" dt="2026-08-10T20:34:51.739" v="180" actId="47"/>
        <pc:sldMkLst>
          <pc:docMk/>
          <pc:sldMk cId="0" sldId="257"/>
        </pc:sldMkLst>
      </pc:sldChg>
      <pc:sldChg chg="modSp mod">
        <pc:chgData name="Emily Jenkins" userId="daceb0d4-2d6e-470e-81da-855509395232" providerId="ADAL" clId="{4197581F-6404-4178-9F65-40C78095CB9C}" dt="2026-08-10T20:36:59.637" v="558" actId="20577"/>
        <pc:sldMkLst>
          <pc:docMk/>
          <pc:sldMk cId="0" sldId="258"/>
        </pc:sldMkLst>
        <pc:spChg chg="mod">
          <ac:chgData name="Emily Jenkins" userId="daceb0d4-2d6e-470e-81da-855509395232" providerId="ADAL" clId="{4197581F-6404-4178-9F65-40C78095CB9C}" dt="2026-08-10T20:36:59.637" v="558" actId="20577"/>
          <ac:spMkLst>
            <pc:docMk/>
            <pc:sldMk cId="0" sldId="258"/>
            <ac:spMk id="4" creationId="{00000000-0000-0000-0000-000000000000}"/>
          </ac:spMkLst>
        </pc:spChg>
        <pc:spChg chg="mod">
          <ac:chgData name="Emily Jenkins" userId="daceb0d4-2d6e-470e-81da-855509395232" providerId="ADAL" clId="{4197581F-6404-4178-9F65-40C78095CB9C}" dt="2026-08-10T20:35:02.646" v="183" actId="14100"/>
          <ac:spMkLst>
            <pc:docMk/>
            <pc:sldMk cId="0" sldId="258"/>
            <ac:spMk id="5" creationId="{00000000-0000-0000-0000-000000000000}"/>
          </ac:spMkLst>
        </pc:spChg>
      </pc:sldChg>
      <pc:sldChg chg="del">
        <pc:chgData name="Emily Jenkins" userId="daceb0d4-2d6e-470e-81da-855509395232" providerId="ADAL" clId="{4197581F-6404-4178-9F65-40C78095CB9C}" dt="2026-08-10T21:27:11.187" v="2461" actId="47"/>
        <pc:sldMkLst>
          <pc:docMk/>
          <pc:sldMk cId="0" sldId="259"/>
        </pc:sldMkLst>
      </pc:sldChg>
      <pc:sldChg chg="del">
        <pc:chgData name="Emily Jenkins" userId="daceb0d4-2d6e-470e-81da-855509395232" providerId="ADAL" clId="{4197581F-6404-4178-9F65-40C78095CB9C}" dt="2026-08-10T21:27:10.520" v="2460" actId="47"/>
        <pc:sldMkLst>
          <pc:docMk/>
          <pc:sldMk cId="0" sldId="260"/>
        </pc:sldMkLst>
      </pc:sldChg>
      <pc:sldChg chg="del">
        <pc:chgData name="Emily Jenkins" userId="daceb0d4-2d6e-470e-81da-855509395232" providerId="ADAL" clId="{4197581F-6404-4178-9F65-40C78095CB9C}" dt="2026-08-10T21:27:09.939" v="2459" actId="47"/>
        <pc:sldMkLst>
          <pc:docMk/>
          <pc:sldMk cId="0" sldId="261"/>
        </pc:sldMkLst>
      </pc:sldChg>
      <pc:sldChg chg="del">
        <pc:chgData name="Emily Jenkins" userId="daceb0d4-2d6e-470e-81da-855509395232" providerId="ADAL" clId="{4197581F-6404-4178-9F65-40C78095CB9C}" dt="2026-08-10T21:27:09.338" v="2458" actId="47"/>
        <pc:sldMkLst>
          <pc:docMk/>
          <pc:sldMk cId="0" sldId="262"/>
        </pc:sldMkLst>
      </pc:sldChg>
      <pc:sldChg chg="del">
        <pc:chgData name="Emily Jenkins" userId="daceb0d4-2d6e-470e-81da-855509395232" providerId="ADAL" clId="{4197581F-6404-4178-9F65-40C78095CB9C}" dt="2026-08-10T21:27:09.048" v="2457" actId="47"/>
        <pc:sldMkLst>
          <pc:docMk/>
          <pc:sldMk cId="0" sldId="263"/>
        </pc:sldMkLst>
      </pc:sldChg>
      <pc:sldChg chg="del">
        <pc:chgData name="Emily Jenkins" userId="daceb0d4-2d6e-470e-81da-855509395232" providerId="ADAL" clId="{4197581F-6404-4178-9F65-40C78095CB9C}" dt="2026-08-10T21:27:08.684" v="2456" actId="47"/>
        <pc:sldMkLst>
          <pc:docMk/>
          <pc:sldMk cId="0" sldId="264"/>
        </pc:sldMkLst>
      </pc:sldChg>
      <pc:sldChg chg="del">
        <pc:chgData name="Emily Jenkins" userId="daceb0d4-2d6e-470e-81da-855509395232" providerId="ADAL" clId="{4197581F-6404-4178-9F65-40C78095CB9C}" dt="2026-08-10T21:27:08.140" v="2455" actId="47"/>
        <pc:sldMkLst>
          <pc:docMk/>
          <pc:sldMk cId="0" sldId="265"/>
        </pc:sldMkLst>
      </pc:sldChg>
      <pc:sldChg chg="del">
        <pc:chgData name="Emily Jenkins" userId="daceb0d4-2d6e-470e-81da-855509395232" providerId="ADAL" clId="{4197581F-6404-4178-9F65-40C78095CB9C}" dt="2026-08-10T21:27:07.965" v="2454" actId="47"/>
        <pc:sldMkLst>
          <pc:docMk/>
          <pc:sldMk cId="0" sldId="266"/>
        </pc:sldMkLst>
      </pc:sldChg>
      <pc:sldChg chg="del">
        <pc:chgData name="Emily Jenkins" userId="daceb0d4-2d6e-470e-81da-855509395232" providerId="ADAL" clId="{4197581F-6404-4178-9F65-40C78095CB9C}" dt="2026-08-10T21:27:07.752" v="2453" actId="47"/>
        <pc:sldMkLst>
          <pc:docMk/>
          <pc:sldMk cId="0" sldId="267"/>
        </pc:sldMkLst>
      </pc:sldChg>
      <pc:sldChg chg="del">
        <pc:chgData name="Emily Jenkins" userId="daceb0d4-2d6e-470e-81da-855509395232" providerId="ADAL" clId="{4197581F-6404-4178-9F65-40C78095CB9C}" dt="2026-08-10T21:27:07.153" v="2452" actId="47"/>
        <pc:sldMkLst>
          <pc:docMk/>
          <pc:sldMk cId="0" sldId="268"/>
        </pc:sldMkLst>
      </pc:sldChg>
      <pc:sldChg chg="del">
        <pc:chgData name="Emily Jenkins" userId="daceb0d4-2d6e-470e-81da-855509395232" providerId="ADAL" clId="{4197581F-6404-4178-9F65-40C78095CB9C}" dt="2026-08-10T21:27:06.028" v="2451" actId="47"/>
        <pc:sldMkLst>
          <pc:docMk/>
          <pc:sldMk cId="0" sldId="269"/>
        </pc:sldMkLst>
      </pc:sldChg>
      <pc:sldChg chg="del">
        <pc:chgData name="Emily Jenkins" userId="daceb0d4-2d6e-470e-81da-855509395232" providerId="ADAL" clId="{4197581F-6404-4178-9F65-40C78095CB9C}" dt="2026-08-10T21:27:05.754" v="2450" actId="47"/>
        <pc:sldMkLst>
          <pc:docMk/>
          <pc:sldMk cId="0" sldId="270"/>
        </pc:sldMkLst>
      </pc:sldChg>
      <pc:sldChg chg="del">
        <pc:chgData name="Emily Jenkins" userId="daceb0d4-2d6e-470e-81da-855509395232" providerId="ADAL" clId="{4197581F-6404-4178-9F65-40C78095CB9C}" dt="2026-08-10T21:27:05.127" v="2449" actId="47"/>
        <pc:sldMkLst>
          <pc:docMk/>
          <pc:sldMk cId="0" sldId="271"/>
        </pc:sldMkLst>
      </pc:sldChg>
      <pc:sldChg chg="del">
        <pc:chgData name="Emily Jenkins" userId="daceb0d4-2d6e-470e-81da-855509395232" providerId="ADAL" clId="{4197581F-6404-4178-9F65-40C78095CB9C}" dt="2026-08-10T21:27:04.840" v="2448" actId="47"/>
        <pc:sldMkLst>
          <pc:docMk/>
          <pc:sldMk cId="0" sldId="272"/>
        </pc:sldMkLst>
      </pc:sldChg>
      <pc:sldChg chg="del">
        <pc:chgData name="Emily Jenkins" userId="daceb0d4-2d6e-470e-81da-855509395232" providerId="ADAL" clId="{4197581F-6404-4178-9F65-40C78095CB9C}" dt="2026-08-10T21:27:04.484" v="2447" actId="47"/>
        <pc:sldMkLst>
          <pc:docMk/>
          <pc:sldMk cId="0" sldId="273"/>
        </pc:sldMkLst>
      </pc:sldChg>
      <pc:sldChg chg="del">
        <pc:chgData name="Emily Jenkins" userId="daceb0d4-2d6e-470e-81da-855509395232" providerId="ADAL" clId="{4197581F-6404-4178-9F65-40C78095CB9C}" dt="2026-08-10T21:27:04.215" v="2446" actId="47"/>
        <pc:sldMkLst>
          <pc:docMk/>
          <pc:sldMk cId="0" sldId="274"/>
        </pc:sldMkLst>
      </pc:sldChg>
      <pc:sldChg chg="del">
        <pc:chgData name="Emily Jenkins" userId="daceb0d4-2d6e-470e-81da-855509395232" providerId="ADAL" clId="{4197581F-6404-4178-9F65-40C78095CB9C}" dt="2026-08-10T21:27:03.894" v="2445" actId="47"/>
        <pc:sldMkLst>
          <pc:docMk/>
          <pc:sldMk cId="0" sldId="275"/>
        </pc:sldMkLst>
      </pc:sldChg>
      <pc:sldChg chg="del">
        <pc:chgData name="Emily Jenkins" userId="daceb0d4-2d6e-470e-81da-855509395232" providerId="ADAL" clId="{4197581F-6404-4178-9F65-40C78095CB9C}" dt="2026-08-10T21:27:02.582" v="2444" actId="47"/>
        <pc:sldMkLst>
          <pc:docMk/>
          <pc:sldMk cId="0" sldId="276"/>
        </pc:sldMkLst>
      </pc:sldChg>
      <pc:sldChg chg="del">
        <pc:chgData name="Emily Jenkins" userId="daceb0d4-2d6e-470e-81da-855509395232" providerId="ADAL" clId="{4197581F-6404-4178-9F65-40C78095CB9C}" dt="2026-08-10T21:27:02.119" v="2443" actId="47"/>
        <pc:sldMkLst>
          <pc:docMk/>
          <pc:sldMk cId="0" sldId="277"/>
        </pc:sldMkLst>
      </pc:sldChg>
      <pc:sldChg chg="del">
        <pc:chgData name="Emily Jenkins" userId="daceb0d4-2d6e-470e-81da-855509395232" providerId="ADAL" clId="{4197581F-6404-4178-9F65-40C78095CB9C}" dt="2026-08-10T21:27:01.740" v="2442" actId="47"/>
        <pc:sldMkLst>
          <pc:docMk/>
          <pc:sldMk cId="0" sldId="278"/>
        </pc:sldMkLst>
      </pc:sldChg>
      <pc:sldChg chg="del">
        <pc:chgData name="Emily Jenkins" userId="daceb0d4-2d6e-470e-81da-855509395232" providerId="ADAL" clId="{4197581F-6404-4178-9F65-40C78095CB9C}" dt="2026-08-10T21:27:01.403" v="2441" actId="47"/>
        <pc:sldMkLst>
          <pc:docMk/>
          <pc:sldMk cId="0" sldId="279"/>
        </pc:sldMkLst>
      </pc:sldChg>
      <pc:sldChg chg="del">
        <pc:chgData name="Emily Jenkins" userId="daceb0d4-2d6e-470e-81da-855509395232" providerId="ADAL" clId="{4197581F-6404-4178-9F65-40C78095CB9C}" dt="2026-08-10T21:27:01.002" v="2440" actId="47"/>
        <pc:sldMkLst>
          <pc:docMk/>
          <pc:sldMk cId="0" sldId="280"/>
        </pc:sldMkLst>
      </pc:sldChg>
      <pc:sldChg chg="del">
        <pc:chgData name="Emily Jenkins" userId="daceb0d4-2d6e-470e-81da-855509395232" providerId="ADAL" clId="{4197581F-6404-4178-9F65-40C78095CB9C}" dt="2026-08-10T21:26:59.979" v="2439" actId="47"/>
        <pc:sldMkLst>
          <pc:docMk/>
          <pc:sldMk cId="0" sldId="281"/>
        </pc:sldMkLst>
      </pc:sldChg>
      <pc:sldChg chg="del">
        <pc:chgData name="Emily Jenkins" userId="daceb0d4-2d6e-470e-81da-855509395232" providerId="ADAL" clId="{4197581F-6404-4178-9F65-40C78095CB9C}" dt="2026-08-10T21:26:59.483" v="2438" actId="47"/>
        <pc:sldMkLst>
          <pc:docMk/>
          <pc:sldMk cId="0" sldId="282"/>
        </pc:sldMkLst>
      </pc:sldChg>
      <pc:sldChg chg="del">
        <pc:chgData name="Emily Jenkins" userId="daceb0d4-2d6e-470e-81da-855509395232" providerId="ADAL" clId="{4197581F-6404-4178-9F65-40C78095CB9C}" dt="2026-08-10T21:26:58.983" v="2437" actId="47"/>
        <pc:sldMkLst>
          <pc:docMk/>
          <pc:sldMk cId="0" sldId="283"/>
        </pc:sldMkLst>
      </pc:sldChg>
      <pc:sldChg chg="del">
        <pc:chgData name="Emily Jenkins" userId="daceb0d4-2d6e-470e-81da-855509395232" providerId="ADAL" clId="{4197581F-6404-4178-9F65-40C78095CB9C}" dt="2026-08-10T21:26:56.740" v="2436" actId="47"/>
        <pc:sldMkLst>
          <pc:docMk/>
          <pc:sldMk cId="0" sldId="284"/>
        </pc:sldMkLst>
      </pc:sldChg>
      <pc:sldChg chg="addSp delSp modSp add mod setBg modClrScheme chgLayout">
        <pc:chgData name="Emily Jenkins" userId="daceb0d4-2d6e-470e-81da-855509395232" providerId="ADAL" clId="{4197581F-6404-4178-9F65-40C78095CB9C}" dt="2026-08-11T20:53:37.279" v="7276" actId="1076"/>
        <pc:sldMkLst>
          <pc:docMk/>
          <pc:sldMk cId="942466553" sldId="285"/>
        </pc:sldMkLst>
        <pc:spChg chg="del mod">
          <ac:chgData name="Emily Jenkins" userId="daceb0d4-2d6e-470e-81da-855509395232" providerId="ADAL" clId="{4197581F-6404-4178-9F65-40C78095CB9C}" dt="2026-08-10T20:37:25.186" v="562"/>
          <ac:spMkLst>
            <pc:docMk/>
            <pc:sldMk cId="942466553" sldId="285"/>
            <ac:spMk id="4" creationId="{B9201A65-7E69-5BA2-84E2-38852D8B2F40}"/>
          </ac:spMkLst>
        </pc:spChg>
        <pc:spChg chg="del mod">
          <ac:chgData name="Emily Jenkins" userId="daceb0d4-2d6e-470e-81da-855509395232" providerId="ADAL" clId="{4197581F-6404-4178-9F65-40C78095CB9C}" dt="2026-08-10T20:37:31.569" v="571"/>
          <ac:spMkLst>
            <pc:docMk/>
            <pc:sldMk cId="942466553" sldId="285"/>
            <ac:spMk id="5" creationId="{7A624E1C-F6B7-AC0D-97FF-A51677F3703B}"/>
          </ac:spMkLst>
        </pc:spChg>
        <pc:spChg chg="add del mod ord">
          <ac:chgData name="Emily Jenkins" userId="daceb0d4-2d6e-470e-81da-855509395232" providerId="ADAL" clId="{4197581F-6404-4178-9F65-40C78095CB9C}" dt="2026-08-10T21:03:57.486" v="573" actId="700"/>
          <ac:spMkLst>
            <pc:docMk/>
            <pc:sldMk cId="942466553" sldId="285"/>
            <ac:spMk id="9" creationId="{005E20DB-9615-FFA5-6409-D114948EF28A}"/>
          </ac:spMkLst>
        </pc:spChg>
        <pc:spChg chg="add del mod ord">
          <ac:chgData name="Emily Jenkins" userId="daceb0d4-2d6e-470e-81da-855509395232" providerId="ADAL" clId="{4197581F-6404-4178-9F65-40C78095CB9C}" dt="2026-08-10T21:03:57.486" v="573" actId="700"/>
          <ac:spMkLst>
            <pc:docMk/>
            <pc:sldMk cId="942466553" sldId="285"/>
            <ac:spMk id="10" creationId="{ECD4AE9E-BF33-7598-F0CC-88EA3004DA2E}"/>
          </ac:spMkLst>
        </pc:spChg>
        <pc:spChg chg="add del mod ord">
          <ac:chgData name="Emily Jenkins" userId="daceb0d4-2d6e-470e-81da-855509395232" providerId="ADAL" clId="{4197581F-6404-4178-9F65-40C78095CB9C}" dt="2026-08-10T21:03:57.486" v="573" actId="700"/>
          <ac:spMkLst>
            <pc:docMk/>
            <pc:sldMk cId="942466553" sldId="285"/>
            <ac:spMk id="11" creationId="{CF38D2F6-5E25-E720-ADDE-27EDB21E1987}"/>
          </ac:spMkLst>
        </pc:spChg>
        <pc:spChg chg="add del mod ord">
          <ac:chgData name="Emily Jenkins" userId="daceb0d4-2d6e-470e-81da-855509395232" providerId="ADAL" clId="{4197581F-6404-4178-9F65-40C78095CB9C}" dt="2026-08-10T21:03:57.486" v="573" actId="700"/>
          <ac:spMkLst>
            <pc:docMk/>
            <pc:sldMk cId="942466553" sldId="285"/>
            <ac:spMk id="12" creationId="{B5FFAB36-09F5-A650-A4CD-3B5E9B2108CE}"/>
          </ac:spMkLst>
        </pc:spChg>
        <pc:spChg chg="add del mod ord">
          <ac:chgData name="Emily Jenkins" userId="daceb0d4-2d6e-470e-81da-855509395232" providerId="ADAL" clId="{4197581F-6404-4178-9F65-40C78095CB9C}" dt="2026-08-10T21:03:57.486" v="573" actId="700"/>
          <ac:spMkLst>
            <pc:docMk/>
            <pc:sldMk cId="942466553" sldId="285"/>
            <ac:spMk id="13" creationId="{495A930E-AD07-3DAD-4F00-89D4F0C9E7EF}"/>
          </ac:spMkLst>
        </pc:spChg>
        <pc:spChg chg="add mod ord">
          <ac:chgData name="Emily Jenkins" userId="daceb0d4-2d6e-470e-81da-855509395232" providerId="ADAL" clId="{4197581F-6404-4178-9F65-40C78095CB9C}" dt="2026-08-11T20:53:14.748" v="7274" actId="26606"/>
          <ac:spMkLst>
            <pc:docMk/>
            <pc:sldMk cId="942466553" sldId="285"/>
            <ac:spMk id="14" creationId="{19A284DA-B00F-299D-982B-088AB454B951}"/>
          </ac:spMkLst>
        </pc:spChg>
        <pc:spChg chg="add del mod ord">
          <ac:chgData name="Emily Jenkins" userId="daceb0d4-2d6e-470e-81da-855509395232" providerId="ADAL" clId="{4197581F-6404-4178-9F65-40C78095CB9C}" dt="2026-08-11T20:53:00.715" v="7273" actId="931"/>
          <ac:spMkLst>
            <pc:docMk/>
            <pc:sldMk cId="942466553" sldId="285"/>
            <ac:spMk id="15" creationId="{D7B0666C-8542-F371-73EF-F4F8E60F54F6}"/>
          </ac:spMkLst>
        </pc:spChg>
        <pc:spChg chg="add">
          <ac:chgData name="Emily Jenkins" userId="daceb0d4-2d6e-470e-81da-855509395232" providerId="ADAL" clId="{4197581F-6404-4178-9F65-40C78095CB9C}" dt="2026-08-11T20:53:14.748" v="7274" actId="26606"/>
          <ac:spMkLst>
            <pc:docMk/>
            <pc:sldMk cId="942466553" sldId="285"/>
            <ac:spMk id="22" creationId="{2F4D5922-434B-4829-B93E-02DC38A29519}"/>
          </ac:spMkLst>
        </pc:spChg>
        <pc:spChg chg="add">
          <ac:chgData name="Emily Jenkins" userId="daceb0d4-2d6e-470e-81da-855509395232" providerId="ADAL" clId="{4197581F-6404-4178-9F65-40C78095CB9C}" dt="2026-08-11T20:53:14.748" v="7274" actId="26606"/>
          <ac:spMkLst>
            <pc:docMk/>
            <pc:sldMk cId="942466553" sldId="285"/>
            <ac:spMk id="24" creationId="{F35FBA24-5C01-4635-A984-1DB6E340B052}"/>
          </ac:spMkLst>
        </pc:spChg>
        <pc:spChg chg="add">
          <ac:chgData name="Emily Jenkins" userId="daceb0d4-2d6e-470e-81da-855509395232" providerId="ADAL" clId="{4197581F-6404-4178-9F65-40C78095CB9C}" dt="2026-08-11T20:53:14.748" v="7274" actId="26606"/>
          <ac:spMkLst>
            <pc:docMk/>
            <pc:sldMk cId="942466553" sldId="285"/>
            <ac:spMk id="40" creationId="{5819102A-0400-4C1F-8614-973F5262EF56}"/>
          </ac:spMkLst>
        </pc:spChg>
        <pc:spChg chg="add">
          <ac:chgData name="Emily Jenkins" userId="daceb0d4-2d6e-470e-81da-855509395232" providerId="ADAL" clId="{4197581F-6404-4178-9F65-40C78095CB9C}" dt="2026-08-11T20:53:14.748" v="7274" actId="26606"/>
          <ac:spMkLst>
            <pc:docMk/>
            <pc:sldMk cId="942466553" sldId="285"/>
            <ac:spMk id="48" creationId="{CF1485CA-41D2-421F-B28D-15EF845D5FE6}"/>
          </ac:spMkLst>
        </pc:spChg>
        <pc:grpChg chg="del">
          <ac:chgData name="Emily Jenkins" userId="daceb0d4-2d6e-470e-81da-855509395232" providerId="ADAL" clId="{4197581F-6404-4178-9F65-40C78095CB9C}" dt="2026-08-10T20:37:31.567" v="569" actId="478"/>
          <ac:grpSpMkLst>
            <pc:docMk/>
            <pc:sldMk cId="942466553" sldId="285"/>
            <ac:grpSpMk id="2" creationId="{A7B694CC-9740-CFA4-DFEC-32CBB3591C0D}"/>
          </ac:grpSpMkLst>
        </pc:grpChg>
        <pc:grpChg chg="add mod ord">
          <ac:chgData name="Emily Jenkins" userId="daceb0d4-2d6e-470e-81da-855509395232" providerId="ADAL" clId="{4197581F-6404-4178-9F65-40C78095CB9C}" dt="2026-08-11T20:53:14.748" v="7274" actId="26606"/>
          <ac:grpSpMkLst>
            <pc:docMk/>
            <pc:sldMk cId="942466553" sldId="285"/>
            <ac:grpSpMk id="6" creationId="{3DCF3070-14D7-127D-E6F9-8CA0225C2079}"/>
          </ac:grpSpMkLst>
        </pc:grpChg>
        <pc:grpChg chg="add">
          <ac:chgData name="Emily Jenkins" userId="daceb0d4-2d6e-470e-81da-855509395232" providerId="ADAL" clId="{4197581F-6404-4178-9F65-40C78095CB9C}" dt="2026-08-11T20:53:14.748" v="7274" actId="26606"/>
          <ac:grpSpMkLst>
            <pc:docMk/>
            <pc:sldMk cId="942466553" sldId="285"/>
            <ac:grpSpMk id="26" creationId="{26C1B406-D643-4021-A6F0-2DD546697025}"/>
          </ac:grpSpMkLst>
        </pc:grpChg>
        <pc:grpChg chg="add">
          <ac:chgData name="Emily Jenkins" userId="daceb0d4-2d6e-470e-81da-855509395232" providerId="ADAL" clId="{4197581F-6404-4178-9F65-40C78095CB9C}" dt="2026-08-11T20:53:14.748" v="7274" actId="26606"/>
          <ac:grpSpMkLst>
            <pc:docMk/>
            <pc:sldMk cId="942466553" sldId="285"/>
            <ac:grpSpMk id="34" creationId="{8D2BC472-0671-410F-BA77-E46AA6210635}"/>
          </ac:grpSpMkLst>
        </pc:grpChg>
        <pc:grpChg chg="add">
          <ac:chgData name="Emily Jenkins" userId="daceb0d4-2d6e-470e-81da-855509395232" providerId="ADAL" clId="{4197581F-6404-4178-9F65-40C78095CB9C}" dt="2026-08-11T20:53:14.748" v="7274" actId="26606"/>
          <ac:grpSpMkLst>
            <pc:docMk/>
            <pc:sldMk cId="942466553" sldId="285"/>
            <ac:grpSpMk id="50" creationId="{04ED96A1-E6CA-493F-8610-6B8B7A28E3EB}"/>
          </ac:grpSpMkLst>
        </pc:grpChg>
        <pc:picChg chg="add mod">
          <ac:chgData name="Emily Jenkins" userId="daceb0d4-2d6e-470e-81da-855509395232" providerId="ADAL" clId="{4197581F-6404-4178-9F65-40C78095CB9C}" dt="2026-08-11T20:53:37.279" v="7276" actId="1076"/>
          <ac:picMkLst>
            <pc:docMk/>
            <pc:sldMk cId="942466553" sldId="285"/>
            <ac:picMk id="17" creationId="{BFCFA26F-F582-40A6-69FA-60EFE261C271}"/>
          </ac:picMkLst>
        </pc:picChg>
      </pc:sldChg>
      <pc:sldChg chg="modSp add mod">
        <pc:chgData name="Emily Jenkins" userId="daceb0d4-2d6e-470e-81da-855509395232" providerId="ADAL" clId="{4197581F-6404-4178-9F65-40C78095CB9C}" dt="2026-08-11T20:59:30.634" v="7587" actId="113"/>
        <pc:sldMkLst>
          <pc:docMk/>
          <pc:sldMk cId="3107959920" sldId="286"/>
        </pc:sldMkLst>
        <pc:spChg chg="mod">
          <ac:chgData name="Emily Jenkins" userId="daceb0d4-2d6e-470e-81da-855509395232" providerId="ADAL" clId="{4197581F-6404-4178-9F65-40C78095CB9C}" dt="2026-08-11T20:59:30.634" v="7587" actId="113"/>
          <ac:spMkLst>
            <pc:docMk/>
            <pc:sldMk cId="3107959920" sldId="286"/>
            <ac:spMk id="14" creationId="{32169AC2-9B66-CE6F-9698-2C8F329C0E41}"/>
          </ac:spMkLst>
        </pc:spChg>
        <pc:spChg chg="mod">
          <ac:chgData name="Emily Jenkins" userId="daceb0d4-2d6e-470e-81da-855509395232" providerId="ADAL" clId="{4197581F-6404-4178-9F65-40C78095CB9C}" dt="2026-08-11T20:59:11.178" v="7566" actId="20577"/>
          <ac:spMkLst>
            <pc:docMk/>
            <pc:sldMk cId="3107959920" sldId="286"/>
            <ac:spMk id="15" creationId="{1C1E04E2-0DC7-35DF-F6E8-079F85578FAD}"/>
          </ac:spMkLst>
        </pc:spChg>
      </pc:sldChg>
      <pc:sldChg chg="modSp add mod ord">
        <pc:chgData name="Emily Jenkins" userId="daceb0d4-2d6e-470e-81da-855509395232" providerId="ADAL" clId="{4197581F-6404-4178-9F65-40C78095CB9C}" dt="2026-08-11T20:59:40.792" v="7588" actId="113"/>
        <pc:sldMkLst>
          <pc:docMk/>
          <pc:sldMk cId="1433057060" sldId="287"/>
        </pc:sldMkLst>
        <pc:spChg chg="mod">
          <ac:chgData name="Emily Jenkins" userId="daceb0d4-2d6e-470e-81da-855509395232" providerId="ADAL" clId="{4197581F-6404-4178-9F65-40C78095CB9C}" dt="2026-08-11T20:59:40.792" v="7588" actId="113"/>
          <ac:spMkLst>
            <pc:docMk/>
            <pc:sldMk cId="1433057060" sldId="287"/>
            <ac:spMk id="14" creationId="{AA43C70D-6A02-06DD-4BFC-92DB431A4125}"/>
          </ac:spMkLst>
        </pc:spChg>
        <pc:spChg chg="mod">
          <ac:chgData name="Emily Jenkins" userId="daceb0d4-2d6e-470e-81da-855509395232" providerId="ADAL" clId="{4197581F-6404-4178-9F65-40C78095CB9C}" dt="2026-08-11T20:57:18.803" v="7302" actId="255"/>
          <ac:spMkLst>
            <pc:docMk/>
            <pc:sldMk cId="1433057060" sldId="287"/>
            <ac:spMk id="15" creationId="{2597EDBA-6FA1-95D6-7641-9CAE6FB6E8D7}"/>
          </ac:spMkLst>
        </pc:spChg>
      </pc:sldChg>
      <pc:sldChg chg="modSp add mod ord">
        <pc:chgData name="Emily Jenkins" userId="daceb0d4-2d6e-470e-81da-855509395232" providerId="ADAL" clId="{4197581F-6404-4178-9F65-40C78095CB9C}" dt="2026-08-11T21:00:43.757" v="7607" actId="20577"/>
        <pc:sldMkLst>
          <pc:docMk/>
          <pc:sldMk cId="4112204319" sldId="288"/>
        </pc:sldMkLst>
        <pc:spChg chg="mod">
          <ac:chgData name="Emily Jenkins" userId="daceb0d4-2d6e-470e-81da-855509395232" providerId="ADAL" clId="{4197581F-6404-4178-9F65-40C78095CB9C}" dt="2026-08-11T21:00:10.463" v="7591" actId="113"/>
          <ac:spMkLst>
            <pc:docMk/>
            <pc:sldMk cId="4112204319" sldId="288"/>
            <ac:spMk id="14" creationId="{F59661F4-5B70-58AB-DD61-ECF52ABF2CFF}"/>
          </ac:spMkLst>
        </pc:spChg>
        <pc:spChg chg="mod">
          <ac:chgData name="Emily Jenkins" userId="daceb0d4-2d6e-470e-81da-855509395232" providerId="ADAL" clId="{4197581F-6404-4178-9F65-40C78095CB9C}" dt="2026-08-11T21:00:43.757" v="7607" actId="20577"/>
          <ac:spMkLst>
            <pc:docMk/>
            <pc:sldMk cId="4112204319" sldId="288"/>
            <ac:spMk id="15" creationId="{746BD2B1-6C51-2D1D-1BC5-FD63831A8C04}"/>
          </ac:spMkLst>
        </pc:spChg>
      </pc:sldChg>
      <pc:sldChg chg="modSp add mod">
        <pc:chgData name="Emily Jenkins" userId="daceb0d4-2d6e-470e-81da-855509395232" providerId="ADAL" clId="{4197581F-6404-4178-9F65-40C78095CB9C}" dt="2026-08-11T21:03:35.333" v="7724" actId="20577"/>
        <pc:sldMkLst>
          <pc:docMk/>
          <pc:sldMk cId="2749359576" sldId="289"/>
        </pc:sldMkLst>
        <pc:spChg chg="mod">
          <ac:chgData name="Emily Jenkins" userId="daceb0d4-2d6e-470e-81da-855509395232" providerId="ADAL" clId="{4197581F-6404-4178-9F65-40C78095CB9C}" dt="2026-08-11T21:02:56.959" v="7628" actId="113"/>
          <ac:spMkLst>
            <pc:docMk/>
            <pc:sldMk cId="2749359576" sldId="289"/>
            <ac:spMk id="14" creationId="{C6113CC1-97B2-70F5-415D-99198378A719}"/>
          </ac:spMkLst>
        </pc:spChg>
        <pc:spChg chg="mod">
          <ac:chgData name="Emily Jenkins" userId="daceb0d4-2d6e-470e-81da-855509395232" providerId="ADAL" clId="{4197581F-6404-4178-9F65-40C78095CB9C}" dt="2026-08-11T21:03:35.333" v="7724" actId="20577"/>
          <ac:spMkLst>
            <pc:docMk/>
            <pc:sldMk cId="2749359576" sldId="289"/>
            <ac:spMk id="15" creationId="{EC268AFC-5137-430C-01ED-DB2B766EDF3C}"/>
          </ac:spMkLst>
        </pc:spChg>
      </pc:sldChg>
      <pc:sldChg chg="modSp add mod ord">
        <pc:chgData name="Emily Jenkins" userId="daceb0d4-2d6e-470e-81da-855509395232" providerId="ADAL" clId="{4197581F-6404-4178-9F65-40C78095CB9C}" dt="2026-08-11T21:02:11.940" v="7622" actId="27636"/>
        <pc:sldMkLst>
          <pc:docMk/>
          <pc:sldMk cId="2059714469" sldId="290"/>
        </pc:sldMkLst>
        <pc:spChg chg="mod">
          <ac:chgData name="Emily Jenkins" userId="daceb0d4-2d6e-470e-81da-855509395232" providerId="ADAL" clId="{4197581F-6404-4178-9F65-40C78095CB9C}" dt="2026-08-11T21:01:52.667" v="7614" actId="113"/>
          <ac:spMkLst>
            <pc:docMk/>
            <pc:sldMk cId="2059714469" sldId="290"/>
            <ac:spMk id="14" creationId="{FF0E5ABE-02FE-7E03-128A-EA76760381F1}"/>
          </ac:spMkLst>
        </pc:spChg>
        <pc:spChg chg="mod">
          <ac:chgData name="Emily Jenkins" userId="daceb0d4-2d6e-470e-81da-855509395232" providerId="ADAL" clId="{4197581F-6404-4178-9F65-40C78095CB9C}" dt="2026-08-11T21:02:11.940" v="7622" actId="27636"/>
          <ac:spMkLst>
            <pc:docMk/>
            <pc:sldMk cId="2059714469" sldId="290"/>
            <ac:spMk id="15" creationId="{45930ECE-D966-612C-6C3E-4FFE884295A3}"/>
          </ac:spMkLst>
        </pc:spChg>
      </pc:sldChg>
      <pc:sldChg chg="modSp add mod ord">
        <pc:chgData name="Emily Jenkins" userId="daceb0d4-2d6e-470e-81da-855509395232" providerId="ADAL" clId="{4197581F-6404-4178-9F65-40C78095CB9C}" dt="2026-08-11T21:01:37.369" v="7613" actId="255"/>
        <pc:sldMkLst>
          <pc:docMk/>
          <pc:sldMk cId="1788171236" sldId="291"/>
        </pc:sldMkLst>
        <pc:spChg chg="mod">
          <ac:chgData name="Emily Jenkins" userId="daceb0d4-2d6e-470e-81da-855509395232" providerId="ADAL" clId="{4197581F-6404-4178-9F65-40C78095CB9C}" dt="2026-08-11T21:01:26.495" v="7612" actId="113"/>
          <ac:spMkLst>
            <pc:docMk/>
            <pc:sldMk cId="1788171236" sldId="291"/>
            <ac:spMk id="14" creationId="{0D0E77B7-15A5-12A6-C1DC-B47944B05171}"/>
          </ac:spMkLst>
        </pc:spChg>
        <pc:spChg chg="mod">
          <ac:chgData name="Emily Jenkins" userId="daceb0d4-2d6e-470e-81da-855509395232" providerId="ADAL" clId="{4197581F-6404-4178-9F65-40C78095CB9C}" dt="2026-08-11T21:01:37.369" v="7613" actId="255"/>
          <ac:spMkLst>
            <pc:docMk/>
            <pc:sldMk cId="1788171236" sldId="291"/>
            <ac:spMk id="15" creationId="{49942B15-7206-2999-5428-CD601776DB90}"/>
          </ac:spMkLst>
        </pc:spChg>
      </pc:sldChg>
      <pc:sldChg chg="modSp add mod">
        <pc:chgData name="Emily Jenkins" userId="daceb0d4-2d6e-470e-81da-855509395232" providerId="ADAL" clId="{4197581F-6404-4178-9F65-40C78095CB9C}" dt="2026-08-11T21:02:32.304" v="7624" actId="255"/>
        <pc:sldMkLst>
          <pc:docMk/>
          <pc:sldMk cId="540621601" sldId="292"/>
        </pc:sldMkLst>
        <pc:spChg chg="mod">
          <ac:chgData name="Emily Jenkins" userId="daceb0d4-2d6e-470e-81da-855509395232" providerId="ADAL" clId="{4197581F-6404-4178-9F65-40C78095CB9C}" dt="2026-08-11T21:02:26.129" v="7623" actId="113"/>
          <ac:spMkLst>
            <pc:docMk/>
            <pc:sldMk cId="540621601" sldId="292"/>
            <ac:spMk id="14" creationId="{CAD62672-3794-8ECF-EB87-098ED7258FA1}"/>
          </ac:spMkLst>
        </pc:spChg>
        <pc:spChg chg="mod">
          <ac:chgData name="Emily Jenkins" userId="daceb0d4-2d6e-470e-81da-855509395232" providerId="ADAL" clId="{4197581F-6404-4178-9F65-40C78095CB9C}" dt="2026-08-11T21:02:32.304" v="7624" actId="255"/>
          <ac:spMkLst>
            <pc:docMk/>
            <pc:sldMk cId="540621601" sldId="292"/>
            <ac:spMk id="15" creationId="{1A253C93-158A-002B-9802-09502EEFCF83}"/>
          </ac:spMkLst>
        </pc:spChg>
      </pc:sldChg>
      <pc:sldChg chg="modSp add mod ord">
        <pc:chgData name="Emily Jenkins" userId="daceb0d4-2d6e-470e-81da-855509395232" providerId="ADAL" clId="{4197581F-6404-4178-9F65-40C78095CB9C}" dt="2026-08-11T21:01:19.617" v="7611" actId="113"/>
        <pc:sldMkLst>
          <pc:docMk/>
          <pc:sldMk cId="3032761473" sldId="293"/>
        </pc:sldMkLst>
        <pc:spChg chg="mod">
          <ac:chgData name="Emily Jenkins" userId="daceb0d4-2d6e-470e-81da-855509395232" providerId="ADAL" clId="{4197581F-6404-4178-9F65-40C78095CB9C}" dt="2026-08-11T21:01:19.617" v="7611" actId="113"/>
          <ac:spMkLst>
            <pc:docMk/>
            <pc:sldMk cId="3032761473" sldId="293"/>
            <ac:spMk id="14" creationId="{3DA54CFF-FEC2-A29B-CE49-1B25C945056F}"/>
          </ac:spMkLst>
        </pc:spChg>
        <pc:spChg chg="mod">
          <ac:chgData name="Emily Jenkins" userId="daceb0d4-2d6e-470e-81da-855509395232" providerId="ADAL" clId="{4197581F-6404-4178-9F65-40C78095CB9C}" dt="2026-08-10T22:08:31.439" v="4763" actId="20577"/>
          <ac:spMkLst>
            <pc:docMk/>
            <pc:sldMk cId="3032761473" sldId="293"/>
            <ac:spMk id="15" creationId="{065F272B-C20B-8AAE-F4EC-77726466154B}"/>
          </ac:spMkLst>
        </pc:spChg>
      </pc:sldChg>
      <pc:sldChg chg="modSp add mod">
        <pc:chgData name="Emily Jenkins" userId="daceb0d4-2d6e-470e-81da-855509395232" providerId="ADAL" clId="{4197581F-6404-4178-9F65-40C78095CB9C}" dt="2026-08-11T21:01:09.423" v="7610" actId="113"/>
        <pc:sldMkLst>
          <pc:docMk/>
          <pc:sldMk cId="2366343372" sldId="294"/>
        </pc:sldMkLst>
        <pc:spChg chg="mod">
          <ac:chgData name="Emily Jenkins" userId="daceb0d4-2d6e-470e-81da-855509395232" providerId="ADAL" clId="{4197581F-6404-4178-9F65-40C78095CB9C}" dt="2026-08-11T21:01:09.423" v="7610" actId="113"/>
          <ac:spMkLst>
            <pc:docMk/>
            <pc:sldMk cId="2366343372" sldId="294"/>
            <ac:spMk id="14" creationId="{094E9A64-965F-6CCD-525F-A492C4A91BA9}"/>
          </ac:spMkLst>
        </pc:spChg>
        <pc:spChg chg="mod">
          <ac:chgData name="Emily Jenkins" userId="daceb0d4-2d6e-470e-81da-855509395232" providerId="ADAL" clId="{4197581F-6404-4178-9F65-40C78095CB9C}" dt="2026-08-11T21:00:57.882" v="7609" actId="27636"/>
          <ac:spMkLst>
            <pc:docMk/>
            <pc:sldMk cId="2366343372" sldId="294"/>
            <ac:spMk id="15" creationId="{4F9F1FFB-9123-852C-A994-388854C97535}"/>
          </ac:spMkLst>
        </pc:spChg>
      </pc:sldChg>
      <pc:sldChg chg="add del">
        <pc:chgData name="Emily Jenkins" userId="daceb0d4-2d6e-470e-81da-855509395232" providerId="ADAL" clId="{4197581F-6404-4178-9F65-40C78095CB9C}" dt="2026-08-11T20:48:18.661" v="6841" actId="47"/>
        <pc:sldMkLst>
          <pc:docMk/>
          <pc:sldMk cId="898663948" sldId="295"/>
        </pc:sldMkLst>
      </pc:sldChg>
      <pc:sldChg chg="addSp delSp modSp add mod setBg">
        <pc:chgData name="Emily Jenkins" userId="daceb0d4-2d6e-470e-81da-855509395232" providerId="ADAL" clId="{4197581F-6404-4178-9F65-40C78095CB9C}" dt="2026-08-11T20:59:55.021" v="7590" actId="207"/>
        <pc:sldMkLst>
          <pc:docMk/>
          <pc:sldMk cId="425039572" sldId="296"/>
        </pc:sldMkLst>
        <pc:spChg chg="mod">
          <ac:chgData name="Emily Jenkins" userId="daceb0d4-2d6e-470e-81da-855509395232" providerId="ADAL" clId="{4197581F-6404-4178-9F65-40C78095CB9C}" dt="2026-08-11T20:59:55.021" v="7590" actId="207"/>
          <ac:spMkLst>
            <pc:docMk/>
            <pc:sldMk cId="425039572" sldId="296"/>
            <ac:spMk id="14" creationId="{9F392C0A-7D12-51C1-D4AE-E0E2B9AC9259}"/>
          </ac:spMkLst>
        </pc:spChg>
        <pc:spChg chg="mod">
          <ac:chgData name="Emily Jenkins" userId="daceb0d4-2d6e-470e-81da-855509395232" providerId="ADAL" clId="{4197581F-6404-4178-9F65-40C78095CB9C}" dt="2026-08-11T20:54:36.045" v="7279" actId="20577"/>
          <ac:spMkLst>
            <pc:docMk/>
            <pc:sldMk cId="425039572" sldId="296"/>
            <ac:spMk id="15" creationId="{E39D21F1-55C5-6802-F1D3-231CE730AD9B}"/>
          </ac:spMkLst>
        </pc:spChg>
        <pc:spChg chg="add del">
          <ac:chgData name="Emily Jenkins" userId="daceb0d4-2d6e-470e-81da-855509395232" providerId="ADAL" clId="{4197581F-6404-4178-9F65-40C78095CB9C}" dt="2026-08-11T20:54:09.856" v="7278" actId="26606"/>
          <ac:spMkLst>
            <pc:docMk/>
            <pc:sldMk cId="425039572" sldId="296"/>
            <ac:spMk id="20" creationId="{0D05C9B4-B5C9-2D4D-23C9-CEE72646F923}"/>
          </ac:spMkLst>
        </pc:spChg>
        <pc:grpChg chg="add mod ord">
          <ac:chgData name="Emily Jenkins" userId="daceb0d4-2d6e-470e-81da-855509395232" providerId="ADAL" clId="{4197581F-6404-4178-9F65-40C78095CB9C}" dt="2026-08-11T20:54:09.856" v="7278" actId="26606"/>
          <ac:grpSpMkLst>
            <pc:docMk/>
            <pc:sldMk cId="425039572" sldId="296"/>
            <ac:grpSpMk id="6" creationId="{FABED1CA-5CE7-4CD5-860D-72B8A0C26098}"/>
          </ac:grpSpMkLst>
        </pc:grpChg>
      </pc:sldChg>
      <pc:sldChg chg="addSp delSp modSp new del mod modClrScheme chgLayout">
        <pc:chgData name="Emily Jenkins" userId="daceb0d4-2d6e-470e-81da-855509395232" providerId="ADAL" clId="{4197581F-6404-4178-9F65-40C78095CB9C}" dt="2026-08-10T21:39:09.009" v="3478" actId="2696"/>
        <pc:sldMkLst>
          <pc:docMk/>
          <pc:sldMk cId="1983633479" sldId="296"/>
        </pc:sldMkLst>
        <pc:spChg chg="del mod ord">
          <ac:chgData name="Emily Jenkins" userId="daceb0d4-2d6e-470e-81da-855509395232" providerId="ADAL" clId="{4197581F-6404-4178-9F65-40C78095CB9C}" dt="2026-08-10T21:39:02.015" v="3477" actId="700"/>
          <ac:spMkLst>
            <pc:docMk/>
            <pc:sldMk cId="1983633479" sldId="296"/>
            <ac:spMk id="2" creationId="{AD3D503F-B63F-43F2-8BA0-BB055567B789}"/>
          </ac:spMkLst>
        </pc:spChg>
        <pc:spChg chg="del mod ord">
          <ac:chgData name="Emily Jenkins" userId="daceb0d4-2d6e-470e-81da-855509395232" providerId="ADAL" clId="{4197581F-6404-4178-9F65-40C78095CB9C}" dt="2026-08-10T21:39:02.015" v="3477" actId="700"/>
          <ac:spMkLst>
            <pc:docMk/>
            <pc:sldMk cId="1983633479" sldId="296"/>
            <ac:spMk id="3" creationId="{38A308B8-6778-91A3-CA29-6E41C7C7F17F}"/>
          </ac:spMkLst>
        </pc:spChg>
        <pc:spChg chg="add mod ord">
          <ac:chgData name="Emily Jenkins" userId="daceb0d4-2d6e-470e-81da-855509395232" providerId="ADAL" clId="{4197581F-6404-4178-9F65-40C78095CB9C}" dt="2026-08-10T21:39:02.015" v="3477" actId="700"/>
          <ac:spMkLst>
            <pc:docMk/>
            <pc:sldMk cId="1983633479" sldId="296"/>
            <ac:spMk id="4" creationId="{DC00BBA1-956E-BA97-34DD-4FE777007E4F}"/>
          </ac:spMkLst>
        </pc:spChg>
        <pc:spChg chg="add mod ord">
          <ac:chgData name="Emily Jenkins" userId="daceb0d4-2d6e-470e-81da-855509395232" providerId="ADAL" clId="{4197581F-6404-4178-9F65-40C78095CB9C}" dt="2026-08-10T21:39:02.015" v="3477" actId="700"/>
          <ac:spMkLst>
            <pc:docMk/>
            <pc:sldMk cId="1983633479" sldId="296"/>
            <ac:spMk id="5" creationId="{8C071002-A747-8C69-9BF4-D821800DAC91}"/>
          </ac:spMkLst>
        </pc:spChg>
        <pc:spChg chg="add mod ord">
          <ac:chgData name="Emily Jenkins" userId="daceb0d4-2d6e-470e-81da-855509395232" providerId="ADAL" clId="{4197581F-6404-4178-9F65-40C78095CB9C}" dt="2026-08-10T21:39:02.015" v="3477" actId="700"/>
          <ac:spMkLst>
            <pc:docMk/>
            <pc:sldMk cId="1983633479" sldId="296"/>
            <ac:spMk id="6" creationId="{297A7495-55F6-8DA4-37A3-A4873C86CE81}"/>
          </ac:spMkLst>
        </pc:spChg>
      </pc:sldChg>
      <pc:sldChg chg="new del">
        <pc:chgData name="Emily Jenkins" userId="daceb0d4-2d6e-470e-81da-855509395232" providerId="ADAL" clId="{4197581F-6404-4178-9F65-40C78095CB9C}" dt="2026-08-10T21:39:19.023" v="3480" actId="2696"/>
        <pc:sldMkLst>
          <pc:docMk/>
          <pc:sldMk cId="2019024593" sldId="296"/>
        </pc:sldMkLst>
      </pc:sldChg>
      <pc:sldChg chg="add del">
        <pc:chgData name="Emily Jenkins" userId="daceb0d4-2d6e-470e-81da-855509395232" providerId="ADAL" clId="{4197581F-6404-4178-9F65-40C78095CB9C}" dt="2026-08-11T20:47:04.182" v="6708" actId="2696"/>
        <pc:sldMkLst>
          <pc:docMk/>
          <pc:sldMk cId="1906104574" sldId="297"/>
        </pc:sldMkLst>
      </pc:sldChg>
      <pc:sldChg chg="modSp add mod">
        <pc:chgData name="Emily Jenkins" userId="daceb0d4-2d6e-470e-81da-855509395232" providerId="ADAL" clId="{4197581F-6404-4178-9F65-40C78095CB9C}" dt="2026-08-11T21:02:48.709" v="7627" actId="27636"/>
        <pc:sldMkLst>
          <pc:docMk/>
          <pc:sldMk cId="2285524228" sldId="297"/>
        </pc:sldMkLst>
        <pc:spChg chg="mod">
          <ac:chgData name="Emily Jenkins" userId="daceb0d4-2d6e-470e-81da-855509395232" providerId="ADAL" clId="{4197581F-6404-4178-9F65-40C78095CB9C}" dt="2026-08-11T21:02:39.223" v="7625" actId="113"/>
          <ac:spMkLst>
            <pc:docMk/>
            <pc:sldMk cId="2285524228" sldId="297"/>
            <ac:spMk id="14" creationId="{367CE099-EE39-36AE-80A5-8B5CC19D3392}"/>
          </ac:spMkLst>
        </pc:spChg>
        <pc:spChg chg="mod">
          <ac:chgData name="Emily Jenkins" userId="daceb0d4-2d6e-470e-81da-855509395232" providerId="ADAL" clId="{4197581F-6404-4178-9F65-40C78095CB9C}" dt="2026-08-11T21:02:48.709" v="7627" actId="27636"/>
          <ac:spMkLst>
            <pc:docMk/>
            <pc:sldMk cId="2285524228" sldId="297"/>
            <ac:spMk id="15" creationId="{372D7F50-D965-6A13-864A-D71BC7C0D302}"/>
          </ac:spMkLst>
        </pc:spChg>
      </pc:sldChg>
      <pc:sldChg chg="addSp delSp modSp add mod setBg modClrScheme chgLayout">
        <pc:chgData name="Emily Jenkins" userId="daceb0d4-2d6e-470e-81da-855509395232" providerId="ADAL" clId="{4197581F-6404-4178-9F65-40C78095CB9C}" dt="2026-08-11T21:04:21.432" v="7740" actId="26606"/>
        <pc:sldMkLst>
          <pc:docMk/>
          <pc:sldMk cId="1765763960" sldId="298"/>
        </pc:sldMkLst>
        <pc:spChg chg="mod ord">
          <ac:chgData name="Emily Jenkins" userId="daceb0d4-2d6e-470e-81da-855509395232" providerId="ADAL" clId="{4197581F-6404-4178-9F65-40C78095CB9C}" dt="2026-08-11T21:04:21.432" v="7740" actId="26606"/>
          <ac:spMkLst>
            <pc:docMk/>
            <pc:sldMk cId="1765763960" sldId="298"/>
            <ac:spMk id="14" creationId="{538CBFA1-867E-5BF9-1EF2-B1CE1AC2099A}"/>
          </ac:spMkLst>
        </pc:spChg>
        <pc:spChg chg="del mod">
          <ac:chgData name="Emily Jenkins" userId="daceb0d4-2d6e-470e-81da-855509395232" providerId="ADAL" clId="{4197581F-6404-4178-9F65-40C78095CB9C}" dt="2026-08-11T21:04:16.827" v="7739" actId="700"/>
          <ac:spMkLst>
            <pc:docMk/>
            <pc:sldMk cId="1765763960" sldId="298"/>
            <ac:spMk id="15" creationId="{E7C827CF-2F11-ABB2-FBD4-FEE2716AF5E6}"/>
          </ac:spMkLst>
        </pc:spChg>
        <pc:spChg chg="add">
          <ac:chgData name="Emily Jenkins" userId="daceb0d4-2d6e-470e-81da-855509395232" providerId="ADAL" clId="{4197581F-6404-4178-9F65-40C78095CB9C}" dt="2026-08-11T21:04:21.432" v="7740" actId="26606"/>
          <ac:spMkLst>
            <pc:docMk/>
            <pc:sldMk cId="1765763960" sldId="298"/>
            <ac:spMk id="19" creationId="{BACC6370-2D7E-4714-9D71-7542949D7D5D}"/>
          </ac:spMkLst>
        </pc:spChg>
        <pc:spChg chg="add">
          <ac:chgData name="Emily Jenkins" userId="daceb0d4-2d6e-470e-81da-855509395232" providerId="ADAL" clId="{4197581F-6404-4178-9F65-40C78095CB9C}" dt="2026-08-11T21:04:21.432" v="7740" actId="26606"/>
          <ac:spMkLst>
            <pc:docMk/>
            <pc:sldMk cId="1765763960" sldId="298"/>
            <ac:spMk id="21" creationId="{F68B3F68-107C-434F-AA38-110D5EA91B85}"/>
          </ac:spMkLst>
        </pc:spChg>
        <pc:spChg chg="add">
          <ac:chgData name="Emily Jenkins" userId="daceb0d4-2d6e-470e-81da-855509395232" providerId="ADAL" clId="{4197581F-6404-4178-9F65-40C78095CB9C}" dt="2026-08-11T21:04:21.432" v="7740" actId="26606"/>
          <ac:spMkLst>
            <pc:docMk/>
            <pc:sldMk cId="1765763960" sldId="298"/>
            <ac:spMk id="23" creationId="{AAD0DBB9-1A4B-4391-81D4-CB19F9AB918A}"/>
          </ac:spMkLst>
        </pc:spChg>
        <pc:spChg chg="add">
          <ac:chgData name="Emily Jenkins" userId="daceb0d4-2d6e-470e-81da-855509395232" providerId="ADAL" clId="{4197581F-6404-4178-9F65-40C78095CB9C}" dt="2026-08-11T21:04:21.432" v="7740" actId="26606"/>
          <ac:spMkLst>
            <pc:docMk/>
            <pc:sldMk cId="1765763960" sldId="298"/>
            <ac:spMk id="25" creationId="{063BBA22-50EA-4C4D-BE05-F1CE4E63AA56}"/>
          </ac:spMkLst>
        </pc:spChg>
        <pc:grpChg chg="add mod ord">
          <ac:chgData name="Emily Jenkins" userId="daceb0d4-2d6e-470e-81da-855509395232" providerId="ADAL" clId="{4197581F-6404-4178-9F65-40C78095CB9C}" dt="2026-08-11T21:04:21.432" v="7740" actId="26606"/>
          <ac:grpSpMkLst>
            <pc:docMk/>
            <pc:sldMk cId="1765763960" sldId="298"/>
            <ac:grpSpMk id="6" creationId="{4D225314-DA3A-4A1D-10DC-3F642C71FDC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BA0B0-A8B3-BA3A-FA1F-F99C4DB4332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743A72-6DEC-7AE1-2D6A-562F3020506C}"/>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6FFDAF75-A89A-FD18-2295-D2D505A17B8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F07989C-8910-590C-B436-75E26595BA79}"/>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043EAA58-28B3-E70E-E3FE-742513FFFBB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ED8A04C0-55C2-799F-2784-C9D3D577801E}"/>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35AA85A4-2CAD-E127-3F83-6EB0EE12253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773998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43D0B-4DE1-4444-395B-F74DBA54D23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51DCFD-8E7C-69F3-34F1-14CB61753C6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E1C5E761-88CC-B6B4-89C0-348EB4CF3A4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CCD266C-A13E-F756-D066-1EC6FAADB407}"/>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4C248CAB-B0CF-18F6-DA84-5A61528B2139}"/>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9C50A24B-1DDA-4449-D822-76D17A017ED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B113789A-B8BB-F479-2661-63F275F36FEA}"/>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013571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C4D07-E87E-026F-1CBC-8D81FA89B26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7C69B-CC35-EDAF-A941-258E3A985A25}"/>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12EFF66B-1896-BB48-6971-D30DE08F586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234DD944-9FD7-BE46-233E-E95960DEFAF3}"/>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09194944-AD2E-DAF6-9EDB-C4D39978BB8C}"/>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D6056EE1-59A7-E956-15F8-6E4567A21ED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5F633C16-7D25-5290-5A0C-DC4E6867CEF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630473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2CA60-E5CE-1963-673D-53B46ABA2BF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DB6D8C-21D4-F9DE-E642-E90EA7DA1A6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F50491D5-88DE-0A32-C0B7-54CEBC11EFA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43640ADA-4F3A-8B31-0A4D-C34D9D6646E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7B1DF8CD-2A60-ABD3-18C1-27267991A1A0}"/>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633CFDC7-7048-894C-DBBA-9DCDCFEA6241}"/>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DBEFB525-3676-77B0-6E29-A8D911B7F10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45619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8872B-445B-1FBE-C580-EBB29823913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3E83F0-B3DF-166B-E694-11FE911EB8C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F731A7C3-959B-4DCA-FAB7-FFD1D7DA646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F92E29F-A70C-D3C6-6267-FE596DC8DE22}"/>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7C99E306-F9E4-23AE-FB96-FADF183046B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9AF4452A-F10B-2B67-CE18-FBFE8CE4C68D}"/>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3AF9B181-07DA-038B-FBA8-2893C230D4BC}"/>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13004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78B38-C88C-7A13-00D3-32B2E239F6B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F85669-FED0-B108-798B-B5DF8568C70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65436EC9-5AD7-0DFA-21C7-407BA2DBF5C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D5D0F46-0A20-8A14-4EB8-86A80F52AD65}"/>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2453A021-F4C4-1F64-5436-3B516E3B443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2F475AE7-665B-5FC7-3083-19F60730ACE9}"/>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839FA47A-A0EB-81E4-8289-3F1B653367D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80900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B290D-D488-96D4-B7CB-4E0465351D3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87D68F-5740-F381-4C1D-D15C194CEB1B}"/>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4C8290E0-B32F-A99A-9C72-0EEA74C0D0A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5B6205D-B4DD-CB93-B5B3-59313CBAA70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60DBE5F0-D7FC-5E49-B334-0535E3B2258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69AF0BB5-5CAC-E589-C245-58B658301E1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E14FDB2C-87CF-392A-9A5C-EC2C2490137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17285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18E7B-250C-60A3-197D-51687A79217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171C46-E5B1-B9C8-1A76-5420458A4FF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F04ED1F9-6843-E0FF-4E2A-8733249457B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9FA2141-00B6-F97B-686E-C97149B87300}"/>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5FEEC991-2183-7EC8-7EF9-FABB4C8B9FC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4CFC58F2-B61D-3A5E-600E-20B3BBD89CB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874C8607-9AF7-9B82-847C-8FD271D2107D}"/>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360696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D807F-B81F-35A1-32DA-CCCD679D817A}"/>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C9A14C-C152-23A3-642D-4D0C5C2BAA2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34B96C73-44E1-929B-C708-EF88C01C93B8}"/>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A9E77940-AD7D-E435-9FFB-5AD139BF72DE}"/>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1D595ED1-7294-32E4-07BF-5D03A7C630A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C278C051-0408-D177-796B-0E8D36279984}"/>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CB8C2248-378E-7FED-8A8D-E1574010EA4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665488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7A8C7-A645-9C52-E911-15DB16D20BF5}"/>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6EDC073-D9EB-8E5C-7CF9-07906DA4A150}"/>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7643BBD8-327C-9494-53DF-B1D1AAB08E2C}"/>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CDC68582-32AB-3C88-F5F2-04005849520F}"/>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A0974616-4244-4E15-ABCC-DE0B1DE2ED4E}"/>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176E2C16-FC41-D121-F752-DA000920B3D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A1915BC7-CB9C-FADC-BA9A-1FE56AE2CFD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34380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6E456-5F00-B94B-FF8C-142A5C7FC42C}"/>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76370C2-7601-0009-C6C0-A781078F7AF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49DA5800-5F83-DDAB-0B4A-B619F4F237ED}"/>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3FE139AB-9FAB-A66C-13A1-9AF927C1455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BEFA0AEF-40D6-6477-6751-B65C7E6EB18D}"/>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E15DDF48-DDD0-3CDE-ACB3-9C18F10D2052}"/>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D9DEF2A7-FE4C-949D-10C7-BCA285AB788E}"/>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83195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E4145-42B1-03BA-8BC9-9CFB63A14E87}"/>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F3FBF0-EB66-7150-C402-F020562D3683}"/>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91A37D6E-491C-5174-93E1-EBE6149E8771}"/>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B2490C2-59E8-B86B-37B9-959212A19C5A}"/>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6C361D64-D78C-8812-B758-FA89E31FF6B3}"/>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6CF065B2-8D09-077F-52BB-819724B3C688}"/>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4D390485-247A-D5FD-DB8F-FCB4EC319AD5}"/>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96501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53FDE-620E-8802-9DCD-859456094F36}"/>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811171-71C5-CDBF-BA9F-256B240E87F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dirty="0"/>
          </a:p>
        </p:txBody>
      </p:sp>
      <p:sp>
        <p:nvSpPr>
          <p:cNvPr id="3" name="Date Placeholder 2">
            <a:extLst>
              <a:ext uri="{FF2B5EF4-FFF2-40B4-BE49-F238E27FC236}">
                <a16:creationId xmlns:a16="http://schemas.microsoft.com/office/drawing/2014/main" id="{2AD614E4-EA01-6B1A-D689-F526EA074953}"/>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17AB277E-5844-FDA7-AA0D-1408C168207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a:extLst>
              <a:ext uri="{FF2B5EF4-FFF2-40B4-BE49-F238E27FC236}">
                <a16:creationId xmlns:a16="http://schemas.microsoft.com/office/drawing/2014/main" id="{57005CD9-B7E2-FB3B-2AA6-103CD0027F4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AD</a:t>
            </a:r>
          </a:p>
        </p:txBody>
      </p:sp>
      <p:sp>
        <p:nvSpPr>
          <p:cNvPr id="6" name="Footer Placeholder 5">
            <a:extLst>
              <a:ext uri="{FF2B5EF4-FFF2-40B4-BE49-F238E27FC236}">
                <a16:creationId xmlns:a16="http://schemas.microsoft.com/office/drawing/2014/main" id="{AF0B16C7-72FF-C2DC-CB13-E64A89E1996B}"/>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a:extLst>
              <a:ext uri="{FF2B5EF4-FFF2-40B4-BE49-F238E27FC236}">
                <a16:creationId xmlns:a16="http://schemas.microsoft.com/office/drawing/2014/main" id="{D7D462C9-9D4A-B533-E009-452C439F9396}"/>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85529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hyperlink" Target="http://pixabay.com/en/dictionary-words-grammar-abc-39005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1218F"/>
        </a:solidFill>
        <a:effectLst/>
      </p:bgPr>
    </p:bg>
    <p:spTree>
      <p:nvGrpSpPr>
        <p:cNvPr id="1" name=""/>
        <p:cNvGrpSpPr/>
        <p:nvPr/>
      </p:nvGrpSpPr>
      <p:grpSpPr>
        <a:xfrm>
          <a:off x="0" y="0"/>
          <a:ext cx="0" cy="0"/>
          <a:chOff x="0" y="0"/>
          <a:chExt cx="0" cy="0"/>
        </a:xfrm>
      </p:grpSpPr>
      <p:sp>
        <p:nvSpPr>
          <p:cNvPr id="2" name="Freeform 2"/>
          <p:cNvSpPr/>
          <p:nvPr/>
        </p:nvSpPr>
        <p:spPr>
          <a:xfrm>
            <a:off x="-143875" y="319794"/>
            <a:ext cx="5135010" cy="1112627"/>
          </a:xfrm>
          <a:custGeom>
            <a:avLst/>
            <a:gdLst/>
            <a:ahLst/>
            <a:cxnLst/>
            <a:rect l="l" t="t" r="r" b="b"/>
            <a:pathLst>
              <a:path w="5135010" h="1112627">
                <a:moveTo>
                  <a:pt x="0" y="0"/>
                </a:moveTo>
                <a:lnTo>
                  <a:pt x="5135011" y="0"/>
                </a:lnTo>
                <a:lnTo>
                  <a:pt x="5135011" y="1112627"/>
                </a:lnTo>
                <a:lnTo>
                  <a:pt x="0" y="1112627"/>
                </a:lnTo>
                <a:lnTo>
                  <a:pt x="0" y="0"/>
                </a:lnTo>
                <a:close/>
              </a:path>
            </a:pathLst>
          </a:custGeom>
          <a:blipFill>
            <a:blip r:embed="rId3"/>
            <a:stretch>
              <a:fillRect t="-72570" b="-58189"/>
            </a:stretch>
          </a:blipFill>
        </p:spPr>
        <p:txBody>
          <a:bodyPr/>
          <a:lstStyle/>
          <a:p>
            <a:endParaRPr lang="en-US" dirty="0"/>
          </a:p>
        </p:txBody>
      </p:sp>
      <p:sp>
        <p:nvSpPr>
          <p:cNvPr id="3" name="Freeform 3"/>
          <p:cNvSpPr/>
          <p:nvPr/>
        </p:nvSpPr>
        <p:spPr>
          <a:xfrm rot="-6730230">
            <a:off x="6730323" y="1291654"/>
            <a:ext cx="15643264" cy="6648387"/>
          </a:xfrm>
          <a:custGeom>
            <a:avLst/>
            <a:gdLst/>
            <a:ahLst/>
            <a:cxnLst/>
            <a:rect l="l" t="t" r="r" b="b"/>
            <a:pathLst>
              <a:path w="15643264" h="6648387">
                <a:moveTo>
                  <a:pt x="0" y="0"/>
                </a:moveTo>
                <a:lnTo>
                  <a:pt x="15643264" y="0"/>
                </a:lnTo>
                <a:lnTo>
                  <a:pt x="15643264" y="6648387"/>
                </a:lnTo>
                <a:lnTo>
                  <a:pt x="0" y="66483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5" name="TextBox 5"/>
          <p:cNvSpPr txBox="1"/>
          <p:nvPr/>
        </p:nvSpPr>
        <p:spPr>
          <a:xfrm>
            <a:off x="12490457" y="262644"/>
            <a:ext cx="5552351" cy="456605"/>
          </a:xfrm>
          <a:prstGeom prst="rect">
            <a:avLst/>
          </a:prstGeom>
        </p:spPr>
        <p:txBody>
          <a:bodyPr lIns="0" tIns="0" rIns="0" bIns="0" rtlCol="0" anchor="t">
            <a:spAutoFit/>
          </a:bodyPr>
          <a:lstStyle/>
          <a:p>
            <a:pPr marL="0" lvl="0" indent="0" algn="r">
              <a:lnSpc>
                <a:spcPts val="3707"/>
              </a:lnSpc>
            </a:pPr>
            <a:r>
              <a:rPr lang="en-US" sz="2648" b="1" dirty="0">
                <a:solidFill>
                  <a:srgbClr val="F4F3EE"/>
                </a:solidFill>
                <a:latin typeface="Open Sans 1 Bold"/>
                <a:ea typeface="Open Sans 1 Bold"/>
                <a:cs typeface="Open Sans 1 Bold"/>
                <a:sym typeface="Open Sans 1 Bold"/>
              </a:rPr>
              <a:t>EQUAL JUSTICE UNIVERSITY 2026</a:t>
            </a:r>
          </a:p>
        </p:txBody>
      </p:sp>
      <p:sp>
        <p:nvSpPr>
          <p:cNvPr id="7" name="TextBox 7"/>
          <p:cNvSpPr txBox="1"/>
          <p:nvPr/>
        </p:nvSpPr>
        <p:spPr>
          <a:xfrm>
            <a:off x="764442" y="8103878"/>
            <a:ext cx="7547247" cy="1241237"/>
          </a:xfrm>
          <a:prstGeom prst="rect">
            <a:avLst/>
          </a:prstGeom>
        </p:spPr>
        <p:txBody>
          <a:bodyPr lIns="0" tIns="0" rIns="0" bIns="0" rtlCol="0" anchor="t">
            <a:spAutoFit/>
          </a:bodyPr>
          <a:lstStyle/>
          <a:p>
            <a:pPr marL="0" lvl="0" indent="0" algn="l">
              <a:lnSpc>
                <a:spcPts val="5039"/>
              </a:lnSpc>
            </a:pPr>
            <a:r>
              <a:rPr lang="en-US" sz="3599" b="1" dirty="0">
                <a:solidFill>
                  <a:srgbClr val="DFA477"/>
                </a:solidFill>
                <a:latin typeface="Open Sans 1 Bold"/>
                <a:ea typeface="Open Sans 1 Bold"/>
                <a:cs typeface="Open Sans 1 Bold"/>
                <a:sym typeface="Open Sans 1 Bold"/>
              </a:rPr>
              <a:t>PRESENTED BY: EMILY JENKINS</a:t>
            </a:r>
          </a:p>
          <a:p>
            <a:pPr marL="0" lvl="0" indent="0" algn="l">
              <a:lnSpc>
                <a:spcPts val="5039"/>
              </a:lnSpc>
            </a:pPr>
            <a:r>
              <a:rPr lang="en-US" sz="3599" b="1" dirty="0">
                <a:solidFill>
                  <a:srgbClr val="DFA477"/>
                </a:solidFill>
                <a:latin typeface="Open Sans 1 Bold"/>
                <a:ea typeface="Open Sans 1 Bold"/>
                <a:cs typeface="Open Sans 1 Bold"/>
                <a:sym typeface="Open Sans 1 Bold"/>
              </a:rPr>
              <a:t>				STAFF ATTORNEY</a:t>
            </a:r>
          </a:p>
        </p:txBody>
      </p:sp>
      <p:sp>
        <p:nvSpPr>
          <p:cNvPr id="8" name="TextBox 7">
            <a:extLst>
              <a:ext uri="{FF2B5EF4-FFF2-40B4-BE49-F238E27FC236}">
                <a16:creationId xmlns:a16="http://schemas.microsoft.com/office/drawing/2014/main" id="{C88AD6A9-4639-8307-F5F9-B5139D07E9F8}"/>
              </a:ext>
            </a:extLst>
          </p:cNvPr>
          <p:cNvSpPr txBox="1"/>
          <p:nvPr/>
        </p:nvSpPr>
        <p:spPr>
          <a:xfrm>
            <a:off x="304800" y="2552700"/>
            <a:ext cx="6324600" cy="2308324"/>
          </a:xfrm>
          <a:prstGeom prst="rect">
            <a:avLst/>
          </a:prstGeom>
          <a:noFill/>
        </p:spPr>
        <p:txBody>
          <a:bodyPr wrap="square" rtlCol="0">
            <a:spAutoFit/>
          </a:bodyPr>
          <a:lstStyle/>
          <a:p>
            <a:r>
              <a:rPr lang="en-US" sz="4800" dirty="0">
                <a:solidFill>
                  <a:schemeClr val="bg1"/>
                </a:solidFill>
              </a:rPr>
              <a:t>Paid Family Caregiving- Understanding Service Models in TN</a:t>
            </a:r>
          </a:p>
        </p:txBody>
      </p:sp>
      <p:pic>
        <p:nvPicPr>
          <p:cNvPr id="11" name="Picture 10" descr="Elderly friends in the snow">
            <a:extLst>
              <a:ext uri="{FF2B5EF4-FFF2-40B4-BE49-F238E27FC236}">
                <a16:creationId xmlns:a16="http://schemas.microsoft.com/office/drawing/2014/main" id="{16DADF20-70EE-3F91-94E5-1079A009AB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9276" y="3162300"/>
            <a:ext cx="7894282" cy="52628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0AAF4DAC-A1BA-ECA8-46A3-3DF4FD934EBD}"/>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A34CF29E-B5B0-F2AB-DE29-E7D0B1ADDD92}"/>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7E12713E-DC28-0740-6875-C7069072841F}"/>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811D52E6-66B1-3762-7DA0-BDF06A9EB84D}"/>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0D0E77B7-15A5-12A6-C1DC-B47944B05171}"/>
              </a:ext>
            </a:extLst>
          </p:cNvPr>
          <p:cNvSpPr>
            <a:spLocks noGrp="1"/>
          </p:cNvSpPr>
          <p:nvPr>
            <p:ph type="title"/>
          </p:nvPr>
        </p:nvSpPr>
        <p:spPr>
          <a:xfrm>
            <a:off x="457200" y="274638"/>
            <a:ext cx="14325600" cy="1143000"/>
          </a:xfrm>
        </p:spPr>
        <p:txBody>
          <a:bodyPr>
            <a:normAutofit fontScale="90000"/>
          </a:bodyPr>
          <a:lstStyle/>
          <a:p>
            <a:r>
              <a:rPr lang="en-US" b="1" dirty="0"/>
              <a:t>Language that must be included in the Conservatorship/Guardianship </a:t>
            </a:r>
          </a:p>
        </p:txBody>
      </p:sp>
      <p:sp>
        <p:nvSpPr>
          <p:cNvPr id="15" name="Content Placeholder 14">
            <a:extLst>
              <a:ext uri="{FF2B5EF4-FFF2-40B4-BE49-F238E27FC236}">
                <a16:creationId xmlns:a16="http://schemas.microsoft.com/office/drawing/2014/main" id="{49942B15-7206-2999-5428-CD601776DB90}"/>
              </a:ext>
            </a:extLst>
          </p:cNvPr>
          <p:cNvSpPr>
            <a:spLocks noGrp="1"/>
          </p:cNvSpPr>
          <p:nvPr>
            <p:ph idx="1"/>
          </p:nvPr>
        </p:nvSpPr>
        <p:spPr>
          <a:xfrm>
            <a:off x="457200" y="1600200"/>
            <a:ext cx="17526000" cy="6459263"/>
          </a:xfrm>
        </p:spPr>
        <p:txBody>
          <a:bodyPr/>
          <a:lstStyle/>
          <a:p>
            <a:r>
              <a:rPr lang="en-US" sz="4400" dirty="0">
                <a:solidFill>
                  <a:srgbClr val="000000"/>
                </a:solidFill>
                <a:latin typeface="Aptos" panose="020B0004020202020204" pitchFamily="34" charset="0"/>
              </a:rPr>
              <a:t>If permitted through a waiver program administered or overseen by a state entity such as the Tennessee Department of Disability and Aging or Division of TennCare, </a:t>
            </a:r>
            <a:r>
              <a:rPr lang="en-US" sz="4400" i="1" dirty="0">
                <a:solidFill>
                  <a:srgbClr val="000000"/>
                </a:solidFill>
                <a:latin typeface="Aptos" panose="020B0004020202020204" pitchFamily="34" charset="0"/>
              </a:rPr>
              <a:t>or any other agency of any other state</a:t>
            </a:r>
            <a:r>
              <a:rPr lang="en-US" sz="4400" dirty="0">
                <a:solidFill>
                  <a:srgbClr val="000000"/>
                </a:solidFill>
                <a:latin typeface="Aptos" panose="020B0004020202020204" pitchFamily="34" charset="0"/>
              </a:rPr>
              <a:t>, the conservator may be a paid caregiver for Respondent; however, the rate of payment shall be in alignment with the allowable rules and regulations at the time of the provided service.</a:t>
            </a:r>
            <a:endParaRPr lang="en-US" sz="4400" dirty="0"/>
          </a:p>
          <a:p>
            <a:pPr marL="0" indent="0">
              <a:buNone/>
            </a:pPr>
            <a:endParaRPr lang="en-US" dirty="0"/>
          </a:p>
        </p:txBody>
      </p:sp>
    </p:spTree>
    <p:extLst>
      <p:ext uri="{BB962C8B-B14F-4D97-AF65-F5344CB8AC3E}">
        <p14:creationId xmlns:p14="http://schemas.microsoft.com/office/powerpoint/2010/main" val="1788171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48D6069A-F51F-9F60-7823-A8023F634ADD}"/>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B5842D82-69BE-48EA-F6F4-3DFFED78D128}"/>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AF977405-9766-AA8B-B0AE-F6DC5FBDF30B}"/>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BBC05B37-C7E8-335D-9051-05F7F2992A5A}"/>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FF0E5ABE-02FE-7E03-128A-EA76760381F1}"/>
              </a:ext>
            </a:extLst>
          </p:cNvPr>
          <p:cNvSpPr>
            <a:spLocks noGrp="1"/>
          </p:cNvSpPr>
          <p:nvPr>
            <p:ph type="title"/>
          </p:nvPr>
        </p:nvSpPr>
        <p:spPr/>
        <p:txBody>
          <a:bodyPr/>
          <a:lstStyle/>
          <a:p>
            <a:r>
              <a:rPr lang="en-US" b="1" dirty="0"/>
              <a:t>Tax Considerations</a:t>
            </a:r>
          </a:p>
        </p:txBody>
      </p:sp>
      <p:sp>
        <p:nvSpPr>
          <p:cNvPr id="15" name="Content Placeholder 14">
            <a:extLst>
              <a:ext uri="{FF2B5EF4-FFF2-40B4-BE49-F238E27FC236}">
                <a16:creationId xmlns:a16="http://schemas.microsoft.com/office/drawing/2014/main" id="{45930ECE-D966-612C-6C3E-4FFE884295A3}"/>
              </a:ext>
            </a:extLst>
          </p:cNvPr>
          <p:cNvSpPr>
            <a:spLocks noGrp="1"/>
          </p:cNvSpPr>
          <p:nvPr>
            <p:ph idx="1"/>
          </p:nvPr>
        </p:nvSpPr>
        <p:spPr>
          <a:xfrm>
            <a:off x="457200" y="1600200"/>
            <a:ext cx="17526000" cy="7223760"/>
          </a:xfrm>
        </p:spPr>
        <p:txBody>
          <a:bodyPr>
            <a:normAutofit fontScale="85000" lnSpcReduction="20000"/>
          </a:bodyPr>
          <a:lstStyle/>
          <a:p>
            <a:r>
              <a:rPr lang="en-US" sz="4200" dirty="0"/>
              <a:t>IRS Guidance states payment for Medicaid waiver services is not subject to income tax. https://www.irs.gov/individuals/certain-medicaid-waiver-payments-may-be-excludable-from-income</a:t>
            </a:r>
          </a:p>
          <a:p>
            <a:endParaRPr lang="en-US" sz="4200" dirty="0"/>
          </a:p>
          <a:p>
            <a:r>
              <a:rPr lang="en-US" sz="4200" dirty="0"/>
              <a:t>On January 3, 2014, the Internal Revenue Service issued Notice 2014-7, 2014-4 I.R.B. 445. Notice 2014-7 provides guidance on the federal income tax treatment of certain payments to individual care providers for the care of eligible individuals under a state Medicaid Home and Community-Based Services waiver program described in section 1915(c) of the Social Security Act (Medicaid Waiver payments).</a:t>
            </a:r>
          </a:p>
          <a:p>
            <a:pPr marL="0" indent="0">
              <a:buNone/>
            </a:pPr>
            <a:endParaRPr lang="en-US" sz="4200" dirty="0"/>
          </a:p>
          <a:p>
            <a:r>
              <a:rPr lang="en-US" sz="4200" dirty="0"/>
              <a:t>Section 1915(c) enables individuals who otherwise would require care in a hospital, nursing facility, or intermediate care facility to receive care in the individual care provider's home. The notice provides that the Service will treat these Medicaid waiver payments as difficulty of care payments excludable from gross income under § 131 of the Internal Revenue Code. </a:t>
            </a:r>
          </a:p>
          <a:p>
            <a:endParaRPr lang="en-US" dirty="0"/>
          </a:p>
        </p:txBody>
      </p:sp>
    </p:spTree>
    <p:extLst>
      <p:ext uri="{BB962C8B-B14F-4D97-AF65-F5344CB8AC3E}">
        <p14:creationId xmlns:p14="http://schemas.microsoft.com/office/powerpoint/2010/main" val="2059714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23F4650F-5B2C-F537-3C90-B024B8F9AC77}"/>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56358AC8-72C1-9E9E-1AA2-9311214A3A7B}"/>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3F1EE746-73E9-2496-20F7-EFF5156C3847}"/>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E630D160-143E-EC7D-698B-108379A35BE0}"/>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CAD62672-3794-8ECF-EB87-098ED7258FA1}"/>
              </a:ext>
            </a:extLst>
          </p:cNvPr>
          <p:cNvSpPr>
            <a:spLocks noGrp="1"/>
          </p:cNvSpPr>
          <p:nvPr>
            <p:ph type="title"/>
          </p:nvPr>
        </p:nvSpPr>
        <p:spPr/>
        <p:txBody>
          <a:bodyPr/>
          <a:lstStyle/>
          <a:p>
            <a:r>
              <a:rPr lang="en-US" b="1" dirty="0"/>
              <a:t>Pitfalls in Paid Caregiving</a:t>
            </a:r>
          </a:p>
        </p:txBody>
      </p:sp>
      <p:sp>
        <p:nvSpPr>
          <p:cNvPr id="15" name="Content Placeholder 14">
            <a:extLst>
              <a:ext uri="{FF2B5EF4-FFF2-40B4-BE49-F238E27FC236}">
                <a16:creationId xmlns:a16="http://schemas.microsoft.com/office/drawing/2014/main" id="{1A253C93-158A-002B-9802-09502EEFCF83}"/>
              </a:ext>
            </a:extLst>
          </p:cNvPr>
          <p:cNvSpPr>
            <a:spLocks noGrp="1"/>
          </p:cNvSpPr>
          <p:nvPr>
            <p:ph idx="1"/>
          </p:nvPr>
        </p:nvSpPr>
        <p:spPr>
          <a:xfrm>
            <a:off x="457200" y="1600200"/>
            <a:ext cx="17526000" cy="6459263"/>
          </a:xfrm>
        </p:spPr>
        <p:txBody>
          <a:bodyPr>
            <a:normAutofit/>
          </a:bodyPr>
          <a:lstStyle/>
          <a:p>
            <a:r>
              <a:rPr lang="en-US" sz="4000" dirty="0"/>
              <a:t> Amending existing conservatorships or guardianships can be costly, many counties do not allow conservators to submit pleadings pro se </a:t>
            </a:r>
          </a:p>
          <a:p>
            <a:r>
              <a:rPr lang="en-US" sz="4000" dirty="0"/>
              <a:t>There are no rules requiring amount of hours family members are approved to staff, agencies frequently limit family members to part-time hours without benefits. </a:t>
            </a:r>
          </a:p>
          <a:p>
            <a:r>
              <a:rPr lang="en-US" sz="4000" dirty="0"/>
              <a:t>There are no rules for pay parity, family members are often hired for lower wage than unrelated caregivers. </a:t>
            </a:r>
          </a:p>
        </p:txBody>
      </p:sp>
    </p:spTree>
    <p:extLst>
      <p:ext uri="{BB962C8B-B14F-4D97-AF65-F5344CB8AC3E}">
        <p14:creationId xmlns:p14="http://schemas.microsoft.com/office/powerpoint/2010/main" val="54062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A2B31A53-C4F3-0AD0-E584-33645107BC6E}"/>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993839D7-A8C1-7BDE-93E4-CD2B800A906A}"/>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2915011E-D79F-E650-8769-2A060A66B4B9}"/>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D3D07EA0-45E1-61CE-3A4A-6C4E510E68B7}"/>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367CE099-EE39-36AE-80A5-8B5CC19D3392}"/>
              </a:ext>
            </a:extLst>
          </p:cNvPr>
          <p:cNvSpPr>
            <a:spLocks noGrp="1"/>
          </p:cNvSpPr>
          <p:nvPr>
            <p:ph type="title"/>
          </p:nvPr>
        </p:nvSpPr>
        <p:spPr/>
        <p:txBody>
          <a:bodyPr/>
          <a:lstStyle/>
          <a:p>
            <a:r>
              <a:rPr lang="en-US" b="1" dirty="0"/>
              <a:t>Pitfalls in Paid Caregiving (cont.)</a:t>
            </a:r>
          </a:p>
        </p:txBody>
      </p:sp>
      <p:sp>
        <p:nvSpPr>
          <p:cNvPr id="15" name="Content Placeholder 14">
            <a:extLst>
              <a:ext uri="{FF2B5EF4-FFF2-40B4-BE49-F238E27FC236}">
                <a16:creationId xmlns:a16="http://schemas.microsoft.com/office/drawing/2014/main" id="{372D7F50-D965-6A13-864A-D71BC7C0D302}"/>
              </a:ext>
            </a:extLst>
          </p:cNvPr>
          <p:cNvSpPr>
            <a:spLocks noGrp="1"/>
          </p:cNvSpPr>
          <p:nvPr>
            <p:ph idx="1"/>
          </p:nvPr>
        </p:nvSpPr>
        <p:spPr>
          <a:xfrm>
            <a:off x="457200" y="1600200"/>
            <a:ext cx="17526000" cy="6459263"/>
          </a:xfrm>
        </p:spPr>
        <p:txBody>
          <a:bodyPr>
            <a:normAutofit lnSpcReduction="10000"/>
          </a:bodyPr>
          <a:lstStyle/>
          <a:p>
            <a:r>
              <a:rPr lang="en-US" dirty="0"/>
              <a:t> </a:t>
            </a:r>
            <a:r>
              <a:rPr lang="en-US" sz="4400" dirty="0"/>
              <a:t>Agencies still do not have to accept the case, complicated cases may have difficulty finding an agency because they don’t want to be responsible for staffing the other hours. </a:t>
            </a:r>
          </a:p>
          <a:p>
            <a:r>
              <a:rPr lang="en-US" sz="4400" dirty="0"/>
              <a:t>Enrollees that require two person lift must have that specified in doctor’s orders. Two person staffing is not allowed for attendant care.</a:t>
            </a:r>
          </a:p>
          <a:p>
            <a:r>
              <a:rPr lang="en-US" sz="4400" dirty="0"/>
              <a:t>HCBS enrollees may be disenrolled if they remain in delay of service for too long. </a:t>
            </a:r>
          </a:p>
          <a:p>
            <a:r>
              <a:rPr lang="en-US" sz="4400" dirty="0"/>
              <a:t>TennCare often relies on natural supports when creating the plan of care, even when those supports are involuntary. </a:t>
            </a:r>
          </a:p>
          <a:p>
            <a:endParaRPr lang="en-US" dirty="0"/>
          </a:p>
        </p:txBody>
      </p:sp>
    </p:spTree>
    <p:extLst>
      <p:ext uri="{BB962C8B-B14F-4D97-AF65-F5344CB8AC3E}">
        <p14:creationId xmlns:p14="http://schemas.microsoft.com/office/powerpoint/2010/main" val="2285524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661B7DB4-6127-11B2-5261-94BF8FECA599}"/>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4EF95CA1-F9AC-B217-486F-5D8C22E1D26F}"/>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834BCA9B-5670-3485-130C-F4A72DE4B7F5}"/>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61001957-C4A9-7C46-C99E-DB5D543484F0}"/>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C6113CC1-97B2-70F5-415D-99198378A719}"/>
              </a:ext>
            </a:extLst>
          </p:cNvPr>
          <p:cNvSpPr>
            <a:spLocks noGrp="1"/>
          </p:cNvSpPr>
          <p:nvPr>
            <p:ph type="title"/>
          </p:nvPr>
        </p:nvSpPr>
        <p:spPr>
          <a:xfrm>
            <a:off x="457200" y="274638"/>
            <a:ext cx="11582400" cy="1143000"/>
          </a:xfrm>
        </p:spPr>
        <p:txBody>
          <a:bodyPr/>
          <a:lstStyle/>
          <a:p>
            <a:r>
              <a:rPr lang="en-US" b="1" dirty="0"/>
              <a:t>Opportunities for Advocacy </a:t>
            </a:r>
          </a:p>
        </p:txBody>
      </p:sp>
      <p:sp>
        <p:nvSpPr>
          <p:cNvPr id="15" name="Content Placeholder 14">
            <a:extLst>
              <a:ext uri="{FF2B5EF4-FFF2-40B4-BE49-F238E27FC236}">
                <a16:creationId xmlns:a16="http://schemas.microsoft.com/office/drawing/2014/main" id="{EC268AFC-5137-430C-01ED-DB2B766EDF3C}"/>
              </a:ext>
            </a:extLst>
          </p:cNvPr>
          <p:cNvSpPr>
            <a:spLocks noGrp="1"/>
          </p:cNvSpPr>
          <p:nvPr>
            <p:ph idx="1"/>
          </p:nvPr>
        </p:nvSpPr>
        <p:spPr>
          <a:xfrm>
            <a:off x="457200" y="1600200"/>
            <a:ext cx="17526000" cy="6459263"/>
          </a:xfrm>
        </p:spPr>
        <p:txBody>
          <a:bodyPr>
            <a:normAutofit/>
          </a:bodyPr>
          <a:lstStyle/>
          <a:p>
            <a:r>
              <a:rPr lang="en-US" sz="4000" dirty="0"/>
              <a:t>TennCare currently does not allow family caregivers to be paid through consumer direction.  This causes multiple problems for enrollees. </a:t>
            </a:r>
          </a:p>
          <a:p>
            <a:r>
              <a:rPr lang="en-US" sz="4000" dirty="0"/>
              <a:t>Staffing under the agency model takes on average 30% of the cost of care for agency overhead, even though agencies rarely provide PTO or benefits for family caregivers.  </a:t>
            </a:r>
          </a:p>
          <a:p>
            <a:r>
              <a:rPr lang="en-US" sz="4000" dirty="0"/>
              <a:t>Agency hiring and onboarding processes are often lengthy and delay opportunities for care.  Agencies will not accept a case they cannot fully staff, which also delays services.  Family caregivers could have immediate start if CD was allowed.</a:t>
            </a:r>
          </a:p>
          <a:p>
            <a:r>
              <a:rPr lang="en-US" sz="4000" dirty="0"/>
              <a:t>Enrollees in a service delay cannot request to temporarily staff in lieu of services</a:t>
            </a:r>
          </a:p>
        </p:txBody>
      </p:sp>
    </p:spTree>
    <p:extLst>
      <p:ext uri="{BB962C8B-B14F-4D97-AF65-F5344CB8AC3E}">
        <p14:creationId xmlns:p14="http://schemas.microsoft.com/office/powerpoint/2010/main" val="2749359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238DCF-D370-23D7-53CF-DB81179B485F}"/>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0"/>
            <a:ext cx="18287997" cy="2363932"/>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2193285" y="0"/>
            <a:ext cx="6094715" cy="2364618"/>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61666" y="-7961667"/>
            <a:ext cx="2364669" cy="18288003"/>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3">
            <a:extLst>
              <a:ext uri="{FF2B5EF4-FFF2-40B4-BE49-F238E27FC236}">
                <a16:creationId xmlns:a16="http://schemas.microsoft.com/office/drawing/2014/main" id="{538CBFA1-867E-5BF9-1EF2-B1CE1AC2099A}"/>
              </a:ext>
            </a:extLst>
          </p:cNvPr>
          <p:cNvSpPr>
            <a:spLocks noGrp="1"/>
          </p:cNvSpPr>
          <p:nvPr>
            <p:ph type="title"/>
          </p:nvPr>
        </p:nvSpPr>
        <p:spPr>
          <a:xfrm>
            <a:off x="2057395" y="523297"/>
            <a:ext cx="15066035" cy="1316594"/>
          </a:xfrm>
        </p:spPr>
        <p:txBody>
          <a:bodyPr vert="horz" lIns="91440" tIns="45720" rIns="91440" bIns="45720" rtlCol="0" anchor="ctr">
            <a:normAutofit/>
          </a:bodyPr>
          <a:lstStyle/>
          <a:p>
            <a:pPr algn="l">
              <a:lnSpc>
                <a:spcPct val="90000"/>
              </a:lnSpc>
            </a:pPr>
            <a:r>
              <a:rPr lang="en-US" sz="6000" b="1" kern="1200" dirty="0">
                <a:solidFill>
                  <a:srgbClr val="FFFFFF"/>
                </a:solidFill>
                <a:latin typeface="+mj-lt"/>
                <a:ea typeface="+mj-ea"/>
                <a:cs typeface="+mj-cs"/>
              </a:rPr>
              <a:t>Questions?</a:t>
            </a:r>
          </a:p>
        </p:txBody>
      </p:sp>
      <p:grpSp>
        <p:nvGrpSpPr>
          <p:cNvPr id="6" name="Group 6">
            <a:extLst>
              <a:ext uri="{FF2B5EF4-FFF2-40B4-BE49-F238E27FC236}">
                <a16:creationId xmlns:a16="http://schemas.microsoft.com/office/drawing/2014/main" id="{4D225314-DA3A-4A1D-10DC-3F642C71FDC5}"/>
              </a:ext>
            </a:extLst>
          </p:cNvPr>
          <p:cNvGrpSpPr/>
          <p:nvPr/>
        </p:nvGrpSpPr>
        <p:grpSpPr>
          <a:xfrm>
            <a:off x="966084" y="5002132"/>
            <a:ext cx="16391743" cy="2622679"/>
            <a:chOff x="0" y="0"/>
            <a:chExt cx="24384000" cy="3901440"/>
          </a:xfrm>
        </p:grpSpPr>
        <p:sp>
          <p:nvSpPr>
            <p:cNvPr id="7" name="Freeform 7">
              <a:extLst>
                <a:ext uri="{FF2B5EF4-FFF2-40B4-BE49-F238E27FC236}">
                  <a16:creationId xmlns:a16="http://schemas.microsoft.com/office/drawing/2014/main" id="{08DA59C7-63D8-9598-4349-C34E4A8FA6A7}"/>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04957DD7-F59E-42C6-8177-5C2ABD24F2ED}"/>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Tree>
    <p:extLst>
      <p:ext uri="{BB962C8B-B14F-4D97-AF65-F5344CB8AC3E}">
        <p14:creationId xmlns:p14="http://schemas.microsoft.com/office/powerpoint/2010/main" val="1765763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p:cNvGrpSpPr/>
        <p:nvPr/>
      </p:nvGrpSpPr>
      <p:grpSpPr>
        <a:xfrm>
          <a:off x="0" y="0"/>
          <a:ext cx="0" cy="0"/>
          <a:chOff x="0" y="0"/>
          <a:chExt cx="0" cy="0"/>
        </a:xfrm>
      </p:grpSpPr>
      <p:grpSp>
        <p:nvGrpSpPr>
          <p:cNvPr id="2" name="Group 2"/>
          <p:cNvGrpSpPr/>
          <p:nvPr/>
        </p:nvGrpSpPr>
        <p:grpSpPr>
          <a:xfrm>
            <a:off x="-2013410" y="3245941"/>
            <a:ext cx="8854700" cy="88547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27369" r="-27369"/>
              </a:stretch>
            </a:blipFill>
            <a:ln cap="sq">
              <a:noFill/>
              <a:prstDash val="solid"/>
              <a:miter/>
            </a:ln>
          </p:spPr>
          <p:txBody>
            <a:bodyPr/>
            <a:lstStyle/>
            <a:p>
              <a:endParaRPr lang="en-US" dirty="0"/>
            </a:p>
          </p:txBody>
        </p:sp>
      </p:grpSp>
      <p:sp>
        <p:nvSpPr>
          <p:cNvPr id="4" name="TextBox 4"/>
          <p:cNvSpPr txBox="1"/>
          <p:nvPr/>
        </p:nvSpPr>
        <p:spPr>
          <a:xfrm>
            <a:off x="6248400" y="704850"/>
            <a:ext cx="11010900" cy="8487452"/>
          </a:xfrm>
          <a:prstGeom prst="rect">
            <a:avLst/>
          </a:prstGeom>
        </p:spPr>
        <p:txBody>
          <a:bodyPr wrap="square" lIns="0" tIns="0" rIns="0" bIns="0" rtlCol="0" anchor="t">
            <a:spAutoFit/>
          </a:bodyPr>
          <a:lstStyle/>
          <a:p>
            <a:pPr marL="906767" lvl="1" indent="-453384" algn="l">
              <a:lnSpc>
                <a:spcPts val="8441"/>
              </a:lnSpc>
              <a:buFont typeface="Arial"/>
              <a:buChar char="•"/>
            </a:pPr>
            <a:r>
              <a:rPr lang="en-US" sz="4199" b="1" dirty="0">
                <a:solidFill>
                  <a:srgbClr val="61218F"/>
                </a:solidFill>
                <a:latin typeface="Open Sans 1 Bold"/>
                <a:ea typeface="Open Sans 1 Bold"/>
                <a:cs typeface="Open Sans 1 Bold"/>
                <a:sym typeface="Open Sans 1 Bold"/>
              </a:rPr>
              <a:t>HCBS 101, TERMINOLOGY</a:t>
            </a:r>
          </a:p>
          <a:p>
            <a:pPr marL="906767" lvl="1" indent="-453384" algn="l">
              <a:lnSpc>
                <a:spcPts val="8441"/>
              </a:lnSpc>
              <a:buFont typeface="Arial"/>
              <a:buChar char="•"/>
            </a:pPr>
            <a:r>
              <a:rPr lang="en-US" sz="4199" b="1" dirty="0">
                <a:solidFill>
                  <a:srgbClr val="61218F"/>
                </a:solidFill>
                <a:latin typeface="Open Sans 1 Bold"/>
                <a:ea typeface="Open Sans 1 Bold"/>
                <a:cs typeface="Open Sans 1 Bold"/>
                <a:sym typeface="Open Sans 1 Bold"/>
              </a:rPr>
              <a:t>UNDERSTAND PLANS OF CARE</a:t>
            </a:r>
          </a:p>
          <a:p>
            <a:pPr marL="906767" lvl="1" indent="-453384" algn="l">
              <a:lnSpc>
                <a:spcPts val="8441"/>
              </a:lnSpc>
              <a:buFont typeface="Arial"/>
              <a:buChar char="•"/>
            </a:pPr>
            <a:r>
              <a:rPr lang="en-US" sz="4199" b="1" dirty="0">
                <a:solidFill>
                  <a:srgbClr val="61218F"/>
                </a:solidFill>
                <a:latin typeface="Open Sans 1 Bold"/>
                <a:ea typeface="Open Sans 1 Bold"/>
                <a:cs typeface="Open Sans 1 Bold"/>
                <a:sym typeface="Open Sans 1 Bold"/>
              </a:rPr>
              <a:t>HOW FAMILY MEMBERS CAN BE PAID</a:t>
            </a:r>
          </a:p>
          <a:p>
            <a:pPr marL="906767" lvl="1" indent="-453384" algn="l">
              <a:lnSpc>
                <a:spcPts val="8441"/>
              </a:lnSpc>
              <a:buFont typeface="Arial"/>
              <a:buChar char="•"/>
            </a:pPr>
            <a:r>
              <a:rPr lang="en-US" sz="4199" b="1" dirty="0">
                <a:solidFill>
                  <a:srgbClr val="61218F"/>
                </a:solidFill>
                <a:latin typeface="Open Sans 1 Bold"/>
                <a:ea typeface="Open Sans 1 Bold"/>
                <a:cs typeface="Open Sans 1 Bold"/>
                <a:sym typeface="Open Sans 1 Bold"/>
              </a:rPr>
              <a:t>SPECIAL CONSIDERATIONS FOR CONSERVATORS</a:t>
            </a:r>
          </a:p>
          <a:p>
            <a:pPr marL="906767" lvl="1" indent="-453384" algn="l">
              <a:lnSpc>
                <a:spcPts val="8441"/>
              </a:lnSpc>
              <a:buFont typeface="Arial"/>
              <a:buChar char="•"/>
            </a:pPr>
            <a:r>
              <a:rPr lang="en-US" sz="4199" b="1" dirty="0">
                <a:solidFill>
                  <a:srgbClr val="61218F"/>
                </a:solidFill>
                <a:latin typeface="Open Sans 1 Bold"/>
                <a:ea typeface="Open Sans 1 Bold"/>
                <a:cs typeface="Open Sans 1 Bold"/>
                <a:sym typeface="Open Sans 1 Bold"/>
              </a:rPr>
              <a:t>BARRIERS TO FAMILY CAREGIVING </a:t>
            </a:r>
          </a:p>
          <a:p>
            <a:pPr marL="906767" lvl="1" indent="-453384" algn="l">
              <a:lnSpc>
                <a:spcPts val="8441"/>
              </a:lnSpc>
              <a:buFont typeface="Arial"/>
              <a:buChar char="•"/>
            </a:pPr>
            <a:r>
              <a:rPr lang="en-US" sz="4199" b="1" dirty="0">
                <a:solidFill>
                  <a:srgbClr val="61218F"/>
                </a:solidFill>
                <a:latin typeface="Open Sans 1 Bold"/>
                <a:ea typeface="Open Sans 1 Bold"/>
                <a:cs typeface="Open Sans 1 Bold"/>
                <a:sym typeface="Open Sans 1 Bold"/>
              </a:rPr>
              <a:t>TAX IMPLICATIONS</a:t>
            </a:r>
          </a:p>
          <a:p>
            <a:pPr marL="906767" lvl="1" indent="-453384" algn="l">
              <a:lnSpc>
                <a:spcPts val="8441"/>
              </a:lnSpc>
              <a:buFont typeface="Arial"/>
              <a:buChar char="•"/>
            </a:pPr>
            <a:endParaRPr lang="en-US" sz="4199" b="1" dirty="0">
              <a:solidFill>
                <a:srgbClr val="61218F"/>
              </a:solidFill>
              <a:latin typeface="Open Sans 1 Bold"/>
              <a:ea typeface="Open Sans 1 Bold"/>
              <a:cs typeface="Open Sans 1 Bold"/>
              <a:sym typeface="Open Sans 1 Bold"/>
            </a:endParaRPr>
          </a:p>
        </p:txBody>
      </p:sp>
      <p:sp>
        <p:nvSpPr>
          <p:cNvPr id="5" name="TextBox 5"/>
          <p:cNvSpPr txBox="1"/>
          <p:nvPr/>
        </p:nvSpPr>
        <p:spPr>
          <a:xfrm>
            <a:off x="827895" y="524525"/>
            <a:ext cx="4201305" cy="887231"/>
          </a:xfrm>
          <a:prstGeom prst="rect">
            <a:avLst/>
          </a:prstGeom>
        </p:spPr>
        <p:txBody>
          <a:bodyPr wrap="square" lIns="0" tIns="0" rIns="0" bIns="0" rtlCol="0" anchor="t">
            <a:spAutoFit/>
          </a:bodyPr>
          <a:lstStyle/>
          <a:p>
            <a:pPr algn="ctr">
              <a:lnSpc>
                <a:spcPts val="7421"/>
              </a:lnSpc>
            </a:pPr>
            <a:r>
              <a:rPr lang="en-US" sz="5301" dirty="0">
                <a:solidFill>
                  <a:srgbClr val="61218F"/>
                </a:solidFill>
                <a:latin typeface="Open Sans Extra Bold"/>
                <a:ea typeface="Open Sans Extra Bold"/>
                <a:cs typeface="Open Sans Extra Bold"/>
                <a:sym typeface="Open Sans Extra Bold"/>
              </a:rPr>
              <a:t>AGENDA</a:t>
            </a:r>
          </a:p>
        </p:txBody>
      </p:sp>
      <p:grpSp>
        <p:nvGrpSpPr>
          <p:cNvPr id="6" name="Group 6"/>
          <p:cNvGrpSpPr/>
          <p:nvPr/>
        </p:nvGrpSpPr>
        <p:grpSpPr>
          <a:xfrm>
            <a:off x="284475" y="8823960"/>
            <a:ext cx="18288000" cy="2926080"/>
            <a:chOff x="0" y="0"/>
            <a:chExt cx="24384000" cy="3901440"/>
          </a:xfrm>
        </p:grpSpPr>
        <p:sp>
          <p:nvSpPr>
            <p:cNvPr id="7" name="Freeform 7"/>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p>
          </p:txBody>
        </p:sp>
        <p:sp>
          <p:nvSpPr>
            <p:cNvPr id="8" name="Freeform 8"/>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5"/>
              <a:stretch>
                <a:fillRect/>
              </a:stretch>
            </a:blipFill>
          </p:spPr>
          <p:txBody>
            <a:bodyPr/>
            <a:lstStyle/>
            <a:p>
              <a:endParaRPr lang="en-US"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D1557C-CED4-04A9-1D1C-9823306F6089}"/>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2F4D5922-434B-4829-B93E-02DC38A295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 y="0"/>
            <a:ext cx="18283428"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F35FBA24-5C01-4635-A984-1DB6E340B0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26C1B406-D643-4021-A6F0-2DD5466970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3113131"/>
            <a:ext cx="18073095" cy="6139960"/>
            <a:chOff x="1" y="2075420"/>
            <a:chExt cx="12048729" cy="4093306"/>
          </a:xfrm>
        </p:grpSpPr>
        <p:sp>
          <p:nvSpPr>
            <p:cNvPr id="27" name="Oval 26">
              <a:extLst>
                <a:ext uri="{FF2B5EF4-FFF2-40B4-BE49-F238E27FC236}">
                  <a16:creationId xmlns:a16="http://schemas.microsoft.com/office/drawing/2014/main" id="{8D1F6522-8579-43DA-854A-E28CBE13D3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a:extLst>
                <a:ext uri="{FF2B5EF4-FFF2-40B4-BE49-F238E27FC236}">
                  <a16:creationId xmlns:a16="http://schemas.microsoft.com/office/drawing/2014/main" id="{99320D87-73DD-4D15-A224-C8D8EEC9A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a:extLst>
                <a:ext uri="{FF2B5EF4-FFF2-40B4-BE49-F238E27FC236}">
                  <a16:creationId xmlns:a16="http://schemas.microsoft.com/office/drawing/2014/main" id="{678418DD-1013-4BBE-9E02-1D4D1233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Oval 29">
              <a:extLst>
                <a:ext uri="{FF2B5EF4-FFF2-40B4-BE49-F238E27FC236}">
                  <a16:creationId xmlns:a16="http://schemas.microsoft.com/office/drawing/2014/main" id="{04281D6D-7CDF-4C97-B54C-5FE6177B5C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CB64A9F5-F5A7-4276-A229-C498B4A856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EA44C9B9-09AE-4D78-BBB5-972FB60885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itle 13">
            <a:extLst>
              <a:ext uri="{FF2B5EF4-FFF2-40B4-BE49-F238E27FC236}">
                <a16:creationId xmlns:a16="http://schemas.microsoft.com/office/drawing/2014/main" id="{19A284DA-B00F-299D-982B-088AB454B951}"/>
              </a:ext>
            </a:extLst>
          </p:cNvPr>
          <p:cNvSpPr>
            <a:spLocks noGrp="1"/>
          </p:cNvSpPr>
          <p:nvPr>
            <p:ph type="title"/>
          </p:nvPr>
        </p:nvSpPr>
        <p:spPr>
          <a:xfrm>
            <a:off x="946404" y="946404"/>
            <a:ext cx="9512478" cy="4229098"/>
          </a:xfrm>
          <a:noFill/>
        </p:spPr>
        <p:txBody>
          <a:bodyPr vert="horz" lIns="91440" tIns="45720" rIns="91440" bIns="45720" rtlCol="0" anchor="b">
            <a:normAutofit/>
          </a:bodyPr>
          <a:lstStyle/>
          <a:p>
            <a:pPr algn="l">
              <a:lnSpc>
                <a:spcPct val="90000"/>
              </a:lnSpc>
            </a:pPr>
            <a:r>
              <a:rPr lang="en-US" sz="7200" dirty="0">
                <a:solidFill>
                  <a:schemeClr val="bg1"/>
                </a:solidFill>
              </a:rPr>
              <a:t>TERMINOLOGY </a:t>
            </a:r>
          </a:p>
        </p:txBody>
      </p:sp>
      <p:pic>
        <p:nvPicPr>
          <p:cNvPr id="17" name="Content Placeholder 16">
            <a:extLst>
              <a:ext uri="{FF2B5EF4-FFF2-40B4-BE49-F238E27FC236}">
                <a16:creationId xmlns:a16="http://schemas.microsoft.com/office/drawing/2014/main" id="{BFCFA26F-F582-40A6-69FA-60EFE261C271}"/>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41714" y="1247613"/>
            <a:ext cx="5433227" cy="3626679"/>
          </a:xfrm>
          <a:prstGeom prst="rect">
            <a:avLst/>
          </a:prstGeom>
        </p:spPr>
      </p:pic>
      <p:grpSp>
        <p:nvGrpSpPr>
          <p:cNvPr id="34" name="Group 33">
            <a:extLst>
              <a:ext uri="{FF2B5EF4-FFF2-40B4-BE49-F238E27FC236}">
                <a16:creationId xmlns:a16="http://schemas.microsoft.com/office/drawing/2014/main" id="{8D2BC472-0671-410F-BA77-E46AA62106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677651" y="1458298"/>
            <a:ext cx="304800" cy="644652"/>
            <a:chOff x="215328" y="-46937"/>
            <a:chExt cx="304800" cy="2773841"/>
          </a:xfrm>
        </p:grpSpPr>
        <p:cxnSp>
          <p:nvCxnSpPr>
            <p:cNvPr id="35" name="Straight Connector 34">
              <a:extLst>
                <a:ext uri="{FF2B5EF4-FFF2-40B4-BE49-F238E27FC236}">
                  <a16:creationId xmlns:a16="http://schemas.microsoft.com/office/drawing/2014/main" id="{DC68B2A3-267E-4DE4-8DD5-C0378482D2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6474CC6-D7FB-4A38-8991-680F048CFF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5825D0E-A1E4-4466-81B2-33325B3B3F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A1BD1E16-C3EF-4A05-9C71-590A55BFC5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40" name="Rectangle 39">
            <a:extLst>
              <a:ext uri="{FF2B5EF4-FFF2-40B4-BE49-F238E27FC236}">
                <a16:creationId xmlns:a16="http://schemas.microsoft.com/office/drawing/2014/main" id="{5819102A-0400-4C1F-8614-973F5262EF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657219" y="1563908"/>
            <a:ext cx="4194692" cy="1066878"/>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a16="http://schemas.microsoft.com/office/drawing/2014/main" id="{B1A0CF5C-68C2-4432-BC2D-5A124C7B6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815917" y="5660552"/>
            <a:ext cx="1928812" cy="549007"/>
            <a:chOff x="7029447" y="3514725"/>
            <a:chExt cx="1285875" cy="549007"/>
          </a:xfrm>
        </p:grpSpPr>
        <p:cxnSp>
          <p:nvCxnSpPr>
            <p:cNvPr id="43" name="Straight Connector 42">
              <a:extLst>
                <a:ext uri="{FF2B5EF4-FFF2-40B4-BE49-F238E27FC236}">
                  <a16:creationId xmlns:a16="http://schemas.microsoft.com/office/drawing/2014/main" id="{73E76A51-C6FF-4566-9670-D405D4DA76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69446D-7888-44DB-87EF-972BCEA0AB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450BCE5-EB53-44C2-B9B9-771BAD516CD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B2D4461-C687-4A45-933F-C4CCB4E24F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20000"/>
                    </a:schemeClr>
                  </a:gs>
                  <a:gs pos="100000">
                    <a:schemeClr val="tx2">
                      <a:lumMod val="50000"/>
                      <a:alpha val="2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48" name="Rectangle 47">
            <a:extLst>
              <a:ext uri="{FF2B5EF4-FFF2-40B4-BE49-F238E27FC236}">
                <a16:creationId xmlns:a16="http://schemas.microsoft.com/office/drawing/2014/main" id="{CF1485CA-41D2-421F-B28D-15EF845D5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9211177"/>
            <a:ext cx="9143995" cy="1066878"/>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 name="Group 49">
            <a:extLst>
              <a:ext uri="{FF2B5EF4-FFF2-40B4-BE49-F238E27FC236}">
                <a16:creationId xmlns:a16="http://schemas.microsoft.com/office/drawing/2014/main" id="{04ED96A1-E6CA-493F-8610-6B8B7A28E3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819134" y="9048092"/>
            <a:ext cx="1928813" cy="549007"/>
            <a:chOff x="7029447" y="3514725"/>
            <a:chExt cx="1285875" cy="549007"/>
          </a:xfrm>
        </p:grpSpPr>
        <p:cxnSp>
          <p:nvCxnSpPr>
            <p:cNvPr id="51" name="Straight Connector 50">
              <a:extLst>
                <a:ext uri="{FF2B5EF4-FFF2-40B4-BE49-F238E27FC236}">
                  <a16:creationId xmlns:a16="http://schemas.microsoft.com/office/drawing/2014/main" id="{3C9231B8-0812-4FDE-9AC6-94984E20AC0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4BF59FE3-7AD8-46E8-9440-D268639942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EEEDF00-F676-4147-BAF0-64840E2857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4D3F73A-55E6-4A58-872D-BE9E9C7C30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6" name="Group 6">
            <a:extLst>
              <a:ext uri="{FF2B5EF4-FFF2-40B4-BE49-F238E27FC236}">
                <a16:creationId xmlns:a16="http://schemas.microsoft.com/office/drawing/2014/main" id="{3DCF3070-14D7-127D-E6F9-8CA0225C2079}"/>
              </a:ext>
            </a:extLst>
          </p:cNvPr>
          <p:cNvGrpSpPr/>
          <p:nvPr/>
        </p:nvGrpSpPr>
        <p:grpSpPr>
          <a:xfrm>
            <a:off x="11783325" y="6251620"/>
            <a:ext cx="5433226" cy="869316"/>
            <a:chOff x="0" y="0"/>
            <a:chExt cx="24384000" cy="3901440"/>
          </a:xfrm>
        </p:grpSpPr>
        <p:sp>
          <p:nvSpPr>
            <p:cNvPr id="7" name="Freeform 7">
              <a:extLst>
                <a:ext uri="{FF2B5EF4-FFF2-40B4-BE49-F238E27FC236}">
                  <a16:creationId xmlns:a16="http://schemas.microsoft.com/office/drawing/2014/main" id="{EE82627D-9F12-C950-1710-BACE1450CC59}"/>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A3A2680C-474E-4E3B-0EE9-82ECFD514C86}"/>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6"/>
              <a:stretch>
                <a:fillRect/>
              </a:stretch>
            </a:blipFill>
          </p:spPr>
          <p:txBody>
            <a:bodyPr/>
            <a:lstStyle/>
            <a:p>
              <a:endParaRPr lang="en-US" dirty="0"/>
            </a:p>
          </p:txBody>
        </p:sp>
      </p:grpSp>
    </p:spTree>
    <p:extLst>
      <p:ext uri="{BB962C8B-B14F-4D97-AF65-F5344CB8AC3E}">
        <p14:creationId xmlns:p14="http://schemas.microsoft.com/office/powerpoint/2010/main" val="942466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224E5EE1-729D-D406-8857-67909A1E6AF9}"/>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FABED1CA-5CE7-4CD5-860D-72B8A0C26098}"/>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72A17CAA-0C6E-2F5F-DF26-BE8709E89A35}"/>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A01EC0B7-18FD-B24E-01FC-7260034D9456}"/>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9F392C0A-7D12-51C1-D4AE-E0E2B9AC9259}"/>
              </a:ext>
            </a:extLst>
          </p:cNvPr>
          <p:cNvSpPr>
            <a:spLocks noGrp="1"/>
          </p:cNvSpPr>
          <p:nvPr>
            <p:ph type="title"/>
          </p:nvPr>
        </p:nvSpPr>
        <p:spPr/>
        <p:txBody>
          <a:bodyPr/>
          <a:lstStyle/>
          <a:p>
            <a:r>
              <a:rPr lang="en-US" b="1" dirty="0"/>
              <a:t>CORE MEDICAID HCBS</a:t>
            </a:r>
          </a:p>
        </p:txBody>
      </p:sp>
      <p:sp>
        <p:nvSpPr>
          <p:cNvPr id="15" name="Content Placeholder 14">
            <a:extLst>
              <a:ext uri="{FF2B5EF4-FFF2-40B4-BE49-F238E27FC236}">
                <a16:creationId xmlns:a16="http://schemas.microsoft.com/office/drawing/2014/main" id="{E39D21F1-55C5-6802-F1D3-231CE730AD9B}"/>
              </a:ext>
            </a:extLst>
          </p:cNvPr>
          <p:cNvSpPr>
            <a:spLocks noGrp="1"/>
          </p:cNvSpPr>
          <p:nvPr>
            <p:ph idx="1"/>
          </p:nvPr>
        </p:nvSpPr>
        <p:spPr>
          <a:xfrm>
            <a:off x="457200" y="1600200"/>
            <a:ext cx="17526000" cy="6459263"/>
          </a:xfrm>
        </p:spPr>
        <p:txBody>
          <a:bodyPr>
            <a:normAutofit lnSpcReduction="10000"/>
          </a:bodyPr>
          <a:lstStyle/>
          <a:p>
            <a:r>
              <a:rPr lang="en-US" b="1" dirty="0"/>
              <a:t>Covered benefit without requiring enrollment in a waiver (CHOICES, ECF, KB or 1915)</a:t>
            </a:r>
          </a:p>
          <a:p>
            <a:r>
              <a:rPr lang="en-US" b="1" dirty="0"/>
              <a:t>Coverage limits are different for children, because of EPSDT.  Their services are subject to medical necessity but not hard numerical caps.</a:t>
            </a:r>
          </a:p>
          <a:p>
            <a:pPr marL="0" indent="0">
              <a:buNone/>
            </a:pPr>
            <a:endParaRPr lang="en-US" b="1" u="sng" dirty="0"/>
          </a:p>
          <a:p>
            <a:r>
              <a:rPr lang="en-US" b="1" u="sng" dirty="0"/>
              <a:t>Home Health Nursing- SKILLED </a:t>
            </a:r>
            <a:r>
              <a:rPr lang="en-US" dirty="0"/>
              <a:t>care, up to 27 hours per week skilled care, each visit less than 8 hours, no more than 1 visit per day.  Can be increased to 30/week if they meet NF level of care. </a:t>
            </a:r>
          </a:p>
          <a:p>
            <a:r>
              <a:rPr lang="en-US" b="1" u="sng" dirty="0"/>
              <a:t>Private Duty Nursing- SKILLED</a:t>
            </a:r>
            <a:r>
              <a:rPr lang="en-US" u="sng" dirty="0"/>
              <a:t> </a:t>
            </a:r>
            <a:r>
              <a:rPr lang="en-US" dirty="0"/>
              <a:t>care, for adults they must have a tracheostomy or be vent dependent, up to comparable cost of institutional care.</a:t>
            </a:r>
          </a:p>
          <a:p>
            <a:r>
              <a:rPr lang="en-US" b="1" u="sng" dirty="0"/>
              <a:t>Home Health Aide- UNSKILLED </a:t>
            </a:r>
            <a:r>
              <a:rPr lang="en-US" dirty="0"/>
              <a:t>care, up to 35 hours per week, no more than 8 hours/day, no more than 2 visits/day. Can be increased to 40/week if they meet NF level of care. </a:t>
            </a:r>
          </a:p>
          <a:p>
            <a:r>
              <a:rPr lang="en-US" b="1" dirty="0"/>
              <a:t>*New policy allows Self Direction of Skilled Tasks in Agency Model, no public information available on parameters of SDHCT.</a:t>
            </a:r>
          </a:p>
          <a:p>
            <a:endParaRPr lang="en-US" dirty="0"/>
          </a:p>
        </p:txBody>
      </p:sp>
    </p:spTree>
    <p:extLst>
      <p:ext uri="{BB962C8B-B14F-4D97-AF65-F5344CB8AC3E}">
        <p14:creationId xmlns:p14="http://schemas.microsoft.com/office/powerpoint/2010/main" val="425039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D381736A-FE94-F1B7-5174-C5D53B4E836D}"/>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F90A7CA8-BD9A-4424-B110-AFFB219F422B}"/>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9E2FC299-C9D4-4831-3705-BDACDB3FAF36}"/>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CC53638C-2091-2BE5-CF94-76C44F957FF3}"/>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AA43C70D-6A02-06DD-4BFC-92DB431A4125}"/>
              </a:ext>
            </a:extLst>
          </p:cNvPr>
          <p:cNvSpPr>
            <a:spLocks noGrp="1"/>
          </p:cNvSpPr>
          <p:nvPr>
            <p:ph type="title"/>
          </p:nvPr>
        </p:nvSpPr>
        <p:spPr/>
        <p:txBody>
          <a:bodyPr/>
          <a:lstStyle/>
          <a:p>
            <a:r>
              <a:rPr lang="en-US" b="1" dirty="0"/>
              <a:t>Unskilled HCBS Care</a:t>
            </a:r>
          </a:p>
        </p:txBody>
      </p:sp>
      <p:sp>
        <p:nvSpPr>
          <p:cNvPr id="15" name="Content Placeholder 14">
            <a:extLst>
              <a:ext uri="{FF2B5EF4-FFF2-40B4-BE49-F238E27FC236}">
                <a16:creationId xmlns:a16="http://schemas.microsoft.com/office/drawing/2014/main" id="{2597EDBA-6FA1-95D6-7641-9CAE6FB6E8D7}"/>
              </a:ext>
            </a:extLst>
          </p:cNvPr>
          <p:cNvSpPr>
            <a:spLocks noGrp="1"/>
          </p:cNvSpPr>
          <p:nvPr>
            <p:ph idx="1"/>
          </p:nvPr>
        </p:nvSpPr>
        <p:spPr>
          <a:xfrm>
            <a:off x="457200" y="1600200"/>
            <a:ext cx="17526000" cy="6459263"/>
          </a:xfrm>
        </p:spPr>
        <p:txBody>
          <a:bodyPr/>
          <a:lstStyle/>
          <a:p>
            <a:endParaRPr lang="en-US" dirty="0"/>
          </a:p>
          <a:p>
            <a:r>
              <a:rPr lang="en-US" sz="4000" b="1" dirty="0"/>
              <a:t>Supportive Home Care</a:t>
            </a:r>
            <a:r>
              <a:rPr lang="en-US" sz="4000" dirty="0"/>
              <a:t>- unskilled, someone to help with personal care needs or daily living activities that family can’t help you with.  Includes help with household chores and errands.  Available in ECF Groups 4 and 7 and Katie Beckett, not available in CHOICES. </a:t>
            </a:r>
          </a:p>
          <a:p>
            <a:r>
              <a:rPr lang="en-US" sz="4000" b="1" dirty="0"/>
              <a:t>Personal Care </a:t>
            </a:r>
            <a:r>
              <a:rPr lang="en-US" sz="4000" dirty="0"/>
              <a:t>– unskilled help with household chores and errands, CHOICES Group 2 and 3 only, limit of 2,580 hours per year.  Not available in ECF or Katie Beckett</a:t>
            </a:r>
          </a:p>
          <a:p>
            <a:endParaRPr lang="en-US" dirty="0"/>
          </a:p>
        </p:txBody>
      </p:sp>
    </p:spTree>
    <p:extLst>
      <p:ext uri="{BB962C8B-B14F-4D97-AF65-F5344CB8AC3E}">
        <p14:creationId xmlns:p14="http://schemas.microsoft.com/office/powerpoint/2010/main" val="1433057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287585B3-E52D-C045-4867-AD581690C9DA}"/>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53AFBDCD-DC34-4215-8A89-EC97EAC79553}"/>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F9C4E578-89E5-7BD5-1A40-F1CB75783844}"/>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17FF61F6-7F9F-4657-A3A1-465D159A7D9D}"/>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32169AC2-9B66-CE6F-9698-2C8F329C0E41}"/>
              </a:ext>
            </a:extLst>
          </p:cNvPr>
          <p:cNvSpPr>
            <a:spLocks noGrp="1"/>
          </p:cNvSpPr>
          <p:nvPr>
            <p:ph type="title"/>
          </p:nvPr>
        </p:nvSpPr>
        <p:spPr>
          <a:xfrm>
            <a:off x="457200" y="274638"/>
            <a:ext cx="12268200" cy="1143000"/>
          </a:xfrm>
        </p:spPr>
        <p:txBody>
          <a:bodyPr>
            <a:normAutofit/>
          </a:bodyPr>
          <a:lstStyle/>
          <a:p>
            <a:r>
              <a:rPr lang="en-US" b="1" dirty="0"/>
              <a:t>Other HCBS Supports </a:t>
            </a:r>
          </a:p>
        </p:txBody>
      </p:sp>
      <p:sp>
        <p:nvSpPr>
          <p:cNvPr id="15" name="Content Placeholder 14">
            <a:extLst>
              <a:ext uri="{FF2B5EF4-FFF2-40B4-BE49-F238E27FC236}">
                <a16:creationId xmlns:a16="http://schemas.microsoft.com/office/drawing/2014/main" id="{1C1E04E2-0DC7-35DF-F6E8-079F85578FAD}"/>
              </a:ext>
            </a:extLst>
          </p:cNvPr>
          <p:cNvSpPr>
            <a:spLocks noGrp="1"/>
          </p:cNvSpPr>
          <p:nvPr>
            <p:ph idx="1"/>
          </p:nvPr>
        </p:nvSpPr>
        <p:spPr>
          <a:xfrm>
            <a:off x="457200" y="1600200"/>
            <a:ext cx="17526000" cy="6459263"/>
          </a:xfrm>
        </p:spPr>
        <p:txBody>
          <a:bodyPr>
            <a:normAutofit fontScale="92500" lnSpcReduction="10000"/>
          </a:bodyPr>
          <a:lstStyle/>
          <a:p>
            <a:r>
              <a:rPr lang="en-US" sz="4000" b="1" dirty="0"/>
              <a:t>Respite- </a:t>
            </a:r>
            <a:r>
              <a:rPr lang="en-US" sz="4000" dirty="0"/>
              <a:t>Short time so caregiver can have a break, can be skilled or unskilled. Available in ECF Groups 4-7, Katie Beckett, CHOICES</a:t>
            </a:r>
          </a:p>
          <a:p>
            <a:pPr lvl="1"/>
            <a:r>
              <a:rPr lang="en-US" sz="4000" dirty="0"/>
              <a:t>ECF- Up to 30 days per calendar year or 216 hours per calendar year, if using Consumer Direct they can only get hourly.</a:t>
            </a:r>
          </a:p>
          <a:p>
            <a:pPr lvl="1"/>
            <a:r>
              <a:rPr lang="en-US" sz="4000" dirty="0"/>
              <a:t>CHOICES – 216 hours per calendar year</a:t>
            </a:r>
          </a:p>
          <a:p>
            <a:r>
              <a:rPr lang="en-US" sz="4000" b="1" dirty="0"/>
              <a:t>Family Caregiver Stipend- </a:t>
            </a:r>
            <a:r>
              <a:rPr lang="en-US" sz="4000" dirty="0"/>
              <a:t>monthly payment stipend in lieu of Supportive Home Services, ECF Group 4 only.  $500/under 18, $1000 over 18. </a:t>
            </a:r>
          </a:p>
          <a:p>
            <a:pPr lvl="1"/>
            <a:endParaRPr lang="en-US" dirty="0"/>
          </a:p>
          <a:p>
            <a:r>
              <a:rPr lang="en-US" sz="4000" b="1" dirty="0"/>
              <a:t>CLS/CLSFM- </a:t>
            </a:r>
            <a:r>
              <a:rPr lang="en-US" sz="4000" dirty="0"/>
              <a:t>Per diem models of care, akin to micro-nursing home.  Payment rate depends on HCBS program and level of care needs. Family caregivers can operate CLS or CLSFM homes with an agency. </a:t>
            </a:r>
          </a:p>
        </p:txBody>
      </p:sp>
    </p:spTree>
    <p:extLst>
      <p:ext uri="{BB962C8B-B14F-4D97-AF65-F5344CB8AC3E}">
        <p14:creationId xmlns:p14="http://schemas.microsoft.com/office/powerpoint/2010/main" val="3107959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41A287AD-DC7C-A82D-DB2D-435F05D2B99E}"/>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81BF4189-88B9-AE01-92FC-4D9B80DA0EE2}"/>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79CF6BB6-15CA-AF04-18E3-B2F20BA67E24}"/>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42F54DFB-8A29-97C7-A15C-82AC73179988}"/>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F59661F4-5B70-58AB-DD61-ECF52ABF2CFF}"/>
              </a:ext>
            </a:extLst>
          </p:cNvPr>
          <p:cNvSpPr>
            <a:spLocks noGrp="1"/>
          </p:cNvSpPr>
          <p:nvPr>
            <p:ph type="title"/>
          </p:nvPr>
        </p:nvSpPr>
        <p:spPr>
          <a:xfrm>
            <a:off x="457200" y="274638"/>
            <a:ext cx="11277600" cy="1143000"/>
          </a:xfrm>
        </p:spPr>
        <p:txBody>
          <a:bodyPr/>
          <a:lstStyle/>
          <a:p>
            <a:r>
              <a:rPr lang="en-US" b="1" dirty="0"/>
              <a:t>PERSON CENTERED SUPPORT PLAN</a:t>
            </a:r>
          </a:p>
        </p:txBody>
      </p:sp>
      <p:sp>
        <p:nvSpPr>
          <p:cNvPr id="15" name="Content Placeholder 14">
            <a:extLst>
              <a:ext uri="{FF2B5EF4-FFF2-40B4-BE49-F238E27FC236}">
                <a16:creationId xmlns:a16="http://schemas.microsoft.com/office/drawing/2014/main" id="{746BD2B1-6C51-2D1D-1BC5-FD63831A8C04}"/>
              </a:ext>
            </a:extLst>
          </p:cNvPr>
          <p:cNvSpPr>
            <a:spLocks noGrp="1"/>
          </p:cNvSpPr>
          <p:nvPr>
            <p:ph idx="1"/>
          </p:nvPr>
        </p:nvSpPr>
        <p:spPr>
          <a:xfrm>
            <a:off x="457200" y="1600200"/>
            <a:ext cx="17526000" cy="6459263"/>
          </a:xfrm>
        </p:spPr>
        <p:txBody>
          <a:bodyPr>
            <a:normAutofit lnSpcReduction="10000"/>
          </a:bodyPr>
          <a:lstStyle/>
          <a:p>
            <a:r>
              <a:rPr lang="en-US" sz="4000" dirty="0"/>
              <a:t>This is the governing document for enrollees receiving HCBS from CHOICES, ECF or Katie Beckett. The comparable document for enrollees in 1915(c) waivers is their Individualized Support Plan. </a:t>
            </a:r>
          </a:p>
          <a:p>
            <a:r>
              <a:rPr lang="en-US" sz="4000" dirty="0"/>
              <a:t>The PCSP is the road map for care, determining the number of hours and type of services the enrollee is approved to receive.  This document must be updated every 6 months. </a:t>
            </a:r>
          </a:p>
          <a:p>
            <a:r>
              <a:rPr lang="en-US" sz="4000" dirty="0"/>
              <a:t>HCBS services are counted against the Cost Cap for their program, all requested HCBS must be below the cost cap. </a:t>
            </a:r>
          </a:p>
          <a:p>
            <a:r>
              <a:rPr lang="en-US" sz="4000" dirty="0"/>
              <a:t>Determining the number or hours of skilled and unskilled care is typically by reference to a SNAT and ADL Tools</a:t>
            </a:r>
          </a:p>
          <a:p>
            <a:endParaRPr lang="en-US" dirty="0"/>
          </a:p>
        </p:txBody>
      </p:sp>
    </p:spTree>
    <p:extLst>
      <p:ext uri="{BB962C8B-B14F-4D97-AF65-F5344CB8AC3E}">
        <p14:creationId xmlns:p14="http://schemas.microsoft.com/office/powerpoint/2010/main" val="4112204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48BD7DD5-A5E9-3E9C-4101-E7E49F17C154}"/>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377A522A-D719-0B9D-D4F0-7DC9B9201614}"/>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2A5E0A95-EA42-676A-0C32-EBA849573FB2}"/>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A3E6CE0E-FA58-5632-0C27-581155DB538A}"/>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094E9A64-965F-6CCD-525F-A492C4A91BA9}"/>
              </a:ext>
            </a:extLst>
          </p:cNvPr>
          <p:cNvSpPr>
            <a:spLocks noGrp="1"/>
          </p:cNvSpPr>
          <p:nvPr>
            <p:ph type="title"/>
          </p:nvPr>
        </p:nvSpPr>
        <p:spPr>
          <a:xfrm>
            <a:off x="3962400" y="264203"/>
            <a:ext cx="8229600" cy="1143000"/>
          </a:xfrm>
        </p:spPr>
        <p:txBody>
          <a:bodyPr/>
          <a:lstStyle/>
          <a:p>
            <a:r>
              <a:rPr lang="en-US" b="1" dirty="0"/>
              <a:t>Paid Caregiving, What changed?</a:t>
            </a:r>
          </a:p>
        </p:txBody>
      </p:sp>
      <p:sp>
        <p:nvSpPr>
          <p:cNvPr id="15" name="Content Placeholder 14">
            <a:extLst>
              <a:ext uri="{FF2B5EF4-FFF2-40B4-BE49-F238E27FC236}">
                <a16:creationId xmlns:a16="http://schemas.microsoft.com/office/drawing/2014/main" id="{4F9F1FFB-9123-852C-A994-388854C97535}"/>
              </a:ext>
            </a:extLst>
          </p:cNvPr>
          <p:cNvSpPr>
            <a:spLocks noGrp="1"/>
          </p:cNvSpPr>
          <p:nvPr>
            <p:ph idx="1"/>
          </p:nvPr>
        </p:nvSpPr>
        <p:spPr>
          <a:xfrm>
            <a:off x="457200" y="1600200"/>
            <a:ext cx="17526000" cy="6459263"/>
          </a:xfrm>
        </p:spPr>
        <p:txBody>
          <a:bodyPr>
            <a:normAutofit lnSpcReduction="10000"/>
          </a:bodyPr>
          <a:lstStyle/>
          <a:p>
            <a:r>
              <a:rPr lang="en-US" sz="3600" dirty="0"/>
              <a:t>TennCare cannot prohibit otherwise qualified individuals from being employed as caregivers based upon family relationship, living in the home with the person receiving services, or being a conservator/guardian of the person receiving services </a:t>
            </a:r>
          </a:p>
          <a:p>
            <a:r>
              <a:rPr lang="en-US" sz="3600" dirty="0"/>
              <a:t>This rule applies to paid caregiving as well as operating a CLS or CLS-FM Model Homes</a:t>
            </a:r>
          </a:p>
          <a:p>
            <a:r>
              <a:rPr lang="en-US" sz="3600" dirty="0"/>
              <a:t>This rule applies to ECF CHOICES, CHOICES, Katie Beckett and the 1915 Waivers</a:t>
            </a:r>
          </a:p>
          <a:p>
            <a:pPr marL="0" indent="0">
              <a:buNone/>
            </a:pPr>
            <a:endParaRPr lang="en-US" sz="3600" dirty="0"/>
          </a:p>
          <a:p>
            <a:r>
              <a:rPr lang="en-US" sz="3600" dirty="0"/>
              <a:t>The following Medicaid services are also included, provided the individual is qualified to perform the service:</a:t>
            </a:r>
          </a:p>
          <a:p>
            <a:pPr lvl="0"/>
            <a:r>
              <a:rPr lang="en-US" sz="3600" dirty="0"/>
              <a:t>Private Duty Nursing</a:t>
            </a:r>
          </a:p>
          <a:p>
            <a:pPr lvl="0"/>
            <a:r>
              <a:rPr lang="en-US" sz="3600" dirty="0"/>
              <a:t>Home Health Nursing</a:t>
            </a:r>
          </a:p>
          <a:p>
            <a:pPr lvl="0"/>
            <a:r>
              <a:rPr lang="en-US" sz="3600" dirty="0"/>
              <a:t>Home Health Aide</a:t>
            </a:r>
          </a:p>
          <a:p>
            <a:endParaRPr lang="en-US" dirty="0"/>
          </a:p>
        </p:txBody>
      </p:sp>
    </p:spTree>
    <p:extLst>
      <p:ext uri="{BB962C8B-B14F-4D97-AF65-F5344CB8AC3E}">
        <p14:creationId xmlns:p14="http://schemas.microsoft.com/office/powerpoint/2010/main" val="2366343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3EE"/>
        </a:solidFill>
        <a:effectLst/>
      </p:bgPr>
    </p:bg>
    <p:spTree>
      <p:nvGrpSpPr>
        <p:cNvPr id="1" name="">
          <a:extLst>
            <a:ext uri="{FF2B5EF4-FFF2-40B4-BE49-F238E27FC236}">
              <a16:creationId xmlns:a16="http://schemas.microsoft.com/office/drawing/2014/main" id="{2F30A0B2-4BB8-B00C-C206-A706EC380128}"/>
            </a:ext>
          </a:extLst>
        </p:cNvPr>
        <p:cNvGrpSpPr/>
        <p:nvPr/>
      </p:nvGrpSpPr>
      <p:grpSpPr>
        <a:xfrm>
          <a:off x="0" y="0"/>
          <a:ext cx="0" cy="0"/>
          <a:chOff x="0" y="0"/>
          <a:chExt cx="0" cy="0"/>
        </a:xfrm>
      </p:grpSpPr>
      <p:grpSp>
        <p:nvGrpSpPr>
          <p:cNvPr id="6" name="Group 6">
            <a:extLst>
              <a:ext uri="{FF2B5EF4-FFF2-40B4-BE49-F238E27FC236}">
                <a16:creationId xmlns:a16="http://schemas.microsoft.com/office/drawing/2014/main" id="{D9EBE93A-EC4D-CAE8-DCB7-84F6504E49E8}"/>
              </a:ext>
            </a:extLst>
          </p:cNvPr>
          <p:cNvGrpSpPr/>
          <p:nvPr/>
        </p:nvGrpSpPr>
        <p:grpSpPr>
          <a:xfrm>
            <a:off x="284475" y="8823960"/>
            <a:ext cx="18288000" cy="2926080"/>
            <a:chOff x="0" y="0"/>
            <a:chExt cx="24384000" cy="3901440"/>
          </a:xfrm>
        </p:grpSpPr>
        <p:sp>
          <p:nvSpPr>
            <p:cNvPr id="7" name="Freeform 7">
              <a:extLst>
                <a:ext uri="{FF2B5EF4-FFF2-40B4-BE49-F238E27FC236}">
                  <a16:creationId xmlns:a16="http://schemas.microsoft.com/office/drawing/2014/main" id="{D1DE1A16-2067-C366-2927-AFBD550215DE}"/>
                </a:ext>
              </a:extLst>
            </p:cNvPr>
            <p:cNvSpPr/>
            <p:nvPr/>
          </p:nvSpPr>
          <p:spPr>
            <a:xfrm flipH="1">
              <a:off x="0" y="0"/>
              <a:ext cx="24384000" cy="3901440"/>
            </a:xfrm>
            <a:custGeom>
              <a:avLst/>
              <a:gdLst/>
              <a:ahLst/>
              <a:cxnLst/>
              <a:rect l="l" t="t" r="r" b="b"/>
              <a:pathLst>
                <a:path w="24384000" h="3901440">
                  <a:moveTo>
                    <a:pt x="24384000" y="0"/>
                  </a:moveTo>
                  <a:lnTo>
                    <a:pt x="0" y="0"/>
                  </a:lnTo>
                  <a:lnTo>
                    <a:pt x="0" y="3901440"/>
                  </a:lnTo>
                  <a:lnTo>
                    <a:pt x="24384000" y="3901440"/>
                  </a:lnTo>
                  <a:lnTo>
                    <a:pt x="2438400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8" name="Freeform 8">
              <a:extLst>
                <a:ext uri="{FF2B5EF4-FFF2-40B4-BE49-F238E27FC236}">
                  <a16:creationId xmlns:a16="http://schemas.microsoft.com/office/drawing/2014/main" id="{5CF85396-36E9-E9C0-C037-60A1135FD7AB}"/>
                </a:ext>
              </a:extLst>
            </p:cNvPr>
            <p:cNvSpPr/>
            <p:nvPr/>
          </p:nvSpPr>
          <p:spPr>
            <a:xfrm>
              <a:off x="20704713" y="631711"/>
              <a:ext cx="3237378" cy="1618689"/>
            </a:xfrm>
            <a:custGeom>
              <a:avLst/>
              <a:gdLst/>
              <a:ahLst/>
              <a:cxnLst/>
              <a:rect l="l" t="t" r="r" b="b"/>
              <a:pathLst>
                <a:path w="3237378" h="1618689">
                  <a:moveTo>
                    <a:pt x="0" y="0"/>
                  </a:moveTo>
                  <a:lnTo>
                    <a:pt x="3237378" y="0"/>
                  </a:lnTo>
                  <a:lnTo>
                    <a:pt x="3237378" y="1618689"/>
                  </a:lnTo>
                  <a:lnTo>
                    <a:pt x="0" y="1618689"/>
                  </a:lnTo>
                  <a:lnTo>
                    <a:pt x="0" y="0"/>
                  </a:lnTo>
                  <a:close/>
                </a:path>
              </a:pathLst>
            </a:custGeom>
            <a:blipFill>
              <a:blip r:embed="rId4"/>
              <a:stretch>
                <a:fillRect/>
              </a:stretch>
            </a:blipFill>
          </p:spPr>
          <p:txBody>
            <a:bodyPr/>
            <a:lstStyle/>
            <a:p>
              <a:endParaRPr lang="en-US" dirty="0"/>
            </a:p>
          </p:txBody>
        </p:sp>
      </p:grpSp>
      <p:sp>
        <p:nvSpPr>
          <p:cNvPr id="14" name="Title 13">
            <a:extLst>
              <a:ext uri="{FF2B5EF4-FFF2-40B4-BE49-F238E27FC236}">
                <a16:creationId xmlns:a16="http://schemas.microsoft.com/office/drawing/2014/main" id="{3DA54CFF-FEC2-A29B-CE49-1B25C945056F}"/>
              </a:ext>
            </a:extLst>
          </p:cNvPr>
          <p:cNvSpPr>
            <a:spLocks noGrp="1"/>
          </p:cNvSpPr>
          <p:nvPr>
            <p:ph type="title"/>
          </p:nvPr>
        </p:nvSpPr>
        <p:spPr/>
        <p:txBody>
          <a:bodyPr/>
          <a:lstStyle/>
          <a:p>
            <a:r>
              <a:rPr lang="en-US" b="1" dirty="0"/>
              <a:t>What the legislative change did:</a:t>
            </a:r>
          </a:p>
        </p:txBody>
      </p:sp>
      <p:sp>
        <p:nvSpPr>
          <p:cNvPr id="15" name="Content Placeholder 14">
            <a:extLst>
              <a:ext uri="{FF2B5EF4-FFF2-40B4-BE49-F238E27FC236}">
                <a16:creationId xmlns:a16="http://schemas.microsoft.com/office/drawing/2014/main" id="{065F272B-C20B-8AAE-F4EC-77726466154B}"/>
              </a:ext>
            </a:extLst>
          </p:cNvPr>
          <p:cNvSpPr>
            <a:spLocks noGrp="1"/>
          </p:cNvSpPr>
          <p:nvPr>
            <p:ph idx="1"/>
          </p:nvPr>
        </p:nvSpPr>
        <p:spPr>
          <a:xfrm>
            <a:off x="457200" y="1600200"/>
            <a:ext cx="17526000" cy="6459263"/>
          </a:xfrm>
        </p:spPr>
        <p:txBody>
          <a:bodyPr/>
          <a:lstStyle/>
          <a:p>
            <a:r>
              <a:rPr lang="en-US" dirty="0"/>
              <a:t>Clarified family members can be hired by an agency for caregiving </a:t>
            </a:r>
          </a:p>
          <a:p>
            <a:r>
              <a:rPr lang="en-US" dirty="0"/>
              <a:t>Specified the restriction on conservators and guardians</a:t>
            </a:r>
          </a:p>
          <a:p>
            <a:r>
              <a:rPr lang="en-US" dirty="0"/>
              <a:t>Specified agencies cannot impose additional restrictions on caregivers on the basis of family relationship</a:t>
            </a:r>
          </a:p>
          <a:p>
            <a:endParaRPr lang="en-US" dirty="0"/>
          </a:p>
          <a:p>
            <a:r>
              <a:rPr lang="en-US" dirty="0"/>
              <a:t>What it did </a:t>
            </a:r>
            <a:r>
              <a:rPr lang="en-US" u="sng" dirty="0"/>
              <a:t>not</a:t>
            </a:r>
            <a:r>
              <a:rPr lang="en-US" dirty="0"/>
              <a:t> do:</a:t>
            </a:r>
          </a:p>
          <a:p>
            <a:r>
              <a:rPr lang="en-US" dirty="0"/>
              <a:t>Approve HCBS services that are not already core Medicaid service or in the PCSP</a:t>
            </a:r>
          </a:p>
          <a:p>
            <a:r>
              <a:rPr lang="en-US" dirty="0"/>
              <a:t>Remove requirements for training or background checks for family members </a:t>
            </a:r>
          </a:p>
          <a:p>
            <a:r>
              <a:rPr lang="en-US" dirty="0"/>
              <a:t>Require agencies to alter policies applicable to all enrollees </a:t>
            </a:r>
          </a:p>
          <a:p>
            <a:r>
              <a:rPr lang="en-US" dirty="0"/>
              <a:t>Allow parents, guardians or conservators to be hired in Consumer Direction</a:t>
            </a:r>
          </a:p>
        </p:txBody>
      </p:sp>
    </p:spTree>
    <p:extLst>
      <p:ext uri="{BB962C8B-B14F-4D97-AF65-F5344CB8AC3E}">
        <p14:creationId xmlns:p14="http://schemas.microsoft.com/office/powerpoint/2010/main" val="3032761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e13ecbef-68d1-4573-bb2c-651fff24108b" xsi:nil="true"/>
    <lcf76f155ced4ddcb4097134ff3c332f xmlns="532f3a31-7030-4406-9939-adeb722533f1">
      <Terms xmlns="http://schemas.microsoft.com/office/infopath/2007/PartnerControls"/>
    </lcf76f155ced4ddcb4097134ff3c332f>
    <_ip_UnifiedCompliancePolicyProperties xmlns="http://schemas.microsoft.com/sharepoint/v3" xsi:nil="true"/>
    <_Flow_SignoffStatus xmlns="532f3a31-7030-4406-9939-adeb722533f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3DF94F4DFD5284C8E4B18DBACCC7C7B" ma:contentTypeVersion="22" ma:contentTypeDescription="Create a new document." ma:contentTypeScope="" ma:versionID="9f14cb6faf73e00ba1a9543adef5e0f9">
  <xsd:schema xmlns:xsd="http://www.w3.org/2001/XMLSchema" xmlns:xs="http://www.w3.org/2001/XMLSchema" xmlns:p="http://schemas.microsoft.com/office/2006/metadata/properties" xmlns:ns1="http://schemas.microsoft.com/sharepoint/v3" xmlns:ns2="532f3a31-7030-4406-9939-adeb722533f1" xmlns:ns3="e13ecbef-68d1-4573-bb2c-651fff24108b" targetNamespace="http://schemas.microsoft.com/office/2006/metadata/properties" ma:root="true" ma:fieldsID="5babf6b7a57be2d42c285765d5b6c497" ns1:_="" ns2:_="" ns3:_="">
    <xsd:import namespace="http://schemas.microsoft.com/sharepoint/v3"/>
    <xsd:import namespace="532f3a31-7030-4406-9939-adeb722533f1"/>
    <xsd:import namespace="e13ecbef-68d1-4573-bb2c-651fff24108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2f3a31-7030-4406-9939-adeb722533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13d00c5e-7eb4-4740-b670-fc1e474c65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_Flow_SignoffStatus" ma:index="27" nillable="true" ma:displayName="Sign-off status" ma:internalName="Sign_x002d_off_x0020_status">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3ecbef-68d1-4573-bb2c-651fff24108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2d4b97c-f7a9-4b10-8662-2081b1740596}" ma:internalName="TaxCatchAll" ma:showField="CatchAllData" ma:web="e13ecbef-68d1-4573-bb2c-651fff2410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E25A0B-5443-43A6-A62A-EEEBCC26CBF4}">
  <ds:schemaRefs>
    <ds:schemaRef ds:uri="http://schemas.microsoft.com/sharepoint/v3/contenttype/forms"/>
  </ds:schemaRefs>
</ds:datastoreItem>
</file>

<file path=customXml/itemProps2.xml><?xml version="1.0" encoding="utf-8"?>
<ds:datastoreItem xmlns:ds="http://schemas.openxmlformats.org/officeDocument/2006/customXml" ds:itemID="{80D5FD19-BFB6-4E6B-A633-61CFFD27F913}">
  <ds:schemaRefs>
    <ds:schemaRef ds:uri="http://schemas.microsoft.com/office/2006/metadata/properties"/>
    <ds:schemaRef ds:uri="http://schemas.microsoft.com/office/infopath/2007/PartnerControls"/>
    <ds:schemaRef ds:uri="http://schemas.microsoft.com/sharepoint/v3"/>
    <ds:schemaRef ds:uri="e13ecbef-68d1-4573-bb2c-651fff24108b"/>
    <ds:schemaRef ds:uri="532f3a31-7030-4406-9939-adeb722533f1"/>
  </ds:schemaRefs>
</ds:datastoreItem>
</file>

<file path=customXml/itemProps3.xml><?xml version="1.0" encoding="utf-8"?>
<ds:datastoreItem xmlns:ds="http://schemas.openxmlformats.org/officeDocument/2006/customXml" ds:itemID="{669D1A82-326A-4355-8687-201705C32F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32f3a31-7030-4406-9939-adeb722533f1"/>
    <ds:schemaRef ds:uri="e13ecbef-68d1-4573-bb2c-651fff2410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1676</TotalTime>
  <Words>1315</Words>
  <Application>Microsoft Office PowerPoint</Application>
  <PresentationFormat>Custom</PresentationFormat>
  <Paragraphs>123</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Open Sans Extra Bold</vt:lpstr>
      <vt:lpstr>Open Sans 1 Bold</vt:lpstr>
      <vt:lpstr>Aptos</vt:lpstr>
      <vt:lpstr>Office Theme</vt:lpstr>
      <vt:lpstr>PowerPoint Presentation</vt:lpstr>
      <vt:lpstr>PowerPoint Presentation</vt:lpstr>
      <vt:lpstr>TERMINOLOGY </vt:lpstr>
      <vt:lpstr>CORE MEDICAID HCBS</vt:lpstr>
      <vt:lpstr>Unskilled HCBS Care</vt:lpstr>
      <vt:lpstr>Other HCBS Supports </vt:lpstr>
      <vt:lpstr>PERSON CENTERED SUPPORT PLAN</vt:lpstr>
      <vt:lpstr>Paid Caregiving, What changed?</vt:lpstr>
      <vt:lpstr>What the legislative change did:</vt:lpstr>
      <vt:lpstr>Language that must be included in the Conservatorship/Guardianship </vt:lpstr>
      <vt:lpstr>Tax Considerations</vt:lpstr>
      <vt:lpstr>Pitfalls in Paid Caregiving</vt:lpstr>
      <vt:lpstr>Pitfalls in Paid Caregiving (cont.)</vt:lpstr>
      <vt:lpstr>Opportunities for Advocacy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Powerpoint Template</dc:title>
  <cp:lastModifiedBy>Emily Jenkins</cp:lastModifiedBy>
  <cp:revision>1</cp:revision>
  <dcterms:created xsi:type="dcterms:W3CDTF">2006-08-16T00:00:00Z</dcterms:created>
  <dcterms:modified xsi:type="dcterms:W3CDTF">2026-08-11T21:05:10Z</dcterms:modified>
  <dc:identifier>DAGrklZaX_k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0x010100A3DF94F4DFD5284C8E4B18DBACCC7C7B</vt:lpwstr>
  </property>
</Properties>
</file>