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17" r:id="rId5"/>
    <p:sldMasterId id="2147483718" r:id="rId6"/>
    <p:sldMasterId id="2147483719" r:id="rId7"/>
    <p:sldMasterId id="2147483720" r:id="rId8"/>
  </p:sldMasterIdLst>
  <p:notesMasterIdLst>
    <p:notesMasterId r:id="rId9"/>
  </p:notes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 id="291" r:id="rId45"/>
    <p:sldId id="292" r:id="rId46"/>
    <p:sldId id="293" r:id="rId47"/>
    <p:sldId id="294" r:id="rId48"/>
    <p:sldId id="295" r:id="rId49"/>
    <p:sldId id="296" r:id="rId50"/>
    <p:sldId id="297" r:id="rId51"/>
    <p:sldId id="298" r:id="rId52"/>
    <p:sldId id="299" r:id="rId53"/>
    <p:sldId id="300" r:id="rId54"/>
    <p:sldId id="301" r:id="rId55"/>
    <p:sldId id="302" r:id="rId56"/>
    <p:sldId id="303" r:id="rId57"/>
    <p:sldId id="304" r:id="rId58"/>
    <p:sldId id="305" r:id="rId59"/>
    <p:sldId id="306" r:id="rId60"/>
    <p:sldId id="307" r:id="rId61"/>
    <p:sldId id="308" r:id="rId62"/>
    <p:sldId id="309" r:id="rId63"/>
    <p:sldId id="310" r:id="rId64"/>
    <p:sldId id="311" r:id="rId65"/>
  </p:sldIdLst>
  <p:sldSz cy="5143500" cx="9144000"/>
  <p:notesSz cx="6858000" cy="9144000"/>
  <p:embeddedFontLst>
    <p:embeddedFont>
      <p:font typeface="Anton"/>
      <p:regular r:id="rId66"/>
    </p:embeddedFont>
    <p:embeddedFont>
      <p:font typeface="Oxygen"/>
      <p:regular r:id="rId67"/>
      <p:bold r:id="rId68"/>
    </p:embeddedFont>
    <p:embeddedFont>
      <p:font typeface="Proxima Nova"/>
      <p:regular r:id="rId69"/>
      <p:bold r:id="rId70"/>
      <p:italic r:id="rId71"/>
      <p:boldItalic r:id="rId72"/>
    </p:embeddedFont>
    <p:embeddedFont>
      <p:font typeface="Abril Fatface"/>
      <p:regular r:id="rId73"/>
    </p:embeddedFont>
    <p:embeddedFont>
      <p:font typeface="Poppins"/>
      <p:regular r:id="rId74"/>
      <p:bold r:id="rId75"/>
      <p:italic r:id="rId76"/>
      <p:boldItalic r:id="rId77"/>
    </p:embeddedFont>
    <p:embeddedFont>
      <p:font typeface="Barlow Condensed"/>
      <p:regular r:id="rId78"/>
      <p:bold r:id="rId79"/>
      <p:italic r:id="rId80"/>
      <p:boldItalic r:id="rId81"/>
    </p:embeddedFont>
    <p:embeddedFont>
      <p:font typeface="Google Sans"/>
      <p:regular r:id="rId82"/>
      <p:bold r:id="rId83"/>
      <p:italic r:id="rId84"/>
      <p:boldItalic r:id="rId85"/>
    </p:embeddedFont>
    <p:embeddedFont>
      <p:font typeface="Didact Gothic"/>
      <p:regular r:id="rId86"/>
    </p:embeddedFont>
    <p:embeddedFont>
      <p:font typeface="Proxima Nova Semibold"/>
      <p:regular r:id="rId87"/>
      <p:bold r:id="rId88"/>
      <p:boldItalic r:id="rId89"/>
    </p:embeddedFont>
    <p:embeddedFont>
      <p:font typeface="Hind Siliguri"/>
      <p:regular r:id="rId90"/>
      <p:bold r:id="rId91"/>
    </p:embeddedFont>
    <p:embeddedFont>
      <p:font typeface="Homemade Apple"/>
      <p:regular r:id="rId9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125">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DBF53A2-FEA4-4E32-9329-F4B89E267065}">
  <a:tblStyle styleId="{5DBF53A2-FEA4-4E32-9329-F4B89E26706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25"/>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1.xml"/><Relationship Id="rId84" Type="http://schemas.openxmlformats.org/officeDocument/2006/relationships/font" Target="fonts/GoogleSans-italic.fntdata"/><Relationship Id="rId83" Type="http://schemas.openxmlformats.org/officeDocument/2006/relationships/font" Target="fonts/GoogleSans-bold.fntdata"/><Relationship Id="rId42" Type="http://schemas.openxmlformats.org/officeDocument/2006/relationships/slide" Target="slides/slide33.xml"/><Relationship Id="rId86" Type="http://schemas.openxmlformats.org/officeDocument/2006/relationships/font" Target="fonts/DidactGothic-regular.fntdata"/><Relationship Id="rId41" Type="http://schemas.openxmlformats.org/officeDocument/2006/relationships/slide" Target="slides/slide32.xml"/><Relationship Id="rId85" Type="http://schemas.openxmlformats.org/officeDocument/2006/relationships/font" Target="fonts/GoogleSans-boldItalic.fntdata"/><Relationship Id="rId44" Type="http://schemas.openxmlformats.org/officeDocument/2006/relationships/slide" Target="slides/slide35.xml"/><Relationship Id="rId88" Type="http://schemas.openxmlformats.org/officeDocument/2006/relationships/font" Target="fonts/ProximaNovaSemibold-bold.fntdata"/><Relationship Id="rId43" Type="http://schemas.openxmlformats.org/officeDocument/2006/relationships/slide" Target="slides/slide34.xml"/><Relationship Id="rId87" Type="http://schemas.openxmlformats.org/officeDocument/2006/relationships/font" Target="fonts/ProximaNovaSemibold-regular.fntdata"/><Relationship Id="rId46" Type="http://schemas.openxmlformats.org/officeDocument/2006/relationships/slide" Target="slides/slide37.xml"/><Relationship Id="rId45" Type="http://schemas.openxmlformats.org/officeDocument/2006/relationships/slide" Target="slides/slide36.xml"/><Relationship Id="rId89" Type="http://schemas.openxmlformats.org/officeDocument/2006/relationships/font" Target="fonts/ProximaNovaSemibold-boldItalic.fntdata"/><Relationship Id="rId80" Type="http://schemas.openxmlformats.org/officeDocument/2006/relationships/font" Target="fonts/BarlowCondensed-italic.fntdata"/><Relationship Id="rId82" Type="http://schemas.openxmlformats.org/officeDocument/2006/relationships/font" Target="fonts/GoogleSans-regular.fntdata"/><Relationship Id="rId81" Type="http://schemas.openxmlformats.org/officeDocument/2006/relationships/font" Target="fonts/BarlowCondensed-boldItalic.fntdata"/><Relationship Id="rId1" Type="http://schemas.openxmlformats.org/officeDocument/2006/relationships/theme" Target="theme/theme4.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notesMaster" Target="notesMasters/notesMaster1.xml"/><Relationship Id="rId48" Type="http://schemas.openxmlformats.org/officeDocument/2006/relationships/slide" Target="slides/slide39.xml"/><Relationship Id="rId47" Type="http://schemas.openxmlformats.org/officeDocument/2006/relationships/slide" Target="slides/slide38.xml"/><Relationship Id="rId49" Type="http://schemas.openxmlformats.org/officeDocument/2006/relationships/slide" Target="slides/slide40.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slideMaster" Target="slideMasters/slideMaster4.xml"/><Relationship Id="rId73" Type="http://schemas.openxmlformats.org/officeDocument/2006/relationships/font" Target="fonts/AbrilFatface-regular.fntdata"/><Relationship Id="rId72" Type="http://schemas.openxmlformats.org/officeDocument/2006/relationships/font" Target="fonts/ProximaNova-boldItalic.fntdata"/><Relationship Id="rId31" Type="http://schemas.openxmlformats.org/officeDocument/2006/relationships/slide" Target="slides/slide22.xml"/><Relationship Id="rId75" Type="http://schemas.openxmlformats.org/officeDocument/2006/relationships/font" Target="fonts/Poppins-bold.fntdata"/><Relationship Id="rId30" Type="http://schemas.openxmlformats.org/officeDocument/2006/relationships/slide" Target="slides/slide21.xml"/><Relationship Id="rId74" Type="http://schemas.openxmlformats.org/officeDocument/2006/relationships/font" Target="fonts/Poppins-regular.fntdata"/><Relationship Id="rId33" Type="http://schemas.openxmlformats.org/officeDocument/2006/relationships/slide" Target="slides/slide24.xml"/><Relationship Id="rId77" Type="http://schemas.openxmlformats.org/officeDocument/2006/relationships/font" Target="fonts/Poppins-boldItalic.fntdata"/><Relationship Id="rId32" Type="http://schemas.openxmlformats.org/officeDocument/2006/relationships/slide" Target="slides/slide23.xml"/><Relationship Id="rId76" Type="http://schemas.openxmlformats.org/officeDocument/2006/relationships/font" Target="fonts/Poppins-italic.fntdata"/><Relationship Id="rId35" Type="http://schemas.openxmlformats.org/officeDocument/2006/relationships/slide" Target="slides/slide26.xml"/><Relationship Id="rId79" Type="http://schemas.openxmlformats.org/officeDocument/2006/relationships/font" Target="fonts/BarlowCondensed-bold.fntdata"/><Relationship Id="rId34" Type="http://schemas.openxmlformats.org/officeDocument/2006/relationships/slide" Target="slides/slide25.xml"/><Relationship Id="rId78" Type="http://schemas.openxmlformats.org/officeDocument/2006/relationships/font" Target="fonts/BarlowCondensed-regular.fntdata"/><Relationship Id="rId71" Type="http://schemas.openxmlformats.org/officeDocument/2006/relationships/font" Target="fonts/ProximaNova-italic.fntdata"/><Relationship Id="rId70" Type="http://schemas.openxmlformats.org/officeDocument/2006/relationships/font" Target="fonts/ProximaNova-bold.fntdata"/><Relationship Id="rId37" Type="http://schemas.openxmlformats.org/officeDocument/2006/relationships/slide" Target="slides/slide28.xml"/><Relationship Id="rId36" Type="http://schemas.openxmlformats.org/officeDocument/2006/relationships/slide" Target="slides/slide27.xml"/><Relationship Id="rId39" Type="http://schemas.openxmlformats.org/officeDocument/2006/relationships/slide" Target="slides/slide30.xml"/><Relationship Id="rId38" Type="http://schemas.openxmlformats.org/officeDocument/2006/relationships/slide" Target="slides/slide29.xml"/><Relationship Id="rId62" Type="http://schemas.openxmlformats.org/officeDocument/2006/relationships/slide" Target="slides/slide53.xml"/><Relationship Id="rId61" Type="http://schemas.openxmlformats.org/officeDocument/2006/relationships/slide" Target="slides/slide52.xml"/><Relationship Id="rId20" Type="http://schemas.openxmlformats.org/officeDocument/2006/relationships/slide" Target="slides/slide11.xml"/><Relationship Id="rId64" Type="http://schemas.openxmlformats.org/officeDocument/2006/relationships/slide" Target="slides/slide55.xml"/><Relationship Id="rId63" Type="http://schemas.openxmlformats.org/officeDocument/2006/relationships/slide" Target="slides/slide54.xml"/><Relationship Id="rId22" Type="http://schemas.openxmlformats.org/officeDocument/2006/relationships/slide" Target="slides/slide13.xml"/><Relationship Id="rId66" Type="http://schemas.openxmlformats.org/officeDocument/2006/relationships/font" Target="fonts/Anton-regular.fntdata"/><Relationship Id="rId21" Type="http://schemas.openxmlformats.org/officeDocument/2006/relationships/slide" Target="slides/slide12.xml"/><Relationship Id="rId65" Type="http://schemas.openxmlformats.org/officeDocument/2006/relationships/slide" Target="slides/slide56.xml"/><Relationship Id="rId24" Type="http://schemas.openxmlformats.org/officeDocument/2006/relationships/slide" Target="slides/slide15.xml"/><Relationship Id="rId68" Type="http://schemas.openxmlformats.org/officeDocument/2006/relationships/font" Target="fonts/Oxygen-bold.fntdata"/><Relationship Id="rId23" Type="http://schemas.openxmlformats.org/officeDocument/2006/relationships/slide" Target="slides/slide14.xml"/><Relationship Id="rId67" Type="http://schemas.openxmlformats.org/officeDocument/2006/relationships/font" Target="fonts/Oxygen-regular.fntdata"/><Relationship Id="rId60" Type="http://schemas.openxmlformats.org/officeDocument/2006/relationships/slide" Target="slides/slide51.xml"/><Relationship Id="rId26" Type="http://schemas.openxmlformats.org/officeDocument/2006/relationships/slide" Target="slides/slide17.xml"/><Relationship Id="rId25" Type="http://schemas.openxmlformats.org/officeDocument/2006/relationships/slide" Target="slides/slide16.xml"/><Relationship Id="rId69" Type="http://schemas.openxmlformats.org/officeDocument/2006/relationships/font" Target="fonts/ProximaNova-regular.fntdata"/><Relationship Id="rId28" Type="http://schemas.openxmlformats.org/officeDocument/2006/relationships/slide" Target="slides/slide19.xml"/><Relationship Id="rId27" Type="http://schemas.openxmlformats.org/officeDocument/2006/relationships/slide" Target="slides/slide18.xml"/><Relationship Id="rId29" Type="http://schemas.openxmlformats.org/officeDocument/2006/relationships/slide" Target="slides/slide20.xml"/><Relationship Id="rId51" Type="http://schemas.openxmlformats.org/officeDocument/2006/relationships/slide" Target="slides/slide42.xml"/><Relationship Id="rId50" Type="http://schemas.openxmlformats.org/officeDocument/2006/relationships/slide" Target="slides/slide41.xml"/><Relationship Id="rId53" Type="http://schemas.openxmlformats.org/officeDocument/2006/relationships/slide" Target="slides/slide44.xml"/><Relationship Id="rId52" Type="http://schemas.openxmlformats.org/officeDocument/2006/relationships/slide" Target="slides/slide43.xml"/><Relationship Id="rId11" Type="http://schemas.openxmlformats.org/officeDocument/2006/relationships/slide" Target="slides/slide2.xml"/><Relationship Id="rId55" Type="http://schemas.openxmlformats.org/officeDocument/2006/relationships/slide" Target="slides/slide46.xml"/><Relationship Id="rId10" Type="http://schemas.openxmlformats.org/officeDocument/2006/relationships/slide" Target="slides/slide1.xml"/><Relationship Id="rId54" Type="http://schemas.openxmlformats.org/officeDocument/2006/relationships/slide" Target="slides/slide45.xml"/><Relationship Id="rId13" Type="http://schemas.openxmlformats.org/officeDocument/2006/relationships/slide" Target="slides/slide4.xml"/><Relationship Id="rId57" Type="http://schemas.openxmlformats.org/officeDocument/2006/relationships/slide" Target="slides/slide48.xml"/><Relationship Id="rId12" Type="http://schemas.openxmlformats.org/officeDocument/2006/relationships/slide" Target="slides/slide3.xml"/><Relationship Id="rId56" Type="http://schemas.openxmlformats.org/officeDocument/2006/relationships/slide" Target="slides/slide47.xml"/><Relationship Id="rId91" Type="http://schemas.openxmlformats.org/officeDocument/2006/relationships/font" Target="fonts/HindSiliguri-bold.fntdata"/><Relationship Id="rId90" Type="http://schemas.openxmlformats.org/officeDocument/2006/relationships/font" Target="fonts/HindSiliguri-regular.fntdata"/><Relationship Id="rId92" Type="http://schemas.openxmlformats.org/officeDocument/2006/relationships/font" Target="fonts/HomemadeApple-regular.fntdata"/><Relationship Id="rId15" Type="http://schemas.openxmlformats.org/officeDocument/2006/relationships/slide" Target="slides/slide6.xml"/><Relationship Id="rId59" Type="http://schemas.openxmlformats.org/officeDocument/2006/relationships/slide" Target="slides/slide50.xml"/><Relationship Id="rId14" Type="http://schemas.openxmlformats.org/officeDocument/2006/relationships/slide" Target="slides/slide5.xml"/><Relationship Id="rId58" Type="http://schemas.openxmlformats.org/officeDocument/2006/relationships/slide" Target="slides/slide49.xml"/><Relationship Id="rId17" Type="http://schemas.openxmlformats.org/officeDocument/2006/relationships/slide" Target="slides/slide8.xml"/><Relationship Id="rId16" Type="http://schemas.openxmlformats.org/officeDocument/2006/relationships/slide" Target="slides/slide7.xml"/><Relationship Id="rId19" Type="http://schemas.openxmlformats.org/officeDocument/2006/relationships/slide" Target="slides/slide10.xml"/><Relationship Id="rId18"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95" name="Shape 8795"/>
        <p:cNvGrpSpPr/>
        <p:nvPr/>
      </p:nvGrpSpPr>
      <p:grpSpPr>
        <a:xfrm>
          <a:off x="0" y="0"/>
          <a:ext cx="0" cy="0"/>
          <a:chOff x="0" y="0"/>
          <a:chExt cx="0" cy="0"/>
        </a:xfrm>
      </p:grpSpPr>
      <p:sp>
        <p:nvSpPr>
          <p:cNvPr id="8796" name="Google Shape;8796;g3ab422c5acb_12_79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97" name="Google Shape;8797;g3ab422c5acb_12_79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8" name="Shape 8898"/>
        <p:cNvGrpSpPr/>
        <p:nvPr/>
      </p:nvGrpSpPr>
      <p:grpSpPr>
        <a:xfrm>
          <a:off x="0" y="0"/>
          <a:ext cx="0" cy="0"/>
          <a:chOff x="0" y="0"/>
          <a:chExt cx="0" cy="0"/>
        </a:xfrm>
      </p:grpSpPr>
      <p:sp>
        <p:nvSpPr>
          <p:cNvPr id="8899" name="Google Shape;8899;g3f15dd9e90c_0_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900" name="Google Shape;8900;g3f15dd9e90c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05" name="Shape 8905"/>
        <p:cNvGrpSpPr/>
        <p:nvPr/>
      </p:nvGrpSpPr>
      <p:grpSpPr>
        <a:xfrm>
          <a:off x="0" y="0"/>
          <a:ext cx="0" cy="0"/>
          <a:chOff x="0" y="0"/>
          <a:chExt cx="0" cy="0"/>
        </a:xfrm>
      </p:grpSpPr>
      <p:sp>
        <p:nvSpPr>
          <p:cNvPr id="8906" name="Google Shape;8906;g3f15dd9e90c_0_3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907" name="Google Shape;8907;g3f15dd9e90c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12" name="Shape 8912"/>
        <p:cNvGrpSpPr/>
        <p:nvPr/>
      </p:nvGrpSpPr>
      <p:grpSpPr>
        <a:xfrm>
          <a:off x="0" y="0"/>
          <a:ext cx="0" cy="0"/>
          <a:chOff x="0" y="0"/>
          <a:chExt cx="0" cy="0"/>
        </a:xfrm>
      </p:grpSpPr>
      <p:sp>
        <p:nvSpPr>
          <p:cNvPr id="8913" name="Google Shape;8913;g3f15dd9e90c_0_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914" name="Google Shape;8914;g3f15dd9e90c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19" name="Shape 8919"/>
        <p:cNvGrpSpPr/>
        <p:nvPr/>
      </p:nvGrpSpPr>
      <p:grpSpPr>
        <a:xfrm>
          <a:off x="0" y="0"/>
          <a:ext cx="0" cy="0"/>
          <a:chOff x="0" y="0"/>
          <a:chExt cx="0" cy="0"/>
        </a:xfrm>
      </p:grpSpPr>
      <p:sp>
        <p:nvSpPr>
          <p:cNvPr id="8920" name="Google Shape;8920;g3ab422c5acb_12_149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21" name="Google Shape;8921;g3ab422c5acb_12_149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26" name="Shape 8926"/>
        <p:cNvGrpSpPr/>
        <p:nvPr/>
      </p:nvGrpSpPr>
      <p:grpSpPr>
        <a:xfrm>
          <a:off x="0" y="0"/>
          <a:ext cx="0" cy="0"/>
          <a:chOff x="0" y="0"/>
          <a:chExt cx="0" cy="0"/>
        </a:xfrm>
      </p:grpSpPr>
      <p:sp>
        <p:nvSpPr>
          <p:cNvPr id="8927" name="Google Shape;8927;g3310d932a45_0_36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28" name="Google Shape;8928;g3310d932a45_0_36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37" name="Shape 8937"/>
        <p:cNvGrpSpPr/>
        <p:nvPr/>
      </p:nvGrpSpPr>
      <p:grpSpPr>
        <a:xfrm>
          <a:off x="0" y="0"/>
          <a:ext cx="0" cy="0"/>
          <a:chOff x="0" y="0"/>
          <a:chExt cx="0" cy="0"/>
        </a:xfrm>
      </p:grpSpPr>
      <p:sp>
        <p:nvSpPr>
          <p:cNvPr id="8938" name="Google Shape;8938;g3ab422c5acb_12_149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39" name="Google Shape;8939;g3ab422c5acb_12_149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44" name="Shape 8944"/>
        <p:cNvGrpSpPr/>
        <p:nvPr/>
      </p:nvGrpSpPr>
      <p:grpSpPr>
        <a:xfrm>
          <a:off x="0" y="0"/>
          <a:ext cx="0" cy="0"/>
          <a:chOff x="0" y="0"/>
          <a:chExt cx="0" cy="0"/>
        </a:xfrm>
      </p:grpSpPr>
      <p:sp>
        <p:nvSpPr>
          <p:cNvPr id="8945" name="Google Shape;8945;g3b427cca7d9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46" name="Google Shape;8946;g3b427cca7d9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51" name="Shape 8951"/>
        <p:cNvGrpSpPr/>
        <p:nvPr/>
      </p:nvGrpSpPr>
      <p:grpSpPr>
        <a:xfrm>
          <a:off x="0" y="0"/>
          <a:ext cx="0" cy="0"/>
          <a:chOff x="0" y="0"/>
          <a:chExt cx="0" cy="0"/>
        </a:xfrm>
      </p:grpSpPr>
      <p:sp>
        <p:nvSpPr>
          <p:cNvPr id="8952" name="Google Shape;8952;g3b427cca7d9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53" name="Google Shape;8953;g3b427cca7d9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58" name="Shape 8958"/>
        <p:cNvGrpSpPr/>
        <p:nvPr/>
      </p:nvGrpSpPr>
      <p:grpSpPr>
        <a:xfrm>
          <a:off x="0" y="0"/>
          <a:ext cx="0" cy="0"/>
          <a:chOff x="0" y="0"/>
          <a:chExt cx="0" cy="0"/>
        </a:xfrm>
      </p:grpSpPr>
      <p:sp>
        <p:nvSpPr>
          <p:cNvPr id="8959" name="Google Shape;8959;g3b427cca7d9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60" name="Google Shape;8960;g3b427cca7d9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64" name="Shape 8964"/>
        <p:cNvGrpSpPr/>
        <p:nvPr/>
      </p:nvGrpSpPr>
      <p:grpSpPr>
        <a:xfrm>
          <a:off x="0" y="0"/>
          <a:ext cx="0" cy="0"/>
          <a:chOff x="0" y="0"/>
          <a:chExt cx="0" cy="0"/>
        </a:xfrm>
      </p:grpSpPr>
      <p:sp>
        <p:nvSpPr>
          <p:cNvPr id="8965" name="Google Shape;8965;g3b427cca7d9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66" name="Google Shape;8966;g3b427cca7d9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6" name="Shape 8806"/>
        <p:cNvGrpSpPr/>
        <p:nvPr/>
      </p:nvGrpSpPr>
      <p:grpSpPr>
        <a:xfrm>
          <a:off x="0" y="0"/>
          <a:ext cx="0" cy="0"/>
          <a:chOff x="0" y="0"/>
          <a:chExt cx="0" cy="0"/>
        </a:xfrm>
      </p:grpSpPr>
      <p:sp>
        <p:nvSpPr>
          <p:cNvPr id="8807" name="Google Shape;8807;g3ab422c5acb_12_79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08" name="Google Shape;8808;g3ab422c5acb_12_79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71" name="Shape 8971"/>
        <p:cNvGrpSpPr/>
        <p:nvPr/>
      </p:nvGrpSpPr>
      <p:grpSpPr>
        <a:xfrm>
          <a:off x="0" y="0"/>
          <a:ext cx="0" cy="0"/>
          <a:chOff x="0" y="0"/>
          <a:chExt cx="0" cy="0"/>
        </a:xfrm>
      </p:grpSpPr>
      <p:sp>
        <p:nvSpPr>
          <p:cNvPr id="8972" name="Google Shape;8972;g3b427cca7d9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73" name="Google Shape;8973;g3b427cca7d9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76" name="Shape 8976"/>
        <p:cNvGrpSpPr/>
        <p:nvPr/>
      </p:nvGrpSpPr>
      <p:grpSpPr>
        <a:xfrm>
          <a:off x="0" y="0"/>
          <a:ext cx="0" cy="0"/>
          <a:chOff x="0" y="0"/>
          <a:chExt cx="0" cy="0"/>
        </a:xfrm>
      </p:grpSpPr>
      <p:sp>
        <p:nvSpPr>
          <p:cNvPr id="8977" name="Google Shape;8977;g3b427cca7d9_0_210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78" name="Google Shape;8978;g3b427cca7d9_0_210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Web Slide</a:t>
            </a:r>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84" name="Shape 8984"/>
        <p:cNvGrpSpPr/>
        <p:nvPr/>
      </p:nvGrpSpPr>
      <p:grpSpPr>
        <a:xfrm>
          <a:off x="0" y="0"/>
          <a:ext cx="0" cy="0"/>
          <a:chOff x="0" y="0"/>
          <a:chExt cx="0" cy="0"/>
        </a:xfrm>
      </p:grpSpPr>
      <p:sp>
        <p:nvSpPr>
          <p:cNvPr id="8985" name="Google Shape;8985;g3ecfb4e9a7c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86" name="Google Shape;8986;g3ecfb4e9a7c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0" name="Shape 8990"/>
        <p:cNvGrpSpPr/>
        <p:nvPr/>
      </p:nvGrpSpPr>
      <p:grpSpPr>
        <a:xfrm>
          <a:off x="0" y="0"/>
          <a:ext cx="0" cy="0"/>
          <a:chOff x="0" y="0"/>
          <a:chExt cx="0" cy="0"/>
        </a:xfrm>
      </p:grpSpPr>
      <p:sp>
        <p:nvSpPr>
          <p:cNvPr id="8991" name="Google Shape;8991;g3b427cca7d9_0_210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92" name="Google Shape;8992;g3b427cca7d9_0_210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96" name="Shape 8996"/>
        <p:cNvGrpSpPr/>
        <p:nvPr/>
      </p:nvGrpSpPr>
      <p:grpSpPr>
        <a:xfrm>
          <a:off x="0" y="0"/>
          <a:ext cx="0" cy="0"/>
          <a:chOff x="0" y="0"/>
          <a:chExt cx="0" cy="0"/>
        </a:xfrm>
      </p:grpSpPr>
      <p:sp>
        <p:nvSpPr>
          <p:cNvPr id="8997" name="Google Shape;8997;g3ecfb4e9a7c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98" name="Google Shape;8998;g3ecfb4e9a7c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02" name="Shape 9002"/>
        <p:cNvGrpSpPr/>
        <p:nvPr/>
      </p:nvGrpSpPr>
      <p:grpSpPr>
        <a:xfrm>
          <a:off x="0" y="0"/>
          <a:ext cx="0" cy="0"/>
          <a:chOff x="0" y="0"/>
          <a:chExt cx="0" cy="0"/>
        </a:xfrm>
      </p:grpSpPr>
      <p:sp>
        <p:nvSpPr>
          <p:cNvPr id="9003" name="Google Shape;9003;g3b427cca7d9_0_210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04" name="Google Shape;9004;g3b427cca7d9_0_210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07" name="Shape 9007"/>
        <p:cNvGrpSpPr/>
        <p:nvPr/>
      </p:nvGrpSpPr>
      <p:grpSpPr>
        <a:xfrm>
          <a:off x="0" y="0"/>
          <a:ext cx="0" cy="0"/>
          <a:chOff x="0" y="0"/>
          <a:chExt cx="0" cy="0"/>
        </a:xfrm>
      </p:grpSpPr>
      <p:sp>
        <p:nvSpPr>
          <p:cNvPr id="9008" name="Google Shape;9008;g3b427cca7d9_0_210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09" name="Google Shape;9009;g3b427cca7d9_0_210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12" name="Shape 9012"/>
        <p:cNvGrpSpPr/>
        <p:nvPr/>
      </p:nvGrpSpPr>
      <p:grpSpPr>
        <a:xfrm>
          <a:off x="0" y="0"/>
          <a:ext cx="0" cy="0"/>
          <a:chOff x="0" y="0"/>
          <a:chExt cx="0" cy="0"/>
        </a:xfrm>
      </p:grpSpPr>
      <p:sp>
        <p:nvSpPr>
          <p:cNvPr id="9013" name="Google Shape;9013;g3b427cca7d9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14" name="Google Shape;9014;g3b427cca7d9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23" name="Shape 9023"/>
        <p:cNvGrpSpPr/>
        <p:nvPr/>
      </p:nvGrpSpPr>
      <p:grpSpPr>
        <a:xfrm>
          <a:off x="0" y="0"/>
          <a:ext cx="0" cy="0"/>
          <a:chOff x="0" y="0"/>
          <a:chExt cx="0" cy="0"/>
        </a:xfrm>
      </p:grpSpPr>
      <p:sp>
        <p:nvSpPr>
          <p:cNvPr id="9024" name="Google Shape;9024;g3b427cca7d9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25" name="Google Shape;9025;g3b427cca7d9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29" name="Shape 9029"/>
        <p:cNvGrpSpPr/>
        <p:nvPr/>
      </p:nvGrpSpPr>
      <p:grpSpPr>
        <a:xfrm>
          <a:off x="0" y="0"/>
          <a:ext cx="0" cy="0"/>
          <a:chOff x="0" y="0"/>
          <a:chExt cx="0" cy="0"/>
        </a:xfrm>
      </p:grpSpPr>
      <p:sp>
        <p:nvSpPr>
          <p:cNvPr id="9030" name="Google Shape;9030;g3b427cca7d9_0_139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31" name="Google Shape;9031;g3b427cca7d9_0_139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45" name="Shape 8845"/>
        <p:cNvGrpSpPr/>
        <p:nvPr/>
      </p:nvGrpSpPr>
      <p:grpSpPr>
        <a:xfrm>
          <a:off x="0" y="0"/>
          <a:ext cx="0" cy="0"/>
          <a:chOff x="0" y="0"/>
          <a:chExt cx="0" cy="0"/>
        </a:xfrm>
      </p:grpSpPr>
      <p:sp>
        <p:nvSpPr>
          <p:cNvPr id="8846" name="Google Shape;8846;g3ab422c5acb_12_80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47" name="Google Shape;8847;g3ab422c5acb_12_80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36" name="Shape 9036"/>
        <p:cNvGrpSpPr/>
        <p:nvPr/>
      </p:nvGrpSpPr>
      <p:grpSpPr>
        <a:xfrm>
          <a:off x="0" y="0"/>
          <a:ext cx="0" cy="0"/>
          <a:chOff x="0" y="0"/>
          <a:chExt cx="0" cy="0"/>
        </a:xfrm>
      </p:grpSpPr>
      <p:sp>
        <p:nvSpPr>
          <p:cNvPr id="9037" name="Google Shape;9037;g3b427cca7d9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38" name="Google Shape;9038;g3b427cca7d9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43" name="Shape 9043"/>
        <p:cNvGrpSpPr/>
        <p:nvPr/>
      </p:nvGrpSpPr>
      <p:grpSpPr>
        <a:xfrm>
          <a:off x="0" y="0"/>
          <a:ext cx="0" cy="0"/>
          <a:chOff x="0" y="0"/>
          <a:chExt cx="0" cy="0"/>
        </a:xfrm>
      </p:grpSpPr>
      <p:sp>
        <p:nvSpPr>
          <p:cNvPr id="9044" name="Google Shape;9044;g3b427cca7d9_0_210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45" name="Google Shape;9045;g3b427cca7d9_0_210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48" name="Shape 9048"/>
        <p:cNvGrpSpPr/>
        <p:nvPr/>
      </p:nvGrpSpPr>
      <p:grpSpPr>
        <a:xfrm>
          <a:off x="0" y="0"/>
          <a:ext cx="0" cy="0"/>
          <a:chOff x="0" y="0"/>
          <a:chExt cx="0" cy="0"/>
        </a:xfrm>
      </p:grpSpPr>
      <p:sp>
        <p:nvSpPr>
          <p:cNvPr id="9049" name="Google Shape;9049;g3b427cca7d9_0_208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50" name="Google Shape;9050;g3b427cca7d9_0_208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54" name="Shape 9054"/>
        <p:cNvGrpSpPr/>
        <p:nvPr/>
      </p:nvGrpSpPr>
      <p:grpSpPr>
        <a:xfrm>
          <a:off x="0" y="0"/>
          <a:ext cx="0" cy="0"/>
          <a:chOff x="0" y="0"/>
          <a:chExt cx="0" cy="0"/>
        </a:xfrm>
      </p:grpSpPr>
      <p:sp>
        <p:nvSpPr>
          <p:cNvPr id="9055" name="Google Shape;9055;g3b427cca7d9_0_208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56" name="Google Shape;9056;g3b427cca7d9_0_208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61" name="Shape 9061"/>
        <p:cNvGrpSpPr/>
        <p:nvPr/>
      </p:nvGrpSpPr>
      <p:grpSpPr>
        <a:xfrm>
          <a:off x="0" y="0"/>
          <a:ext cx="0" cy="0"/>
          <a:chOff x="0" y="0"/>
          <a:chExt cx="0" cy="0"/>
        </a:xfrm>
      </p:grpSpPr>
      <p:sp>
        <p:nvSpPr>
          <p:cNvPr id="9062" name="Google Shape;9062;g3b427cca7d9_0_208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63" name="Google Shape;9063;g3b427cca7d9_0_208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67" name="Shape 9067"/>
        <p:cNvGrpSpPr/>
        <p:nvPr/>
      </p:nvGrpSpPr>
      <p:grpSpPr>
        <a:xfrm>
          <a:off x="0" y="0"/>
          <a:ext cx="0" cy="0"/>
          <a:chOff x="0" y="0"/>
          <a:chExt cx="0" cy="0"/>
        </a:xfrm>
      </p:grpSpPr>
      <p:sp>
        <p:nvSpPr>
          <p:cNvPr id="9068" name="Google Shape;9068;g3b427cca7d9_0_209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69" name="Google Shape;9069;g3b427cca7d9_0_209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Teachers know strategies that work, but sometimes barriers (like planning load or time), make it harder. This is where AI becomes a powerful partner. Small instructional shifts can make a big difference in learning gains, and AI can help us make those shifts sustainable.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74" name="Shape 9074"/>
        <p:cNvGrpSpPr/>
        <p:nvPr/>
      </p:nvGrpSpPr>
      <p:grpSpPr>
        <a:xfrm>
          <a:off x="0" y="0"/>
          <a:ext cx="0" cy="0"/>
          <a:chOff x="0" y="0"/>
          <a:chExt cx="0" cy="0"/>
        </a:xfrm>
      </p:grpSpPr>
      <p:sp>
        <p:nvSpPr>
          <p:cNvPr id="9075" name="Google Shape;9075;g3b427cca7d9_0_209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76" name="Google Shape;9076;g3b427cca7d9_0_209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1" name="Shape 9081"/>
        <p:cNvGrpSpPr/>
        <p:nvPr/>
      </p:nvGrpSpPr>
      <p:grpSpPr>
        <a:xfrm>
          <a:off x="0" y="0"/>
          <a:ext cx="0" cy="0"/>
          <a:chOff x="0" y="0"/>
          <a:chExt cx="0" cy="0"/>
        </a:xfrm>
      </p:grpSpPr>
      <p:sp>
        <p:nvSpPr>
          <p:cNvPr id="9082" name="Google Shape;9082;g3b427cca7d9_0_208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83" name="Google Shape;9083;g3b427cca7d9_0_208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87" name="Shape 9087"/>
        <p:cNvGrpSpPr/>
        <p:nvPr/>
      </p:nvGrpSpPr>
      <p:grpSpPr>
        <a:xfrm>
          <a:off x="0" y="0"/>
          <a:ext cx="0" cy="0"/>
          <a:chOff x="0" y="0"/>
          <a:chExt cx="0" cy="0"/>
        </a:xfrm>
      </p:grpSpPr>
      <p:sp>
        <p:nvSpPr>
          <p:cNvPr id="9088" name="Google Shape;9088;g3b427cca7d9_0_210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89" name="Google Shape;9089;g3b427cca7d9_0_210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93" name="Shape 9093"/>
        <p:cNvGrpSpPr/>
        <p:nvPr/>
      </p:nvGrpSpPr>
      <p:grpSpPr>
        <a:xfrm>
          <a:off x="0" y="0"/>
          <a:ext cx="0" cy="0"/>
          <a:chOff x="0" y="0"/>
          <a:chExt cx="0" cy="0"/>
        </a:xfrm>
      </p:grpSpPr>
      <p:sp>
        <p:nvSpPr>
          <p:cNvPr id="9094" name="Google Shape;9094;g3b427cca7d9_0_210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95" name="Google Shape;9095;g3b427cca7d9_0_210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54" name="Shape 8854"/>
        <p:cNvGrpSpPr/>
        <p:nvPr/>
      </p:nvGrpSpPr>
      <p:grpSpPr>
        <a:xfrm>
          <a:off x="0" y="0"/>
          <a:ext cx="0" cy="0"/>
          <a:chOff x="0" y="0"/>
          <a:chExt cx="0" cy="0"/>
        </a:xfrm>
      </p:grpSpPr>
      <p:sp>
        <p:nvSpPr>
          <p:cNvPr id="8855" name="Google Shape;8855;g3ab422c5acb_12_80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56" name="Google Shape;8856;g3ab422c5acb_12_80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99" name="Shape 9099"/>
        <p:cNvGrpSpPr/>
        <p:nvPr/>
      </p:nvGrpSpPr>
      <p:grpSpPr>
        <a:xfrm>
          <a:off x="0" y="0"/>
          <a:ext cx="0" cy="0"/>
          <a:chOff x="0" y="0"/>
          <a:chExt cx="0" cy="0"/>
        </a:xfrm>
      </p:grpSpPr>
      <p:sp>
        <p:nvSpPr>
          <p:cNvPr id="9100" name="Google Shape;9100;g3b427cca7d9_0_209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01" name="Google Shape;9101;g3b427cca7d9_0_209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1" name="Shape 9111"/>
        <p:cNvGrpSpPr/>
        <p:nvPr/>
      </p:nvGrpSpPr>
      <p:grpSpPr>
        <a:xfrm>
          <a:off x="0" y="0"/>
          <a:ext cx="0" cy="0"/>
          <a:chOff x="0" y="0"/>
          <a:chExt cx="0" cy="0"/>
        </a:xfrm>
      </p:grpSpPr>
      <p:sp>
        <p:nvSpPr>
          <p:cNvPr id="9112" name="Google Shape;9112;g3b427cca7d9_0_209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13" name="Google Shape;9113;g3b427cca7d9_0_209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Text Slide</a:t>
            </a:r>
            <a:endParaRPr/>
          </a:p>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18" name="Shape 9118"/>
        <p:cNvGrpSpPr/>
        <p:nvPr/>
      </p:nvGrpSpPr>
      <p:grpSpPr>
        <a:xfrm>
          <a:off x="0" y="0"/>
          <a:ext cx="0" cy="0"/>
          <a:chOff x="0" y="0"/>
          <a:chExt cx="0" cy="0"/>
        </a:xfrm>
      </p:grpSpPr>
      <p:sp>
        <p:nvSpPr>
          <p:cNvPr id="9119" name="Google Shape;9119;g3b427cca7d9_0_209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20" name="Google Shape;9120;g3b427cca7d9_0_209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Text Slide</a:t>
            </a:r>
            <a:endParaRPr/>
          </a:p>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25" name="Shape 9125"/>
        <p:cNvGrpSpPr/>
        <p:nvPr/>
      </p:nvGrpSpPr>
      <p:grpSpPr>
        <a:xfrm>
          <a:off x="0" y="0"/>
          <a:ext cx="0" cy="0"/>
          <a:chOff x="0" y="0"/>
          <a:chExt cx="0" cy="0"/>
        </a:xfrm>
      </p:grpSpPr>
      <p:sp>
        <p:nvSpPr>
          <p:cNvPr id="9126" name="Google Shape;9126;g3b427cca7d9_0_208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27" name="Google Shape;9127;g3b427cca7d9_0_208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0" name="Shape 9130"/>
        <p:cNvGrpSpPr/>
        <p:nvPr/>
      </p:nvGrpSpPr>
      <p:grpSpPr>
        <a:xfrm>
          <a:off x="0" y="0"/>
          <a:ext cx="0" cy="0"/>
          <a:chOff x="0" y="0"/>
          <a:chExt cx="0" cy="0"/>
        </a:xfrm>
      </p:grpSpPr>
      <p:sp>
        <p:nvSpPr>
          <p:cNvPr id="9131" name="Google Shape;9131;g3b427cca7d9_0_209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32" name="Google Shape;9132;g3b427cca7d9_0_209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35" name="Shape 9135"/>
        <p:cNvGrpSpPr/>
        <p:nvPr/>
      </p:nvGrpSpPr>
      <p:grpSpPr>
        <a:xfrm>
          <a:off x="0" y="0"/>
          <a:ext cx="0" cy="0"/>
          <a:chOff x="0" y="0"/>
          <a:chExt cx="0" cy="0"/>
        </a:xfrm>
      </p:grpSpPr>
      <p:sp>
        <p:nvSpPr>
          <p:cNvPr id="9136" name="Google Shape;9136;g3b427cca7d9_0_209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37" name="Google Shape;9137;g3b427cca7d9_0_209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1" name="Shape 9141"/>
        <p:cNvGrpSpPr/>
        <p:nvPr/>
      </p:nvGrpSpPr>
      <p:grpSpPr>
        <a:xfrm>
          <a:off x="0" y="0"/>
          <a:ext cx="0" cy="0"/>
          <a:chOff x="0" y="0"/>
          <a:chExt cx="0" cy="0"/>
        </a:xfrm>
      </p:grpSpPr>
      <p:sp>
        <p:nvSpPr>
          <p:cNvPr id="9142" name="Google Shape;9142;g3b427cca7d9_0_209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43" name="Google Shape;9143;g3b427cca7d9_0_209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7" name="Shape 9147"/>
        <p:cNvGrpSpPr/>
        <p:nvPr/>
      </p:nvGrpSpPr>
      <p:grpSpPr>
        <a:xfrm>
          <a:off x="0" y="0"/>
          <a:ext cx="0" cy="0"/>
          <a:chOff x="0" y="0"/>
          <a:chExt cx="0" cy="0"/>
        </a:xfrm>
      </p:grpSpPr>
      <p:sp>
        <p:nvSpPr>
          <p:cNvPr id="9148" name="Google Shape;9148;g3b427cca7d9_0_70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49" name="Google Shape;9149;g3b427cca7d9_0_70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54" name="Shape 9154"/>
        <p:cNvGrpSpPr/>
        <p:nvPr/>
      </p:nvGrpSpPr>
      <p:grpSpPr>
        <a:xfrm>
          <a:off x="0" y="0"/>
          <a:ext cx="0" cy="0"/>
          <a:chOff x="0" y="0"/>
          <a:chExt cx="0" cy="0"/>
        </a:xfrm>
      </p:grpSpPr>
      <p:sp>
        <p:nvSpPr>
          <p:cNvPr id="9155" name="Google Shape;9155;g331103e01c8_0_22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56" name="Google Shape;9156;g331103e01c8_0_22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 This is a Pear Deck Drawing Slide </a:t>
            </a:r>
            <a:endParaRPr b="1"/>
          </a:p>
          <a:p>
            <a:pPr indent="0" lvl="0" marL="0" rtl="0" algn="l">
              <a:spcBef>
                <a:spcPts val="0"/>
              </a:spcBef>
              <a:spcAft>
                <a:spcPts val="0"/>
              </a:spcAft>
              <a:buNone/>
            </a:pPr>
            <a:r>
              <a:rPr b="1" lang="en"/>
              <a:t>🍐 To edit the type of question, go back to the "Ask Students a Question" in the Pear Deck sidebar.</a:t>
            </a:r>
            <a:endParaRPr b="1"/>
          </a:p>
          <a:p>
            <a:pPr indent="0" lvl="0" marL="0" rtl="0" algn="l">
              <a:spcBef>
                <a:spcPts val="0"/>
              </a:spcBef>
              <a:spcAft>
                <a:spcPts val="0"/>
              </a:spcAft>
              <a:buNone/>
            </a:pPr>
            <a:r>
              <a:rPr b="1" lang="en"/>
              <a:t>Sharing Thoughts</a:t>
            </a:r>
            <a:endParaRPr b="1"/>
          </a:p>
          <a:p>
            <a:pPr indent="0" lvl="0" marL="0" rtl="0" algn="l">
              <a:spcBef>
                <a:spcPts val="0"/>
              </a:spcBef>
              <a:spcAft>
                <a:spcPts val="0"/>
              </a:spcAft>
              <a:buNone/>
            </a:pPr>
            <a:r>
              <a:rPr b="1" lang="en"/>
              <a:t>Often, you only have time to call on a few students, but who to call on? You don’t want to call on the same eager voices all the time, but you also don’t want to put a student on the spot. After students have time to answer your last question, use this slide to quickly see who feels comfortable to share their thoughts. You might find willingness from students who don’t normally raise their hands.</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b="1"/>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62" name="Shape 9162"/>
        <p:cNvGrpSpPr/>
        <p:nvPr/>
      </p:nvGrpSpPr>
      <p:grpSpPr>
        <a:xfrm>
          <a:off x="0" y="0"/>
          <a:ext cx="0" cy="0"/>
          <a:chOff x="0" y="0"/>
          <a:chExt cx="0" cy="0"/>
        </a:xfrm>
      </p:grpSpPr>
      <p:sp>
        <p:nvSpPr>
          <p:cNvPr id="9163" name="Google Shape;9163;g3b427cca7d9_0_208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64" name="Google Shape;9164;g3b427cca7d9_0_208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Teachers know strategies that work, but sometimes barriers (like planning load or time), make it harder. This is where AI becomes a powerful partner. Small instructional shifts can make a big difference in learning gains, and AI can help us make those shifts sustainable. From generating low-stakes quizzes or strengthening a bell-ringer, tools like Gemini, MagicSchool, and Notebook LM support retrieval practices and make spaced practice more effective. </a:t>
            </a:r>
            <a:br>
              <a:rPr lang="en">
                <a:solidFill>
                  <a:schemeClr val="dk1"/>
                </a:solidFill>
              </a:rPr>
            </a:br>
            <a:br>
              <a:rPr lang="en">
                <a:solidFill>
                  <a:schemeClr val="dk1"/>
                </a:solidFill>
              </a:rPr>
            </a:br>
            <a:r>
              <a:rPr lang="en">
                <a:solidFill>
                  <a:schemeClr val="dk1"/>
                </a:solidFill>
              </a:rPr>
              <a:t>Remember, these tools are instructional supports; your great work still matters. Let’s keep student thinking at the center while we use AI to scaffold, adapt, and guide student work.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61" name="Shape 8861"/>
        <p:cNvGrpSpPr/>
        <p:nvPr/>
      </p:nvGrpSpPr>
      <p:grpSpPr>
        <a:xfrm>
          <a:off x="0" y="0"/>
          <a:ext cx="0" cy="0"/>
          <a:chOff x="0" y="0"/>
          <a:chExt cx="0" cy="0"/>
        </a:xfrm>
      </p:grpSpPr>
      <p:sp>
        <p:nvSpPr>
          <p:cNvPr id="8862" name="Google Shape;8862;g3ecfb4e9a7c_0_2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63" name="Google Shape;8863;g3ecfb4e9a7c_0_2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68" name="Shape 9168"/>
        <p:cNvGrpSpPr/>
        <p:nvPr/>
      </p:nvGrpSpPr>
      <p:grpSpPr>
        <a:xfrm>
          <a:off x="0" y="0"/>
          <a:ext cx="0" cy="0"/>
          <a:chOff x="0" y="0"/>
          <a:chExt cx="0" cy="0"/>
        </a:xfrm>
      </p:grpSpPr>
      <p:sp>
        <p:nvSpPr>
          <p:cNvPr id="9169" name="Google Shape;9169;g3b427cca7d9_0_209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70" name="Google Shape;9170;g3b427cca7d9_0_209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76" name="Shape 9176"/>
        <p:cNvGrpSpPr/>
        <p:nvPr/>
      </p:nvGrpSpPr>
      <p:grpSpPr>
        <a:xfrm>
          <a:off x="0" y="0"/>
          <a:ext cx="0" cy="0"/>
          <a:chOff x="0" y="0"/>
          <a:chExt cx="0" cy="0"/>
        </a:xfrm>
      </p:grpSpPr>
      <p:sp>
        <p:nvSpPr>
          <p:cNvPr id="9177" name="Google Shape;9177;g3b427cca7d9_0_208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78" name="Google Shape;9178;g3b427cca7d9_0_208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2" name="Shape 9182"/>
        <p:cNvGrpSpPr/>
        <p:nvPr/>
      </p:nvGrpSpPr>
      <p:grpSpPr>
        <a:xfrm>
          <a:off x="0" y="0"/>
          <a:ext cx="0" cy="0"/>
          <a:chOff x="0" y="0"/>
          <a:chExt cx="0" cy="0"/>
        </a:xfrm>
      </p:grpSpPr>
      <p:sp>
        <p:nvSpPr>
          <p:cNvPr id="9183" name="Google Shape;9183;g3b427cca7d9_0_210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84" name="Google Shape;9184;g3b427cca7d9_0_210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87" name="Shape 9187"/>
        <p:cNvGrpSpPr/>
        <p:nvPr/>
      </p:nvGrpSpPr>
      <p:grpSpPr>
        <a:xfrm>
          <a:off x="0" y="0"/>
          <a:ext cx="0" cy="0"/>
          <a:chOff x="0" y="0"/>
          <a:chExt cx="0" cy="0"/>
        </a:xfrm>
      </p:grpSpPr>
      <p:sp>
        <p:nvSpPr>
          <p:cNvPr id="9188" name="Google Shape;9188;g3b427cca7d9_0_210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89" name="Google Shape;9189;g3b427cca7d9_0_210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93" name="Shape 9193"/>
        <p:cNvGrpSpPr/>
        <p:nvPr/>
      </p:nvGrpSpPr>
      <p:grpSpPr>
        <a:xfrm>
          <a:off x="0" y="0"/>
          <a:ext cx="0" cy="0"/>
          <a:chOff x="0" y="0"/>
          <a:chExt cx="0" cy="0"/>
        </a:xfrm>
      </p:grpSpPr>
      <p:sp>
        <p:nvSpPr>
          <p:cNvPr id="9194" name="Google Shape;9194;g3b427cca7d9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95" name="Google Shape;9195;g3b427cca7d9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 This is a Pear Deck Draggable™ Slide. </a:t>
            </a:r>
            <a:endParaRPr b="1"/>
          </a:p>
          <a:p>
            <a:pPr indent="0" lvl="0" marL="0" rtl="0" algn="l">
              <a:spcBef>
                <a:spcPts val="0"/>
              </a:spcBef>
              <a:spcAft>
                <a:spcPts val="0"/>
              </a:spcAft>
              <a:buNone/>
            </a:pPr>
            <a:r>
              <a:rPr b="1" lang="en"/>
              <a:t>🍐  To edit the type of question, go back to the "Ask Students a Question" in the Pear Deck sidebar.</a:t>
            </a:r>
            <a:endParaRPr b="1"/>
          </a:p>
          <a:p>
            <a:pPr indent="0" lvl="0" marL="0" rtl="0" algn="l">
              <a:spcBef>
                <a:spcPts val="0"/>
              </a:spcBef>
              <a:spcAft>
                <a:spcPts val="0"/>
              </a:spcAft>
              <a:buNone/>
            </a:pPr>
            <a:r>
              <a:rPr b="1" lang="en"/>
              <a:t>Temperature Check</a:t>
            </a:r>
            <a:endParaRPr b="1"/>
          </a:p>
          <a:p>
            <a:pPr indent="0" lvl="0" marL="0" rtl="0" algn="l">
              <a:spcBef>
                <a:spcPts val="0"/>
              </a:spcBef>
              <a:spcAft>
                <a:spcPts val="0"/>
              </a:spcAft>
              <a:buNone/>
            </a:pPr>
            <a:r>
              <a:rPr b="1" lang="en"/>
              <a:t>Get a sense for how well your lesson resonated with your students, or how engaged they were.</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b="1"/>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04" name="Shape 9204"/>
        <p:cNvGrpSpPr/>
        <p:nvPr/>
      </p:nvGrpSpPr>
      <p:grpSpPr>
        <a:xfrm>
          <a:off x="0" y="0"/>
          <a:ext cx="0" cy="0"/>
          <a:chOff x="0" y="0"/>
          <a:chExt cx="0" cy="0"/>
        </a:xfrm>
      </p:grpSpPr>
      <p:sp>
        <p:nvSpPr>
          <p:cNvPr id="9205" name="Google Shape;9205;g3ecfb4e9a7c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06" name="Google Shape;9206;g3ecfb4e9a7c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1" name="Shape 9211"/>
        <p:cNvGrpSpPr/>
        <p:nvPr/>
      </p:nvGrpSpPr>
      <p:grpSpPr>
        <a:xfrm>
          <a:off x="0" y="0"/>
          <a:ext cx="0" cy="0"/>
          <a:chOff x="0" y="0"/>
          <a:chExt cx="0" cy="0"/>
        </a:xfrm>
      </p:grpSpPr>
      <p:sp>
        <p:nvSpPr>
          <p:cNvPr id="9212" name="Google Shape;9212;g3b427cca7d9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13" name="Google Shape;9213;g3b427cca7d9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68" name="Shape 8868"/>
        <p:cNvGrpSpPr/>
        <p:nvPr/>
      </p:nvGrpSpPr>
      <p:grpSpPr>
        <a:xfrm>
          <a:off x="0" y="0"/>
          <a:ext cx="0" cy="0"/>
          <a:chOff x="0" y="0"/>
          <a:chExt cx="0" cy="0"/>
        </a:xfrm>
      </p:grpSpPr>
      <p:sp>
        <p:nvSpPr>
          <p:cNvPr id="8869" name="Google Shape;8869;g3f15dd9e90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70" name="Google Shape;8870;g3f15dd9e90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Web Slide. </a:t>
            </a:r>
            <a:endParaRPr/>
          </a:p>
          <a:p>
            <a:pPr indent="0" lvl="0" marL="0" rtl="0" algn="l">
              <a:spcBef>
                <a:spcPts val="0"/>
              </a:spcBef>
              <a:spcAft>
                <a:spcPts val="0"/>
              </a:spcAft>
              <a:buNone/>
            </a:pPr>
            <a:r>
              <a:rPr lang="en"/>
              <a:t>🍐  To edit the type of question, go back to the "Ask Students a Question" in the Pear Deck sidebar.</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76" name="Shape 8876"/>
        <p:cNvGrpSpPr/>
        <p:nvPr/>
      </p:nvGrpSpPr>
      <p:grpSpPr>
        <a:xfrm>
          <a:off x="0" y="0"/>
          <a:ext cx="0" cy="0"/>
          <a:chOff x="0" y="0"/>
          <a:chExt cx="0" cy="0"/>
        </a:xfrm>
      </p:grpSpPr>
      <p:sp>
        <p:nvSpPr>
          <p:cNvPr id="8877" name="Google Shape;8877;g3f15dd9e90c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878" name="Google Shape;8878;g3f15dd9e90c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This is a Pear Deck Web Slide</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84" name="Shape 8884"/>
        <p:cNvGrpSpPr/>
        <p:nvPr/>
      </p:nvGrpSpPr>
      <p:grpSpPr>
        <a:xfrm>
          <a:off x="0" y="0"/>
          <a:ext cx="0" cy="0"/>
          <a:chOff x="0" y="0"/>
          <a:chExt cx="0" cy="0"/>
        </a:xfrm>
      </p:grpSpPr>
      <p:sp>
        <p:nvSpPr>
          <p:cNvPr id="8885" name="Google Shape;8885;g3f15dd9e90c_0_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886" name="Google Shape;8886;g3f15dd9e90c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91" name="Shape 8891"/>
        <p:cNvGrpSpPr/>
        <p:nvPr/>
      </p:nvGrpSpPr>
      <p:grpSpPr>
        <a:xfrm>
          <a:off x="0" y="0"/>
          <a:ext cx="0" cy="0"/>
          <a:chOff x="0" y="0"/>
          <a:chExt cx="0" cy="0"/>
        </a:xfrm>
      </p:grpSpPr>
      <p:sp>
        <p:nvSpPr>
          <p:cNvPr id="8892" name="Google Shape;8892;g3f15dd9e90c_0_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893" name="Google Shape;8893;g3f15dd9e90c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hyperlink" Target="https://slidesmania.com/questions-powerpoint-google-slides/can-i-use-these-templates/" TargetMode="External"/><Relationship Id="rId3" Type="http://schemas.openxmlformats.org/officeDocument/2006/relationships/hyperlink" Target="https://www.facebook.com/SlidesManiaSM/" TargetMode="External"/><Relationship Id="rId4" Type="http://schemas.openxmlformats.org/officeDocument/2006/relationships/image" Target="../media/image11.png"/><Relationship Id="rId11" Type="http://schemas.openxmlformats.org/officeDocument/2006/relationships/image" Target="../media/image12.png"/><Relationship Id="rId10" Type="http://schemas.openxmlformats.org/officeDocument/2006/relationships/image" Target="../media/image10.png"/><Relationship Id="rId9" Type="http://schemas.openxmlformats.org/officeDocument/2006/relationships/hyperlink" Target="https://www.instagram.com/slidesmania/" TargetMode="External"/><Relationship Id="rId5" Type="http://schemas.openxmlformats.org/officeDocument/2006/relationships/hyperlink" Target="https://twitter.com/SlidesManiaSM/" TargetMode="External"/><Relationship Id="rId6" Type="http://schemas.openxmlformats.org/officeDocument/2006/relationships/image" Target="../media/image9.png"/><Relationship Id="rId7" Type="http://schemas.openxmlformats.org/officeDocument/2006/relationships/hyperlink" Target="https://www.pinterest.com/slidesmania/" TargetMode="External"/><Relationship Id="rId8" Type="http://schemas.openxmlformats.org/officeDocument/2006/relationships/image" Target="../media/image8.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bg>
      <p:bgPr>
        <a:solidFill>
          <a:schemeClr val="dk1"/>
        </a:solidFill>
      </p:bgPr>
    </p:bg>
    <p:spTree>
      <p:nvGrpSpPr>
        <p:cNvPr id="50" name="Shape 50"/>
        <p:cNvGrpSpPr/>
        <p:nvPr/>
      </p:nvGrpSpPr>
      <p:grpSpPr>
        <a:xfrm>
          <a:off x="0" y="0"/>
          <a:ext cx="0" cy="0"/>
          <a:chOff x="0" y="0"/>
          <a:chExt cx="0" cy="0"/>
        </a:xfrm>
      </p:grpSpPr>
      <p:pic>
        <p:nvPicPr>
          <p:cNvPr id="51" name="Google Shape;51;p13"/>
          <p:cNvPicPr preferRelativeResize="0"/>
          <p:nvPr/>
        </p:nvPicPr>
        <p:blipFill>
          <a:blip r:embed="rId2">
            <a:alphaModFix/>
          </a:blip>
          <a:stretch>
            <a:fillRect/>
          </a:stretch>
        </p:blipFill>
        <p:spPr>
          <a:xfrm>
            <a:off x="0" y="223825"/>
            <a:ext cx="9144000" cy="4695825"/>
          </a:xfrm>
          <a:prstGeom prst="rect">
            <a:avLst/>
          </a:prstGeom>
          <a:noFill/>
          <a:ln>
            <a:noFill/>
          </a:ln>
        </p:spPr>
      </p:pic>
      <p:sp>
        <p:nvSpPr>
          <p:cNvPr id="52" name="Google Shape;52;p13"/>
          <p:cNvSpPr txBox="1"/>
          <p:nvPr>
            <p:ph type="ctrTitle"/>
          </p:nvPr>
        </p:nvSpPr>
        <p:spPr>
          <a:xfrm>
            <a:off x="2704650" y="1517188"/>
            <a:ext cx="3615600" cy="1165200"/>
          </a:xfrm>
          <a:prstGeom prst="rect">
            <a:avLst/>
          </a:prstGeom>
        </p:spPr>
        <p:txBody>
          <a:bodyPr anchorCtr="0" anchor="t" bIns="91425" lIns="91425" spcFirstLastPara="1" rIns="91425" wrap="square" tIns="91425">
            <a:normAutofit/>
          </a:bodyPr>
          <a:lstStyle>
            <a:lvl1pPr lvl="0" rtl="0" algn="ctr">
              <a:spcBef>
                <a:spcPts val="0"/>
              </a:spcBef>
              <a:spcAft>
                <a:spcPts val="0"/>
              </a:spcAft>
              <a:buClr>
                <a:schemeClr val="lt1"/>
              </a:buClr>
              <a:buSzPts val="4800"/>
              <a:buNone/>
              <a:defRPr sz="4800">
                <a:solidFill>
                  <a:schemeClr val="lt1"/>
                </a:solidFill>
              </a:defRPr>
            </a:lvl1pPr>
            <a:lvl2pPr lvl="1" rtl="0" algn="ctr">
              <a:spcBef>
                <a:spcPts val="0"/>
              </a:spcBef>
              <a:spcAft>
                <a:spcPts val="0"/>
              </a:spcAft>
              <a:buClr>
                <a:schemeClr val="lt1"/>
              </a:buClr>
              <a:buSzPts val="4800"/>
              <a:buNone/>
              <a:defRPr sz="4800">
                <a:solidFill>
                  <a:schemeClr val="lt1"/>
                </a:solidFill>
              </a:defRPr>
            </a:lvl2pPr>
            <a:lvl3pPr lvl="2" rtl="0" algn="ctr">
              <a:spcBef>
                <a:spcPts val="0"/>
              </a:spcBef>
              <a:spcAft>
                <a:spcPts val="0"/>
              </a:spcAft>
              <a:buClr>
                <a:schemeClr val="lt1"/>
              </a:buClr>
              <a:buSzPts val="4800"/>
              <a:buNone/>
              <a:defRPr sz="4800">
                <a:solidFill>
                  <a:schemeClr val="lt1"/>
                </a:solidFill>
              </a:defRPr>
            </a:lvl3pPr>
            <a:lvl4pPr lvl="3" rtl="0" algn="ctr">
              <a:spcBef>
                <a:spcPts val="0"/>
              </a:spcBef>
              <a:spcAft>
                <a:spcPts val="0"/>
              </a:spcAft>
              <a:buClr>
                <a:schemeClr val="lt1"/>
              </a:buClr>
              <a:buSzPts val="4800"/>
              <a:buNone/>
              <a:defRPr sz="4800">
                <a:solidFill>
                  <a:schemeClr val="lt1"/>
                </a:solidFill>
              </a:defRPr>
            </a:lvl4pPr>
            <a:lvl5pPr lvl="4" rtl="0" algn="ctr">
              <a:spcBef>
                <a:spcPts val="0"/>
              </a:spcBef>
              <a:spcAft>
                <a:spcPts val="0"/>
              </a:spcAft>
              <a:buClr>
                <a:schemeClr val="lt1"/>
              </a:buClr>
              <a:buSzPts val="4800"/>
              <a:buNone/>
              <a:defRPr sz="4800">
                <a:solidFill>
                  <a:schemeClr val="lt1"/>
                </a:solidFill>
              </a:defRPr>
            </a:lvl5pPr>
            <a:lvl6pPr lvl="5" rtl="0" algn="ctr">
              <a:spcBef>
                <a:spcPts val="0"/>
              </a:spcBef>
              <a:spcAft>
                <a:spcPts val="0"/>
              </a:spcAft>
              <a:buClr>
                <a:schemeClr val="lt1"/>
              </a:buClr>
              <a:buSzPts val="4800"/>
              <a:buNone/>
              <a:defRPr sz="4800">
                <a:solidFill>
                  <a:schemeClr val="lt1"/>
                </a:solidFill>
              </a:defRPr>
            </a:lvl6pPr>
            <a:lvl7pPr lvl="6" rtl="0" algn="ctr">
              <a:spcBef>
                <a:spcPts val="0"/>
              </a:spcBef>
              <a:spcAft>
                <a:spcPts val="0"/>
              </a:spcAft>
              <a:buClr>
                <a:schemeClr val="lt1"/>
              </a:buClr>
              <a:buSzPts val="4800"/>
              <a:buNone/>
              <a:defRPr sz="4800">
                <a:solidFill>
                  <a:schemeClr val="lt1"/>
                </a:solidFill>
              </a:defRPr>
            </a:lvl7pPr>
            <a:lvl8pPr lvl="7" rtl="0" algn="ctr">
              <a:spcBef>
                <a:spcPts val="0"/>
              </a:spcBef>
              <a:spcAft>
                <a:spcPts val="0"/>
              </a:spcAft>
              <a:buClr>
                <a:schemeClr val="lt1"/>
              </a:buClr>
              <a:buSzPts val="4800"/>
              <a:buNone/>
              <a:defRPr sz="4800">
                <a:solidFill>
                  <a:schemeClr val="lt1"/>
                </a:solidFill>
              </a:defRPr>
            </a:lvl8pPr>
            <a:lvl9pPr lvl="8" rtl="0" algn="ctr">
              <a:spcBef>
                <a:spcPts val="0"/>
              </a:spcBef>
              <a:spcAft>
                <a:spcPts val="0"/>
              </a:spcAft>
              <a:buClr>
                <a:schemeClr val="lt1"/>
              </a:buClr>
              <a:buSzPts val="4800"/>
              <a:buNone/>
              <a:defRPr sz="4800">
                <a:solidFill>
                  <a:schemeClr val="lt1"/>
                </a:solidFill>
              </a:defRPr>
            </a:lvl9pPr>
          </a:lstStyle>
          <a:p/>
        </p:txBody>
      </p:sp>
      <p:sp>
        <p:nvSpPr>
          <p:cNvPr id="53" name="Google Shape;53;p13"/>
          <p:cNvSpPr txBox="1"/>
          <p:nvPr>
            <p:ph idx="1" type="subTitle"/>
          </p:nvPr>
        </p:nvSpPr>
        <p:spPr>
          <a:xfrm>
            <a:off x="2956900" y="2779413"/>
            <a:ext cx="3111000" cy="846900"/>
          </a:xfrm>
          <a:prstGeom prst="rect">
            <a:avLst/>
          </a:prstGeom>
        </p:spPr>
        <p:txBody>
          <a:bodyPr anchorCtr="0" anchor="t" bIns="91425" lIns="91425" spcFirstLastPara="1" rIns="91425" wrap="square" tIns="91425">
            <a:normAutofit/>
          </a:bodyPr>
          <a:lstStyle>
            <a:lvl1pPr lvl="0" rtl="0" algn="ctr">
              <a:spcBef>
                <a:spcPts val="0"/>
              </a:spcBef>
              <a:spcAft>
                <a:spcPts val="0"/>
              </a:spcAft>
              <a:buClr>
                <a:schemeClr val="lt1"/>
              </a:buClr>
              <a:buSzPts val="1800"/>
              <a:buNone/>
              <a:defRPr>
                <a:solidFill>
                  <a:schemeClr val="lt1"/>
                </a:solidFill>
              </a:defRPr>
            </a:lvl1pPr>
            <a:lvl2pPr lvl="1" rtl="0" algn="ctr">
              <a:spcBef>
                <a:spcPts val="0"/>
              </a:spcBef>
              <a:spcAft>
                <a:spcPts val="0"/>
              </a:spcAft>
              <a:buClr>
                <a:schemeClr val="lt1"/>
              </a:buClr>
              <a:buSzPts val="3000"/>
              <a:buNone/>
              <a:defRPr sz="3000">
                <a:solidFill>
                  <a:schemeClr val="lt1"/>
                </a:solidFill>
              </a:defRPr>
            </a:lvl2pPr>
            <a:lvl3pPr lvl="2" rtl="0" algn="ctr">
              <a:spcBef>
                <a:spcPts val="0"/>
              </a:spcBef>
              <a:spcAft>
                <a:spcPts val="0"/>
              </a:spcAft>
              <a:buClr>
                <a:schemeClr val="lt1"/>
              </a:buClr>
              <a:buSzPts val="3000"/>
              <a:buNone/>
              <a:defRPr sz="3000">
                <a:solidFill>
                  <a:schemeClr val="lt1"/>
                </a:solidFill>
              </a:defRPr>
            </a:lvl3pPr>
            <a:lvl4pPr lvl="3" rtl="0" algn="ctr">
              <a:spcBef>
                <a:spcPts val="0"/>
              </a:spcBef>
              <a:spcAft>
                <a:spcPts val="0"/>
              </a:spcAft>
              <a:buClr>
                <a:schemeClr val="lt1"/>
              </a:buClr>
              <a:buSzPts val="3000"/>
              <a:buNone/>
              <a:defRPr sz="3000">
                <a:solidFill>
                  <a:schemeClr val="lt1"/>
                </a:solidFill>
              </a:defRPr>
            </a:lvl4pPr>
            <a:lvl5pPr lvl="4" rtl="0" algn="ctr">
              <a:spcBef>
                <a:spcPts val="0"/>
              </a:spcBef>
              <a:spcAft>
                <a:spcPts val="0"/>
              </a:spcAft>
              <a:buClr>
                <a:schemeClr val="lt1"/>
              </a:buClr>
              <a:buSzPts val="3000"/>
              <a:buNone/>
              <a:defRPr sz="3000">
                <a:solidFill>
                  <a:schemeClr val="lt1"/>
                </a:solidFill>
              </a:defRPr>
            </a:lvl5pPr>
            <a:lvl6pPr lvl="5" rtl="0" algn="ctr">
              <a:spcBef>
                <a:spcPts val="0"/>
              </a:spcBef>
              <a:spcAft>
                <a:spcPts val="0"/>
              </a:spcAft>
              <a:buClr>
                <a:schemeClr val="lt1"/>
              </a:buClr>
              <a:buSzPts val="3000"/>
              <a:buNone/>
              <a:defRPr sz="3000">
                <a:solidFill>
                  <a:schemeClr val="lt1"/>
                </a:solidFill>
              </a:defRPr>
            </a:lvl6pPr>
            <a:lvl7pPr lvl="6" rtl="0" algn="ctr">
              <a:spcBef>
                <a:spcPts val="0"/>
              </a:spcBef>
              <a:spcAft>
                <a:spcPts val="0"/>
              </a:spcAft>
              <a:buClr>
                <a:schemeClr val="lt1"/>
              </a:buClr>
              <a:buSzPts val="3000"/>
              <a:buNone/>
              <a:defRPr sz="3000">
                <a:solidFill>
                  <a:schemeClr val="lt1"/>
                </a:solidFill>
              </a:defRPr>
            </a:lvl7pPr>
            <a:lvl8pPr lvl="7" rtl="0" algn="ctr">
              <a:spcBef>
                <a:spcPts val="0"/>
              </a:spcBef>
              <a:spcAft>
                <a:spcPts val="0"/>
              </a:spcAft>
              <a:buClr>
                <a:schemeClr val="lt1"/>
              </a:buClr>
              <a:buSzPts val="3000"/>
              <a:buNone/>
              <a:defRPr sz="3000">
                <a:solidFill>
                  <a:schemeClr val="lt1"/>
                </a:solidFill>
              </a:defRPr>
            </a:lvl8pPr>
            <a:lvl9pPr lvl="8" rtl="0" algn="ctr">
              <a:spcBef>
                <a:spcPts val="0"/>
              </a:spcBef>
              <a:spcAft>
                <a:spcPts val="0"/>
              </a:spcAft>
              <a:buClr>
                <a:schemeClr val="lt1"/>
              </a:buClr>
              <a:buSzPts val="3000"/>
              <a:buNone/>
              <a:defRPr sz="3000">
                <a:solidFill>
                  <a:schemeClr val="lt1"/>
                </a:solidFil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Double scribble">
  <p:cSld name="BLANK_1">
    <p:spTree>
      <p:nvGrpSpPr>
        <p:cNvPr id="54" name="Shape 54"/>
        <p:cNvGrpSpPr/>
        <p:nvPr/>
      </p:nvGrpSpPr>
      <p:grpSpPr>
        <a:xfrm>
          <a:off x="0" y="0"/>
          <a:ext cx="0" cy="0"/>
          <a:chOff x="0" y="0"/>
          <a:chExt cx="0" cy="0"/>
        </a:xfrm>
      </p:grpSpPr>
      <p:sp>
        <p:nvSpPr>
          <p:cNvPr id="55" name="Google Shape;55;p14"/>
          <p:cNvSpPr txBox="1"/>
          <p:nvPr>
            <p:ph idx="12" type="sldNum"/>
          </p:nvPr>
        </p:nvSpPr>
        <p:spPr>
          <a:xfrm>
            <a:off x="8480584" y="4721823"/>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grpSp>
        <p:nvGrpSpPr>
          <p:cNvPr id="56" name="Google Shape;56;p14"/>
          <p:cNvGrpSpPr/>
          <p:nvPr/>
        </p:nvGrpSpPr>
        <p:grpSpPr>
          <a:xfrm>
            <a:off x="0" y="76197"/>
            <a:ext cx="9136444" cy="808889"/>
            <a:chOff x="0" y="1979997"/>
            <a:chExt cx="9136444" cy="808889"/>
          </a:xfrm>
        </p:grpSpPr>
        <p:pic>
          <p:nvPicPr>
            <p:cNvPr id="57" name="Google Shape;57;p14"/>
            <p:cNvPicPr preferRelativeResize="0"/>
            <p:nvPr/>
          </p:nvPicPr>
          <p:blipFill>
            <a:blip r:embed="rId2">
              <a:alphaModFix/>
            </a:blip>
            <a:stretch>
              <a:fillRect/>
            </a:stretch>
          </p:blipFill>
          <p:spPr>
            <a:xfrm>
              <a:off x="0" y="1979997"/>
              <a:ext cx="4568501" cy="692416"/>
            </a:xfrm>
            <a:prstGeom prst="rect">
              <a:avLst/>
            </a:prstGeom>
            <a:noFill/>
            <a:ln>
              <a:noFill/>
            </a:ln>
          </p:spPr>
        </p:pic>
        <p:pic>
          <p:nvPicPr>
            <p:cNvPr id="58" name="Google Shape;58;p14"/>
            <p:cNvPicPr preferRelativeResize="0"/>
            <p:nvPr/>
          </p:nvPicPr>
          <p:blipFill>
            <a:blip r:embed="rId2">
              <a:alphaModFix/>
            </a:blip>
            <a:stretch>
              <a:fillRect/>
            </a:stretch>
          </p:blipFill>
          <p:spPr>
            <a:xfrm rot="10800000">
              <a:off x="4567943" y="2096469"/>
              <a:ext cx="4568501" cy="692416"/>
            </a:xfrm>
            <a:prstGeom prst="rect">
              <a:avLst/>
            </a:prstGeom>
            <a:noFill/>
            <a:ln>
              <a:noFill/>
            </a:ln>
          </p:spPr>
        </p:pic>
      </p:grpSp>
      <p:grpSp>
        <p:nvGrpSpPr>
          <p:cNvPr id="59" name="Google Shape;59;p14"/>
          <p:cNvGrpSpPr/>
          <p:nvPr/>
        </p:nvGrpSpPr>
        <p:grpSpPr>
          <a:xfrm>
            <a:off x="7" y="4246796"/>
            <a:ext cx="9136432" cy="820516"/>
            <a:chOff x="7" y="3167771"/>
            <a:chExt cx="9136432" cy="820516"/>
          </a:xfrm>
        </p:grpSpPr>
        <p:pic>
          <p:nvPicPr>
            <p:cNvPr id="60" name="Google Shape;60;p14"/>
            <p:cNvPicPr preferRelativeResize="0"/>
            <p:nvPr/>
          </p:nvPicPr>
          <p:blipFill>
            <a:blip r:embed="rId3">
              <a:alphaModFix/>
            </a:blip>
            <a:stretch>
              <a:fillRect/>
            </a:stretch>
          </p:blipFill>
          <p:spPr>
            <a:xfrm>
              <a:off x="4567938" y="3167771"/>
              <a:ext cx="4568501" cy="544883"/>
            </a:xfrm>
            <a:prstGeom prst="rect">
              <a:avLst/>
            </a:prstGeom>
            <a:noFill/>
            <a:ln>
              <a:noFill/>
            </a:ln>
          </p:spPr>
        </p:pic>
        <p:pic>
          <p:nvPicPr>
            <p:cNvPr id="61" name="Google Shape;61;p14"/>
            <p:cNvPicPr preferRelativeResize="0"/>
            <p:nvPr/>
          </p:nvPicPr>
          <p:blipFill>
            <a:blip r:embed="rId3">
              <a:alphaModFix/>
            </a:blip>
            <a:stretch>
              <a:fillRect/>
            </a:stretch>
          </p:blipFill>
          <p:spPr>
            <a:xfrm rot="10800000">
              <a:off x="7" y="3443262"/>
              <a:ext cx="4569624" cy="545025"/>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orning Meeting">
  <p:cSld name="CUSTOM_18_1">
    <p:spTree>
      <p:nvGrpSpPr>
        <p:cNvPr id="62" name="Shape 62"/>
        <p:cNvGrpSpPr/>
        <p:nvPr/>
      </p:nvGrpSpPr>
      <p:grpSpPr>
        <a:xfrm>
          <a:off x="0" y="0"/>
          <a:ext cx="0" cy="0"/>
          <a:chOff x="0" y="0"/>
          <a:chExt cx="0" cy="0"/>
        </a:xfrm>
      </p:grpSpPr>
      <p:sp>
        <p:nvSpPr>
          <p:cNvPr id="63" name="Google Shape;63;p15"/>
          <p:cNvSpPr/>
          <p:nvPr/>
        </p:nvSpPr>
        <p:spPr>
          <a:xfrm>
            <a:off x="240206" y="4981986"/>
            <a:ext cx="1157478" cy="161219"/>
          </a:xfrm>
          <a:custGeom>
            <a:rect b="b" l="l" r="r" t="t"/>
            <a:pathLst>
              <a:path extrusionOk="0" h="236219" w="4724400">
                <a:moveTo>
                  <a:pt x="2362200" y="236220"/>
                </a:moveTo>
                <a:cubicBezTo>
                  <a:pt x="3663315" y="236220"/>
                  <a:pt x="4724400" y="182880"/>
                  <a:pt x="4724400" y="118110"/>
                </a:cubicBezTo>
                <a:cubicBezTo>
                  <a:pt x="4724400" y="52388"/>
                  <a:pt x="3663315" y="0"/>
                  <a:pt x="2362200" y="0"/>
                </a:cubicBezTo>
                <a:cubicBezTo>
                  <a:pt x="1061085" y="0"/>
                  <a:pt x="0" y="53340"/>
                  <a:pt x="0" y="118110"/>
                </a:cubicBezTo>
                <a:cubicBezTo>
                  <a:pt x="0" y="182880"/>
                  <a:pt x="1061085" y="236220"/>
                  <a:pt x="2362200" y="236220"/>
                </a:cubicBezTo>
                <a:close/>
              </a:path>
            </a:pathLst>
          </a:custGeom>
          <a:solidFill>
            <a:srgbClr val="000000">
              <a:alpha val="23459"/>
            </a:srgbClr>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64" name="Google Shape;64;p15"/>
          <p:cNvSpPr txBox="1"/>
          <p:nvPr>
            <p:ph type="title"/>
          </p:nvPr>
        </p:nvSpPr>
        <p:spPr>
          <a:xfrm>
            <a:off x="140287" y="144375"/>
            <a:ext cx="6327300" cy="923100"/>
          </a:xfrm>
          <a:prstGeom prst="rect">
            <a:avLst/>
          </a:prstGeom>
        </p:spPr>
        <p:txBody>
          <a:bodyPr anchorCtr="0" anchor="t" bIns="91425" lIns="91425" spcFirstLastPara="1" rIns="91425" wrap="square" tIns="91425">
            <a:normAutofit/>
          </a:bodyPr>
          <a:lstStyle>
            <a:lvl1pPr lvl="0" rtl="0">
              <a:spcBef>
                <a:spcPts val="0"/>
              </a:spcBef>
              <a:spcAft>
                <a:spcPts val="0"/>
              </a:spcAft>
              <a:buSzPts val="3800"/>
              <a:buNone/>
              <a:defRPr sz="3800"/>
            </a:lvl1pPr>
            <a:lvl2pPr lvl="1" rtl="0">
              <a:spcBef>
                <a:spcPts val="0"/>
              </a:spcBef>
              <a:spcAft>
                <a:spcPts val="0"/>
              </a:spcAft>
              <a:buSzPts val="5300"/>
              <a:buNone/>
              <a:defRPr sz="5300"/>
            </a:lvl2pPr>
            <a:lvl3pPr lvl="2" rtl="0">
              <a:spcBef>
                <a:spcPts val="0"/>
              </a:spcBef>
              <a:spcAft>
                <a:spcPts val="0"/>
              </a:spcAft>
              <a:buSzPts val="5300"/>
              <a:buNone/>
              <a:defRPr sz="5300"/>
            </a:lvl3pPr>
            <a:lvl4pPr lvl="3" rtl="0">
              <a:spcBef>
                <a:spcPts val="0"/>
              </a:spcBef>
              <a:spcAft>
                <a:spcPts val="0"/>
              </a:spcAft>
              <a:buSzPts val="5300"/>
              <a:buNone/>
              <a:defRPr sz="5300"/>
            </a:lvl4pPr>
            <a:lvl5pPr lvl="4" rtl="0">
              <a:spcBef>
                <a:spcPts val="0"/>
              </a:spcBef>
              <a:spcAft>
                <a:spcPts val="0"/>
              </a:spcAft>
              <a:buSzPts val="5300"/>
              <a:buNone/>
              <a:defRPr sz="5300"/>
            </a:lvl5pPr>
            <a:lvl6pPr lvl="5" rtl="0">
              <a:spcBef>
                <a:spcPts val="0"/>
              </a:spcBef>
              <a:spcAft>
                <a:spcPts val="0"/>
              </a:spcAft>
              <a:buSzPts val="5300"/>
              <a:buNone/>
              <a:defRPr sz="5300"/>
            </a:lvl6pPr>
            <a:lvl7pPr lvl="6" rtl="0">
              <a:spcBef>
                <a:spcPts val="0"/>
              </a:spcBef>
              <a:spcAft>
                <a:spcPts val="0"/>
              </a:spcAft>
              <a:buSzPts val="5300"/>
              <a:buNone/>
              <a:defRPr sz="5300"/>
            </a:lvl7pPr>
            <a:lvl8pPr lvl="7" rtl="0">
              <a:spcBef>
                <a:spcPts val="0"/>
              </a:spcBef>
              <a:spcAft>
                <a:spcPts val="0"/>
              </a:spcAft>
              <a:buSzPts val="5300"/>
              <a:buNone/>
              <a:defRPr sz="5300"/>
            </a:lvl8pPr>
            <a:lvl9pPr lvl="8" rtl="0">
              <a:spcBef>
                <a:spcPts val="0"/>
              </a:spcBef>
              <a:spcAft>
                <a:spcPts val="0"/>
              </a:spcAft>
              <a:buSzPts val="5300"/>
              <a:buNone/>
              <a:defRPr sz="5300"/>
            </a:lvl9pPr>
          </a:lstStyle>
          <a:p/>
        </p:txBody>
      </p:sp>
      <p:sp>
        <p:nvSpPr>
          <p:cNvPr id="65" name="Google Shape;65;p15"/>
          <p:cNvSpPr/>
          <p:nvPr/>
        </p:nvSpPr>
        <p:spPr>
          <a:xfrm>
            <a:off x="6581875" y="1053759"/>
            <a:ext cx="2352300" cy="3865200"/>
          </a:xfrm>
          <a:prstGeom prst="rect">
            <a:avLst/>
          </a:prstGeom>
          <a:solidFill>
            <a:srgbClr val="EEEEEE"/>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6" name="Google Shape;66;p15"/>
          <p:cNvSpPr/>
          <p:nvPr/>
        </p:nvSpPr>
        <p:spPr>
          <a:xfrm>
            <a:off x="6581875" y="1053759"/>
            <a:ext cx="2352300" cy="3865200"/>
          </a:xfrm>
          <a:prstGeom prst="frame">
            <a:avLst>
              <a:gd fmla="val 7678" name="adj1"/>
            </a:avLst>
          </a:prstGeom>
          <a:solidFill>
            <a:schemeClr val="accent3"/>
          </a:solidFill>
          <a:ln>
            <a:noFill/>
          </a:ln>
          <a:effectLst>
            <a:outerShdw blurRad="57150" rotWithShape="0" algn="bl" dir="5400000" dist="19050">
              <a:srgbClr val="000000">
                <a:alpha val="50000"/>
              </a:srgbClr>
            </a:outerShdw>
          </a:effectLst>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7" name="Google Shape;67;p15"/>
          <p:cNvSpPr/>
          <p:nvPr/>
        </p:nvSpPr>
        <p:spPr>
          <a:xfrm>
            <a:off x="263156" y="1053759"/>
            <a:ext cx="3312600" cy="3865200"/>
          </a:xfrm>
          <a:prstGeom prst="rect">
            <a:avLst/>
          </a:prstGeom>
          <a:solidFill>
            <a:srgbClr val="EEEEEE"/>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8" name="Google Shape;68;p15"/>
          <p:cNvSpPr/>
          <p:nvPr/>
        </p:nvSpPr>
        <p:spPr>
          <a:xfrm>
            <a:off x="263269" y="1053759"/>
            <a:ext cx="3312600" cy="3865200"/>
          </a:xfrm>
          <a:prstGeom prst="frame">
            <a:avLst>
              <a:gd fmla="val 4603" name="adj1"/>
            </a:avLst>
          </a:prstGeom>
          <a:solidFill>
            <a:schemeClr val="accent2"/>
          </a:solidFill>
          <a:ln>
            <a:noFill/>
          </a:ln>
          <a:effectLst>
            <a:outerShdw blurRad="57150" rotWithShape="0" algn="bl" dir="5400000" dist="19050">
              <a:srgbClr val="000000">
                <a:alpha val="50000"/>
              </a:srgbClr>
            </a:outerShdw>
          </a:effectLst>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9" name="Google Shape;69;p15"/>
          <p:cNvSpPr/>
          <p:nvPr/>
        </p:nvSpPr>
        <p:spPr>
          <a:xfrm>
            <a:off x="3737767" y="1053755"/>
            <a:ext cx="2682300" cy="1861800"/>
          </a:xfrm>
          <a:prstGeom prst="rect">
            <a:avLst/>
          </a:prstGeom>
          <a:solidFill>
            <a:srgbClr val="EEEEEE"/>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0" name="Google Shape;70;p15"/>
          <p:cNvSpPr/>
          <p:nvPr/>
        </p:nvSpPr>
        <p:spPr>
          <a:xfrm>
            <a:off x="3737767" y="3057393"/>
            <a:ext cx="2682300" cy="1861800"/>
          </a:xfrm>
          <a:prstGeom prst="rect">
            <a:avLst/>
          </a:prstGeom>
          <a:solidFill>
            <a:srgbClr val="EEEEEE"/>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1" name="Google Shape;71;p15"/>
          <p:cNvSpPr/>
          <p:nvPr/>
        </p:nvSpPr>
        <p:spPr>
          <a:xfrm>
            <a:off x="3737767" y="1053755"/>
            <a:ext cx="2682300" cy="1861800"/>
          </a:xfrm>
          <a:prstGeom prst="frame">
            <a:avLst>
              <a:gd fmla="val 8314" name="adj1"/>
            </a:avLst>
          </a:prstGeom>
          <a:solidFill>
            <a:schemeClr val="accent1"/>
          </a:solidFill>
          <a:ln>
            <a:noFill/>
          </a:ln>
          <a:effectLst>
            <a:outerShdw blurRad="57150" rotWithShape="0" algn="bl" dir="5400000" dist="19050">
              <a:srgbClr val="000000">
                <a:alpha val="50000"/>
              </a:srgbClr>
            </a:outerShdw>
          </a:effectLst>
        </p:spPr>
        <p:txBody>
          <a:bodyPr anchorCtr="0" anchor="ctr" bIns="68575" lIns="68575" spcFirstLastPara="1" rIns="68575" wrap="square" tIns="68575">
            <a:noAutofit/>
          </a:bodyPr>
          <a:lstStyle/>
          <a:p>
            <a:pPr indent="0" lvl="0" marL="0" rtl="0" algn="l">
              <a:spcBef>
                <a:spcPts val="0"/>
              </a:spcBef>
              <a:spcAft>
                <a:spcPts val="0"/>
              </a:spcAft>
              <a:buNone/>
            </a:pPr>
            <a:r>
              <a:t/>
            </a:r>
            <a:endParaRPr sz="1100"/>
          </a:p>
        </p:txBody>
      </p:sp>
      <p:sp>
        <p:nvSpPr>
          <p:cNvPr id="72" name="Google Shape;72;p15"/>
          <p:cNvSpPr/>
          <p:nvPr/>
        </p:nvSpPr>
        <p:spPr>
          <a:xfrm>
            <a:off x="3737767" y="3057398"/>
            <a:ext cx="2682300" cy="1861800"/>
          </a:xfrm>
          <a:prstGeom prst="frame">
            <a:avLst>
              <a:gd fmla="val 8314" name="adj1"/>
            </a:avLst>
          </a:prstGeom>
          <a:solidFill>
            <a:schemeClr val="accent4"/>
          </a:solidFill>
          <a:ln>
            <a:noFill/>
          </a:ln>
          <a:effectLst>
            <a:outerShdw blurRad="57150" rotWithShape="0" algn="bl" dir="5400000" dist="19050">
              <a:srgbClr val="000000">
                <a:alpha val="50000"/>
              </a:srgbClr>
            </a:outerShdw>
          </a:effectLst>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3" name="Google Shape;73;p15"/>
          <p:cNvSpPr/>
          <p:nvPr/>
        </p:nvSpPr>
        <p:spPr>
          <a:xfrm>
            <a:off x="292088" y="3794175"/>
            <a:ext cx="1002600" cy="1002600"/>
          </a:xfrm>
          <a:prstGeom prst="ellipse">
            <a:avLst/>
          </a:prstGeom>
          <a:solidFill>
            <a:schemeClr val="accen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grpSp>
        <p:nvGrpSpPr>
          <p:cNvPr id="74" name="Google Shape;74;p15"/>
          <p:cNvGrpSpPr/>
          <p:nvPr/>
        </p:nvGrpSpPr>
        <p:grpSpPr>
          <a:xfrm>
            <a:off x="607952" y="4006445"/>
            <a:ext cx="371225" cy="624386"/>
            <a:chOff x="3083744" y="1423529"/>
            <a:chExt cx="913447" cy="1536382"/>
          </a:xfrm>
        </p:grpSpPr>
        <p:sp>
          <p:nvSpPr>
            <p:cNvPr id="75" name="Google Shape;75;p15"/>
            <p:cNvSpPr/>
            <p:nvPr/>
          </p:nvSpPr>
          <p:spPr>
            <a:xfrm>
              <a:off x="3375209" y="2458896"/>
              <a:ext cx="330517" cy="439102"/>
            </a:xfrm>
            <a:custGeom>
              <a:rect b="b" l="l" r="r" t="t"/>
              <a:pathLst>
                <a:path extrusionOk="0" h="439102" w="330517">
                  <a:moveTo>
                    <a:pt x="0" y="0"/>
                  </a:moveTo>
                  <a:lnTo>
                    <a:pt x="330517" y="0"/>
                  </a:lnTo>
                  <a:lnTo>
                    <a:pt x="330517" y="439103"/>
                  </a:lnTo>
                  <a:lnTo>
                    <a:pt x="0" y="439103"/>
                  </a:lnTo>
                  <a:close/>
                </a:path>
              </a:pathLst>
            </a:custGeom>
            <a:solidFill>
              <a:srgbClr val="56484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76" name="Google Shape;76;p15"/>
            <p:cNvSpPr/>
            <p:nvPr/>
          </p:nvSpPr>
          <p:spPr>
            <a:xfrm>
              <a:off x="3375209" y="2502711"/>
              <a:ext cx="330517" cy="108584"/>
            </a:xfrm>
            <a:custGeom>
              <a:rect b="b" l="l" r="r" t="t"/>
              <a:pathLst>
                <a:path extrusionOk="0" h="108584" w="330517">
                  <a:moveTo>
                    <a:pt x="0" y="40957"/>
                  </a:moveTo>
                  <a:lnTo>
                    <a:pt x="330517" y="0"/>
                  </a:lnTo>
                  <a:lnTo>
                    <a:pt x="330517" y="66675"/>
                  </a:lnTo>
                  <a:lnTo>
                    <a:pt x="0" y="108585"/>
                  </a:lnTo>
                  <a:close/>
                </a:path>
              </a:pathLst>
            </a:custGeom>
            <a:solidFill>
              <a:srgbClr val="86736C"/>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77" name="Google Shape;77;p15"/>
            <p:cNvSpPr/>
            <p:nvPr/>
          </p:nvSpPr>
          <p:spPr>
            <a:xfrm>
              <a:off x="3375209" y="2625583"/>
              <a:ext cx="330517" cy="108585"/>
            </a:xfrm>
            <a:custGeom>
              <a:rect b="b" l="l" r="r" t="t"/>
              <a:pathLst>
                <a:path extrusionOk="0" h="108585" w="330517">
                  <a:moveTo>
                    <a:pt x="0" y="40958"/>
                  </a:moveTo>
                  <a:cubicBezTo>
                    <a:pt x="110490" y="27623"/>
                    <a:pt x="220027" y="13335"/>
                    <a:pt x="330517" y="0"/>
                  </a:cubicBezTo>
                  <a:cubicBezTo>
                    <a:pt x="330517" y="22860"/>
                    <a:pt x="330517" y="44767"/>
                    <a:pt x="330517" y="67628"/>
                  </a:cubicBezTo>
                  <a:cubicBezTo>
                    <a:pt x="220027" y="80963"/>
                    <a:pt x="110490" y="95250"/>
                    <a:pt x="0" y="108585"/>
                  </a:cubicBezTo>
                  <a:cubicBezTo>
                    <a:pt x="0" y="86678"/>
                    <a:pt x="0" y="63817"/>
                    <a:pt x="0" y="40958"/>
                  </a:cubicBezTo>
                  <a:close/>
                </a:path>
              </a:pathLst>
            </a:custGeom>
            <a:solidFill>
              <a:srgbClr val="86736C"/>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78" name="Google Shape;78;p15"/>
            <p:cNvSpPr/>
            <p:nvPr/>
          </p:nvSpPr>
          <p:spPr>
            <a:xfrm>
              <a:off x="3375209" y="2748456"/>
              <a:ext cx="330517" cy="109537"/>
            </a:xfrm>
            <a:custGeom>
              <a:rect b="b" l="l" r="r" t="t"/>
              <a:pathLst>
                <a:path extrusionOk="0" h="109537" w="330517">
                  <a:moveTo>
                    <a:pt x="0" y="41910"/>
                  </a:moveTo>
                  <a:lnTo>
                    <a:pt x="330517" y="0"/>
                  </a:lnTo>
                  <a:lnTo>
                    <a:pt x="330517" y="67627"/>
                  </a:lnTo>
                  <a:lnTo>
                    <a:pt x="0" y="109538"/>
                  </a:lnTo>
                  <a:close/>
                </a:path>
              </a:pathLst>
            </a:custGeom>
            <a:solidFill>
              <a:srgbClr val="86736C"/>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79" name="Google Shape;79;p15"/>
            <p:cNvSpPr/>
            <p:nvPr/>
          </p:nvSpPr>
          <p:spPr>
            <a:xfrm>
              <a:off x="3375209" y="2897999"/>
              <a:ext cx="330517" cy="61912"/>
            </a:xfrm>
            <a:custGeom>
              <a:rect b="b" l="l" r="r" t="t"/>
              <a:pathLst>
                <a:path extrusionOk="0" h="61912" w="330517">
                  <a:moveTo>
                    <a:pt x="81915" y="61913"/>
                  </a:moveTo>
                  <a:lnTo>
                    <a:pt x="247650" y="61913"/>
                  </a:lnTo>
                  <a:lnTo>
                    <a:pt x="330517" y="0"/>
                  </a:lnTo>
                  <a:lnTo>
                    <a:pt x="0" y="0"/>
                  </a:lnTo>
                  <a:close/>
                </a:path>
              </a:pathLst>
            </a:custGeom>
            <a:solidFill>
              <a:srgbClr val="544F52"/>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80" name="Google Shape;80;p15"/>
            <p:cNvSpPr/>
            <p:nvPr/>
          </p:nvSpPr>
          <p:spPr>
            <a:xfrm>
              <a:off x="3083744" y="1423529"/>
              <a:ext cx="913447" cy="1036320"/>
            </a:xfrm>
            <a:custGeom>
              <a:rect b="b" l="l" r="r" t="t"/>
              <a:pathLst>
                <a:path extrusionOk="0" h="1036320" w="913447">
                  <a:moveTo>
                    <a:pt x="456247" y="0"/>
                  </a:moveTo>
                  <a:cubicBezTo>
                    <a:pt x="708660" y="0"/>
                    <a:pt x="913447" y="204788"/>
                    <a:pt x="913447" y="457200"/>
                  </a:cubicBezTo>
                  <a:cubicBezTo>
                    <a:pt x="913447" y="613410"/>
                    <a:pt x="835342" y="750570"/>
                    <a:pt x="716280" y="833438"/>
                  </a:cubicBezTo>
                  <a:cubicBezTo>
                    <a:pt x="655320" y="875348"/>
                    <a:pt x="621982" y="940118"/>
                    <a:pt x="621982" y="1014413"/>
                  </a:cubicBezTo>
                  <a:lnTo>
                    <a:pt x="621982" y="1036320"/>
                  </a:lnTo>
                  <a:lnTo>
                    <a:pt x="291465" y="1036320"/>
                  </a:lnTo>
                  <a:lnTo>
                    <a:pt x="291465" y="1014413"/>
                  </a:lnTo>
                  <a:cubicBezTo>
                    <a:pt x="291465" y="940118"/>
                    <a:pt x="258127" y="876300"/>
                    <a:pt x="197167" y="833438"/>
                  </a:cubicBezTo>
                  <a:cubicBezTo>
                    <a:pt x="78105" y="750570"/>
                    <a:pt x="0" y="613410"/>
                    <a:pt x="0" y="457200"/>
                  </a:cubicBezTo>
                  <a:cubicBezTo>
                    <a:pt x="0" y="204788"/>
                    <a:pt x="203835" y="0"/>
                    <a:pt x="456247" y="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81" name="Google Shape;81;p15"/>
            <p:cNvSpPr/>
            <p:nvPr/>
          </p:nvSpPr>
          <p:spPr>
            <a:xfrm>
              <a:off x="3274244" y="1789289"/>
              <a:ext cx="532447" cy="669607"/>
            </a:xfrm>
            <a:custGeom>
              <a:rect b="b" l="l" r="r" t="t"/>
              <a:pathLst>
                <a:path extrusionOk="0" h="669607" w="532447">
                  <a:moveTo>
                    <a:pt x="303847" y="669607"/>
                  </a:moveTo>
                  <a:lnTo>
                    <a:pt x="303847" y="228600"/>
                  </a:lnTo>
                  <a:lnTo>
                    <a:pt x="228600" y="228600"/>
                  </a:lnTo>
                  <a:lnTo>
                    <a:pt x="228600" y="669607"/>
                  </a:lnTo>
                  <a:lnTo>
                    <a:pt x="178117" y="669607"/>
                  </a:lnTo>
                  <a:lnTo>
                    <a:pt x="178117" y="228600"/>
                  </a:lnTo>
                  <a:lnTo>
                    <a:pt x="114300" y="228600"/>
                  </a:lnTo>
                  <a:cubicBezTo>
                    <a:pt x="82867" y="228600"/>
                    <a:pt x="54292" y="216217"/>
                    <a:pt x="33338" y="195263"/>
                  </a:cubicBezTo>
                  <a:cubicBezTo>
                    <a:pt x="12382" y="174308"/>
                    <a:pt x="0" y="145733"/>
                    <a:pt x="0" y="114300"/>
                  </a:cubicBezTo>
                  <a:cubicBezTo>
                    <a:pt x="0" y="82867"/>
                    <a:pt x="12382" y="54292"/>
                    <a:pt x="33338" y="33338"/>
                  </a:cubicBezTo>
                  <a:cubicBezTo>
                    <a:pt x="54292" y="12382"/>
                    <a:pt x="82867" y="0"/>
                    <a:pt x="114300" y="0"/>
                  </a:cubicBezTo>
                  <a:cubicBezTo>
                    <a:pt x="145732" y="0"/>
                    <a:pt x="174307" y="12382"/>
                    <a:pt x="195263" y="33338"/>
                  </a:cubicBezTo>
                  <a:cubicBezTo>
                    <a:pt x="216217" y="54292"/>
                    <a:pt x="228600" y="82867"/>
                    <a:pt x="228600" y="114300"/>
                  </a:cubicBezTo>
                  <a:lnTo>
                    <a:pt x="228600" y="178117"/>
                  </a:lnTo>
                  <a:lnTo>
                    <a:pt x="303847" y="178117"/>
                  </a:lnTo>
                  <a:lnTo>
                    <a:pt x="303847" y="114300"/>
                  </a:lnTo>
                  <a:cubicBezTo>
                    <a:pt x="303847" y="82867"/>
                    <a:pt x="316230" y="54292"/>
                    <a:pt x="337185" y="33338"/>
                  </a:cubicBezTo>
                  <a:cubicBezTo>
                    <a:pt x="358140" y="12382"/>
                    <a:pt x="386715" y="0"/>
                    <a:pt x="418147" y="0"/>
                  </a:cubicBezTo>
                  <a:cubicBezTo>
                    <a:pt x="449580" y="0"/>
                    <a:pt x="478155" y="12382"/>
                    <a:pt x="499110" y="33338"/>
                  </a:cubicBezTo>
                  <a:cubicBezTo>
                    <a:pt x="520065" y="54292"/>
                    <a:pt x="532447" y="82867"/>
                    <a:pt x="532447" y="114300"/>
                  </a:cubicBezTo>
                  <a:cubicBezTo>
                    <a:pt x="532447" y="145733"/>
                    <a:pt x="520065" y="174308"/>
                    <a:pt x="499110" y="195263"/>
                  </a:cubicBezTo>
                  <a:cubicBezTo>
                    <a:pt x="478155" y="216217"/>
                    <a:pt x="449580" y="228600"/>
                    <a:pt x="418147" y="228600"/>
                  </a:cubicBezTo>
                  <a:lnTo>
                    <a:pt x="354330" y="228600"/>
                  </a:lnTo>
                  <a:lnTo>
                    <a:pt x="354330" y="669607"/>
                  </a:lnTo>
                  <a:lnTo>
                    <a:pt x="303847" y="669607"/>
                  </a:lnTo>
                  <a:lnTo>
                    <a:pt x="303847" y="669607"/>
                  </a:lnTo>
                  <a:close/>
                  <a:moveTo>
                    <a:pt x="354330" y="114300"/>
                  </a:moveTo>
                  <a:lnTo>
                    <a:pt x="354330" y="178117"/>
                  </a:lnTo>
                  <a:lnTo>
                    <a:pt x="418147" y="178117"/>
                  </a:lnTo>
                  <a:cubicBezTo>
                    <a:pt x="435292" y="178117"/>
                    <a:pt x="451485" y="170497"/>
                    <a:pt x="462915" y="159067"/>
                  </a:cubicBezTo>
                  <a:cubicBezTo>
                    <a:pt x="474345" y="147638"/>
                    <a:pt x="481965" y="131445"/>
                    <a:pt x="481965" y="114300"/>
                  </a:cubicBezTo>
                  <a:cubicBezTo>
                    <a:pt x="481965" y="97155"/>
                    <a:pt x="475297" y="80963"/>
                    <a:pt x="462915" y="69532"/>
                  </a:cubicBezTo>
                  <a:cubicBezTo>
                    <a:pt x="451485" y="58102"/>
                    <a:pt x="435292" y="50482"/>
                    <a:pt x="418147" y="50482"/>
                  </a:cubicBezTo>
                  <a:cubicBezTo>
                    <a:pt x="401003" y="50482"/>
                    <a:pt x="384810" y="57150"/>
                    <a:pt x="373380" y="69532"/>
                  </a:cubicBezTo>
                  <a:cubicBezTo>
                    <a:pt x="360997" y="80963"/>
                    <a:pt x="354330" y="96202"/>
                    <a:pt x="354330" y="114300"/>
                  </a:cubicBezTo>
                  <a:lnTo>
                    <a:pt x="354330" y="114300"/>
                  </a:lnTo>
                  <a:close/>
                  <a:moveTo>
                    <a:pt x="114300" y="178117"/>
                  </a:moveTo>
                  <a:lnTo>
                    <a:pt x="178117" y="178117"/>
                  </a:lnTo>
                  <a:lnTo>
                    <a:pt x="178117" y="114300"/>
                  </a:lnTo>
                  <a:cubicBezTo>
                    <a:pt x="178117" y="97155"/>
                    <a:pt x="171450" y="80963"/>
                    <a:pt x="159067" y="69532"/>
                  </a:cubicBezTo>
                  <a:cubicBezTo>
                    <a:pt x="147638" y="58102"/>
                    <a:pt x="131445" y="50482"/>
                    <a:pt x="114300" y="50482"/>
                  </a:cubicBezTo>
                  <a:cubicBezTo>
                    <a:pt x="97155" y="50482"/>
                    <a:pt x="80963" y="57150"/>
                    <a:pt x="69532" y="69532"/>
                  </a:cubicBezTo>
                  <a:cubicBezTo>
                    <a:pt x="58102" y="80963"/>
                    <a:pt x="50482" y="97155"/>
                    <a:pt x="50482" y="114300"/>
                  </a:cubicBezTo>
                  <a:cubicBezTo>
                    <a:pt x="50482" y="131445"/>
                    <a:pt x="57150" y="147638"/>
                    <a:pt x="69532" y="159067"/>
                  </a:cubicBezTo>
                  <a:cubicBezTo>
                    <a:pt x="80963" y="170497"/>
                    <a:pt x="96202" y="178117"/>
                    <a:pt x="114300" y="178117"/>
                  </a:cubicBezTo>
                  <a:close/>
                </a:path>
              </a:pathLst>
            </a:custGeom>
            <a:solidFill>
              <a:srgbClr val="FFFFF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grpSp>
      <p:grpSp>
        <p:nvGrpSpPr>
          <p:cNvPr id="82" name="Google Shape;82;p15"/>
          <p:cNvGrpSpPr/>
          <p:nvPr/>
        </p:nvGrpSpPr>
        <p:grpSpPr>
          <a:xfrm rot="5663600">
            <a:off x="1191576" y="4219886"/>
            <a:ext cx="533426" cy="286794"/>
            <a:chOff x="3448893" y="949065"/>
            <a:chExt cx="2173513" cy="1168580"/>
          </a:xfrm>
        </p:grpSpPr>
        <p:sp>
          <p:nvSpPr>
            <p:cNvPr id="83" name="Google Shape;83;p15"/>
            <p:cNvSpPr/>
            <p:nvPr/>
          </p:nvSpPr>
          <p:spPr>
            <a:xfrm>
              <a:off x="4498069" y="1640485"/>
              <a:ext cx="1124337" cy="477160"/>
            </a:xfrm>
            <a:custGeom>
              <a:rect b="b" l="l" r="r" t="t"/>
              <a:pathLst>
                <a:path extrusionOk="0" h="345768" w="814737">
                  <a:moveTo>
                    <a:pt x="804830" y="218856"/>
                  </a:moveTo>
                  <a:cubicBezTo>
                    <a:pt x="729155" y="367840"/>
                    <a:pt x="532086" y="146335"/>
                    <a:pt x="320040" y="184960"/>
                  </a:cubicBezTo>
                  <a:cubicBezTo>
                    <a:pt x="175786" y="210973"/>
                    <a:pt x="80404" y="251176"/>
                    <a:pt x="0" y="345769"/>
                  </a:cubicBezTo>
                  <a:cubicBezTo>
                    <a:pt x="409903" y="-232038"/>
                    <a:pt x="889963" y="51742"/>
                    <a:pt x="804830" y="218856"/>
                  </a:cubicBez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sz="1400">
                <a:solidFill>
                  <a:srgbClr val="000000"/>
                </a:solidFill>
                <a:latin typeface="Calibri"/>
                <a:ea typeface="Calibri"/>
                <a:cs typeface="Calibri"/>
                <a:sym typeface="Calibri"/>
              </a:endParaRPr>
            </a:p>
          </p:txBody>
        </p:sp>
        <p:sp>
          <p:nvSpPr>
            <p:cNvPr id="84" name="Google Shape;84;p15"/>
            <p:cNvSpPr/>
            <p:nvPr/>
          </p:nvSpPr>
          <p:spPr>
            <a:xfrm>
              <a:off x="3963048" y="949065"/>
              <a:ext cx="553783" cy="1135180"/>
            </a:xfrm>
            <a:custGeom>
              <a:rect b="b" l="l" r="r" t="t"/>
              <a:pathLst>
                <a:path extrusionOk="0" h="822594" w="401292">
                  <a:moveTo>
                    <a:pt x="401279" y="442645"/>
                  </a:moveTo>
                  <a:cubicBezTo>
                    <a:pt x="400491" y="299179"/>
                    <a:pt x="351618" y="151772"/>
                    <a:pt x="246777" y="54025"/>
                  </a:cubicBezTo>
                  <a:cubicBezTo>
                    <a:pt x="223129" y="31954"/>
                    <a:pt x="195539" y="11458"/>
                    <a:pt x="163220" y="3576"/>
                  </a:cubicBezTo>
                  <a:cubicBezTo>
                    <a:pt x="87545" y="-16131"/>
                    <a:pt x="2411" y="48507"/>
                    <a:pt x="47" y="126547"/>
                  </a:cubicBezTo>
                  <a:cubicBezTo>
                    <a:pt x="-2318" y="217987"/>
                    <a:pt x="85969" y="281049"/>
                    <a:pt x="150607" y="345687"/>
                  </a:cubicBezTo>
                  <a:cubicBezTo>
                    <a:pt x="275155" y="468658"/>
                    <a:pt x="335852" y="648385"/>
                    <a:pt x="316933" y="822594"/>
                  </a:cubicBezTo>
                  <a:cubicBezTo>
                    <a:pt x="369748" y="705930"/>
                    <a:pt x="402067" y="570346"/>
                    <a:pt x="401279" y="442645"/>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sz="1400">
                <a:solidFill>
                  <a:srgbClr val="000000"/>
                </a:solidFill>
                <a:latin typeface="Calibri"/>
                <a:ea typeface="Calibri"/>
                <a:cs typeface="Calibri"/>
                <a:sym typeface="Calibri"/>
              </a:endParaRPr>
            </a:p>
          </p:txBody>
        </p:sp>
        <p:sp>
          <p:nvSpPr>
            <p:cNvPr id="85" name="Google Shape;85;p15"/>
            <p:cNvSpPr/>
            <p:nvPr/>
          </p:nvSpPr>
          <p:spPr>
            <a:xfrm>
              <a:off x="3448893" y="1450622"/>
              <a:ext cx="807082" cy="435409"/>
            </a:xfrm>
            <a:custGeom>
              <a:rect b="b" l="l" r="r" t="t"/>
              <a:pathLst>
                <a:path extrusionOk="0" h="315514" w="584842">
                  <a:moveTo>
                    <a:pt x="277415" y="198059"/>
                  </a:moveTo>
                  <a:cubicBezTo>
                    <a:pt x="234848" y="209883"/>
                    <a:pt x="194646" y="229590"/>
                    <a:pt x="150503" y="235896"/>
                  </a:cubicBezTo>
                  <a:cubicBezTo>
                    <a:pt x="93747" y="244567"/>
                    <a:pt x="28320" y="228802"/>
                    <a:pt x="6248" y="167316"/>
                  </a:cubicBezTo>
                  <a:cubicBezTo>
                    <a:pt x="-5576" y="134208"/>
                    <a:pt x="-58" y="97948"/>
                    <a:pt x="18072" y="68781"/>
                  </a:cubicBezTo>
                  <a:cubicBezTo>
                    <a:pt x="63004" y="-6105"/>
                    <a:pt x="148926" y="-5316"/>
                    <a:pt x="224601" y="4931"/>
                  </a:cubicBezTo>
                  <a:cubicBezTo>
                    <a:pt x="471331" y="38827"/>
                    <a:pt x="571442" y="272945"/>
                    <a:pt x="584843" y="315512"/>
                  </a:cubicBezTo>
                  <a:cubicBezTo>
                    <a:pt x="584843" y="316300"/>
                    <a:pt x="449259" y="150762"/>
                    <a:pt x="277415" y="198059"/>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sz="1400">
                <a:solidFill>
                  <a:srgbClr val="000000"/>
                </a:solidFill>
                <a:latin typeface="Calibri"/>
                <a:ea typeface="Calibri"/>
                <a:cs typeface="Calibri"/>
                <a:sym typeface="Calibri"/>
              </a:endParaRPr>
            </a:p>
          </p:txBody>
        </p:sp>
      </p:grpSp>
      <p:grpSp>
        <p:nvGrpSpPr>
          <p:cNvPr id="86" name="Google Shape;86;p15"/>
          <p:cNvGrpSpPr/>
          <p:nvPr/>
        </p:nvGrpSpPr>
        <p:grpSpPr>
          <a:xfrm>
            <a:off x="343527" y="4677233"/>
            <a:ext cx="951055" cy="404845"/>
            <a:chOff x="458037" y="6236310"/>
            <a:chExt cx="1268073" cy="539794"/>
          </a:xfrm>
        </p:grpSpPr>
        <p:grpSp>
          <p:nvGrpSpPr>
            <p:cNvPr id="87" name="Google Shape;87;p15"/>
            <p:cNvGrpSpPr/>
            <p:nvPr/>
          </p:nvGrpSpPr>
          <p:grpSpPr>
            <a:xfrm>
              <a:off x="633694" y="6236310"/>
              <a:ext cx="918764" cy="539794"/>
              <a:chOff x="4692026" y="4370063"/>
              <a:chExt cx="2807959" cy="1649737"/>
            </a:xfrm>
          </p:grpSpPr>
          <p:sp>
            <p:nvSpPr>
              <p:cNvPr id="88" name="Google Shape;88;p15"/>
              <p:cNvSpPr/>
              <p:nvPr/>
            </p:nvSpPr>
            <p:spPr>
              <a:xfrm>
                <a:off x="4692026" y="4370063"/>
                <a:ext cx="2807065" cy="1649730"/>
              </a:xfrm>
              <a:custGeom>
                <a:rect b="b" l="l" r="r" t="t"/>
                <a:pathLst>
                  <a:path extrusionOk="0" h="1649730" w="1685925">
                    <a:moveTo>
                      <a:pt x="0" y="0"/>
                    </a:moveTo>
                    <a:lnTo>
                      <a:pt x="1685925" y="0"/>
                    </a:lnTo>
                    <a:lnTo>
                      <a:pt x="1685925" y="1649730"/>
                    </a:lnTo>
                    <a:lnTo>
                      <a:pt x="0" y="164973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89" name="Google Shape;89;p15"/>
              <p:cNvSpPr/>
              <p:nvPr/>
            </p:nvSpPr>
            <p:spPr>
              <a:xfrm>
                <a:off x="6377940" y="4370070"/>
                <a:ext cx="1122045" cy="1649730"/>
              </a:xfrm>
              <a:custGeom>
                <a:rect b="b" l="l" r="r" t="t"/>
                <a:pathLst>
                  <a:path extrusionOk="0" h="1649730" w="1122045">
                    <a:moveTo>
                      <a:pt x="0" y="0"/>
                    </a:moveTo>
                    <a:lnTo>
                      <a:pt x="1122045" y="0"/>
                    </a:lnTo>
                    <a:lnTo>
                      <a:pt x="1122045" y="1649730"/>
                    </a:lnTo>
                    <a:lnTo>
                      <a:pt x="0" y="1649730"/>
                    </a:lnTo>
                    <a:close/>
                  </a:path>
                </a:pathLst>
              </a:custGeom>
              <a:solidFill>
                <a:srgbClr val="000000">
                  <a:alpha val="16200"/>
                </a:srgbClr>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grpSp>
        <p:sp>
          <p:nvSpPr>
            <p:cNvPr id="90" name="Google Shape;90;p15"/>
            <p:cNvSpPr/>
            <p:nvPr/>
          </p:nvSpPr>
          <p:spPr>
            <a:xfrm>
              <a:off x="458037" y="6236448"/>
              <a:ext cx="728077" cy="133824"/>
            </a:xfrm>
            <a:custGeom>
              <a:rect b="b" l="l" r="r" t="t"/>
              <a:pathLst>
                <a:path extrusionOk="0" h="408622" w="2223135">
                  <a:moveTo>
                    <a:pt x="537210" y="0"/>
                  </a:moveTo>
                  <a:lnTo>
                    <a:pt x="2223135" y="0"/>
                  </a:lnTo>
                  <a:lnTo>
                    <a:pt x="1684973" y="408623"/>
                  </a:lnTo>
                  <a:lnTo>
                    <a:pt x="0" y="408623"/>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91" name="Google Shape;91;p15"/>
            <p:cNvSpPr/>
            <p:nvPr/>
          </p:nvSpPr>
          <p:spPr>
            <a:xfrm>
              <a:off x="1185511" y="6236448"/>
              <a:ext cx="540598" cy="133824"/>
            </a:xfrm>
            <a:custGeom>
              <a:rect b="b" l="l" r="r" t="t"/>
              <a:pathLst>
                <a:path extrusionOk="0" h="408622" w="1650682">
                  <a:moveTo>
                    <a:pt x="1122045" y="0"/>
                  </a:moveTo>
                  <a:lnTo>
                    <a:pt x="0" y="0"/>
                  </a:lnTo>
                  <a:lnTo>
                    <a:pt x="528638" y="408623"/>
                  </a:lnTo>
                  <a:lnTo>
                    <a:pt x="1650682" y="408623"/>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92" name="Google Shape;92;p15"/>
            <p:cNvSpPr/>
            <p:nvPr/>
          </p:nvSpPr>
          <p:spPr>
            <a:xfrm>
              <a:off x="458037" y="6236448"/>
              <a:ext cx="728077" cy="133824"/>
            </a:xfrm>
            <a:custGeom>
              <a:rect b="b" l="l" r="r" t="t"/>
              <a:pathLst>
                <a:path extrusionOk="0" h="408622" w="2223135">
                  <a:moveTo>
                    <a:pt x="537210" y="0"/>
                  </a:moveTo>
                  <a:lnTo>
                    <a:pt x="2223135" y="0"/>
                  </a:lnTo>
                  <a:lnTo>
                    <a:pt x="1684973" y="408623"/>
                  </a:lnTo>
                  <a:lnTo>
                    <a:pt x="0" y="408623"/>
                  </a:lnTo>
                  <a:close/>
                </a:path>
              </a:pathLst>
            </a:custGeom>
            <a:solidFill>
              <a:srgbClr val="FFFFFF">
                <a:alpha val="58099"/>
              </a:srgbClr>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93" name="Google Shape;93;p15"/>
            <p:cNvSpPr/>
            <p:nvPr/>
          </p:nvSpPr>
          <p:spPr>
            <a:xfrm>
              <a:off x="1185511" y="6236448"/>
              <a:ext cx="540598" cy="133824"/>
            </a:xfrm>
            <a:custGeom>
              <a:rect b="b" l="l" r="r" t="t"/>
              <a:pathLst>
                <a:path extrusionOk="0" h="408622" w="1650682">
                  <a:moveTo>
                    <a:pt x="1122045" y="0"/>
                  </a:moveTo>
                  <a:lnTo>
                    <a:pt x="0" y="0"/>
                  </a:lnTo>
                  <a:lnTo>
                    <a:pt x="528638" y="408623"/>
                  </a:lnTo>
                  <a:lnTo>
                    <a:pt x="1650682" y="408623"/>
                  </a:lnTo>
                  <a:close/>
                </a:path>
              </a:pathLst>
            </a:custGeom>
            <a:solidFill>
              <a:srgbClr val="FFFFFF">
                <a:alpha val="24580"/>
              </a:srgbClr>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grpSp>
      <p:grpSp>
        <p:nvGrpSpPr>
          <p:cNvPr id="94" name="Google Shape;94;p15"/>
          <p:cNvGrpSpPr/>
          <p:nvPr/>
        </p:nvGrpSpPr>
        <p:grpSpPr>
          <a:xfrm rot="2048636">
            <a:off x="7746029" y="156092"/>
            <a:ext cx="1681811" cy="904218"/>
            <a:chOff x="3448893" y="949065"/>
            <a:chExt cx="2173513" cy="1168580"/>
          </a:xfrm>
        </p:grpSpPr>
        <p:sp>
          <p:nvSpPr>
            <p:cNvPr id="95" name="Google Shape;95;p15"/>
            <p:cNvSpPr/>
            <p:nvPr/>
          </p:nvSpPr>
          <p:spPr>
            <a:xfrm>
              <a:off x="4498069" y="1640485"/>
              <a:ext cx="1124337" cy="477160"/>
            </a:xfrm>
            <a:custGeom>
              <a:rect b="b" l="l" r="r" t="t"/>
              <a:pathLst>
                <a:path extrusionOk="0" h="345768" w="814737">
                  <a:moveTo>
                    <a:pt x="804830" y="218856"/>
                  </a:moveTo>
                  <a:cubicBezTo>
                    <a:pt x="729155" y="367840"/>
                    <a:pt x="532086" y="146335"/>
                    <a:pt x="320040" y="184960"/>
                  </a:cubicBezTo>
                  <a:cubicBezTo>
                    <a:pt x="175786" y="210973"/>
                    <a:pt x="80404" y="251176"/>
                    <a:pt x="0" y="345769"/>
                  </a:cubicBezTo>
                  <a:cubicBezTo>
                    <a:pt x="409903" y="-232038"/>
                    <a:pt x="889963" y="51742"/>
                    <a:pt x="804830" y="218856"/>
                  </a:cubicBez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sz="1400">
                <a:solidFill>
                  <a:srgbClr val="000000"/>
                </a:solidFill>
                <a:latin typeface="Calibri"/>
                <a:ea typeface="Calibri"/>
                <a:cs typeface="Calibri"/>
                <a:sym typeface="Calibri"/>
              </a:endParaRPr>
            </a:p>
          </p:txBody>
        </p:sp>
        <p:sp>
          <p:nvSpPr>
            <p:cNvPr id="96" name="Google Shape;96;p15"/>
            <p:cNvSpPr/>
            <p:nvPr/>
          </p:nvSpPr>
          <p:spPr>
            <a:xfrm>
              <a:off x="3963048" y="949065"/>
              <a:ext cx="553783" cy="1135180"/>
            </a:xfrm>
            <a:custGeom>
              <a:rect b="b" l="l" r="r" t="t"/>
              <a:pathLst>
                <a:path extrusionOk="0" h="822594" w="401292">
                  <a:moveTo>
                    <a:pt x="401279" y="442645"/>
                  </a:moveTo>
                  <a:cubicBezTo>
                    <a:pt x="400491" y="299179"/>
                    <a:pt x="351618" y="151772"/>
                    <a:pt x="246777" y="54025"/>
                  </a:cubicBezTo>
                  <a:cubicBezTo>
                    <a:pt x="223129" y="31954"/>
                    <a:pt x="195539" y="11458"/>
                    <a:pt x="163220" y="3576"/>
                  </a:cubicBezTo>
                  <a:cubicBezTo>
                    <a:pt x="87545" y="-16131"/>
                    <a:pt x="2411" y="48507"/>
                    <a:pt x="47" y="126547"/>
                  </a:cubicBezTo>
                  <a:cubicBezTo>
                    <a:pt x="-2318" y="217987"/>
                    <a:pt x="85969" y="281049"/>
                    <a:pt x="150607" y="345687"/>
                  </a:cubicBezTo>
                  <a:cubicBezTo>
                    <a:pt x="275155" y="468658"/>
                    <a:pt x="335852" y="648385"/>
                    <a:pt x="316933" y="822594"/>
                  </a:cubicBezTo>
                  <a:cubicBezTo>
                    <a:pt x="369748" y="705930"/>
                    <a:pt x="402067" y="570346"/>
                    <a:pt x="401279" y="442645"/>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sz="1400">
                <a:solidFill>
                  <a:srgbClr val="000000"/>
                </a:solidFill>
                <a:latin typeface="Calibri"/>
                <a:ea typeface="Calibri"/>
                <a:cs typeface="Calibri"/>
                <a:sym typeface="Calibri"/>
              </a:endParaRPr>
            </a:p>
          </p:txBody>
        </p:sp>
        <p:sp>
          <p:nvSpPr>
            <p:cNvPr id="97" name="Google Shape;97;p15"/>
            <p:cNvSpPr/>
            <p:nvPr/>
          </p:nvSpPr>
          <p:spPr>
            <a:xfrm>
              <a:off x="3448893" y="1450622"/>
              <a:ext cx="807082" cy="435409"/>
            </a:xfrm>
            <a:custGeom>
              <a:rect b="b" l="l" r="r" t="t"/>
              <a:pathLst>
                <a:path extrusionOk="0" h="315514" w="584842">
                  <a:moveTo>
                    <a:pt x="277415" y="198059"/>
                  </a:moveTo>
                  <a:cubicBezTo>
                    <a:pt x="234848" y="209883"/>
                    <a:pt x="194646" y="229590"/>
                    <a:pt x="150503" y="235896"/>
                  </a:cubicBezTo>
                  <a:cubicBezTo>
                    <a:pt x="93747" y="244567"/>
                    <a:pt x="28320" y="228802"/>
                    <a:pt x="6248" y="167316"/>
                  </a:cubicBezTo>
                  <a:cubicBezTo>
                    <a:pt x="-5576" y="134208"/>
                    <a:pt x="-58" y="97948"/>
                    <a:pt x="18072" y="68781"/>
                  </a:cubicBezTo>
                  <a:cubicBezTo>
                    <a:pt x="63004" y="-6105"/>
                    <a:pt x="148926" y="-5316"/>
                    <a:pt x="224601" y="4931"/>
                  </a:cubicBezTo>
                  <a:cubicBezTo>
                    <a:pt x="471331" y="38827"/>
                    <a:pt x="571442" y="272945"/>
                    <a:pt x="584843" y="315512"/>
                  </a:cubicBezTo>
                  <a:cubicBezTo>
                    <a:pt x="584843" y="316300"/>
                    <a:pt x="449259" y="150762"/>
                    <a:pt x="277415" y="198059"/>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sz="1400">
                <a:solidFill>
                  <a:srgbClr val="000000"/>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bg>
      <p:bgPr>
        <a:solidFill>
          <a:schemeClr val="lt1"/>
        </a:solidFill>
      </p:bgPr>
    </p:bg>
    <p:spTree>
      <p:nvGrpSpPr>
        <p:cNvPr id="98" name="Shape 98"/>
        <p:cNvGrpSpPr/>
        <p:nvPr/>
      </p:nvGrpSpPr>
      <p:grpSpPr>
        <a:xfrm>
          <a:off x="0" y="0"/>
          <a:ext cx="0" cy="0"/>
          <a:chOff x="0" y="0"/>
          <a:chExt cx="0" cy="0"/>
        </a:xfrm>
      </p:grpSpPr>
      <p:sp>
        <p:nvSpPr>
          <p:cNvPr id="99" name="Google Shape;99;p16"/>
          <p:cNvSpPr txBox="1"/>
          <p:nvPr>
            <p:ph type="title"/>
          </p:nvPr>
        </p:nvSpPr>
        <p:spPr>
          <a:xfrm>
            <a:off x="5461013" y="1431244"/>
            <a:ext cx="3434100" cy="1704600"/>
          </a:xfrm>
          <a:prstGeom prst="rect">
            <a:avLst/>
          </a:prstGeom>
        </p:spPr>
        <p:txBody>
          <a:bodyPr anchorCtr="0" anchor="t" bIns="91425" lIns="91425" spcFirstLastPara="1" rIns="91425" wrap="square" tIns="91425">
            <a:normAutofit/>
          </a:bodyPr>
          <a:lstStyle>
            <a:lvl1pPr lvl="0" rtl="0">
              <a:spcBef>
                <a:spcPts val="0"/>
              </a:spcBef>
              <a:spcAft>
                <a:spcPts val="0"/>
              </a:spcAft>
              <a:buSzPts val="4500"/>
              <a:buNone/>
              <a:defRPr sz="4500"/>
            </a:lvl1pPr>
            <a:lvl2pPr lvl="1" rtl="0">
              <a:spcBef>
                <a:spcPts val="0"/>
              </a:spcBef>
              <a:spcAft>
                <a:spcPts val="0"/>
              </a:spcAft>
              <a:buSzPts val="4500"/>
              <a:buNone/>
              <a:defRPr sz="4500"/>
            </a:lvl2pPr>
            <a:lvl3pPr lvl="2" rtl="0">
              <a:spcBef>
                <a:spcPts val="0"/>
              </a:spcBef>
              <a:spcAft>
                <a:spcPts val="0"/>
              </a:spcAft>
              <a:buSzPts val="4500"/>
              <a:buNone/>
              <a:defRPr sz="4500"/>
            </a:lvl3pPr>
            <a:lvl4pPr lvl="3" rtl="0">
              <a:spcBef>
                <a:spcPts val="0"/>
              </a:spcBef>
              <a:spcAft>
                <a:spcPts val="0"/>
              </a:spcAft>
              <a:buSzPts val="4500"/>
              <a:buNone/>
              <a:defRPr sz="4500"/>
            </a:lvl4pPr>
            <a:lvl5pPr lvl="4" rtl="0">
              <a:spcBef>
                <a:spcPts val="0"/>
              </a:spcBef>
              <a:spcAft>
                <a:spcPts val="0"/>
              </a:spcAft>
              <a:buSzPts val="4500"/>
              <a:buNone/>
              <a:defRPr sz="4500"/>
            </a:lvl5pPr>
            <a:lvl6pPr lvl="5" rtl="0">
              <a:spcBef>
                <a:spcPts val="0"/>
              </a:spcBef>
              <a:spcAft>
                <a:spcPts val="0"/>
              </a:spcAft>
              <a:buSzPts val="4500"/>
              <a:buNone/>
              <a:defRPr sz="4500"/>
            </a:lvl6pPr>
            <a:lvl7pPr lvl="6" rtl="0">
              <a:spcBef>
                <a:spcPts val="0"/>
              </a:spcBef>
              <a:spcAft>
                <a:spcPts val="0"/>
              </a:spcAft>
              <a:buSzPts val="4500"/>
              <a:buNone/>
              <a:defRPr sz="4500"/>
            </a:lvl7pPr>
            <a:lvl8pPr lvl="7" rtl="0">
              <a:spcBef>
                <a:spcPts val="0"/>
              </a:spcBef>
              <a:spcAft>
                <a:spcPts val="0"/>
              </a:spcAft>
              <a:buSzPts val="4500"/>
              <a:buNone/>
              <a:defRPr sz="4500"/>
            </a:lvl8pPr>
            <a:lvl9pPr lvl="8" rtl="0">
              <a:spcBef>
                <a:spcPts val="0"/>
              </a:spcBef>
              <a:spcAft>
                <a:spcPts val="0"/>
              </a:spcAft>
              <a:buSzPts val="4500"/>
              <a:buNone/>
              <a:defRPr sz="4500"/>
            </a:lvl9pPr>
          </a:lstStyle>
          <a:p/>
        </p:txBody>
      </p:sp>
      <p:sp>
        <p:nvSpPr>
          <p:cNvPr id="100" name="Google Shape;100;p16"/>
          <p:cNvSpPr txBox="1"/>
          <p:nvPr>
            <p:ph idx="1" type="subTitle"/>
          </p:nvPr>
        </p:nvSpPr>
        <p:spPr>
          <a:xfrm>
            <a:off x="5458237" y="3579675"/>
            <a:ext cx="3439800" cy="538500"/>
          </a:xfrm>
          <a:prstGeom prst="rect">
            <a:avLst/>
          </a:prstGeom>
        </p:spPr>
        <p:txBody>
          <a:bodyPr anchorCtr="0" anchor="t" bIns="91425" lIns="91425" spcFirstLastPara="1" rIns="91425" wrap="square" tIns="91425">
            <a:normAutofit/>
          </a:bodyPr>
          <a:lstStyle>
            <a:lvl1pPr lvl="0" rtl="0">
              <a:spcBef>
                <a:spcPts val="0"/>
              </a:spcBef>
              <a:spcAft>
                <a:spcPts val="0"/>
              </a:spcAft>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1" name="Google Shape;101;p16"/>
          <p:cNvSpPr/>
          <p:nvPr/>
        </p:nvSpPr>
        <p:spPr>
          <a:xfrm>
            <a:off x="716702" y="4639193"/>
            <a:ext cx="3661410" cy="183070"/>
          </a:xfrm>
          <a:custGeom>
            <a:rect b="b" l="l" r="r" t="t"/>
            <a:pathLst>
              <a:path extrusionOk="0" h="236219" w="4724400">
                <a:moveTo>
                  <a:pt x="2362200" y="236220"/>
                </a:moveTo>
                <a:cubicBezTo>
                  <a:pt x="3663315" y="236220"/>
                  <a:pt x="4724400" y="182880"/>
                  <a:pt x="4724400" y="118110"/>
                </a:cubicBezTo>
                <a:cubicBezTo>
                  <a:pt x="4724400" y="52388"/>
                  <a:pt x="3663315" y="0"/>
                  <a:pt x="2362200" y="0"/>
                </a:cubicBezTo>
                <a:cubicBezTo>
                  <a:pt x="1061085" y="0"/>
                  <a:pt x="0" y="53340"/>
                  <a:pt x="0" y="118110"/>
                </a:cubicBezTo>
                <a:cubicBezTo>
                  <a:pt x="0" y="182880"/>
                  <a:pt x="1061085" y="236220"/>
                  <a:pt x="2362200" y="236220"/>
                </a:cubicBezTo>
                <a:close/>
              </a:path>
            </a:pathLst>
          </a:custGeom>
          <a:solidFill>
            <a:srgbClr val="000000">
              <a:alpha val="23459"/>
            </a:srgbClr>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02" name="Google Shape;102;p16"/>
          <p:cNvSpPr/>
          <p:nvPr/>
        </p:nvSpPr>
        <p:spPr>
          <a:xfrm rot="-2700000">
            <a:off x="716934" y="857060"/>
            <a:ext cx="3657982" cy="3657982"/>
          </a:xfrm>
          <a:custGeom>
            <a:rect b="b" l="l" r="r" t="t"/>
            <a:pathLst>
              <a:path extrusionOk="0" h="4724354" w="4724354">
                <a:moveTo>
                  <a:pt x="4724355" y="2362177"/>
                </a:moveTo>
                <a:cubicBezTo>
                  <a:pt x="4724355" y="3666772"/>
                  <a:pt x="3666772" y="4724355"/>
                  <a:pt x="2362177" y="4724355"/>
                </a:cubicBezTo>
                <a:cubicBezTo>
                  <a:pt x="1057583" y="4724355"/>
                  <a:pt x="0" y="3666772"/>
                  <a:pt x="0" y="2362177"/>
                </a:cubicBezTo>
                <a:cubicBezTo>
                  <a:pt x="0" y="1057583"/>
                  <a:pt x="1057583" y="0"/>
                  <a:pt x="2362177" y="0"/>
                </a:cubicBezTo>
                <a:cubicBezTo>
                  <a:pt x="3666772" y="0"/>
                  <a:pt x="4724355" y="1057583"/>
                  <a:pt x="4724355" y="2362177"/>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grpSp>
        <p:nvGrpSpPr>
          <p:cNvPr id="103" name="Google Shape;103;p16"/>
          <p:cNvGrpSpPr/>
          <p:nvPr/>
        </p:nvGrpSpPr>
        <p:grpSpPr>
          <a:xfrm>
            <a:off x="1458196" y="3453316"/>
            <a:ext cx="2172799" cy="1276567"/>
            <a:chOff x="4692026" y="4370063"/>
            <a:chExt cx="2807959" cy="1649737"/>
          </a:xfrm>
        </p:grpSpPr>
        <p:sp>
          <p:nvSpPr>
            <p:cNvPr id="104" name="Google Shape;104;p16"/>
            <p:cNvSpPr/>
            <p:nvPr/>
          </p:nvSpPr>
          <p:spPr>
            <a:xfrm>
              <a:off x="4692026" y="4370063"/>
              <a:ext cx="2807065" cy="1649730"/>
            </a:xfrm>
            <a:custGeom>
              <a:rect b="b" l="l" r="r" t="t"/>
              <a:pathLst>
                <a:path extrusionOk="0" h="1649730" w="1685925">
                  <a:moveTo>
                    <a:pt x="0" y="0"/>
                  </a:moveTo>
                  <a:lnTo>
                    <a:pt x="1685925" y="0"/>
                  </a:lnTo>
                  <a:lnTo>
                    <a:pt x="1685925" y="1649730"/>
                  </a:lnTo>
                  <a:lnTo>
                    <a:pt x="0" y="1649730"/>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05" name="Google Shape;105;p16"/>
            <p:cNvSpPr/>
            <p:nvPr/>
          </p:nvSpPr>
          <p:spPr>
            <a:xfrm>
              <a:off x="6377940" y="4370070"/>
              <a:ext cx="1122045" cy="1649730"/>
            </a:xfrm>
            <a:custGeom>
              <a:rect b="b" l="l" r="r" t="t"/>
              <a:pathLst>
                <a:path extrusionOk="0" h="1649730" w="1122045">
                  <a:moveTo>
                    <a:pt x="0" y="0"/>
                  </a:moveTo>
                  <a:lnTo>
                    <a:pt x="1122045" y="0"/>
                  </a:lnTo>
                  <a:lnTo>
                    <a:pt x="1122045" y="1649730"/>
                  </a:lnTo>
                  <a:lnTo>
                    <a:pt x="0" y="1649730"/>
                  </a:lnTo>
                  <a:close/>
                </a:path>
              </a:pathLst>
            </a:custGeom>
            <a:solidFill>
              <a:srgbClr val="000000">
                <a:alpha val="16200"/>
              </a:srgbClr>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grpSp>
      <p:sp>
        <p:nvSpPr>
          <p:cNvPr id="106" name="Google Shape;106;p16"/>
          <p:cNvSpPr/>
          <p:nvPr/>
        </p:nvSpPr>
        <p:spPr>
          <a:xfrm>
            <a:off x="1042473" y="3453297"/>
            <a:ext cx="1722930" cy="316682"/>
          </a:xfrm>
          <a:custGeom>
            <a:rect b="b" l="l" r="r" t="t"/>
            <a:pathLst>
              <a:path extrusionOk="0" h="408622" w="2223135">
                <a:moveTo>
                  <a:pt x="537210" y="0"/>
                </a:moveTo>
                <a:lnTo>
                  <a:pt x="2223135" y="0"/>
                </a:lnTo>
                <a:lnTo>
                  <a:pt x="1684973" y="408623"/>
                </a:lnTo>
                <a:lnTo>
                  <a:pt x="0" y="408623"/>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07" name="Google Shape;107;p16"/>
          <p:cNvSpPr/>
          <p:nvPr/>
        </p:nvSpPr>
        <p:spPr>
          <a:xfrm>
            <a:off x="2762724" y="3453297"/>
            <a:ext cx="1279279" cy="316682"/>
          </a:xfrm>
          <a:custGeom>
            <a:rect b="b" l="l" r="r" t="t"/>
            <a:pathLst>
              <a:path extrusionOk="0" h="408622" w="1650682">
                <a:moveTo>
                  <a:pt x="1122045" y="0"/>
                </a:moveTo>
                <a:lnTo>
                  <a:pt x="0" y="0"/>
                </a:lnTo>
                <a:lnTo>
                  <a:pt x="528638" y="408623"/>
                </a:lnTo>
                <a:lnTo>
                  <a:pt x="1650682" y="408623"/>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grpSp>
        <p:nvGrpSpPr>
          <p:cNvPr id="108" name="Google Shape;108;p16"/>
          <p:cNvGrpSpPr/>
          <p:nvPr/>
        </p:nvGrpSpPr>
        <p:grpSpPr>
          <a:xfrm>
            <a:off x="1954818" y="1337708"/>
            <a:ext cx="1170217" cy="1968259"/>
            <a:chOff x="3083744" y="1423529"/>
            <a:chExt cx="913447" cy="1536382"/>
          </a:xfrm>
        </p:grpSpPr>
        <p:sp>
          <p:nvSpPr>
            <p:cNvPr id="109" name="Google Shape;109;p16"/>
            <p:cNvSpPr/>
            <p:nvPr/>
          </p:nvSpPr>
          <p:spPr>
            <a:xfrm>
              <a:off x="3375209" y="2458896"/>
              <a:ext cx="330517" cy="439102"/>
            </a:xfrm>
            <a:custGeom>
              <a:rect b="b" l="l" r="r" t="t"/>
              <a:pathLst>
                <a:path extrusionOk="0" h="439102" w="330517">
                  <a:moveTo>
                    <a:pt x="0" y="0"/>
                  </a:moveTo>
                  <a:lnTo>
                    <a:pt x="330517" y="0"/>
                  </a:lnTo>
                  <a:lnTo>
                    <a:pt x="330517" y="439103"/>
                  </a:lnTo>
                  <a:lnTo>
                    <a:pt x="0" y="439103"/>
                  </a:lnTo>
                  <a:close/>
                </a:path>
              </a:pathLst>
            </a:custGeom>
            <a:solidFill>
              <a:srgbClr val="564843"/>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10" name="Google Shape;110;p16"/>
            <p:cNvSpPr/>
            <p:nvPr/>
          </p:nvSpPr>
          <p:spPr>
            <a:xfrm>
              <a:off x="3375209" y="2502711"/>
              <a:ext cx="330517" cy="108584"/>
            </a:xfrm>
            <a:custGeom>
              <a:rect b="b" l="l" r="r" t="t"/>
              <a:pathLst>
                <a:path extrusionOk="0" h="108584" w="330517">
                  <a:moveTo>
                    <a:pt x="0" y="40957"/>
                  </a:moveTo>
                  <a:lnTo>
                    <a:pt x="330517" y="0"/>
                  </a:lnTo>
                  <a:lnTo>
                    <a:pt x="330517" y="66675"/>
                  </a:lnTo>
                  <a:lnTo>
                    <a:pt x="0" y="108585"/>
                  </a:lnTo>
                  <a:close/>
                </a:path>
              </a:pathLst>
            </a:custGeom>
            <a:solidFill>
              <a:srgbClr val="86736C"/>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11" name="Google Shape;111;p16"/>
            <p:cNvSpPr/>
            <p:nvPr/>
          </p:nvSpPr>
          <p:spPr>
            <a:xfrm>
              <a:off x="3375209" y="2625583"/>
              <a:ext cx="330517" cy="108585"/>
            </a:xfrm>
            <a:custGeom>
              <a:rect b="b" l="l" r="r" t="t"/>
              <a:pathLst>
                <a:path extrusionOk="0" h="108585" w="330517">
                  <a:moveTo>
                    <a:pt x="0" y="40958"/>
                  </a:moveTo>
                  <a:cubicBezTo>
                    <a:pt x="110490" y="27623"/>
                    <a:pt x="220027" y="13335"/>
                    <a:pt x="330517" y="0"/>
                  </a:cubicBezTo>
                  <a:cubicBezTo>
                    <a:pt x="330517" y="22860"/>
                    <a:pt x="330517" y="44767"/>
                    <a:pt x="330517" y="67628"/>
                  </a:cubicBezTo>
                  <a:cubicBezTo>
                    <a:pt x="220027" y="80963"/>
                    <a:pt x="110490" y="95250"/>
                    <a:pt x="0" y="108585"/>
                  </a:cubicBezTo>
                  <a:cubicBezTo>
                    <a:pt x="0" y="86678"/>
                    <a:pt x="0" y="63817"/>
                    <a:pt x="0" y="40958"/>
                  </a:cubicBezTo>
                  <a:close/>
                </a:path>
              </a:pathLst>
            </a:custGeom>
            <a:solidFill>
              <a:srgbClr val="86736C"/>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12" name="Google Shape;112;p16"/>
            <p:cNvSpPr/>
            <p:nvPr/>
          </p:nvSpPr>
          <p:spPr>
            <a:xfrm>
              <a:off x="3375209" y="2748456"/>
              <a:ext cx="330517" cy="109537"/>
            </a:xfrm>
            <a:custGeom>
              <a:rect b="b" l="l" r="r" t="t"/>
              <a:pathLst>
                <a:path extrusionOk="0" h="109537" w="330517">
                  <a:moveTo>
                    <a:pt x="0" y="41910"/>
                  </a:moveTo>
                  <a:lnTo>
                    <a:pt x="330517" y="0"/>
                  </a:lnTo>
                  <a:lnTo>
                    <a:pt x="330517" y="67627"/>
                  </a:lnTo>
                  <a:lnTo>
                    <a:pt x="0" y="109538"/>
                  </a:lnTo>
                  <a:close/>
                </a:path>
              </a:pathLst>
            </a:custGeom>
            <a:solidFill>
              <a:srgbClr val="86736C"/>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13" name="Google Shape;113;p16"/>
            <p:cNvSpPr/>
            <p:nvPr/>
          </p:nvSpPr>
          <p:spPr>
            <a:xfrm>
              <a:off x="3375209" y="2897999"/>
              <a:ext cx="330517" cy="61912"/>
            </a:xfrm>
            <a:custGeom>
              <a:rect b="b" l="l" r="r" t="t"/>
              <a:pathLst>
                <a:path extrusionOk="0" h="61912" w="330517">
                  <a:moveTo>
                    <a:pt x="81915" y="61913"/>
                  </a:moveTo>
                  <a:lnTo>
                    <a:pt x="247650" y="61913"/>
                  </a:lnTo>
                  <a:lnTo>
                    <a:pt x="330517" y="0"/>
                  </a:lnTo>
                  <a:lnTo>
                    <a:pt x="0" y="0"/>
                  </a:lnTo>
                  <a:close/>
                </a:path>
              </a:pathLst>
            </a:custGeom>
            <a:solidFill>
              <a:srgbClr val="544F52"/>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14" name="Google Shape;114;p16"/>
            <p:cNvSpPr/>
            <p:nvPr/>
          </p:nvSpPr>
          <p:spPr>
            <a:xfrm>
              <a:off x="3083744" y="1423529"/>
              <a:ext cx="913447" cy="1036320"/>
            </a:xfrm>
            <a:custGeom>
              <a:rect b="b" l="l" r="r" t="t"/>
              <a:pathLst>
                <a:path extrusionOk="0" h="1036320" w="913447">
                  <a:moveTo>
                    <a:pt x="456247" y="0"/>
                  </a:moveTo>
                  <a:cubicBezTo>
                    <a:pt x="708660" y="0"/>
                    <a:pt x="913447" y="204788"/>
                    <a:pt x="913447" y="457200"/>
                  </a:cubicBezTo>
                  <a:cubicBezTo>
                    <a:pt x="913447" y="613410"/>
                    <a:pt x="835342" y="750570"/>
                    <a:pt x="716280" y="833438"/>
                  </a:cubicBezTo>
                  <a:cubicBezTo>
                    <a:pt x="655320" y="875348"/>
                    <a:pt x="621982" y="940118"/>
                    <a:pt x="621982" y="1014413"/>
                  </a:cubicBezTo>
                  <a:lnTo>
                    <a:pt x="621982" y="1036320"/>
                  </a:lnTo>
                  <a:lnTo>
                    <a:pt x="291465" y="1036320"/>
                  </a:lnTo>
                  <a:lnTo>
                    <a:pt x="291465" y="1014413"/>
                  </a:lnTo>
                  <a:cubicBezTo>
                    <a:pt x="291465" y="940118"/>
                    <a:pt x="258127" y="876300"/>
                    <a:pt x="197167" y="833438"/>
                  </a:cubicBezTo>
                  <a:cubicBezTo>
                    <a:pt x="78105" y="750570"/>
                    <a:pt x="0" y="613410"/>
                    <a:pt x="0" y="457200"/>
                  </a:cubicBezTo>
                  <a:cubicBezTo>
                    <a:pt x="0" y="204788"/>
                    <a:pt x="203835" y="0"/>
                    <a:pt x="456247" y="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15" name="Google Shape;115;p16"/>
            <p:cNvSpPr/>
            <p:nvPr/>
          </p:nvSpPr>
          <p:spPr>
            <a:xfrm>
              <a:off x="3274244" y="1789289"/>
              <a:ext cx="532447" cy="669607"/>
            </a:xfrm>
            <a:custGeom>
              <a:rect b="b" l="l" r="r" t="t"/>
              <a:pathLst>
                <a:path extrusionOk="0" h="669607" w="532447">
                  <a:moveTo>
                    <a:pt x="303847" y="669607"/>
                  </a:moveTo>
                  <a:lnTo>
                    <a:pt x="303847" y="228600"/>
                  </a:lnTo>
                  <a:lnTo>
                    <a:pt x="228600" y="228600"/>
                  </a:lnTo>
                  <a:lnTo>
                    <a:pt x="228600" y="669607"/>
                  </a:lnTo>
                  <a:lnTo>
                    <a:pt x="178117" y="669607"/>
                  </a:lnTo>
                  <a:lnTo>
                    <a:pt x="178117" y="228600"/>
                  </a:lnTo>
                  <a:lnTo>
                    <a:pt x="114300" y="228600"/>
                  </a:lnTo>
                  <a:cubicBezTo>
                    <a:pt x="82867" y="228600"/>
                    <a:pt x="54292" y="216217"/>
                    <a:pt x="33338" y="195263"/>
                  </a:cubicBezTo>
                  <a:cubicBezTo>
                    <a:pt x="12382" y="174308"/>
                    <a:pt x="0" y="145733"/>
                    <a:pt x="0" y="114300"/>
                  </a:cubicBezTo>
                  <a:cubicBezTo>
                    <a:pt x="0" y="82867"/>
                    <a:pt x="12382" y="54292"/>
                    <a:pt x="33338" y="33338"/>
                  </a:cubicBezTo>
                  <a:cubicBezTo>
                    <a:pt x="54292" y="12382"/>
                    <a:pt x="82867" y="0"/>
                    <a:pt x="114300" y="0"/>
                  </a:cubicBezTo>
                  <a:cubicBezTo>
                    <a:pt x="145732" y="0"/>
                    <a:pt x="174307" y="12382"/>
                    <a:pt x="195263" y="33338"/>
                  </a:cubicBezTo>
                  <a:cubicBezTo>
                    <a:pt x="216217" y="54292"/>
                    <a:pt x="228600" y="82867"/>
                    <a:pt x="228600" y="114300"/>
                  </a:cubicBezTo>
                  <a:lnTo>
                    <a:pt x="228600" y="178117"/>
                  </a:lnTo>
                  <a:lnTo>
                    <a:pt x="303847" y="178117"/>
                  </a:lnTo>
                  <a:lnTo>
                    <a:pt x="303847" y="114300"/>
                  </a:lnTo>
                  <a:cubicBezTo>
                    <a:pt x="303847" y="82867"/>
                    <a:pt x="316230" y="54292"/>
                    <a:pt x="337185" y="33338"/>
                  </a:cubicBezTo>
                  <a:cubicBezTo>
                    <a:pt x="358140" y="12382"/>
                    <a:pt x="386715" y="0"/>
                    <a:pt x="418147" y="0"/>
                  </a:cubicBezTo>
                  <a:cubicBezTo>
                    <a:pt x="449580" y="0"/>
                    <a:pt x="478155" y="12382"/>
                    <a:pt x="499110" y="33338"/>
                  </a:cubicBezTo>
                  <a:cubicBezTo>
                    <a:pt x="520065" y="54292"/>
                    <a:pt x="532447" y="82867"/>
                    <a:pt x="532447" y="114300"/>
                  </a:cubicBezTo>
                  <a:cubicBezTo>
                    <a:pt x="532447" y="145733"/>
                    <a:pt x="520065" y="174308"/>
                    <a:pt x="499110" y="195263"/>
                  </a:cubicBezTo>
                  <a:cubicBezTo>
                    <a:pt x="478155" y="216217"/>
                    <a:pt x="449580" y="228600"/>
                    <a:pt x="418147" y="228600"/>
                  </a:cubicBezTo>
                  <a:lnTo>
                    <a:pt x="354330" y="228600"/>
                  </a:lnTo>
                  <a:lnTo>
                    <a:pt x="354330" y="669607"/>
                  </a:lnTo>
                  <a:lnTo>
                    <a:pt x="303847" y="669607"/>
                  </a:lnTo>
                  <a:lnTo>
                    <a:pt x="303847" y="669607"/>
                  </a:lnTo>
                  <a:close/>
                  <a:moveTo>
                    <a:pt x="354330" y="114300"/>
                  </a:moveTo>
                  <a:lnTo>
                    <a:pt x="354330" y="178117"/>
                  </a:lnTo>
                  <a:lnTo>
                    <a:pt x="418147" y="178117"/>
                  </a:lnTo>
                  <a:cubicBezTo>
                    <a:pt x="435292" y="178117"/>
                    <a:pt x="451485" y="170497"/>
                    <a:pt x="462915" y="159067"/>
                  </a:cubicBezTo>
                  <a:cubicBezTo>
                    <a:pt x="474345" y="147638"/>
                    <a:pt x="481965" y="131445"/>
                    <a:pt x="481965" y="114300"/>
                  </a:cubicBezTo>
                  <a:cubicBezTo>
                    <a:pt x="481965" y="97155"/>
                    <a:pt x="475297" y="80963"/>
                    <a:pt x="462915" y="69532"/>
                  </a:cubicBezTo>
                  <a:cubicBezTo>
                    <a:pt x="451485" y="58102"/>
                    <a:pt x="435292" y="50482"/>
                    <a:pt x="418147" y="50482"/>
                  </a:cubicBezTo>
                  <a:cubicBezTo>
                    <a:pt x="401003" y="50482"/>
                    <a:pt x="384810" y="57150"/>
                    <a:pt x="373380" y="69532"/>
                  </a:cubicBezTo>
                  <a:cubicBezTo>
                    <a:pt x="360997" y="80963"/>
                    <a:pt x="354330" y="96202"/>
                    <a:pt x="354330" y="114300"/>
                  </a:cubicBezTo>
                  <a:lnTo>
                    <a:pt x="354330" y="114300"/>
                  </a:lnTo>
                  <a:close/>
                  <a:moveTo>
                    <a:pt x="114300" y="178117"/>
                  </a:moveTo>
                  <a:lnTo>
                    <a:pt x="178117" y="178117"/>
                  </a:lnTo>
                  <a:lnTo>
                    <a:pt x="178117" y="114300"/>
                  </a:lnTo>
                  <a:cubicBezTo>
                    <a:pt x="178117" y="97155"/>
                    <a:pt x="171450" y="80963"/>
                    <a:pt x="159067" y="69532"/>
                  </a:cubicBezTo>
                  <a:cubicBezTo>
                    <a:pt x="147638" y="58102"/>
                    <a:pt x="131445" y="50482"/>
                    <a:pt x="114300" y="50482"/>
                  </a:cubicBezTo>
                  <a:cubicBezTo>
                    <a:pt x="97155" y="50482"/>
                    <a:pt x="80963" y="57150"/>
                    <a:pt x="69532" y="69532"/>
                  </a:cubicBezTo>
                  <a:cubicBezTo>
                    <a:pt x="58102" y="80963"/>
                    <a:pt x="50482" y="97155"/>
                    <a:pt x="50482" y="114300"/>
                  </a:cubicBezTo>
                  <a:cubicBezTo>
                    <a:pt x="50482" y="131445"/>
                    <a:pt x="57150" y="147638"/>
                    <a:pt x="69532" y="159067"/>
                  </a:cubicBezTo>
                  <a:cubicBezTo>
                    <a:pt x="80963" y="170497"/>
                    <a:pt x="96202" y="178117"/>
                    <a:pt x="114300" y="178117"/>
                  </a:cubicBezTo>
                  <a:close/>
                </a:path>
              </a:pathLst>
            </a:custGeom>
            <a:solidFill>
              <a:srgbClr val="FFFFFF"/>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grpSp>
      <p:grpSp>
        <p:nvGrpSpPr>
          <p:cNvPr id="116" name="Google Shape;116;p16"/>
          <p:cNvGrpSpPr/>
          <p:nvPr/>
        </p:nvGrpSpPr>
        <p:grpSpPr>
          <a:xfrm rot="2048636">
            <a:off x="7353254" y="795373"/>
            <a:ext cx="1681811" cy="904218"/>
            <a:chOff x="3448893" y="949065"/>
            <a:chExt cx="2173513" cy="1168580"/>
          </a:xfrm>
        </p:grpSpPr>
        <p:sp>
          <p:nvSpPr>
            <p:cNvPr id="117" name="Google Shape;117;p16"/>
            <p:cNvSpPr/>
            <p:nvPr/>
          </p:nvSpPr>
          <p:spPr>
            <a:xfrm>
              <a:off x="4498069" y="1640485"/>
              <a:ext cx="1124337" cy="477160"/>
            </a:xfrm>
            <a:custGeom>
              <a:rect b="b" l="l" r="r" t="t"/>
              <a:pathLst>
                <a:path extrusionOk="0" h="345768" w="814737">
                  <a:moveTo>
                    <a:pt x="804830" y="218856"/>
                  </a:moveTo>
                  <a:cubicBezTo>
                    <a:pt x="729155" y="367840"/>
                    <a:pt x="532086" y="146335"/>
                    <a:pt x="320040" y="184960"/>
                  </a:cubicBezTo>
                  <a:cubicBezTo>
                    <a:pt x="175786" y="210973"/>
                    <a:pt x="80404" y="251176"/>
                    <a:pt x="0" y="345769"/>
                  </a:cubicBezTo>
                  <a:cubicBezTo>
                    <a:pt x="409903" y="-232038"/>
                    <a:pt x="889963" y="51742"/>
                    <a:pt x="804830" y="218856"/>
                  </a:cubicBez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sz="1400">
                <a:solidFill>
                  <a:srgbClr val="000000"/>
                </a:solidFill>
                <a:latin typeface="Calibri"/>
                <a:ea typeface="Calibri"/>
                <a:cs typeface="Calibri"/>
                <a:sym typeface="Calibri"/>
              </a:endParaRPr>
            </a:p>
          </p:txBody>
        </p:sp>
        <p:sp>
          <p:nvSpPr>
            <p:cNvPr id="118" name="Google Shape;118;p16"/>
            <p:cNvSpPr/>
            <p:nvPr/>
          </p:nvSpPr>
          <p:spPr>
            <a:xfrm>
              <a:off x="3963048" y="949065"/>
              <a:ext cx="553783" cy="1135180"/>
            </a:xfrm>
            <a:custGeom>
              <a:rect b="b" l="l" r="r" t="t"/>
              <a:pathLst>
                <a:path extrusionOk="0" h="822594" w="401292">
                  <a:moveTo>
                    <a:pt x="401279" y="442645"/>
                  </a:moveTo>
                  <a:cubicBezTo>
                    <a:pt x="400491" y="299179"/>
                    <a:pt x="351618" y="151772"/>
                    <a:pt x="246777" y="54025"/>
                  </a:cubicBezTo>
                  <a:cubicBezTo>
                    <a:pt x="223129" y="31954"/>
                    <a:pt x="195539" y="11458"/>
                    <a:pt x="163220" y="3576"/>
                  </a:cubicBezTo>
                  <a:cubicBezTo>
                    <a:pt x="87545" y="-16131"/>
                    <a:pt x="2411" y="48507"/>
                    <a:pt x="47" y="126547"/>
                  </a:cubicBezTo>
                  <a:cubicBezTo>
                    <a:pt x="-2318" y="217987"/>
                    <a:pt x="85969" y="281049"/>
                    <a:pt x="150607" y="345687"/>
                  </a:cubicBezTo>
                  <a:cubicBezTo>
                    <a:pt x="275155" y="468658"/>
                    <a:pt x="335852" y="648385"/>
                    <a:pt x="316933" y="822594"/>
                  </a:cubicBezTo>
                  <a:cubicBezTo>
                    <a:pt x="369748" y="705930"/>
                    <a:pt x="402067" y="570346"/>
                    <a:pt x="401279" y="442645"/>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sz="1400">
                <a:solidFill>
                  <a:srgbClr val="000000"/>
                </a:solidFill>
                <a:latin typeface="Calibri"/>
                <a:ea typeface="Calibri"/>
                <a:cs typeface="Calibri"/>
                <a:sym typeface="Calibri"/>
              </a:endParaRPr>
            </a:p>
          </p:txBody>
        </p:sp>
        <p:sp>
          <p:nvSpPr>
            <p:cNvPr id="119" name="Google Shape;119;p16"/>
            <p:cNvSpPr/>
            <p:nvPr/>
          </p:nvSpPr>
          <p:spPr>
            <a:xfrm>
              <a:off x="3448893" y="1450622"/>
              <a:ext cx="807082" cy="435409"/>
            </a:xfrm>
            <a:custGeom>
              <a:rect b="b" l="l" r="r" t="t"/>
              <a:pathLst>
                <a:path extrusionOk="0" h="315514" w="584842">
                  <a:moveTo>
                    <a:pt x="277415" y="198059"/>
                  </a:moveTo>
                  <a:cubicBezTo>
                    <a:pt x="234848" y="209883"/>
                    <a:pt x="194646" y="229590"/>
                    <a:pt x="150503" y="235896"/>
                  </a:cubicBezTo>
                  <a:cubicBezTo>
                    <a:pt x="93747" y="244567"/>
                    <a:pt x="28320" y="228802"/>
                    <a:pt x="6248" y="167316"/>
                  </a:cubicBezTo>
                  <a:cubicBezTo>
                    <a:pt x="-5576" y="134208"/>
                    <a:pt x="-58" y="97948"/>
                    <a:pt x="18072" y="68781"/>
                  </a:cubicBezTo>
                  <a:cubicBezTo>
                    <a:pt x="63004" y="-6105"/>
                    <a:pt x="148926" y="-5316"/>
                    <a:pt x="224601" y="4931"/>
                  </a:cubicBezTo>
                  <a:cubicBezTo>
                    <a:pt x="471331" y="38827"/>
                    <a:pt x="571442" y="272945"/>
                    <a:pt x="584843" y="315512"/>
                  </a:cubicBezTo>
                  <a:cubicBezTo>
                    <a:pt x="584843" y="316300"/>
                    <a:pt x="449259" y="150762"/>
                    <a:pt x="277415" y="198059"/>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sz="1400">
                <a:solidFill>
                  <a:srgbClr val="000000"/>
                </a:solidFill>
                <a:latin typeface="Calibri"/>
                <a:ea typeface="Calibri"/>
                <a:cs typeface="Calibri"/>
                <a:sym typeface="Calibri"/>
              </a:endParaRPr>
            </a:p>
          </p:txBody>
        </p:sp>
      </p:grpSp>
      <p:sp>
        <p:nvSpPr>
          <p:cNvPr id="120" name="Google Shape;120;p16"/>
          <p:cNvSpPr/>
          <p:nvPr/>
        </p:nvSpPr>
        <p:spPr>
          <a:xfrm rot="-7452676">
            <a:off x="429390" y="3754917"/>
            <a:ext cx="428238" cy="877830"/>
          </a:xfrm>
          <a:custGeom>
            <a:rect b="b" l="l" r="r" t="t"/>
            <a:pathLst>
              <a:path extrusionOk="0" h="822594" w="401292">
                <a:moveTo>
                  <a:pt x="401279" y="442645"/>
                </a:moveTo>
                <a:cubicBezTo>
                  <a:pt x="400491" y="299179"/>
                  <a:pt x="351618" y="151772"/>
                  <a:pt x="246777" y="54025"/>
                </a:cubicBezTo>
                <a:cubicBezTo>
                  <a:pt x="223129" y="31954"/>
                  <a:pt x="195539" y="11458"/>
                  <a:pt x="163220" y="3576"/>
                </a:cubicBezTo>
                <a:cubicBezTo>
                  <a:pt x="87545" y="-16131"/>
                  <a:pt x="2411" y="48507"/>
                  <a:pt x="47" y="126547"/>
                </a:cubicBezTo>
                <a:cubicBezTo>
                  <a:pt x="-2318" y="217987"/>
                  <a:pt x="85969" y="281049"/>
                  <a:pt x="150607" y="345687"/>
                </a:cubicBezTo>
                <a:cubicBezTo>
                  <a:pt x="275155" y="468658"/>
                  <a:pt x="335852" y="648385"/>
                  <a:pt x="316933" y="822594"/>
                </a:cubicBezTo>
                <a:cubicBezTo>
                  <a:pt x="369748" y="705930"/>
                  <a:pt x="402067" y="570346"/>
                  <a:pt x="401279" y="442645"/>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sz="1400">
              <a:solidFill>
                <a:srgbClr val="000000"/>
              </a:solidFill>
              <a:latin typeface="Calibri"/>
              <a:ea typeface="Calibri"/>
              <a:cs typeface="Calibri"/>
              <a:sym typeface="Calibri"/>
            </a:endParaRPr>
          </a:p>
        </p:txBody>
      </p:sp>
      <p:sp>
        <p:nvSpPr>
          <p:cNvPr id="121" name="Google Shape;121;p16"/>
          <p:cNvSpPr/>
          <p:nvPr/>
        </p:nvSpPr>
        <p:spPr>
          <a:xfrm rot="-7452676">
            <a:off x="597185" y="4207865"/>
            <a:ext cx="624113" cy="336700"/>
          </a:xfrm>
          <a:custGeom>
            <a:rect b="b" l="l" r="r" t="t"/>
            <a:pathLst>
              <a:path extrusionOk="0" h="315514" w="584842">
                <a:moveTo>
                  <a:pt x="277415" y="198059"/>
                </a:moveTo>
                <a:cubicBezTo>
                  <a:pt x="234848" y="209883"/>
                  <a:pt x="194646" y="229590"/>
                  <a:pt x="150503" y="235896"/>
                </a:cubicBezTo>
                <a:cubicBezTo>
                  <a:pt x="93747" y="244567"/>
                  <a:pt x="28320" y="228802"/>
                  <a:pt x="6248" y="167316"/>
                </a:cubicBezTo>
                <a:cubicBezTo>
                  <a:pt x="-5576" y="134208"/>
                  <a:pt x="-58" y="97948"/>
                  <a:pt x="18072" y="68781"/>
                </a:cubicBezTo>
                <a:cubicBezTo>
                  <a:pt x="63004" y="-6105"/>
                  <a:pt x="148926" y="-5316"/>
                  <a:pt x="224601" y="4931"/>
                </a:cubicBezTo>
                <a:cubicBezTo>
                  <a:pt x="471331" y="38827"/>
                  <a:pt x="571442" y="272945"/>
                  <a:pt x="584843" y="315512"/>
                </a:cubicBezTo>
                <a:cubicBezTo>
                  <a:pt x="584843" y="316300"/>
                  <a:pt x="449259" y="150762"/>
                  <a:pt x="277415" y="198059"/>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sz="1400">
              <a:solidFill>
                <a:srgbClr val="000000"/>
              </a:solidFill>
              <a:latin typeface="Calibri"/>
              <a:ea typeface="Calibri"/>
              <a:cs typeface="Calibri"/>
              <a:sym typeface="Calibri"/>
            </a:endParaRPr>
          </a:p>
        </p:txBody>
      </p:sp>
      <p:grpSp>
        <p:nvGrpSpPr>
          <p:cNvPr id="122" name="Google Shape;122;p16"/>
          <p:cNvGrpSpPr/>
          <p:nvPr/>
        </p:nvGrpSpPr>
        <p:grpSpPr>
          <a:xfrm rot="-1838092">
            <a:off x="415318" y="67996"/>
            <a:ext cx="1681858" cy="904244"/>
            <a:chOff x="3448893" y="949065"/>
            <a:chExt cx="2173513" cy="1168580"/>
          </a:xfrm>
        </p:grpSpPr>
        <p:sp>
          <p:nvSpPr>
            <p:cNvPr id="123" name="Google Shape;123;p16"/>
            <p:cNvSpPr/>
            <p:nvPr/>
          </p:nvSpPr>
          <p:spPr>
            <a:xfrm>
              <a:off x="4498069" y="1640485"/>
              <a:ext cx="1124337" cy="477160"/>
            </a:xfrm>
            <a:custGeom>
              <a:rect b="b" l="l" r="r" t="t"/>
              <a:pathLst>
                <a:path extrusionOk="0" h="345768" w="814737">
                  <a:moveTo>
                    <a:pt x="804830" y="218856"/>
                  </a:moveTo>
                  <a:cubicBezTo>
                    <a:pt x="729155" y="367840"/>
                    <a:pt x="532086" y="146335"/>
                    <a:pt x="320040" y="184960"/>
                  </a:cubicBezTo>
                  <a:cubicBezTo>
                    <a:pt x="175786" y="210973"/>
                    <a:pt x="80404" y="251176"/>
                    <a:pt x="0" y="345769"/>
                  </a:cubicBezTo>
                  <a:cubicBezTo>
                    <a:pt x="409903" y="-232038"/>
                    <a:pt x="889963" y="51742"/>
                    <a:pt x="804830" y="218856"/>
                  </a:cubicBez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sz="1400">
                <a:solidFill>
                  <a:srgbClr val="000000"/>
                </a:solidFill>
                <a:latin typeface="Calibri"/>
                <a:ea typeface="Calibri"/>
                <a:cs typeface="Calibri"/>
                <a:sym typeface="Calibri"/>
              </a:endParaRPr>
            </a:p>
          </p:txBody>
        </p:sp>
        <p:sp>
          <p:nvSpPr>
            <p:cNvPr id="124" name="Google Shape;124;p16"/>
            <p:cNvSpPr/>
            <p:nvPr/>
          </p:nvSpPr>
          <p:spPr>
            <a:xfrm>
              <a:off x="3963048" y="949065"/>
              <a:ext cx="553783" cy="1135180"/>
            </a:xfrm>
            <a:custGeom>
              <a:rect b="b" l="l" r="r" t="t"/>
              <a:pathLst>
                <a:path extrusionOk="0" h="822594" w="401292">
                  <a:moveTo>
                    <a:pt x="401279" y="442645"/>
                  </a:moveTo>
                  <a:cubicBezTo>
                    <a:pt x="400491" y="299179"/>
                    <a:pt x="351618" y="151772"/>
                    <a:pt x="246777" y="54025"/>
                  </a:cubicBezTo>
                  <a:cubicBezTo>
                    <a:pt x="223129" y="31954"/>
                    <a:pt x="195539" y="11458"/>
                    <a:pt x="163220" y="3576"/>
                  </a:cubicBezTo>
                  <a:cubicBezTo>
                    <a:pt x="87545" y="-16131"/>
                    <a:pt x="2411" y="48507"/>
                    <a:pt x="47" y="126547"/>
                  </a:cubicBezTo>
                  <a:cubicBezTo>
                    <a:pt x="-2318" y="217987"/>
                    <a:pt x="85969" y="281049"/>
                    <a:pt x="150607" y="345687"/>
                  </a:cubicBezTo>
                  <a:cubicBezTo>
                    <a:pt x="275155" y="468658"/>
                    <a:pt x="335852" y="648385"/>
                    <a:pt x="316933" y="822594"/>
                  </a:cubicBezTo>
                  <a:cubicBezTo>
                    <a:pt x="369748" y="705930"/>
                    <a:pt x="402067" y="570346"/>
                    <a:pt x="401279" y="442645"/>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sz="1400">
                <a:solidFill>
                  <a:srgbClr val="000000"/>
                </a:solidFill>
                <a:latin typeface="Calibri"/>
                <a:ea typeface="Calibri"/>
                <a:cs typeface="Calibri"/>
                <a:sym typeface="Calibri"/>
              </a:endParaRPr>
            </a:p>
          </p:txBody>
        </p:sp>
        <p:sp>
          <p:nvSpPr>
            <p:cNvPr id="125" name="Google Shape;125;p16"/>
            <p:cNvSpPr/>
            <p:nvPr/>
          </p:nvSpPr>
          <p:spPr>
            <a:xfrm>
              <a:off x="3448893" y="1450622"/>
              <a:ext cx="807082" cy="435409"/>
            </a:xfrm>
            <a:custGeom>
              <a:rect b="b" l="l" r="r" t="t"/>
              <a:pathLst>
                <a:path extrusionOk="0" h="315514" w="584842">
                  <a:moveTo>
                    <a:pt x="277415" y="198059"/>
                  </a:moveTo>
                  <a:cubicBezTo>
                    <a:pt x="234848" y="209883"/>
                    <a:pt x="194646" y="229590"/>
                    <a:pt x="150503" y="235896"/>
                  </a:cubicBezTo>
                  <a:cubicBezTo>
                    <a:pt x="93747" y="244567"/>
                    <a:pt x="28320" y="228802"/>
                    <a:pt x="6248" y="167316"/>
                  </a:cubicBezTo>
                  <a:cubicBezTo>
                    <a:pt x="-5576" y="134208"/>
                    <a:pt x="-58" y="97948"/>
                    <a:pt x="18072" y="68781"/>
                  </a:cubicBezTo>
                  <a:cubicBezTo>
                    <a:pt x="63004" y="-6105"/>
                    <a:pt x="148926" y="-5316"/>
                    <a:pt x="224601" y="4931"/>
                  </a:cubicBezTo>
                  <a:cubicBezTo>
                    <a:pt x="471331" y="38827"/>
                    <a:pt x="571442" y="272945"/>
                    <a:pt x="584843" y="315512"/>
                  </a:cubicBezTo>
                  <a:cubicBezTo>
                    <a:pt x="584843" y="316300"/>
                    <a:pt x="449259" y="150762"/>
                    <a:pt x="277415" y="198059"/>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Clr>
                  <a:srgbClr val="000000"/>
                </a:buClr>
                <a:buSzPts val="1400"/>
                <a:buFont typeface="Calibri"/>
                <a:buNone/>
              </a:pPr>
              <a:r>
                <a:t/>
              </a:r>
              <a:endParaRPr sz="1400">
                <a:solidFill>
                  <a:srgbClr val="000000"/>
                </a:solidFill>
                <a:latin typeface="Calibri"/>
                <a:ea typeface="Calibri"/>
                <a:cs typeface="Calibri"/>
                <a:sym typeface="Calibri"/>
              </a:endParaRPr>
            </a:p>
          </p:txBody>
        </p:sp>
      </p:grpSp>
      <p:sp>
        <p:nvSpPr>
          <p:cNvPr id="126" name="Google Shape;126;p16"/>
          <p:cNvSpPr/>
          <p:nvPr/>
        </p:nvSpPr>
        <p:spPr>
          <a:xfrm>
            <a:off x="1042473" y="3453297"/>
            <a:ext cx="1722930" cy="316682"/>
          </a:xfrm>
          <a:custGeom>
            <a:rect b="b" l="l" r="r" t="t"/>
            <a:pathLst>
              <a:path extrusionOk="0" h="408622" w="2223135">
                <a:moveTo>
                  <a:pt x="537210" y="0"/>
                </a:moveTo>
                <a:lnTo>
                  <a:pt x="2223135" y="0"/>
                </a:lnTo>
                <a:lnTo>
                  <a:pt x="1684973" y="408623"/>
                </a:lnTo>
                <a:lnTo>
                  <a:pt x="0" y="408623"/>
                </a:lnTo>
                <a:close/>
              </a:path>
            </a:pathLst>
          </a:custGeom>
          <a:solidFill>
            <a:srgbClr val="FFFFFF">
              <a:alpha val="58099"/>
            </a:srgbClr>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27" name="Google Shape;127;p16"/>
          <p:cNvSpPr/>
          <p:nvPr/>
        </p:nvSpPr>
        <p:spPr>
          <a:xfrm>
            <a:off x="2762724" y="3453297"/>
            <a:ext cx="1279279" cy="316682"/>
          </a:xfrm>
          <a:custGeom>
            <a:rect b="b" l="l" r="r" t="t"/>
            <a:pathLst>
              <a:path extrusionOk="0" h="408622" w="1650682">
                <a:moveTo>
                  <a:pt x="1122045" y="0"/>
                </a:moveTo>
                <a:lnTo>
                  <a:pt x="0" y="0"/>
                </a:lnTo>
                <a:lnTo>
                  <a:pt x="528638" y="408623"/>
                </a:lnTo>
                <a:lnTo>
                  <a:pt x="1650682" y="408623"/>
                </a:lnTo>
                <a:close/>
              </a:path>
            </a:pathLst>
          </a:custGeom>
          <a:solidFill>
            <a:srgbClr val="FFFFFF">
              <a:alpha val="24580"/>
            </a:srgbClr>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128" name="Shape 128"/>
        <p:cNvGrpSpPr/>
        <p:nvPr/>
      </p:nvGrpSpPr>
      <p:grpSpPr>
        <a:xfrm>
          <a:off x="0" y="0"/>
          <a:ext cx="0" cy="0"/>
          <a:chOff x="0" y="0"/>
          <a:chExt cx="0" cy="0"/>
        </a:xfrm>
      </p:grpSpPr>
      <p:sp>
        <p:nvSpPr>
          <p:cNvPr id="129" name="Google Shape;129;p17"/>
          <p:cNvSpPr txBox="1"/>
          <p:nvPr>
            <p:ph type="title"/>
          </p:nvPr>
        </p:nvSpPr>
        <p:spPr>
          <a:xfrm>
            <a:off x="730256" y="673631"/>
            <a:ext cx="78270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4500"/>
              <a:buFont typeface="Aldrich"/>
              <a:buNone/>
              <a:defRPr sz="4500"/>
            </a:lvl1pPr>
            <a:lvl2pPr lvl="1" rtl="0"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2pPr>
            <a:lvl3pPr lvl="2" rtl="0"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3pPr>
            <a:lvl4pPr lvl="3" rtl="0"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4pPr>
            <a:lvl5pPr lvl="4" rtl="0"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5pPr>
            <a:lvl6pPr lvl="5" rtl="0"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6pPr>
            <a:lvl7pPr lvl="6" rtl="0"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7pPr>
            <a:lvl8pPr lvl="7" rtl="0"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8pPr>
            <a:lvl9pPr lvl="8" rtl="0" algn="l">
              <a:lnSpc>
                <a:spcPct val="100000"/>
              </a:lnSpc>
              <a:spcBef>
                <a:spcPts val="0"/>
              </a:spcBef>
              <a:spcAft>
                <a:spcPts val="0"/>
              </a:spcAft>
              <a:buClr>
                <a:schemeClr val="dk1"/>
              </a:buClr>
              <a:buSzPts val="4500"/>
              <a:buFont typeface="Abril Fatface"/>
              <a:buNone/>
              <a:defRPr sz="4500">
                <a:solidFill>
                  <a:schemeClr val="dk1"/>
                </a:solidFill>
                <a:latin typeface="Abril Fatface"/>
                <a:ea typeface="Abril Fatface"/>
                <a:cs typeface="Abril Fatface"/>
                <a:sym typeface="Abril Fatface"/>
              </a:defRPr>
            </a:lvl9pPr>
          </a:lstStyle>
          <a:p/>
        </p:txBody>
      </p:sp>
      <p:sp>
        <p:nvSpPr>
          <p:cNvPr id="130" name="Google Shape;130;p17"/>
          <p:cNvSpPr txBox="1"/>
          <p:nvPr>
            <p:ph idx="1" type="body"/>
          </p:nvPr>
        </p:nvSpPr>
        <p:spPr>
          <a:xfrm>
            <a:off x="1992769" y="2365444"/>
            <a:ext cx="6716700" cy="2162400"/>
          </a:xfrm>
          <a:prstGeom prst="rect">
            <a:avLst/>
          </a:prstGeom>
          <a:noFill/>
          <a:ln>
            <a:noFill/>
          </a:ln>
        </p:spPr>
        <p:txBody>
          <a:bodyPr anchorCtr="0" anchor="t" bIns="91425" lIns="91425" spcFirstLastPara="1" rIns="91425" wrap="square" tIns="91425">
            <a:normAutofit/>
          </a:bodyPr>
          <a:lstStyle>
            <a:lvl1pPr indent="-317500" lvl="0" marL="457200" rtl="0" algn="l">
              <a:lnSpc>
                <a:spcPct val="115000"/>
              </a:lnSpc>
              <a:spcBef>
                <a:spcPts val="0"/>
              </a:spcBef>
              <a:spcAft>
                <a:spcPts val="0"/>
              </a:spcAft>
              <a:buSzPts val="1400"/>
              <a:buChar char="●"/>
              <a:defRPr/>
            </a:lvl1pPr>
            <a:lvl2pPr indent="-317500" lvl="1" marL="914400" rtl="0" algn="l">
              <a:lnSpc>
                <a:spcPct val="115000"/>
              </a:lnSpc>
              <a:spcBef>
                <a:spcPts val="1600"/>
              </a:spcBef>
              <a:spcAft>
                <a:spcPts val="0"/>
              </a:spcAft>
              <a:buSzPts val="1400"/>
              <a:buChar char="○"/>
              <a:defRPr/>
            </a:lvl2pPr>
            <a:lvl3pPr indent="-317500" lvl="2" marL="1371600" rtl="0" algn="l">
              <a:lnSpc>
                <a:spcPct val="115000"/>
              </a:lnSpc>
              <a:spcBef>
                <a:spcPts val="1600"/>
              </a:spcBef>
              <a:spcAft>
                <a:spcPts val="0"/>
              </a:spcAft>
              <a:buSzPts val="1400"/>
              <a:buChar char="■"/>
              <a:defRPr/>
            </a:lvl3pPr>
            <a:lvl4pPr indent="-317500" lvl="3" marL="1828800" rtl="0" algn="l">
              <a:lnSpc>
                <a:spcPct val="115000"/>
              </a:lnSpc>
              <a:spcBef>
                <a:spcPts val="1600"/>
              </a:spcBef>
              <a:spcAft>
                <a:spcPts val="0"/>
              </a:spcAft>
              <a:buSzPts val="1400"/>
              <a:buChar char="●"/>
              <a:defRPr/>
            </a:lvl4pPr>
            <a:lvl5pPr indent="-317500" lvl="4" marL="2286000" rtl="0" algn="l">
              <a:lnSpc>
                <a:spcPct val="115000"/>
              </a:lnSpc>
              <a:spcBef>
                <a:spcPts val="1600"/>
              </a:spcBef>
              <a:spcAft>
                <a:spcPts val="0"/>
              </a:spcAft>
              <a:buSzPts val="1400"/>
              <a:buChar char="○"/>
              <a:defRPr/>
            </a:lvl5pPr>
            <a:lvl6pPr indent="-317500" lvl="5" marL="2743200" rtl="0" algn="l">
              <a:lnSpc>
                <a:spcPct val="115000"/>
              </a:lnSpc>
              <a:spcBef>
                <a:spcPts val="1600"/>
              </a:spcBef>
              <a:spcAft>
                <a:spcPts val="0"/>
              </a:spcAft>
              <a:buSzPts val="1400"/>
              <a:buChar char="■"/>
              <a:defRPr/>
            </a:lvl6pPr>
            <a:lvl7pPr indent="-317500" lvl="6" marL="3200400" rtl="0" algn="l">
              <a:lnSpc>
                <a:spcPct val="115000"/>
              </a:lnSpc>
              <a:spcBef>
                <a:spcPts val="1600"/>
              </a:spcBef>
              <a:spcAft>
                <a:spcPts val="0"/>
              </a:spcAft>
              <a:buSzPts val="1400"/>
              <a:buChar char="●"/>
              <a:defRPr/>
            </a:lvl7pPr>
            <a:lvl8pPr indent="-317500" lvl="7" marL="3657600" rtl="0" algn="l">
              <a:lnSpc>
                <a:spcPct val="115000"/>
              </a:lnSpc>
              <a:spcBef>
                <a:spcPts val="1600"/>
              </a:spcBef>
              <a:spcAft>
                <a:spcPts val="0"/>
              </a:spcAft>
              <a:buSzPts val="1400"/>
              <a:buChar char="○"/>
              <a:defRPr/>
            </a:lvl8pPr>
            <a:lvl9pPr indent="-317500" lvl="8" marL="4114800" rtl="0" algn="l">
              <a:lnSpc>
                <a:spcPct val="115000"/>
              </a:lnSpc>
              <a:spcBef>
                <a:spcPts val="1600"/>
              </a:spcBef>
              <a:spcAft>
                <a:spcPts val="1600"/>
              </a:spcAft>
              <a:buSzPts val="1400"/>
              <a:buChar char="■"/>
              <a:defRPr/>
            </a:lvl9pPr>
          </a:lstStyle>
          <a:p/>
        </p:txBody>
      </p:sp>
      <p:sp>
        <p:nvSpPr>
          <p:cNvPr id="131" name="Google Shape;131;p17"/>
          <p:cNvSpPr/>
          <p:nvPr/>
        </p:nvSpPr>
        <p:spPr>
          <a:xfrm>
            <a:off x="284398" y="83695"/>
            <a:ext cx="8532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t" dir="54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2" name="Google Shape;132;p17"/>
          <p:cNvSpPr/>
          <p:nvPr/>
        </p:nvSpPr>
        <p:spPr>
          <a:xfrm>
            <a:off x="284398" y="4851014"/>
            <a:ext cx="8532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dir="162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3" name="Google Shape;133;p17"/>
          <p:cNvSpPr/>
          <p:nvPr/>
        </p:nvSpPr>
        <p:spPr>
          <a:xfrm rot="-5400000">
            <a:off x="-2082677" y="2474677"/>
            <a:ext cx="4545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l"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4" name="Google Shape;134;p17"/>
          <p:cNvSpPr/>
          <p:nvPr/>
        </p:nvSpPr>
        <p:spPr>
          <a:xfrm rot="-5400000">
            <a:off x="6787348" y="2461289"/>
            <a:ext cx="4386300" cy="239100"/>
          </a:xfrm>
          <a:prstGeom prst="roundRect">
            <a:avLst>
              <a:gd fmla="val 16667" name="adj"/>
            </a:avLst>
          </a:prstGeom>
          <a:gradFill>
            <a:gsLst>
              <a:gs pos="0">
                <a:srgbClr val="A5A5A5"/>
              </a:gs>
              <a:gs pos="18000">
                <a:srgbClr val="E8E8E8"/>
              </a:gs>
              <a:gs pos="52000">
                <a:srgbClr val="A5A5A5"/>
              </a:gs>
              <a:gs pos="83000">
                <a:srgbClr val="E8E8E8"/>
              </a:gs>
              <a:gs pos="100000">
                <a:srgbClr val="737373"/>
              </a:gs>
            </a:gsLst>
            <a:lin ang="5400012" scaled="0"/>
          </a:gradFill>
          <a:ln>
            <a:noFill/>
          </a:ln>
          <a:effectLst>
            <a:outerShdw blurRad="50800" rotWithShape="0" algn="r" dir="108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5" name="Google Shape;135;p17"/>
          <p:cNvSpPr/>
          <p:nvPr/>
        </p:nvSpPr>
        <p:spPr>
          <a:xfrm>
            <a:off x="13273" y="4694448"/>
            <a:ext cx="403957" cy="411303"/>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l" dir="189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6" name="Google Shape;136;p17"/>
          <p:cNvSpPr/>
          <p:nvPr/>
        </p:nvSpPr>
        <p:spPr>
          <a:xfrm flipH="1" rot="10800000">
            <a:off x="13273" y="43642"/>
            <a:ext cx="403957" cy="411303"/>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l" dir="27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7" name="Google Shape;137;p17"/>
          <p:cNvSpPr/>
          <p:nvPr/>
        </p:nvSpPr>
        <p:spPr>
          <a:xfrm flipH="1">
            <a:off x="8710545" y="4703297"/>
            <a:ext cx="403957" cy="411303"/>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br" dir="135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8" name="Google Shape;138;p17"/>
          <p:cNvSpPr/>
          <p:nvPr/>
        </p:nvSpPr>
        <p:spPr>
          <a:xfrm rot="10800000">
            <a:off x="8710545" y="52491"/>
            <a:ext cx="403957" cy="411303"/>
          </a:xfrm>
          <a:custGeom>
            <a:rect b="b" l="l" r="r" t="t"/>
            <a:pathLst>
              <a:path extrusionOk="0" h="660728" w="648927">
                <a:moveTo>
                  <a:pt x="79156" y="0"/>
                </a:moveTo>
                <a:lnTo>
                  <a:pt x="494922" y="0"/>
                </a:lnTo>
                <a:lnTo>
                  <a:pt x="597439" y="124251"/>
                </a:lnTo>
                <a:lnTo>
                  <a:pt x="648927" y="166733"/>
                </a:lnTo>
                <a:lnTo>
                  <a:pt x="648927" y="581572"/>
                </a:lnTo>
                <a:cubicBezTo>
                  <a:pt x="648927" y="625289"/>
                  <a:pt x="613488" y="660728"/>
                  <a:pt x="569771" y="660728"/>
                </a:cubicBezTo>
                <a:lnTo>
                  <a:pt x="79156" y="660728"/>
                </a:lnTo>
                <a:cubicBezTo>
                  <a:pt x="35439" y="660728"/>
                  <a:pt x="0" y="625289"/>
                  <a:pt x="0" y="581572"/>
                </a:cubicBezTo>
                <a:lnTo>
                  <a:pt x="0" y="79156"/>
                </a:lnTo>
                <a:cubicBezTo>
                  <a:pt x="0" y="35439"/>
                  <a:pt x="35439" y="0"/>
                  <a:pt x="79156" y="0"/>
                </a:cubicBezTo>
                <a:close/>
              </a:path>
            </a:pathLst>
          </a:custGeom>
          <a:solidFill>
            <a:srgbClr val="3F3F3F"/>
          </a:solidFill>
          <a:ln>
            <a:noFill/>
          </a:ln>
          <a:effectLst>
            <a:outerShdw blurRad="50800" rotWithShape="0" algn="tr" dir="8100000" dist="38100">
              <a:srgbClr val="000000">
                <a:alpha val="40000"/>
              </a:srgbClr>
            </a:outerShdw>
          </a:effectLst>
        </p:spPr>
        <p:txBody>
          <a:bodyPr anchorCtr="0" anchor="ctr" bIns="68575" lIns="68575" spcFirstLastPara="1" rIns="68575" wrap="square" tIns="685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 Graphic / Right">
  <p:cSld name="CUSTOM_6_2_4">
    <p:spTree>
      <p:nvGrpSpPr>
        <p:cNvPr id="139" name="Shape 139"/>
        <p:cNvGrpSpPr/>
        <p:nvPr/>
      </p:nvGrpSpPr>
      <p:grpSpPr>
        <a:xfrm>
          <a:off x="0" y="0"/>
          <a:ext cx="0" cy="0"/>
          <a:chOff x="0" y="0"/>
          <a:chExt cx="0" cy="0"/>
        </a:xfrm>
      </p:grpSpPr>
      <p:sp>
        <p:nvSpPr>
          <p:cNvPr id="140" name="Google Shape;140;p18"/>
          <p:cNvSpPr txBox="1"/>
          <p:nvPr>
            <p:ph type="title"/>
          </p:nvPr>
        </p:nvSpPr>
        <p:spPr>
          <a:xfrm>
            <a:off x="642949" y="904800"/>
            <a:ext cx="5338500" cy="990000"/>
          </a:xfrm>
          <a:prstGeom prst="rect">
            <a:avLst/>
          </a:prstGeom>
        </p:spPr>
        <p:txBody>
          <a:bodyPr anchorCtr="0" anchor="b" bIns="91425" lIns="91425" spcFirstLastPara="1" rIns="91425" wrap="square" tIns="91425">
            <a:normAutofit/>
          </a:bodyPr>
          <a:lstStyle>
            <a:lvl1pPr lvl="0">
              <a:spcBef>
                <a:spcPts val="0"/>
              </a:spcBef>
              <a:spcAft>
                <a:spcPts val="0"/>
              </a:spcAft>
              <a:buNone/>
              <a:defRPr sz="3000"/>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141" name="Google Shape;141;p18"/>
          <p:cNvSpPr txBox="1"/>
          <p:nvPr>
            <p:ph idx="1" type="body"/>
          </p:nvPr>
        </p:nvSpPr>
        <p:spPr>
          <a:xfrm>
            <a:off x="642957" y="2038350"/>
            <a:ext cx="3630900" cy="13620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1200"/>
              </a:spcBef>
              <a:spcAft>
                <a:spcPts val="0"/>
              </a:spcAft>
              <a:buSzPts val="1400"/>
              <a:buChar char="○"/>
              <a:defRPr/>
            </a:lvl2pPr>
            <a:lvl3pPr indent="-317500" lvl="2" marL="1371600">
              <a:spcBef>
                <a:spcPts val="1200"/>
              </a:spcBef>
              <a:spcAft>
                <a:spcPts val="0"/>
              </a:spcAft>
              <a:buSzPts val="1400"/>
              <a:buChar char="■"/>
              <a:defRPr/>
            </a:lvl3pPr>
            <a:lvl4pPr indent="-317500" lvl="3" marL="1828800">
              <a:spcBef>
                <a:spcPts val="1200"/>
              </a:spcBef>
              <a:spcAft>
                <a:spcPts val="0"/>
              </a:spcAft>
              <a:buSzPts val="1400"/>
              <a:buChar char="●"/>
              <a:defRPr/>
            </a:lvl4pPr>
            <a:lvl5pPr indent="-317500" lvl="4" marL="2286000">
              <a:spcBef>
                <a:spcPts val="1200"/>
              </a:spcBef>
              <a:spcAft>
                <a:spcPts val="0"/>
              </a:spcAft>
              <a:buSzPts val="1400"/>
              <a:buChar char="○"/>
              <a:defRPr/>
            </a:lvl5pPr>
            <a:lvl6pPr indent="-317500" lvl="5" marL="2743200">
              <a:spcBef>
                <a:spcPts val="1200"/>
              </a:spcBef>
              <a:spcAft>
                <a:spcPts val="0"/>
              </a:spcAft>
              <a:buSzPts val="1400"/>
              <a:buChar char="■"/>
              <a:defRPr/>
            </a:lvl6pPr>
            <a:lvl7pPr indent="-317500" lvl="6" marL="3200400">
              <a:spcBef>
                <a:spcPts val="1200"/>
              </a:spcBef>
              <a:spcAft>
                <a:spcPts val="0"/>
              </a:spcAft>
              <a:buSzPts val="1400"/>
              <a:buChar char="●"/>
              <a:defRPr/>
            </a:lvl7pPr>
            <a:lvl8pPr indent="-317500" lvl="7" marL="3657600">
              <a:spcBef>
                <a:spcPts val="1200"/>
              </a:spcBef>
              <a:spcAft>
                <a:spcPts val="0"/>
              </a:spcAft>
              <a:buSzPts val="1400"/>
              <a:buChar char="○"/>
              <a:defRPr/>
            </a:lvl8pPr>
            <a:lvl9pPr indent="-317500" lvl="8" marL="4114800">
              <a:spcBef>
                <a:spcPts val="1200"/>
              </a:spcBef>
              <a:spcAft>
                <a:spcPts val="1200"/>
              </a:spcAft>
              <a:buSzPts val="14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1">
  <p:cSld name="ONE_COLUMN_TEXT_1">
    <p:spTree>
      <p:nvGrpSpPr>
        <p:cNvPr id="144" name="Shape 144"/>
        <p:cNvGrpSpPr/>
        <p:nvPr/>
      </p:nvGrpSpPr>
      <p:grpSpPr>
        <a:xfrm>
          <a:off x="0" y="0"/>
          <a:ext cx="0" cy="0"/>
          <a:chOff x="0" y="0"/>
          <a:chExt cx="0" cy="0"/>
        </a:xfrm>
      </p:grpSpPr>
      <p:grpSp>
        <p:nvGrpSpPr>
          <p:cNvPr id="145" name="Google Shape;145;p20"/>
          <p:cNvGrpSpPr/>
          <p:nvPr/>
        </p:nvGrpSpPr>
        <p:grpSpPr>
          <a:xfrm>
            <a:off x="7977" y="-3"/>
            <a:ext cx="2006538" cy="1948915"/>
            <a:chOff x="1440485" y="2216846"/>
            <a:chExt cx="2675384" cy="2598553"/>
          </a:xfrm>
        </p:grpSpPr>
        <p:sp>
          <p:nvSpPr>
            <p:cNvPr id="146" name="Google Shape;146;p20"/>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7" name="Google Shape;147;p20"/>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8" name="Google Shape;148;p20"/>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9" name="Google Shape;149;p20"/>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0" name="Google Shape;150;p20"/>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1" name="Google Shape;151;p20"/>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2" name="Google Shape;152;p20"/>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3" name="Google Shape;153;p20"/>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4" name="Google Shape;154;p20"/>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5" name="Google Shape;155;p20"/>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6" name="Google Shape;156;p20"/>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7" name="Google Shape;157;p20"/>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8" name="Google Shape;158;p20"/>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9" name="Google Shape;159;p20"/>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0" name="Google Shape;160;p20"/>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1" name="Google Shape;161;p20"/>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2" name="Google Shape;162;p20"/>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3" name="Google Shape;163;p20"/>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4" name="Google Shape;164;p20"/>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5" name="Google Shape;165;p20"/>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6" name="Google Shape;166;p20"/>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7" name="Google Shape;167;p20"/>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8" name="Google Shape;168;p20"/>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9" name="Google Shape;169;p20"/>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0" name="Google Shape;170;p20"/>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1" name="Google Shape;171;p20"/>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2" name="Google Shape;172;p20"/>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3" name="Google Shape;173;p20"/>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4" name="Google Shape;174;p20"/>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5" name="Google Shape;175;p20"/>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6" name="Google Shape;176;p20"/>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7" name="Google Shape;177;p20"/>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8" name="Google Shape;178;p20"/>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9" name="Google Shape;179;p20"/>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0" name="Google Shape;180;p20"/>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1" name="Google Shape;181;p20"/>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2" name="Google Shape;182;p20"/>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3" name="Google Shape;183;p20"/>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4" name="Google Shape;184;p20"/>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5" name="Google Shape;185;p20"/>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6" name="Google Shape;186;p20"/>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7" name="Google Shape;187;p20"/>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8" name="Google Shape;188;p20"/>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9" name="Google Shape;189;p20"/>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0" name="Google Shape;190;p20"/>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1" name="Google Shape;191;p20"/>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2" name="Google Shape;192;p20"/>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3" name="Google Shape;193;p20"/>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4" name="Google Shape;194;p20"/>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5" name="Google Shape;195;p20"/>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6" name="Google Shape;196;p20"/>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7" name="Google Shape;197;p20"/>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8" name="Google Shape;198;p20"/>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9" name="Google Shape;199;p20"/>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0" name="Google Shape;200;p20"/>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1" name="Google Shape;201;p20"/>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2" name="Google Shape;202;p20"/>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3" name="Google Shape;203;p20"/>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4" name="Google Shape;204;p20"/>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5" name="Google Shape;205;p20"/>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6" name="Google Shape;206;p20"/>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7" name="Google Shape;207;p20"/>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8" name="Google Shape;208;p20"/>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9" name="Google Shape;209;p20"/>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0" name="Google Shape;210;p20"/>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1" name="Google Shape;211;p20"/>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2" name="Google Shape;212;p20"/>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3" name="Google Shape;213;p20"/>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4" name="Google Shape;214;p20"/>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5" name="Google Shape;215;p20"/>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6" name="Google Shape;216;p20"/>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7" name="Google Shape;217;p20"/>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8" name="Google Shape;218;p20"/>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9" name="Google Shape;219;p20"/>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0" name="Google Shape;220;p20"/>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1" name="Google Shape;221;p20"/>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2" name="Google Shape;222;p20"/>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3" name="Google Shape;223;p20"/>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4" name="Google Shape;224;p20"/>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5" name="Google Shape;225;p20"/>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6" name="Google Shape;226;p20"/>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7" name="Google Shape;227;p20"/>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8" name="Google Shape;228;p20"/>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9" name="Google Shape;229;p20"/>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0" name="Google Shape;230;p20"/>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1" name="Google Shape;231;p20"/>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2" name="Google Shape;232;p20"/>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3" name="Google Shape;233;p20"/>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4" name="Google Shape;234;p20"/>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5" name="Google Shape;235;p20"/>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6" name="Google Shape;236;p20"/>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7" name="Google Shape;237;p20"/>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8" name="Google Shape;238;p20"/>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9" name="Google Shape;239;p20"/>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0" name="Google Shape;240;p20"/>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1" name="Google Shape;241;p20"/>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2" name="Google Shape;242;p20"/>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3" name="Google Shape;243;p20"/>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4" name="Google Shape;244;p20"/>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5" name="Google Shape;245;p20"/>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6" name="Google Shape;246;p20"/>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7" name="Google Shape;247;p20"/>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8" name="Google Shape;248;p20"/>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9" name="Google Shape;249;p20"/>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0" name="Google Shape;250;p20"/>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1" name="Google Shape;251;p20"/>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2" name="Google Shape;252;p20"/>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3" name="Google Shape;253;p20"/>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4" name="Google Shape;254;p20"/>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5" name="Google Shape;255;p20"/>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6" name="Google Shape;256;p20"/>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7" name="Google Shape;257;p20"/>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8" name="Google Shape;258;p20"/>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9" name="Google Shape;259;p20"/>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0" name="Google Shape;260;p20"/>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1" name="Google Shape;261;p20"/>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2" name="Google Shape;262;p20"/>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3" name="Google Shape;263;p20"/>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4" name="Google Shape;264;p20"/>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5" name="Google Shape;265;p20"/>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6" name="Google Shape;266;p20"/>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7" name="Google Shape;267;p20"/>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8" name="Google Shape;268;p20"/>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9" name="Google Shape;269;p20"/>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0" name="Google Shape;270;p20"/>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1" name="Google Shape;271;p20"/>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2" name="Google Shape;272;p20"/>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3" name="Google Shape;273;p20"/>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4" name="Google Shape;274;p20"/>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5" name="Google Shape;275;p20"/>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6" name="Google Shape;276;p20"/>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7" name="Google Shape;277;p20"/>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8" name="Google Shape;278;p20"/>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9" name="Google Shape;279;p20"/>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0" name="Google Shape;280;p20"/>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1" name="Google Shape;281;p20"/>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2" name="Google Shape;282;p20"/>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3" name="Google Shape;283;p20"/>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4" name="Google Shape;284;p20"/>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5" name="Google Shape;285;p20"/>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6" name="Google Shape;286;p20"/>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7" name="Google Shape;287;p20"/>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8" name="Google Shape;288;p20"/>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9" name="Google Shape;289;p20"/>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0" name="Google Shape;290;p20"/>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1" name="Google Shape;291;p20"/>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2" name="Google Shape;292;p20"/>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3" name="Google Shape;293;p20"/>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4" name="Google Shape;294;p20"/>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5" name="Google Shape;295;p20"/>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6" name="Google Shape;296;p20"/>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7" name="Google Shape;297;p20"/>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8" name="Google Shape;298;p20"/>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9" name="Google Shape;299;p20"/>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0" name="Google Shape;300;p20"/>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1" name="Google Shape;301;p20"/>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2" name="Google Shape;302;p20"/>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3" name="Google Shape;303;p20"/>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4" name="Google Shape;304;p20"/>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5" name="Google Shape;305;p20"/>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6" name="Google Shape;306;p20"/>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7" name="Google Shape;307;p20"/>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8" name="Google Shape;308;p20"/>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9" name="Google Shape;309;p20"/>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0" name="Google Shape;310;p20"/>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1" name="Google Shape;311;p20"/>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2" name="Google Shape;312;p20"/>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3" name="Google Shape;313;p20"/>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4" name="Google Shape;314;p20"/>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5" name="Google Shape;315;p20"/>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6" name="Google Shape;316;p20"/>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7" name="Google Shape;317;p20"/>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8" name="Google Shape;318;p20"/>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9" name="Google Shape;319;p20"/>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0" name="Google Shape;320;p20"/>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1" name="Google Shape;321;p20"/>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2" name="Google Shape;322;p20"/>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3" name="Google Shape;323;p20"/>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4" name="Google Shape;324;p20"/>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5" name="Google Shape;325;p20"/>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6" name="Google Shape;326;p20"/>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7" name="Google Shape;327;p20"/>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8" name="Google Shape;328;p20"/>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9" name="Google Shape;329;p20"/>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0" name="Google Shape;330;p20"/>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1" name="Google Shape;331;p20"/>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2" name="Google Shape;332;p20"/>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3" name="Google Shape;333;p20"/>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4" name="Google Shape;334;p20"/>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5" name="Google Shape;335;p20"/>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6" name="Google Shape;336;p20"/>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7" name="Google Shape;337;p20"/>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8" name="Google Shape;338;p20"/>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9" name="Google Shape;339;p20"/>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0" name="Google Shape;340;p20"/>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1" name="Google Shape;341;p20"/>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342" name="Google Shape;342;p20"/>
          <p:cNvGrpSpPr/>
          <p:nvPr/>
        </p:nvGrpSpPr>
        <p:grpSpPr>
          <a:xfrm>
            <a:off x="7137467" y="3190535"/>
            <a:ext cx="2006538" cy="1948915"/>
            <a:chOff x="1440485" y="2216846"/>
            <a:chExt cx="2675384" cy="2598553"/>
          </a:xfrm>
        </p:grpSpPr>
        <p:sp>
          <p:nvSpPr>
            <p:cNvPr id="343" name="Google Shape;343;p20"/>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4" name="Google Shape;344;p20"/>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5" name="Google Shape;345;p20"/>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6" name="Google Shape;346;p20"/>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7" name="Google Shape;347;p20"/>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8" name="Google Shape;348;p20"/>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9" name="Google Shape;349;p20"/>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0" name="Google Shape;350;p20"/>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1" name="Google Shape;351;p20"/>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2" name="Google Shape;352;p20"/>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3" name="Google Shape;353;p20"/>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4" name="Google Shape;354;p20"/>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5" name="Google Shape;355;p20"/>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6" name="Google Shape;356;p20"/>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7" name="Google Shape;357;p20"/>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8" name="Google Shape;358;p20"/>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9" name="Google Shape;359;p20"/>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0" name="Google Shape;360;p20"/>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1" name="Google Shape;361;p20"/>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2" name="Google Shape;362;p20"/>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3" name="Google Shape;363;p20"/>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4" name="Google Shape;364;p20"/>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5" name="Google Shape;365;p20"/>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6" name="Google Shape;366;p20"/>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7" name="Google Shape;367;p20"/>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8" name="Google Shape;368;p20"/>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9" name="Google Shape;369;p20"/>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0" name="Google Shape;370;p20"/>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1" name="Google Shape;371;p20"/>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2" name="Google Shape;372;p20"/>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3" name="Google Shape;373;p20"/>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4" name="Google Shape;374;p20"/>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5" name="Google Shape;375;p20"/>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6" name="Google Shape;376;p20"/>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7" name="Google Shape;377;p20"/>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8" name="Google Shape;378;p20"/>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9" name="Google Shape;379;p20"/>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0" name="Google Shape;380;p20"/>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1" name="Google Shape;381;p20"/>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2" name="Google Shape;382;p20"/>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3" name="Google Shape;383;p20"/>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4" name="Google Shape;384;p20"/>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5" name="Google Shape;385;p20"/>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6" name="Google Shape;386;p20"/>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7" name="Google Shape;387;p20"/>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8" name="Google Shape;388;p20"/>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9" name="Google Shape;389;p20"/>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0" name="Google Shape;390;p20"/>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1" name="Google Shape;391;p20"/>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2" name="Google Shape;392;p20"/>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3" name="Google Shape;393;p20"/>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4" name="Google Shape;394;p20"/>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5" name="Google Shape;395;p20"/>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6" name="Google Shape;396;p20"/>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7" name="Google Shape;397;p20"/>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8" name="Google Shape;398;p20"/>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9" name="Google Shape;399;p20"/>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0" name="Google Shape;400;p20"/>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1" name="Google Shape;401;p20"/>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2" name="Google Shape;402;p20"/>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3" name="Google Shape;403;p20"/>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4" name="Google Shape;404;p20"/>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5" name="Google Shape;405;p20"/>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6" name="Google Shape;406;p20"/>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7" name="Google Shape;407;p20"/>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8" name="Google Shape;408;p20"/>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9" name="Google Shape;409;p20"/>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0" name="Google Shape;410;p20"/>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1" name="Google Shape;411;p20"/>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2" name="Google Shape;412;p20"/>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3" name="Google Shape;413;p20"/>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4" name="Google Shape;414;p20"/>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5" name="Google Shape;415;p20"/>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6" name="Google Shape;416;p20"/>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7" name="Google Shape;417;p20"/>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8" name="Google Shape;418;p20"/>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9" name="Google Shape;419;p20"/>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0" name="Google Shape;420;p20"/>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1" name="Google Shape;421;p20"/>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2" name="Google Shape;422;p20"/>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3" name="Google Shape;423;p20"/>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4" name="Google Shape;424;p20"/>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5" name="Google Shape;425;p20"/>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6" name="Google Shape;426;p20"/>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7" name="Google Shape;427;p20"/>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8" name="Google Shape;428;p20"/>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9" name="Google Shape;429;p20"/>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0" name="Google Shape;430;p20"/>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1" name="Google Shape;431;p20"/>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2" name="Google Shape;432;p20"/>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3" name="Google Shape;433;p20"/>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4" name="Google Shape;434;p20"/>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5" name="Google Shape;435;p20"/>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6" name="Google Shape;436;p20"/>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7" name="Google Shape;437;p20"/>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8" name="Google Shape;438;p20"/>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9" name="Google Shape;439;p20"/>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0" name="Google Shape;440;p20"/>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1" name="Google Shape;441;p20"/>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2" name="Google Shape;442;p20"/>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3" name="Google Shape;443;p20"/>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4" name="Google Shape;444;p20"/>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5" name="Google Shape;445;p20"/>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6" name="Google Shape;446;p20"/>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7" name="Google Shape;447;p20"/>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8" name="Google Shape;448;p20"/>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9" name="Google Shape;449;p20"/>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0" name="Google Shape;450;p20"/>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1" name="Google Shape;451;p20"/>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2" name="Google Shape;452;p20"/>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3" name="Google Shape;453;p20"/>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4" name="Google Shape;454;p20"/>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5" name="Google Shape;455;p20"/>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6" name="Google Shape;456;p20"/>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7" name="Google Shape;457;p20"/>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8" name="Google Shape;458;p20"/>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9" name="Google Shape;459;p20"/>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0" name="Google Shape;460;p20"/>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1" name="Google Shape;461;p20"/>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2" name="Google Shape;462;p20"/>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3" name="Google Shape;463;p20"/>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4" name="Google Shape;464;p20"/>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5" name="Google Shape;465;p20"/>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6" name="Google Shape;466;p20"/>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7" name="Google Shape;467;p20"/>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8" name="Google Shape;468;p20"/>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9" name="Google Shape;469;p20"/>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0" name="Google Shape;470;p20"/>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1" name="Google Shape;471;p20"/>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2" name="Google Shape;472;p20"/>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3" name="Google Shape;473;p20"/>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4" name="Google Shape;474;p20"/>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5" name="Google Shape;475;p20"/>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6" name="Google Shape;476;p20"/>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7" name="Google Shape;477;p20"/>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8" name="Google Shape;478;p20"/>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9" name="Google Shape;479;p20"/>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0" name="Google Shape;480;p20"/>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1" name="Google Shape;481;p20"/>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2" name="Google Shape;482;p20"/>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3" name="Google Shape;483;p20"/>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4" name="Google Shape;484;p20"/>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5" name="Google Shape;485;p20"/>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6" name="Google Shape;486;p20"/>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7" name="Google Shape;487;p20"/>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8" name="Google Shape;488;p20"/>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9" name="Google Shape;489;p20"/>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0" name="Google Shape;490;p20"/>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1" name="Google Shape;491;p20"/>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2" name="Google Shape;492;p20"/>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3" name="Google Shape;493;p20"/>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4" name="Google Shape;494;p20"/>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5" name="Google Shape;495;p20"/>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6" name="Google Shape;496;p20"/>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7" name="Google Shape;497;p20"/>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8" name="Google Shape;498;p20"/>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9" name="Google Shape;499;p20"/>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0" name="Google Shape;500;p20"/>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1" name="Google Shape;501;p20"/>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2" name="Google Shape;502;p20"/>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3" name="Google Shape;503;p20"/>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4" name="Google Shape;504;p20"/>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5" name="Google Shape;505;p20"/>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6" name="Google Shape;506;p20"/>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7" name="Google Shape;507;p20"/>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8" name="Google Shape;508;p20"/>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9" name="Google Shape;509;p20"/>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0" name="Google Shape;510;p20"/>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1" name="Google Shape;511;p20"/>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2" name="Google Shape;512;p20"/>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3" name="Google Shape;513;p20"/>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4" name="Google Shape;514;p20"/>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5" name="Google Shape;515;p20"/>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6" name="Google Shape;516;p20"/>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7" name="Google Shape;517;p20"/>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8" name="Google Shape;518;p20"/>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9" name="Google Shape;519;p20"/>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0" name="Google Shape;520;p20"/>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1" name="Google Shape;521;p20"/>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2" name="Google Shape;522;p20"/>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3" name="Google Shape;523;p20"/>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4" name="Google Shape;524;p20"/>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5" name="Google Shape;525;p20"/>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6" name="Google Shape;526;p20"/>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7" name="Google Shape;527;p20"/>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8" name="Google Shape;528;p20"/>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9" name="Google Shape;529;p20"/>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0" name="Google Shape;530;p20"/>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1" name="Google Shape;531;p20"/>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2" name="Google Shape;532;p20"/>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3" name="Google Shape;533;p20"/>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4" name="Google Shape;534;p20"/>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5" name="Google Shape;535;p20"/>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6" name="Google Shape;536;p20"/>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7" name="Google Shape;537;p20"/>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8" name="Google Shape;538;p20"/>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539" name="Google Shape;539;p20"/>
          <p:cNvSpPr/>
          <p:nvPr/>
        </p:nvSpPr>
        <p:spPr>
          <a:xfrm rot="-163708">
            <a:off x="967160" y="565581"/>
            <a:ext cx="7209673" cy="4012553"/>
          </a:xfrm>
          <a:prstGeom prst="rect">
            <a:avLst/>
          </a:prstGeom>
          <a:solidFill>
            <a:schemeClr val="accent2"/>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540" name="Google Shape;540;p20"/>
          <p:cNvSpPr/>
          <p:nvPr/>
        </p:nvSpPr>
        <p:spPr>
          <a:xfrm>
            <a:off x="1136138" y="659588"/>
            <a:ext cx="4215000" cy="38244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541" name="Google Shape;541;p20"/>
          <p:cNvSpPr txBox="1"/>
          <p:nvPr>
            <p:ph type="title"/>
          </p:nvPr>
        </p:nvSpPr>
        <p:spPr>
          <a:xfrm>
            <a:off x="889434" y="1375556"/>
            <a:ext cx="4371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45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542" name="Google Shape;542;p20"/>
          <p:cNvSpPr txBox="1"/>
          <p:nvPr>
            <p:ph idx="1" type="body"/>
          </p:nvPr>
        </p:nvSpPr>
        <p:spPr>
          <a:xfrm>
            <a:off x="889434" y="2340169"/>
            <a:ext cx="4371000" cy="176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68300" lvl="1" marL="914400">
              <a:spcBef>
                <a:spcPts val="0"/>
              </a:spcBef>
              <a:spcAft>
                <a:spcPts val="0"/>
              </a:spcAft>
              <a:buSzPts val="2200"/>
              <a:buChar char="○"/>
              <a:defRPr sz="2200"/>
            </a:lvl2pPr>
            <a:lvl3pPr indent="-368300" lvl="2" marL="1371600">
              <a:spcBef>
                <a:spcPts val="0"/>
              </a:spcBef>
              <a:spcAft>
                <a:spcPts val="0"/>
              </a:spcAft>
              <a:buSzPts val="2200"/>
              <a:buChar char="■"/>
              <a:defRPr sz="2200"/>
            </a:lvl3pPr>
            <a:lvl4pPr indent="-368300" lvl="3" marL="1828800">
              <a:spcBef>
                <a:spcPts val="0"/>
              </a:spcBef>
              <a:spcAft>
                <a:spcPts val="0"/>
              </a:spcAft>
              <a:buSzPts val="2200"/>
              <a:buChar char="●"/>
              <a:defRPr sz="2200"/>
            </a:lvl4pPr>
            <a:lvl5pPr indent="-368300" lvl="4" marL="2286000">
              <a:spcBef>
                <a:spcPts val="0"/>
              </a:spcBef>
              <a:spcAft>
                <a:spcPts val="0"/>
              </a:spcAft>
              <a:buSzPts val="2200"/>
              <a:buChar char="○"/>
              <a:defRPr sz="2200"/>
            </a:lvl5pPr>
            <a:lvl6pPr indent="-368300" lvl="5" marL="2743200">
              <a:spcBef>
                <a:spcPts val="0"/>
              </a:spcBef>
              <a:spcAft>
                <a:spcPts val="0"/>
              </a:spcAft>
              <a:buSzPts val="2200"/>
              <a:buChar char="■"/>
              <a:defRPr sz="2200"/>
            </a:lvl6pPr>
            <a:lvl7pPr indent="-368300" lvl="6" marL="3200400">
              <a:spcBef>
                <a:spcPts val="0"/>
              </a:spcBef>
              <a:spcAft>
                <a:spcPts val="0"/>
              </a:spcAft>
              <a:buSzPts val="2200"/>
              <a:buChar char="●"/>
              <a:defRPr sz="2200"/>
            </a:lvl7pPr>
            <a:lvl8pPr indent="-368300" lvl="7" marL="3657600">
              <a:spcBef>
                <a:spcPts val="0"/>
              </a:spcBef>
              <a:spcAft>
                <a:spcPts val="0"/>
              </a:spcAft>
              <a:buSzPts val="2200"/>
              <a:buChar char="○"/>
              <a:defRPr sz="2200"/>
            </a:lvl8pPr>
            <a:lvl9pPr indent="-368300" lvl="8" marL="4114800">
              <a:spcBef>
                <a:spcPts val="0"/>
              </a:spcBef>
              <a:spcAft>
                <a:spcPts val="0"/>
              </a:spcAft>
              <a:buSzPts val="2200"/>
              <a:buChar char="■"/>
              <a:defRPr sz="2200"/>
            </a:lvl9pPr>
          </a:lstStyle>
          <a:p/>
        </p:txBody>
      </p:sp>
      <p:sp>
        <p:nvSpPr>
          <p:cNvPr id="543" name="Google Shape;543;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44" name="Google Shape;544;p20"/>
          <p:cNvSpPr/>
          <p:nvPr>
            <p:ph idx="2" type="pic"/>
          </p:nvPr>
        </p:nvSpPr>
        <p:spPr>
          <a:xfrm>
            <a:off x="5491424" y="1286363"/>
            <a:ext cx="2459400" cy="2729700"/>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2">
  <p:cSld name="ONE_COLUMN_TEXT_2">
    <p:spTree>
      <p:nvGrpSpPr>
        <p:cNvPr id="545" name="Shape 545"/>
        <p:cNvGrpSpPr/>
        <p:nvPr/>
      </p:nvGrpSpPr>
      <p:grpSpPr>
        <a:xfrm>
          <a:off x="0" y="0"/>
          <a:ext cx="0" cy="0"/>
          <a:chOff x="0" y="0"/>
          <a:chExt cx="0" cy="0"/>
        </a:xfrm>
      </p:grpSpPr>
      <p:grpSp>
        <p:nvGrpSpPr>
          <p:cNvPr id="546" name="Google Shape;546;p21"/>
          <p:cNvGrpSpPr/>
          <p:nvPr/>
        </p:nvGrpSpPr>
        <p:grpSpPr>
          <a:xfrm>
            <a:off x="7977" y="-3"/>
            <a:ext cx="2006538" cy="1948915"/>
            <a:chOff x="1440485" y="2216846"/>
            <a:chExt cx="2675384" cy="2598553"/>
          </a:xfrm>
        </p:grpSpPr>
        <p:sp>
          <p:nvSpPr>
            <p:cNvPr id="547" name="Google Shape;547;p21"/>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8" name="Google Shape;548;p21"/>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9" name="Google Shape;549;p21"/>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0" name="Google Shape;550;p21"/>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1" name="Google Shape;551;p21"/>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2" name="Google Shape;552;p21"/>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3" name="Google Shape;553;p21"/>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4" name="Google Shape;554;p21"/>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5" name="Google Shape;555;p21"/>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6" name="Google Shape;556;p21"/>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7" name="Google Shape;557;p21"/>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8" name="Google Shape;558;p21"/>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9" name="Google Shape;559;p21"/>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0" name="Google Shape;560;p21"/>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1" name="Google Shape;561;p21"/>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2" name="Google Shape;562;p21"/>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3" name="Google Shape;563;p21"/>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4" name="Google Shape;564;p21"/>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5" name="Google Shape;565;p21"/>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6" name="Google Shape;566;p21"/>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7" name="Google Shape;567;p21"/>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8" name="Google Shape;568;p21"/>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9" name="Google Shape;569;p21"/>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0" name="Google Shape;570;p21"/>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1" name="Google Shape;571;p21"/>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2" name="Google Shape;572;p21"/>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3" name="Google Shape;573;p21"/>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4" name="Google Shape;574;p21"/>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5" name="Google Shape;575;p21"/>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6" name="Google Shape;576;p21"/>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7" name="Google Shape;577;p21"/>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8" name="Google Shape;578;p21"/>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9" name="Google Shape;579;p21"/>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0" name="Google Shape;580;p21"/>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1" name="Google Shape;581;p21"/>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2" name="Google Shape;582;p21"/>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3" name="Google Shape;583;p21"/>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4" name="Google Shape;584;p21"/>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5" name="Google Shape;585;p21"/>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6" name="Google Shape;586;p21"/>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7" name="Google Shape;587;p21"/>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8" name="Google Shape;588;p21"/>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9" name="Google Shape;589;p21"/>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0" name="Google Shape;590;p21"/>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1" name="Google Shape;591;p21"/>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2" name="Google Shape;592;p21"/>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3" name="Google Shape;593;p21"/>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4" name="Google Shape;594;p21"/>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5" name="Google Shape;595;p21"/>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6" name="Google Shape;596;p21"/>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7" name="Google Shape;597;p21"/>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8" name="Google Shape;598;p21"/>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9" name="Google Shape;599;p21"/>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0" name="Google Shape;600;p21"/>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1" name="Google Shape;601;p21"/>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2" name="Google Shape;602;p21"/>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3" name="Google Shape;603;p21"/>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4" name="Google Shape;604;p21"/>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5" name="Google Shape;605;p21"/>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6" name="Google Shape;606;p21"/>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7" name="Google Shape;607;p21"/>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8" name="Google Shape;608;p21"/>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9" name="Google Shape;609;p21"/>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0" name="Google Shape;610;p21"/>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1" name="Google Shape;611;p21"/>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2" name="Google Shape;612;p21"/>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3" name="Google Shape;613;p21"/>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4" name="Google Shape;614;p21"/>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5" name="Google Shape;615;p21"/>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6" name="Google Shape;616;p21"/>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7" name="Google Shape;617;p21"/>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8" name="Google Shape;618;p21"/>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9" name="Google Shape;619;p21"/>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0" name="Google Shape;620;p21"/>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1" name="Google Shape;621;p21"/>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2" name="Google Shape;622;p21"/>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3" name="Google Shape;623;p21"/>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4" name="Google Shape;624;p21"/>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5" name="Google Shape;625;p21"/>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6" name="Google Shape;626;p21"/>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7" name="Google Shape;627;p21"/>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8" name="Google Shape;628;p21"/>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9" name="Google Shape;629;p21"/>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0" name="Google Shape;630;p21"/>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1" name="Google Shape;631;p21"/>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2" name="Google Shape;632;p21"/>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3" name="Google Shape;633;p21"/>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4" name="Google Shape;634;p21"/>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5" name="Google Shape;635;p21"/>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6" name="Google Shape;636;p21"/>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7" name="Google Shape;637;p21"/>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8" name="Google Shape;638;p21"/>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9" name="Google Shape;639;p21"/>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0" name="Google Shape;640;p21"/>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1" name="Google Shape;641;p21"/>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2" name="Google Shape;642;p21"/>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3" name="Google Shape;643;p21"/>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4" name="Google Shape;644;p21"/>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5" name="Google Shape;645;p21"/>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6" name="Google Shape;646;p21"/>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7" name="Google Shape;647;p21"/>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8" name="Google Shape;648;p21"/>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9" name="Google Shape;649;p21"/>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0" name="Google Shape;650;p21"/>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1" name="Google Shape;651;p21"/>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2" name="Google Shape;652;p21"/>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3" name="Google Shape;653;p21"/>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4" name="Google Shape;654;p21"/>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5" name="Google Shape;655;p21"/>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6" name="Google Shape;656;p21"/>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7" name="Google Shape;657;p21"/>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8" name="Google Shape;658;p21"/>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9" name="Google Shape;659;p21"/>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0" name="Google Shape;660;p21"/>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1" name="Google Shape;661;p21"/>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2" name="Google Shape;662;p21"/>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3" name="Google Shape;663;p21"/>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4" name="Google Shape;664;p21"/>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5" name="Google Shape;665;p21"/>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6" name="Google Shape;666;p21"/>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7" name="Google Shape;667;p21"/>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8" name="Google Shape;668;p21"/>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9" name="Google Shape;669;p21"/>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0" name="Google Shape;670;p21"/>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1" name="Google Shape;671;p21"/>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2" name="Google Shape;672;p21"/>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3" name="Google Shape;673;p21"/>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4" name="Google Shape;674;p21"/>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5" name="Google Shape;675;p21"/>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6" name="Google Shape;676;p21"/>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7" name="Google Shape;677;p21"/>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8" name="Google Shape;678;p21"/>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9" name="Google Shape;679;p21"/>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0" name="Google Shape;680;p21"/>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1" name="Google Shape;681;p21"/>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2" name="Google Shape;682;p21"/>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3" name="Google Shape;683;p21"/>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4" name="Google Shape;684;p21"/>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5" name="Google Shape;685;p21"/>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6" name="Google Shape;686;p21"/>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7" name="Google Shape;687;p21"/>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8" name="Google Shape;688;p21"/>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9" name="Google Shape;689;p21"/>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0" name="Google Shape;690;p21"/>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1" name="Google Shape;691;p21"/>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2" name="Google Shape;692;p21"/>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3" name="Google Shape;693;p21"/>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4" name="Google Shape;694;p21"/>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5" name="Google Shape;695;p21"/>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6" name="Google Shape;696;p21"/>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7" name="Google Shape;697;p21"/>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8" name="Google Shape;698;p21"/>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9" name="Google Shape;699;p21"/>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0" name="Google Shape;700;p21"/>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1" name="Google Shape;701;p21"/>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2" name="Google Shape;702;p21"/>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3" name="Google Shape;703;p21"/>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4" name="Google Shape;704;p21"/>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5" name="Google Shape;705;p21"/>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6" name="Google Shape;706;p21"/>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7" name="Google Shape;707;p21"/>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8" name="Google Shape;708;p21"/>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9" name="Google Shape;709;p21"/>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0" name="Google Shape;710;p21"/>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1" name="Google Shape;711;p21"/>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2" name="Google Shape;712;p21"/>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3" name="Google Shape;713;p21"/>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4" name="Google Shape;714;p21"/>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5" name="Google Shape;715;p21"/>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6" name="Google Shape;716;p21"/>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7" name="Google Shape;717;p21"/>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8" name="Google Shape;718;p21"/>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9" name="Google Shape;719;p21"/>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0" name="Google Shape;720;p21"/>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1" name="Google Shape;721;p21"/>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2" name="Google Shape;722;p21"/>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3" name="Google Shape;723;p21"/>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4" name="Google Shape;724;p21"/>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5" name="Google Shape;725;p21"/>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6" name="Google Shape;726;p21"/>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7" name="Google Shape;727;p21"/>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8" name="Google Shape;728;p21"/>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9" name="Google Shape;729;p21"/>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0" name="Google Shape;730;p21"/>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1" name="Google Shape;731;p21"/>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2" name="Google Shape;732;p21"/>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3" name="Google Shape;733;p21"/>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4" name="Google Shape;734;p21"/>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5" name="Google Shape;735;p21"/>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6" name="Google Shape;736;p21"/>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7" name="Google Shape;737;p21"/>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8" name="Google Shape;738;p21"/>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9" name="Google Shape;739;p21"/>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0" name="Google Shape;740;p21"/>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1" name="Google Shape;741;p21"/>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2" name="Google Shape;742;p21"/>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743" name="Google Shape;743;p21"/>
          <p:cNvGrpSpPr/>
          <p:nvPr/>
        </p:nvGrpSpPr>
        <p:grpSpPr>
          <a:xfrm>
            <a:off x="7137467" y="3190535"/>
            <a:ext cx="2006538" cy="1948915"/>
            <a:chOff x="1440485" y="2216846"/>
            <a:chExt cx="2675384" cy="2598553"/>
          </a:xfrm>
        </p:grpSpPr>
        <p:sp>
          <p:nvSpPr>
            <p:cNvPr id="744" name="Google Shape;744;p21"/>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5" name="Google Shape;745;p21"/>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6" name="Google Shape;746;p21"/>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7" name="Google Shape;747;p21"/>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8" name="Google Shape;748;p21"/>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9" name="Google Shape;749;p21"/>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0" name="Google Shape;750;p21"/>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1" name="Google Shape;751;p21"/>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2" name="Google Shape;752;p21"/>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3" name="Google Shape;753;p21"/>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4" name="Google Shape;754;p21"/>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5" name="Google Shape;755;p21"/>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6" name="Google Shape;756;p21"/>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7" name="Google Shape;757;p21"/>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8" name="Google Shape;758;p21"/>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9" name="Google Shape;759;p21"/>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0" name="Google Shape;760;p21"/>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1" name="Google Shape;761;p21"/>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2" name="Google Shape;762;p21"/>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3" name="Google Shape;763;p21"/>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4" name="Google Shape;764;p21"/>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5" name="Google Shape;765;p21"/>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6" name="Google Shape;766;p21"/>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7" name="Google Shape;767;p21"/>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8" name="Google Shape;768;p21"/>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9" name="Google Shape;769;p21"/>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0" name="Google Shape;770;p21"/>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1" name="Google Shape;771;p21"/>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2" name="Google Shape;772;p21"/>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3" name="Google Shape;773;p21"/>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4" name="Google Shape;774;p21"/>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5" name="Google Shape;775;p21"/>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6" name="Google Shape;776;p21"/>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7" name="Google Shape;777;p21"/>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8" name="Google Shape;778;p21"/>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9" name="Google Shape;779;p21"/>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0" name="Google Shape;780;p21"/>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1" name="Google Shape;781;p21"/>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2" name="Google Shape;782;p21"/>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3" name="Google Shape;783;p21"/>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4" name="Google Shape;784;p21"/>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5" name="Google Shape;785;p21"/>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6" name="Google Shape;786;p21"/>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7" name="Google Shape;787;p21"/>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8" name="Google Shape;788;p21"/>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9" name="Google Shape;789;p21"/>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0" name="Google Shape;790;p21"/>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1" name="Google Shape;791;p21"/>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2" name="Google Shape;792;p21"/>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3" name="Google Shape;793;p21"/>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4" name="Google Shape;794;p21"/>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5" name="Google Shape;795;p21"/>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6" name="Google Shape;796;p21"/>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7" name="Google Shape;797;p21"/>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8" name="Google Shape;798;p21"/>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9" name="Google Shape;799;p21"/>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0" name="Google Shape;800;p21"/>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1" name="Google Shape;801;p21"/>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2" name="Google Shape;802;p21"/>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3" name="Google Shape;803;p21"/>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4" name="Google Shape;804;p21"/>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5" name="Google Shape;805;p21"/>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6" name="Google Shape;806;p21"/>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7" name="Google Shape;807;p21"/>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8" name="Google Shape;808;p21"/>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9" name="Google Shape;809;p21"/>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0" name="Google Shape;810;p21"/>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1" name="Google Shape;811;p21"/>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2" name="Google Shape;812;p21"/>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3" name="Google Shape;813;p21"/>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4" name="Google Shape;814;p21"/>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5" name="Google Shape;815;p21"/>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6" name="Google Shape;816;p21"/>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7" name="Google Shape;817;p21"/>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8" name="Google Shape;818;p21"/>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9" name="Google Shape;819;p21"/>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0" name="Google Shape;820;p21"/>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1" name="Google Shape;821;p21"/>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2" name="Google Shape;822;p21"/>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3" name="Google Shape;823;p21"/>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4" name="Google Shape;824;p21"/>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5" name="Google Shape;825;p21"/>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6" name="Google Shape;826;p21"/>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7" name="Google Shape;827;p21"/>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8" name="Google Shape;828;p21"/>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9" name="Google Shape;829;p21"/>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0" name="Google Shape;830;p21"/>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1" name="Google Shape;831;p21"/>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2" name="Google Shape;832;p21"/>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3" name="Google Shape;833;p21"/>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4" name="Google Shape;834;p21"/>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5" name="Google Shape;835;p21"/>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6" name="Google Shape;836;p21"/>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7" name="Google Shape;837;p21"/>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8" name="Google Shape;838;p21"/>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9" name="Google Shape;839;p21"/>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0" name="Google Shape;840;p21"/>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1" name="Google Shape;841;p21"/>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2" name="Google Shape;842;p21"/>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3" name="Google Shape;843;p21"/>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4" name="Google Shape;844;p21"/>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5" name="Google Shape;845;p21"/>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6" name="Google Shape;846;p21"/>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7" name="Google Shape;847;p21"/>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8" name="Google Shape;848;p21"/>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9" name="Google Shape;849;p21"/>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0" name="Google Shape;850;p21"/>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1" name="Google Shape;851;p21"/>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2" name="Google Shape;852;p21"/>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3" name="Google Shape;853;p21"/>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4" name="Google Shape;854;p21"/>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5" name="Google Shape;855;p21"/>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6" name="Google Shape;856;p21"/>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7" name="Google Shape;857;p21"/>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8" name="Google Shape;858;p21"/>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59" name="Google Shape;859;p21"/>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0" name="Google Shape;860;p21"/>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1" name="Google Shape;861;p21"/>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2" name="Google Shape;862;p21"/>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3" name="Google Shape;863;p21"/>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4" name="Google Shape;864;p21"/>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5" name="Google Shape;865;p21"/>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6" name="Google Shape;866;p21"/>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7" name="Google Shape;867;p21"/>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8" name="Google Shape;868;p21"/>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69" name="Google Shape;869;p21"/>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0" name="Google Shape;870;p21"/>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1" name="Google Shape;871;p21"/>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2" name="Google Shape;872;p21"/>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3" name="Google Shape;873;p21"/>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4" name="Google Shape;874;p21"/>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5" name="Google Shape;875;p21"/>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6" name="Google Shape;876;p21"/>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7" name="Google Shape;877;p21"/>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8" name="Google Shape;878;p21"/>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9" name="Google Shape;879;p21"/>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0" name="Google Shape;880;p21"/>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1" name="Google Shape;881;p21"/>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2" name="Google Shape;882;p21"/>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3" name="Google Shape;883;p21"/>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4" name="Google Shape;884;p21"/>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5" name="Google Shape;885;p21"/>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6" name="Google Shape;886;p21"/>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7" name="Google Shape;887;p21"/>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8" name="Google Shape;888;p21"/>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9" name="Google Shape;889;p21"/>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0" name="Google Shape;890;p21"/>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1" name="Google Shape;891;p21"/>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2" name="Google Shape;892;p21"/>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3" name="Google Shape;893;p21"/>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4" name="Google Shape;894;p21"/>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5" name="Google Shape;895;p21"/>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6" name="Google Shape;896;p21"/>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7" name="Google Shape;897;p21"/>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8" name="Google Shape;898;p21"/>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9" name="Google Shape;899;p21"/>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00" name="Google Shape;900;p21"/>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01" name="Google Shape;901;p21"/>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02" name="Google Shape;902;p21"/>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03" name="Google Shape;903;p21"/>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04" name="Google Shape;904;p21"/>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05" name="Google Shape;905;p21"/>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06" name="Google Shape;906;p21"/>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07" name="Google Shape;907;p21"/>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08" name="Google Shape;908;p21"/>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09" name="Google Shape;909;p21"/>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10" name="Google Shape;910;p21"/>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11" name="Google Shape;911;p21"/>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12" name="Google Shape;912;p21"/>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13" name="Google Shape;913;p21"/>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14" name="Google Shape;914;p21"/>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15" name="Google Shape;915;p21"/>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16" name="Google Shape;916;p21"/>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17" name="Google Shape;917;p21"/>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18" name="Google Shape;918;p21"/>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19" name="Google Shape;919;p21"/>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20" name="Google Shape;920;p21"/>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21" name="Google Shape;921;p21"/>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22" name="Google Shape;922;p21"/>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23" name="Google Shape;923;p21"/>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24" name="Google Shape;924;p21"/>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25" name="Google Shape;925;p21"/>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26" name="Google Shape;926;p21"/>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27" name="Google Shape;927;p21"/>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28" name="Google Shape;928;p21"/>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29" name="Google Shape;929;p21"/>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0" name="Google Shape;930;p21"/>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1" name="Google Shape;931;p21"/>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2" name="Google Shape;932;p21"/>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3" name="Google Shape;933;p21"/>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4" name="Google Shape;934;p21"/>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5" name="Google Shape;935;p21"/>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6" name="Google Shape;936;p21"/>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7" name="Google Shape;937;p21"/>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8" name="Google Shape;938;p21"/>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39" name="Google Shape;939;p21"/>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940" name="Google Shape;940;p21"/>
          <p:cNvSpPr/>
          <p:nvPr/>
        </p:nvSpPr>
        <p:spPr>
          <a:xfrm rot="-163708">
            <a:off x="967160" y="565581"/>
            <a:ext cx="7209673" cy="4012553"/>
          </a:xfrm>
          <a:prstGeom prst="rect">
            <a:avLst/>
          </a:prstGeom>
          <a:solidFill>
            <a:schemeClr val="accent2"/>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941" name="Google Shape;941;p21"/>
          <p:cNvSpPr/>
          <p:nvPr/>
        </p:nvSpPr>
        <p:spPr>
          <a:xfrm>
            <a:off x="1136138" y="659588"/>
            <a:ext cx="4215000" cy="38244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942" name="Google Shape;942;p21"/>
          <p:cNvSpPr txBox="1"/>
          <p:nvPr>
            <p:ph type="title"/>
          </p:nvPr>
        </p:nvSpPr>
        <p:spPr>
          <a:xfrm>
            <a:off x="889434" y="1375556"/>
            <a:ext cx="4371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45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943" name="Google Shape;943;p21"/>
          <p:cNvSpPr txBox="1"/>
          <p:nvPr>
            <p:ph idx="1" type="body"/>
          </p:nvPr>
        </p:nvSpPr>
        <p:spPr>
          <a:xfrm>
            <a:off x="889434" y="2340169"/>
            <a:ext cx="4371000" cy="176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68300" lvl="1" marL="914400">
              <a:spcBef>
                <a:spcPts val="0"/>
              </a:spcBef>
              <a:spcAft>
                <a:spcPts val="0"/>
              </a:spcAft>
              <a:buSzPts val="2200"/>
              <a:buChar char="○"/>
              <a:defRPr sz="2200"/>
            </a:lvl2pPr>
            <a:lvl3pPr indent="-368300" lvl="2" marL="1371600">
              <a:spcBef>
                <a:spcPts val="0"/>
              </a:spcBef>
              <a:spcAft>
                <a:spcPts val="0"/>
              </a:spcAft>
              <a:buSzPts val="2200"/>
              <a:buChar char="■"/>
              <a:defRPr sz="2200"/>
            </a:lvl3pPr>
            <a:lvl4pPr indent="-368300" lvl="3" marL="1828800">
              <a:spcBef>
                <a:spcPts val="0"/>
              </a:spcBef>
              <a:spcAft>
                <a:spcPts val="0"/>
              </a:spcAft>
              <a:buSzPts val="2200"/>
              <a:buChar char="●"/>
              <a:defRPr sz="2200"/>
            </a:lvl4pPr>
            <a:lvl5pPr indent="-368300" lvl="4" marL="2286000">
              <a:spcBef>
                <a:spcPts val="0"/>
              </a:spcBef>
              <a:spcAft>
                <a:spcPts val="0"/>
              </a:spcAft>
              <a:buSzPts val="2200"/>
              <a:buChar char="○"/>
              <a:defRPr sz="2200"/>
            </a:lvl5pPr>
            <a:lvl6pPr indent="-368300" lvl="5" marL="2743200">
              <a:spcBef>
                <a:spcPts val="0"/>
              </a:spcBef>
              <a:spcAft>
                <a:spcPts val="0"/>
              </a:spcAft>
              <a:buSzPts val="2200"/>
              <a:buChar char="■"/>
              <a:defRPr sz="2200"/>
            </a:lvl6pPr>
            <a:lvl7pPr indent="-368300" lvl="6" marL="3200400">
              <a:spcBef>
                <a:spcPts val="0"/>
              </a:spcBef>
              <a:spcAft>
                <a:spcPts val="0"/>
              </a:spcAft>
              <a:buSzPts val="2200"/>
              <a:buChar char="●"/>
              <a:defRPr sz="2200"/>
            </a:lvl7pPr>
            <a:lvl8pPr indent="-368300" lvl="7" marL="3657600">
              <a:spcBef>
                <a:spcPts val="0"/>
              </a:spcBef>
              <a:spcAft>
                <a:spcPts val="0"/>
              </a:spcAft>
              <a:buSzPts val="2200"/>
              <a:buChar char="○"/>
              <a:defRPr sz="2200"/>
            </a:lvl8pPr>
            <a:lvl9pPr indent="-368300" lvl="8" marL="4114800">
              <a:spcBef>
                <a:spcPts val="0"/>
              </a:spcBef>
              <a:spcAft>
                <a:spcPts val="0"/>
              </a:spcAft>
              <a:buSzPts val="2200"/>
              <a:buChar char="■"/>
              <a:defRPr sz="2200"/>
            </a:lvl9pPr>
          </a:lstStyle>
          <a:p/>
        </p:txBody>
      </p:sp>
      <p:sp>
        <p:nvSpPr>
          <p:cNvPr id="944" name="Google Shape;944;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945" name="Google Shape;945;p21"/>
          <p:cNvSpPr/>
          <p:nvPr>
            <p:ph idx="2" type="pic"/>
          </p:nvPr>
        </p:nvSpPr>
        <p:spPr>
          <a:xfrm>
            <a:off x="5491424" y="1286363"/>
            <a:ext cx="2459400" cy="2729700"/>
          </a:xfrm>
          <a:prstGeom prst="rect">
            <a:avLst/>
          </a:prstGeom>
          <a:no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3">
  <p:cSld name="ONE_COLUMN_TEXT_3">
    <p:spTree>
      <p:nvGrpSpPr>
        <p:cNvPr id="946" name="Shape 946"/>
        <p:cNvGrpSpPr/>
        <p:nvPr/>
      </p:nvGrpSpPr>
      <p:grpSpPr>
        <a:xfrm>
          <a:off x="0" y="0"/>
          <a:ext cx="0" cy="0"/>
          <a:chOff x="0" y="0"/>
          <a:chExt cx="0" cy="0"/>
        </a:xfrm>
      </p:grpSpPr>
      <p:grpSp>
        <p:nvGrpSpPr>
          <p:cNvPr id="947" name="Google Shape;947;p22"/>
          <p:cNvGrpSpPr/>
          <p:nvPr/>
        </p:nvGrpSpPr>
        <p:grpSpPr>
          <a:xfrm>
            <a:off x="7977" y="-3"/>
            <a:ext cx="2006538" cy="1948915"/>
            <a:chOff x="1440485" y="2216846"/>
            <a:chExt cx="2675384" cy="2598553"/>
          </a:xfrm>
        </p:grpSpPr>
        <p:sp>
          <p:nvSpPr>
            <p:cNvPr id="948" name="Google Shape;948;p22"/>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49" name="Google Shape;949;p22"/>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0" name="Google Shape;950;p22"/>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1" name="Google Shape;951;p22"/>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2" name="Google Shape;952;p22"/>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3" name="Google Shape;953;p22"/>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4" name="Google Shape;954;p22"/>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5" name="Google Shape;955;p22"/>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6" name="Google Shape;956;p22"/>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7" name="Google Shape;957;p22"/>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8" name="Google Shape;958;p22"/>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59" name="Google Shape;959;p22"/>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0" name="Google Shape;960;p22"/>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1" name="Google Shape;961;p22"/>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2" name="Google Shape;962;p22"/>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3" name="Google Shape;963;p22"/>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4" name="Google Shape;964;p22"/>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5" name="Google Shape;965;p22"/>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6" name="Google Shape;966;p22"/>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7" name="Google Shape;967;p22"/>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8" name="Google Shape;968;p22"/>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69" name="Google Shape;969;p22"/>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0" name="Google Shape;970;p22"/>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1" name="Google Shape;971;p22"/>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2" name="Google Shape;972;p22"/>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3" name="Google Shape;973;p22"/>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4" name="Google Shape;974;p22"/>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5" name="Google Shape;975;p22"/>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6" name="Google Shape;976;p22"/>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7" name="Google Shape;977;p22"/>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8" name="Google Shape;978;p22"/>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79" name="Google Shape;979;p22"/>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80" name="Google Shape;980;p22"/>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81" name="Google Shape;981;p22"/>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82" name="Google Shape;982;p22"/>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83" name="Google Shape;983;p22"/>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84" name="Google Shape;984;p22"/>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85" name="Google Shape;985;p22"/>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86" name="Google Shape;986;p22"/>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87" name="Google Shape;987;p22"/>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88" name="Google Shape;988;p22"/>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89" name="Google Shape;989;p22"/>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90" name="Google Shape;990;p22"/>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91" name="Google Shape;991;p22"/>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92" name="Google Shape;992;p22"/>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93" name="Google Shape;993;p22"/>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94" name="Google Shape;994;p22"/>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95" name="Google Shape;995;p22"/>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96" name="Google Shape;996;p22"/>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97" name="Google Shape;997;p22"/>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98" name="Google Shape;998;p22"/>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99" name="Google Shape;999;p22"/>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00" name="Google Shape;1000;p22"/>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01" name="Google Shape;1001;p22"/>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02" name="Google Shape;1002;p22"/>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03" name="Google Shape;1003;p22"/>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04" name="Google Shape;1004;p22"/>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05" name="Google Shape;1005;p22"/>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06" name="Google Shape;1006;p22"/>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07" name="Google Shape;1007;p22"/>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08" name="Google Shape;1008;p22"/>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09" name="Google Shape;1009;p22"/>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10" name="Google Shape;1010;p22"/>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11" name="Google Shape;1011;p22"/>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12" name="Google Shape;1012;p22"/>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13" name="Google Shape;1013;p22"/>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14" name="Google Shape;1014;p22"/>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15" name="Google Shape;1015;p22"/>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16" name="Google Shape;1016;p22"/>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17" name="Google Shape;1017;p22"/>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18" name="Google Shape;1018;p22"/>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19" name="Google Shape;1019;p22"/>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20" name="Google Shape;1020;p22"/>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21" name="Google Shape;1021;p22"/>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22" name="Google Shape;1022;p22"/>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23" name="Google Shape;1023;p22"/>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24" name="Google Shape;1024;p22"/>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25" name="Google Shape;1025;p22"/>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26" name="Google Shape;1026;p22"/>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27" name="Google Shape;1027;p22"/>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28" name="Google Shape;1028;p22"/>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29" name="Google Shape;1029;p22"/>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0" name="Google Shape;1030;p22"/>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1" name="Google Shape;1031;p22"/>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2" name="Google Shape;1032;p22"/>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3" name="Google Shape;1033;p22"/>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4" name="Google Shape;1034;p22"/>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5" name="Google Shape;1035;p22"/>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6" name="Google Shape;1036;p22"/>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7" name="Google Shape;1037;p22"/>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8" name="Google Shape;1038;p22"/>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39" name="Google Shape;1039;p22"/>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0" name="Google Shape;1040;p22"/>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1" name="Google Shape;1041;p22"/>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2" name="Google Shape;1042;p22"/>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3" name="Google Shape;1043;p22"/>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4" name="Google Shape;1044;p22"/>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5" name="Google Shape;1045;p22"/>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6" name="Google Shape;1046;p22"/>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7" name="Google Shape;1047;p22"/>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8" name="Google Shape;1048;p22"/>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49" name="Google Shape;1049;p22"/>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0" name="Google Shape;1050;p22"/>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1" name="Google Shape;1051;p22"/>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2" name="Google Shape;1052;p22"/>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3" name="Google Shape;1053;p22"/>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4" name="Google Shape;1054;p22"/>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5" name="Google Shape;1055;p22"/>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6" name="Google Shape;1056;p22"/>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7" name="Google Shape;1057;p22"/>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8" name="Google Shape;1058;p22"/>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59" name="Google Shape;1059;p22"/>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0" name="Google Shape;1060;p22"/>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1" name="Google Shape;1061;p22"/>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2" name="Google Shape;1062;p22"/>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3" name="Google Shape;1063;p22"/>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4" name="Google Shape;1064;p22"/>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5" name="Google Shape;1065;p22"/>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6" name="Google Shape;1066;p22"/>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7" name="Google Shape;1067;p22"/>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8" name="Google Shape;1068;p22"/>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69" name="Google Shape;1069;p22"/>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70" name="Google Shape;1070;p22"/>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71" name="Google Shape;1071;p22"/>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72" name="Google Shape;1072;p22"/>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73" name="Google Shape;1073;p22"/>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74" name="Google Shape;1074;p22"/>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75" name="Google Shape;1075;p22"/>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76" name="Google Shape;1076;p22"/>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77" name="Google Shape;1077;p22"/>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78" name="Google Shape;1078;p22"/>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79" name="Google Shape;1079;p22"/>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80" name="Google Shape;1080;p22"/>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81" name="Google Shape;1081;p22"/>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82" name="Google Shape;1082;p22"/>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83" name="Google Shape;1083;p22"/>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84" name="Google Shape;1084;p22"/>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85" name="Google Shape;1085;p22"/>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86" name="Google Shape;1086;p22"/>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87" name="Google Shape;1087;p22"/>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88" name="Google Shape;1088;p22"/>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89" name="Google Shape;1089;p22"/>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90" name="Google Shape;1090;p22"/>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91" name="Google Shape;1091;p22"/>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92" name="Google Shape;1092;p22"/>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93" name="Google Shape;1093;p22"/>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94" name="Google Shape;1094;p22"/>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95" name="Google Shape;1095;p22"/>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96" name="Google Shape;1096;p22"/>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97" name="Google Shape;1097;p22"/>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98" name="Google Shape;1098;p22"/>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099" name="Google Shape;1099;p22"/>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00" name="Google Shape;1100;p22"/>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01" name="Google Shape;1101;p22"/>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02" name="Google Shape;1102;p22"/>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03" name="Google Shape;1103;p22"/>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04" name="Google Shape;1104;p22"/>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05" name="Google Shape;1105;p22"/>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06" name="Google Shape;1106;p22"/>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07" name="Google Shape;1107;p22"/>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08" name="Google Shape;1108;p22"/>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09" name="Google Shape;1109;p22"/>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10" name="Google Shape;1110;p22"/>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11" name="Google Shape;1111;p22"/>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12" name="Google Shape;1112;p22"/>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13" name="Google Shape;1113;p22"/>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14" name="Google Shape;1114;p22"/>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15" name="Google Shape;1115;p22"/>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16" name="Google Shape;1116;p22"/>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17" name="Google Shape;1117;p22"/>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18" name="Google Shape;1118;p22"/>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19" name="Google Shape;1119;p22"/>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0" name="Google Shape;1120;p22"/>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1" name="Google Shape;1121;p22"/>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2" name="Google Shape;1122;p22"/>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3" name="Google Shape;1123;p22"/>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4" name="Google Shape;1124;p22"/>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5" name="Google Shape;1125;p22"/>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6" name="Google Shape;1126;p22"/>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7" name="Google Shape;1127;p22"/>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8" name="Google Shape;1128;p22"/>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29" name="Google Shape;1129;p22"/>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0" name="Google Shape;1130;p22"/>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1" name="Google Shape;1131;p22"/>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2" name="Google Shape;1132;p22"/>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3" name="Google Shape;1133;p22"/>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4" name="Google Shape;1134;p22"/>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5" name="Google Shape;1135;p22"/>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6" name="Google Shape;1136;p22"/>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7" name="Google Shape;1137;p22"/>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8" name="Google Shape;1138;p22"/>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39" name="Google Shape;1139;p22"/>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0" name="Google Shape;1140;p22"/>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1" name="Google Shape;1141;p22"/>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2" name="Google Shape;1142;p22"/>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3" name="Google Shape;1143;p22"/>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1144" name="Google Shape;1144;p22"/>
          <p:cNvGrpSpPr/>
          <p:nvPr/>
        </p:nvGrpSpPr>
        <p:grpSpPr>
          <a:xfrm>
            <a:off x="7137467" y="3190535"/>
            <a:ext cx="2006538" cy="1948915"/>
            <a:chOff x="1440485" y="2216846"/>
            <a:chExt cx="2675384" cy="2598553"/>
          </a:xfrm>
        </p:grpSpPr>
        <p:sp>
          <p:nvSpPr>
            <p:cNvPr id="1145" name="Google Shape;1145;p22"/>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6" name="Google Shape;1146;p22"/>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7" name="Google Shape;1147;p22"/>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8" name="Google Shape;1148;p22"/>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49" name="Google Shape;1149;p22"/>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0" name="Google Shape;1150;p22"/>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1" name="Google Shape;1151;p22"/>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2" name="Google Shape;1152;p22"/>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3" name="Google Shape;1153;p22"/>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4" name="Google Shape;1154;p22"/>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5" name="Google Shape;1155;p22"/>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6" name="Google Shape;1156;p22"/>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7" name="Google Shape;1157;p22"/>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8" name="Google Shape;1158;p22"/>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59" name="Google Shape;1159;p22"/>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60" name="Google Shape;1160;p22"/>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61" name="Google Shape;1161;p22"/>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62" name="Google Shape;1162;p22"/>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63" name="Google Shape;1163;p22"/>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64" name="Google Shape;1164;p22"/>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65" name="Google Shape;1165;p22"/>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66" name="Google Shape;1166;p22"/>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67" name="Google Shape;1167;p22"/>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68" name="Google Shape;1168;p22"/>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69" name="Google Shape;1169;p22"/>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70" name="Google Shape;1170;p22"/>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71" name="Google Shape;1171;p22"/>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72" name="Google Shape;1172;p22"/>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73" name="Google Shape;1173;p22"/>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74" name="Google Shape;1174;p22"/>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75" name="Google Shape;1175;p22"/>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76" name="Google Shape;1176;p22"/>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77" name="Google Shape;1177;p22"/>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78" name="Google Shape;1178;p22"/>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79" name="Google Shape;1179;p22"/>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80" name="Google Shape;1180;p22"/>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81" name="Google Shape;1181;p22"/>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82" name="Google Shape;1182;p22"/>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83" name="Google Shape;1183;p22"/>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84" name="Google Shape;1184;p22"/>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85" name="Google Shape;1185;p22"/>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86" name="Google Shape;1186;p22"/>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87" name="Google Shape;1187;p22"/>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88" name="Google Shape;1188;p22"/>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89" name="Google Shape;1189;p22"/>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90" name="Google Shape;1190;p22"/>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91" name="Google Shape;1191;p22"/>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92" name="Google Shape;1192;p22"/>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93" name="Google Shape;1193;p22"/>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94" name="Google Shape;1194;p22"/>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95" name="Google Shape;1195;p22"/>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96" name="Google Shape;1196;p22"/>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97" name="Google Shape;1197;p22"/>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98" name="Google Shape;1198;p22"/>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199" name="Google Shape;1199;p22"/>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0" name="Google Shape;1200;p22"/>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1" name="Google Shape;1201;p22"/>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2" name="Google Shape;1202;p22"/>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3" name="Google Shape;1203;p22"/>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4" name="Google Shape;1204;p22"/>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5" name="Google Shape;1205;p22"/>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6" name="Google Shape;1206;p22"/>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7" name="Google Shape;1207;p22"/>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8" name="Google Shape;1208;p22"/>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09" name="Google Shape;1209;p22"/>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0" name="Google Shape;1210;p22"/>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1" name="Google Shape;1211;p22"/>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2" name="Google Shape;1212;p22"/>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3" name="Google Shape;1213;p22"/>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4" name="Google Shape;1214;p22"/>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5" name="Google Shape;1215;p22"/>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6" name="Google Shape;1216;p22"/>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7" name="Google Shape;1217;p22"/>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8" name="Google Shape;1218;p22"/>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19" name="Google Shape;1219;p22"/>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0" name="Google Shape;1220;p22"/>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1" name="Google Shape;1221;p22"/>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2" name="Google Shape;1222;p22"/>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3" name="Google Shape;1223;p22"/>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4" name="Google Shape;1224;p22"/>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5" name="Google Shape;1225;p22"/>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6" name="Google Shape;1226;p22"/>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7" name="Google Shape;1227;p22"/>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8" name="Google Shape;1228;p22"/>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29" name="Google Shape;1229;p22"/>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0" name="Google Shape;1230;p22"/>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1" name="Google Shape;1231;p22"/>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2" name="Google Shape;1232;p22"/>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3" name="Google Shape;1233;p22"/>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4" name="Google Shape;1234;p22"/>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5" name="Google Shape;1235;p22"/>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6" name="Google Shape;1236;p22"/>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7" name="Google Shape;1237;p22"/>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8" name="Google Shape;1238;p22"/>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39" name="Google Shape;1239;p22"/>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40" name="Google Shape;1240;p22"/>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41" name="Google Shape;1241;p22"/>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42" name="Google Shape;1242;p22"/>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43" name="Google Shape;1243;p22"/>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44" name="Google Shape;1244;p22"/>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45" name="Google Shape;1245;p22"/>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46" name="Google Shape;1246;p22"/>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47" name="Google Shape;1247;p22"/>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48" name="Google Shape;1248;p22"/>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49" name="Google Shape;1249;p22"/>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50" name="Google Shape;1250;p22"/>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51" name="Google Shape;1251;p22"/>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52" name="Google Shape;1252;p22"/>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53" name="Google Shape;1253;p22"/>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54" name="Google Shape;1254;p22"/>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55" name="Google Shape;1255;p22"/>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56" name="Google Shape;1256;p22"/>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57" name="Google Shape;1257;p22"/>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58" name="Google Shape;1258;p22"/>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59" name="Google Shape;1259;p22"/>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60" name="Google Shape;1260;p22"/>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61" name="Google Shape;1261;p22"/>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62" name="Google Shape;1262;p22"/>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63" name="Google Shape;1263;p22"/>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64" name="Google Shape;1264;p22"/>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65" name="Google Shape;1265;p22"/>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66" name="Google Shape;1266;p22"/>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67" name="Google Shape;1267;p22"/>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68" name="Google Shape;1268;p22"/>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69" name="Google Shape;1269;p22"/>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70" name="Google Shape;1270;p22"/>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71" name="Google Shape;1271;p22"/>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72" name="Google Shape;1272;p22"/>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73" name="Google Shape;1273;p22"/>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74" name="Google Shape;1274;p22"/>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75" name="Google Shape;1275;p22"/>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76" name="Google Shape;1276;p22"/>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77" name="Google Shape;1277;p22"/>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78" name="Google Shape;1278;p22"/>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79" name="Google Shape;1279;p22"/>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0" name="Google Shape;1280;p22"/>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1" name="Google Shape;1281;p22"/>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2" name="Google Shape;1282;p22"/>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3" name="Google Shape;1283;p22"/>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4" name="Google Shape;1284;p22"/>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5" name="Google Shape;1285;p22"/>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6" name="Google Shape;1286;p22"/>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7" name="Google Shape;1287;p22"/>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8" name="Google Shape;1288;p22"/>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89" name="Google Shape;1289;p22"/>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0" name="Google Shape;1290;p22"/>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1" name="Google Shape;1291;p22"/>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2" name="Google Shape;1292;p22"/>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3" name="Google Shape;1293;p22"/>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4" name="Google Shape;1294;p22"/>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5" name="Google Shape;1295;p22"/>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6" name="Google Shape;1296;p22"/>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7" name="Google Shape;1297;p22"/>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8" name="Google Shape;1298;p22"/>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299" name="Google Shape;1299;p22"/>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0" name="Google Shape;1300;p22"/>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1" name="Google Shape;1301;p22"/>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2" name="Google Shape;1302;p22"/>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3" name="Google Shape;1303;p22"/>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4" name="Google Shape;1304;p22"/>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5" name="Google Shape;1305;p22"/>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6" name="Google Shape;1306;p22"/>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7" name="Google Shape;1307;p22"/>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8" name="Google Shape;1308;p22"/>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09" name="Google Shape;1309;p22"/>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0" name="Google Shape;1310;p22"/>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1" name="Google Shape;1311;p22"/>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2" name="Google Shape;1312;p22"/>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3" name="Google Shape;1313;p22"/>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4" name="Google Shape;1314;p22"/>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5" name="Google Shape;1315;p22"/>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6" name="Google Shape;1316;p22"/>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7" name="Google Shape;1317;p22"/>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8" name="Google Shape;1318;p22"/>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19" name="Google Shape;1319;p22"/>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20" name="Google Shape;1320;p22"/>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21" name="Google Shape;1321;p22"/>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22" name="Google Shape;1322;p22"/>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23" name="Google Shape;1323;p22"/>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24" name="Google Shape;1324;p22"/>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25" name="Google Shape;1325;p22"/>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26" name="Google Shape;1326;p22"/>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27" name="Google Shape;1327;p22"/>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28" name="Google Shape;1328;p22"/>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29" name="Google Shape;1329;p22"/>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30" name="Google Shape;1330;p22"/>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31" name="Google Shape;1331;p22"/>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32" name="Google Shape;1332;p22"/>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33" name="Google Shape;1333;p22"/>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34" name="Google Shape;1334;p22"/>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35" name="Google Shape;1335;p22"/>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36" name="Google Shape;1336;p22"/>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37" name="Google Shape;1337;p22"/>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38" name="Google Shape;1338;p22"/>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39" name="Google Shape;1339;p22"/>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40" name="Google Shape;1340;p22"/>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1341" name="Google Shape;1341;p22"/>
          <p:cNvSpPr/>
          <p:nvPr/>
        </p:nvSpPr>
        <p:spPr>
          <a:xfrm rot="-163708">
            <a:off x="967160" y="565581"/>
            <a:ext cx="7209673" cy="4012553"/>
          </a:xfrm>
          <a:prstGeom prst="rect">
            <a:avLst/>
          </a:prstGeom>
          <a:solidFill>
            <a:schemeClr val="accent2"/>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1342" name="Google Shape;1342;p22"/>
          <p:cNvSpPr/>
          <p:nvPr/>
        </p:nvSpPr>
        <p:spPr>
          <a:xfrm>
            <a:off x="1136138" y="659588"/>
            <a:ext cx="4215000" cy="38244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1343" name="Google Shape;1343;p22"/>
          <p:cNvSpPr txBox="1"/>
          <p:nvPr>
            <p:ph type="title"/>
          </p:nvPr>
        </p:nvSpPr>
        <p:spPr>
          <a:xfrm>
            <a:off x="889434" y="1375556"/>
            <a:ext cx="4371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45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344" name="Google Shape;1344;p22"/>
          <p:cNvSpPr txBox="1"/>
          <p:nvPr>
            <p:ph idx="1" type="body"/>
          </p:nvPr>
        </p:nvSpPr>
        <p:spPr>
          <a:xfrm>
            <a:off x="889434" y="2340169"/>
            <a:ext cx="4371000" cy="176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68300" lvl="1" marL="914400">
              <a:spcBef>
                <a:spcPts val="0"/>
              </a:spcBef>
              <a:spcAft>
                <a:spcPts val="0"/>
              </a:spcAft>
              <a:buSzPts val="2200"/>
              <a:buChar char="○"/>
              <a:defRPr sz="2200"/>
            </a:lvl2pPr>
            <a:lvl3pPr indent="-368300" lvl="2" marL="1371600">
              <a:spcBef>
                <a:spcPts val="0"/>
              </a:spcBef>
              <a:spcAft>
                <a:spcPts val="0"/>
              </a:spcAft>
              <a:buSzPts val="2200"/>
              <a:buChar char="■"/>
              <a:defRPr sz="2200"/>
            </a:lvl3pPr>
            <a:lvl4pPr indent="-368300" lvl="3" marL="1828800">
              <a:spcBef>
                <a:spcPts val="0"/>
              </a:spcBef>
              <a:spcAft>
                <a:spcPts val="0"/>
              </a:spcAft>
              <a:buSzPts val="2200"/>
              <a:buChar char="●"/>
              <a:defRPr sz="2200"/>
            </a:lvl4pPr>
            <a:lvl5pPr indent="-368300" lvl="4" marL="2286000">
              <a:spcBef>
                <a:spcPts val="0"/>
              </a:spcBef>
              <a:spcAft>
                <a:spcPts val="0"/>
              </a:spcAft>
              <a:buSzPts val="2200"/>
              <a:buChar char="○"/>
              <a:defRPr sz="2200"/>
            </a:lvl5pPr>
            <a:lvl6pPr indent="-368300" lvl="5" marL="2743200">
              <a:spcBef>
                <a:spcPts val="0"/>
              </a:spcBef>
              <a:spcAft>
                <a:spcPts val="0"/>
              </a:spcAft>
              <a:buSzPts val="2200"/>
              <a:buChar char="■"/>
              <a:defRPr sz="2200"/>
            </a:lvl6pPr>
            <a:lvl7pPr indent="-368300" lvl="6" marL="3200400">
              <a:spcBef>
                <a:spcPts val="0"/>
              </a:spcBef>
              <a:spcAft>
                <a:spcPts val="0"/>
              </a:spcAft>
              <a:buSzPts val="2200"/>
              <a:buChar char="●"/>
              <a:defRPr sz="2200"/>
            </a:lvl7pPr>
            <a:lvl8pPr indent="-368300" lvl="7" marL="3657600">
              <a:spcBef>
                <a:spcPts val="0"/>
              </a:spcBef>
              <a:spcAft>
                <a:spcPts val="0"/>
              </a:spcAft>
              <a:buSzPts val="2200"/>
              <a:buChar char="○"/>
              <a:defRPr sz="2200"/>
            </a:lvl8pPr>
            <a:lvl9pPr indent="-368300" lvl="8" marL="4114800">
              <a:spcBef>
                <a:spcPts val="0"/>
              </a:spcBef>
              <a:spcAft>
                <a:spcPts val="0"/>
              </a:spcAft>
              <a:buSzPts val="2200"/>
              <a:buChar char="■"/>
              <a:defRPr sz="2200"/>
            </a:lvl9pPr>
          </a:lstStyle>
          <a:p/>
        </p:txBody>
      </p:sp>
      <p:sp>
        <p:nvSpPr>
          <p:cNvPr id="1345" name="Google Shape;1345;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346" name="Google Shape;1346;p22"/>
          <p:cNvSpPr/>
          <p:nvPr>
            <p:ph idx="2" type="pic"/>
          </p:nvPr>
        </p:nvSpPr>
        <p:spPr>
          <a:xfrm>
            <a:off x="5491424" y="1286363"/>
            <a:ext cx="2459400" cy="2729700"/>
          </a:xfrm>
          <a:prstGeom prst="rect">
            <a:avLst/>
          </a:prstGeom>
          <a:no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4">
  <p:cSld name="ONE_COLUMN_TEXT_4">
    <p:spTree>
      <p:nvGrpSpPr>
        <p:cNvPr id="1347" name="Shape 1347"/>
        <p:cNvGrpSpPr/>
        <p:nvPr/>
      </p:nvGrpSpPr>
      <p:grpSpPr>
        <a:xfrm>
          <a:off x="0" y="0"/>
          <a:ext cx="0" cy="0"/>
          <a:chOff x="0" y="0"/>
          <a:chExt cx="0" cy="0"/>
        </a:xfrm>
      </p:grpSpPr>
      <p:grpSp>
        <p:nvGrpSpPr>
          <p:cNvPr id="1348" name="Google Shape;1348;p23"/>
          <p:cNvGrpSpPr/>
          <p:nvPr/>
        </p:nvGrpSpPr>
        <p:grpSpPr>
          <a:xfrm>
            <a:off x="7977" y="-3"/>
            <a:ext cx="2006538" cy="1948915"/>
            <a:chOff x="1440485" y="2216846"/>
            <a:chExt cx="2675384" cy="2598553"/>
          </a:xfrm>
        </p:grpSpPr>
        <p:sp>
          <p:nvSpPr>
            <p:cNvPr id="1349" name="Google Shape;1349;p23"/>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50" name="Google Shape;1350;p23"/>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51" name="Google Shape;1351;p23"/>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52" name="Google Shape;1352;p23"/>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53" name="Google Shape;1353;p23"/>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54" name="Google Shape;1354;p23"/>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55" name="Google Shape;1355;p23"/>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56" name="Google Shape;1356;p23"/>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57" name="Google Shape;1357;p23"/>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58" name="Google Shape;1358;p23"/>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59" name="Google Shape;1359;p23"/>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60" name="Google Shape;1360;p23"/>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61" name="Google Shape;1361;p23"/>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62" name="Google Shape;1362;p23"/>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63" name="Google Shape;1363;p23"/>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64" name="Google Shape;1364;p23"/>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65" name="Google Shape;1365;p23"/>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66" name="Google Shape;1366;p23"/>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67" name="Google Shape;1367;p23"/>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68" name="Google Shape;1368;p23"/>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69" name="Google Shape;1369;p23"/>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70" name="Google Shape;1370;p23"/>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71" name="Google Shape;1371;p23"/>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72" name="Google Shape;1372;p23"/>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73" name="Google Shape;1373;p23"/>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74" name="Google Shape;1374;p23"/>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75" name="Google Shape;1375;p23"/>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76" name="Google Shape;1376;p23"/>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77" name="Google Shape;1377;p23"/>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78" name="Google Shape;1378;p23"/>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79" name="Google Shape;1379;p23"/>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80" name="Google Shape;1380;p23"/>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81" name="Google Shape;1381;p23"/>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82" name="Google Shape;1382;p23"/>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83" name="Google Shape;1383;p23"/>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84" name="Google Shape;1384;p23"/>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85" name="Google Shape;1385;p23"/>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86" name="Google Shape;1386;p23"/>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87" name="Google Shape;1387;p23"/>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88" name="Google Shape;1388;p23"/>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89" name="Google Shape;1389;p23"/>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90" name="Google Shape;1390;p23"/>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91" name="Google Shape;1391;p23"/>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92" name="Google Shape;1392;p23"/>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93" name="Google Shape;1393;p23"/>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94" name="Google Shape;1394;p23"/>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95" name="Google Shape;1395;p23"/>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96" name="Google Shape;1396;p23"/>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97" name="Google Shape;1397;p23"/>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98" name="Google Shape;1398;p23"/>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399" name="Google Shape;1399;p23"/>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00" name="Google Shape;1400;p23"/>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01" name="Google Shape;1401;p23"/>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02" name="Google Shape;1402;p23"/>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03" name="Google Shape;1403;p23"/>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04" name="Google Shape;1404;p23"/>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05" name="Google Shape;1405;p23"/>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06" name="Google Shape;1406;p23"/>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07" name="Google Shape;1407;p23"/>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08" name="Google Shape;1408;p23"/>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09" name="Google Shape;1409;p23"/>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10" name="Google Shape;1410;p23"/>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11" name="Google Shape;1411;p23"/>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12" name="Google Shape;1412;p23"/>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13" name="Google Shape;1413;p23"/>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14" name="Google Shape;1414;p23"/>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15" name="Google Shape;1415;p23"/>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16" name="Google Shape;1416;p23"/>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17" name="Google Shape;1417;p23"/>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18" name="Google Shape;1418;p23"/>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19" name="Google Shape;1419;p23"/>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20" name="Google Shape;1420;p23"/>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21" name="Google Shape;1421;p23"/>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22" name="Google Shape;1422;p23"/>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23" name="Google Shape;1423;p23"/>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24" name="Google Shape;1424;p23"/>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25" name="Google Shape;1425;p23"/>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26" name="Google Shape;1426;p23"/>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27" name="Google Shape;1427;p23"/>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28" name="Google Shape;1428;p23"/>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29" name="Google Shape;1429;p23"/>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30" name="Google Shape;1430;p23"/>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31" name="Google Shape;1431;p23"/>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32" name="Google Shape;1432;p23"/>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33" name="Google Shape;1433;p23"/>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34" name="Google Shape;1434;p23"/>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35" name="Google Shape;1435;p23"/>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36" name="Google Shape;1436;p23"/>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37" name="Google Shape;1437;p23"/>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38" name="Google Shape;1438;p23"/>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39" name="Google Shape;1439;p23"/>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40" name="Google Shape;1440;p23"/>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41" name="Google Shape;1441;p23"/>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42" name="Google Shape;1442;p23"/>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43" name="Google Shape;1443;p23"/>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44" name="Google Shape;1444;p23"/>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45" name="Google Shape;1445;p23"/>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46" name="Google Shape;1446;p23"/>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47" name="Google Shape;1447;p23"/>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48" name="Google Shape;1448;p23"/>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49" name="Google Shape;1449;p23"/>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50" name="Google Shape;1450;p23"/>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51" name="Google Shape;1451;p23"/>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52" name="Google Shape;1452;p23"/>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53" name="Google Shape;1453;p23"/>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54" name="Google Shape;1454;p23"/>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55" name="Google Shape;1455;p23"/>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56" name="Google Shape;1456;p23"/>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57" name="Google Shape;1457;p23"/>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58" name="Google Shape;1458;p23"/>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59" name="Google Shape;1459;p23"/>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60" name="Google Shape;1460;p23"/>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61" name="Google Shape;1461;p23"/>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62" name="Google Shape;1462;p23"/>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63" name="Google Shape;1463;p23"/>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64" name="Google Shape;1464;p23"/>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65" name="Google Shape;1465;p23"/>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66" name="Google Shape;1466;p23"/>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67" name="Google Shape;1467;p23"/>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68" name="Google Shape;1468;p23"/>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69" name="Google Shape;1469;p23"/>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70" name="Google Shape;1470;p23"/>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71" name="Google Shape;1471;p23"/>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72" name="Google Shape;1472;p23"/>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73" name="Google Shape;1473;p23"/>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74" name="Google Shape;1474;p23"/>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75" name="Google Shape;1475;p23"/>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76" name="Google Shape;1476;p23"/>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77" name="Google Shape;1477;p23"/>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78" name="Google Shape;1478;p23"/>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79" name="Google Shape;1479;p23"/>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80" name="Google Shape;1480;p23"/>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81" name="Google Shape;1481;p23"/>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82" name="Google Shape;1482;p23"/>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83" name="Google Shape;1483;p23"/>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84" name="Google Shape;1484;p23"/>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85" name="Google Shape;1485;p23"/>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86" name="Google Shape;1486;p23"/>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87" name="Google Shape;1487;p23"/>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88" name="Google Shape;1488;p23"/>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89" name="Google Shape;1489;p23"/>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90" name="Google Shape;1490;p23"/>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91" name="Google Shape;1491;p23"/>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92" name="Google Shape;1492;p23"/>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93" name="Google Shape;1493;p23"/>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94" name="Google Shape;1494;p23"/>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95" name="Google Shape;1495;p23"/>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96" name="Google Shape;1496;p23"/>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97" name="Google Shape;1497;p23"/>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98" name="Google Shape;1498;p23"/>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499" name="Google Shape;1499;p23"/>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00" name="Google Shape;1500;p23"/>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01" name="Google Shape;1501;p23"/>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02" name="Google Shape;1502;p23"/>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03" name="Google Shape;1503;p23"/>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04" name="Google Shape;1504;p23"/>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05" name="Google Shape;1505;p23"/>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06" name="Google Shape;1506;p23"/>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07" name="Google Shape;1507;p23"/>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08" name="Google Shape;1508;p23"/>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09" name="Google Shape;1509;p23"/>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10" name="Google Shape;1510;p23"/>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11" name="Google Shape;1511;p23"/>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12" name="Google Shape;1512;p23"/>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13" name="Google Shape;1513;p23"/>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14" name="Google Shape;1514;p23"/>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15" name="Google Shape;1515;p23"/>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16" name="Google Shape;1516;p23"/>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17" name="Google Shape;1517;p23"/>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18" name="Google Shape;1518;p23"/>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19" name="Google Shape;1519;p23"/>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20" name="Google Shape;1520;p23"/>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21" name="Google Shape;1521;p23"/>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22" name="Google Shape;1522;p23"/>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23" name="Google Shape;1523;p23"/>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24" name="Google Shape;1524;p23"/>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25" name="Google Shape;1525;p23"/>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26" name="Google Shape;1526;p23"/>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27" name="Google Shape;1527;p23"/>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28" name="Google Shape;1528;p23"/>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29" name="Google Shape;1529;p23"/>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30" name="Google Shape;1530;p23"/>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31" name="Google Shape;1531;p23"/>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32" name="Google Shape;1532;p23"/>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33" name="Google Shape;1533;p23"/>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34" name="Google Shape;1534;p23"/>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35" name="Google Shape;1535;p23"/>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36" name="Google Shape;1536;p23"/>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37" name="Google Shape;1537;p23"/>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38" name="Google Shape;1538;p23"/>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39" name="Google Shape;1539;p23"/>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40" name="Google Shape;1540;p23"/>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41" name="Google Shape;1541;p23"/>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42" name="Google Shape;1542;p23"/>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43" name="Google Shape;1543;p23"/>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44" name="Google Shape;1544;p23"/>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1545" name="Google Shape;1545;p23"/>
          <p:cNvGrpSpPr/>
          <p:nvPr/>
        </p:nvGrpSpPr>
        <p:grpSpPr>
          <a:xfrm>
            <a:off x="7137467" y="3190535"/>
            <a:ext cx="2006538" cy="1948915"/>
            <a:chOff x="1440485" y="2216846"/>
            <a:chExt cx="2675384" cy="2598553"/>
          </a:xfrm>
        </p:grpSpPr>
        <p:sp>
          <p:nvSpPr>
            <p:cNvPr id="1546" name="Google Shape;1546;p23"/>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47" name="Google Shape;1547;p23"/>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48" name="Google Shape;1548;p23"/>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49" name="Google Shape;1549;p23"/>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50" name="Google Shape;1550;p23"/>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51" name="Google Shape;1551;p23"/>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52" name="Google Shape;1552;p23"/>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53" name="Google Shape;1553;p23"/>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54" name="Google Shape;1554;p23"/>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55" name="Google Shape;1555;p23"/>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56" name="Google Shape;1556;p23"/>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57" name="Google Shape;1557;p23"/>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58" name="Google Shape;1558;p23"/>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59" name="Google Shape;1559;p23"/>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60" name="Google Shape;1560;p23"/>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61" name="Google Shape;1561;p23"/>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62" name="Google Shape;1562;p23"/>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63" name="Google Shape;1563;p23"/>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64" name="Google Shape;1564;p23"/>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65" name="Google Shape;1565;p23"/>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66" name="Google Shape;1566;p23"/>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67" name="Google Shape;1567;p23"/>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68" name="Google Shape;1568;p23"/>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69" name="Google Shape;1569;p23"/>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70" name="Google Shape;1570;p23"/>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71" name="Google Shape;1571;p23"/>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72" name="Google Shape;1572;p23"/>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73" name="Google Shape;1573;p23"/>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74" name="Google Shape;1574;p23"/>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75" name="Google Shape;1575;p23"/>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76" name="Google Shape;1576;p23"/>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77" name="Google Shape;1577;p23"/>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78" name="Google Shape;1578;p23"/>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79" name="Google Shape;1579;p23"/>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80" name="Google Shape;1580;p23"/>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81" name="Google Shape;1581;p23"/>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82" name="Google Shape;1582;p23"/>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83" name="Google Shape;1583;p23"/>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84" name="Google Shape;1584;p23"/>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85" name="Google Shape;1585;p23"/>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86" name="Google Shape;1586;p23"/>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87" name="Google Shape;1587;p23"/>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88" name="Google Shape;1588;p23"/>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89" name="Google Shape;1589;p23"/>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90" name="Google Shape;1590;p23"/>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91" name="Google Shape;1591;p23"/>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92" name="Google Shape;1592;p23"/>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93" name="Google Shape;1593;p23"/>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94" name="Google Shape;1594;p23"/>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95" name="Google Shape;1595;p23"/>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96" name="Google Shape;1596;p23"/>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97" name="Google Shape;1597;p23"/>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98" name="Google Shape;1598;p23"/>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599" name="Google Shape;1599;p23"/>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00" name="Google Shape;1600;p23"/>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01" name="Google Shape;1601;p23"/>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02" name="Google Shape;1602;p23"/>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03" name="Google Shape;1603;p23"/>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04" name="Google Shape;1604;p23"/>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05" name="Google Shape;1605;p23"/>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06" name="Google Shape;1606;p23"/>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07" name="Google Shape;1607;p23"/>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08" name="Google Shape;1608;p23"/>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09" name="Google Shape;1609;p23"/>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10" name="Google Shape;1610;p23"/>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11" name="Google Shape;1611;p23"/>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12" name="Google Shape;1612;p23"/>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13" name="Google Shape;1613;p23"/>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14" name="Google Shape;1614;p23"/>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15" name="Google Shape;1615;p23"/>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16" name="Google Shape;1616;p23"/>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17" name="Google Shape;1617;p23"/>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18" name="Google Shape;1618;p23"/>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19" name="Google Shape;1619;p23"/>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20" name="Google Shape;1620;p23"/>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21" name="Google Shape;1621;p23"/>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22" name="Google Shape;1622;p23"/>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23" name="Google Shape;1623;p23"/>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24" name="Google Shape;1624;p23"/>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25" name="Google Shape;1625;p23"/>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26" name="Google Shape;1626;p23"/>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27" name="Google Shape;1627;p23"/>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28" name="Google Shape;1628;p23"/>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29" name="Google Shape;1629;p23"/>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30" name="Google Shape;1630;p23"/>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31" name="Google Shape;1631;p23"/>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32" name="Google Shape;1632;p23"/>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33" name="Google Shape;1633;p23"/>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34" name="Google Shape;1634;p23"/>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35" name="Google Shape;1635;p23"/>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36" name="Google Shape;1636;p23"/>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37" name="Google Shape;1637;p23"/>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38" name="Google Shape;1638;p23"/>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39" name="Google Shape;1639;p23"/>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40" name="Google Shape;1640;p23"/>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41" name="Google Shape;1641;p23"/>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42" name="Google Shape;1642;p23"/>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43" name="Google Shape;1643;p23"/>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44" name="Google Shape;1644;p23"/>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45" name="Google Shape;1645;p23"/>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46" name="Google Shape;1646;p23"/>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47" name="Google Shape;1647;p23"/>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48" name="Google Shape;1648;p23"/>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49" name="Google Shape;1649;p23"/>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50" name="Google Shape;1650;p23"/>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51" name="Google Shape;1651;p23"/>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52" name="Google Shape;1652;p23"/>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53" name="Google Shape;1653;p23"/>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54" name="Google Shape;1654;p23"/>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55" name="Google Shape;1655;p23"/>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56" name="Google Shape;1656;p23"/>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57" name="Google Shape;1657;p23"/>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58" name="Google Shape;1658;p23"/>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59" name="Google Shape;1659;p23"/>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60" name="Google Shape;1660;p23"/>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61" name="Google Shape;1661;p23"/>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62" name="Google Shape;1662;p23"/>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63" name="Google Shape;1663;p23"/>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64" name="Google Shape;1664;p23"/>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65" name="Google Shape;1665;p23"/>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66" name="Google Shape;1666;p23"/>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67" name="Google Shape;1667;p23"/>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68" name="Google Shape;1668;p23"/>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69" name="Google Shape;1669;p23"/>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70" name="Google Shape;1670;p23"/>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71" name="Google Shape;1671;p23"/>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72" name="Google Shape;1672;p23"/>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73" name="Google Shape;1673;p23"/>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74" name="Google Shape;1674;p23"/>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75" name="Google Shape;1675;p23"/>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76" name="Google Shape;1676;p23"/>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77" name="Google Shape;1677;p23"/>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78" name="Google Shape;1678;p23"/>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79" name="Google Shape;1679;p23"/>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80" name="Google Shape;1680;p23"/>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81" name="Google Shape;1681;p23"/>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82" name="Google Shape;1682;p23"/>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83" name="Google Shape;1683;p23"/>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84" name="Google Shape;1684;p23"/>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85" name="Google Shape;1685;p23"/>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86" name="Google Shape;1686;p23"/>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87" name="Google Shape;1687;p23"/>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88" name="Google Shape;1688;p23"/>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89" name="Google Shape;1689;p23"/>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90" name="Google Shape;1690;p23"/>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91" name="Google Shape;1691;p23"/>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92" name="Google Shape;1692;p23"/>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93" name="Google Shape;1693;p23"/>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94" name="Google Shape;1694;p23"/>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95" name="Google Shape;1695;p23"/>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96" name="Google Shape;1696;p23"/>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97" name="Google Shape;1697;p23"/>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98" name="Google Shape;1698;p23"/>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699" name="Google Shape;1699;p23"/>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00" name="Google Shape;1700;p23"/>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01" name="Google Shape;1701;p23"/>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02" name="Google Shape;1702;p23"/>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03" name="Google Shape;1703;p23"/>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04" name="Google Shape;1704;p23"/>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05" name="Google Shape;1705;p23"/>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06" name="Google Shape;1706;p23"/>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07" name="Google Shape;1707;p23"/>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08" name="Google Shape;1708;p23"/>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09" name="Google Shape;1709;p23"/>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10" name="Google Shape;1710;p23"/>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11" name="Google Shape;1711;p23"/>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12" name="Google Shape;1712;p23"/>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13" name="Google Shape;1713;p23"/>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14" name="Google Shape;1714;p23"/>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15" name="Google Shape;1715;p23"/>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16" name="Google Shape;1716;p23"/>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17" name="Google Shape;1717;p23"/>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18" name="Google Shape;1718;p23"/>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19" name="Google Shape;1719;p23"/>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20" name="Google Shape;1720;p23"/>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21" name="Google Shape;1721;p23"/>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22" name="Google Shape;1722;p23"/>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23" name="Google Shape;1723;p23"/>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24" name="Google Shape;1724;p23"/>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25" name="Google Shape;1725;p23"/>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26" name="Google Shape;1726;p23"/>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27" name="Google Shape;1727;p23"/>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28" name="Google Shape;1728;p23"/>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29" name="Google Shape;1729;p23"/>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30" name="Google Shape;1730;p23"/>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31" name="Google Shape;1731;p23"/>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32" name="Google Shape;1732;p23"/>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33" name="Google Shape;1733;p23"/>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34" name="Google Shape;1734;p23"/>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35" name="Google Shape;1735;p23"/>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36" name="Google Shape;1736;p23"/>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37" name="Google Shape;1737;p23"/>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38" name="Google Shape;1738;p23"/>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39" name="Google Shape;1739;p23"/>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40" name="Google Shape;1740;p23"/>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741" name="Google Shape;1741;p23"/>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1742" name="Google Shape;1742;p23"/>
          <p:cNvSpPr/>
          <p:nvPr/>
        </p:nvSpPr>
        <p:spPr>
          <a:xfrm rot="-163708">
            <a:off x="967160" y="565581"/>
            <a:ext cx="7209673" cy="4012553"/>
          </a:xfrm>
          <a:prstGeom prst="rect">
            <a:avLst/>
          </a:prstGeom>
          <a:solidFill>
            <a:schemeClr val="accent2"/>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1743" name="Google Shape;1743;p23"/>
          <p:cNvSpPr/>
          <p:nvPr/>
        </p:nvSpPr>
        <p:spPr>
          <a:xfrm>
            <a:off x="1136138" y="659588"/>
            <a:ext cx="4215000" cy="38244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1744" name="Google Shape;1744;p23"/>
          <p:cNvSpPr txBox="1"/>
          <p:nvPr>
            <p:ph type="title"/>
          </p:nvPr>
        </p:nvSpPr>
        <p:spPr>
          <a:xfrm>
            <a:off x="889434" y="1375556"/>
            <a:ext cx="4371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45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745" name="Google Shape;1745;p23"/>
          <p:cNvSpPr txBox="1"/>
          <p:nvPr>
            <p:ph idx="1" type="body"/>
          </p:nvPr>
        </p:nvSpPr>
        <p:spPr>
          <a:xfrm>
            <a:off x="889434" y="2340169"/>
            <a:ext cx="4371000" cy="1765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68300" lvl="1" marL="914400">
              <a:spcBef>
                <a:spcPts val="0"/>
              </a:spcBef>
              <a:spcAft>
                <a:spcPts val="0"/>
              </a:spcAft>
              <a:buSzPts val="2200"/>
              <a:buChar char="○"/>
              <a:defRPr sz="2200"/>
            </a:lvl2pPr>
            <a:lvl3pPr indent="-368300" lvl="2" marL="1371600">
              <a:spcBef>
                <a:spcPts val="0"/>
              </a:spcBef>
              <a:spcAft>
                <a:spcPts val="0"/>
              </a:spcAft>
              <a:buSzPts val="2200"/>
              <a:buChar char="■"/>
              <a:defRPr sz="2200"/>
            </a:lvl3pPr>
            <a:lvl4pPr indent="-368300" lvl="3" marL="1828800">
              <a:spcBef>
                <a:spcPts val="0"/>
              </a:spcBef>
              <a:spcAft>
                <a:spcPts val="0"/>
              </a:spcAft>
              <a:buSzPts val="2200"/>
              <a:buChar char="●"/>
              <a:defRPr sz="2200"/>
            </a:lvl4pPr>
            <a:lvl5pPr indent="-368300" lvl="4" marL="2286000">
              <a:spcBef>
                <a:spcPts val="0"/>
              </a:spcBef>
              <a:spcAft>
                <a:spcPts val="0"/>
              </a:spcAft>
              <a:buSzPts val="2200"/>
              <a:buChar char="○"/>
              <a:defRPr sz="2200"/>
            </a:lvl5pPr>
            <a:lvl6pPr indent="-368300" lvl="5" marL="2743200">
              <a:spcBef>
                <a:spcPts val="0"/>
              </a:spcBef>
              <a:spcAft>
                <a:spcPts val="0"/>
              </a:spcAft>
              <a:buSzPts val="2200"/>
              <a:buChar char="■"/>
              <a:defRPr sz="2200"/>
            </a:lvl6pPr>
            <a:lvl7pPr indent="-368300" lvl="6" marL="3200400">
              <a:spcBef>
                <a:spcPts val="0"/>
              </a:spcBef>
              <a:spcAft>
                <a:spcPts val="0"/>
              </a:spcAft>
              <a:buSzPts val="2200"/>
              <a:buChar char="●"/>
              <a:defRPr sz="2200"/>
            </a:lvl7pPr>
            <a:lvl8pPr indent="-368300" lvl="7" marL="3657600">
              <a:spcBef>
                <a:spcPts val="0"/>
              </a:spcBef>
              <a:spcAft>
                <a:spcPts val="0"/>
              </a:spcAft>
              <a:buSzPts val="2200"/>
              <a:buChar char="○"/>
              <a:defRPr sz="2200"/>
            </a:lvl8pPr>
            <a:lvl9pPr indent="-368300" lvl="8" marL="4114800">
              <a:spcBef>
                <a:spcPts val="0"/>
              </a:spcBef>
              <a:spcAft>
                <a:spcPts val="0"/>
              </a:spcAft>
              <a:buSzPts val="2200"/>
              <a:buChar char="■"/>
              <a:defRPr sz="2200"/>
            </a:lvl9pPr>
          </a:lstStyle>
          <a:p/>
        </p:txBody>
      </p:sp>
      <p:sp>
        <p:nvSpPr>
          <p:cNvPr id="1746" name="Google Shape;1746;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747" name="Google Shape;1747;p23"/>
          <p:cNvSpPr/>
          <p:nvPr>
            <p:ph idx="2" type="pic"/>
          </p:nvPr>
        </p:nvSpPr>
        <p:spPr>
          <a:xfrm>
            <a:off x="5491424" y="1286363"/>
            <a:ext cx="2459400" cy="2729700"/>
          </a:xfrm>
          <a:prstGeom prst="rect">
            <a:avLst/>
          </a:prstGeom>
          <a:no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52" name="Shape 1752"/>
        <p:cNvGrpSpPr/>
        <p:nvPr/>
      </p:nvGrpSpPr>
      <p:grpSpPr>
        <a:xfrm>
          <a:off x="0" y="0"/>
          <a:ext cx="0" cy="0"/>
          <a:chOff x="0" y="0"/>
          <a:chExt cx="0" cy="0"/>
        </a:xfrm>
      </p:grpSpPr>
      <p:sp>
        <p:nvSpPr>
          <p:cNvPr id="1753" name="Google Shape;1753;p25"/>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754" name="Google Shape;1754;p25"/>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755" name="Google Shape;1755;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56" name="Shape 1756"/>
        <p:cNvGrpSpPr/>
        <p:nvPr/>
      </p:nvGrpSpPr>
      <p:grpSpPr>
        <a:xfrm>
          <a:off x="0" y="0"/>
          <a:ext cx="0" cy="0"/>
          <a:chOff x="0" y="0"/>
          <a:chExt cx="0" cy="0"/>
        </a:xfrm>
      </p:grpSpPr>
      <p:sp>
        <p:nvSpPr>
          <p:cNvPr id="1757" name="Google Shape;1757;p26"/>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758" name="Google Shape;1758;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59" name="Shape 1759"/>
        <p:cNvGrpSpPr/>
        <p:nvPr/>
      </p:nvGrpSpPr>
      <p:grpSpPr>
        <a:xfrm>
          <a:off x="0" y="0"/>
          <a:ext cx="0" cy="0"/>
          <a:chOff x="0" y="0"/>
          <a:chExt cx="0" cy="0"/>
        </a:xfrm>
      </p:grpSpPr>
      <p:sp>
        <p:nvSpPr>
          <p:cNvPr id="1760" name="Google Shape;1760;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761" name="Google Shape;1761;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762" name="Google Shape;1762;p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763" name="Shape 1763"/>
        <p:cNvGrpSpPr/>
        <p:nvPr/>
      </p:nvGrpSpPr>
      <p:grpSpPr>
        <a:xfrm>
          <a:off x="0" y="0"/>
          <a:ext cx="0" cy="0"/>
          <a:chOff x="0" y="0"/>
          <a:chExt cx="0" cy="0"/>
        </a:xfrm>
      </p:grpSpPr>
      <p:sp>
        <p:nvSpPr>
          <p:cNvPr id="1764" name="Google Shape;1764;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765" name="Google Shape;1765;p28"/>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766" name="Google Shape;1766;p28"/>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767" name="Google Shape;1767;p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68" name="Shape 1768"/>
        <p:cNvGrpSpPr/>
        <p:nvPr/>
      </p:nvGrpSpPr>
      <p:grpSpPr>
        <a:xfrm>
          <a:off x="0" y="0"/>
          <a:ext cx="0" cy="0"/>
          <a:chOff x="0" y="0"/>
          <a:chExt cx="0" cy="0"/>
        </a:xfrm>
      </p:grpSpPr>
      <p:sp>
        <p:nvSpPr>
          <p:cNvPr id="1769" name="Google Shape;1769;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770" name="Google Shape;1770;p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771" name="Shape 1771"/>
        <p:cNvGrpSpPr/>
        <p:nvPr/>
      </p:nvGrpSpPr>
      <p:grpSpPr>
        <a:xfrm>
          <a:off x="0" y="0"/>
          <a:ext cx="0" cy="0"/>
          <a:chOff x="0" y="0"/>
          <a:chExt cx="0" cy="0"/>
        </a:xfrm>
      </p:grpSpPr>
      <p:sp>
        <p:nvSpPr>
          <p:cNvPr id="1772" name="Google Shape;1772;p30"/>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1773" name="Google Shape;1773;p30"/>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1774" name="Google Shape;1774;p3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1775" name="Shape 1775"/>
        <p:cNvGrpSpPr/>
        <p:nvPr/>
      </p:nvGrpSpPr>
      <p:grpSpPr>
        <a:xfrm>
          <a:off x="0" y="0"/>
          <a:ext cx="0" cy="0"/>
          <a:chOff x="0" y="0"/>
          <a:chExt cx="0" cy="0"/>
        </a:xfrm>
      </p:grpSpPr>
      <p:sp>
        <p:nvSpPr>
          <p:cNvPr id="1776" name="Google Shape;1776;p31"/>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1777" name="Google Shape;1777;p3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778" name="Shape 1778"/>
        <p:cNvGrpSpPr/>
        <p:nvPr/>
      </p:nvGrpSpPr>
      <p:grpSpPr>
        <a:xfrm>
          <a:off x="0" y="0"/>
          <a:ext cx="0" cy="0"/>
          <a:chOff x="0" y="0"/>
          <a:chExt cx="0" cy="0"/>
        </a:xfrm>
      </p:grpSpPr>
      <p:sp>
        <p:nvSpPr>
          <p:cNvPr id="1779" name="Google Shape;1779;p32"/>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0" name="Google Shape;1780;p32"/>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1781" name="Google Shape;1781;p32"/>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782" name="Google Shape;1782;p32"/>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783" name="Google Shape;1783;p3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784" name="Shape 1784"/>
        <p:cNvGrpSpPr/>
        <p:nvPr/>
      </p:nvGrpSpPr>
      <p:grpSpPr>
        <a:xfrm>
          <a:off x="0" y="0"/>
          <a:ext cx="0" cy="0"/>
          <a:chOff x="0" y="0"/>
          <a:chExt cx="0" cy="0"/>
        </a:xfrm>
      </p:grpSpPr>
      <p:sp>
        <p:nvSpPr>
          <p:cNvPr id="1785" name="Google Shape;1785;p33"/>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1786" name="Google Shape;1786;p3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787" name="Shape 1787"/>
        <p:cNvGrpSpPr/>
        <p:nvPr/>
      </p:nvGrpSpPr>
      <p:grpSpPr>
        <a:xfrm>
          <a:off x="0" y="0"/>
          <a:ext cx="0" cy="0"/>
          <a:chOff x="0" y="0"/>
          <a:chExt cx="0" cy="0"/>
        </a:xfrm>
      </p:grpSpPr>
      <p:sp>
        <p:nvSpPr>
          <p:cNvPr id="1788" name="Google Shape;1788;p34"/>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789" name="Google Shape;1789;p34"/>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1790" name="Google Shape;1790;p3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91" name="Shape 1791"/>
        <p:cNvGrpSpPr/>
        <p:nvPr/>
      </p:nvGrpSpPr>
      <p:grpSpPr>
        <a:xfrm>
          <a:off x="0" y="0"/>
          <a:ext cx="0" cy="0"/>
          <a:chOff x="0" y="0"/>
          <a:chExt cx="0" cy="0"/>
        </a:xfrm>
      </p:grpSpPr>
      <p:sp>
        <p:nvSpPr>
          <p:cNvPr id="1792" name="Google Shape;1792;p3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1793" name="Shape 1793"/>
        <p:cNvGrpSpPr/>
        <p:nvPr/>
      </p:nvGrpSpPr>
      <p:grpSpPr>
        <a:xfrm>
          <a:off x="0" y="0"/>
          <a:ext cx="0" cy="0"/>
          <a:chOff x="0" y="0"/>
          <a:chExt cx="0" cy="0"/>
        </a:xfrm>
      </p:grpSpPr>
      <p:sp>
        <p:nvSpPr>
          <p:cNvPr id="1794" name="Google Shape;1794;p36"/>
          <p:cNvSpPr txBox="1"/>
          <p:nvPr>
            <p:ph type="title"/>
          </p:nvPr>
        </p:nvSpPr>
        <p:spPr>
          <a:xfrm>
            <a:off x="655013" y="627225"/>
            <a:ext cx="7914000" cy="572700"/>
          </a:xfrm>
          <a:prstGeom prst="rect">
            <a:avLst/>
          </a:prstGeom>
        </p:spPr>
        <p:txBody>
          <a:bodyPr anchorCtr="0" anchor="t" bIns="91425" lIns="91425" spcFirstLastPara="1" rIns="91425" wrap="square" tIns="91425">
            <a:noAutofit/>
          </a:bodyPr>
          <a:lstStyle>
            <a:lvl1pPr indent="0" lvl="0" marL="0" marR="0" algn="l">
              <a:lnSpc>
                <a:spcPct val="100000"/>
              </a:lnSpc>
              <a:spcBef>
                <a:spcPts val="0"/>
              </a:spcBef>
              <a:spcAft>
                <a:spcPts val="0"/>
              </a:spcAft>
              <a:buClr>
                <a:schemeClr val="dk1"/>
              </a:buClr>
              <a:buSzPts val="3800"/>
              <a:buFont typeface="Aldrich"/>
              <a:buNone/>
              <a:defRPr sz="3800"/>
            </a:lvl1pPr>
            <a:lvl2pPr lvl="1">
              <a:spcBef>
                <a:spcPts val="0"/>
              </a:spcBef>
              <a:spcAft>
                <a:spcPts val="0"/>
              </a:spcAft>
              <a:buClr>
                <a:schemeClr val="dk1"/>
              </a:buClr>
              <a:buSzPts val="3800"/>
              <a:buFont typeface="Abril Fatface"/>
              <a:buNone/>
              <a:defRPr sz="3800">
                <a:solidFill>
                  <a:schemeClr val="dk1"/>
                </a:solidFill>
                <a:latin typeface="Abril Fatface"/>
                <a:ea typeface="Abril Fatface"/>
                <a:cs typeface="Abril Fatface"/>
                <a:sym typeface="Abril Fatface"/>
              </a:defRPr>
            </a:lvl2pPr>
            <a:lvl3pPr lvl="2">
              <a:spcBef>
                <a:spcPts val="0"/>
              </a:spcBef>
              <a:spcAft>
                <a:spcPts val="0"/>
              </a:spcAft>
              <a:buClr>
                <a:schemeClr val="dk1"/>
              </a:buClr>
              <a:buSzPts val="3800"/>
              <a:buFont typeface="Abril Fatface"/>
              <a:buNone/>
              <a:defRPr sz="3800">
                <a:solidFill>
                  <a:schemeClr val="dk1"/>
                </a:solidFill>
                <a:latin typeface="Abril Fatface"/>
                <a:ea typeface="Abril Fatface"/>
                <a:cs typeface="Abril Fatface"/>
                <a:sym typeface="Abril Fatface"/>
              </a:defRPr>
            </a:lvl3pPr>
            <a:lvl4pPr lvl="3">
              <a:spcBef>
                <a:spcPts val="0"/>
              </a:spcBef>
              <a:spcAft>
                <a:spcPts val="0"/>
              </a:spcAft>
              <a:buClr>
                <a:schemeClr val="dk1"/>
              </a:buClr>
              <a:buSzPts val="3800"/>
              <a:buFont typeface="Abril Fatface"/>
              <a:buNone/>
              <a:defRPr sz="3800">
                <a:solidFill>
                  <a:schemeClr val="dk1"/>
                </a:solidFill>
                <a:latin typeface="Abril Fatface"/>
                <a:ea typeface="Abril Fatface"/>
                <a:cs typeface="Abril Fatface"/>
                <a:sym typeface="Abril Fatface"/>
              </a:defRPr>
            </a:lvl4pPr>
            <a:lvl5pPr lvl="4">
              <a:spcBef>
                <a:spcPts val="0"/>
              </a:spcBef>
              <a:spcAft>
                <a:spcPts val="0"/>
              </a:spcAft>
              <a:buClr>
                <a:schemeClr val="dk1"/>
              </a:buClr>
              <a:buSzPts val="3800"/>
              <a:buFont typeface="Abril Fatface"/>
              <a:buNone/>
              <a:defRPr sz="3800">
                <a:solidFill>
                  <a:schemeClr val="dk1"/>
                </a:solidFill>
                <a:latin typeface="Abril Fatface"/>
                <a:ea typeface="Abril Fatface"/>
                <a:cs typeface="Abril Fatface"/>
                <a:sym typeface="Abril Fatface"/>
              </a:defRPr>
            </a:lvl5pPr>
            <a:lvl6pPr lvl="5">
              <a:spcBef>
                <a:spcPts val="0"/>
              </a:spcBef>
              <a:spcAft>
                <a:spcPts val="0"/>
              </a:spcAft>
              <a:buClr>
                <a:schemeClr val="dk1"/>
              </a:buClr>
              <a:buSzPts val="3800"/>
              <a:buFont typeface="Abril Fatface"/>
              <a:buNone/>
              <a:defRPr sz="3800">
                <a:solidFill>
                  <a:schemeClr val="dk1"/>
                </a:solidFill>
                <a:latin typeface="Abril Fatface"/>
                <a:ea typeface="Abril Fatface"/>
                <a:cs typeface="Abril Fatface"/>
                <a:sym typeface="Abril Fatface"/>
              </a:defRPr>
            </a:lvl6pPr>
            <a:lvl7pPr lvl="6">
              <a:spcBef>
                <a:spcPts val="0"/>
              </a:spcBef>
              <a:spcAft>
                <a:spcPts val="0"/>
              </a:spcAft>
              <a:buClr>
                <a:schemeClr val="dk1"/>
              </a:buClr>
              <a:buSzPts val="3800"/>
              <a:buFont typeface="Abril Fatface"/>
              <a:buNone/>
              <a:defRPr sz="3800">
                <a:solidFill>
                  <a:schemeClr val="dk1"/>
                </a:solidFill>
                <a:latin typeface="Abril Fatface"/>
                <a:ea typeface="Abril Fatface"/>
                <a:cs typeface="Abril Fatface"/>
                <a:sym typeface="Abril Fatface"/>
              </a:defRPr>
            </a:lvl7pPr>
            <a:lvl8pPr lvl="7">
              <a:spcBef>
                <a:spcPts val="0"/>
              </a:spcBef>
              <a:spcAft>
                <a:spcPts val="0"/>
              </a:spcAft>
              <a:buClr>
                <a:schemeClr val="dk1"/>
              </a:buClr>
              <a:buSzPts val="3800"/>
              <a:buFont typeface="Abril Fatface"/>
              <a:buNone/>
              <a:defRPr sz="3800">
                <a:solidFill>
                  <a:schemeClr val="dk1"/>
                </a:solidFill>
                <a:latin typeface="Abril Fatface"/>
                <a:ea typeface="Abril Fatface"/>
                <a:cs typeface="Abril Fatface"/>
                <a:sym typeface="Abril Fatface"/>
              </a:defRPr>
            </a:lvl8pPr>
            <a:lvl9pPr lvl="8">
              <a:spcBef>
                <a:spcPts val="0"/>
              </a:spcBef>
              <a:spcAft>
                <a:spcPts val="0"/>
              </a:spcAft>
              <a:buClr>
                <a:schemeClr val="dk1"/>
              </a:buClr>
              <a:buSzPts val="3800"/>
              <a:buFont typeface="Abril Fatface"/>
              <a:buNone/>
              <a:defRPr sz="3800">
                <a:solidFill>
                  <a:schemeClr val="dk1"/>
                </a:solidFill>
                <a:latin typeface="Abril Fatface"/>
                <a:ea typeface="Abril Fatface"/>
                <a:cs typeface="Abril Fatface"/>
                <a:sym typeface="Abril Fatface"/>
              </a:defRPr>
            </a:lvl9pPr>
          </a:lstStyle>
          <a:p/>
        </p:txBody>
      </p:sp>
      <p:sp>
        <p:nvSpPr>
          <p:cNvPr id="1795" name="Google Shape;1795;p36"/>
          <p:cNvSpPr txBox="1"/>
          <p:nvPr>
            <p:ph idx="1" type="body"/>
          </p:nvPr>
        </p:nvSpPr>
        <p:spPr>
          <a:xfrm>
            <a:off x="655012" y="1834500"/>
            <a:ext cx="3720600" cy="23388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796" name="Google Shape;1796;p36"/>
          <p:cNvSpPr txBox="1"/>
          <p:nvPr>
            <p:ph idx="2" type="body"/>
          </p:nvPr>
        </p:nvSpPr>
        <p:spPr>
          <a:xfrm>
            <a:off x="4848109" y="1825688"/>
            <a:ext cx="3720900" cy="23388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grpSp>
        <p:nvGrpSpPr>
          <p:cNvPr id="1797" name="Google Shape;1797;p36"/>
          <p:cNvGrpSpPr/>
          <p:nvPr/>
        </p:nvGrpSpPr>
        <p:grpSpPr>
          <a:xfrm rot="-7155103">
            <a:off x="8624724" y="4393055"/>
            <a:ext cx="321432" cy="301585"/>
            <a:chOff x="2495301" y="1749451"/>
            <a:chExt cx="358028" cy="335921"/>
          </a:xfrm>
        </p:grpSpPr>
        <p:sp>
          <p:nvSpPr>
            <p:cNvPr id="1798" name="Google Shape;1798;p36"/>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799" name="Google Shape;1799;p36"/>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800" name="Google Shape;1800;p36"/>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801" name="Google Shape;1801;p36"/>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grpSp>
      <p:grpSp>
        <p:nvGrpSpPr>
          <p:cNvPr id="1802" name="Google Shape;1802;p36"/>
          <p:cNvGrpSpPr/>
          <p:nvPr/>
        </p:nvGrpSpPr>
        <p:grpSpPr>
          <a:xfrm rot="3120783">
            <a:off x="8231950" y="4571840"/>
            <a:ext cx="321391" cy="301546"/>
            <a:chOff x="2495301" y="1749451"/>
            <a:chExt cx="358028" cy="335921"/>
          </a:xfrm>
        </p:grpSpPr>
        <p:sp>
          <p:nvSpPr>
            <p:cNvPr id="1803" name="Google Shape;1803;p36"/>
            <p:cNvSpPr/>
            <p:nvPr/>
          </p:nvSpPr>
          <p:spPr>
            <a:xfrm>
              <a:off x="2649151" y="1749451"/>
              <a:ext cx="40770" cy="335921"/>
            </a:xfrm>
            <a:custGeom>
              <a:rect b="b" l="l" r="r" t="t"/>
              <a:pathLst>
                <a:path extrusionOk="0" h="221730" w="25927">
                  <a:moveTo>
                    <a:pt x="15192" y="221228"/>
                  </a:moveTo>
                  <a:cubicBezTo>
                    <a:pt x="2236" y="206688"/>
                    <a:pt x="-10068" y="70693"/>
                    <a:pt x="12396" y="1623"/>
                  </a:cubicBezTo>
                  <a:cubicBezTo>
                    <a:pt x="12666" y="896"/>
                    <a:pt x="13477" y="533"/>
                    <a:pt x="14195" y="803"/>
                  </a:cubicBezTo>
                  <a:cubicBezTo>
                    <a:pt x="14251" y="831"/>
                    <a:pt x="14307" y="850"/>
                    <a:pt x="14353" y="878"/>
                  </a:cubicBezTo>
                  <a:cubicBezTo>
                    <a:pt x="14736" y="989"/>
                    <a:pt x="15043" y="1260"/>
                    <a:pt x="15192" y="1623"/>
                  </a:cubicBezTo>
                  <a:cubicBezTo>
                    <a:pt x="33089" y="39560"/>
                    <a:pt x="24513" y="203891"/>
                    <a:pt x="17989" y="221135"/>
                  </a:cubicBezTo>
                  <a:cubicBezTo>
                    <a:pt x="17895" y="221918"/>
                    <a:pt x="17196" y="222496"/>
                    <a:pt x="16404" y="222440"/>
                  </a:cubicBezTo>
                  <a:cubicBezTo>
                    <a:pt x="15789" y="222328"/>
                    <a:pt x="15304" y="221844"/>
                    <a:pt x="15192" y="221228"/>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804" name="Google Shape;1804;p36"/>
            <p:cNvSpPr/>
            <p:nvPr/>
          </p:nvSpPr>
          <p:spPr>
            <a:xfrm>
              <a:off x="2495301" y="1897668"/>
              <a:ext cx="348573" cy="39219"/>
            </a:xfrm>
            <a:custGeom>
              <a:rect b="b" l="l" r="r" t="t"/>
              <a:pathLst>
                <a:path extrusionOk="0" h="25887" w="221668">
                  <a:moveTo>
                    <a:pt x="220389" y="11393"/>
                  </a:moveTo>
                  <a:cubicBezTo>
                    <a:pt x="205941" y="24349"/>
                    <a:pt x="69853" y="36560"/>
                    <a:pt x="877" y="14189"/>
                  </a:cubicBezTo>
                  <a:cubicBezTo>
                    <a:pt x="122" y="13816"/>
                    <a:pt x="-242" y="12940"/>
                    <a:pt x="38" y="12138"/>
                  </a:cubicBezTo>
                  <a:cubicBezTo>
                    <a:pt x="224" y="11803"/>
                    <a:pt x="522" y="11542"/>
                    <a:pt x="877" y="11393"/>
                  </a:cubicBezTo>
                  <a:cubicBezTo>
                    <a:pt x="38813" y="-6504"/>
                    <a:pt x="203144" y="2072"/>
                    <a:pt x="220389" y="8596"/>
                  </a:cubicBezTo>
                  <a:cubicBezTo>
                    <a:pt x="221153" y="8690"/>
                    <a:pt x="221703" y="9389"/>
                    <a:pt x="221600" y="10153"/>
                  </a:cubicBezTo>
                  <a:cubicBezTo>
                    <a:pt x="221600" y="10162"/>
                    <a:pt x="221600" y="10172"/>
                    <a:pt x="221600" y="10181"/>
                  </a:cubicBezTo>
                  <a:cubicBezTo>
                    <a:pt x="221554" y="10833"/>
                    <a:pt x="221041" y="11346"/>
                    <a:pt x="220389" y="11393"/>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805" name="Google Shape;1805;p36"/>
            <p:cNvSpPr/>
            <p:nvPr/>
          </p:nvSpPr>
          <p:spPr>
            <a:xfrm>
              <a:off x="2547034" y="1782360"/>
              <a:ext cx="244967" cy="241880"/>
            </a:xfrm>
            <a:custGeom>
              <a:rect b="b" l="l" r="r" t="t"/>
              <a:pathLst>
                <a:path extrusionOk="0" h="159657" w="155782">
                  <a:moveTo>
                    <a:pt x="297" y="158015"/>
                  </a:moveTo>
                  <a:cubicBezTo>
                    <a:pt x="1416" y="138627"/>
                    <a:pt x="88941" y="33765"/>
                    <a:pt x="153629" y="861"/>
                  </a:cubicBezTo>
                  <a:cubicBezTo>
                    <a:pt x="154319" y="516"/>
                    <a:pt x="155158" y="796"/>
                    <a:pt x="155503" y="1495"/>
                  </a:cubicBezTo>
                  <a:cubicBezTo>
                    <a:pt x="155540" y="1560"/>
                    <a:pt x="155568" y="1626"/>
                    <a:pt x="155587" y="1700"/>
                  </a:cubicBezTo>
                  <a:cubicBezTo>
                    <a:pt x="155773" y="2054"/>
                    <a:pt x="155773" y="2464"/>
                    <a:pt x="155587" y="2819"/>
                  </a:cubicBezTo>
                  <a:cubicBezTo>
                    <a:pt x="141419" y="42247"/>
                    <a:pt x="19126" y="151956"/>
                    <a:pt x="2348" y="159972"/>
                  </a:cubicBezTo>
                  <a:cubicBezTo>
                    <a:pt x="1807" y="160504"/>
                    <a:pt x="931" y="160504"/>
                    <a:pt x="390" y="159972"/>
                  </a:cubicBezTo>
                  <a:cubicBezTo>
                    <a:pt x="-169" y="159450"/>
                    <a:pt x="-206" y="158584"/>
                    <a:pt x="297" y="158015"/>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806" name="Google Shape;1806;p36"/>
            <p:cNvSpPr/>
            <p:nvPr/>
          </p:nvSpPr>
          <p:spPr>
            <a:xfrm>
              <a:off x="2544190" y="1785399"/>
              <a:ext cx="309139" cy="291821"/>
            </a:xfrm>
            <a:custGeom>
              <a:rect b="b" l="l" r="r" t="t"/>
              <a:pathLst>
                <a:path extrusionOk="0" h="192621" w="196591">
                  <a:moveTo>
                    <a:pt x="194122" y="192920"/>
                  </a:moveTo>
                  <a:cubicBezTo>
                    <a:pt x="172218" y="189471"/>
                    <a:pt x="44984" y="79109"/>
                    <a:pt x="150" y="2956"/>
                  </a:cubicBezTo>
                  <a:cubicBezTo>
                    <a:pt x="-269" y="2247"/>
                    <a:pt x="-27" y="1334"/>
                    <a:pt x="681" y="914"/>
                  </a:cubicBezTo>
                  <a:cubicBezTo>
                    <a:pt x="747" y="877"/>
                    <a:pt x="821" y="840"/>
                    <a:pt x="896" y="812"/>
                  </a:cubicBezTo>
                  <a:cubicBezTo>
                    <a:pt x="1287" y="681"/>
                    <a:pt x="1716" y="681"/>
                    <a:pt x="2108" y="812"/>
                  </a:cubicBezTo>
                  <a:cubicBezTo>
                    <a:pt x="47967" y="21411"/>
                    <a:pt x="185547" y="171201"/>
                    <a:pt x="196080" y="190869"/>
                  </a:cubicBezTo>
                  <a:cubicBezTo>
                    <a:pt x="196676" y="191437"/>
                    <a:pt x="196686" y="192388"/>
                    <a:pt x="196117" y="192976"/>
                  </a:cubicBezTo>
                  <a:cubicBezTo>
                    <a:pt x="196108" y="192994"/>
                    <a:pt x="196089" y="193003"/>
                    <a:pt x="196080" y="193013"/>
                  </a:cubicBezTo>
                  <a:cubicBezTo>
                    <a:pt x="195492" y="193479"/>
                    <a:pt x="194663" y="193432"/>
                    <a:pt x="194122" y="192920"/>
                  </a:cubicBezTo>
                  <a:close/>
                </a:path>
              </a:pathLst>
            </a:custGeom>
            <a:solidFill>
              <a:schemeClr val="accent4"/>
            </a:solidFill>
            <a:ln cap="flat" cmpd="sng" w="19050">
              <a:solidFill>
                <a:schemeClr val="accent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grpSp>
      <p:sp>
        <p:nvSpPr>
          <p:cNvPr id="1807" name="Google Shape;1807;p36"/>
          <p:cNvSpPr/>
          <p:nvPr/>
        </p:nvSpPr>
        <p:spPr>
          <a:xfrm rot="7430165">
            <a:off x="62376" y="-27535"/>
            <a:ext cx="729128" cy="538630"/>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808" name="Google Shape;1808;p36"/>
          <p:cNvSpPr/>
          <p:nvPr/>
        </p:nvSpPr>
        <p:spPr>
          <a:xfrm flipH="1" rot="9473433">
            <a:off x="8723580" y="39636"/>
            <a:ext cx="321609" cy="588436"/>
          </a:xfrm>
          <a:custGeom>
            <a:rect b="b" l="l" r="r" t="t"/>
            <a:pathLst>
              <a:path extrusionOk="0" h="426626" w="232781">
                <a:moveTo>
                  <a:pt x="232675" y="714"/>
                </a:moveTo>
                <a:cubicBezTo>
                  <a:pt x="233235" y="43777"/>
                  <a:pt x="229227" y="87773"/>
                  <a:pt x="211517" y="127108"/>
                </a:cubicBezTo>
                <a:cubicBezTo>
                  <a:pt x="193807" y="166443"/>
                  <a:pt x="160996" y="200465"/>
                  <a:pt x="119331" y="210998"/>
                </a:cubicBezTo>
                <a:cubicBezTo>
                  <a:pt x="77666" y="221531"/>
                  <a:pt x="28077" y="204753"/>
                  <a:pt x="8503" y="166350"/>
                </a:cubicBezTo>
                <a:cubicBezTo>
                  <a:pt x="-5246" y="138293"/>
                  <a:pt x="-2263" y="104933"/>
                  <a:pt x="16240" y="79757"/>
                </a:cubicBezTo>
                <a:cubicBezTo>
                  <a:pt x="35581" y="55242"/>
                  <a:pt x="66928" y="43507"/>
                  <a:pt x="97613" y="49277"/>
                </a:cubicBezTo>
                <a:cubicBezTo>
                  <a:pt x="145337" y="58598"/>
                  <a:pt x="173953" y="107813"/>
                  <a:pt x="190171" y="153673"/>
                </a:cubicBezTo>
                <a:cubicBezTo>
                  <a:pt x="221090" y="241422"/>
                  <a:pt x="229171" y="335602"/>
                  <a:pt x="213661" y="427341"/>
                </a:cubicBezTo>
              </a:path>
            </a:pathLst>
          </a:custGeom>
          <a:noFill/>
          <a:ln cap="rnd" cmpd="sng" w="19050">
            <a:solidFill>
              <a:schemeClr val="accent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sz="1400">
              <a:latin typeface="Calibri"/>
              <a:ea typeface="Calibri"/>
              <a:cs typeface="Calibri"/>
              <a:sym typeface="Calibri"/>
            </a:endParaRPr>
          </a:p>
        </p:txBody>
      </p:sp>
      <p:sp>
        <p:nvSpPr>
          <p:cNvPr id="1809" name="Google Shape;1809;p36"/>
          <p:cNvSpPr/>
          <p:nvPr/>
        </p:nvSpPr>
        <p:spPr>
          <a:xfrm flipH="1" rot="3562773">
            <a:off x="267657" y="4455698"/>
            <a:ext cx="728684" cy="538302"/>
          </a:xfrm>
          <a:custGeom>
            <a:rect b="b" l="l" r="r" t="t"/>
            <a:pathLst>
              <a:path extrusionOk="0" h="395933" w="535963">
                <a:moveTo>
                  <a:pt x="-56" y="108159"/>
                </a:moveTo>
                <a:cubicBezTo>
                  <a:pt x="7774" y="51068"/>
                  <a:pt x="53634" y="6746"/>
                  <a:pt x="110958" y="874"/>
                </a:cubicBezTo>
                <a:cubicBezTo>
                  <a:pt x="168460" y="-2025"/>
                  <a:pt x="220491" y="34793"/>
                  <a:pt x="236886" y="89983"/>
                </a:cubicBezTo>
                <a:cubicBezTo>
                  <a:pt x="242815" y="107460"/>
                  <a:pt x="240941" y="126643"/>
                  <a:pt x="231760" y="142647"/>
                </a:cubicBezTo>
                <a:cubicBezTo>
                  <a:pt x="221600" y="157654"/>
                  <a:pt x="198297" y="164366"/>
                  <a:pt x="184409" y="152621"/>
                </a:cubicBezTo>
                <a:cubicBezTo>
                  <a:pt x="170520" y="140876"/>
                  <a:pt x="173503" y="115337"/>
                  <a:pt x="184968" y="98931"/>
                </a:cubicBezTo>
                <a:cubicBezTo>
                  <a:pt x="216846" y="54749"/>
                  <a:pt x="289178" y="55775"/>
                  <a:pt x="329818" y="91941"/>
                </a:cubicBezTo>
                <a:cubicBezTo>
                  <a:pt x="370458" y="128107"/>
                  <a:pt x="382948" y="188134"/>
                  <a:pt x="375771" y="242104"/>
                </a:cubicBezTo>
                <a:cubicBezTo>
                  <a:pt x="374522" y="258313"/>
                  <a:pt x="369302" y="273967"/>
                  <a:pt x="360577" y="287684"/>
                </a:cubicBezTo>
                <a:cubicBezTo>
                  <a:pt x="351331" y="301443"/>
                  <a:pt x="335196" y="308916"/>
                  <a:pt x="318726" y="307072"/>
                </a:cubicBezTo>
                <a:cubicBezTo>
                  <a:pt x="299086" y="301835"/>
                  <a:pt x="285962" y="283346"/>
                  <a:pt x="287500" y="263076"/>
                </a:cubicBezTo>
                <a:cubicBezTo>
                  <a:pt x="289793" y="243258"/>
                  <a:pt x="300708" y="225457"/>
                  <a:pt x="317327" y="214420"/>
                </a:cubicBezTo>
                <a:cubicBezTo>
                  <a:pt x="363933" y="180491"/>
                  <a:pt x="434587" y="196337"/>
                  <a:pt x="475134" y="237630"/>
                </a:cubicBezTo>
                <a:cubicBezTo>
                  <a:pt x="515681" y="278922"/>
                  <a:pt x="531620" y="338857"/>
                  <a:pt x="535907" y="396647"/>
                </a:cubicBezTo>
              </a:path>
            </a:pathLst>
          </a:custGeom>
          <a:noFill/>
          <a:ln cap="rnd" cmpd="sng" w="19050">
            <a:solidFill>
              <a:schemeClr val="accent4"/>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810" name="Google Shape;1810;p36"/>
          <p:cNvSpPr/>
          <p:nvPr/>
        </p:nvSpPr>
        <p:spPr>
          <a:xfrm>
            <a:off x="3999831" y="4769376"/>
            <a:ext cx="1130422" cy="870192"/>
          </a:xfrm>
          <a:custGeom>
            <a:rect b="b" l="l" r="r" t="t"/>
            <a:pathLst>
              <a:path extrusionOk="0" h="887951" w="1153492">
                <a:moveTo>
                  <a:pt x="167537" y="799761"/>
                </a:moveTo>
                <a:cubicBezTo>
                  <a:pt x="167444" y="737952"/>
                  <a:pt x="171079" y="676200"/>
                  <a:pt x="178350" y="614830"/>
                </a:cubicBezTo>
                <a:lnTo>
                  <a:pt x="175367" y="638599"/>
                </a:lnTo>
                <a:cubicBezTo>
                  <a:pt x="183476" y="571375"/>
                  <a:pt x="199788" y="505391"/>
                  <a:pt x="223837" y="442110"/>
                </a:cubicBezTo>
                <a:lnTo>
                  <a:pt x="215354" y="463455"/>
                </a:lnTo>
                <a:cubicBezTo>
                  <a:pt x="232971" y="418863"/>
                  <a:pt x="255901" y="376573"/>
                  <a:pt x="283771" y="337527"/>
                </a:cubicBezTo>
                <a:lnTo>
                  <a:pt x="270629" y="355610"/>
                </a:lnTo>
                <a:cubicBezTo>
                  <a:pt x="292999" y="324823"/>
                  <a:pt x="319098" y="296924"/>
                  <a:pt x="348273" y="272559"/>
                </a:cubicBezTo>
                <a:lnTo>
                  <a:pt x="331310" y="286541"/>
                </a:lnTo>
                <a:cubicBezTo>
                  <a:pt x="362628" y="261607"/>
                  <a:pt x="397116" y="240858"/>
                  <a:pt x="433842" y="224835"/>
                </a:cubicBezTo>
                <a:lnTo>
                  <a:pt x="413801" y="234156"/>
                </a:lnTo>
                <a:cubicBezTo>
                  <a:pt x="471311" y="208039"/>
                  <a:pt x="531992" y="189797"/>
                  <a:pt x="594351" y="179907"/>
                </a:cubicBezTo>
                <a:lnTo>
                  <a:pt x="572073" y="183170"/>
                </a:lnTo>
                <a:cubicBezTo>
                  <a:pt x="606375" y="178416"/>
                  <a:pt x="641236" y="178416"/>
                  <a:pt x="675537" y="183170"/>
                </a:cubicBezTo>
                <a:lnTo>
                  <a:pt x="653260" y="180001"/>
                </a:lnTo>
                <a:cubicBezTo>
                  <a:pt x="690079" y="185463"/>
                  <a:pt x="725871" y="195874"/>
                  <a:pt x="759894" y="210947"/>
                </a:cubicBezTo>
                <a:lnTo>
                  <a:pt x="739853" y="201625"/>
                </a:lnTo>
                <a:cubicBezTo>
                  <a:pt x="775274" y="217546"/>
                  <a:pt x="808456" y="238006"/>
                  <a:pt x="838656" y="262492"/>
                </a:cubicBezTo>
                <a:lnTo>
                  <a:pt x="821693" y="248604"/>
                </a:lnTo>
                <a:cubicBezTo>
                  <a:pt x="851240" y="272829"/>
                  <a:pt x="877526" y="300746"/>
                  <a:pt x="899990" y="331655"/>
                </a:cubicBezTo>
                <a:lnTo>
                  <a:pt x="886847" y="313572"/>
                </a:lnTo>
                <a:cubicBezTo>
                  <a:pt x="906701" y="341237"/>
                  <a:pt x="923293" y="371148"/>
                  <a:pt x="936155" y="402682"/>
                </a:cubicBezTo>
                <a:lnTo>
                  <a:pt x="927673" y="381336"/>
                </a:lnTo>
                <a:cubicBezTo>
                  <a:pt x="947247" y="433302"/>
                  <a:pt x="960297" y="487504"/>
                  <a:pt x="966542" y="542685"/>
                </a:cubicBezTo>
                <a:lnTo>
                  <a:pt x="963559" y="519009"/>
                </a:lnTo>
                <a:cubicBezTo>
                  <a:pt x="975024" y="610822"/>
                  <a:pt x="979033" y="703847"/>
                  <a:pt x="985650" y="796219"/>
                </a:cubicBezTo>
                <a:cubicBezTo>
                  <a:pt x="986117" y="819475"/>
                  <a:pt x="994878" y="841817"/>
                  <a:pt x="1010258" y="859229"/>
                </a:cubicBezTo>
                <a:cubicBezTo>
                  <a:pt x="1025638" y="875616"/>
                  <a:pt x="1047076" y="885030"/>
                  <a:pt x="1069540" y="885328"/>
                </a:cubicBezTo>
                <a:cubicBezTo>
                  <a:pt x="1092004" y="885086"/>
                  <a:pt x="1113442" y="875653"/>
                  <a:pt x="1128822" y="859229"/>
                </a:cubicBezTo>
                <a:cubicBezTo>
                  <a:pt x="1144854" y="842190"/>
                  <a:pt x="1153710" y="819615"/>
                  <a:pt x="1153430" y="796219"/>
                </a:cubicBezTo>
                <a:cubicBezTo>
                  <a:pt x="1147931" y="719599"/>
                  <a:pt x="1143549" y="642793"/>
                  <a:pt x="1136466" y="566454"/>
                </a:cubicBezTo>
                <a:cubicBezTo>
                  <a:pt x="1129102" y="487317"/>
                  <a:pt x="1118383" y="407995"/>
                  <a:pt x="1089394" y="333985"/>
                </a:cubicBezTo>
                <a:cubicBezTo>
                  <a:pt x="1064880" y="269530"/>
                  <a:pt x="1028062" y="210481"/>
                  <a:pt x="980897" y="160147"/>
                </a:cubicBezTo>
                <a:cubicBezTo>
                  <a:pt x="938858" y="115387"/>
                  <a:pt x="889084" y="78708"/>
                  <a:pt x="833809" y="51929"/>
                </a:cubicBezTo>
                <a:cubicBezTo>
                  <a:pt x="773875" y="22539"/>
                  <a:pt x="708721" y="5305"/>
                  <a:pt x="642075" y="1222"/>
                </a:cubicBezTo>
                <a:cubicBezTo>
                  <a:pt x="572353" y="-2413"/>
                  <a:pt x="502258" y="13899"/>
                  <a:pt x="435985" y="36083"/>
                </a:cubicBezTo>
                <a:cubicBezTo>
                  <a:pt x="398421" y="48583"/>
                  <a:pt x="361696" y="63748"/>
                  <a:pt x="326276" y="81477"/>
                </a:cubicBezTo>
                <a:cubicBezTo>
                  <a:pt x="291695" y="99271"/>
                  <a:pt x="259350" y="121017"/>
                  <a:pt x="229803" y="146258"/>
                </a:cubicBezTo>
                <a:cubicBezTo>
                  <a:pt x="178537" y="190189"/>
                  <a:pt x="135938" y="243216"/>
                  <a:pt x="103968" y="302666"/>
                </a:cubicBezTo>
                <a:cubicBezTo>
                  <a:pt x="21103" y="452270"/>
                  <a:pt x="969" y="628905"/>
                  <a:pt x="-56" y="799481"/>
                </a:cubicBezTo>
                <a:cubicBezTo>
                  <a:pt x="-56" y="846087"/>
                  <a:pt x="38720" y="890735"/>
                  <a:pt x="83834" y="888591"/>
                </a:cubicBezTo>
                <a:cubicBezTo>
                  <a:pt x="131185" y="886288"/>
                  <a:pt x="168284" y="846916"/>
                  <a:pt x="167724" y="799481"/>
                </a:cubicBezTo>
                <a:close/>
              </a:path>
            </a:pathLst>
          </a:custGeom>
          <a:solidFill>
            <a:schemeClr val="accent4"/>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811" name="Google Shape;1811;p36"/>
          <p:cNvSpPr/>
          <p:nvPr/>
        </p:nvSpPr>
        <p:spPr>
          <a:xfrm>
            <a:off x="3732517" y="4499579"/>
            <a:ext cx="1637249" cy="1140068"/>
          </a:xfrm>
          <a:custGeom>
            <a:rect b="b" l="l" r="r" t="t"/>
            <a:pathLst>
              <a:path extrusionOk="0" h="1163335" w="1670662">
                <a:moveTo>
                  <a:pt x="174351" y="1052668"/>
                </a:moveTo>
                <a:cubicBezTo>
                  <a:pt x="173326" y="1045583"/>
                  <a:pt x="172301" y="1038500"/>
                  <a:pt x="171369" y="1031416"/>
                </a:cubicBezTo>
                <a:lnTo>
                  <a:pt x="174351" y="1054905"/>
                </a:lnTo>
                <a:cubicBezTo>
                  <a:pt x="164938" y="979105"/>
                  <a:pt x="164938" y="902430"/>
                  <a:pt x="174351" y="826631"/>
                </a:cubicBezTo>
                <a:lnTo>
                  <a:pt x="171369" y="850120"/>
                </a:lnTo>
                <a:cubicBezTo>
                  <a:pt x="181715" y="769809"/>
                  <a:pt x="202036" y="691111"/>
                  <a:pt x="231956" y="615881"/>
                </a:cubicBezTo>
                <a:lnTo>
                  <a:pt x="223567" y="637040"/>
                </a:lnTo>
                <a:cubicBezTo>
                  <a:pt x="251530" y="567206"/>
                  <a:pt x="287976" y="501110"/>
                  <a:pt x="332251" y="440271"/>
                </a:cubicBezTo>
                <a:lnTo>
                  <a:pt x="319108" y="458168"/>
                </a:lnTo>
                <a:cubicBezTo>
                  <a:pt x="358723" y="403900"/>
                  <a:pt x="405049" y="354825"/>
                  <a:pt x="456875" y="312106"/>
                </a:cubicBezTo>
                <a:lnTo>
                  <a:pt x="439817" y="325901"/>
                </a:lnTo>
                <a:cubicBezTo>
                  <a:pt x="487728" y="286967"/>
                  <a:pt x="540391" y="254408"/>
                  <a:pt x="596691" y="229055"/>
                </a:cubicBezTo>
                <a:lnTo>
                  <a:pt x="576650" y="238376"/>
                </a:lnTo>
                <a:cubicBezTo>
                  <a:pt x="637611" y="211419"/>
                  <a:pt x="701927" y="192945"/>
                  <a:pt x="767826" y="183475"/>
                </a:cubicBezTo>
                <a:lnTo>
                  <a:pt x="745829" y="185805"/>
                </a:lnTo>
                <a:cubicBezTo>
                  <a:pt x="816017" y="175925"/>
                  <a:pt x="887324" y="175925"/>
                  <a:pt x="957511" y="185805"/>
                </a:cubicBezTo>
                <a:lnTo>
                  <a:pt x="935233" y="182636"/>
                </a:lnTo>
                <a:cubicBezTo>
                  <a:pt x="1000854" y="192134"/>
                  <a:pt x="1064890" y="210543"/>
                  <a:pt x="1125570" y="237351"/>
                </a:cubicBezTo>
                <a:lnTo>
                  <a:pt x="1105530" y="228030"/>
                </a:lnTo>
                <a:cubicBezTo>
                  <a:pt x="1159219" y="252050"/>
                  <a:pt x="1209647" y="282950"/>
                  <a:pt x="1255414" y="319936"/>
                </a:cubicBezTo>
                <a:lnTo>
                  <a:pt x="1238449" y="306047"/>
                </a:lnTo>
                <a:cubicBezTo>
                  <a:pt x="1277877" y="338131"/>
                  <a:pt x="1313204" y="374912"/>
                  <a:pt x="1343684" y="415570"/>
                </a:cubicBezTo>
                <a:lnTo>
                  <a:pt x="1330541" y="397674"/>
                </a:lnTo>
                <a:cubicBezTo>
                  <a:pt x="1360928" y="439805"/>
                  <a:pt x="1386002" y="485553"/>
                  <a:pt x="1405110" y="533855"/>
                </a:cubicBezTo>
                <a:lnTo>
                  <a:pt x="1396627" y="512696"/>
                </a:lnTo>
                <a:cubicBezTo>
                  <a:pt x="1449572" y="645895"/>
                  <a:pt x="1463460" y="791397"/>
                  <a:pt x="1484526" y="932705"/>
                </a:cubicBezTo>
                <a:cubicBezTo>
                  <a:pt x="1491050" y="976141"/>
                  <a:pt x="1498134" y="1019485"/>
                  <a:pt x="1506617" y="1062548"/>
                </a:cubicBezTo>
                <a:cubicBezTo>
                  <a:pt x="1515938" y="1107849"/>
                  <a:pt x="1568602" y="1138329"/>
                  <a:pt x="1609801" y="1124254"/>
                </a:cubicBezTo>
                <a:cubicBezTo>
                  <a:pt x="1655381" y="1108688"/>
                  <a:pt x="1678032" y="1064133"/>
                  <a:pt x="1668431" y="1015477"/>
                </a:cubicBezTo>
                <a:cubicBezTo>
                  <a:pt x="1649044" y="917325"/>
                  <a:pt x="1637579" y="817776"/>
                  <a:pt x="1621826" y="718972"/>
                </a:cubicBezTo>
                <a:cubicBezTo>
                  <a:pt x="1606073" y="620169"/>
                  <a:pt x="1583889" y="524907"/>
                  <a:pt x="1545300" y="433280"/>
                </a:cubicBezTo>
                <a:cubicBezTo>
                  <a:pt x="1465138" y="242664"/>
                  <a:pt x="1298570" y="108254"/>
                  <a:pt x="1113452" y="44218"/>
                </a:cubicBezTo>
                <a:cubicBezTo>
                  <a:pt x="934674" y="-16835"/>
                  <a:pt x="740143" y="-13536"/>
                  <a:pt x="563507" y="53539"/>
                </a:cubicBezTo>
                <a:cubicBezTo>
                  <a:pt x="468899" y="90562"/>
                  <a:pt x="381933" y="144904"/>
                  <a:pt x="307177" y="213768"/>
                </a:cubicBezTo>
                <a:cubicBezTo>
                  <a:pt x="236524" y="279389"/>
                  <a:pt x="176682" y="355850"/>
                  <a:pt x="130076" y="440271"/>
                </a:cubicBezTo>
                <a:cubicBezTo>
                  <a:pt x="33044" y="614287"/>
                  <a:pt x="-11324" y="812780"/>
                  <a:pt x="2378" y="1011562"/>
                </a:cubicBezTo>
                <a:cubicBezTo>
                  <a:pt x="4615" y="1040830"/>
                  <a:pt x="8343" y="1070005"/>
                  <a:pt x="12631" y="1098994"/>
                </a:cubicBezTo>
                <a:cubicBezTo>
                  <a:pt x="15707" y="1119500"/>
                  <a:pt x="35001" y="1141871"/>
                  <a:pt x="51220" y="1151844"/>
                </a:cubicBezTo>
                <a:cubicBezTo>
                  <a:pt x="70609" y="1163757"/>
                  <a:pt x="94004" y="1167131"/>
                  <a:pt x="115909" y="1161165"/>
                </a:cubicBezTo>
                <a:cubicBezTo>
                  <a:pt x="137254" y="1154622"/>
                  <a:pt x="155151" y="1140044"/>
                  <a:pt x="165963" y="1120525"/>
                </a:cubicBezTo>
                <a:cubicBezTo>
                  <a:pt x="176216" y="1099366"/>
                  <a:pt x="179199" y="1075411"/>
                  <a:pt x="174445" y="1052388"/>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
        <p:nvSpPr>
          <p:cNvPr id="1812" name="Google Shape;1812;p36"/>
          <p:cNvSpPr/>
          <p:nvPr/>
        </p:nvSpPr>
        <p:spPr>
          <a:xfrm>
            <a:off x="3505265" y="4227273"/>
            <a:ext cx="2132114" cy="1412975"/>
          </a:xfrm>
          <a:custGeom>
            <a:rect b="b" l="l" r="r" t="t"/>
            <a:pathLst>
              <a:path extrusionOk="0" h="1441811" w="2175627">
                <a:moveTo>
                  <a:pt x="167308" y="1358563"/>
                </a:moveTo>
                <a:cubicBezTo>
                  <a:pt x="171782" y="1239160"/>
                  <a:pt x="177561" y="1119663"/>
                  <a:pt x="193499" y="1001192"/>
                </a:cubicBezTo>
                <a:lnTo>
                  <a:pt x="190424" y="1023469"/>
                </a:lnTo>
                <a:cubicBezTo>
                  <a:pt x="206269" y="906769"/>
                  <a:pt x="232182" y="791094"/>
                  <a:pt x="277669" y="682224"/>
                </a:cubicBezTo>
                <a:lnTo>
                  <a:pt x="269280" y="702264"/>
                </a:lnTo>
                <a:cubicBezTo>
                  <a:pt x="298548" y="631974"/>
                  <a:pt x="336858" y="565775"/>
                  <a:pt x="383183" y="505309"/>
                </a:cubicBezTo>
                <a:lnTo>
                  <a:pt x="370042" y="522274"/>
                </a:lnTo>
                <a:cubicBezTo>
                  <a:pt x="416460" y="463169"/>
                  <a:pt x="470057" y="410122"/>
                  <a:pt x="529619" y="364374"/>
                </a:cubicBezTo>
                <a:lnTo>
                  <a:pt x="512560" y="377517"/>
                </a:lnTo>
                <a:cubicBezTo>
                  <a:pt x="582375" y="324312"/>
                  <a:pt x="658622" y="280121"/>
                  <a:pt x="739529" y="245997"/>
                </a:cubicBezTo>
                <a:lnTo>
                  <a:pt x="719490" y="254479"/>
                </a:lnTo>
                <a:cubicBezTo>
                  <a:pt x="811675" y="215768"/>
                  <a:pt x="908428" y="189352"/>
                  <a:pt x="1007511" y="175902"/>
                </a:cubicBezTo>
                <a:lnTo>
                  <a:pt x="985234" y="178885"/>
                </a:lnTo>
                <a:cubicBezTo>
                  <a:pt x="1082173" y="165695"/>
                  <a:pt x="1180418" y="165415"/>
                  <a:pt x="1277451" y="178046"/>
                </a:cubicBezTo>
                <a:lnTo>
                  <a:pt x="1255173" y="175063"/>
                </a:lnTo>
                <a:cubicBezTo>
                  <a:pt x="1341020" y="186500"/>
                  <a:pt x="1425003" y="209225"/>
                  <a:pt x="1504886" y="242641"/>
                </a:cubicBezTo>
                <a:lnTo>
                  <a:pt x="1484845" y="234159"/>
                </a:lnTo>
                <a:cubicBezTo>
                  <a:pt x="1554380" y="263791"/>
                  <a:pt x="1619908" y="302156"/>
                  <a:pt x="1679750" y="348342"/>
                </a:cubicBezTo>
                <a:lnTo>
                  <a:pt x="1662785" y="335293"/>
                </a:lnTo>
                <a:cubicBezTo>
                  <a:pt x="1720203" y="379689"/>
                  <a:pt x="1771934" y="431030"/>
                  <a:pt x="1816676" y="488159"/>
                </a:cubicBezTo>
                <a:lnTo>
                  <a:pt x="1803533" y="471194"/>
                </a:lnTo>
                <a:cubicBezTo>
                  <a:pt x="1845664" y="525546"/>
                  <a:pt x="1880712" y="585061"/>
                  <a:pt x="1907743" y="648295"/>
                </a:cubicBezTo>
                <a:lnTo>
                  <a:pt x="1899354" y="628255"/>
                </a:lnTo>
                <a:cubicBezTo>
                  <a:pt x="1928156" y="699505"/>
                  <a:pt x="1947358" y="774261"/>
                  <a:pt x="1956493" y="850563"/>
                </a:cubicBezTo>
                <a:lnTo>
                  <a:pt x="1953510" y="828286"/>
                </a:lnTo>
                <a:cubicBezTo>
                  <a:pt x="1973923" y="981338"/>
                  <a:pt x="1989676" y="1135230"/>
                  <a:pt x="2007479" y="1288655"/>
                </a:cubicBezTo>
                <a:cubicBezTo>
                  <a:pt x="2010182" y="1311678"/>
                  <a:pt x="2015029" y="1330973"/>
                  <a:pt x="2032086" y="1347937"/>
                </a:cubicBezTo>
                <a:cubicBezTo>
                  <a:pt x="2047933" y="1363550"/>
                  <a:pt x="2069184" y="1372377"/>
                  <a:pt x="2091369" y="1372545"/>
                </a:cubicBezTo>
                <a:cubicBezTo>
                  <a:pt x="2113553" y="1372470"/>
                  <a:pt x="2134899" y="1363634"/>
                  <a:pt x="2150651" y="1347937"/>
                </a:cubicBezTo>
                <a:cubicBezTo>
                  <a:pt x="2164726" y="1332650"/>
                  <a:pt x="2177775" y="1310653"/>
                  <a:pt x="2175259" y="1288655"/>
                </a:cubicBezTo>
                <a:cubicBezTo>
                  <a:pt x="2158667" y="1145669"/>
                  <a:pt x="2142635" y="1002590"/>
                  <a:pt x="2125298" y="859884"/>
                </a:cubicBezTo>
                <a:cubicBezTo>
                  <a:pt x="2116815" y="789976"/>
                  <a:pt x="2107401" y="720068"/>
                  <a:pt x="2086336" y="652396"/>
                </a:cubicBezTo>
                <a:cubicBezTo>
                  <a:pt x="2068532" y="595519"/>
                  <a:pt x="2044950" y="540636"/>
                  <a:pt x="2015868" y="488625"/>
                </a:cubicBezTo>
                <a:cubicBezTo>
                  <a:pt x="1898702" y="278807"/>
                  <a:pt x="1697739" y="123983"/>
                  <a:pt x="1470117" y="51279"/>
                </a:cubicBezTo>
                <a:cubicBezTo>
                  <a:pt x="1345029" y="12093"/>
                  <a:pt x="1213973" y="-4536"/>
                  <a:pt x="1083012" y="2157"/>
                </a:cubicBezTo>
                <a:cubicBezTo>
                  <a:pt x="955126" y="7740"/>
                  <a:pt x="829012" y="33662"/>
                  <a:pt x="709329" y="78962"/>
                </a:cubicBezTo>
                <a:cubicBezTo>
                  <a:pt x="593188" y="122949"/>
                  <a:pt x="484877" y="185363"/>
                  <a:pt x="388590" y="263800"/>
                </a:cubicBezTo>
                <a:cubicBezTo>
                  <a:pt x="296311" y="339543"/>
                  <a:pt x="219599" y="432558"/>
                  <a:pt x="162926" y="537654"/>
                </a:cubicBezTo>
                <a:cubicBezTo>
                  <a:pt x="42777" y="761360"/>
                  <a:pt x="15653" y="1018902"/>
                  <a:pt x="3815" y="1268521"/>
                </a:cubicBezTo>
                <a:cubicBezTo>
                  <a:pt x="2323" y="1298535"/>
                  <a:pt x="1112" y="1328549"/>
                  <a:pt x="-7" y="1358563"/>
                </a:cubicBezTo>
                <a:cubicBezTo>
                  <a:pt x="-1685" y="1402465"/>
                  <a:pt x="39794" y="1444504"/>
                  <a:pt x="83883" y="1442453"/>
                </a:cubicBezTo>
                <a:cubicBezTo>
                  <a:pt x="129837" y="1441558"/>
                  <a:pt x="166841" y="1404516"/>
                  <a:pt x="167773" y="1358563"/>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reen - Section header">
  <p:cSld name="SECTION_HEADER_1">
    <p:bg>
      <p:bgPr>
        <a:blipFill>
          <a:blip r:embed="rId2">
            <a:alphaModFix/>
          </a:blip>
          <a:stretch>
            <a:fillRect/>
          </a:stretch>
        </a:blipFill>
      </p:bgPr>
    </p:bg>
    <p:spTree>
      <p:nvGrpSpPr>
        <p:cNvPr id="1813" name="Shape 1813"/>
        <p:cNvGrpSpPr/>
        <p:nvPr/>
      </p:nvGrpSpPr>
      <p:grpSpPr>
        <a:xfrm>
          <a:off x="0" y="0"/>
          <a:ext cx="0" cy="0"/>
          <a:chOff x="0" y="0"/>
          <a:chExt cx="0" cy="0"/>
        </a:xfrm>
      </p:grpSpPr>
      <p:sp>
        <p:nvSpPr>
          <p:cNvPr id="1814" name="Google Shape;1814;p37"/>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Clr>
                <a:srgbClr val="FFFFFF"/>
              </a:buClr>
              <a:buSzPts val="3600"/>
              <a:buNone/>
              <a:defRPr sz="3600">
                <a:solidFill>
                  <a:srgbClr val="FFFFFF"/>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815" name="Google Shape;1815;p3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rgbClr val="33CC66"/>
        </a:solidFill>
      </p:bgPr>
    </p:bg>
    <p:spTree>
      <p:nvGrpSpPr>
        <p:cNvPr id="1821" name="Shape 1821"/>
        <p:cNvGrpSpPr/>
        <p:nvPr/>
      </p:nvGrpSpPr>
      <p:grpSpPr>
        <a:xfrm>
          <a:off x="0" y="0"/>
          <a:ext cx="0" cy="0"/>
          <a:chOff x="0" y="0"/>
          <a:chExt cx="0" cy="0"/>
        </a:xfrm>
      </p:grpSpPr>
      <p:grpSp>
        <p:nvGrpSpPr>
          <p:cNvPr id="1822" name="Google Shape;1822;p39"/>
          <p:cNvGrpSpPr/>
          <p:nvPr/>
        </p:nvGrpSpPr>
        <p:grpSpPr>
          <a:xfrm>
            <a:off x="-58" y="-3"/>
            <a:ext cx="2006538" cy="1948915"/>
            <a:chOff x="1440485" y="2216846"/>
            <a:chExt cx="2675384" cy="2598553"/>
          </a:xfrm>
        </p:grpSpPr>
        <p:sp>
          <p:nvSpPr>
            <p:cNvPr id="1823" name="Google Shape;1823;p39"/>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24" name="Google Shape;1824;p39"/>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25" name="Google Shape;1825;p39"/>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26" name="Google Shape;1826;p39"/>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27" name="Google Shape;1827;p39"/>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28" name="Google Shape;1828;p39"/>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29" name="Google Shape;1829;p39"/>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30" name="Google Shape;1830;p39"/>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31" name="Google Shape;1831;p39"/>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32" name="Google Shape;1832;p39"/>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33" name="Google Shape;1833;p39"/>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34" name="Google Shape;1834;p39"/>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35" name="Google Shape;1835;p39"/>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36" name="Google Shape;1836;p39"/>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37" name="Google Shape;1837;p39"/>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38" name="Google Shape;1838;p39"/>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39" name="Google Shape;1839;p39"/>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40" name="Google Shape;1840;p39"/>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41" name="Google Shape;1841;p39"/>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42" name="Google Shape;1842;p39"/>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43" name="Google Shape;1843;p39"/>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44" name="Google Shape;1844;p39"/>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45" name="Google Shape;1845;p39"/>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46" name="Google Shape;1846;p39"/>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47" name="Google Shape;1847;p39"/>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48" name="Google Shape;1848;p39"/>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49" name="Google Shape;1849;p39"/>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50" name="Google Shape;1850;p39"/>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51" name="Google Shape;1851;p39"/>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52" name="Google Shape;1852;p39"/>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53" name="Google Shape;1853;p39"/>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54" name="Google Shape;1854;p39"/>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55" name="Google Shape;1855;p39"/>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56" name="Google Shape;1856;p39"/>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57" name="Google Shape;1857;p39"/>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58" name="Google Shape;1858;p39"/>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59" name="Google Shape;1859;p39"/>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60" name="Google Shape;1860;p39"/>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61" name="Google Shape;1861;p39"/>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62" name="Google Shape;1862;p39"/>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63" name="Google Shape;1863;p39"/>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64" name="Google Shape;1864;p39"/>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65" name="Google Shape;1865;p39"/>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66" name="Google Shape;1866;p39"/>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67" name="Google Shape;1867;p39"/>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68" name="Google Shape;1868;p39"/>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69" name="Google Shape;1869;p39"/>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70" name="Google Shape;1870;p39"/>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71" name="Google Shape;1871;p39"/>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72" name="Google Shape;1872;p39"/>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73" name="Google Shape;1873;p39"/>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74" name="Google Shape;1874;p39"/>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75" name="Google Shape;1875;p39"/>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76" name="Google Shape;1876;p39"/>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77" name="Google Shape;1877;p39"/>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78" name="Google Shape;1878;p39"/>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79" name="Google Shape;1879;p39"/>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80" name="Google Shape;1880;p39"/>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81" name="Google Shape;1881;p39"/>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82" name="Google Shape;1882;p39"/>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83" name="Google Shape;1883;p39"/>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84" name="Google Shape;1884;p39"/>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85" name="Google Shape;1885;p39"/>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86" name="Google Shape;1886;p39"/>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87" name="Google Shape;1887;p39"/>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88" name="Google Shape;1888;p39"/>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89" name="Google Shape;1889;p39"/>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90" name="Google Shape;1890;p39"/>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91" name="Google Shape;1891;p39"/>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92" name="Google Shape;1892;p39"/>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93" name="Google Shape;1893;p39"/>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94" name="Google Shape;1894;p39"/>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95" name="Google Shape;1895;p39"/>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96" name="Google Shape;1896;p39"/>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97" name="Google Shape;1897;p39"/>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98" name="Google Shape;1898;p39"/>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899" name="Google Shape;1899;p39"/>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00" name="Google Shape;1900;p39"/>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01" name="Google Shape;1901;p39"/>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02" name="Google Shape;1902;p39"/>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03" name="Google Shape;1903;p39"/>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04" name="Google Shape;1904;p39"/>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05" name="Google Shape;1905;p39"/>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06" name="Google Shape;1906;p39"/>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07" name="Google Shape;1907;p39"/>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08" name="Google Shape;1908;p39"/>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09" name="Google Shape;1909;p39"/>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10" name="Google Shape;1910;p39"/>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11" name="Google Shape;1911;p39"/>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12" name="Google Shape;1912;p39"/>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13" name="Google Shape;1913;p39"/>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14" name="Google Shape;1914;p39"/>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15" name="Google Shape;1915;p39"/>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16" name="Google Shape;1916;p39"/>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17" name="Google Shape;1917;p39"/>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18" name="Google Shape;1918;p39"/>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19" name="Google Shape;1919;p39"/>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20" name="Google Shape;1920;p39"/>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21" name="Google Shape;1921;p39"/>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22" name="Google Shape;1922;p39"/>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23" name="Google Shape;1923;p39"/>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24" name="Google Shape;1924;p39"/>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25" name="Google Shape;1925;p39"/>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26" name="Google Shape;1926;p39"/>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27" name="Google Shape;1927;p39"/>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28" name="Google Shape;1928;p39"/>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29" name="Google Shape;1929;p39"/>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30" name="Google Shape;1930;p39"/>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31" name="Google Shape;1931;p39"/>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32" name="Google Shape;1932;p39"/>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33" name="Google Shape;1933;p39"/>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34" name="Google Shape;1934;p39"/>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35" name="Google Shape;1935;p39"/>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36" name="Google Shape;1936;p39"/>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37" name="Google Shape;1937;p39"/>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38" name="Google Shape;1938;p39"/>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39" name="Google Shape;1939;p39"/>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40" name="Google Shape;1940;p39"/>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41" name="Google Shape;1941;p39"/>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42" name="Google Shape;1942;p39"/>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43" name="Google Shape;1943;p39"/>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44" name="Google Shape;1944;p39"/>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45" name="Google Shape;1945;p39"/>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46" name="Google Shape;1946;p39"/>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47" name="Google Shape;1947;p39"/>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48" name="Google Shape;1948;p39"/>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49" name="Google Shape;1949;p39"/>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50" name="Google Shape;1950;p39"/>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51" name="Google Shape;1951;p39"/>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52" name="Google Shape;1952;p39"/>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53" name="Google Shape;1953;p39"/>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54" name="Google Shape;1954;p39"/>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55" name="Google Shape;1955;p39"/>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56" name="Google Shape;1956;p39"/>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57" name="Google Shape;1957;p39"/>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58" name="Google Shape;1958;p39"/>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59" name="Google Shape;1959;p39"/>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60" name="Google Shape;1960;p39"/>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61" name="Google Shape;1961;p39"/>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62" name="Google Shape;1962;p39"/>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63" name="Google Shape;1963;p39"/>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64" name="Google Shape;1964;p39"/>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65" name="Google Shape;1965;p39"/>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66" name="Google Shape;1966;p39"/>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67" name="Google Shape;1967;p39"/>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68" name="Google Shape;1968;p39"/>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69" name="Google Shape;1969;p39"/>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70" name="Google Shape;1970;p39"/>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71" name="Google Shape;1971;p39"/>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72" name="Google Shape;1972;p39"/>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73" name="Google Shape;1973;p39"/>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74" name="Google Shape;1974;p39"/>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75" name="Google Shape;1975;p39"/>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76" name="Google Shape;1976;p39"/>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77" name="Google Shape;1977;p39"/>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78" name="Google Shape;1978;p39"/>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79" name="Google Shape;1979;p39"/>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80" name="Google Shape;1980;p39"/>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81" name="Google Shape;1981;p39"/>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82" name="Google Shape;1982;p39"/>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83" name="Google Shape;1983;p39"/>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84" name="Google Shape;1984;p39"/>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85" name="Google Shape;1985;p39"/>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86" name="Google Shape;1986;p39"/>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87" name="Google Shape;1987;p39"/>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88" name="Google Shape;1988;p39"/>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89" name="Google Shape;1989;p39"/>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90" name="Google Shape;1990;p39"/>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91" name="Google Shape;1991;p39"/>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92" name="Google Shape;1992;p39"/>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93" name="Google Shape;1993;p39"/>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94" name="Google Shape;1994;p39"/>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95" name="Google Shape;1995;p39"/>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96" name="Google Shape;1996;p39"/>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97" name="Google Shape;1997;p39"/>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98" name="Google Shape;1998;p39"/>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1999" name="Google Shape;1999;p39"/>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00" name="Google Shape;2000;p39"/>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01" name="Google Shape;2001;p39"/>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02" name="Google Shape;2002;p39"/>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03" name="Google Shape;2003;p39"/>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04" name="Google Shape;2004;p39"/>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05" name="Google Shape;2005;p39"/>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06" name="Google Shape;2006;p39"/>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07" name="Google Shape;2007;p39"/>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08" name="Google Shape;2008;p39"/>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09" name="Google Shape;2009;p39"/>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10" name="Google Shape;2010;p39"/>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11" name="Google Shape;2011;p39"/>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12" name="Google Shape;2012;p39"/>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13" name="Google Shape;2013;p39"/>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14" name="Google Shape;2014;p39"/>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15" name="Google Shape;2015;p39"/>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16" name="Google Shape;2016;p39"/>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17" name="Google Shape;2017;p39"/>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18" name="Google Shape;2018;p39"/>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2019" name="Google Shape;2019;p39"/>
          <p:cNvSpPr/>
          <p:nvPr/>
        </p:nvSpPr>
        <p:spPr>
          <a:xfrm rot="-163708">
            <a:off x="967160" y="565581"/>
            <a:ext cx="7209673" cy="4012553"/>
          </a:xfrm>
          <a:prstGeom prst="rect">
            <a:avLst/>
          </a:prstGeom>
          <a:solidFill>
            <a:schemeClr val="accent4"/>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2020" name="Google Shape;2020;p39"/>
          <p:cNvSpPr/>
          <p:nvPr/>
        </p:nvSpPr>
        <p:spPr>
          <a:xfrm>
            <a:off x="1136137" y="659588"/>
            <a:ext cx="6871800" cy="38244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2021" name="Google Shape;2021;p39"/>
          <p:cNvSpPr txBox="1"/>
          <p:nvPr>
            <p:ph type="ctrTitle"/>
          </p:nvPr>
        </p:nvSpPr>
        <p:spPr>
          <a:xfrm>
            <a:off x="1729693" y="1266581"/>
            <a:ext cx="56847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2022" name="Google Shape;2022;p39"/>
          <p:cNvSpPr txBox="1"/>
          <p:nvPr>
            <p:ph idx="1" type="subTitle"/>
          </p:nvPr>
        </p:nvSpPr>
        <p:spPr>
          <a:xfrm>
            <a:off x="1729688" y="3356119"/>
            <a:ext cx="5684700" cy="4884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b="1">
                <a:highlight>
                  <a:schemeClr val="accent3"/>
                </a:highlight>
              </a:defRPr>
            </a:lvl1pPr>
            <a:lvl2pPr lvl="1" algn="ctr">
              <a:lnSpc>
                <a:spcPct val="100000"/>
              </a:lnSpc>
              <a:spcBef>
                <a:spcPts val="0"/>
              </a:spcBef>
              <a:spcAft>
                <a:spcPts val="0"/>
              </a:spcAft>
              <a:buSzPts val="1500"/>
              <a:buNone/>
              <a:defRPr/>
            </a:lvl2pPr>
            <a:lvl3pPr lvl="2" algn="ctr">
              <a:lnSpc>
                <a:spcPct val="100000"/>
              </a:lnSpc>
              <a:spcBef>
                <a:spcPts val="0"/>
              </a:spcBef>
              <a:spcAft>
                <a:spcPts val="0"/>
              </a:spcAft>
              <a:buSzPts val="1500"/>
              <a:buNone/>
              <a:defRPr/>
            </a:lvl3pPr>
            <a:lvl4pPr lvl="3" algn="ctr">
              <a:lnSpc>
                <a:spcPct val="100000"/>
              </a:lnSpc>
              <a:spcBef>
                <a:spcPts val="0"/>
              </a:spcBef>
              <a:spcAft>
                <a:spcPts val="0"/>
              </a:spcAft>
              <a:buSzPts val="1500"/>
              <a:buNone/>
              <a:defRPr/>
            </a:lvl4pPr>
            <a:lvl5pPr lvl="4" algn="ctr">
              <a:lnSpc>
                <a:spcPct val="100000"/>
              </a:lnSpc>
              <a:spcBef>
                <a:spcPts val="0"/>
              </a:spcBef>
              <a:spcAft>
                <a:spcPts val="0"/>
              </a:spcAft>
              <a:buSzPts val="1500"/>
              <a:buNone/>
              <a:defRPr/>
            </a:lvl5pPr>
            <a:lvl6pPr lvl="5" algn="ctr">
              <a:lnSpc>
                <a:spcPct val="100000"/>
              </a:lnSpc>
              <a:spcBef>
                <a:spcPts val="0"/>
              </a:spcBef>
              <a:spcAft>
                <a:spcPts val="0"/>
              </a:spcAft>
              <a:buSzPts val="1500"/>
              <a:buNone/>
              <a:defRPr/>
            </a:lvl6pPr>
            <a:lvl7pPr lvl="6" algn="ctr">
              <a:lnSpc>
                <a:spcPct val="100000"/>
              </a:lnSpc>
              <a:spcBef>
                <a:spcPts val="0"/>
              </a:spcBef>
              <a:spcAft>
                <a:spcPts val="0"/>
              </a:spcAft>
              <a:buSzPts val="1500"/>
              <a:buNone/>
              <a:defRPr/>
            </a:lvl7pPr>
            <a:lvl8pPr lvl="7" algn="ctr">
              <a:lnSpc>
                <a:spcPct val="100000"/>
              </a:lnSpc>
              <a:spcBef>
                <a:spcPts val="0"/>
              </a:spcBef>
              <a:spcAft>
                <a:spcPts val="0"/>
              </a:spcAft>
              <a:buSzPts val="1500"/>
              <a:buNone/>
              <a:defRPr/>
            </a:lvl8pPr>
            <a:lvl9pPr lvl="8" algn="ctr">
              <a:lnSpc>
                <a:spcPct val="100000"/>
              </a:lnSpc>
              <a:spcBef>
                <a:spcPts val="0"/>
              </a:spcBef>
              <a:spcAft>
                <a:spcPts val="0"/>
              </a:spcAft>
              <a:buSzPts val="1500"/>
              <a:buNone/>
              <a:defRPr/>
            </a:lvl9pPr>
          </a:lstStyle>
          <a:p/>
        </p:txBody>
      </p:sp>
      <p:sp>
        <p:nvSpPr>
          <p:cNvPr id="2023" name="Google Shape;2023;p3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024" name="Google Shape;2024;p39"/>
          <p:cNvSpPr/>
          <p:nvPr/>
        </p:nvSpPr>
        <p:spPr>
          <a:xfrm rot="-2136331">
            <a:off x="1685843" y="4294284"/>
            <a:ext cx="1151337" cy="842784"/>
          </a:xfrm>
          <a:custGeom>
            <a:rect b="b" l="l" r="r" t="t"/>
            <a:pathLst>
              <a:path extrusionOk="0" h="286105" w="390851">
                <a:moveTo>
                  <a:pt x="172" y="177420"/>
                </a:moveTo>
                <a:lnTo>
                  <a:pt x="248314" y="36631"/>
                </a:lnTo>
                <a:lnTo>
                  <a:pt x="227240" y="849"/>
                </a:lnTo>
                <a:lnTo>
                  <a:pt x="391023" y="28299"/>
                </a:lnTo>
                <a:lnTo>
                  <a:pt x="330236" y="181003"/>
                </a:lnTo>
                <a:lnTo>
                  <a:pt x="309307" y="145290"/>
                </a:lnTo>
                <a:lnTo>
                  <a:pt x="63902" y="286955"/>
                </a:lnTo>
                <a:lnTo>
                  <a:pt x="172" y="177420"/>
                </a:lnTo>
                <a:close/>
              </a:path>
            </a:pathLst>
          </a:custGeom>
          <a:solidFill>
            <a:schemeClr val="accent1"/>
          </a:solidFill>
          <a:ln cap="flat" cmpd="sng" w="2142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25" name="Google Shape;2025;p39"/>
          <p:cNvSpPr/>
          <p:nvPr/>
        </p:nvSpPr>
        <p:spPr>
          <a:xfrm>
            <a:off x="7414313" y="4107938"/>
            <a:ext cx="1427400" cy="639600"/>
          </a:xfrm>
          <a:prstGeom prst="ellipse">
            <a:avLst/>
          </a:prstGeom>
          <a:solidFill>
            <a:schemeClr val="accent3"/>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2026" name="Google Shape;2026;p39"/>
          <p:cNvSpPr/>
          <p:nvPr/>
        </p:nvSpPr>
        <p:spPr>
          <a:xfrm>
            <a:off x="7518825" y="4165088"/>
            <a:ext cx="1218300" cy="525000"/>
          </a:xfrm>
          <a:prstGeom prst="ellipse">
            <a:avLst/>
          </a:prstGeom>
          <a:no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2027" name="Google Shape;2027;p39"/>
          <p:cNvSpPr/>
          <p:nvPr/>
        </p:nvSpPr>
        <p:spPr>
          <a:xfrm rot="5400000">
            <a:off x="-346966" y="4589543"/>
            <a:ext cx="848509" cy="85887"/>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028" name="Shape 2028"/>
        <p:cNvGrpSpPr/>
        <p:nvPr/>
      </p:nvGrpSpPr>
      <p:grpSpPr>
        <a:xfrm>
          <a:off x="0" y="0"/>
          <a:ext cx="0" cy="0"/>
          <a:chOff x="0" y="0"/>
          <a:chExt cx="0" cy="0"/>
        </a:xfrm>
      </p:grpSpPr>
      <p:grpSp>
        <p:nvGrpSpPr>
          <p:cNvPr id="2029" name="Google Shape;2029;p40"/>
          <p:cNvGrpSpPr/>
          <p:nvPr/>
        </p:nvGrpSpPr>
        <p:grpSpPr>
          <a:xfrm>
            <a:off x="7137467" y="3190535"/>
            <a:ext cx="2006538" cy="1948915"/>
            <a:chOff x="1440485" y="2216846"/>
            <a:chExt cx="2675384" cy="2598553"/>
          </a:xfrm>
        </p:grpSpPr>
        <p:sp>
          <p:nvSpPr>
            <p:cNvPr id="2030" name="Google Shape;2030;p40"/>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31" name="Google Shape;2031;p40"/>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32" name="Google Shape;2032;p40"/>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33" name="Google Shape;2033;p40"/>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34" name="Google Shape;2034;p40"/>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35" name="Google Shape;2035;p40"/>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36" name="Google Shape;2036;p40"/>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37" name="Google Shape;2037;p40"/>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38" name="Google Shape;2038;p40"/>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39" name="Google Shape;2039;p40"/>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40" name="Google Shape;2040;p40"/>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41" name="Google Shape;2041;p40"/>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42" name="Google Shape;2042;p40"/>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43" name="Google Shape;2043;p40"/>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44" name="Google Shape;2044;p40"/>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45" name="Google Shape;2045;p40"/>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46" name="Google Shape;2046;p40"/>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47" name="Google Shape;2047;p40"/>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48" name="Google Shape;2048;p40"/>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49" name="Google Shape;2049;p40"/>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50" name="Google Shape;2050;p40"/>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51" name="Google Shape;2051;p40"/>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52" name="Google Shape;2052;p40"/>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53" name="Google Shape;2053;p40"/>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54" name="Google Shape;2054;p40"/>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55" name="Google Shape;2055;p40"/>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56" name="Google Shape;2056;p40"/>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57" name="Google Shape;2057;p40"/>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58" name="Google Shape;2058;p40"/>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59" name="Google Shape;2059;p40"/>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60" name="Google Shape;2060;p40"/>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61" name="Google Shape;2061;p40"/>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62" name="Google Shape;2062;p40"/>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63" name="Google Shape;2063;p40"/>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64" name="Google Shape;2064;p40"/>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65" name="Google Shape;2065;p40"/>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66" name="Google Shape;2066;p40"/>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67" name="Google Shape;2067;p40"/>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68" name="Google Shape;2068;p40"/>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69" name="Google Shape;2069;p40"/>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70" name="Google Shape;2070;p40"/>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71" name="Google Shape;2071;p40"/>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72" name="Google Shape;2072;p40"/>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73" name="Google Shape;2073;p40"/>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74" name="Google Shape;2074;p40"/>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75" name="Google Shape;2075;p40"/>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76" name="Google Shape;2076;p40"/>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77" name="Google Shape;2077;p40"/>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78" name="Google Shape;2078;p40"/>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79" name="Google Shape;2079;p40"/>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80" name="Google Shape;2080;p40"/>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81" name="Google Shape;2081;p40"/>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82" name="Google Shape;2082;p40"/>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83" name="Google Shape;2083;p40"/>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84" name="Google Shape;2084;p40"/>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85" name="Google Shape;2085;p40"/>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86" name="Google Shape;2086;p40"/>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87" name="Google Shape;2087;p40"/>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88" name="Google Shape;2088;p40"/>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89" name="Google Shape;2089;p40"/>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90" name="Google Shape;2090;p40"/>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91" name="Google Shape;2091;p40"/>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92" name="Google Shape;2092;p40"/>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93" name="Google Shape;2093;p40"/>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94" name="Google Shape;2094;p40"/>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95" name="Google Shape;2095;p40"/>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96" name="Google Shape;2096;p40"/>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97" name="Google Shape;2097;p40"/>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98" name="Google Shape;2098;p40"/>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099" name="Google Shape;2099;p40"/>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00" name="Google Shape;2100;p40"/>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01" name="Google Shape;2101;p40"/>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02" name="Google Shape;2102;p40"/>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03" name="Google Shape;2103;p40"/>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04" name="Google Shape;2104;p40"/>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05" name="Google Shape;2105;p40"/>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06" name="Google Shape;2106;p40"/>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07" name="Google Shape;2107;p40"/>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08" name="Google Shape;2108;p40"/>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09" name="Google Shape;2109;p40"/>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10" name="Google Shape;2110;p40"/>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11" name="Google Shape;2111;p40"/>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12" name="Google Shape;2112;p40"/>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13" name="Google Shape;2113;p40"/>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14" name="Google Shape;2114;p40"/>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15" name="Google Shape;2115;p40"/>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16" name="Google Shape;2116;p40"/>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17" name="Google Shape;2117;p40"/>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18" name="Google Shape;2118;p40"/>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19" name="Google Shape;2119;p40"/>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20" name="Google Shape;2120;p40"/>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21" name="Google Shape;2121;p40"/>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22" name="Google Shape;2122;p40"/>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23" name="Google Shape;2123;p40"/>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24" name="Google Shape;2124;p40"/>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25" name="Google Shape;2125;p40"/>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26" name="Google Shape;2126;p40"/>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27" name="Google Shape;2127;p40"/>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28" name="Google Shape;2128;p40"/>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29" name="Google Shape;2129;p40"/>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30" name="Google Shape;2130;p40"/>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31" name="Google Shape;2131;p40"/>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32" name="Google Shape;2132;p40"/>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33" name="Google Shape;2133;p40"/>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34" name="Google Shape;2134;p40"/>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35" name="Google Shape;2135;p40"/>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36" name="Google Shape;2136;p40"/>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37" name="Google Shape;2137;p40"/>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38" name="Google Shape;2138;p40"/>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39" name="Google Shape;2139;p40"/>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40" name="Google Shape;2140;p40"/>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41" name="Google Shape;2141;p40"/>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42" name="Google Shape;2142;p40"/>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43" name="Google Shape;2143;p40"/>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44" name="Google Shape;2144;p40"/>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45" name="Google Shape;2145;p40"/>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46" name="Google Shape;2146;p40"/>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47" name="Google Shape;2147;p40"/>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48" name="Google Shape;2148;p40"/>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49" name="Google Shape;2149;p40"/>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50" name="Google Shape;2150;p40"/>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51" name="Google Shape;2151;p40"/>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52" name="Google Shape;2152;p40"/>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53" name="Google Shape;2153;p40"/>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54" name="Google Shape;2154;p40"/>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55" name="Google Shape;2155;p40"/>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56" name="Google Shape;2156;p40"/>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57" name="Google Shape;2157;p40"/>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58" name="Google Shape;2158;p40"/>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59" name="Google Shape;2159;p40"/>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60" name="Google Shape;2160;p40"/>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61" name="Google Shape;2161;p40"/>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62" name="Google Shape;2162;p40"/>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63" name="Google Shape;2163;p40"/>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64" name="Google Shape;2164;p40"/>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65" name="Google Shape;2165;p40"/>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66" name="Google Shape;2166;p40"/>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67" name="Google Shape;2167;p40"/>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68" name="Google Shape;2168;p40"/>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69" name="Google Shape;2169;p40"/>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70" name="Google Shape;2170;p40"/>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71" name="Google Shape;2171;p40"/>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72" name="Google Shape;2172;p40"/>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73" name="Google Shape;2173;p40"/>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74" name="Google Shape;2174;p40"/>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75" name="Google Shape;2175;p40"/>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76" name="Google Shape;2176;p40"/>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77" name="Google Shape;2177;p40"/>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78" name="Google Shape;2178;p40"/>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79" name="Google Shape;2179;p40"/>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80" name="Google Shape;2180;p40"/>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81" name="Google Shape;2181;p40"/>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82" name="Google Shape;2182;p40"/>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83" name="Google Shape;2183;p40"/>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84" name="Google Shape;2184;p40"/>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85" name="Google Shape;2185;p40"/>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86" name="Google Shape;2186;p40"/>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87" name="Google Shape;2187;p40"/>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88" name="Google Shape;2188;p40"/>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89" name="Google Shape;2189;p40"/>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90" name="Google Shape;2190;p40"/>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91" name="Google Shape;2191;p40"/>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92" name="Google Shape;2192;p40"/>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93" name="Google Shape;2193;p40"/>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94" name="Google Shape;2194;p40"/>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95" name="Google Shape;2195;p40"/>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96" name="Google Shape;2196;p40"/>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97" name="Google Shape;2197;p40"/>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98" name="Google Shape;2198;p40"/>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199" name="Google Shape;2199;p40"/>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00" name="Google Shape;2200;p40"/>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01" name="Google Shape;2201;p40"/>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02" name="Google Shape;2202;p40"/>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03" name="Google Shape;2203;p40"/>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04" name="Google Shape;2204;p40"/>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05" name="Google Shape;2205;p40"/>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06" name="Google Shape;2206;p40"/>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07" name="Google Shape;2207;p40"/>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08" name="Google Shape;2208;p40"/>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09" name="Google Shape;2209;p40"/>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10" name="Google Shape;2210;p40"/>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11" name="Google Shape;2211;p40"/>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12" name="Google Shape;2212;p40"/>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13" name="Google Shape;2213;p40"/>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14" name="Google Shape;2214;p40"/>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15" name="Google Shape;2215;p40"/>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16" name="Google Shape;2216;p40"/>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17" name="Google Shape;2217;p40"/>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18" name="Google Shape;2218;p40"/>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19" name="Google Shape;2219;p40"/>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20" name="Google Shape;2220;p40"/>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21" name="Google Shape;2221;p40"/>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22" name="Google Shape;2222;p40"/>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23" name="Google Shape;2223;p40"/>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24" name="Google Shape;2224;p40"/>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25" name="Google Shape;2225;p40"/>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2226" name="Google Shape;2226;p40"/>
          <p:cNvSpPr/>
          <p:nvPr/>
        </p:nvSpPr>
        <p:spPr>
          <a:xfrm rot="-163708">
            <a:off x="967160" y="565581"/>
            <a:ext cx="7209673" cy="4012553"/>
          </a:xfrm>
          <a:prstGeom prst="rect">
            <a:avLst/>
          </a:prstGeom>
          <a:solidFill>
            <a:srgbClr val="33CC66"/>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2227" name="Google Shape;2227;p40"/>
          <p:cNvSpPr/>
          <p:nvPr/>
        </p:nvSpPr>
        <p:spPr>
          <a:xfrm>
            <a:off x="1136137" y="659588"/>
            <a:ext cx="6871800" cy="38244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2228" name="Google Shape;2228;p40"/>
          <p:cNvSpPr txBox="1"/>
          <p:nvPr>
            <p:ph type="title"/>
          </p:nvPr>
        </p:nvSpPr>
        <p:spPr>
          <a:xfrm>
            <a:off x="1574325" y="2335969"/>
            <a:ext cx="59955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229" name="Google Shape;2229;p4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230" name="Google Shape;2230;p40"/>
          <p:cNvSpPr txBox="1"/>
          <p:nvPr>
            <p:ph idx="1" type="body"/>
          </p:nvPr>
        </p:nvSpPr>
        <p:spPr>
          <a:xfrm>
            <a:off x="1574325" y="3063394"/>
            <a:ext cx="5995500" cy="1231800"/>
          </a:xfrm>
          <a:prstGeom prst="rect">
            <a:avLst/>
          </a:prstGeom>
        </p:spPr>
        <p:txBody>
          <a:bodyPr anchorCtr="0" anchor="t" bIns="91425" lIns="91425" spcFirstLastPara="1" rIns="91425" wrap="square" tIns="91425">
            <a:normAutofit/>
          </a:bodyPr>
          <a:lstStyle>
            <a:lvl1pPr indent="-323850" lvl="0" marL="457200" algn="ctr">
              <a:spcBef>
                <a:spcPts val="0"/>
              </a:spcBef>
              <a:spcAft>
                <a:spcPts val="0"/>
              </a:spcAft>
              <a:buSzPts val="1500"/>
              <a:buChar char="●"/>
              <a:defRPr/>
            </a:lvl1pPr>
            <a:lvl2pPr indent="-323850" lvl="1" marL="914400" algn="ctr">
              <a:spcBef>
                <a:spcPts val="0"/>
              </a:spcBef>
              <a:spcAft>
                <a:spcPts val="0"/>
              </a:spcAft>
              <a:buSzPts val="1500"/>
              <a:buChar char="○"/>
              <a:defRPr/>
            </a:lvl2pPr>
            <a:lvl3pPr indent="-323850" lvl="2" marL="1371600" algn="ctr">
              <a:spcBef>
                <a:spcPts val="0"/>
              </a:spcBef>
              <a:spcAft>
                <a:spcPts val="0"/>
              </a:spcAft>
              <a:buSzPts val="1500"/>
              <a:buChar char="■"/>
              <a:defRPr/>
            </a:lvl3pPr>
            <a:lvl4pPr indent="-323850" lvl="3" marL="1828800" algn="ctr">
              <a:spcBef>
                <a:spcPts val="0"/>
              </a:spcBef>
              <a:spcAft>
                <a:spcPts val="0"/>
              </a:spcAft>
              <a:buSzPts val="1500"/>
              <a:buChar char="●"/>
              <a:defRPr/>
            </a:lvl4pPr>
            <a:lvl5pPr indent="-323850" lvl="4" marL="2286000" algn="ctr">
              <a:spcBef>
                <a:spcPts val="0"/>
              </a:spcBef>
              <a:spcAft>
                <a:spcPts val="0"/>
              </a:spcAft>
              <a:buSzPts val="1500"/>
              <a:buChar char="○"/>
              <a:defRPr/>
            </a:lvl5pPr>
            <a:lvl6pPr indent="-323850" lvl="5" marL="2743200" algn="ctr">
              <a:spcBef>
                <a:spcPts val="0"/>
              </a:spcBef>
              <a:spcAft>
                <a:spcPts val="0"/>
              </a:spcAft>
              <a:buSzPts val="1500"/>
              <a:buChar char="■"/>
              <a:defRPr/>
            </a:lvl6pPr>
            <a:lvl7pPr indent="-323850" lvl="6" marL="3200400" algn="ctr">
              <a:spcBef>
                <a:spcPts val="0"/>
              </a:spcBef>
              <a:spcAft>
                <a:spcPts val="0"/>
              </a:spcAft>
              <a:buSzPts val="1500"/>
              <a:buChar char="●"/>
              <a:defRPr/>
            </a:lvl7pPr>
            <a:lvl8pPr indent="-323850" lvl="7" marL="3657600" algn="ctr">
              <a:spcBef>
                <a:spcPts val="0"/>
              </a:spcBef>
              <a:spcAft>
                <a:spcPts val="0"/>
              </a:spcAft>
              <a:buSzPts val="1500"/>
              <a:buChar char="○"/>
              <a:defRPr/>
            </a:lvl8pPr>
            <a:lvl9pPr indent="-323850" lvl="8" marL="4114800" algn="ctr">
              <a:spcBef>
                <a:spcPts val="0"/>
              </a:spcBef>
              <a:spcAft>
                <a:spcPts val="0"/>
              </a:spcAft>
              <a:buSzPts val="1500"/>
              <a:buChar char="■"/>
              <a:defRPr/>
            </a:lvl9pPr>
          </a:lstStyle>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231" name="Shape 2231"/>
        <p:cNvGrpSpPr/>
        <p:nvPr/>
      </p:nvGrpSpPr>
      <p:grpSpPr>
        <a:xfrm>
          <a:off x="0" y="0"/>
          <a:ext cx="0" cy="0"/>
          <a:chOff x="0" y="0"/>
          <a:chExt cx="0" cy="0"/>
        </a:xfrm>
      </p:grpSpPr>
      <p:grpSp>
        <p:nvGrpSpPr>
          <p:cNvPr id="2232" name="Google Shape;2232;p41"/>
          <p:cNvGrpSpPr/>
          <p:nvPr/>
        </p:nvGrpSpPr>
        <p:grpSpPr>
          <a:xfrm>
            <a:off x="-2" y="-3"/>
            <a:ext cx="2006538" cy="1948915"/>
            <a:chOff x="1440485" y="2216846"/>
            <a:chExt cx="2675384" cy="2598553"/>
          </a:xfrm>
        </p:grpSpPr>
        <p:sp>
          <p:nvSpPr>
            <p:cNvPr id="2233" name="Google Shape;2233;p41"/>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34" name="Google Shape;2234;p41"/>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35" name="Google Shape;2235;p41"/>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36" name="Google Shape;2236;p41"/>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37" name="Google Shape;2237;p41"/>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38" name="Google Shape;2238;p41"/>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39" name="Google Shape;2239;p41"/>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40" name="Google Shape;2240;p41"/>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41" name="Google Shape;2241;p41"/>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42" name="Google Shape;2242;p41"/>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43" name="Google Shape;2243;p41"/>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44" name="Google Shape;2244;p41"/>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45" name="Google Shape;2245;p41"/>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46" name="Google Shape;2246;p41"/>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47" name="Google Shape;2247;p41"/>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48" name="Google Shape;2248;p41"/>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49" name="Google Shape;2249;p41"/>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50" name="Google Shape;2250;p41"/>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51" name="Google Shape;2251;p41"/>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52" name="Google Shape;2252;p41"/>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53" name="Google Shape;2253;p41"/>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54" name="Google Shape;2254;p41"/>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55" name="Google Shape;2255;p41"/>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56" name="Google Shape;2256;p41"/>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57" name="Google Shape;2257;p41"/>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58" name="Google Shape;2258;p41"/>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59" name="Google Shape;2259;p41"/>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60" name="Google Shape;2260;p41"/>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61" name="Google Shape;2261;p41"/>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62" name="Google Shape;2262;p41"/>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63" name="Google Shape;2263;p41"/>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64" name="Google Shape;2264;p41"/>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65" name="Google Shape;2265;p41"/>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66" name="Google Shape;2266;p41"/>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67" name="Google Shape;2267;p41"/>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68" name="Google Shape;2268;p41"/>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69" name="Google Shape;2269;p41"/>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70" name="Google Shape;2270;p41"/>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71" name="Google Shape;2271;p41"/>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72" name="Google Shape;2272;p41"/>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73" name="Google Shape;2273;p41"/>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74" name="Google Shape;2274;p41"/>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75" name="Google Shape;2275;p41"/>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76" name="Google Shape;2276;p41"/>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77" name="Google Shape;2277;p41"/>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78" name="Google Shape;2278;p41"/>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79" name="Google Shape;2279;p41"/>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80" name="Google Shape;2280;p41"/>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81" name="Google Shape;2281;p41"/>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82" name="Google Shape;2282;p41"/>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83" name="Google Shape;2283;p41"/>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84" name="Google Shape;2284;p41"/>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85" name="Google Shape;2285;p41"/>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86" name="Google Shape;2286;p41"/>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87" name="Google Shape;2287;p41"/>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88" name="Google Shape;2288;p41"/>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89" name="Google Shape;2289;p41"/>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90" name="Google Shape;2290;p41"/>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91" name="Google Shape;2291;p41"/>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92" name="Google Shape;2292;p41"/>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93" name="Google Shape;2293;p41"/>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94" name="Google Shape;2294;p41"/>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95" name="Google Shape;2295;p41"/>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96" name="Google Shape;2296;p41"/>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97" name="Google Shape;2297;p41"/>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98" name="Google Shape;2298;p41"/>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299" name="Google Shape;2299;p41"/>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00" name="Google Shape;2300;p41"/>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01" name="Google Shape;2301;p41"/>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02" name="Google Shape;2302;p41"/>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03" name="Google Shape;2303;p41"/>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04" name="Google Shape;2304;p41"/>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05" name="Google Shape;2305;p41"/>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06" name="Google Shape;2306;p41"/>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07" name="Google Shape;2307;p41"/>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08" name="Google Shape;2308;p41"/>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09" name="Google Shape;2309;p41"/>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10" name="Google Shape;2310;p41"/>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11" name="Google Shape;2311;p41"/>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12" name="Google Shape;2312;p41"/>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13" name="Google Shape;2313;p41"/>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14" name="Google Shape;2314;p41"/>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15" name="Google Shape;2315;p41"/>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16" name="Google Shape;2316;p41"/>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17" name="Google Shape;2317;p41"/>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18" name="Google Shape;2318;p41"/>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19" name="Google Shape;2319;p41"/>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20" name="Google Shape;2320;p41"/>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21" name="Google Shape;2321;p41"/>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22" name="Google Shape;2322;p41"/>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23" name="Google Shape;2323;p41"/>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24" name="Google Shape;2324;p41"/>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25" name="Google Shape;2325;p41"/>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26" name="Google Shape;2326;p41"/>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27" name="Google Shape;2327;p41"/>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28" name="Google Shape;2328;p41"/>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29" name="Google Shape;2329;p41"/>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30" name="Google Shape;2330;p41"/>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31" name="Google Shape;2331;p41"/>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32" name="Google Shape;2332;p41"/>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33" name="Google Shape;2333;p41"/>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34" name="Google Shape;2334;p41"/>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35" name="Google Shape;2335;p41"/>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36" name="Google Shape;2336;p41"/>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37" name="Google Shape;2337;p41"/>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38" name="Google Shape;2338;p41"/>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39" name="Google Shape;2339;p41"/>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40" name="Google Shape;2340;p41"/>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41" name="Google Shape;2341;p41"/>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42" name="Google Shape;2342;p41"/>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43" name="Google Shape;2343;p41"/>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44" name="Google Shape;2344;p41"/>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45" name="Google Shape;2345;p41"/>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46" name="Google Shape;2346;p41"/>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47" name="Google Shape;2347;p41"/>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48" name="Google Shape;2348;p41"/>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49" name="Google Shape;2349;p41"/>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50" name="Google Shape;2350;p41"/>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51" name="Google Shape;2351;p41"/>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52" name="Google Shape;2352;p41"/>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53" name="Google Shape;2353;p41"/>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54" name="Google Shape;2354;p41"/>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55" name="Google Shape;2355;p41"/>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56" name="Google Shape;2356;p41"/>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57" name="Google Shape;2357;p41"/>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58" name="Google Shape;2358;p41"/>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59" name="Google Shape;2359;p41"/>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60" name="Google Shape;2360;p41"/>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61" name="Google Shape;2361;p41"/>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62" name="Google Shape;2362;p41"/>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63" name="Google Shape;2363;p41"/>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64" name="Google Shape;2364;p41"/>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65" name="Google Shape;2365;p41"/>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66" name="Google Shape;2366;p41"/>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67" name="Google Shape;2367;p41"/>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68" name="Google Shape;2368;p41"/>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69" name="Google Shape;2369;p41"/>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70" name="Google Shape;2370;p41"/>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71" name="Google Shape;2371;p41"/>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72" name="Google Shape;2372;p41"/>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73" name="Google Shape;2373;p41"/>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74" name="Google Shape;2374;p41"/>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75" name="Google Shape;2375;p41"/>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76" name="Google Shape;2376;p41"/>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77" name="Google Shape;2377;p41"/>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78" name="Google Shape;2378;p41"/>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79" name="Google Shape;2379;p41"/>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80" name="Google Shape;2380;p41"/>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81" name="Google Shape;2381;p41"/>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82" name="Google Shape;2382;p41"/>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83" name="Google Shape;2383;p41"/>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84" name="Google Shape;2384;p41"/>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85" name="Google Shape;2385;p41"/>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86" name="Google Shape;2386;p41"/>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87" name="Google Shape;2387;p41"/>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88" name="Google Shape;2388;p41"/>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89" name="Google Shape;2389;p41"/>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90" name="Google Shape;2390;p41"/>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91" name="Google Shape;2391;p41"/>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92" name="Google Shape;2392;p41"/>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93" name="Google Shape;2393;p41"/>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94" name="Google Shape;2394;p41"/>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95" name="Google Shape;2395;p41"/>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96" name="Google Shape;2396;p41"/>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97" name="Google Shape;2397;p41"/>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98" name="Google Shape;2398;p41"/>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399" name="Google Shape;2399;p41"/>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00" name="Google Shape;2400;p41"/>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01" name="Google Shape;2401;p41"/>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02" name="Google Shape;2402;p41"/>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03" name="Google Shape;2403;p41"/>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04" name="Google Shape;2404;p41"/>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05" name="Google Shape;2405;p41"/>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06" name="Google Shape;2406;p41"/>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07" name="Google Shape;2407;p41"/>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08" name="Google Shape;2408;p41"/>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09" name="Google Shape;2409;p41"/>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10" name="Google Shape;2410;p41"/>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11" name="Google Shape;2411;p41"/>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12" name="Google Shape;2412;p41"/>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13" name="Google Shape;2413;p41"/>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14" name="Google Shape;2414;p41"/>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15" name="Google Shape;2415;p41"/>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16" name="Google Shape;2416;p41"/>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17" name="Google Shape;2417;p41"/>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18" name="Google Shape;2418;p41"/>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19" name="Google Shape;2419;p41"/>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20" name="Google Shape;2420;p41"/>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21" name="Google Shape;2421;p41"/>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22" name="Google Shape;2422;p41"/>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23" name="Google Shape;2423;p41"/>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24" name="Google Shape;2424;p41"/>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25" name="Google Shape;2425;p41"/>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26" name="Google Shape;2426;p41"/>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27" name="Google Shape;2427;p41"/>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28" name="Google Shape;2428;p41"/>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2429" name="Google Shape;2429;p41"/>
          <p:cNvGrpSpPr/>
          <p:nvPr/>
        </p:nvGrpSpPr>
        <p:grpSpPr>
          <a:xfrm>
            <a:off x="7137467" y="3194585"/>
            <a:ext cx="2006538" cy="1948915"/>
            <a:chOff x="1440485" y="2216846"/>
            <a:chExt cx="2675384" cy="2598553"/>
          </a:xfrm>
        </p:grpSpPr>
        <p:sp>
          <p:nvSpPr>
            <p:cNvPr id="2430" name="Google Shape;2430;p41"/>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31" name="Google Shape;2431;p41"/>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32" name="Google Shape;2432;p41"/>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33" name="Google Shape;2433;p41"/>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34" name="Google Shape;2434;p41"/>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35" name="Google Shape;2435;p41"/>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36" name="Google Shape;2436;p41"/>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37" name="Google Shape;2437;p41"/>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38" name="Google Shape;2438;p41"/>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39" name="Google Shape;2439;p41"/>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40" name="Google Shape;2440;p41"/>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41" name="Google Shape;2441;p41"/>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42" name="Google Shape;2442;p41"/>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43" name="Google Shape;2443;p41"/>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44" name="Google Shape;2444;p41"/>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45" name="Google Shape;2445;p41"/>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46" name="Google Shape;2446;p41"/>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47" name="Google Shape;2447;p41"/>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48" name="Google Shape;2448;p41"/>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49" name="Google Shape;2449;p41"/>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50" name="Google Shape;2450;p41"/>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51" name="Google Shape;2451;p41"/>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52" name="Google Shape;2452;p41"/>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53" name="Google Shape;2453;p41"/>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54" name="Google Shape;2454;p41"/>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55" name="Google Shape;2455;p41"/>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56" name="Google Shape;2456;p41"/>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57" name="Google Shape;2457;p41"/>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58" name="Google Shape;2458;p41"/>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59" name="Google Shape;2459;p41"/>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60" name="Google Shape;2460;p41"/>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61" name="Google Shape;2461;p41"/>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62" name="Google Shape;2462;p41"/>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63" name="Google Shape;2463;p41"/>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64" name="Google Shape;2464;p41"/>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65" name="Google Shape;2465;p41"/>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66" name="Google Shape;2466;p41"/>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67" name="Google Shape;2467;p41"/>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68" name="Google Shape;2468;p41"/>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69" name="Google Shape;2469;p41"/>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70" name="Google Shape;2470;p41"/>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71" name="Google Shape;2471;p41"/>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72" name="Google Shape;2472;p41"/>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73" name="Google Shape;2473;p41"/>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74" name="Google Shape;2474;p41"/>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75" name="Google Shape;2475;p41"/>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76" name="Google Shape;2476;p41"/>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77" name="Google Shape;2477;p41"/>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78" name="Google Shape;2478;p41"/>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79" name="Google Shape;2479;p41"/>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80" name="Google Shape;2480;p41"/>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81" name="Google Shape;2481;p41"/>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82" name="Google Shape;2482;p41"/>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83" name="Google Shape;2483;p41"/>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84" name="Google Shape;2484;p41"/>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85" name="Google Shape;2485;p41"/>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86" name="Google Shape;2486;p41"/>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87" name="Google Shape;2487;p41"/>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88" name="Google Shape;2488;p41"/>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89" name="Google Shape;2489;p41"/>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90" name="Google Shape;2490;p41"/>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91" name="Google Shape;2491;p41"/>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92" name="Google Shape;2492;p41"/>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93" name="Google Shape;2493;p41"/>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94" name="Google Shape;2494;p41"/>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95" name="Google Shape;2495;p41"/>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96" name="Google Shape;2496;p41"/>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97" name="Google Shape;2497;p41"/>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98" name="Google Shape;2498;p41"/>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499" name="Google Shape;2499;p41"/>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00" name="Google Shape;2500;p41"/>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01" name="Google Shape;2501;p41"/>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02" name="Google Shape;2502;p41"/>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03" name="Google Shape;2503;p41"/>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04" name="Google Shape;2504;p41"/>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05" name="Google Shape;2505;p41"/>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06" name="Google Shape;2506;p41"/>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07" name="Google Shape;2507;p41"/>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08" name="Google Shape;2508;p41"/>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09" name="Google Shape;2509;p41"/>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10" name="Google Shape;2510;p41"/>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11" name="Google Shape;2511;p41"/>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12" name="Google Shape;2512;p41"/>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13" name="Google Shape;2513;p41"/>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14" name="Google Shape;2514;p41"/>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15" name="Google Shape;2515;p41"/>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16" name="Google Shape;2516;p41"/>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17" name="Google Shape;2517;p41"/>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18" name="Google Shape;2518;p41"/>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19" name="Google Shape;2519;p41"/>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20" name="Google Shape;2520;p41"/>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21" name="Google Shape;2521;p41"/>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22" name="Google Shape;2522;p41"/>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23" name="Google Shape;2523;p41"/>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24" name="Google Shape;2524;p41"/>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25" name="Google Shape;2525;p41"/>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26" name="Google Shape;2526;p41"/>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27" name="Google Shape;2527;p41"/>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28" name="Google Shape;2528;p41"/>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29" name="Google Shape;2529;p41"/>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30" name="Google Shape;2530;p41"/>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31" name="Google Shape;2531;p41"/>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32" name="Google Shape;2532;p41"/>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33" name="Google Shape;2533;p41"/>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34" name="Google Shape;2534;p41"/>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35" name="Google Shape;2535;p41"/>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36" name="Google Shape;2536;p41"/>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37" name="Google Shape;2537;p41"/>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38" name="Google Shape;2538;p41"/>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39" name="Google Shape;2539;p41"/>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40" name="Google Shape;2540;p41"/>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41" name="Google Shape;2541;p41"/>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42" name="Google Shape;2542;p41"/>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43" name="Google Shape;2543;p41"/>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44" name="Google Shape;2544;p41"/>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45" name="Google Shape;2545;p41"/>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46" name="Google Shape;2546;p41"/>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47" name="Google Shape;2547;p41"/>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48" name="Google Shape;2548;p41"/>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49" name="Google Shape;2549;p41"/>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50" name="Google Shape;2550;p41"/>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51" name="Google Shape;2551;p41"/>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52" name="Google Shape;2552;p41"/>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53" name="Google Shape;2553;p41"/>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54" name="Google Shape;2554;p41"/>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55" name="Google Shape;2555;p41"/>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56" name="Google Shape;2556;p41"/>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57" name="Google Shape;2557;p41"/>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58" name="Google Shape;2558;p41"/>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59" name="Google Shape;2559;p41"/>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60" name="Google Shape;2560;p41"/>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61" name="Google Shape;2561;p41"/>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62" name="Google Shape;2562;p41"/>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63" name="Google Shape;2563;p41"/>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64" name="Google Shape;2564;p41"/>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65" name="Google Shape;2565;p41"/>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66" name="Google Shape;2566;p41"/>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67" name="Google Shape;2567;p41"/>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68" name="Google Shape;2568;p41"/>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69" name="Google Shape;2569;p41"/>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70" name="Google Shape;2570;p41"/>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71" name="Google Shape;2571;p41"/>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72" name="Google Shape;2572;p41"/>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73" name="Google Shape;2573;p41"/>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74" name="Google Shape;2574;p41"/>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75" name="Google Shape;2575;p41"/>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76" name="Google Shape;2576;p41"/>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77" name="Google Shape;2577;p41"/>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78" name="Google Shape;2578;p41"/>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79" name="Google Shape;2579;p41"/>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80" name="Google Shape;2580;p41"/>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81" name="Google Shape;2581;p41"/>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82" name="Google Shape;2582;p41"/>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83" name="Google Shape;2583;p41"/>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84" name="Google Shape;2584;p41"/>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85" name="Google Shape;2585;p41"/>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86" name="Google Shape;2586;p41"/>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87" name="Google Shape;2587;p41"/>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88" name="Google Shape;2588;p41"/>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89" name="Google Shape;2589;p41"/>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90" name="Google Shape;2590;p41"/>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91" name="Google Shape;2591;p41"/>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92" name="Google Shape;2592;p41"/>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93" name="Google Shape;2593;p41"/>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94" name="Google Shape;2594;p41"/>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95" name="Google Shape;2595;p41"/>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96" name="Google Shape;2596;p41"/>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97" name="Google Shape;2597;p41"/>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98" name="Google Shape;2598;p41"/>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599" name="Google Shape;2599;p41"/>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00" name="Google Shape;2600;p41"/>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01" name="Google Shape;2601;p41"/>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02" name="Google Shape;2602;p41"/>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03" name="Google Shape;2603;p41"/>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04" name="Google Shape;2604;p41"/>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05" name="Google Shape;2605;p41"/>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06" name="Google Shape;2606;p41"/>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07" name="Google Shape;2607;p41"/>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08" name="Google Shape;2608;p41"/>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09" name="Google Shape;2609;p41"/>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10" name="Google Shape;2610;p41"/>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11" name="Google Shape;2611;p41"/>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12" name="Google Shape;2612;p41"/>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13" name="Google Shape;2613;p41"/>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14" name="Google Shape;2614;p41"/>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15" name="Google Shape;2615;p41"/>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16" name="Google Shape;2616;p41"/>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17" name="Google Shape;2617;p41"/>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18" name="Google Shape;2618;p41"/>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19" name="Google Shape;2619;p41"/>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20" name="Google Shape;2620;p41"/>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21" name="Google Shape;2621;p41"/>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22" name="Google Shape;2622;p41"/>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23" name="Google Shape;2623;p41"/>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24" name="Google Shape;2624;p41"/>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25" name="Google Shape;2625;p41"/>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2626" name="Google Shape;2626;p41"/>
          <p:cNvSpPr/>
          <p:nvPr/>
        </p:nvSpPr>
        <p:spPr>
          <a:xfrm rot="-163708">
            <a:off x="967170" y="565581"/>
            <a:ext cx="7209673" cy="4012553"/>
          </a:xfrm>
          <a:prstGeom prst="rect">
            <a:avLst/>
          </a:prstGeom>
          <a:solidFill>
            <a:srgbClr val="33CC66"/>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2627" name="Google Shape;2627;p41"/>
          <p:cNvSpPr/>
          <p:nvPr/>
        </p:nvSpPr>
        <p:spPr>
          <a:xfrm>
            <a:off x="1136147" y="659588"/>
            <a:ext cx="6871800" cy="38244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2628" name="Google Shape;2628;p41"/>
          <p:cNvSpPr/>
          <p:nvPr/>
        </p:nvSpPr>
        <p:spPr>
          <a:xfrm rot="2248945">
            <a:off x="7224557" y="9294"/>
            <a:ext cx="1409952" cy="1290825"/>
          </a:xfrm>
          <a:custGeom>
            <a:rect b="b" l="l" r="r" t="t"/>
            <a:pathLst>
              <a:path extrusionOk="0" h="2122946" w="2318867">
                <a:moveTo>
                  <a:pt x="2318868" y="1312414"/>
                </a:moveTo>
                <a:cubicBezTo>
                  <a:pt x="2318868" y="1312414"/>
                  <a:pt x="2014384" y="1130884"/>
                  <a:pt x="2002782" y="1040016"/>
                </a:cubicBezTo>
                <a:cubicBezTo>
                  <a:pt x="1982505" y="881188"/>
                  <a:pt x="2315050" y="844229"/>
                  <a:pt x="2315050" y="844229"/>
                </a:cubicBezTo>
                <a:cubicBezTo>
                  <a:pt x="2315050" y="844229"/>
                  <a:pt x="1900097" y="876403"/>
                  <a:pt x="1843820" y="789061"/>
                </a:cubicBezTo>
                <a:cubicBezTo>
                  <a:pt x="1731679" y="615007"/>
                  <a:pt x="1962187" y="353179"/>
                  <a:pt x="1962187" y="353179"/>
                </a:cubicBezTo>
                <a:cubicBezTo>
                  <a:pt x="1962187" y="353179"/>
                  <a:pt x="1680624" y="620400"/>
                  <a:pt x="1570066" y="563612"/>
                </a:cubicBezTo>
                <a:cubicBezTo>
                  <a:pt x="1471850" y="513165"/>
                  <a:pt x="1497600" y="356956"/>
                  <a:pt x="1497600" y="356956"/>
                </a:cubicBezTo>
                <a:cubicBezTo>
                  <a:pt x="1497600" y="356956"/>
                  <a:pt x="1415541" y="545420"/>
                  <a:pt x="1313552" y="494426"/>
                </a:cubicBezTo>
                <a:cubicBezTo>
                  <a:pt x="1211568" y="443432"/>
                  <a:pt x="995718" y="0"/>
                  <a:pt x="995718" y="0"/>
                </a:cubicBezTo>
                <a:cubicBezTo>
                  <a:pt x="995718" y="0"/>
                  <a:pt x="1074073" y="312491"/>
                  <a:pt x="957787" y="409059"/>
                </a:cubicBezTo>
                <a:cubicBezTo>
                  <a:pt x="780098" y="556613"/>
                  <a:pt x="466328" y="445270"/>
                  <a:pt x="466328" y="445270"/>
                </a:cubicBezTo>
                <a:cubicBezTo>
                  <a:pt x="466328" y="445270"/>
                  <a:pt x="719182" y="737973"/>
                  <a:pt x="584991" y="872165"/>
                </a:cubicBezTo>
                <a:cubicBezTo>
                  <a:pt x="450796" y="1006360"/>
                  <a:pt x="0" y="1025240"/>
                  <a:pt x="0" y="1025240"/>
                </a:cubicBezTo>
                <a:cubicBezTo>
                  <a:pt x="0" y="1025240"/>
                  <a:pt x="440441" y="1102147"/>
                  <a:pt x="519792" y="1312455"/>
                </a:cubicBezTo>
                <a:cubicBezTo>
                  <a:pt x="576308" y="1462244"/>
                  <a:pt x="278199" y="1801970"/>
                  <a:pt x="278199" y="1801970"/>
                </a:cubicBezTo>
                <a:cubicBezTo>
                  <a:pt x="278199" y="1801970"/>
                  <a:pt x="589258" y="1605932"/>
                  <a:pt x="731205" y="1641215"/>
                </a:cubicBezTo>
                <a:cubicBezTo>
                  <a:pt x="855802" y="1672187"/>
                  <a:pt x="917884" y="2122946"/>
                  <a:pt x="917884" y="2122946"/>
                </a:cubicBezTo>
                <a:cubicBezTo>
                  <a:pt x="917884" y="2122946"/>
                  <a:pt x="927920" y="1720215"/>
                  <a:pt x="1017189" y="1696209"/>
                </a:cubicBezTo>
                <a:cubicBezTo>
                  <a:pt x="1141657" y="1662735"/>
                  <a:pt x="1318050" y="1912565"/>
                  <a:pt x="1318050" y="1912565"/>
                </a:cubicBezTo>
                <a:cubicBezTo>
                  <a:pt x="1318050" y="1912565"/>
                  <a:pt x="1207981" y="1624667"/>
                  <a:pt x="1288260" y="1556646"/>
                </a:cubicBezTo>
                <a:cubicBezTo>
                  <a:pt x="1454528" y="1415767"/>
                  <a:pt x="1811330" y="1855568"/>
                  <a:pt x="1811330" y="1855568"/>
                </a:cubicBezTo>
                <a:cubicBezTo>
                  <a:pt x="1811330" y="1855568"/>
                  <a:pt x="1718579" y="1613469"/>
                  <a:pt x="1806246" y="1468081"/>
                </a:cubicBezTo>
                <a:cubicBezTo>
                  <a:pt x="1931413" y="1260497"/>
                  <a:pt x="2318868" y="1312414"/>
                  <a:pt x="2318868" y="1312414"/>
                </a:cubicBezTo>
                <a:close/>
              </a:path>
            </a:pathLst>
          </a:custGeom>
          <a:solidFill>
            <a:schemeClr val="accent3"/>
          </a:solidFill>
          <a:ln cap="flat" cmpd="sng" w="2142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29" name="Google Shape;2629;p41"/>
          <p:cNvSpPr txBox="1"/>
          <p:nvPr>
            <p:ph type="title"/>
          </p:nvPr>
        </p:nvSpPr>
        <p:spPr>
          <a:xfrm>
            <a:off x="1474941" y="1020450"/>
            <a:ext cx="61587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30" name="Google Shape;2630;p41"/>
          <p:cNvSpPr txBox="1"/>
          <p:nvPr>
            <p:ph idx="1" type="body"/>
          </p:nvPr>
        </p:nvSpPr>
        <p:spPr>
          <a:xfrm>
            <a:off x="1474941" y="1727906"/>
            <a:ext cx="6158700" cy="24711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2631" name="Google Shape;2631;p4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1">
  <p:cSld name="TITLE_AND_BODY_1">
    <p:bg>
      <p:bgPr>
        <a:solidFill>
          <a:schemeClr val="accent1"/>
        </a:solidFill>
      </p:bgPr>
    </p:bg>
    <p:spTree>
      <p:nvGrpSpPr>
        <p:cNvPr id="2632" name="Shape 2632"/>
        <p:cNvGrpSpPr/>
        <p:nvPr/>
      </p:nvGrpSpPr>
      <p:grpSpPr>
        <a:xfrm>
          <a:off x="0" y="0"/>
          <a:ext cx="0" cy="0"/>
          <a:chOff x="0" y="0"/>
          <a:chExt cx="0" cy="0"/>
        </a:xfrm>
      </p:grpSpPr>
      <p:grpSp>
        <p:nvGrpSpPr>
          <p:cNvPr id="2633" name="Google Shape;2633;p42"/>
          <p:cNvGrpSpPr/>
          <p:nvPr/>
        </p:nvGrpSpPr>
        <p:grpSpPr>
          <a:xfrm flipH="1" rot="10800000">
            <a:off x="-2" y="3194585"/>
            <a:ext cx="2006538" cy="1948915"/>
            <a:chOff x="1440485" y="2216846"/>
            <a:chExt cx="2675384" cy="2598553"/>
          </a:xfrm>
        </p:grpSpPr>
        <p:sp>
          <p:nvSpPr>
            <p:cNvPr id="2634" name="Google Shape;2634;p42"/>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35" name="Google Shape;2635;p42"/>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36" name="Google Shape;2636;p42"/>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37" name="Google Shape;2637;p42"/>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38" name="Google Shape;2638;p42"/>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39" name="Google Shape;2639;p42"/>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40" name="Google Shape;2640;p42"/>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41" name="Google Shape;2641;p42"/>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42" name="Google Shape;2642;p42"/>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43" name="Google Shape;2643;p42"/>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44" name="Google Shape;2644;p42"/>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45" name="Google Shape;2645;p42"/>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46" name="Google Shape;2646;p42"/>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47" name="Google Shape;2647;p42"/>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48" name="Google Shape;2648;p42"/>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49" name="Google Shape;2649;p42"/>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50" name="Google Shape;2650;p42"/>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51" name="Google Shape;2651;p42"/>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52" name="Google Shape;2652;p42"/>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53" name="Google Shape;2653;p42"/>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54" name="Google Shape;2654;p42"/>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55" name="Google Shape;2655;p42"/>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56" name="Google Shape;2656;p42"/>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57" name="Google Shape;2657;p42"/>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58" name="Google Shape;2658;p42"/>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59" name="Google Shape;2659;p42"/>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60" name="Google Shape;2660;p42"/>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61" name="Google Shape;2661;p42"/>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62" name="Google Shape;2662;p42"/>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63" name="Google Shape;2663;p42"/>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64" name="Google Shape;2664;p42"/>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65" name="Google Shape;2665;p42"/>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66" name="Google Shape;2666;p42"/>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67" name="Google Shape;2667;p42"/>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68" name="Google Shape;2668;p42"/>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69" name="Google Shape;2669;p42"/>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70" name="Google Shape;2670;p42"/>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71" name="Google Shape;2671;p42"/>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72" name="Google Shape;2672;p42"/>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73" name="Google Shape;2673;p42"/>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74" name="Google Shape;2674;p42"/>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75" name="Google Shape;2675;p42"/>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76" name="Google Shape;2676;p42"/>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77" name="Google Shape;2677;p42"/>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78" name="Google Shape;2678;p42"/>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79" name="Google Shape;2679;p42"/>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80" name="Google Shape;2680;p42"/>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81" name="Google Shape;2681;p42"/>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82" name="Google Shape;2682;p42"/>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83" name="Google Shape;2683;p42"/>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84" name="Google Shape;2684;p42"/>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85" name="Google Shape;2685;p42"/>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86" name="Google Shape;2686;p42"/>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87" name="Google Shape;2687;p42"/>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88" name="Google Shape;2688;p42"/>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89" name="Google Shape;2689;p42"/>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90" name="Google Shape;2690;p42"/>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91" name="Google Shape;2691;p42"/>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92" name="Google Shape;2692;p42"/>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93" name="Google Shape;2693;p42"/>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94" name="Google Shape;2694;p42"/>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95" name="Google Shape;2695;p42"/>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96" name="Google Shape;2696;p42"/>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97" name="Google Shape;2697;p42"/>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98" name="Google Shape;2698;p42"/>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699" name="Google Shape;2699;p42"/>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00" name="Google Shape;2700;p42"/>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01" name="Google Shape;2701;p42"/>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02" name="Google Shape;2702;p42"/>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03" name="Google Shape;2703;p42"/>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04" name="Google Shape;2704;p42"/>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05" name="Google Shape;2705;p42"/>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06" name="Google Shape;2706;p42"/>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07" name="Google Shape;2707;p42"/>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08" name="Google Shape;2708;p42"/>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09" name="Google Shape;2709;p42"/>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10" name="Google Shape;2710;p42"/>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11" name="Google Shape;2711;p42"/>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12" name="Google Shape;2712;p42"/>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13" name="Google Shape;2713;p42"/>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14" name="Google Shape;2714;p42"/>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15" name="Google Shape;2715;p42"/>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16" name="Google Shape;2716;p42"/>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17" name="Google Shape;2717;p42"/>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18" name="Google Shape;2718;p42"/>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19" name="Google Shape;2719;p42"/>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20" name="Google Shape;2720;p42"/>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21" name="Google Shape;2721;p42"/>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22" name="Google Shape;2722;p42"/>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23" name="Google Shape;2723;p42"/>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24" name="Google Shape;2724;p42"/>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25" name="Google Shape;2725;p42"/>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26" name="Google Shape;2726;p42"/>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27" name="Google Shape;2727;p42"/>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28" name="Google Shape;2728;p42"/>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29" name="Google Shape;2729;p42"/>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30" name="Google Shape;2730;p42"/>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31" name="Google Shape;2731;p42"/>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32" name="Google Shape;2732;p42"/>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33" name="Google Shape;2733;p42"/>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34" name="Google Shape;2734;p42"/>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35" name="Google Shape;2735;p42"/>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36" name="Google Shape;2736;p42"/>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37" name="Google Shape;2737;p42"/>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38" name="Google Shape;2738;p42"/>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39" name="Google Shape;2739;p42"/>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40" name="Google Shape;2740;p42"/>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41" name="Google Shape;2741;p42"/>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42" name="Google Shape;2742;p42"/>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43" name="Google Shape;2743;p42"/>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44" name="Google Shape;2744;p42"/>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45" name="Google Shape;2745;p42"/>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46" name="Google Shape;2746;p42"/>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47" name="Google Shape;2747;p42"/>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48" name="Google Shape;2748;p42"/>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49" name="Google Shape;2749;p42"/>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50" name="Google Shape;2750;p42"/>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51" name="Google Shape;2751;p42"/>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52" name="Google Shape;2752;p42"/>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53" name="Google Shape;2753;p42"/>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54" name="Google Shape;2754;p42"/>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55" name="Google Shape;2755;p42"/>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56" name="Google Shape;2756;p42"/>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57" name="Google Shape;2757;p42"/>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58" name="Google Shape;2758;p42"/>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59" name="Google Shape;2759;p42"/>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60" name="Google Shape;2760;p42"/>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61" name="Google Shape;2761;p42"/>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62" name="Google Shape;2762;p42"/>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63" name="Google Shape;2763;p42"/>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64" name="Google Shape;2764;p42"/>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65" name="Google Shape;2765;p42"/>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66" name="Google Shape;2766;p42"/>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67" name="Google Shape;2767;p42"/>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68" name="Google Shape;2768;p42"/>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69" name="Google Shape;2769;p42"/>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70" name="Google Shape;2770;p42"/>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71" name="Google Shape;2771;p42"/>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72" name="Google Shape;2772;p42"/>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73" name="Google Shape;2773;p42"/>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74" name="Google Shape;2774;p42"/>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75" name="Google Shape;2775;p42"/>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76" name="Google Shape;2776;p42"/>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77" name="Google Shape;2777;p42"/>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78" name="Google Shape;2778;p42"/>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79" name="Google Shape;2779;p42"/>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80" name="Google Shape;2780;p42"/>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81" name="Google Shape;2781;p42"/>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82" name="Google Shape;2782;p42"/>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83" name="Google Shape;2783;p42"/>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84" name="Google Shape;2784;p42"/>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85" name="Google Shape;2785;p42"/>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86" name="Google Shape;2786;p42"/>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87" name="Google Shape;2787;p42"/>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88" name="Google Shape;2788;p42"/>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89" name="Google Shape;2789;p42"/>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90" name="Google Shape;2790;p42"/>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91" name="Google Shape;2791;p42"/>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92" name="Google Shape;2792;p42"/>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93" name="Google Shape;2793;p42"/>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94" name="Google Shape;2794;p42"/>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95" name="Google Shape;2795;p42"/>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96" name="Google Shape;2796;p42"/>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97" name="Google Shape;2797;p42"/>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98" name="Google Shape;2798;p42"/>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799" name="Google Shape;2799;p42"/>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00" name="Google Shape;2800;p42"/>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01" name="Google Shape;2801;p42"/>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02" name="Google Shape;2802;p42"/>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03" name="Google Shape;2803;p42"/>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04" name="Google Shape;2804;p42"/>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05" name="Google Shape;2805;p42"/>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06" name="Google Shape;2806;p42"/>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07" name="Google Shape;2807;p42"/>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08" name="Google Shape;2808;p42"/>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09" name="Google Shape;2809;p42"/>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10" name="Google Shape;2810;p42"/>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11" name="Google Shape;2811;p42"/>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12" name="Google Shape;2812;p42"/>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13" name="Google Shape;2813;p42"/>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14" name="Google Shape;2814;p42"/>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15" name="Google Shape;2815;p42"/>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16" name="Google Shape;2816;p42"/>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17" name="Google Shape;2817;p42"/>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18" name="Google Shape;2818;p42"/>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19" name="Google Shape;2819;p42"/>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20" name="Google Shape;2820;p42"/>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21" name="Google Shape;2821;p42"/>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22" name="Google Shape;2822;p42"/>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23" name="Google Shape;2823;p42"/>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24" name="Google Shape;2824;p42"/>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25" name="Google Shape;2825;p42"/>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26" name="Google Shape;2826;p42"/>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27" name="Google Shape;2827;p42"/>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28" name="Google Shape;2828;p42"/>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29" name="Google Shape;2829;p42"/>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2830" name="Google Shape;2830;p42"/>
          <p:cNvGrpSpPr/>
          <p:nvPr/>
        </p:nvGrpSpPr>
        <p:grpSpPr>
          <a:xfrm flipH="1" rot="10800000">
            <a:off x="7137467" y="-3"/>
            <a:ext cx="2006538" cy="1948915"/>
            <a:chOff x="1440485" y="2216846"/>
            <a:chExt cx="2675384" cy="2598553"/>
          </a:xfrm>
        </p:grpSpPr>
        <p:sp>
          <p:nvSpPr>
            <p:cNvPr id="2831" name="Google Shape;2831;p42"/>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32" name="Google Shape;2832;p42"/>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33" name="Google Shape;2833;p42"/>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34" name="Google Shape;2834;p42"/>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35" name="Google Shape;2835;p42"/>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36" name="Google Shape;2836;p42"/>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37" name="Google Shape;2837;p42"/>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38" name="Google Shape;2838;p42"/>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39" name="Google Shape;2839;p42"/>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40" name="Google Shape;2840;p42"/>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41" name="Google Shape;2841;p42"/>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42" name="Google Shape;2842;p42"/>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43" name="Google Shape;2843;p42"/>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44" name="Google Shape;2844;p42"/>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45" name="Google Shape;2845;p42"/>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46" name="Google Shape;2846;p42"/>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47" name="Google Shape;2847;p42"/>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48" name="Google Shape;2848;p42"/>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49" name="Google Shape;2849;p42"/>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50" name="Google Shape;2850;p42"/>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51" name="Google Shape;2851;p42"/>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52" name="Google Shape;2852;p42"/>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53" name="Google Shape;2853;p42"/>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54" name="Google Shape;2854;p42"/>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55" name="Google Shape;2855;p42"/>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56" name="Google Shape;2856;p42"/>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57" name="Google Shape;2857;p42"/>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58" name="Google Shape;2858;p42"/>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59" name="Google Shape;2859;p42"/>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60" name="Google Shape;2860;p42"/>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61" name="Google Shape;2861;p42"/>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62" name="Google Shape;2862;p42"/>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63" name="Google Shape;2863;p42"/>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64" name="Google Shape;2864;p42"/>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65" name="Google Shape;2865;p42"/>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66" name="Google Shape;2866;p42"/>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67" name="Google Shape;2867;p42"/>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68" name="Google Shape;2868;p42"/>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69" name="Google Shape;2869;p42"/>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70" name="Google Shape;2870;p42"/>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71" name="Google Shape;2871;p42"/>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72" name="Google Shape;2872;p42"/>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73" name="Google Shape;2873;p42"/>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74" name="Google Shape;2874;p42"/>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75" name="Google Shape;2875;p42"/>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76" name="Google Shape;2876;p42"/>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77" name="Google Shape;2877;p42"/>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78" name="Google Shape;2878;p42"/>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79" name="Google Shape;2879;p42"/>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80" name="Google Shape;2880;p42"/>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81" name="Google Shape;2881;p42"/>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82" name="Google Shape;2882;p42"/>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83" name="Google Shape;2883;p42"/>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84" name="Google Shape;2884;p42"/>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85" name="Google Shape;2885;p42"/>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86" name="Google Shape;2886;p42"/>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87" name="Google Shape;2887;p42"/>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88" name="Google Shape;2888;p42"/>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89" name="Google Shape;2889;p42"/>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90" name="Google Shape;2890;p42"/>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91" name="Google Shape;2891;p42"/>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92" name="Google Shape;2892;p42"/>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93" name="Google Shape;2893;p42"/>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94" name="Google Shape;2894;p42"/>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95" name="Google Shape;2895;p42"/>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96" name="Google Shape;2896;p42"/>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97" name="Google Shape;2897;p42"/>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98" name="Google Shape;2898;p42"/>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899" name="Google Shape;2899;p42"/>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00" name="Google Shape;2900;p42"/>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01" name="Google Shape;2901;p42"/>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02" name="Google Shape;2902;p42"/>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03" name="Google Shape;2903;p42"/>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04" name="Google Shape;2904;p42"/>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05" name="Google Shape;2905;p42"/>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06" name="Google Shape;2906;p42"/>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07" name="Google Shape;2907;p42"/>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08" name="Google Shape;2908;p42"/>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09" name="Google Shape;2909;p42"/>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10" name="Google Shape;2910;p42"/>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11" name="Google Shape;2911;p42"/>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12" name="Google Shape;2912;p42"/>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13" name="Google Shape;2913;p42"/>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14" name="Google Shape;2914;p42"/>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15" name="Google Shape;2915;p42"/>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16" name="Google Shape;2916;p42"/>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17" name="Google Shape;2917;p42"/>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18" name="Google Shape;2918;p42"/>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19" name="Google Shape;2919;p42"/>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20" name="Google Shape;2920;p42"/>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21" name="Google Shape;2921;p42"/>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22" name="Google Shape;2922;p42"/>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23" name="Google Shape;2923;p42"/>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24" name="Google Shape;2924;p42"/>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25" name="Google Shape;2925;p42"/>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26" name="Google Shape;2926;p42"/>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27" name="Google Shape;2927;p42"/>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28" name="Google Shape;2928;p42"/>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29" name="Google Shape;2929;p42"/>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30" name="Google Shape;2930;p42"/>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31" name="Google Shape;2931;p42"/>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32" name="Google Shape;2932;p42"/>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33" name="Google Shape;2933;p42"/>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34" name="Google Shape;2934;p42"/>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35" name="Google Shape;2935;p42"/>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36" name="Google Shape;2936;p42"/>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37" name="Google Shape;2937;p42"/>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38" name="Google Shape;2938;p42"/>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39" name="Google Shape;2939;p42"/>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40" name="Google Shape;2940;p42"/>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41" name="Google Shape;2941;p42"/>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42" name="Google Shape;2942;p42"/>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43" name="Google Shape;2943;p42"/>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44" name="Google Shape;2944;p42"/>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45" name="Google Shape;2945;p42"/>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46" name="Google Shape;2946;p42"/>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47" name="Google Shape;2947;p42"/>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48" name="Google Shape;2948;p42"/>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49" name="Google Shape;2949;p42"/>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50" name="Google Shape;2950;p42"/>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51" name="Google Shape;2951;p42"/>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52" name="Google Shape;2952;p42"/>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53" name="Google Shape;2953;p42"/>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54" name="Google Shape;2954;p42"/>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55" name="Google Shape;2955;p42"/>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56" name="Google Shape;2956;p42"/>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57" name="Google Shape;2957;p42"/>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58" name="Google Shape;2958;p42"/>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59" name="Google Shape;2959;p42"/>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60" name="Google Shape;2960;p42"/>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61" name="Google Shape;2961;p42"/>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62" name="Google Shape;2962;p42"/>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63" name="Google Shape;2963;p42"/>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64" name="Google Shape;2964;p42"/>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65" name="Google Shape;2965;p42"/>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66" name="Google Shape;2966;p42"/>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67" name="Google Shape;2967;p42"/>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68" name="Google Shape;2968;p42"/>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69" name="Google Shape;2969;p42"/>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70" name="Google Shape;2970;p42"/>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71" name="Google Shape;2971;p42"/>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72" name="Google Shape;2972;p42"/>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73" name="Google Shape;2973;p42"/>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74" name="Google Shape;2974;p42"/>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75" name="Google Shape;2975;p42"/>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76" name="Google Shape;2976;p42"/>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77" name="Google Shape;2977;p42"/>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78" name="Google Shape;2978;p42"/>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79" name="Google Shape;2979;p42"/>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80" name="Google Shape;2980;p42"/>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81" name="Google Shape;2981;p42"/>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82" name="Google Shape;2982;p42"/>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83" name="Google Shape;2983;p42"/>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84" name="Google Shape;2984;p42"/>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85" name="Google Shape;2985;p42"/>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86" name="Google Shape;2986;p42"/>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87" name="Google Shape;2987;p42"/>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88" name="Google Shape;2988;p42"/>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89" name="Google Shape;2989;p42"/>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90" name="Google Shape;2990;p42"/>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91" name="Google Shape;2991;p42"/>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92" name="Google Shape;2992;p42"/>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93" name="Google Shape;2993;p42"/>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94" name="Google Shape;2994;p42"/>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95" name="Google Shape;2995;p42"/>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96" name="Google Shape;2996;p42"/>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97" name="Google Shape;2997;p42"/>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98" name="Google Shape;2998;p42"/>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2999" name="Google Shape;2999;p42"/>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00" name="Google Shape;3000;p42"/>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01" name="Google Shape;3001;p42"/>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02" name="Google Shape;3002;p42"/>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03" name="Google Shape;3003;p42"/>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04" name="Google Shape;3004;p42"/>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05" name="Google Shape;3005;p42"/>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06" name="Google Shape;3006;p42"/>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07" name="Google Shape;3007;p42"/>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08" name="Google Shape;3008;p42"/>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09" name="Google Shape;3009;p42"/>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10" name="Google Shape;3010;p42"/>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11" name="Google Shape;3011;p42"/>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12" name="Google Shape;3012;p42"/>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13" name="Google Shape;3013;p42"/>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14" name="Google Shape;3014;p42"/>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15" name="Google Shape;3015;p42"/>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16" name="Google Shape;3016;p42"/>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17" name="Google Shape;3017;p42"/>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18" name="Google Shape;3018;p42"/>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19" name="Google Shape;3019;p42"/>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20" name="Google Shape;3020;p42"/>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21" name="Google Shape;3021;p42"/>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22" name="Google Shape;3022;p42"/>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23" name="Google Shape;3023;p42"/>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24" name="Google Shape;3024;p42"/>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25" name="Google Shape;3025;p42"/>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26" name="Google Shape;3026;p42"/>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3027" name="Google Shape;3027;p42"/>
          <p:cNvSpPr/>
          <p:nvPr/>
        </p:nvSpPr>
        <p:spPr>
          <a:xfrm rot="-163708">
            <a:off x="329079" y="565581"/>
            <a:ext cx="7209673" cy="4012553"/>
          </a:xfrm>
          <a:prstGeom prst="rect">
            <a:avLst/>
          </a:prstGeom>
          <a:solidFill>
            <a:srgbClr val="33CC66"/>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3028" name="Google Shape;3028;p42"/>
          <p:cNvSpPr/>
          <p:nvPr/>
        </p:nvSpPr>
        <p:spPr>
          <a:xfrm>
            <a:off x="498056" y="659588"/>
            <a:ext cx="6871800" cy="38244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3029" name="Google Shape;3029;p42"/>
          <p:cNvSpPr txBox="1"/>
          <p:nvPr>
            <p:ph type="title"/>
          </p:nvPr>
        </p:nvSpPr>
        <p:spPr>
          <a:xfrm>
            <a:off x="1049119" y="1142513"/>
            <a:ext cx="5251800" cy="5727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030" name="Google Shape;3030;p42"/>
          <p:cNvSpPr txBox="1"/>
          <p:nvPr>
            <p:ph idx="1" type="body"/>
          </p:nvPr>
        </p:nvSpPr>
        <p:spPr>
          <a:xfrm>
            <a:off x="1049119" y="1871662"/>
            <a:ext cx="5251800" cy="22101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311150" lvl="1" marL="914400">
              <a:spcBef>
                <a:spcPts val="0"/>
              </a:spcBef>
              <a:spcAft>
                <a:spcPts val="0"/>
              </a:spcAft>
              <a:buSzPts val="1300"/>
              <a:buChar char="○"/>
              <a:defRPr/>
            </a:lvl2pPr>
            <a:lvl3pPr indent="-311150" lvl="2" marL="1371600">
              <a:spcBef>
                <a:spcPts val="0"/>
              </a:spcBef>
              <a:spcAft>
                <a:spcPts val="0"/>
              </a:spcAft>
              <a:buSzPts val="1300"/>
              <a:buChar char="■"/>
              <a:defRPr/>
            </a:lvl3pPr>
            <a:lvl4pPr indent="-311150" lvl="3" marL="1828800">
              <a:spcBef>
                <a:spcPts val="0"/>
              </a:spcBef>
              <a:spcAft>
                <a:spcPts val="0"/>
              </a:spcAft>
              <a:buSzPts val="1300"/>
              <a:buChar char="●"/>
              <a:defRPr/>
            </a:lvl4pPr>
            <a:lvl5pPr indent="-311150" lvl="4" marL="2286000">
              <a:spcBef>
                <a:spcPts val="0"/>
              </a:spcBef>
              <a:spcAft>
                <a:spcPts val="0"/>
              </a:spcAft>
              <a:buSzPts val="1300"/>
              <a:buChar char="○"/>
              <a:defRPr/>
            </a:lvl5pPr>
            <a:lvl6pPr indent="-311150" lvl="5" marL="2743200">
              <a:spcBef>
                <a:spcPts val="0"/>
              </a:spcBef>
              <a:spcAft>
                <a:spcPts val="0"/>
              </a:spcAft>
              <a:buSzPts val="1300"/>
              <a:buChar char="■"/>
              <a:defRPr/>
            </a:lvl6pPr>
            <a:lvl7pPr indent="-311150" lvl="6" marL="3200400">
              <a:spcBef>
                <a:spcPts val="0"/>
              </a:spcBef>
              <a:spcAft>
                <a:spcPts val="0"/>
              </a:spcAft>
              <a:buSzPts val="1300"/>
              <a:buChar char="●"/>
              <a:defRPr/>
            </a:lvl7pPr>
            <a:lvl8pPr indent="-311150" lvl="7" marL="3657600">
              <a:spcBef>
                <a:spcPts val="0"/>
              </a:spcBef>
              <a:spcAft>
                <a:spcPts val="0"/>
              </a:spcAft>
              <a:buSzPts val="1300"/>
              <a:buChar char="○"/>
              <a:defRPr/>
            </a:lvl8pPr>
            <a:lvl9pPr indent="-311150" lvl="8" marL="4114800">
              <a:spcBef>
                <a:spcPts val="0"/>
              </a:spcBef>
              <a:spcAft>
                <a:spcPts val="0"/>
              </a:spcAft>
              <a:buSzPts val="1300"/>
              <a:buChar char="■"/>
              <a:defRPr/>
            </a:lvl9pPr>
          </a:lstStyle>
          <a:p/>
        </p:txBody>
      </p:sp>
      <p:sp>
        <p:nvSpPr>
          <p:cNvPr id="3031" name="Google Shape;3031;p4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x boxes">
  <p:cSld name="CUSTOM">
    <p:bg>
      <p:bgPr>
        <a:solidFill>
          <a:srgbClr val="33CC66"/>
        </a:solidFill>
      </p:bgPr>
    </p:bg>
    <p:spTree>
      <p:nvGrpSpPr>
        <p:cNvPr id="3032" name="Shape 3032"/>
        <p:cNvGrpSpPr/>
        <p:nvPr/>
      </p:nvGrpSpPr>
      <p:grpSpPr>
        <a:xfrm>
          <a:off x="0" y="0"/>
          <a:ext cx="0" cy="0"/>
          <a:chOff x="0" y="0"/>
          <a:chExt cx="0" cy="0"/>
        </a:xfrm>
      </p:grpSpPr>
      <p:grpSp>
        <p:nvGrpSpPr>
          <p:cNvPr id="3033" name="Google Shape;3033;p43"/>
          <p:cNvGrpSpPr/>
          <p:nvPr/>
        </p:nvGrpSpPr>
        <p:grpSpPr>
          <a:xfrm>
            <a:off x="-2" y="-3"/>
            <a:ext cx="2006538" cy="1948915"/>
            <a:chOff x="1440485" y="2216846"/>
            <a:chExt cx="2675384" cy="2598553"/>
          </a:xfrm>
        </p:grpSpPr>
        <p:sp>
          <p:nvSpPr>
            <p:cNvPr id="3034" name="Google Shape;3034;p43"/>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35" name="Google Shape;3035;p43"/>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36" name="Google Shape;3036;p43"/>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37" name="Google Shape;3037;p43"/>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38" name="Google Shape;3038;p43"/>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39" name="Google Shape;3039;p43"/>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40" name="Google Shape;3040;p43"/>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41" name="Google Shape;3041;p43"/>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42" name="Google Shape;3042;p43"/>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43" name="Google Shape;3043;p43"/>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44" name="Google Shape;3044;p43"/>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45" name="Google Shape;3045;p43"/>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46" name="Google Shape;3046;p43"/>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47" name="Google Shape;3047;p43"/>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48" name="Google Shape;3048;p43"/>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49" name="Google Shape;3049;p43"/>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50" name="Google Shape;3050;p43"/>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51" name="Google Shape;3051;p43"/>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52" name="Google Shape;3052;p43"/>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53" name="Google Shape;3053;p43"/>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54" name="Google Shape;3054;p43"/>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55" name="Google Shape;3055;p43"/>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56" name="Google Shape;3056;p43"/>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57" name="Google Shape;3057;p43"/>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58" name="Google Shape;3058;p43"/>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59" name="Google Shape;3059;p43"/>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60" name="Google Shape;3060;p43"/>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61" name="Google Shape;3061;p43"/>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62" name="Google Shape;3062;p43"/>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63" name="Google Shape;3063;p43"/>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64" name="Google Shape;3064;p43"/>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65" name="Google Shape;3065;p43"/>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66" name="Google Shape;3066;p43"/>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67" name="Google Shape;3067;p43"/>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68" name="Google Shape;3068;p43"/>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69" name="Google Shape;3069;p43"/>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70" name="Google Shape;3070;p43"/>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71" name="Google Shape;3071;p43"/>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72" name="Google Shape;3072;p43"/>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73" name="Google Shape;3073;p43"/>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74" name="Google Shape;3074;p43"/>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75" name="Google Shape;3075;p43"/>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76" name="Google Shape;3076;p43"/>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77" name="Google Shape;3077;p43"/>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78" name="Google Shape;3078;p43"/>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79" name="Google Shape;3079;p43"/>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80" name="Google Shape;3080;p43"/>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81" name="Google Shape;3081;p43"/>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82" name="Google Shape;3082;p43"/>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83" name="Google Shape;3083;p43"/>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84" name="Google Shape;3084;p43"/>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85" name="Google Shape;3085;p43"/>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86" name="Google Shape;3086;p43"/>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87" name="Google Shape;3087;p43"/>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88" name="Google Shape;3088;p43"/>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89" name="Google Shape;3089;p43"/>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90" name="Google Shape;3090;p43"/>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91" name="Google Shape;3091;p43"/>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92" name="Google Shape;3092;p43"/>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93" name="Google Shape;3093;p43"/>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94" name="Google Shape;3094;p43"/>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95" name="Google Shape;3095;p43"/>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96" name="Google Shape;3096;p43"/>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97" name="Google Shape;3097;p43"/>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98" name="Google Shape;3098;p43"/>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099" name="Google Shape;3099;p43"/>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00" name="Google Shape;3100;p43"/>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01" name="Google Shape;3101;p43"/>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02" name="Google Shape;3102;p43"/>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03" name="Google Shape;3103;p43"/>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04" name="Google Shape;3104;p43"/>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05" name="Google Shape;3105;p43"/>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06" name="Google Shape;3106;p43"/>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07" name="Google Shape;3107;p43"/>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08" name="Google Shape;3108;p43"/>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09" name="Google Shape;3109;p43"/>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10" name="Google Shape;3110;p43"/>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11" name="Google Shape;3111;p43"/>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12" name="Google Shape;3112;p43"/>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13" name="Google Shape;3113;p43"/>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14" name="Google Shape;3114;p43"/>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15" name="Google Shape;3115;p43"/>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16" name="Google Shape;3116;p43"/>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17" name="Google Shape;3117;p43"/>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18" name="Google Shape;3118;p43"/>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19" name="Google Shape;3119;p43"/>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20" name="Google Shape;3120;p43"/>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21" name="Google Shape;3121;p43"/>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22" name="Google Shape;3122;p43"/>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23" name="Google Shape;3123;p43"/>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24" name="Google Shape;3124;p43"/>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25" name="Google Shape;3125;p43"/>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26" name="Google Shape;3126;p43"/>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27" name="Google Shape;3127;p43"/>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28" name="Google Shape;3128;p43"/>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29" name="Google Shape;3129;p43"/>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30" name="Google Shape;3130;p43"/>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31" name="Google Shape;3131;p43"/>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32" name="Google Shape;3132;p43"/>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33" name="Google Shape;3133;p43"/>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34" name="Google Shape;3134;p43"/>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35" name="Google Shape;3135;p43"/>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36" name="Google Shape;3136;p43"/>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37" name="Google Shape;3137;p43"/>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38" name="Google Shape;3138;p43"/>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39" name="Google Shape;3139;p43"/>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40" name="Google Shape;3140;p43"/>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41" name="Google Shape;3141;p43"/>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42" name="Google Shape;3142;p43"/>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43" name="Google Shape;3143;p43"/>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44" name="Google Shape;3144;p43"/>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45" name="Google Shape;3145;p43"/>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46" name="Google Shape;3146;p43"/>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47" name="Google Shape;3147;p43"/>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48" name="Google Shape;3148;p43"/>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49" name="Google Shape;3149;p43"/>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50" name="Google Shape;3150;p43"/>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51" name="Google Shape;3151;p43"/>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52" name="Google Shape;3152;p43"/>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53" name="Google Shape;3153;p43"/>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54" name="Google Shape;3154;p43"/>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55" name="Google Shape;3155;p43"/>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56" name="Google Shape;3156;p43"/>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57" name="Google Shape;3157;p43"/>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58" name="Google Shape;3158;p43"/>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59" name="Google Shape;3159;p43"/>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60" name="Google Shape;3160;p43"/>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61" name="Google Shape;3161;p43"/>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62" name="Google Shape;3162;p43"/>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63" name="Google Shape;3163;p43"/>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64" name="Google Shape;3164;p43"/>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65" name="Google Shape;3165;p43"/>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66" name="Google Shape;3166;p43"/>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67" name="Google Shape;3167;p43"/>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68" name="Google Shape;3168;p43"/>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69" name="Google Shape;3169;p43"/>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70" name="Google Shape;3170;p43"/>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71" name="Google Shape;3171;p43"/>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72" name="Google Shape;3172;p43"/>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73" name="Google Shape;3173;p43"/>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74" name="Google Shape;3174;p43"/>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75" name="Google Shape;3175;p43"/>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76" name="Google Shape;3176;p43"/>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77" name="Google Shape;3177;p43"/>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78" name="Google Shape;3178;p43"/>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79" name="Google Shape;3179;p43"/>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80" name="Google Shape;3180;p43"/>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81" name="Google Shape;3181;p43"/>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82" name="Google Shape;3182;p43"/>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83" name="Google Shape;3183;p43"/>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84" name="Google Shape;3184;p43"/>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85" name="Google Shape;3185;p43"/>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86" name="Google Shape;3186;p43"/>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87" name="Google Shape;3187;p43"/>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88" name="Google Shape;3188;p43"/>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89" name="Google Shape;3189;p43"/>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90" name="Google Shape;3190;p43"/>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91" name="Google Shape;3191;p43"/>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92" name="Google Shape;3192;p43"/>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93" name="Google Shape;3193;p43"/>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94" name="Google Shape;3194;p43"/>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95" name="Google Shape;3195;p43"/>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96" name="Google Shape;3196;p43"/>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97" name="Google Shape;3197;p43"/>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98" name="Google Shape;3198;p43"/>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199" name="Google Shape;3199;p43"/>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00" name="Google Shape;3200;p43"/>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01" name="Google Shape;3201;p43"/>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02" name="Google Shape;3202;p43"/>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03" name="Google Shape;3203;p43"/>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04" name="Google Shape;3204;p43"/>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05" name="Google Shape;3205;p43"/>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06" name="Google Shape;3206;p43"/>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07" name="Google Shape;3207;p43"/>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08" name="Google Shape;3208;p43"/>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09" name="Google Shape;3209;p43"/>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10" name="Google Shape;3210;p43"/>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11" name="Google Shape;3211;p43"/>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12" name="Google Shape;3212;p43"/>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13" name="Google Shape;3213;p43"/>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14" name="Google Shape;3214;p43"/>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15" name="Google Shape;3215;p43"/>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16" name="Google Shape;3216;p43"/>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17" name="Google Shape;3217;p43"/>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18" name="Google Shape;3218;p43"/>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19" name="Google Shape;3219;p43"/>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20" name="Google Shape;3220;p43"/>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21" name="Google Shape;3221;p43"/>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22" name="Google Shape;3222;p43"/>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23" name="Google Shape;3223;p43"/>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24" name="Google Shape;3224;p43"/>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25" name="Google Shape;3225;p43"/>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26" name="Google Shape;3226;p43"/>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27" name="Google Shape;3227;p43"/>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28" name="Google Shape;3228;p43"/>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29" name="Google Shape;3229;p43"/>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3230" name="Google Shape;3230;p43"/>
          <p:cNvGrpSpPr/>
          <p:nvPr/>
        </p:nvGrpSpPr>
        <p:grpSpPr>
          <a:xfrm>
            <a:off x="7137467" y="3194585"/>
            <a:ext cx="2006538" cy="1948915"/>
            <a:chOff x="1440485" y="2216846"/>
            <a:chExt cx="2675384" cy="2598553"/>
          </a:xfrm>
        </p:grpSpPr>
        <p:sp>
          <p:nvSpPr>
            <p:cNvPr id="3231" name="Google Shape;3231;p43"/>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32" name="Google Shape;3232;p43"/>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33" name="Google Shape;3233;p43"/>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34" name="Google Shape;3234;p43"/>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35" name="Google Shape;3235;p43"/>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36" name="Google Shape;3236;p43"/>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37" name="Google Shape;3237;p43"/>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38" name="Google Shape;3238;p43"/>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39" name="Google Shape;3239;p43"/>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40" name="Google Shape;3240;p43"/>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41" name="Google Shape;3241;p43"/>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42" name="Google Shape;3242;p43"/>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43" name="Google Shape;3243;p43"/>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44" name="Google Shape;3244;p43"/>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45" name="Google Shape;3245;p43"/>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46" name="Google Shape;3246;p43"/>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47" name="Google Shape;3247;p43"/>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48" name="Google Shape;3248;p43"/>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49" name="Google Shape;3249;p43"/>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50" name="Google Shape;3250;p43"/>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51" name="Google Shape;3251;p43"/>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52" name="Google Shape;3252;p43"/>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53" name="Google Shape;3253;p43"/>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54" name="Google Shape;3254;p43"/>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55" name="Google Shape;3255;p43"/>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56" name="Google Shape;3256;p43"/>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57" name="Google Shape;3257;p43"/>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58" name="Google Shape;3258;p43"/>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59" name="Google Shape;3259;p43"/>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60" name="Google Shape;3260;p43"/>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61" name="Google Shape;3261;p43"/>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62" name="Google Shape;3262;p43"/>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63" name="Google Shape;3263;p43"/>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64" name="Google Shape;3264;p43"/>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65" name="Google Shape;3265;p43"/>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66" name="Google Shape;3266;p43"/>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67" name="Google Shape;3267;p43"/>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68" name="Google Shape;3268;p43"/>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69" name="Google Shape;3269;p43"/>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70" name="Google Shape;3270;p43"/>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71" name="Google Shape;3271;p43"/>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72" name="Google Shape;3272;p43"/>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73" name="Google Shape;3273;p43"/>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74" name="Google Shape;3274;p43"/>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75" name="Google Shape;3275;p43"/>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76" name="Google Shape;3276;p43"/>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77" name="Google Shape;3277;p43"/>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78" name="Google Shape;3278;p43"/>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79" name="Google Shape;3279;p43"/>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80" name="Google Shape;3280;p43"/>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81" name="Google Shape;3281;p43"/>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82" name="Google Shape;3282;p43"/>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83" name="Google Shape;3283;p43"/>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84" name="Google Shape;3284;p43"/>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85" name="Google Shape;3285;p43"/>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86" name="Google Shape;3286;p43"/>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87" name="Google Shape;3287;p43"/>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88" name="Google Shape;3288;p43"/>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89" name="Google Shape;3289;p43"/>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90" name="Google Shape;3290;p43"/>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91" name="Google Shape;3291;p43"/>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92" name="Google Shape;3292;p43"/>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93" name="Google Shape;3293;p43"/>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94" name="Google Shape;3294;p43"/>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95" name="Google Shape;3295;p43"/>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96" name="Google Shape;3296;p43"/>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97" name="Google Shape;3297;p43"/>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98" name="Google Shape;3298;p43"/>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299" name="Google Shape;3299;p43"/>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00" name="Google Shape;3300;p43"/>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01" name="Google Shape;3301;p43"/>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02" name="Google Shape;3302;p43"/>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03" name="Google Shape;3303;p43"/>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04" name="Google Shape;3304;p43"/>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05" name="Google Shape;3305;p43"/>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06" name="Google Shape;3306;p43"/>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07" name="Google Shape;3307;p43"/>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08" name="Google Shape;3308;p43"/>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09" name="Google Shape;3309;p43"/>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10" name="Google Shape;3310;p43"/>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11" name="Google Shape;3311;p43"/>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12" name="Google Shape;3312;p43"/>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13" name="Google Shape;3313;p43"/>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14" name="Google Shape;3314;p43"/>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15" name="Google Shape;3315;p43"/>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16" name="Google Shape;3316;p43"/>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17" name="Google Shape;3317;p43"/>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18" name="Google Shape;3318;p43"/>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19" name="Google Shape;3319;p43"/>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20" name="Google Shape;3320;p43"/>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21" name="Google Shape;3321;p43"/>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22" name="Google Shape;3322;p43"/>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23" name="Google Shape;3323;p43"/>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24" name="Google Shape;3324;p43"/>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25" name="Google Shape;3325;p43"/>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26" name="Google Shape;3326;p43"/>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27" name="Google Shape;3327;p43"/>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28" name="Google Shape;3328;p43"/>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29" name="Google Shape;3329;p43"/>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30" name="Google Shape;3330;p43"/>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31" name="Google Shape;3331;p43"/>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32" name="Google Shape;3332;p43"/>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33" name="Google Shape;3333;p43"/>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34" name="Google Shape;3334;p43"/>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35" name="Google Shape;3335;p43"/>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36" name="Google Shape;3336;p43"/>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37" name="Google Shape;3337;p43"/>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38" name="Google Shape;3338;p43"/>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39" name="Google Shape;3339;p43"/>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40" name="Google Shape;3340;p43"/>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41" name="Google Shape;3341;p43"/>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42" name="Google Shape;3342;p43"/>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43" name="Google Shape;3343;p43"/>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44" name="Google Shape;3344;p43"/>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45" name="Google Shape;3345;p43"/>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46" name="Google Shape;3346;p43"/>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47" name="Google Shape;3347;p43"/>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48" name="Google Shape;3348;p43"/>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49" name="Google Shape;3349;p43"/>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50" name="Google Shape;3350;p43"/>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51" name="Google Shape;3351;p43"/>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52" name="Google Shape;3352;p43"/>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53" name="Google Shape;3353;p43"/>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54" name="Google Shape;3354;p43"/>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55" name="Google Shape;3355;p43"/>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56" name="Google Shape;3356;p43"/>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57" name="Google Shape;3357;p43"/>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58" name="Google Shape;3358;p43"/>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59" name="Google Shape;3359;p43"/>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60" name="Google Shape;3360;p43"/>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61" name="Google Shape;3361;p43"/>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62" name="Google Shape;3362;p43"/>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63" name="Google Shape;3363;p43"/>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64" name="Google Shape;3364;p43"/>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65" name="Google Shape;3365;p43"/>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66" name="Google Shape;3366;p43"/>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67" name="Google Shape;3367;p43"/>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68" name="Google Shape;3368;p43"/>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69" name="Google Shape;3369;p43"/>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70" name="Google Shape;3370;p43"/>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71" name="Google Shape;3371;p43"/>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72" name="Google Shape;3372;p43"/>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73" name="Google Shape;3373;p43"/>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74" name="Google Shape;3374;p43"/>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75" name="Google Shape;3375;p43"/>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76" name="Google Shape;3376;p43"/>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77" name="Google Shape;3377;p43"/>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78" name="Google Shape;3378;p43"/>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79" name="Google Shape;3379;p43"/>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80" name="Google Shape;3380;p43"/>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81" name="Google Shape;3381;p43"/>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82" name="Google Shape;3382;p43"/>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83" name="Google Shape;3383;p43"/>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84" name="Google Shape;3384;p43"/>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85" name="Google Shape;3385;p43"/>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86" name="Google Shape;3386;p43"/>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87" name="Google Shape;3387;p43"/>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88" name="Google Shape;3388;p43"/>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89" name="Google Shape;3389;p43"/>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90" name="Google Shape;3390;p43"/>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91" name="Google Shape;3391;p43"/>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92" name="Google Shape;3392;p43"/>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93" name="Google Shape;3393;p43"/>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94" name="Google Shape;3394;p43"/>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95" name="Google Shape;3395;p43"/>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96" name="Google Shape;3396;p43"/>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97" name="Google Shape;3397;p43"/>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98" name="Google Shape;3398;p43"/>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399" name="Google Shape;3399;p43"/>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00" name="Google Shape;3400;p43"/>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01" name="Google Shape;3401;p43"/>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02" name="Google Shape;3402;p43"/>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03" name="Google Shape;3403;p43"/>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04" name="Google Shape;3404;p43"/>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05" name="Google Shape;3405;p43"/>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06" name="Google Shape;3406;p43"/>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07" name="Google Shape;3407;p43"/>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08" name="Google Shape;3408;p43"/>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09" name="Google Shape;3409;p43"/>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10" name="Google Shape;3410;p43"/>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11" name="Google Shape;3411;p43"/>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12" name="Google Shape;3412;p43"/>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13" name="Google Shape;3413;p43"/>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14" name="Google Shape;3414;p43"/>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15" name="Google Shape;3415;p43"/>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16" name="Google Shape;3416;p43"/>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17" name="Google Shape;3417;p43"/>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18" name="Google Shape;3418;p43"/>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19" name="Google Shape;3419;p43"/>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20" name="Google Shape;3420;p43"/>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21" name="Google Shape;3421;p43"/>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22" name="Google Shape;3422;p43"/>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23" name="Google Shape;3423;p43"/>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24" name="Google Shape;3424;p43"/>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25" name="Google Shape;3425;p43"/>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26" name="Google Shape;3426;p43"/>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3427" name="Google Shape;3427;p43"/>
          <p:cNvSpPr/>
          <p:nvPr/>
        </p:nvSpPr>
        <p:spPr>
          <a:xfrm rot="-163687">
            <a:off x="638565" y="433801"/>
            <a:ext cx="7683308" cy="4275955"/>
          </a:xfrm>
          <a:prstGeom prst="rect">
            <a:avLst/>
          </a:prstGeom>
          <a:solidFill>
            <a:schemeClr val="accent4"/>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3428" name="Google Shape;3428;p43"/>
          <p:cNvSpPr/>
          <p:nvPr/>
        </p:nvSpPr>
        <p:spPr>
          <a:xfrm>
            <a:off x="920869" y="590962"/>
            <a:ext cx="7118700" cy="39615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grpSp>
        <p:nvGrpSpPr>
          <p:cNvPr id="3429" name="Google Shape;3429;p43"/>
          <p:cNvGrpSpPr/>
          <p:nvPr/>
        </p:nvGrpSpPr>
        <p:grpSpPr>
          <a:xfrm flipH="1" rot="-990396">
            <a:off x="419658" y="244426"/>
            <a:ext cx="803951" cy="1268652"/>
            <a:chOff x="2953150" y="1639060"/>
            <a:chExt cx="887426" cy="1400376"/>
          </a:xfrm>
        </p:grpSpPr>
        <p:sp>
          <p:nvSpPr>
            <p:cNvPr id="3430" name="Google Shape;3430;p43"/>
            <p:cNvSpPr/>
            <p:nvPr/>
          </p:nvSpPr>
          <p:spPr>
            <a:xfrm>
              <a:off x="2972702" y="1671249"/>
              <a:ext cx="856192" cy="1101420"/>
            </a:xfrm>
            <a:custGeom>
              <a:rect b="b" l="l" r="r" t="t"/>
              <a:pathLst>
                <a:path extrusionOk="0" h="1101420" w="856192">
                  <a:moveTo>
                    <a:pt x="537404" y="1103165"/>
                  </a:moveTo>
                  <a:lnTo>
                    <a:pt x="590095" y="867932"/>
                  </a:lnTo>
                  <a:cubicBezTo>
                    <a:pt x="590095" y="867932"/>
                    <a:pt x="961264" y="648362"/>
                    <a:pt x="831715" y="270048"/>
                  </a:cubicBezTo>
                  <a:cubicBezTo>
                    <a:pt x="749053" y="28654"/>
                    <a:pt x="325590" y="-159471"/>
                    <a:pt x="68028" y="208933"/>
                  </a:cubicBezTo>
                  <a:cubicBezTo>
                    <a:pt x="-35580" y="357127"/>
                    <a:pt x="-1098" y="543317"/>
                    <a:pt x="71845" y="665590"/>
                  </a:cubicBezTo>
                  <a:cubicBezTo>
                    <a:pt x="133114" y="768295"/>
                    <a:pt x="253809" y="832721"/>
                    <a:pt x="253809" y="832721"/>
                  </a:cubicBezTo>
                  <a:lnTo>
                    <a:pt x="297881" y="1089506"/>
                  </a:lnTo>
                  <a:lnTo>
                    <a:pt x="537404" y="1103165"/>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31" name="Google Shape;3431;p43"/>
            <p:cNvSpPr/>
            <p:nvPr/>
          </p:nvSpPr>
          <p:spPr>
            <a:xfrm>
              <a:off x="2953150" y="1639060"/>
              <a:ext cx="887426" cy="1132257"/>
            </a:xfrm>
            <a:custGeom>
              <a:rect b="b" l="l" r="r" t="t"/>
              <a:pathLst>
                <a:path extrusionOk="0" h="1132257" w="887426">
                  <a:moveTo>
                    <a:pt x="469619" y="2524"/>
                  </a:moveTo>
                  <a:cubicBezTo>
                    <a:pt x="490989" y="3836"/>
                    <a:pt x="512659" y="7091"/>
                    <a:pt x="534231" y="11616"/>
                  </a:cubicBezTo>
                  <a:cubicBezTo>
                    <a:pt x="685619" y="43402"/>
                    <a:pt x="817831" y="152779"/>
                    <a:pt x="861604" y="280598"/>
                  </a:cubicBezTo>
                  <a:cubicBezTo>
                    <a:pt x="927325" y="472524"/>
                    <a:pt x="876278" y="640412"/>
                    <a:pt x="751523" y="779312"/>
                  </a:cubicBezTo>
                  <a:cubicBezTo>
                    <a:pt x="721417" y="812830"/>
                    <a:pt x="689003" y="841738"/>
                    <a:pt x="656756" y="866419"/>
                  </a:cubicBezTo>
                  <a:cubicBezTo>
                    <a:pt x="645446" y="875078"/>
                    <a:pt x="635119" y="882608"/>
                    <a:pt x="625646" y="888915"/>
                  </a:cubicBezTo>
                  <a:cubicBezTo>
                    <a:pt x="622610" y="890939"/>
                    <a:pt x="621064" y="891404"/>
                    <a:pt x="618947" y="892744"/>
                  </a:cubicBezTo>
                  <a:lnTo>
                    <a:pt x="567734" y="1121998"/>
                  </a:lnTo>
                  <a:cubicBezTo>
                    <a:pt x="566094" y="1129317"/>
                    <a:pt x="559423" y="1134393"/>
                    <a:pt x="551942" y="1133964"/>
                  </a:cubicBezTo>
                  <a:cubicBezTo>
                    <a:pt x="544457" y="1133539"/>
                    <a:pt x="320122" y="1120990"/>
                    <a:pt x="312633" y="1120565"/>
                  </a:cubicBezTo>
                  <a:cubicBezTo>
                    <a:pt x="305516" y="1120156"/>
                    <a:pt x="299484" y="1114671"/>
                    <a:pt x="298274" y="1107643"/>
                  </a:cubicBezTo>
                  <a:lnTo>
                    <a:pt x="255202" y="858283"/>
                  </a:lnTo>
                  <a:cubicBezTo>
                    <a:pt x="254000" y="857594"/>
                    <a:pt x="253789" y="857230"/>
                    <a:pt x="252328" y="856368"/>
                  </a:cubicBezTo>
                  <a:cubicBezTo>
                    <a:pt x="244693" y="851870"/>
                    <a:pt x="236087" y="846628"/>
                    <a:pt x="226962" y="840576"/>
                  </a:cubicBezTo>
                  <a:cubicBezTo>
                    <a:pt x="200921" y="823303"/>
                    <a:pt x="174741" y="803216"/>
                    <a:pt x="150384" y="780749"/>
                  </a:cubicBezTo>
                  <a:cubicBezTo>
                    <a:pt x="119407" y="752173"/>
                    <a:pt x="93653" y="721322"/>
                    <a:pt x="74283" y="688856"/>
                  </a:cubicBezTo>
                  <a:cubicBezTo>
                    <a:pt x="-14497" y="540031"/>
                    <a:pt x="-25722" y="354242"/>
                    <a:pt x="70935" y="215986"/>
                  </a:cubicBezTo>
                  <a:cubicBezTo>
                    <a:pt x="177433" y="63659"/>
                    <a:pt x="320025" y="-6645"/>
                    <a:pt x="469619" y="2524"/>
                  </a:cubicBezTo>
                  <a:close/>
                  <a:moveTo>
                    <a:pt x="467704" y="33157"/>
                  </a:moveTo>
                  <a:cubicBezTo>
                    <a:pt x="328603" y="24603"/>
                    <a:pt x="196156" y="89705"/>
                    <a:pt x="95823" y="233215"/>
                  </a:cubicBezTo>
                  <a:cubicBezTo>
                    <a:pt x="6817" y="360525"/>
                    <a:pt x="17520" y="534258"/>
                    <a:pt x="100608" y="673538"/>
                  </a:cubicBezTo>
                  <a:cubicBezTo>
                    <a:pt x="118335" y="703251"/>
                    <a:pt x="142490" y="731544"/>
                    <a:pt x="171442" y="758253"/>
                  </a:cubicBezTo>
                  <a:cubicBezTo>
                    <a:pt x="194508" y="779530"/>
                    <a:pt x="218951" y="798301"/>
                    <a:pt x="243713" y="814729"/>
                  </a:cubicBezTo>
                  <a:cubicBezTo>
                    <a:pt x="252372" y="820473"/>
                    <a:pt x="260465" y="825813"/>
                    <a:pt x="267646" y="830047"/>
                  </a:cubicBezTo>
                  <a:cubicBezTo>
                    <a:pt x="271900" y="832553"/>
                    <a:pt x="274750" y="834026"/>
                    <a:pt x="276260" y="834832"/>
                  </a:cubicBezTo>
                  <a:cubicBezTo>
                    <a:pt x="280434" y="837058"/>
                    <a:pt x="283595" y="841179"/>
                    <a:pt x="284397" y="845838"/>
                  </a:cubicBezTo>
                  <a:lnTo>
                    <a:pt x="326514" y="1090410"/>
                  </a:lnTo>
                  <a:cubicBezTo>
                    <a:pt x="352292" y="1091880"/>
                    <a:pt x="514424" y="1100867"/>
                    <a:pt x="540931" y="1102376"/>
                  </a:cubicBezTo>
                  <a:lnTo>
                    <a:pt x="590707" y="880300"/>
                  </a:lnTo>
                  <a:cubicBezTo>
                    <a:pt x="591630" y="876175"/>
                    <a:pt x="594253" y="872402"/>
                    <a:pt x="597888" y="870249"/>
                  </a:cubicBezTo>
                  <a:cubicBezTo>
                    <a:pt x="599758" y="869140"/>
                    <a:pt x="603130" y="867071"/>
                    <a:pt x="608417" y="863549"/>
                  </a:cubicBezTo>
                  <a:cubicBezTo>
                    <a:pt x="617339" y="857602"/>
                    <a:pt x="627330" y="850251"/>
                    <a:pt x="638090" y="842013"/>
                  </a:cubicBezTo>
                  <a:cubicBezTo>
                    <a:pt x="668909" y="818420"/>
                    <a:pt x="699796" y="790747"/>
                    <a:pt x="728550" y="758731"/>
                  </a:cubicBezTo>
                  <a:cubicBezTo>
                    <a:pt x="846488" y="627426"/>
                    <a:pt x="894596" y="470860"/>
                    <a:pt x="832886" y="290650"/>
                  </a:cubicBezTo>
                  <a:cubicBezTo>
                    <a:pt x="792745" y="173420"/>
                    <a:pt x="669176" y="70930"/>
                    <a:pt x="528009" y="41293"/>
                  </a:cubicBezTo>
                  <a:cubicBezTo>
                    <a:pt x="507935" y="37079"/>
                    <a:pt x="487577" y="34379"/>
                    <a:pt x="467704" y="3315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32" name="Google Shape;3432;p43"/>
            <p:cNvSpPr/>
            <p:nvPr/>
          </p:nvSpPr>
          <p:spPr>
            <a:xfrm>
              <a:off x="3344029" y="1987389"/>
              <a:ext cx="72575" cy="733164"/>
            </a:xfrm>
            <a:custGeom>
              <a:rect b="b" l="l" r="r" t="t"/>
              <a:pathLst>
                <a:path extrusionOk="0" h="733164" w="72575">
                  <a:moveTo>
                    <a:pt x="75525" y="4438"/>
                  </a:moveTo>
                  <a:lnTo>
                    <a:pt x="29522" y="1848"/>
                  </a:lnTo>
                  <a:lnTo>
                    <a:pt x="2950" y="733171"/>
                  </a:lnTo>
                  <a:lnTo>
                    <a:pt x="53159" y="735012"/>
                  </a:lnTo>
                  <a:lnTo>
                    <a:pt x="75525" y="4438"/>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33" name="Google Shape;3433;p43"/>
            <p:cNvSpPr/>
            <p:nvPr/>
          </p:nvSpPr>
          <p:spPr>
            <a:xfrm>
              <a:off x="3336932" y="1974741"/>
              <a:ext cx="88075" cy="748088"/>
            </a:xfrm>
            <a:custGeom>
              <a:rect b="b" l="l" r="r" t="t"/>
              <a:pathLst>
                <a:path extrusionOk="0" h="748088" w="88075">
                  <a:moveTo>
                    <a:pt x="37895" y="1857"/>
                  </a:moveTo>
                  <a:lnTo>
                    <a:pt x="83841" y="4249"/>
                  </a:lnTo>
                  <a:cubicBezTo>
                    <a:pt x="87990" y="4484"/>
                    <a:pt x="91152" y="7755"/>
                    <a:pt x="91022" y="11904"/>
                  </a:cubicBezTo>
                  <a:cubicBezTo>
                    <a:pt x="90322" y="34736"/>
                    <a:pt x="69227" y="719918"/>
                    <a:pt x="68527" y="742749"/>
                  </a:cubicBezTo>
                  <a:cubicBezTo>
                    <a:pt x="68397" y="746992"/>
                    <a:pt x="64632" y="750085"/>
                    <a:pt x="60390" y="749927"/>
                  </a:cubicBezTo>
                  <a:lnTo>
                    <a:pt x="10614" y="748490"/>
                  </a:lnTo>
                  <a:cubicBezTo>
                    <a:pt x="6388" y="748336"/>
                    <a:pt x="2805" y="744579"/>
                    <a:pt x="2955" y="740353"/>
                  </a:cubicBezTo>
                  <a:lnTo>
                    <a:pt x="29758" y="9034"/>
                  </a:lnTo>
                  <a:cubicBezTo>
                    <a:pt x="29916" y="4747"/>
                    <a:pt x="33612" y="1614"/>
                    <a:pt x="37895" y="1857"/>
                  </a:cubicBezTo>
                  <a:close/>
                  <a:moveTo>
                    <a:pt x="44598" y="17649"/>
                  </a:moveTo>
                  <a:lnTo>
                    <a:pt x="18751" y="733176"/>
                  </a:lnTo>
                  <a:lnTo>
                    <a:pt x="53690" y="734613"/>
                  </a:lnTo>
                  <a:cubicBezTo>
                    <a:pt x="54787" y="698807"/>
                    <a:pt x="74129" y="54891"/>
                    <a:pt x="75226" y="19086"/>
                  </a:cubicBezTo>
                  <a:lnTo>
                    <a:pt x="44598" y="17649"/>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34" name="Google Shape;3434;p43"/>
            <p:cNvSpPr/>
            <p:nvPr/>
          </p:nvSpPr>
          <p:spPr>
            <a:xfrm>
              <a:off x="3283793" y="2667300"/>
              <a:ext cx="59734" cy="6051"/>
            </a:xfrm>
            <a:custGeom>
              <a:rect b="b" l="l" r="r" t="t"/>
              <a:pathLst>
                <a:path extrusionOk="0" h="6051" w="59734">
                  <a:moveTo>
                    <a:pt x="62632" y="2095"/>
                  </a:moveTo>
                  <a:cubicBezTo>
                    <a:pt x="30004" y="7880"/>
                    <a:pt x="2898" y="8147"/>
                    <a:pt x="2898" y="8147"/>
                  </a:cubicBezTo>
                </a:path>
              </a:pathLst>
            </a:custGeom>
            <a:noFill/>
            <a:ln cap="rnd" cmpd="sng" w="807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35" name="Google Shape;3435;p43"/>
            <p:cNvSpPr/>
            <p:nvPr/>
          </p:nvSpPr>
          <p:spPr>
            <a:xfrm>
              <a:off x="3198161" y="2622532"/>
              <a:ext cx="376148" cy="406584"/>
            </a:xfrm>
            <a:custGeom>
              <a:rect b="b" l="l" r="r" t="t"/>
              <a:pathLst>
                <a:path extrusionOk="0" h="406584" w="376148">
                  <a:moveTo>
                    <a:pt x="340591" y="22883"/>
                  </a:moveTo>
                  <a:cubicBezTo>
                    <a:pt x="340591" y="22883"/>
                    <a:pt x="269267" y="53393"/>
                    <a:pt x="189264" y="50151"/>
                  </a:cubicBezTo>
                  <a:cubicBezTo>
                    <a:pt x="138614" y="48098"/>
                    <a:pt x="43232" y="2217"/>
                    <a:pt x="43232" y="2217"/>
                  </a:cubicBezTo>
                  <a:cubicBezTo>
                    <a:pt x="43232" y="2217"/>
                    <a:pt x="-5901" y="47544"/>
                    <a:pt x="4366" y="80006"/>
                  </a:cubicBezTo>
                  <a:cubicBezTo>
                    <a:pt x="14628" y="112464"/>
                    <a:pt x="39936" y="137975"/>
                    <a:pt x="39936" y="137975"/>
                  </a:cubicBezTo>
                  <a:cubicBezTo>
                    <a:pt x="39936" y="137975"/>
                    <a:pt x="24278" y="145585"/>
                    <a:pt x="19959" y="168324"/>
                  </a:cubicBezTo>
                  <a:cubicBezTo>
                    <a:pt x="14506" y="197041"/>
                    <a:pt x="44300" y="212100"/>
                    <a:pt x="44300" y="212100"/>
                  </a:cubicBezTo>
                  <a:cubicBezTo>
                    <a:pt x="44300" y="212100"/>
                    <a:pt x="15243" y="241996"/>
                    <a:pt x="25335" y="271628"/>
                  </a:cubicBezTo>
                  <a:cubicBezTo>
                    <a:pt x="40268" y="315489"/>
                    <a:pt x="73973" y="320610"/>
                    <a:pt x="73973" y="320610"/>
                  </a:cubicBezTo>
                  <a:cubicBezTo>
                    <a:pt x="73973" y="320610"/>
                    <a:pt x="79604" y="399889"/>
                    <a:pt x="161692" y="407977"/>
                  </a:cubicBezTo>
                  <a:cubicBezTo>
                    <a:pt x="260142" y="417681"/>
                    <a:pt x="275857" y="338515"/>
                    <a:pt x="275857" y="338515"/>
                  </a:cubicBezTo>
                  <a:cubicBezTo>
                    <a:pt x="275857" y="338515"/>
                    <a:pt x="330989" y="330273"/>
                    <a:pt x="346971" y="288675"/>
                  </a:cubicBezTo>
                  <a:cubicBezTo>
                    <a:pt x="357710" y="260730"/>
                    <a:pt x="339482" y="234746"/>
                    <a:pt x="339482" y="234746"/>
                  </a:cubicBezTo>
                  <a:cubicBezTo>
                    <a:pt x="339482" y="234746"/>
                    <a:pt x="365212" y="214760"/>
                    <a:pt x="370393" y="189362"/>
                  </a:cubicBezTo>
                  <a:cubicBezTo>
                    <a:pt x="375571" y="163964"/>
                    <a:pt x="352347" y="130947"/>
                    <a:pt x="352347" y="130947"/>
                  </a:cubicBezTo>
                  <a:cubicBezTo>
                    <a:pt x="352347" y="130947"/>
                    <a:pt x="381801" y="121924"/>
                    <a:pt x="378902" y="73213"/>
                  </a:cubicBezTo>
                  <a:cubicBezTo>
                    <a:pt x="377141" y="43645"/>
                    <a:pt x="340591" y="22883"/>
                    <a:pt x="340591" y="2288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36" name="Google Shape;3436;p43"/>
            <p:cNvSpPr/>
            <p:nvPr/>
          </p:nvSpPr>
          <p:spPr>
            <a:xfrm>
              <a:off x="3190529" y="2621668"/>
              <a:ext cx="386793" cy="417768"/>
            </a:xfrm>
            <a:custGeom>
              <a:rect b="b" l="l" r="r" t="t"/>
              <a:pathLst>
                <a:path extrusionOk="0" h="417768" w="386793">
                  <a:moveTo>
                    <a:pt x="50667" y="2732"/>
                  </a:moveTo>
                  <a:cubicBezTo>
                    <a:pt x="51428" y="3101"/>
                    <a:pt x="62536" y="8436"/>
                    <a:pt x="66940" y="10391"/>
                  </a:cubicBezTo>
                  <a:cubicBezTo>
                    <a:pt x="79526" y="15982"/>
                    <a:pt x="93128" y="21451"/>
                    <a:pt x="106665" y="26665"/>
                  </a:cubicBezTo>
                  <a:cubicBezTo>
                    <a:pt x="117740" y="30932"/>
                    <a:pt x="128529" y="34866"/>
                    <a:pt x="138734" y="38149"/>
                  </a:cubicBezTo>
                  <a:cubicBezTo>
                    <a:pt x="161468" y="45469"/>
                    <a:pt x="180438" y="50015"/>
                    <a:pt x="194732" y="50593"/>
                  </a:cubicBezTo>
                  <a:cubicBezTo>
                    <a:pt x="230627" y="52051"/>
                    <a:pt x="267444" y="46772"/>
                    <a:pt x="302898" y="37194"/>
                  </a:cubicBezTo>
                  <a:cubicBezTo>
                    <a:pt x="313888" y="34223"/>
                    <a:pt x="324179" y="30798"/>
                    <a:pt x="333048" y="27620"/>
                  </a:cubicBezTo>
                  <a:cubicBezTo>
                    <a:pt x="338343" y="25726"/>
                    <a:pt x="341667" y="24131"/>
                    <a:pt x="343577" y="23313"/>
                  </a:cubicBezTo>
                  <a:cubicBezTo>
                    <a:pt x="345128" y="22653"/>
                    <a:pt x="346901" y="22961"/>
                    <a:pt x="348366" y="23795"/>
                  </a:cubicBezTo>
                  <a:cubicBezTo>
                    <a:pt x="349706" y="24556"/>
                    <a:pt x="352220" y="26102"/>
                    <a:pt x="355066" y="28102"/>
                  </a:cubicBezTo>
                  <a:cubicBezTo>
                    <a:pt x="359782" y="31409"/>
                    <a:pt x="364530" y="34830"/>
                    <a:pt x="368947" y="39109"/>
                  </a:cubicBezTo>
                  <a:cubicBezTo>
                    <a:pt x="381128" y="50905"/>
                    <a:pt x="388677" y="64110"/>
                    <a:pt x="389528" y="78355"/>
                  </a:cubicBezTo>
                  <a:cubicBezTo>
                    <a:pt x="390928" y="101916"/>
                    <a:pt x="385528" y="119035"/>
                    <a:pt x="375169" y="130524"/>
                  </a:cubicBezTo>
                  <a:cubicBezTo>
                    <a:pt x="371372" y="134734"/>
                    <a:pt x="368028" y="135851"/>
                    <a:pt x="364640" y="137701"/>
                  </a:cubicBezTo>
                  <a:cubicBezTo>
                    <a:pt x="364793" y="137952"/>
                    <a:pt x="364956" y="137916"/>
                    <a:pt x="365117" y="138183"/>
                  </a:cubicBezTo>
                  <a:cubicBezTo>
                    <a:pt x="367405" y="141919"/>
                    <a:pt x="369680" y="146230"/>
                    <a:pt x="371817" y="150627"/>
                  </a:cubicBezTo>
                  <a:cubicBezTo>
                    <a:pt x="376598" y="160460"/>
                    <a:pt x="380124" y="170054"/>
                    <a:pt x="381391" y="179340"/>
                  </a:cubicBezTo>
                  <a:cubicBezTo>
                    <a:pt x="382192" y="185230"/>
                    <a:pt x="381966" y="190922"/>
                    <a:pt x="380909" y="196095"/>
                  </a:cubicBezTo>
                  <a:cubicBezTo>
                    <a:pt x="378671" y="207082"/>
                    <a:pt x="372752" y="217627"/>
                    <a:pt x="364640" y="227683"/>
                  </a:cubicBezTo>
                  <a:cubicBezTo>
                    <a:pt x="360988" y="232205"/>
                    <a:pt x="357535" y="236492"/>
                    <a:pt x="353629" y="240127"/>
                  </a:cubicBezTo>
                  <a:cubicBezTo>
                    <a:pt x="352844" y="240859"/>
                    <a:pt x="352382" y="240973"/>
                    <a:pt x="351714" y="241560"/>
                  </a:cubicBezTo>
                  <a:cubicBezTo>
                    <a:pt x="352908" y="243649"/>
                    <a:pt x="353738" y="245155"/>
                    <a:pt x="355066" y="248264"/>
                  </a:cubicBezTo>
                  <a:cubicBezTo>
                    <a:pt x="361604" y="263578"/>
                    <a:pt x="363611" y="280110"/>
                    <a:pt x="357458" y="296125"/>
                  </a:cubicBezTo>
                  <a:cubicBezTo>
                    <a:pt x="351014" y="312900"/>
                    <a:pt x="338331" y="325890"/>
                    <a:pt x="321564" y="335371"/>
                  </a:cubicBezTo>
                  <a:cubicBezTo>
                    <a:pt x="312917" y="340257"/>
                    <a:pt x="303497" y="343723"/>
                    <a:pt x="294283" y="346378"/>
                  </a:cubicBezTo>
                  <a:cubicBezTo>
                    <a:pt x="290450" y="347483"/>
                    <a:pt x="288167" y="347791"/>
                    <a:pt x="285669" y="348293"/>
                  </a:cubicBezTo>
                  <a:cubicBezTo>
                    <a:pt x="285021" y="350734"/>
                    <a:pt x="284309" y="353102"/>
                    <a:pt x="282795" y="356907"/>
                  </a:cubicBezTo>
                  <a:cubicBezTo>
                    <a:pt x="279334" y="365611"/>
                    <a:pt x="274427" y="374626"/>
                    <a:pt x="267958" y="382751"/>
                  </a:cubicBezTo>
                  <a:cubicBezTo>
                    <a:pt x="246722" y="409436"/>
                    <a:pt x="213507" y="423762"/>
                    <a:pt x="166492" y="419127"/>
                  </a:cubicBezTo>
                  <a:cubicBezTo>
                    <a:pt x="130508" y="415581"/>
                    <a:pt x="105592" y="398769"/>
                    <a:pt x="89913" y="373181"/>
                  </a:cubicBezTo>
                  <a:cubicBezTo>
                    <a:pt x="83708" y="363048"/>
                    <a:pt x="79234" y="351928"/>
                    <a:pt x="76514" y="341111"/>
                  </a:cubicBezTo>
                  <a:cubicBezTo>
                    <a:pt x="75203" y="335897"/>
                    <a:pt x="74960" y="332708"/>
                    <a:pt x="74599" y="329627"/>
                  </a:cubicBezTo>
                  <a:cubicBezTo>
                    <a:pt x="66920" y="327773"/>
                    <a:pt x="57731" y="324174"/>
                    <a:pt x="47797" y="314790"/>
                  </a:cubicBezTo>
                  <a:cubicBezTo>
                    <a:pt x="38336" y="305856"/>
                    <a:pt x="30451" y="294011"/>
                    <a:pt x="25301" y="278892"/>
                  </a:cubicBezTo>
                  <a:cubicBezTo>
                    <a:pt x="25152" y="278450"/>
                    <a:pt x="25447" y="278382"/>
                    <a:pt x="25301" y="277936"/>
                  </a:cubicBezTo>
                  <a:cubicBezTo>
                    <a:pt x="20176" y="261788"/>
                    <a:pt x="24334" y="244895"/>
                    <a:pt x="34393" y="228638"/>
                  </a:cubicBezTo>
                  <a:cubicBezTo>
                    <a:pt x="36761" y="224817"/>
                    <a:pt x="39518" y="221716"/>
                    <a:pt x="42052" y="218587"/>
                  </a:cubicBezTo>
                  <a:cubicBezTo>
                    <a:pt x="39239" y="216700"/>
                    <a:pt x="36628" y="215522"/>
                    <a:pt x="33438" y="212365"/>
                  </a:cubicBezTo>
                  <a:cubicBezTo>
                    <a:pt x="22686" y="201730"/>
                    <a:pt x="17108" y="188550"/>
                    <a:pt x="20039" y="173118"/>
                  </a:cubicBezTo>
                  <a:cubicBezTo>
                    <a:pt x="21828" y="163690"/>
                    <a:pt x="25524" y="155497"/>
                    <a:pt x="30568" y="149190"/>
                  </a:cubicBezTo>
                  <a:cubicBezTo>
                    <a:pt x="33187" y="145911"/>
                    <a:pt x="35337" y="144818"/>
                    <a:pt x="37745" y="142968"/>
                  </a:cubicBezTo>
                  <a:cubicBezTo>
                    <a:pt x="36782" y="141883"/>
                    <a:pt x="36073" y="141522"/>
                    <a:pt x="34875" y="140098"/>
                  </a:cubicBezTo>
                  <a:cubicBezTo>
                    <a:pt x="30066" y="134373"/>
                    <a:pt x="25479" y="127933"/>
                    <a:pt x="20994" y="120950"/>
                  </a:cubicBezTo>
                  <a:cubicBezTo>
                    <a:pt x="13958" y="110000"/>
                    <a:pt x="8348" y="98916"/>
                    <a:pt x="4721" y="87448"/>
                  </a:cubicBezTo>
                  <a:cubicBezTo>
                    <a:pt x="2215" y="79530"/>
                    <a:pt x="2373" y="70449"/>
                    <a:pt x="5198" y="61127"/>
                  </a:cubicBezTo>
                  <a:cubicBezTo>
                    <a:pt x="8542" y="50096"/>
                    <a:pt x="14946" y="38817"/>
                    <a:pt x="23864" y="27143"/>
                  </a:cubicBezTo>
                  <a:cubicBezTo>
                    <a:pt x="28398" y="21212"/>
                    <a:pt x="33377" y="15488"/>
                    <a:pt x="38223" y="10391"/>
                  </a:cubicBezTo>
                  <a:cubicBezTo>
                    <a:pt x="41142" y="7323"/>
                    <a:pt x="43583" y="4927"/>
                    <a:pt x="44927" y="3692"/>
                  </a:cubicBezTo>
                  <a:cubicBezTo>
                    <a:pt x="46550" y="2194"/>
                    <a:pt x="48679" y="1777"/>
                    <a:pt x="50667" y="2732"/>
                  </a:cubicBezTo>
                  <a:close/>
                  <a:moveTo>
                    <a:pt x="49711" y="14221"/>
                  </a:moveTo>
                  <a:cubicBezTo>
                    <a:pt x="48582" y="15330"/>
                    <a:pt x="48011" y="16314"/>
                    <a:pt x="46360" y="18051"/>
                  </a:cubicBezTo>
                  <a:cubicBezTo>
                    <a:pt x="41765" y="22880"/>
                    <a:pt x="36761" y="27766"/>
                    <a:pt x="32483" y="33365"/>
                  </a:cubicBezTo>
                  <a:cubicBezTo>
                    <a:pt x="24277" y="44104"/>
                    <a:pt x="18638" y="54881"/>
                    <a:pt x="15727" y="64475"/>
                  </a:cubicBezTo>
                  <a:cubicBezTo>
                    <a:pt x="13489" y="71866"/>
                    <a:pt x="12991" y="78457"/>
                    <a:pt x="14772" y="84100"/>
                  </a:cubicBezTo>
                  <a:cubicBezTo>
                    <a:pt x="18088" y="94576"/>
                    <a:pt x="23055" y="105004"/>
                    <a:pt x="29608" y="115210"/>
                  </a:cubicBezTo>
                  <a:cubicBezTo>
                    <a:pt x="33835" y="121780"/>
                    <a:pt x="38486" y="127524"/>
                    <a:pt x="43012" y="132916"/>
                  </a:cubicBezTo>
                  <a:cubicBezTo>
                    <a:pt x="45708" y="136130"/>
                    <a:pt x="48088" y="138462"/>
                    <a:pt x="49234" y="139616"/>
                  </a:cubicBezTo>
                  <a:cubicBezTo>
                    <a:pt x="51833" y="142239"/>
                    <a:pt x="51120" y="146619"/>
                    <a:pt x="47797" y="148230"/>
                  </a:cubicBezTo>
                  <a:cubicBezTo>
                    <a:pt x="45833" y="149186"/>
                    <a:pt x="42105" y="151635"/>
                    <a:pt x="38705" y="155889"/>
                  </a:cubicBezTo>
                  <a:cubicBezTo>
                    <a:pt x="34733" y="160852"/>
                    <a:pt x="32021" y="167370"/>
                    <a:pt x="30568" y="175033"/>
                  </a:cubicBezTo>
                  <a:cubicBezTo>
                    <a:pt x="28386" y="186509"/>
                    <a:pt x="32681" y="196383"/>
                    <a:pt x="41097" y="204710"/>
                  </a:cubicBezTo>
                  <a:cubicBezTo>
                    <a:pt x="45331" y="208900"/>
                    <a:pt x="49436" y="211498"/>
                    <a:pt x="52104" y="212846"/>
                  </a:cubicBezTo>
                  <a:cubicBezTo>
                    <a:pt x="55346" y="214486"/>
                    <a:pt x="56071" y="218854"/>
                    <a:pt x="53541" y="221461"/>
                  </a:cubicBezTo>
                  <a:cubicBezTo>
                    <a:pt x="52982" y="222032"/>
                    <a:pt x="52047" y="223121"/>
                    <a:pt x="50667" y="224809"/>
                  </a:cubicBezTo>
                  <a:cubicBezTo>
                    <a:pt x="48335" y="227663"/>
                    <a:pt x="45663" y="230865"/>
                    <a:pt x="43490" y="234383"/>
                  </a:cubicBezTo>
                  <a:cubicBezTo>
                    <a:pt x="34920" y="248227"/>
                    <a:pt x="31361" y="262011"/>
                    <a:pt x="35353" y="274584"/>
                  </a:cubicBezTo>
                  <a:cubicBezTo>
                    <a:pt x="35462" y="274925"/>
                    <a:pt x="35717" y="275204"/>
                    <a:pt x="35831" y="275544"/>
                  </a:cubicBezTo>
                  <a:cubicBezTo>
                    <a:pt x="40413" y="289000"/>
                    <a:pt x="46789" y="299399"/>
                    <a:pt x="54974" y="307131"/>
                  </a:cubicBezTo>
                  <a:cubicBezTo>
                    <a:pt x="60565" y="312410"/>
                    <a:pt x="66746" y="316147"/>
                    <a:pt x="72685" y="318620"/>
                  </a:cubicBezTo>
                  <a:cubicBezTo>
                    <a:pt x="76166" y="320069"/>
                    <a:pt x="78538" y="320810"/>
                    <a:pt x="79862" y="321012"/>
                  </a:cubicBezTo>
                  <a:cubicBezTo>
                    <a:pt x="82352" y="321389"/>
                    <a:pt x="84473" y="323283"/>
                    <a:pt x="84651" y="325797"/>
                  </a:cubicBezTo>
                  <a:cubicBezTo>
                    <a:pt x="84825" y="328251"/>
                    <a:pt x="85570" y="332857"/>
                    <a:pt x="87043" y="338719"/>
                  </a:cubicBezTo>
                  <a:cubicBezTo>
                    <a:pt x="89513" y="348540"/>
                    <a:pt x="93415" y="358308"/>
                    <a:pt x="99010" y="367436"/>
                  </a:cubicBezTo>
                  <a:cubicBezTo>
                    <a:pt x="112984" y="390244"/>
                    <a:pt x="134949" y="404918"/>
                    <a:pt x="167451" y="408120"/>
                  </a:cubicBezTo>
                  <a:cubicBezTo>
                    <a:pt x="210803" y="412391"/>
                    <a:pt x="240366" y="399894"/>
                    <a:pt x="259344" y="376051"/>
                  </a:cubicBezTo>
                  <a:cubicBezTo>
                    <a:pt x="265112" y="368805"/>
                    <a:pt x="269655" y="360850"/>
                    <a:pt x="272743" y="353078"/>
                  </a:cubicBezTo>
                  <a:cubicBezTo>
                    <a:pt x="274581" y="348459"/>
                    <a:pt x="275723" y="344921"/>
                    <a:pt x="276095" y="343026"/>
                  </a:cubicBezTo>
                  <a:cubicBezTo>
                    <a:pt x="276536" y="340796"/>
                    <a:pt x="278155" y="339055"/>
                    <a:pt x="280402" y="338719"/>
                  </a:cubicBezTo>
                  <a:cubicBezTo>
                    <a:pt x="282536" y="338399"/>
                    <a:pt x="286349" y="337784"/>
                    <a:pt x="291409" y="336326"/>
                  </a:cubicBezTo>
                  <a:cubicBezTo>
                    <a:pt x="299870" y="333890"/>
                    <a:pt x="308448" y="330234"/>
                    <a:pt x="316297" y="325797"/>
                  </a:cubicBezTo>
                  <a:cubicBezTo>
                    <a:pt x="331052" y="317454"/>
                    <a:pt x="341958" y="306480"/>
                    <a:pt x="347407" y="292295"/>
                  </a:cubicBezTo>
                  <a:cubicBezTo>
                    <a:pt x="352414" y="279268"/>
                    <a:pt x="351030" y="265533"/>
                    <a:pt x="345492" y="252571"/>
                  </a:cubicBezTo>
                  <a:cubicBezTo>
                    <a:pt x="343614" y="248170"/>
                    <a:pt x="341383" y="245126"/>
                    <a:pt x="340229" y="243475"/>
                  </a:cubicBezTo>
                  <a:cubicBezTo>
                    <a:pt x="338578" y="241123"/>
                    <a:pt x="339396" y="238058"/>
                    <a:pt x="341662" y="236297"/>
                  </a:cubicBezTo>
                  <a:cubicBezTo>
                    <a:pt x="342537" y="235617"/>
                    <a:pt x="343861" y="233958"/>
                    <a:pt x="345974" y="231990"/>
                  </a:cubicBezTo>
                  <a:cubicBezTo>
                    <a:pt x="349524" y="228683"/>
                    <a:pt x="353192" y="225080"/>
                    <a:pt x="356503" y="220983"/>
                  </a:cubicBezTo>
                  <a:cubicBezTo>
                    <a:pt x="363624" y="212158"/>
                    <a:pt x="368534" y="202762"/>
                    <a:pt x="370380" y="193699"/>
                  </a:cubicBezTo>
                  <a:cubicBezTo>
                    <a:pt x="371177" y="189796"/>
                    <a:pt x="371028" y="185530"/>
                    <a:pt x="370380" y="180777"/>
                  </a:cubicBezTo>
                  <a:cubicBezTo>
                    <a:pt x="369291" y="172778"/>
                    <a:pt x="366567" y="164301"/>
                    <a:pt x="362243" y="155412"/>
                  </a:cubicBezTo>
                  <a:cubicBezTo>
                    <a:pt x="360268" y="151351"/>
                    <a:pt x="358138" y="147380"/>
                    <a:pt x="356021" y="143923"/>
                  </a:cubicBezTo>
                  <a:cubicBezTo>
                    <a:pt x="354762" y="141867"/>
                    <a:pt x="353677" y="140365"/>
                    <a:pt x="353151" y="139616"/>
                  </a:cubicBezTo>
                  <a:cubicBezTo>
                    <a:pt x="351042" y="136620"/>
                    <a:pt x="352520" y="132556"/>
                    <a:pt x="356021" y="131479"/>
                  </a:cubicBezTo>
                  <a:cubicBezTo>
                    <a:pt x="358503" y="130722"/>
                    <a:pt x="362733" y="128111"/>
                    <a:pt x="367032" y="123346"/>
                  </a:cubicBezTo>
                  <a:cubicBezTo>
                    <a:pt x="375400" y="114064"/>
                    <a:pt x="380233" y="100070"/>
                    <a:pt x="378994" y="79311"/>
                  </a:cubicBezTo>
                  <a:cubicBezTo>
                    <a:pt x="378339" y="68235"/>
                    <a:pt x="371716" y="57346"/>
                    <a:pt x="361288" y="47246"/>
                  </a:cubicBezTo>
                  <a:cubicBezTo>
                    <a:pt x="357308" y="43392"/>
                    <a:pt x="353123" y="39716"/>
                    <a:pt x="348844" y="36717"/>
                  </a:cubicBezTo>
                  <a:cubicBezTo>
                    <a:pt x="347111" y="35502"/>
                    <a:pt x="346103" y="34996"/>
                    <a:pt x="345014" y="34324"/>
                  </a:cubicBezTo>
                  <a:cubicBezTo>
                    <a:pt x="342768" y="35231"/>
                    <a:pt x="340549" y="36186"/>
                    <a:pt x="336400" y="37672"/>
                  </a:cubicBezTo>
                  <a:cubicBezTo>
                    <a:pt x="327267" y="40943"/>
                    <a:pt x="317046" y="44197"/>
                    <a:pt x="305768" y="47246"/>
                  </a:cubicBezTo>
                  <a:cubicBezTo>
                    <a:pt x="269335" y="57091"/>
                    <a:pt x="231359" y="62628"/>
                    <a:pt x="194250" y="61127"/>
                  </a:cubicBezTo>
                  <a:cubicBezTo>
                    <a:pt x="178786" y="60499"/>
                    <a:pt x="158966" y="55791"/>
                    <a:pt x="135382" y="48201"/>
                  </a:cubicBezTo>
                  <a:cubicBezTo>
                    <a:pt x="124970" y="44853"/>
                    <a:pt x="114093" y="41052"/>
                    <a:pt x="102835" y="36717"/>
                  </a:cubicBezTo>
                  <a:cubicBezTo>
                    <a:pt x="89116" y="31430"/>
                    <a:pt x="75373" y="26102"/>
                    <a:pt x="62633" y="20443"/>
                  </a:cubicBezTo>
                  <a:cubicBezTo>
                    <a:pt x="59075" y="18864"/>
                    <a:pt x="53165" y="15820"/>
                    <a:pt x="49711" y="1422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37" name="Google Shape;3437;p43"/>
            <p:cNvSpPr/>
            <p:nvPr/>
          </p:nvSpPr>
          <p:spPr>
            <a:xfrm>
              <a:off x="3221043" y="2649351"/>
              <a:ext cx="329708" cy="305718"/>
            </a:xfrm>
            <a:custGeom>
              <a:rect b="b" l="l" r="r" t="t"/>
              <a:pathLst>
                <a:path extrusionOk="0" h="305718" w="329708">
                  <a:moveTo>
                    <a:pt x="293841" y="28171"/>
                  </a:moveTo>
                  <a:cubicBezTo>
                    <a:pt x="293841" y="28171"/>
                    <a:pt x="223290" y="53614"/>
                    <a:pt x="168737" y="47513"/>
                  </a:cubicBezTo>
                  <a:cubicBezTo>
                    <a:pt x="123075" y="42404"/>
                    <a:pt x="17564" y="2198"/>
                    <a:pt x="17564" y="2198"/>
                  </a:cubicBezTo>
                  <a:cubicBezTo>
                    <a:pt x="17564" y="2198"/>
                    <a:pt x="-1498" y="29264"/>
                    <a:pt x="3926" y="56727"/>
                  </a:cubicBezTo>
                  <a:cubicBezTo>
                    <a:pt x="9350" y="84189"/>
                    <a:pt x="46229" y="113364"/>
                    <a:pt x="46229" y="113364"/>
                  </a:cubicBezTo>
                  <a:cubicBezTo>
                    <a:pt x="46229" y="113364"/>
                    <a:pt x="27551" y="122112"/>
                    <a:pt x="22191" y="144729"/>
                  </a:cubicBezTo>
                  <a:cubicBezTo>
                    <a:pt x="16831" y="167346"/>
                    <a:pt x="43185" y="191797"/>
                    <a:pt x="43185" y="191797"/>
                  </a:cubicBezTo>
                  <a:cubicBezTo>
                    <a:pt x="43185" y="191797"/>
                    <a:pt x="4047" y="252219"/>
                    <a:pt x="71206" y="280406"/>
                  </a:cubicBezTo>
                  <a:cubicBezTo>
                    <a:pt x="172956" y="323110"/>
                    <a:pt x="243393" y="311273"/>
                    <a:pt x="287623" y="277742"/>
                  </a:cubicBezTo>
                  <a:cubicBezTo>
                    <a:pt x="327226" y="247717"/>
                    <a:pt x="295557" y="211794"/>
                    <a:pt x="295557" y="211794"/>
                  </a:cubicBezTo>
                  <a:cubicBezTo>
                    <a:pt x="295557" y="211794"/>
                    <a:pt x="327303" y="169645"/>
                    <a:pt x="324416" y="144559"/>
                  </a:cubicBezTo>
                  <a:cubicBezTo>
                    <a:pt x="321979" y="123363"/>
                    <a:pt x="300091" y="114506"/>
                    <a:pt x="300091" y="114506"/>
                  </a:cubicBezTo>
                  <a:cubicBezTo>
                    <a:pt x="300091" y="114506"/>
                    <a:pt x="334699" y="81489"/>
                    <a:pt x="332569" y="50970"/>
                  </a:cubicBezTo>
                  <a:cubicBezTo>
                    <a:pt x="330493" y="21221"/>
                    <a:pt x="293841" y="28171"/>
                    <a:pt x="293841" y="28171"/>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3438" name="Google Shape;3438;p43"/>
            <p:cNvGrpSpPr/>
            <p:nvPr/>
          </p:nvGrpSpPr>
          <p:grpSpPr>
            <a:xfrm>
              <a:off x="3237582" y="1997211"/>
              <a:ext cx="309217" cy="664158"/>
              <a:chOff x="3237582" y="1997211"/>
              <a:chExt cx="309217" cy="664158"/>
            </a:xfrm>
          </p:grpSpPr>
          <p:sp>
            <p:nvSpPr>
              <p:cNvPr id="3439" name="Google Shape;3439;p43"/>
              <p:cNvSpPr/>
              <p:nvPr/>
            </p:nvSpPr>
            <p:spPr>
              <a:xfrm>
                <a:off x="3237582" y="2435300"/>
                <a:ext cx="226396" cy="226069"/>
              </a:xfrm>
              <a:custGeom>
                <a:rect b="b" l="l" r="r" t="t"/>
                <a:pathLst>
                  <a:path extrusionOk="0" h="226069" w="226396">
                    <a:moveTo>
                      <a:pt x="116361" y="2018"/>
                    </a:moveTo>
                    <a:cubicBezTo>
                      <a:pt x="121433" y="1873"/>
                      <a:pt x="125785" y="6042"/>
                      <a:pt x="125935" y="11114"/>
                    </a:cubicBezTo>
                    <a:cubicBezTo>
                      <a:pt x="126081" y="16187"/>
                      <a:pt x="121911" y="20538"/>
                      <a:pt x="116839" y="20684"/>
                    </a:cubicBezTo>
                    <a:cubicBezTo>
                      <a:pt x="114560" y="20753"/>
                      <a:pt x="114802" y="20619"/>
                      <a:pt x="112532" y="20684"/>
                    </a:cubicBezTo>
                    <a:cubicBezTo>
                      <a:pt x="47988" y="22562"/>
                      <a:pt x="21072" y="26550"/>
                      <a:pt x="21117" y="32173"/>
                    </a:cubicBezTo>
                    <a:cubicBezTo>
                      <a:pt x="21165" y="37978"/>
                      <a:pt x="37532" y="46151"/>
                      <a:pt x="72807" y="56105"/>
                    </a:cubicBezTo>
                    <a:cubicBezTo>
                      <a:pt x="79661" y="58036"/>
                      <a:pt x="110511" y="66226"/>
                      <a:pt x="118754" y="68549"/>
                    </a:cubicBezTo>
                    <a:cubicBezTo>
                      <a:pt x="194324" y="89838"/>
                      <a:pt x="230065" y="110804"/>
                      <a:pt x="229312" y="149912"/>
                    </a:cubicBezTo>
                    <a:cubicBezTo>
                      <a:pt x="228502" y="192037"/>
                      <a:pt x="211209" y="210136"/>
                      <a:pt x="166615" y="227446"/>
                    </a:cubicBezTo>
                    <a:cubicBezTo>
                      <a:pt x="161886" y="229284"/>
                      <a:pt x="156486" y="226912"/>
                      <a:pt x="154652" y="222184"/>
                    </a:cubicBezTo>
                    <a:cubicBezTo>
                      <a:pt x="152814" y="217451"/>
                      <a:pt x="155183" y="212055"/>
                      <a:pt x="159915" y="210217"/>
                    </a:cubicBezTo>
                    <a:cubicBezTo>
                      <a:pt x="198299" y="195316"/>
                      <a:pt x="210484" y="182706"/>
                      <a:pt x="211128" y="149435"/>
                    </a:cubicBezTo>
                    <a:cubicBezTo>
                      <a:pt x="211634" y="123001"/>
                      <a:pt x="180443" y="105116"/>
                      <a:pt x="113491" y="86256"/>
                    </a:cubicBezTo>
                    <a:cubicBezTo>
                      <a:pt x="105395" y="83977"/>
                      <a:pt x="74540" y="75787"/>
                      <a:pt x="67545" y="73812"/>
                    </a:cubicBezTo>
                    <a:cubicBezTo>
                      <a:pt x="21841" y="60919"/>
                      <a:pt x="3090" y="51134"/>
                      <a:pt x="2928" y="32173"/>
                    </a:cubicBezTo>
                    <a:cubicBezTo>
                      <a:pt x="2730" y="7941"/>
                      <a:pt x="24550" y="4564"/>
                      <a:pt x="112054" y="2018"/>
                    </a:cubicBezTo>
                    <a:cubicBezTo>
                      <a:pt x="114325" y="1953"/>
                      <a:pt x="114082" y="2087"/>
                      <a:pt x="116361" y="201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40" name="Google Shape;3440;p43"/>
              <p:cNvSpPr/>
              <p:nvPr/>
            </p:nvSpPr>
            <p:spPr>
              <a:xfrm>
                <a:off x="3252143" y="2263964"/>
                <a:ext cx="251080" cy="187169"/>
              </a:xfrm>
              <a:custGeom>
                <a:rect b="b" l="l" r="r" t="t"/>
                <a:pathLst>
                  <a:path extrusionOk="0" h="187169" w="251080">
                    <a:moveTo>
                      <a:pt x="106605" y="1863"/>
                    </a:moveTo>
                    <a:cubicBezTo>
                      <a:pt x="111674" y="1600"/>
                      <a:pt x="115916" y="5410"/>
                      <a:pt x="116179" y="10478"/>
                    </a:cubicBezTo>
                    <a:cubicBezTo>
                      <a:pt x="116442" y="15546"/>
                      <a:pt x="112629" y="20266"/>
                      <a:pt x="107565" y="20529"/>
                    </a:cubicBezTo>
                    <a:cubicBezTo>
                      <a:pt x="49895" y="23525"/>
                      <a:pt x="22226" y="28541"/>
                      <a:pt x="21413" y="34888"/>
                    </a:cubicBezTo>
                    <a:cubicBezTo>
                      <a:pt x="20142" y="44847"/>
                      <a:pt x="46511" y="55691"/>
                      <a:pt x="109480" y="70305"/>
                    </a:cubicBezTo>
                    <a:cubicBezTo>
                      <a:pt x="113172" y="71163"/>
                      <a:pt x="127154" y="74305"/>
                      <a:pt x="130538" y="75090"/>
                    </a:cubicBezTo>
                    <a:cubicBezTo>
                      <a:pt x="220556" y="95958"/>
                      <a:pt x="254702" y="110325"/>
                      <a:pt x="254018" y="142576"/>
                    </a:cubicBezTo>
                    <a:cubicBezTo>
                      <a:pt x="253362" y="173625"/>
                      <a:pt x="221617" y="184738"/>
                      <a:pt x="156381" y="189000"/>
                    </a:cubicBezTo>
                    <a:cubicBezTo>
                      <a:pt x="151317" y="189332"/>
                      <a:pt x="147144" y="185450"/>
                      <a:pt x="146811" y="180386"/>
                    </a:cubicBezTo>
                    <a:cubicBezTo>
                      <a:pt x="146480" y="175322"/>
                      <a:pt x="149884" y="171144"/>
                      <a:pt x="154948" y="170812"/>
                    </a:cubicBezTo>
                    <a:cubicBezTo>
                      <a:pt x="209926" y="167221"/>
                      <a:pt x="235490" y="158198"/>
                      <a:pt x="235834" y="142095"/>
                    </a:cubicBezTo>
                    <a:cubicBezTo>
                      <a:pt x="236206" y="124469"/>
                      <a:pt x="203793" y="110669"/>
                      <a:pt x="126708" y="92801"/>
                    </a:cubicBezTo>
                    <a:cubicBezTo>
                      <a:pt x="123344" y="92019"/>
                      <a:pt x="108884" y="88874"/>
                      <a:pt x="105172" y="88012"/>
                    </a:cubicBezTo>
                    <a:cubicBezTo>
                      <a:pt x="26513" y="69763"/>
                      <a:pt x="-144" y="58849"/>
                      <a:pt x="3228" y="32496"/>
                    </a:cubicBezTo>
                    <a:cubicBezTo>
                      <a:pt x="6013" y="10684"/>
                      <a:pt x="31942" y="5742"/>
                      <a:pt x="106605" y="186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41" name="Google Shape;3441;p43"/>
              <p:cNvSpPr/>
              <p:nvPr/>
            </p:nvSpPr>
            <p:spPr>
              <a:xfrm>
                <a:off x="3274411" y="2089732"/>
                <a:ext cx="247982" cy="190059"/>
              </a:xfrm>
              <a:custGeom>
                <a:rect b="b" l="l" r="r" t="t"/>
                <a:pathLst>
                  <a:path extrusionOk="0" h="190059" w="247982">
                    <a:moveTo>
                      <a:pt x="89142" y="1745"/>
                    </a:moveTo>
                    <a:cubicBezTo>
                      <a:pt x="94199" y="1332"/>
                      <a:pt x="98299" y="5303"/>
                      <a:pt x="98712" y="10359"/>
                    </a:cubicBezTo>
                    <a:cubicBezTo>
                      <a:pt x="99129" y="15420"/>
                      <a:pt x="95632" y="19516"/>
                      <a:pt x="90576" y="19933"/>
                    </a:cubicBezTo>
                    <a:cubicBezTo>
                      <a:pt x="43824" y="23763"/>
                      <a:pt x="21709" y="31912"/>
                      <a:pt x="21179" y="44821"/>
                    </a:cubicBezTo>
                    <a:cubicBezTo>
                      <a:pt x="20851" y="52812"/>
                      <a:pt x="47050" y="62649"/>
                      <a:pt x="105416" y="75931"/>
                    </a:cubicBezTo>
                    <a:cubicBezTo>
                      <a:pt x="109836" y="76935"/>
                      <a:pt x="125653" y="80942"/>
                      <a:pt x="128867" y="81671"/>
                    </a:cubicBezTo>
                    <a:cubicBezTo>
                      <a:pt x="218468" y="102001"/>
                      <a:pt x="252149" y="115506"/>
                      <a:pt x="250914" y="146287"/>
                    </a:cubicBezTo>
                    <a:cubicBezTo>
                      <a:pt x="249679" y="176891"/>
                      <a:pt x="215055" y="186914"/>
                      <a:pt x="138918" y="191756"/>
                    </a:cubicBezTo>
                    <a:cubicBezTo>
                      <a:pt x="133850" y="192076"/>
                      <a:pt x="129187" y="188206"/>
                      <a:pt x="128867" y="183137"/>
                    </a:cubicBezTo>
                    <a:cubicBezTo>
                      <a:pt x="128543" y="178073"/>
                      <a:pt x="132413" y="173888"/>
                      <a:pt x="137481" y="173568"/>
                    </a:cubicBezTo>
                    <a:cubicBezTo>
                      <a:pt x="201672" y="169487"/>
                      <a:pt x="232118" y="160436"/>
                      <a:pt x="232726" y="145328"/>
                    </a:cubicBezTo>
                    <a:cubicBezTo>
                      <a:pt x="233357" y="129658"/>
                      <a:pt x="200713" y="116550"/>
                      <a:pt x="125037" y="99382"/>
                    </a:cubicBezTo>
                    <a:cubicBezTo>
                      <a:pt x="121843" y="98657"/>
                      <a:pt x="105558" y="95131"/>
                      <a:pt x="101105" y="94115"/>
                    </a:cubicBezTo>
                    <a:cubicBezTo>
                      <a:pt x="27178" y="77295"/>
                      <a:pt x="2039" y="67240"/>
                      <a:pt x="2990" y="43862"/>
                    </a:cubicBezTo>
                    <a:cubicBezTo>
                      <a:pt x="4112" y="16508"/>
                      <a:pt x="32404" y="6392"/>
                      <a:pt x="89142" y="174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42" name="Google Shape;3442;p43"/>
              <p:cNvSpPr/>
              <p:nvPr/>
            </p:nvSpPr>
            <p:spPr>
              <a:xfrm>
                <a:off x="3296441" y="1997211"/>
                <a:ext cx="250358" cy="107876"/>
              </a:xfrm>
              <a:custGeom>
                <a:rect b="b" l="l" r="r" t="t"/>
                <a:pathLst>
                  <a:path extrusionOk="0" h="107876" w="250358">
                    <a:moveTo>
                      <a:pt x="25970" y="2270"/>
                    </a:moveTo>
                    <a:cubicBezTo>
                      <a:pt x="59063" y="1221"/>
                      <a:pt x="94954" y="1237"/>
                      <a:pt x="128869" y="3703"/>
                    </a:cubicBezTo>
                    <a:cubicBezTo>
                      <a:pt x="208144" y="9467"/>
                      <a:pt x="254750" y="24830"/>
                      <a:pt x="253309" y="59223"/>
                    </a:cubicBezTo>
                    <a:cubicBezTo>
                      <a:pt x="251794" y="95312"/>
                      <a:pt x="215900" y="104776"/>
                      <a:pt x="123129" y="109476"/>
                    </a:cubicBezTo>
                    <a:cubicBezTo>
                      <a:pt x="118061" y="109735"/>
                      <a:pt x="113810" y="105452"/>
                      <a:pt x="113555" y="100384"/>
                    </a:cubicBezTo>
                    <a:cubicBezTo>
                      <a:pt x="113300" y="95316"/>
                      <a:pt x="117101" y="91069"/>
                      <a:pt x="122169" y="90810"/>
                    </a:cubicBezTo>
                    <a:cubicBezTo>
                      <a:pt x="201711" y="86783"/>
                      <a:pt x="234282" y="78816"/>
                      <a:pt x="235124" y="58745"/>
                    </a:cubicBezTo>
                    <a:cubicBezTo>
                      <a:pt x="235881" y="40618"/>
                      <a:pt x="194987" y="27283"/>
                      <a:pt x="127436" y="22369"/>
                    </a:cubicBezTo>
                    <a:cubicBezTo>
                      <a:pt x="94253" y="19956"/>
                      <a:pt x="58954" y="19430"/>
                      <a:pt x="26447" y="20454"/>
                    </a:cubicBezTo>
                    <a:cubicBezTo>
                      <a:pt x="19934" y="20660"/>
                      <a:pt x="15084" y="20798"/>
                      <a:pt x="12566" y="20936"/>
                    </a:cubicBezTo>
                    <a:cubicBezTo>
                      <a:pt x="7502" y="21207"/>
                      <a:pt x="3272" y="17385"/>
                      <a:pt x="2997" y="12321"/>
                    </a:cubicBezTo>
                    <a:cubicBezTo>
                      <a:pt x="2721" y="7253"/>
                      <a:pt x="6547" y="3019"/>
                      <a:pt x="11611" y="2747"/>
                    </a:cubicBezTo>
                    <a:cubicBezTo>
                      <a:pt x="14254" y="2606"/>
                      <a:pt x="19315" y="2480"/>
                      <a:pt x="25970" y="22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3443" name="Google Shape;3443;p43"/>
            <p:cNvSpPr/>
            <p:nvPr/>
          </p:nvSpPr>
          <p:spPr>
            <a:xfrm>
              <a:off x="3544965" y="2122142"/>
              <a:ext cx="231226" cy="342262"/>
            </a:xfrm>
            <a:custGeom>
              <a:rect b="b" l="l" r="r" t="t"/>
              <a:pathLst>
                <a:path extrusionOk="0" h="342262" w="231226">
                  <a:moveTo>
                    <a:pt x="227048" y="1968"/>
                  </a:moveTo>
                  <a:cubicBezTo>
                    <a:pt x="232035" y="2911"/>
                    <a:pt x="235172" y="7987"/>
                    <a:pt x="234229" y="12974"/>
                  </a:cubicBezTo>
                  <a:cubicBezTo>
                    <a:pt x="233780" y="15338"/>
                    <a:pt x="232784" y="19423"/>
                    <a:pt x="231355" y="25418"/>
                  </a:cubicBezTo>
                  <a:cubicBezTo>
                    <a:pt x="228999" y="35348"/>
                    <a:pt x="226323" y="46550"/>
                    <a:pt x="222740" y="58443"/>
                  </a:cubicBezTo>
                  <a:cubicBezTo>
                    <a:pt x="212507" y="92427"/>
                    <a:pt x="199225" y="126200"/>
                    <a:pt x="182538" y="157995"/>
                  </a:cubicBezTo>
                  <a:cubicBezTo>
                    <a:pt x="175944" y="170560"/>
                    <a:pt x="168941" y="182546"/>
                    <a:pt x="161480" y="193889"/>
                  </a:cubicBezTo>
                  <a:cubicBezTo>
                    <a:pt x="147150" y="215672"/>
                    <a:pt x="129310" y="237471"/>
                    <a:pt x="109312" y="258979"/>
                  </a:cubicBezTo>
                  <a:cubicBezTo>
                    <a:pt x="89257" y="280544"/>
                    <a:pt x="68069" y="300586"/>
                    <a:pt x="46610" y="318807"/>
                  </a:cubicBezTo>
                  <a:cubicBezTo>
                    <a:pt x="39097" y="325190"/>
                    <a:pt x="31831" y="331117"/>
                    <a:pt x="25552" y="336039"/>
                  </a:cubicBezTo>
                  <a:cubicBezTo>
                    <a:pt x="21767" y="339007"/>
                    <a:pt x="19383" y="341164"/>
                    <a:pt x="17897" y="342261"/>
                  </a:cubicBezTo>
                  <a:cubicBezTo>
                    <a:pt x="13808" y="345269"/>
                    <a:pt x="7983" y="344431"/>
                    <a:pt x="4971" y="340347"/>
                  </a:cubicBezTo>
                  <a:cubicBezTo>
                    <a:pt x="1964" y="336258"/>
                    <a:pt x="2801" y="330433"/>
                    <a:pt x="6886" y="327421"/>
                  </a:cubicBezTo>
                  <a:cubicBezTo>
                    <a:pt x="8226" y="326437"/>
                    <a:pt x="10914" y="324531"/>
                    <a:pt x="14545" y="321681"/>
                  </a:cubicBezTo>
                  <a:cubicBezTo>
                    <a:pt x="20638" y="316900"/>
                    <a:pt x="27321" y="311152"/>
                    <a:pt x="34648" y="304929"/>
                  </a:cubicBezTo>
                  <a:cubicBezTo>
                    <a:pt x="55589" y="287142"/>
                    <a:pt x="76388" y="267529"/>
                    <a:pt x="95908" y="246535"/>
                  </a:cubicBezTo>
                  <a:cubicBezTo>
                    <a:pt x="115254" y="225732"/>
                    <a:pt x="132443" y="204694"/>
                    <a:pt x="146162" y="183838"/>
                  </a:cubicBezTo>
                  <a:cubicBezTo>
                    <a:pt x="153287" y="173017"/>
                    <a:pt x="159946" y="161423"/>
                    <a:pt x="166265" y="149380"/>
                  </a:cubicBezTo>
                  <a:cubicBezTo>
                    <a:pt x="182356" y="118716"/>
                    <a:pt x="195112" y="86116"/>
                    <a:pt x="205034" y="53176"/>
                  </a:cubicBezTo>
                  <a:cubicBezTo>
                    <a:pt x="208507" y="41647"/>
                    <a:pt x="211373" y="30697"/>
                    <a:pt x="213648" y="21111"/>
                  </a:cubicBezTo>
                  <a:cubicBezTo>
                    <a:pt x="215004" y="15395"/>
                    <a:pt x="215644" y="11242"/>
                    <a:pt x="216041" y="9145"/>
                  </a:cubicBezTo>
                  <a:cubicBezTo>
                    <a:pt x="216984" y="4157"/>
                    <a:pt x="222060" y="1024"/>
                    <a:pt x="227048" y="196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3444" name="Google Shape;3444;p43"/>
            <p:cNvGrpSpPr/>
            <p:nvPr/>
          </p:nvGrpSpPr>
          <p:grpSpPr>
            <a:xfrm>
              <a:off x="3035610" y="1766743"/>
              <a:ext cx="206238" cy="627872"/>
              <a:chOff x="3035610" y="1766743"/>
              <a:chExt cx="206238" cy="627872"/>
            </a:xfrm>
          </p:grpSpPr>
          <p:sp>
            <p:nvSpPr>
              <p:cNvPr id="3445" name="Google Shape;3445;p43"/>
              <p:cNvSpPr/>
              <p:nvPr/>
            </p:nvSpPr>
            <p:spPr>
              <a:xfrm>
                <a:off x="3035610" y="1802287"/>
                <a:ext cx="157575" cy="300874"/>
              </a:xfrm>
              <a:custGeom>
                <a:rect b="b" l="l" r="r" t="t"/>
                <a:pathLst>
                  <a:path extrusionOk="0" h="300874" w="157575">
                    <a:moveTo>
                      <a:pt x="145370" y="3757"/>
                    </a:moveTo>
                    <a:cubicBezTo>
                      <a:pt x="149281" y="519"/>
                      <a:pt x="155053" y="802"/>
                      <a:pt x="158292" y="4713"/>
                    </a:cubicBezTo>
                    <a:cubicBezTo>
                      <a:pt x="161530" y="8623"/>
                      <a:pt x="160765" y="14400"/>
                      <a:pt x="156855" y="17634"/>
                    </a:cubicBezTo>
                    <a:cubicBezTo>
                      <a:pt x="86972" y="75490"/>
                      <a:pt x="37285" y="144430"/>
                      <a:pt x="26675" y="220567"/>
                    </a:cubicBezTo>
                    <a:cubicBezTo>
                      <a:pt x="23173" y="245669"/>
                      <a:pt x="21109" y="270059"/>
                      <a:pt x="20931" y="293316"/>
                    </a:cubicBezTo>
                    <a:cubicBezTo>
                      <a:pt x="20890" y="298392"/>
                      <a:pt x="16911" y="302448"/>
                      <a:pt x="11834" y="302408"/>
                    </a:cubicBezTo>
                    <a:cubicBezTo>
                      <a:pt x="6762" y="302371"/>
                      <a:pt x="2702" y="298392"/>
                      <a:pt x="2743" y="293316"/>
                    </a:cubicBezTo>
                    <a:cubicBezTo>
                      <a:pt x="2929" y="269250"/>
                      <a:pt x="4880" y="244066"/>
                      <a:pt x="8487" y="218174"/>
                    </a:cubicBezTo>
                    <a:cubicBezTo>
                      <a:pt x="19870" y="136540"/>
                      <a:pt x="72289" y="64261"/>
                      <a:pt x="145370" y="375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46" name="Google Shape;3446;p43"/>
              <p:cNvSpPr/>
              <p:nvPr/>
            </p:nvSpPr>
            <p:spPr>
              <a:xfrm>
                <a:off x="3197490" y="1766743"/>
                <a:ext cx="44358" cy="36221"/>
              </a:xfrm>
              <a:custGeom>
                <a:rect b="b" l="l" r="r" t="t"/>
                <a:pathLst>
                  <a:path extrusionOk="0" h="36221" w="44358">
                    <a:moveTo>
                      <a:pt x="33348" y="2794"/>
                    </a:moveTo>
                    <a:cubicBezTo>
                      <a:pt x="37692" y="175"/>
                      <a:pt x="43169" y="1320"/>
                      <a:pt x="45792" y="5664"/>
                    </a:cubicBezTo>
                    <a:cubicBezTo>
                      <a:pt x="48411" y="10012"/>
                      <a:pt x="47265" y="15967"/>
                      <a:pt x="42918" y="18590"/>
                    </a:cubicBezTo>
                    <a:cubicBezTo>
                      <a:pt x="41740" y="19298"/>
                      <a:pt x="39036" y="20715"/>
                      <a:pt x="35740" y="22897"/>
                    </a:cubicBezTo>
                    <a:cubicBezTo>
                      <a:pt x="30194" y="26569"/>
                      <a:pt x="24308" y="30823"/>
                      <a:pt x="17552" y="35819"/>
                    </a:cubicBezTo>
                    <a:cubicBezTo>
                      <a:pt x="13472" y="38839"/>
                      <a:pt x="7650" y="37984"/>
                      <a:pt x="4630" y="33904"/>
                    </a:cubicBezTo>
                    <a:cubicBezTo>
                      <a:pt x="1611" y="29823"/>
                      <a:pt x="2465" y="23998"/>
                      <a:pt x="6545" y="20982"/>
                    </a:cubicBezTo>
                    <a:cubicBezTo>
                      <a:pt x="13561" y="15792"/>
                      <a:pt x="19880" y="11425"/>
                      <a:pt x="25689" y="7579"/>
                    </a:cubicBezTo>
                    <a:cubicBezTo>
                      <a:pt x="29207" y="5251"/>
                      <a:pt x="31951" y="3636"/>
                      <a:pt x="33348" y="279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47" name="Google Shape;3447;p43"/>
              <p:cNvSpPr/>
              <p:nvPr/>
            </p:nvSpPr>
            <p:spPr>
              <a:xfrm>
                <a:off x="3036050" y="2125142"/>
                <a:ext cx="147906" cy="269473"/>
              </a:xfrm>
              <a:custGeom>
                <a:rect b="b" l="l" r="r" t="t"/>
                <a:pathLst>
                  <a:path extrusionOk="0" h="269473" w="147906">
                    <a:moveTo>
                      <a:pt x="10913" y="1811"/>
                    </a:moveTo>
                    <a:cubicBezTo>
                      <a:pt x="15969" y="1370"/>
                      <a:pt x="20523" y="4892"/>
                      <a:pt x="20964" y="9948"/>
                    </a:cubicBezTo>
                    <a:cubicBezTo>
                      <a:pt x="27267" y="81976"/>
                      <a:pt x="49645" y="141573"/>
                      <a:pt x="83184" y="189426"/>
                    </a:cubicBezTo>
                    <a:cubicBezTo>
                      <a:pt x="97150" y="209351"/>
                      <a:pt x="112314" y="225908"/>
                      <a:pt x="127216" y="239202"/>
                    </a:cubicBezTo>
                    <a:cubicBezTo>
                      <a:pt x="132397" y="243825"/>
                      <a:pt x="137299" y="247529"/>
                      <a:pt x="141574" y="250690"/>
                    </a:cubicBezTo>
                    <a:cubicBezTo>
                      <a:pt x="144076" y="252540"/>
                      <a:pt x="145529" y="254002"/>
                      <a:pt x="146363" y="254520"/>
                    </a:cubicBezTo>
                    <a:cubicBezTo>
                      <a:pt x="150666" y="257208"/>
                      <a:pt x="151921" y="262657"/>
                      <a:pt x="149233" y="266964"/>
                    </a:cubicBezTo>
                    <a:cubicBezTo>
                      <a:pt x="146541" y="271267"/>
                      <a:pt x="141097" y="272526"/>
                      <a:pt x="136789" y="269834"/>
                    </a:cubicBezTo>
                    <a:cubicBezTo>
                      <a:pt x="132251" y="267000"/>
                      <a:pt x="124426" y="261697"/>
                      <a:pt x="114772" y="253083"/>
                    </a:cubicBezTo>
                    <a:cubicBezTo>
                      <a:pt x="98846" y="238874"/>
                      <a:pt x="83156" y="221086"/>
                      <a:pt x="68348" y="199959"/>
                    </a:cubicBezTo>
                    <a:cubicBezTo>
                      <a:pt x="32999" y="149519"/>
                      <a:pt x="9374" y="87191"/>
                      <a:pt x="2776" y="11863"/>
                    </a:cubicBezTo>
                    <a:cubicBezTo>
                      <a:pt x="2335" y="6807"/>
                      <a:pt x="5861" y="2253"/>
                      <a:pt x="10913" y="181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3448" name="Google Shape;3448;p43"/>
            <p:cNvSpPr/>
            <p:nvPr/>
          </p:nvSpPr>
          <p:spPr>
            <a:xfrm>
              <a:off x="3223750" y="2743749"/>
              <a:ext cx="326116" cy="40708"/>
            </a:xfrm>
            <a:custGeom>
              <a:rect b="b" l="l" r="r" t="t"/>
              <a:pathLst>
                <a:path extrusionOk="0" h="40708" w="326116">
                  <a:moveTo>
                    <a:pt x="317180" y="2574"/>
                  </a:moveTo>
                  <a:cubicBezTo>
                    <a:pt x="322025" y="1056"/>
                    <a:pt x="327150" y="3950"/>
                    <a:pt x="328668" y="8796"/>
                  </a:cubicBezTo>
                  <a:cubicBezTo>
                    <a:pt x="330182" y="13637"/>
                    <a:pt x="327288" y="18766"/>
                    <a:pt x="322446" y="20280"/>
                  </a:cubicBezTo>
                  <a:cubicBezTo>
                    <a:pt x="320135" y="21005"/>
                    <a:pt x="316341" y="22053"/>
                    <a:pt x="310480" y="23632"/>
                  </a:cubicBezTo>
                  <a:cubicBezTo>
                    <a:pt x="300756" y="26251"/>
                    <a:pt x="289988" y="28846"/>
                    <a:pt x="278411" y="31287"/>
                  </a:cubicBezTo>
                  <a:cubicBezTo>
                    <a:pt x="247823" y="37740"/>
                    <a:pt x="217033" y="42193"/>
                    <a:pt x="188433" y="42776"/>
                  </a:cubicBezTo>
                  <a:cubicBezTo>
                    <a:pt x="182936" y="42885"/>
                    <a:pt x="177430" y="42934"/>
                    <a:pt x="172159" y="42776"/>
                  </a:cubicBezTo>
                  <a:cubicBezTo>
                    <a:pt x="137912" y="41735"/>
                    <a:pt x="102487" y="37874"/>
                    <a:pt x="66868" y="32247"/>
                  </a:cubicBezTo>
                  <a:cubicBezTo>
                    <a:pt x="52047" y="29907"/>
                    <a:pt x="38089" y="27097"/>
                    <a:pt x="25706" y="24587"/>
                  </a:cubicBezTo>
                  <a:cubicBezTo>
                    <a:pt x="21363" y="23709"/>
                    <a:pt x="10655" y="21414"/>
                    <a:pt x="9910" y="21240"/>
                  </a:cubicBezTo>
                  <a:cubicBezTo>
                    <a:pt x="4972" y="20074"/>
                    <a:pt x="2045" y="15168"/>
                    <a:pt x="3211" y="10229"/>
                  </a:cubicBezTo>
                  <a:cubicBezTo>
                    <a:pt x="4377" y="5290"/>
                    <a:pt x="9279" y="2363"/>
                    <a:pt x="14218" y="3529"/>
                  </a:cubicBezTo>
                  <a:cubicBezTo>
                    <a:pt x="16934" y="4169"/>
                    <a:pt x="22277" y="5408"/>
                    <a:pt x="29536" y="6881"/>
                  </a:cubicBezTo>
                  <a:cubicBezTo>
                    <a:pt x="41668" y="9338"/>
                    <a:pt x="55193" y="11763"/>
                    <a:pt x="69738" y="14058"/>
                  </a:cubicBezTo>
                  <a:cubicBezTo>
                    <a:pt x="104645" y="19572"/>
                    <a:pt x="139722" y="23098"/>
                    <a:pt x="173119" y="24110"/>
                  </a:cubicBezTo>
                  <a:cubicBezTo>
                    <a:pt x="178074" y="24260"/>
                    <a:pt x="182757" y="24215"/>
                    <a:pt x="187955" y="24110"/>
                  </a:cubicBezTo>
                  <a:cubicBezTo>
                    <a:pt x="215268" y="23555"/>
                    <a:pt x="245034" y="19811"/>
                    <a:pt x="274585" y="13581"/>
                  </a:cubicBezTo>
                  <a:cubicBezTo>
                    <a:pt x="285815" y="11213"/>
                    <a:pt x="296287" y="8456"/>
                    <a:pt x="305695" y="5922"/>
                  </a:cubicBezTo>
                  <a:cubicBezTo>
                    <a:pt x="311310" y="4408"/>
                    <a:pt x="315095" y="3226"/>
                    <a:pt x="317180" y="257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49" name="Google Shape;3449;p43"/>
            <p:cNvSpPr/>
            <p:nvPr/>
          </p:nvSpPr>
          <p:spPr>
            <a:xfrm>
              <a:off x="3230301" y="2821284"/>
              <a:ext cx="313061" cy="50183"/>
            </a:xfrm>
            <a:custGeom>
              <a:rect b="b" l="l" r="r" t="t"/>
              <a:pathLst>
                <a:path extrusionOk="0" h="50183" w="313061">
                  <a:moveTo>
                    <a:pt x="15803" y="3115"/>
                  </a:moveTo>
                  <a:cubicBezTo>
                    <a:pt x="17763" y="4017"/>
                    <a:pt x="22118" y="5750"/>
                    <a:pt x="27770" y="7899"/>
                  </a:cubicBezTo>
                  <a:cubicBezTo>
                    <a:pt x="37283" y="11518"/>
                    <a:pt x="47787" y="15044"/>
                    <a:pt x="59835" y="18429"/>
                  </a:cubicBezTo>
                  <a:cubicBezTo>
                    <a:pt x="90766" y="27128"/>
                    <a:pt x="124058" y="32718"/>
                    <a:pt x="157953" y="33747"/>
                  </a:cubicBezTo>
                  <a:cubicBezTo>
                    <a:pt x="164272" y="33937"/>
                    <a:pt x="170855" y="34265"/>
                    <a:pt x="177575" y="34224"/>
                  </a:cubicBezTo>
                  <a:cubicBezTo>
                    <a:pt x="205057" y="34054"/>
                    <a:pt x="234601" y="31759"/>
                    <a:pt x="264204" y="28480"/>
                  </a:cubicBezTo>
                  <a:cubicBezTo>
                    <a:pt x="275058" y="27278"/>
                    <a:pt x="284810" y="25938"/>
                    <a:pt x="293877" y="24651"/>
                  </a:cubicBezTo>
                  <a:cubicBezTo>
                    <a:pt x="299302" y="23881"/>
                    <a:pt x="303330" y="23554"/>
                    <a:pt x="305366" y="23218"/>
                  </a:cubicBezTo>
                  <a:cubicBezTo>
                    <a:pt x="310373" y="22392"/>
                    <a:pt x="315069" y="25387"/>
                    <a:pt x="315895" y="30395"/>
                  </a:cubicBezTo>
                  <a:cubicBezTo>
                    <a:pt x="316721" y="35402"/>
                    <a:pt x="313247" y="40576"/>
                    <a:pt x="308236" y="41406"/>
                  </a:cubicBezTo>
                  <a:cubicBezTo>
                    <a:pt x="306070" y="41762"/>
                    <a:pt x="302314" y="42050"/>
                    <a:pt x="296747" y="42839"/>
                  </a:cubicBezTo>
                  <a:cubicBezTo>
                    <a:pt x="287501" y="44150"/>
                    <a:pt x="277167" y="45446"/>
                    <a:pt x="266119" y="46668"/>
                  </a:cubicBezTo>
                  <a:cubicBezTo>
                    <a:pt x="235928" y="50012"/>
                    <a:pt x="205770" y="52239"/>
                    <a:pt x="177575" y="52413"/>
                  </a:cubicBezTo>
                  <a:cubicBezTo>
                    <a:pt x="170636" y="52453"/>
                    <a:pt x="164025" y="52133"/>
                    <a:pt x="157472" y="51935"/>
                  </a:cubicBezTo>
                  <a:cubicBezTo>
                    <a:pt x="121973" y="50858"/>
                    <a:pt x="87338" y="45219"/>
                    <a:pt x="55050" y="36139"/>
                  </a:cubicBezTo>
                  <a:cubicBezTo>
                    <a:pt x="42456" y="32597"/>
                    <a:pt x="31081" y="28938"/>
                    <a:pt x="21070" y="25132"/>
                  </a:cubicBezTo>
                  <a:cubicBezTo>
                    <a:pt x="15006" y="22825"/>
                    <a:pt x="10480" y="20942"/>
                    <a:pt x="8144" y="19866"/>
                  </a:cubicBezTo>
                  <a:cubicBezTo>
                    <a:pt x="3537" y="17741"/>
                    <a:pt x="1712" y="12033"/>
                    <a:pt x="3837" y="7422"/>
                  </a:cubicBezTo>
                  <a:cubicBezTo>
                    <a:pt x="5966" y="2815"/>
                    <a:pt x="11196" y="989"/>
                    <a:pt x="15803" y="311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3450" name="Google Shape;3450;p43"/>
            <p:cNvGrpSpPr/>
            <p:nvPr/>
          </p:nvGrpSpPr>
          <p:grpSpPr>
            <a:xfrm>
              <a:off x="3230264" y="2655338"/>
              <a:ext cx="77149" cy="261865"/>
              <a:chOff x="3230264" y="2655338"/>
              <a:chExt cx="77149" cy="261865"/>
            </a:xfrm>
          </p:grpSpPr>
          <p:sp>
            <p:nvSpPr>
              <p:cNvPr id="3451" name="Google Shape;3451;p43"/>
              <p:cNvSpPr/>
              <p:nvPr/>
            </p:nvSpPr>
            <p:spPr>
              <a:xfrm>
                <a:off x="3230264" y="2655338"/>
                <a:ext cx="30130" cy="94722"/>
              </a:xfrm>
              <a:custGeom>
                <a:rect b="b" l="l" r="r" t="t"/>
                <a:pathLst>
                  <a:path extrusionOk="0" h="94722" w="30130">
                    <a:moveTo>
                      <a:pt x="20038" y="2870"/>
                    </a:moveTo>
                    <a:cubicBezTo>
                      <a:pt x="23029" y="4453"/>
                      <a:pt x="24013" y="8015"/>
                      <a:pt x="22430" y="11007"/>
                    </a:cubicBezTo>
                    <a:cubicBezTo>
                      <a:pt x="21576" y="12626"/>
                      <a:pt x="19993" y="15921"/>
                      <a:pt x="18601" y="20099"/>
                    </a:cubicBezTo>
                    <a:cubicBezTo>
                      <a:pt x="15597" y="29134"/>
                      <a:pt x="14208" y="38554"/>
                      <a:pt x="15253" y="47383"/>
                    </a:cubicBezTo>
                    <a:cubicBezTo>
                      <a:pt x="15390" y="48557"/>
                      <a:pt x="15973" y="49496"/>
                      <a:pt x="16208" y="50731"/>
                    </a:cubicBezTo>
                    <a:cubicBezTo>
                      <a:pt x="17483" y="57398"/>
                      <a:pt x="19843" y="64827"/>
                      <a:pt x="23389" y="72271"/>
                    </a:cubicBezTo>
                    <a:cubicBezTo>
                      <a:pt x="25243" y="76165"/>
                      <a:pt x="27142" y="79922"/>
                      <a:pt x="29134" y="83278"/>
                    </a:cubicBezTo>
                    <a:cubicBezTo>
                      <a:pt x="30316" y="85274"/>
                      <a:pt x="31514" y="86383"/>
                      <a:pt x="32004" y="87108"/>
                    </a:cubicBezTo>
                    <a:cubicBezTo>
                      <a:pt x="33898" y="89909"/>
                      <a:pt x="32895" y="93827"/>
                      <a:pt x="30089" y="95722"/>
                    </a:cubicBezTo>
                    <a:cubicBezTo>
                      <a:pt x="27284" y="97616"/>
                      <a:pt x="23369" y="97090"/>
                      <a:pt x="21475" y="94285"/>
                    </a:cubicBezTo>
                    <a:cubicBezTo>
                      <a:pt x="20855" y="93370"/>
                      <a:pt x="19912" y="91714"/>
                      <a:pt x="18601" y="89500"/>
                    </a:cubicBezTo>
                    <a:cubicBezTo>
                      <a:pt x="16435" y="85840"/>
                      <a:pt x="14407" y="81784"/>
                      <a:pt x="12378" y="77534"/>
                    </a:cubicBezTo>
                    <a:cubicBezTo>
                      <a:pt x="8419" y="69223"/>
                      <a:pt x="5258" y="60948"/>
                      <a:pt x="3764" y="53123"/>
                    </a:cubicBezTo>
                    <a:cubicBezTo>
                      <a:pt x="3477" y="51614"/>
                      <a:pt x="3461" y="50286"/>
                      <a:pt x="3287" y="48816"/>
                    </a:cubicBezTo>
                    <a:cubicBezTo>
                      <a:pt x="2003" y="37971"/>
                      <a:pt x="3586" y="26875"/>
                      <a:pt x="7116" y="16273"/>
                    </a:cubicBezTo>
                    <a:cubicBezTo>
                      <a:pt x="8739" y="11399"/>
                      <a:pt x="10269" y="7440"/>
                      <a:pt x="11423" y="5262"/>
                    </a:cubicBezTo>
                    <a:cubicBezTo>
                      <a:pt x="13006" y="2271"/>
                      <a:pt x="17046" y="1287"/>
                      <a:pt x="20038" y="28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52" name="Google Shape;3452;p43"/>
              <p:cNvSpPr/>
              <p:nvPr/>
            </p:nvSpPr>
            <p:spPr>
              <a:xfrm>
                <a:off x="3256214" y="2666871"/>
                <a:ext cx="31152" cy="86079"/>
              </a:xfrm>
              <a:custGeom>
                <a:rect b="b" l="l" r="r" t="t"/>
                <a:pathLst>
                  <a:path extrusionOk="0" h="86079" w="31152">
                    <a:moveTo>
                      <a:pt x="13733" y="2349"/>
                    </a:moveTo>
                    <a:cubicBezTo>
                      <a:pt x="16988" y="3264"/>
                      <a:pt x="18951" y="6272"/>
                      <a:pt x="18040" y="9531"/>
                    </a:cubicBezTo>
                    <a:cubicBezTo>
                      <a:pt x="17676" y="10830"/>
                      <a:pt x="17186" y="13425"/>
                      <a:pt x="16603" y="16708"/>
                    </a:cubicBezTo>
                    <a:cubicBezTo>
                      <a:pt x="15219" y="24485"/>
                      <a:pt x="14490" y="32411"/>
                      <a:pt x="15166" y="39681"/>
                    </a:cubicBezTo>
                    <a:cubicBezTo>
                      <a:pt x="15187" y="39904"/>
                      <a:pt x="15624" y="39940"/>
                      <a:pt x="15648" y="40163"/>
                    </a:cubicBezTo>
                    <a:cubicBezTo>
                      <a:pt x="16769" y="51283"/>
                      <a:pt x="19652" y="60270"/>
                      <a:pt x="23781" y="67443"/>
                    </a:cubicBezTo>
                    <a:cubicBezTo>
                      <a:pt x="26882" y="72823"/>
                      <a:pt x="29739" y="76264"/>
                      <a:pt x="31440" y="77495"/>
                    </a:cubicBezTo>
                    <a:cubicBezTo>
                      <a:pt x="34184" y="79474"/>
                      <a:pt x="34856" y="82887"/>
                      <a:pt x="32877" y="85632"/>
                    </a:cubicBezTo>
                    <a:cubicBezTo>
                      <a:pt x="30897" y="88372"/>
                      <a:pt x="27003" y="89044"/>
                      <a:pt x="24262" y="87065"/>
                    </a:cubicBezTo>
                    <a:cubicBezTo>
                      <a:pt x="21222" y="84871"/>
                      <a:pt x="16790" y="80636"/>
                      <a:pt x="12774" y="73665"/>
                    </a:cubicBezTo>
                    <a:cubicBezTo>
                      <a:pt x="7783" y="64998"/>
                      <a:pt x="4499" y="54445"/>
                      <a:pt x="3204" y="41596"/>
                    </a:cubicBezTo>
                    <a:cubicBezTo>
                      <a:pt x="3176" y="41329"/>
                      <a:pt x="3224" y="41386"/>
                      <a:pt x="3204" y="41118"/>
                    </a:cubicBezTo>
                    <a:cubicBezTo>
                      <a:pt x="2407" y="32597"/>
                      <a:pt x="3071" y="23566"/>
                      <a:pt x="4637" y="14793"/>
                    </a:cubicBezTo>
                    <a:cubicBezTo>
                      <a:pt x="5297" y="11097"/>
                      <a:pt x="6086" y="8321"/>
                      <a:pt x="6552" y="6657"/>
                    </a:cubicBezTo>
                    <a:cubicBezTo>
                      <a:pt x="7467" y="3402"/>
                      <a:pt x="10475" y="1439"/>
                      <a:pt x="13733" y="2349"/>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53" name="Google Shape;3453;p43"/>
              <p:cNvSpPr/>
              <p:nvPr/>
            </p:nvSpPr>
            <p:spPr>
              <a:xfrm>
                <a:off x="3276904" y="2668834"/>
                <a:ext cx="30509" cy="83812"/>
              </a:xfrm>
              <a:custGeom>
                <a:rect b="b" l="l" r="r" t="t"/>
                <a:pathLst>
                  <a:path extrusionOk="0" h="83812" w="30509">
                    <a:moveTo>
                      <a:pt x="19380" y="3261"/>
                    </a:moveTo>
                    <a:cubicBezTo>
                      <a:pt x="22145" y="5212"/>
                      <a:pt x="22769" y="8633"/>
                      <a:pt x="20818" y="11398"/>
                    </a:cubicBezTo>
                    <a:cubicBezTo>
                      <a:pt x="20255" y="12191"/>
                      <a:pt x="18984" y="14090"/>
                      <a:pt x="17947" y="16660"/>
                    </a:cubicBezTo>
                    <a:cubicBezTo>
                      <a:pt x="15725" y="22153"/>
                      <a:pt x="14883" y="28226"/>
                      <a:pt x="15551" y="34848"/>
                    </a:cubicBezTo>
                    <a:cubicBezTo>
                      <a:pt x="16680" y="46009"/>
                      <a:pt x="19656" y="55603"/>
                      <a:pt x="23688" y="63566"/>
                    </a:cubicBezTo>
                    <a:cubicBezTo>
                      <a:pt x="26797" y="69699"/>
                      <a:pt x="29545" y="73836"/>
                      <a:pt x="31347" y="75532"/>
                    </a:cubicBezTo>
                    <a:cubicBezTo>
                      <a:pt x="33812" y="77848"/>
                      <a:pt x="34140" y="81677"/>
                      <a:pt x="31824" y="84147"/>
                    </a:cubicBezTo>
                    <a:cubicBezTo>
                      <a:pt x="29509" y="86612"/>
                      <a:pt x="25675" y="86462"/>
                      <a:pt x="23210" y="84147"/>
                    </a:cubicBezTo>
                    <a:cubicBezTo>
                      <a:pt x="20417" y="81523"/>
                      <a:pt x="16474" y="76791"/>
                      <a:pt x="12681" y="69310"/>
                    </a:cubicBezTo>
                    <a:cubicBezTo>
                      <a:pt x="7981" y="60024"/>
                      <a:pt x="4390" y="48972"/>
                      <a:pt x="3107" y="36286"/>
                    </a:cubicBezTo>
                    <a:cubicBezTo>
                      <a:pt x="2225" y="27533"/>
                      <a:pt x="4018" y="19583"/>
                      <a:pt x="6937" y="12353"/>
                    </a:cubicBezTo>
                    <a:cubicBezTo>
                      <a:pt x="8357" y="8843"/>
                      <a:pt x="9689" y="6220"/>
                      <a:pt x="10766" y="4694"/>
                    </a:cubicBezTo>
                    <a:cubicBezTo>
                      <a:pt x="12717" y="1933"/>
                      <a:pt x="16616" y="1310"/>
                      <a:pt x="19380" y="326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54" name="Google Shape;3454;p43"/>
              <p:cNvSpPr/>
              <p:nvPr/>
            </p:nvSpPr>
            <p:spPr>
              <a:xfrm>
                <a:off x="3252224" y="2768649"/>
                <a:ext cx="24552" cy="68479"/>
              </a:xfrm>
              <a:custGeom>
                <a:rect b="b" l="l" r="r" t="t"/>
                <a:pathLst>
                  <a:path extrusionOk="0" h="68479" w="24552">
                    <a:moveTo>
                      <a:pt x="19633" y="3548"/>
                    </a:moveTo>
                    <a:cubicBezTo>
                      <a:pt x="22244" y="5697"/>
                      <a:pt x="22260" y="9551"/>
                      <a:pt x="20110" y="12162"/>
                    </a:cubicBezTo>
                    <a:cubicBezTo>
                      <a:pt x="19608" y="12773"/>
                      <a:pt x="18758" y="14020"/>
                      <a:pt x="17718" y="16469"/>
                    </a:cubicBezTo>
                    <a:cubicBezTo>
                      <a:pt x="15767" y="21052"/>
                      <a:pt x="14694" y="26804"/>
                      <a:pt x="14844" y="33220"/>
                    </a:cubicBezTo>
                    <a:cubicBezTo>
                      <a:pt x="15030" y="41025"/>
                      <a:pt x="16900" y="47721"/>
                      <a:pt x="20110" y="53323"/>
                    </a:cubicBezTo>
                    <a:cubicBezTo>
                      <a:pt x="22082" y="56764"/>
                      <a:pt x="24292" y="59072"/>
                      <a:pt x="25373" y="60023"/>
                    </a:cubicBezTo>
                    <a:cubicBezTo>
                      <a:pt x="27915" y="62262"/>
                      <a:pt x="28085" y="66099"/>
                      <a:pt x="25855" y="68637"/>
                    </a:cubicBezTo>
                    <a:cubicBezTo>
                      <a:pt x="23616" y="71180"/>
                      <a:pt x="19774" y="71354"/>
                      <a:pt x="17236" y="69119"/>
                    </a:cubicBezTo>
                    <a:cubicBezTo>
                      <a:pt x="15208" y="67330"/>
                      <a:pt x="12277" y="64245"/>
                      <a:pt x="9581" y="59545"/>
                    </a:cubicBezTo>
                    <a:cubicBezTo>
                      <a:pt x="5391" y="52238"/>
                      <a:pt x="3116" y="43632"/>
                      <a:pt x="2877" y="33702"/>
                    </a:cubicBezTo>
                    <a:cubicBezTo>
                      <a:pt x="2683" y="25480"/>
                      <a:pt x="4092" y="17825"/>
                      <a:pt x="6707" y="11684"/>
                    </a:cubicBezTo>
                    <a:cubicBezTo>
                      <a:pt x="8237" y="8094"/>
                      <a:pt x="9804" y="5976"/>
                      <a:pt x="11014" y="4503"/>
                    </a:cubicBezTo>
                    <a:cubicBezTo>
                      <a:pt x="13164" y="1892"/>
                      <a:pt x="17022" y="1398"/>
                      <a:pt x="19633" y="354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55" name="Google Shape;3455;p43"/>
              <p:cNvSpPr/>
              <p:nvPr/>
            </p:nvSpPr>
            <p:spPr>
              <a:xfrm>
                <a:off x="3274217" y="2770308"/>
                <a:ext cx="20793" cy="68403"/>
              </a:xfrm>
              <a:custGeom>
                <a:rect b="b" l="l" r="r" t="t"/>
                <a:pathLst>
                  <a:path extrusionOk="0" h="68403" w="20793">
                    <a:moveTo>
                      <a:pt x="12010" y="2367"/>
                    </a:moveTo>
                    <a:cubicBezTo>
                      <a:pt x="15313" y="3104"/>
                      <a:pt x="17536" y="6246"/>
                      <a:pt x="16799" y="9549"/>
                    </a:cubicBezTo>
                    <a:cubicBezTo>
                      <a:pt x="16633" y="10294"/>
                      <a:pt x="16123" y="11662"/>
                      <a:pt x="15839" y="13856"/>
                    </a:cubicBezTo>
                    <a:cubicBezTo>
                      <a:pt x="14973" y="20584"/>
                      <a:pt x="15005" y="28437"/>
                      <a:pt x="15839" y="36352"/>
                    </a:cubicBezTo>
                    <a:cubicBezTo>
                      <a:pt x="16434" y="41995"/>
                      <a:pt x="17556" y="47520"/>
                      <a:pt x="19191" y="52621"/>
                    </a:cubicBezTo>
                    <a:cubicBezTo>
                      <a:pt x="20620" y="57082"/>
                      <a:pt x="22146" y="60074"/>
                      <a:pt x="23021" y="61717"/>
                    </a:cubicBezTo>
                    <a:cubicBezTo>
                      <a:pt x="24608" y="64705"/>
                      <a:pt x="23138" y="68267"/>
                      <a:pt x="20147" y="69854"/>
                    </a:cubicBezTo>
                    <a:cubicBezTo>
                      <a:pt x="17159" y="71441"/>
                      <a:pt x="13601" y="70449"/>
                      <a:pt x="12010" y="67461"/>
                    </a:cubicBezTo>
                    <a:cubicBezTo>
                      <a:pt x="10820" y="65211"/>
                      <a:pt x="8897" y="61174"/>
                      <a:pt x="7225" y="55973"/>
                    </a:cubicBezTo>
                    <a:cubicBezTo>
                      <a:pt x="5347" y="50107"/>
                      <a:pt x="4080" y="44314"/>
                      <a:pt x="3395" y="37785"/>
                    </a:cubicBezTo>
                    <a:cubicBezTo>
                      <a:pt x="2456" y="28846"/>
                      <a:pt x="2893" y="20034"/>
                      <a:pt x="3877" y="12419"/>
                    </a:cubicBezTo>
                    <a:cubicBezTo>
                      <a:pt x="4209" y="9840"/>
                      <a:pt x="4590" y="7772"/>
                      <a:pt x="4833" y="6674"/>
                    </a:cubicBezTo>
                    <a:cubicBezTo>
                      <a:pt x="5569" y="3376"/>
                      <a:pt x="8711" y="1631"/>
                      <a:pt x="12010" y="236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56" name="Google Shape;3456;p43"/>
              <p:cNvSpPr/>
              <p:nvPr/>
            </p:nvSpPr>
            <p:spPr>
              <a:xfrm>
                <a:off x="3261094" y="2848349"/>
                <a:ext cx="20615" cy="68854"/>
              </a:xfrm>
              <a:custGeom>
                <a:rect b="b" l="l" r="r" t="t"/>
                <a:pathLst>
                  <a:path extrusionOk="0" h="68854" w="20615">
                    <a:moveTo>
                      <a:pt x="12201" y="2403"/>
                    </a:moveTo>
                    <a:cubicBezTo>
                      <a:pt x="15504" y="3140"/>
                      <a:pt x="17245" y="6759"/>
                      <a:pt x="16508" y="10058"/>
                    </a:cubicBezTo>
                    <a:cubicBezTo>
                      <a:pt x="16342" y="10807"/>
                      <a:pt x="16313" y="12171"/>
                      <a:pt x="16030" y="14369"/>
                    </a:cubicBezTo>
                    <a:cubicBezTo>
                      <a:pt x="15160" y="21097"/>
                      <a:pt x="14719" y="28951"/>
                      <a:pt x="15552" y="36861"/>
                    </a:cubicBezTo>
                    <a:cubicBezTo>
                      <a:pt x="16144" y="42508"/>
                      <a:pt x="17747" y="47556"/>
                      <a:pt x="19382" y="52657"/>
                    </a:cubicBezTo>
                    <a:cubicBezTo>
                      <a:pt x="20811" y="57114"/>
                      <a:pt x="21859" y="60587"/>
                      <a:pt x="22730" y="62230"/>
                    </a:cubicBezTo>
                    <a:cubicBezTo>
                      <a:pt x="24317" y="65218"/>
                      <a:pt x="23329" y="68780"/>
                      <a:pt x="20337" y="70367"/>
                    </a:cubicBezTo>
                    <a:cubicBezTo>
                      <a:pt x="17350" y="71950"/>
                      <a:pt x="13787" y="70962"/>
                      <a:pt x="12201" y="67971"/>
                    </a:cubicBezTo>
                    <a:cubicBezTo>
                      <a:pt x="11010" y="65724"/>
                      <a:pt x="9084" y="61684"/>
                      <a:pt x="7416" y="56486"/>
                    </a:cubicBezTo>
                    <a:cubicBezTo>
                      <a:pt x="5533" y="50620"/>
                      <a:pt x="4270" y="44346"/>
                      <a:pt x="3586" y="37820"/>
                    </a:cubicBezTo>
                    <a:cubicBezTo>
                      <a:pt x="2647" y="28878"/>
                      <a:pt x="2603" y="20547"/>
                      <a:pt x="3586" y="12932"/>
                    </a:cubicBezTo>
                    <a:cubicBezTo>
                      <a:pt x="3918" y="10350"/>
                      <a:pt x="4303" y="8285"/>
                      <a:pt x="4546" y="7188"/>
                    </a:cubicBezTo>
                    <a:cubicBezTo>
                      <a:pt x="5282" y="3885"/>
                      <a:pt x="8901" y="1666"/>
                      <a:pt x="12201" y="240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sp>
        <p:nvSpPr>
          <p:cNvPr id="3457" name="Google Shape;3457;p43"/>
          <p:cNvSpPr/>
          <p:nvPr/>
        </p:nvSpPr>
        <p:spPr>
          <a:xfrm flipH="1">
            <a:off x="7612963" y="4051328"/>
            <a:ext cx="1311305" cy="959882"/>
          </a:xfrm>
          <a:custGeom>
            <a:rect b="b" l="l" r="r" t="t"/>
            <a:pathLst>
              <a:path extrusionOk="0" h="286105" w="390851">
                <a:moveTo>
                  <a:pt x="172" y="177420"/>
                </a:moveTo>
                <a:lnTo>
                  <a:pt x="248314" y="36631"/>
                </a:lnTo>
                <a:lnTo>
                  <a:pt x="227240" y="849"/>
                </a:lnTo>
                <a:lnTo>
                  <a:pt x="391023" y="28299"/>
                </a:lnTo>
                <a:lnTo>
                  <a:pt x="330236" y="181003"/>
                </a:lnTo>
                <a:lnTo>
                  <a:pt x="309307" y="145290"/>
                </a:lnTo>
                <a:lnTo>
                  <a:pt x="63902" y="286955"/>
                </a:lnTo>
                <a:lnTo>
                  <a:pt x="172" y="177420"/>
                </a:lnTo>
                <a:close/>
              </a:path>
            </a:pathLst>
          </a:custGeom>
          <a:solidFill>
            <a:schemeClr val="accent3"/>
          </a:solidFill>
          <a:ln cap="flat" cmpd="sng" w="2142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58" name="Google Shape;3458;p43"/>
          <p:cNvSpPr txBox="1"/>
          <p:nvPr>
            <p:ph type="title"/>
          </p:nvPr>
        </p:nvSpPr>
        <p:spPr>
          <a:xfrm>
            <a:off x="1189536" y="833550"/>
            <a:ext cx="6621900" cy="572700"/>
          </a:xfrm>
          <a:prstGeom prst="rect">
            <a:avLst/>
          </a:prstGeom>
        </p:spPr>
        <p:txBody>
          <a:bodyPr anchorCtr="0" anchor="t" bIns="91425" lIns="91425" spcFirstLastPara="1" rIns="91425" wrap="square" tIns="91425">
            <a:normAutofit/>
          </a:bodyPr>
          <a:lstStyle>
            <a:lvl1pPr lvl="0" algn="ctr">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459" name="Google Shape;3459;p43"/>
          <p:cNvSpPr txBox="1"/>
          <p:nvPr>
            <p:ph idx="1" type="subTitle"/>
          </p:nvPr>
        </p:nvSpPr>
        <p:spPr>
          <a:xfrm>
            <a:off x="1189536" y="1601063"/>
            <a:ext cx="2103300" cy="324000"/>
          </a:xfrm>
          <a:prstGeom prst="rect">
            <a:avLst/>
          </a:prstGeom>
        </p:spPr>
        <p:txBody>
          <a:bodyPr anchorCtr="0" anchor="t" bIns="91425" lIns="91425" spcFirstLastPara="1" rIns="91425" wrap="square" tIns="91425">
            <a:normAutofit/>
          </a:bodyPr>
          <a:lstStyle>
            <a:lvl1pPr lvl="0">
              <a:lnSpc>
                <a:spcPct val="80000"/>
              </a:lnSpc>
              <a:spcBef>
                <a:spcPts val="0"/>
              </a:spcBef>
              <a:spcAft>
                <a:spcPts val="0"/>
              </a:spcAft>
              <a:buSzPts val="2100"/>
              <a:buNone/>
              <a:defRPr sz="1800">
                <a:highlight>
                  <a:schemeClr val="accent3"/>
                </a:highlight>
                <a:latin typeface="Anton"/>
                <a:ea typeface="Anton"/>
                <a:cs typeface="Anton"/>
                <a:sym typeface="Anton"/>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460" name="Google Shape;3460;p43"/>
          <p:cNvSpPr txBox="1"/>
          <p:nvPr>
            <p:ph idx="2" type="body"/>
          </p:nvPr>
        </p:nvSpPr>
        <p:spPr>
          <a:xfrm>
            <a:off x="1189556" y="2038651"/>
            <a:ext cx="2103300" cy="7923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3461" name="Google Shape;3461;p43"/>
          <p:cNvSpPr txBox="1"/>
          <p:nvPr>
            <p:ph idx="3" type="subTitle"/>
          </p:nvPr>
        </p:nvSpPr>
        <p:spPr>
          <a:xfrm>
            <a:off x="3448903" y="1601063"/>
            <a:ext cx="2103300" cy="324000"/>
          </a:xfrm>
          <a:prstGeom prst="rect">
            <a:avLst/>
          </a:prstGeom>
        </p:spPr>
        <p:txBody>
          <a:bodyPr anchorCtr="0" anchor="t" bIns="91425" lIns="91425" spcFirstLastPara="1" rIns="91425" wrap="square" tIns="91425">
            <a:normAutofit/>
          </a:bodyPr>
          <a:lstStyle>
            <a:lvl1pPr lvl="0">
              <a:lnSpc>
                <a:spcPct val="80000"/>
              </a:lnSpc>
              <a:spcBef>
                <a:spcPts val="0"/>
              </a:spcBef>
              <a:spcAft>
                <a:spcPts val="0"/>
              </a:spcAft>
              <a:buSzPts val="2100"/>
              <a:buNone/>
              <a:defRPr sz="1800">
                <a:highlight>
                  <a:schemeClr val="accent3"/>
                </a:highlight>
                <a:latin typeface="Anton"/>
                <a:ea typeface="Anton"/>
                <a:cs typeface="Anton"/>
                <a:sym typeface="Anton"/>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462" name="Google Shape;3462;p43"/>
          <p:cNvSpPr txBox="1"/>
          <p:nvPr>
            <p:ph idx="4" type="body"/>
          </p:nvPr>
        </p:nvSpPr>
        <p:spPr>
          <a:xfrm>
            <a:off x="3448923" y="2038651"/>
            <a:ext cx="2103300" cy="7923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3463" name="Google Shape;3463;p43"/>
          <p:cNvSpPr txBox="1"/>
          <p:nvPr>
            <p:ph idx="5" type="subTitle"/>
          </p:nvPr>
        </p:nvSpPr>
        <p:spPr>
          <a:xfrm>
            <a:off x="5708285" y="1601063"/>
            <a:ext cx="2103300" cy="324000"/>
          </a:xfrm>
          <a:prstGeom prst="rect">
            <a:avLst/>
          </a:prstGeom>
        </p:spPr>
        <p:txBody>
          <a:bodyPr anchorCtr="0" anchor="t" bIns="91425" lIns="91425" spcFirstLastPara="1" rIns="91425" wrap="square" tIns="91425">
            <a:normAutofit/>
          </a:bodyPr>
          <a:lstStyle>
            <a:lvl1pPr lvl="0">
              <a:lnSpc>
                <a:spcPct val="80000"/>
              </a:lnSpc>
              <a:spcBef>
                <a:spcPts val="0"/>
              </a:spcBef>
              <a:spcAft>
                <a:spcPts val="0"/>
              </a:spcAft>
              <a:buSzPts val="2100"/>
              <a:buNone/>
              <a:defRPr sz="1800">
                <a:highlight>
                  <a:schemeClr val="accent3"/>
                </a:highlight>
                <a:latin typeface="Anton"/>
                <a:ea typeface="Anton"/>
                <a:cs typeface="Anton"/>
                <a:sym typeface="Anton"/>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464" name="Google Shape;3464;p43"/>
          <p:cNvSpPr txBox="1"/>
          <p:nvPr>
            <p:ph idx="6" type="body"/>
          </p:nvPr>
        </p:nvSpPr>
        <p:spPr>
          <a:xfrm>
            <a:off x="5708304" y="2038651"/>
            <a:ext cx="2103300" cy="7923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3465" name="Google Shape;3465;p43"/>
          <p:cNvSpPr txBox="1"/>
          <p:nvPr>
            <p:ph idx="7" type="subTitle"/>
          </p:nvPr>
        </p:nvSpPr>
        <p:spPr>
          <a:xfrm>
            <a:off x="1189500" y="3105855"/>
            <a:ext cx="2103300" cy="324000"/>
          </a:xfrm>
          <a:prstGeom prst="rect">
            <a:avLst/>
          </a:prstGeom>
        </p:spPr>
        <p:txBody>
          <a:bodyPr anchorCtr="0" anchor="t" bIns="91425" lIns="91425" spcFirstLastPara="1" rIns="91425" wrap="square" tIns="91425">
            <a:normAutofit/>
          </a:bodyPr>
          <a:lstStyle>
            <a:lvl1pPr lvl="0">
              <a:lnSpc>
                <a:spcPct val="80000"/>
              </a:lnSpc>
              <a:spcBef>
                <a:spcPts val="0"/>
              </a:spcBef>
              <a:spcAft>
                <a:spcPts val="0"/>
              </a:spcAft>
              <a:buSzPts val="2100"/>
              <a:buNone/>
              <a:defRPr sz="1800">
                <a:highlight>
                  <a:schemeClr val="accent3"/>
                </a:highlight>
                <a:latin typeface="Anton"/>
                <a:ea typeface="Anton"/>
                <a:cs typeface="Anton"/>
                <a:sym typeface="Anton"/>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466" name="Google Shape;3466;p43"/>
          <p:cNvSpPr txBox="1"/>
          <p:nvPr>
            <p:ph idx="8" type="body"/>
          </p:nvPr>
        </p:nvSpPr>
        <p:spPr>
          <a:xfrm>
            <a:off x="1189519" y="3543443"/>
            <a:ext cx="2103300" cy="7923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3467" name="Google Shape;3467;p43"/>
          <p:cNvSpPr txBox="1"/>
          <p:nvPr>
            <p:ph idx="9" type="subTitle"/>
          </p:nvPr>
        </p:nvSpPr>
        <p:spPr>
          <a:xfrm>
            <a:off x="3448867" y="3105855"/>
            <a:ext cx="2103300" cy="324000"/>
          </a:xfrm>
          <a:prstGeom prst="rect">
            <a:avLst/>
          </a:prstGeom>
        </p:spPr>
        <p:txBody>
          <a:bodyPr anchorCtr="0" anchor="t" bIns="91425" lIns="91425" spcFirstLastPara="1" rIns="91425" wrap="square" tIns="91425">
            <a:normAutofit/>
          </a:bodyPr>
          <a:lstStyle>
            <a:lvl1pPr lvl="0">
              <a:lnSpc>
                <a:spcPct val="80000"/>
              </a:lnSpc>
              <a:spcBef>
                <a:spcPts val="0"/>
              </a:spcBef>
              <a:spcAft>
                <a:spcPts val="0"/>
              </a:spcAft>
              <a:buSzPts val="2100"/>
              <a:buNone/>
              <a:defRPr sz="1800">
                <a:highlight>
                  <a:schemeClr val="accent3"/>
                </a:highlight>
                <a:latin typeface="Anton"/>
                <a:ea typeface="Anton"/>
                <a:cs typeface="Anton"/>
                <a:sym typeface="Anton"/>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468" name="Google Shape;3468;p43"/>
          <p:cNvSpPr txBox="1"/>
          <p:nvPr>
            <p:ph idx="13" type="body"/>
          </p:nvPr>
        </p:nvSpPr>
        <p:spPr>
          <a:xfrm>
            <a:off x="3448886" y="3543443"/>
            <a:ext cx="2103300" cy="7923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3469" name="Google Shape;3469;p43"/>
          <p:cNvSpPr txBox="1"/>
          <p:nvPr>
            <p:ph idx="14" type="subTitle"/>
          </p:nvPr>
        </p:nvSpPr>
        <p:spPr>
          <a:xfrm>
            <a:off x="5708248" y="3105855"/>
            <a:ext cx="2103300" cy="324000"/>
          </a:xfrm>
          <a:prstGeom prst="rect">
            <a:avLst/>
          </a:prstGeom>
        </p:spPr>
        <p:txBody>
          <a:bodyPr anchorCtr="0" anchor="t" bIns="91425" lIns="91425" spcFirstLastPara="1" rIns="91425" wrap="square" tIns="91425">
            <a:normAutofit/>
          </a:bodyPr>
          <a:lstStyle>
            <a:lvl1pPr lvl="0">
              <a:lnSpc>
                <a:spcPct val="80000"/>
              </a:lnSpc>
              <a:spcBef>
                <a:spcPts val="0"/>
              </a:spcBef>
              <a:spcAft>
                <a:spcPts val="0"/>
              </a:spcAft>
              <a:buSzPts val="2100"/>
              <a:buNone/>
              <a:defRPr sz="1800">
                <a:highlight>
                  <a:schemeClr val="accent3"/>
                </a:highlight>
                <a:latin typeface="Anton"/>
                <a:ea typeface="Anton"/>
                <a:cs typeface="Anton"/>
                <a:sym typeface="Anton"/>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470" name="Google Shape;3470;p43"/>
          <p:cNvSpPr txBox="1"/>
          <p:nvPr>
            <p:ph idx="15" type="body"/>
          </p:nvPr>
        </p:nvSpPr>
        <p:spPr>
          <a:xfrm>
            <a:off x="5708268" y="3543443"/>
            <a:ext cx="2103300" cy="7923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ubtitle and text">
  <p:cSld name="CUSTOM_2">
    <p:bg>
      <p:bgPr>
        <a:solidFill>
          <a:srgbClr val="33CC66"/>
        </a:solidFill>
      </p:bgPr>
    </p:bg>
    <p:spTree>
      <p:nvGrpSpPr>
        <p:cNvPr id="3471" name="Shape 3471"/>
        <p:cNvGrpSpPr/>
        <p:nvPr/>
      </p:nvGrpSpPr>
      <p:grpSpPr>
        <a:xfrm>
          <a:off x="0" y="0"/>
          <a:ext cx="0" cy="0"/>
          <a:chOff x="0" y="0"/>
          <a:chExt cx="0" cy="0"/>
        </a:xfrm>
      </p:grpSpPr>
      <p:grpSp>
        <p:nvGrpSpPr>
          <p:cNvPr id="3472" name="Google Shape;3472;p44"/>
          <p:cNvGrpSpPr/>
          <p:nvPr/>
        </p:nvGrpSpPr>
        <p:grpSpPr>
          <a:xfrm>
            <a:off x="-2" y="-3"/>
            <a:ext cx="2006538" cy="1948915"/>
            <a:chOff x="1440485" y="2216846"/>
            <a:chExt cx="2675384" cy="2598553"/>
          </a:xfrm>
        </p:grpSpPr>
        <p:sp>
          <p:nvSpPr>
            <p:cNvPr id="3473" name="Google Shape;3473;p44"/>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74" name="Google Shape;3474;p44"/>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75" name="Google Shape;3475;p44"/>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76" name="Google Shape;3476;p44"/>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77" name="Google Shape;3477;p44"/>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78" name="Google Shape;3478;p44"/>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79" name="Google Shape;3479;p44"/>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80" name="Google Shape;3480;p44"/>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81" name="Google Shape;3481;p44"/>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82" name="Google Shape;3482;p44"/>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83" name="Google Shape;3483;p44"/>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84" name="Google Shape;3484;p44"/>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85" name="Google Shape;3485;p44"/>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86" name="Google Shape;3486;p44"/>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87" name="Google Shape;3487;p44"/>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88" name="Google Shape;3488;p44"/>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89" name="Google Shape;3489;p44"/>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90" name="Google Shape;3490;p44"/>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91" name="Google Shape;3491;p44"/>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92" name="Google Shape;3492;p44"/>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93" name="Google Shape;3493;p44"/>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94" name="Google Shape;3494;p44"/>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95" name="Google Shape;3495;p44"/>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96" name="Google Shape;3496;p44"/>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97" name="Google Shape;3497;p44"/>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98" name="Google Shape;3498;p44"/>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499" name="Google Shape;3499;p44"/>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00" name="Google Shape;3500;p44"/>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01" name="Google Shape;3501;p44"/>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02" name="Google Shape;3502;p44"/>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03" name="Google Shape;3503;p44"/>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04" name="Google Shape;3504;p44"/>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05" name="Google Shape;3505;p44"/>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06" name="Google Shape;3506;p44"/>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07" name="Google Shape;3507;p44"/>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08" name="Google Shape;3508;p44"/>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09" name="Google Shape;3509;p44"/>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10" name="Google Shape;3510;p44"/>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11" name="Google Shape;3511;p44"/>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12" name="Google Shape;3512;p44"/>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13" name="Google Shape;3513;p44"/>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14" name="Google Shape;3514;p44"/>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15" name="Google Shape;3515;p44"/>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16" name="Google Shape;3516;p44"/>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17" name="Google Shape;3517;p44"/>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18" name="Google Shape;3518;p44"/>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19" name="Google Shape;3519;p44"/>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20" name="Google Shape;3520;p44"/>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21" name="Google Shape;3521;p44"/>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22" name="Google Shape;3522;p44"/>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23" name="Google Shape;3523;p44"/>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24" name="Google Shape;3524;p44"/>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25" name="Google Shape;3525;p44"/>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26" name="Google Shape;3526;p44"/>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27" name="Google Shape;3527;p44"/>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28" name="Google Shape;3528;p44"/>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29" name="Google Shape;3529;p44"/>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30" name="Google Shape;3530;p44"/>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31" name="Google Shape;3531;p44"/>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32" name="Google Shape;3532;p44"/>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33" name="Google Shape;3533;p44"/>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34" name="Google Shape;3534;p44"/>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35" name="Google Shape;3535;p44"/>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36" name="Google Shape;3536;p44"/>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37" name="Google Shape;3537;p44"/>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38" name="Google Shape;3538;p44"/>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39" name="Google Shape;3539;p44"/>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40" name="Google Shape;3540;p44"/>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41" name="Google Shape;3541;p44"/>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42" name="Google Shape;3542;p44"/>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43" name="Google Shape;3543;p44"/>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44" name="Google Shape;3544;p44"/>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45" name="Google Shape;3545;p44"/>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46" name="Google Shape;3546;p44"/>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47" name="Google Shape;3547;p44"/>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48" name="Google Shape;3548;p44"/>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49" name="Google Shape;3549;p44"/>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50" name="Google Shape;3550;p44"/>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51" name="Google Shape;3551;p44"/>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52" name="Google Shape;3552;p44"/>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53" name="Google Shape;3553;p44"/>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54" name="Google Shape;3554;p44"/>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55" name="Google Shape;3555;p44"/>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56" name="Google Shape;3556;p44"/>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57" name="Google Shape;3557;p44"/>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58" name="Google Shape;3558;p44"/>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59" name="Google Shape;3559;p44"/>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60" name="Google Shape;3560;p44"/>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61" name="Google Shape;3561;p44"/>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62" name="Google Shape;3562;p44"/>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63" name="Google Shape;3563;p44"/>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64" name="Google Shape;3564;p44"/>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65" name="Google Shape;3565;p44"/>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66" name="Google Shape;3566;p44"/>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67" name="Google Shape;3567;p44"/>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68" name="Google Shape;3568;p44"/>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69" name="Google Shape;3569;p44"/>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70" name="Google Shape;3570;p44"/>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71" name="Google Shape;3571;p44"/>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72" name="Google Shape;3572;p44"/>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73" name="Google Shape;3573;p44"/>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74" name="Google Shape;3574;p44"/>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75" name="Google Shape;3575;p44"/>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76" name="Google Shape;3576;p44"/>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77" name="Google Shape;3577;p44"/>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78" name="Google Shape;3578;p44"/>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79" name="Google Shape;3579;p44"/>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80" name="Google Shape;3580;p44"/>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81" name="Google Shape;3581;p44"/>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82" name="Google Shape;3582;p44"/>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83" name="Google Shape;3583;p44"/>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84" name="Google Shape;3584;p44"/>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85" name="Google Shape;3585;p44"/>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86" name="Google Shape;3586;p44"/>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87" name="Google Shape;3587;p44"/>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88" name="Google Shape;3588;p44"/>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89" name="Google Shape;3589;p44"/>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90" name="Google Shape;3590;p44"/>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91" name="Google Shape;3591;p44"/>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92" name="Google Shape;3592;p44"/>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93" name="Google Shape;3593;p44"/>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94" name="Google Shape;3594;p44"/>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95" name="Google Shape;3595;p44"/>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96" name="Google Shape;3596;p44"/>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97" name="Google Shape;3597;p44"/>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98" name="Google Shape;3598;p44"/>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599" name="Google Shape;3599;p44"/>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00" name="Google Shape;3600;p44"/>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01" name="Google Shape;3601;p44"/>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02" name="Google Shape;3602;p44"/>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03" name="Google Shape;3603;p44"/>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04" name="Google Shape;3604;p44"/>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05" name="Google Shape;3605;p44"/>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06" name="Google Shape;3606;p44"/>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07" name="Google Shape;3607;p44"/>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08" name="Google Shape;3608;p44"/>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09" name="Google Shape;3609;p44"/>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10" name="Google Shape;3610;p44"/>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11" name="Google Shape;3611;p44"/>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12" name="Google Shape;3612;p44"/>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13" name="Google Shape;3613;p44"/>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14" name="Google Shape;3614;p44"/>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15" name="Google Shape;3615;p44"/>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16" name="Google Shape;3616;p44"/>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17" name="Google Shape;3617;p44"/>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18" name="Google Shape;3618;p44"/>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19" name="Google Shape;3619;p44"/>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20" name="Google Shape;3620;p44"/>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21" name="Google Shape;3621;p44"/>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22" name="Google Shape;3622;p44"/>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23" name="Google Shape;3623;p44"/>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24" name="Google Shape;3624;p44"/>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25" name="Google Shape;3625;p44"/>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26" name="Google Shape;3626;p44"/>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27" name="Google Shape;3627;p44"/>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28" name="Google Shape;3628;p44"/>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29" name="Google Shape;3629;p44"/>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30" name="Google Shape;3630;p44"/>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31" name="Google Shape;3631;p44"/>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32" name="Google Shape;3632;p44"/>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33" name="Google Shape;3633;p44"/>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34" name="Google Shape;3634;p44"/>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35" name="Google Shape;3635;p44"/>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36" name="Google Shape;3636;p44"/>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37" name="Google Shape;3637;p44"/>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38" name="Google Shape;3638;p44"/>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39" name="Google Shape;3639;p44"/>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40" name="Google Shape;3640;p44"/>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41" name="Google Shape;3641;p44"/>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42" name="Google Shape;3642;p44"/>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43" name="Google Shape;3643;p44"/>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44" name="Google Shape;3644;p44"/>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45" name="Google Shape;3645;p44"/>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46" name="Google Shape;3646;p44"/>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47" name="Google Shape;3647;p44"/>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48" name="Google Shape;3648;p44"/>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49" name="Google Shape;3649;p44"/>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50" name="Google Shape;3650;p44"/>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51" name="Google Shape;3651;p44"/>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52" name="Google Shape;3652;p44"/>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53" name="Google Shape;3653;p44"/>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54" name="Google Shape;3654;p44"/>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55" name="Google Shape;3655;p44"/>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56" name="Google Shape;3656;p44"/>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57" name="Google Shape;3657;p44"/>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58" name="Google Shape;3658;p44"/>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59" name="Google Shape;3659;p44"/>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60" name="Google Shape;3660;p44"/>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61" name="Google Shape;3661;p44"/>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62" name="Google Shape;3662;p44"/>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63" name="Google Shape;3663;p44"/>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64" name="Google Shape;3664;p44"/>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65" name="Google Shape;3665;p44"/>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66" name="Google Shape;3666;p44"/>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67" name="Google Shape;3667;p44"/>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68" name="Google Shape;3668;p44"/>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3669" name="Google Shape;3669;p44"/>
          <p:cNvGrpSpPr/>
          <p:nvPr/>
        </p:nvGrpSpPr>
        <p:grpSpPr>
          <a:xfrm>
            <a:off x="7137467" y="3194585"/>
            <a:ext cx="2006538" cy="1948915"/>
            <a:chOff x="1440485" y="2216846"/>
            <a:chExt cx="2675384" cy="2598553"/>
          </a:xfrm>
        </p:grpSpPr>
        <p:sp>
          <p:nvSpPr>
            <p:cNvPr id="3670" name="Google Shape;3670;p44"/>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71" name="Google Shape;3671;p44"/>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72" name="Google Shape;3672;p44"/>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73" name="Google Shape;3673;p44"/>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74" name="Google Shape;3674;p44"/>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75" name="Google Shape;3675;p44"/>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76" name="Google Shape;3676;p44"/>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77" name="Google Shape;3677;p44"/>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78" name="Google Shape;3678;p44"/>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79" name="Google Shape;3679;p44"/>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80" name="Google Shape;3680;p44"/>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81" name="Google Shape;3681;p44"/>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82" name="Google Shape;3682;p44"/>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83" name="Google Shape;3683;p44"/>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84" name="Google Shape;3684;p44"/>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85" name="Google Shape;3685;p44"/>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86" name="Google Shape;3686;p44"/>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87" name="Google Shape;3687;p44"/>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88" name="Google Shape;3688;p44"/>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89" name="Google Shape;3689;p44"/>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90" name="Google Shape;3690;p44"/>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91" name="Google Shape;3691;p44"/>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92" name="Google Shape;3692;p44"/>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93" name="Google Shape;3693;p44"/>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94" name="Google Shape;3694;p44"/>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95" name="Google Shape;3695;p44"/>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96" name="Google Shape;3696;p44"/>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97" name="Google Shape;3697;p44"/>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98" name="Google Shape;3698;p44"/>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699" name="Google Shape;3699;p44"/>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00" name="Google Shape;3700;p44"/>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01" name="Google Shape;3701;p44"/>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02" name="Google Shape;3702;p44"/>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03" name="Google Shape;3703;p44"/>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04" name="Google Shape;3704;p44"/>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05" name="Google Shape;3705;p44"/>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06" name="Google Shape;3706;p44"/>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07" name="Google Shape;3707;p44"/>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08" name="Google Shape;3708;p44"/>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09" name="Google Shape;3709;p44"/>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10" name="Google Shape;3710;p44"/>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11" name="Google Shape;3711;p44"/>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12" name="Google Shape;3712;p44"/>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13" name="Google Shape;3713;p44"/>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14" name="Google Shape;3714;p44"/>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15" name="Google Shape;3715;p44"/>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16" name="Google Shape;3716;p44"/>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17" name="Google Shape;3717;p44"/>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18" name="Google Shape;3718;p44"/>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19" name="Google Shape;3719;p44"/>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20" name="Google Shape;3720;p44"/>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21" name="Google Shape;3721;p44"/>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22" name="Google Shape;3722;p44"/>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23" name="Google Shape;3723;p44"/>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24" name="Google Shape;3724;p44"/>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25" name="Google Shape;3725;p44"/>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26" name="Google Shape;3726;p44"/>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27" name="Google Shape;3727;p44"/>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28" name="Google Shape;3728;p44"/>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29" name="Google Shape;3729;p44"/>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30" name="Google Shape;3730;p44"/>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31" name="Google Shape;3731;p44"/>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32" name="Google Shape;3732;p44"/>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33" name="Google Shape;3733;p44"/>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34" name="Google Shape;3734;p44"/>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35" name="Google Shape;3735;p44"/>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36" name="Google Shape;3736;p44"/>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37" name="Google Shape;3737;p44"/>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38" name="Google Shape;3738;p44"/>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39" name="Google Shape;3739;p44"/>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40" name="Google Shape;3740;p44"/>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41" name="Google Shape;3741;p44"/>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42" name="Google Shape;3742;p44"/>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43" name="Google Shape;3743;p44"/>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44" name="Google Shape;3744;p44"/>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45" name="Google Shape;3745;p44"/>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46" name="Google Shape;3746;p44"/>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47" name="Google Shape;3747;p44"/>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48" name="Google Shape;3748;p44"/>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49" name="Google Shape;3749;p44"/>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50" name="Google Shape;3750;p44"/>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51" name="Google Shape;3751;p44"/>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52" name="Google Shape;3752;p44"/>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53" name="Google Shape;3753;p44"/>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54" name="Google Shape;3754;p44"/>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55" name="Google Shape;3755;p44"/>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56" name="Google Shape;3756;p44"/>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57" name="Google Shape;3757;p44"/>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58" name="Google Shape;3758;p44"/>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59" name="Google Shape;3759;p44"/>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60" name="Google Shape;3760;p44"/>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61" name="Google Shape;3761;p44"/>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62" name="Google Shape;3762;p44"/>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63" name="Google Shape;3763;p44"/>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64" name="Google Shape;3764;p44"/>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65" name="Google Shape;3765;p44"/>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66" name="Google Shape;3766;p44"/>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67" name="Google Shape;3767;p44"/>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68" name="Google Shape;3768;p44"/>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69" name="Google Shape;3769;p44"/>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70" name="Google Shape;3770;p44"/>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71" name="Google Shape;3771;p44"/>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72" name="Google Shape;3772;p44"/>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73" name="Google Shape;3773;p44"/>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74" name="Google Shape;3774;p44"/>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75" name="Google Shape;3775;p44"/>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76" name="Google Shape;3776;p44"/>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77" name="Google Shape;3777;p44"/>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78" name="Google Shape;3778;p44"/>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79" name="Google Shape;3779;p44"/>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80" name="Google Shape;3780;p44"/>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81" name="Google Shape;3781;p44"/>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82" name="Google Shape;3782;p44"/>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83" name="Google Shape;3783;p44"/>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84" name="Google Shape;3784;p44"/>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85" name="Google Shape;3785;p44"/>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86" name="Google Shape;3786;p44"/>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87" name="Google Shape;3787;p44"/>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88" name="Google Shape;3788;p44"/>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89" name="Google Shape;3789;p44"/>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90" name="Google Shape;3790;p44"/>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91" name="Google Shape;3791;p44"/>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92" name="Google Shape;3792;p44"/>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93" name="Google Shape;3793;p44"/>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94" name="Google Shape;3794;p44"/>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95" name="Google Shape;3795;p44"/>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96" name="Google Shape;3796;p44"/>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97" name="Google Shape;3797;p44"/>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98" name="Google Shape;3798;p44"/>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799" name="Google Shape;3799;p44"/>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00" name="Google Shape;3800;p44"/>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01" name="Google Shape;3801;p44"/>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02" name="Google Shape;3802;p44"/>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03" name="Google Shape;3803;p44"/>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04" name="Google Shape;3804;p44"/>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05" name="Google Shape;3805;p44"/>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06" name="Google Shape;3806;p44"/>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07" name="Google Shape;3807;p44"/>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08" name="Google Shape;3808;p44"/>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09" name="Google Shape;3809;p44"/>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10" name="Google Shape;3810;p44"/>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11" name="Google Shape;3811;p44"/>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12" name="Google Shape;3812;p44"/>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13" name="Google Shape;3813;p44"/>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14" name="Google Shape;3814;p44"/>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15" name="Google Shape;3815;p44"/>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16" name="Google Shape;3816;p44"/>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17" name="Google Shape;3817;p44"/>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18" name="Google Shape;3818;p44"/>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19" name="Google Shape;3819;p44"/>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20" name="Google Shape;3820;p44"/>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21" name="Google Shape;3821;p44"/>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22" name="Google Shape;3822;p44"/>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23" name="Google Shape;3823;p44"/>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24" name="Google Shape;3824;p44"/>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25" name="Google Shape;3825;p44"/>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26" name="Google Shape;3826;p44"/>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27" name="Google Shape;3827;p44"/>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28" name="Google Shape;3828;p44"/>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29" name="Google Shape;3829;p44"/>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30" name="Google Shape;3830;p44"/>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31" name="Google Shape;3831;p44"/>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32" name="Google Shape;3832;p44"/>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33" name="Google Shape;3833;p44"/>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34" name="Google Shape;3834;p44"/>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35" name="Google Shape;3835;p44"/>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36" name="Google Shape;3836;p44"/>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37" name="Google Shape;3837;p44"/>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38" name="Google Shape;3838;p44"/>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39" name="Google Shape;3839;p44"/>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40" name="Google Shape;3840;p44"/>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41" name="Google Shape;3841;p44"/>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42" name="Google Shape;3842;p44"/>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43" name="Google Shape;3843;p44"/>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44" name="Google Shape;3844;p44"/>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45" name="Google Shape;3845;p44"/>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46" name="Google Shape;3846;p44"/>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47" name="Google Shape;3847;p44"/>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48" name="Google Shape;3848;p44"/>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49" name="Google Shape;3849;p44"/>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50" name="Google Shape;3850;p44"/>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51" name="Google Shape;3851;p44"/>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52" name="Google Shape;3852;p44"/>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53" name="Google Shape;3853;p44"/>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54" name="Google Shape;3854;p44"/>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55" name="Google Shape;3855;p44"/>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56" name="Google Shape;3856;p44"/>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57" name="Google Shape;3857;p44"/>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58" name="Google Shape;3858;p44"/>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59" name="Google Shape;3859;p44"/>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60" name="Google Shape;3860;p44"/>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61" name="Google Shape;3861;p44"/>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62" name="Google Shape;3862;p44"/>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63" name="Google Shape;3863;p44"/>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64" name="Google Shape;3864;p44"/>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65" name="Google Shape;3865;p44"/>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3866" name="Google Shape;3866;p44"/>
          <p:cNvSpPr/>
          <p:nvPr/>
        </p:nvSpPr>
        <p:spPr>
          <a:xfrm rot="-163687">
            <a:off x="638565" y="433801"/>
            <a:ext cx="7683308" cy="4275955"/>
          </a:xfrm>
          <a:prstGeom prst="rect">
            <a:avLst/>
          </a:prstGeom>
          <a:solidFill>
            <a:schemeClr val="accent4"/>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3867" name="Google Shape;3867;p44"/>
          <p:cNvSpPr/>
          <p:nvPr/>
        </p:nvSpPr>
        <p:spPr>
          <a:xfrm>
            <a:off x="920869" y="590962"/>
            <a:ext cx="7118700" cy="39615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grpSp>
        <p:nvGrpSpPr>
          <p:cNvPr id="3868" name="Google Shape;3868;p44"/>
          <p:cNvGrpSpPr/>
          <p:nvPr/>
        </p:nvGrpSpPr>
        <p:grpSpPr>
          <a:xfrm flipH="1" rot="-990396">
            <a:off x="419658" y="244426"/>
            <a:ext cx="803951" cy="1268652"/>
            <a:chOff x="2953150" y="1639060"/>
            <a:chExt cx="887426" cy="1400376"/>
          </a:xfrm>
        </p:grpSpPr>
        <p:sp>
          <p:nvSpPr>
            <p:cNvPr id="3869" name="Google Shape;3869;p44"/>
            <p:cNvSpPr/>
            <p:nvPr/>
          </p:nvSpPr>
          <p:spPr>
            <a:xfrm>
              <a:off x="2972702" y="1671249"/>
              <a:ext cx="856192" cy="1101420"/>
            </a:xfrm>
            <a:custGeom>
              <a:rect b="b" l="l" r="r" t="t"/>
              <a:pathLst>
                <a:path extrusionOk="0" h="1101420" w="856192">
                  <a:moveTo>
                    <a:pt x="537404" y="1103165"/>
                  </a:moveTo>
                  <a:lnTo>
                    <a:pt x="590095" y="867932"/>
                  </a:lnTo>
                  <a:cubicBezTo>
                    <a:pt x="590095" y="867932"/>
                    <a:pt x="961264" y="648362"/>
                    <a:pt x="831715" y="270048"/>
                  </a:cubicBezTo>
                  <a:cubicBezTo>
                    <a:pt x="749053" y="28654"/>
                    <a:pt x="325590" y="-159471"/>
                    <a:pt x="68028" y="208933"/>
                  </a:cubicBezTo>
                  <a:cubicBezTo>
                    <a:pt x="-35580" y="357127"/>
                    <a:pt x="-1098" y="543317"/>
                    <a:pt x="71845" y="665590"/>
                  </a:cubicBezTo>
                  <a:cubicBezTo>
                    <a:pt x="133114" y="768295"/>
                    <a:pt x="253809" y="832721"/>
                    <a:pt x="253809" y="832721"/>
                  </a:cubicBezTo>
                  <a:lnTo>
                    <a:pt x="297881" y="1089506"/>
                  </a:lnTo>
                  <a:lnTo>
                    <a:pt x="537404" y="1103165"/>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70" name="Google Shape;3870;p44"/>
            <p:cNvSpPr/>
            <p:nvPr/>
          </p:nvSpPr>
          <p:spPr>
            <a:xfrm>
              <a:off x="2953150" y="1639060"/>
              <a:ext cx="887426" cy="1132257"/>
            </a:xfrm>
            <a:custGeom>
              <a:rect b="b" l="l" r="r" t="t"/>
              <a:pathLst>
                <a:path extrusionOk="0" h="1132257" w="887426">
                  <a:moveTo>
                    <a:pt x="469619" y="2524"/>
                  </a:moveTo>
                  <a:cubicBezTo>
                    <a:pt x="490989" y="3836"/>
                    <a:pt x="512659" y="7091"/>
                    <a:pt x="534231" y="11616"/>
                  </a:cubicBezTo>
                  <a:cubicBezTo>
                    <a:pt x="685619" y="43402"/>
                    <a:pt x="817831" y="152779"/>
                    <a:pt x="861604" y="280598"/>
                  </a:cubicBezTo>
                  <a:cubicBezTo>
                    <a:pt x="927325" y="472524"/>
                    <a:pt x="876278" y="640412"/>
                    <a:pt x="751523" y="779312"/>
                  </a:cubicBezTo>
                  <a:cubicBezTo>
                    <a:pt x="721417" y="812830"/>
                    <a:pt x="689003" y="841738"/>
                    <a:pt x="656756" y="866419"/>
                  </a:cubicBezTo>
                  <a:cubicBezTo>
                    <a:pt x="645446" y="875078"/>
                    <a:pt x="635119" y="882608"/>
                    <a:pt x="625646" y="888915"/>
                  </a:cubicBezTo>
                  <a:cubicBezTo>
                    <a:pt x="622610" y="890939"/>
                    <a:pt x="621064" y="891404"/>
                    <a:pt x="618947" y="892744"/>
                  </a:cubicBezTo>
                  <a:lnTo>
                    <a:pt x="567734" y="1121998"/>
                  </a:lnTo>
                  <a:cubicBezTo>
                    <a:pt x="566094" y="1129317"/>
                    <a:pt x="559423" y="1134393"/>
                    <a:pt x="551942" y="1133964"/>
                  </a:cubicBezTo>
                  <a:cubicBezTo>
                    <a:pt x="544457" y="1133539"/>
                    <a:pt x="320122" y="1120990"/>
                    <a:pt x="312633" y="1120565"/>
                  </a:cubicBezTo>
                  <a:cubicBezTo>
                    <a:pt x="305516" y="1120156"/>
                    <a:pt x="299484" y="1114671"/>
                    <a:pt x="298274" y="1107643"/>
                  </a:cubicBezTo>
                  <a:lnTo>
                    <a:pt x="255202" y="858283"/>
                  </a:lnTo>
                  <a:cubicBezTo>
                    <a:pt x="254000" y="857594"/>
                    <a:pt x="253789" y="857230"/>
                    <a:pt x="252328" y="856368"/>
                  </a:cubicBezTo>
                  <a:cubicBezTo>
                    <a:pt x="244693" y="851870"/>
                    <a:pt x="236087" y="846628"/>
                    <a:pt x="226962" y="840576"/>
                  </a:cubicBezTo>
                  <a:cubicBezTo>
                    <a:pt x="200921" y="823303"/>
                    <a:pt x="174741" y="803216"/>
                    <a:pt x="150384" y="780749"/>
                  </a:cubicBezTo>
                  <a:cubicBezTo>
                    <a:pt x="119407" y="752173"/>
                    <a:pt x="93653" y="721322"/>
                    <a:pt x="74283" y="688856"/>
                  </a:cubicBezTo>
                  <a:cubicBezTo>
                    <a:pt x="-14497" y="540031"/>
                    <a:pt x="-25722" y="354242"/>
                    <a:pt x="70935" y="215986"/>
                  </a:cubicBezTo>
                  <a:cubicBezTo>
                    <a:pt x="177433" y="63659"/>
                    <a:pt x="320025" y="-6645"/>
                    <a:pt x="469619" y="2524"/>
                  </a:cubicBezTo>
                  <a:close/>
                  <a:moveTo>
                    <a:pt x="467704" y="33157"/>
                  </a:moveTo>
                  <a:cubicBezTo>
                    <a:pt x="328603" y="24603"/>
                    <a:pt x="196156" y="89705"/>
                    <a:pt x="95823" y="233215"/>
                  </a:cubicBezTo>
                  <a:cubicBezTo>
                    <a:pt x="6817" y="360525"/>
                    <a:pt x="17520" y="534258"/>
                    <a:pt x="100608" y="673538"/>
                  </a:cubicBezTo>
                  <a:cubicBezTo>
                    <a:pt x="118335" y="703251"/>
                    <a:pt x="142490" y="731544"/>
                    <a:pt x="171442" y="758253"/>
                  </a:cubicBezTo>
                  <a:cubicBezTo>
                    <a:pt x="194508" y="779530"/>
                    <a:pt x="218951" y="798301"/>
                    <a:pt x="243713" y="814729"/>
                  </a:cubicBezTo>
                  <a:cubicBezTo>
                    <a:pt x="252372" y="820473"/>
                    <a:pt x="260465" y="825813"/>
                    <a:pt x="267646" y="830047"/>
                  </a:cubicBezTo>
                  <a:cubicBezTo>
                    <a:pt x="271900" y="832553"/>
                    <a:pt x="274750" y="834026"/>
                    <a:pt x="276260" y="834832"/>
                  </a:cubicBezTo>
                  <a:cubicBezTo>
                    <a:pt x="280434" y="837058"/>
                    <a:pt x="283595" y="841179"/>
                    <a:pt x="284397" y="845838"/>
                  </a:cubicBezTo>
                  <a:lnTo>
                    <a:pt x="326514" y="1090410"/>
                  </a:lnTo>
                  <a:cubicBezTo>
                    <a:pt x="352292" y="1091880"/>
                    <a:pt x="514424" y="1100867"/>
                    <a:pt x="540931" y="1102376"/>
                  </a:cubicBezTo>
                  <a:lnTo>
                    <a:pt x="590707" y="880300"/>
                  </a:lnTo>
                  <a:cubicBezTo>
                    <a:pt x="591630" y="876175"/>
                    <a:pt x="594253" y="872402"/>
                    <a:pt x="597888" y="870249"/>
                  </a:cubicBezTo>
                  <a:cubicBezTo>
                    <a:pt x="599758" y="869140"/>
                    <a:pt x="603130" y="867071"/>
                    <a:pt x="608417" y="863549"/>
                  </a:cubicBezTo>
                  <a:cubicBezTo>
                    <a:pt x="617339" y="857602"/>
                    <a:pt x="627330" y="850251"/>
                    <a:pt x="638090" y="842013"/>
                  </a:cubicBezTo>
                  <a:cubicBezTo>
                    <a:pt x="668909" y="818420"/>
                    <a:pt x="699796" y="790747"/>
                    <a:pt x="728550" y="758731"/>
                  </a:cubicBezTo>
                  <a:cubicBezTo>
                    <a:pt x="846488" y="627426"/>
                    <a:pt x="894596" y="470860"/>
                    <a:pt x="832886" y="290650"/>
                  </a:cubicBezTo>
                  <a:cubicBezTo>
                    <a:pt x="792745" y="173420"/>
                    <a:pt x="669176" y="70930"/>
                    <a:pt x="528009" y="41293"/>
                  </a:cubicBezTo>
                  <a:cubicBezTo>
                    <a:pt x="507935" y="37079"/>
                    <a:pt x="487577" y="34379"/>
                    <a:pt x="467704" y="3315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71" name="Google Shape;3871;p44"/>
            <p:cNvSpPr/>
            <p:nvPr/>
          </p:nvSpPr>
          <p:spPr>
            <a:xfrm>
              <a:off x="3344029" y="1987389"/>
              <a:ext cx="72575" cy="733164"/>
            </a:xfrm>
            <a:custGeom>
              <a:rect b="b" l="l" r="r" t="t"/>
              <a:pathLst>
                <a:path extrusionOk="0" h="733164" w="72575">
                  <a:moveTo>
                    <a:pt x="75525" y="4438"/>
                  </a:moveTo>
                  <a:lnTo>
                    <a:pt x="29522" y="1848"/>
                  </a:lnTo>
                  <a:lnTo>
                    <a:pt x="2950" y="733171"/>
                  </a:lnTo>
                  <a:lnTo>
                    <a:pt x="53159" y="735012"/>
                  </a:lnTo>
                  <a:lnTo>
                    <a:pt x="75525" y="4438"/>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72" name="Google Shape;3872;p44"/>
            <p:cNvSpPr/>
            <p:nvPr/>
          </p:nvSpPr>
          <p:spPr>
            <a:xfrm>
              <a:off x="3336932" y="1974741"/>
              <a:ext cx="88075" cy="748088"/>
            </a:xfrm>
            <a:custGeom>
              <a:rect b="b" l="l" r="r" t="t"/>
              <a:pathLst>
                <a:path extrusionOk="0" h="748088" w="88075">
                  <a:moveTo>
                    <a:pt x="37895" y="1857"/>
                  </a:moveTo>
                  <a:lnTo>
                    <a:pt x="83841" y="4249"/>
                  </a:lnTo>
                  <a:cubicBezTo>
                    <a:pt x="87990" y="4484"/>
                    <a:pt x="91152" y="7755"/>
                    <a:pt x="91022" y="11904"/>
                  </a:cubicBezTo>
                  <a:cubicBezTo>
                    <a:pt x="90322" y="34736"/>
                    <a:pt x="69227" y="719918"/>
                    <a:pt x="68527" y="742749"/>
                  </a:cubicBezTo>
                  <a:cubicBezTo>
                    <a:pt x="68397" y="746992"/>
                    <a:pt x="64632" y="750085"/>
                    <a:pt x="60390" y="749927"/>
                  </a:cubicBezTo>
                  <a:lnTo>
                    <a:pt x="10614" y="748490"/>
                  </a:lnTo>
                  <a:cubicBezTo>
                    <a:pt x="6388" y="748336"/>
                    <a:pt x="2805" y="744579"/>
                    <a:pt x="2955" y="740353"/>
                  </a:cubicBezTo>
                  <a:lnTo>
                    <a:pt x="29758" y="9034"/>
                  </a:lnTo>
                  <a:cubicBezTo>
                    <a:pt x="29916" y="4747"/>
                    <a:pt x="33612" y="1614"/>
                    <a:pt x="37895" y="1857"/>
                  </a:cubicBezTo>
                  <a:close/>
                  <a:moveTo>
                    <a:pt x="44598" y="17649"/>
                  </a:moveTo>
                  <a:lnTo>
                    <a:pt x="18751" y="733176"/>
                  </a:lnTo>
                  <a:lnTo>
                    <a:pt x="53690" y="734613"/>
                  </a:lnTo>
                  <a:cubicBezTo>
                    <a:pt x="54787" y="698807"/>
                    <a:pt x="74129" y="54891"/>
                    <a:pt x="75226" y="19086"/>
                  </a:cubicBezTo>
                  <a:lnTo>
                    <a:pt x="44598" y="17649"/>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73" name="Google Shape;3873;p44"/>
            <p:cNvSpPr/>
            <p:nvPr/>
          </p:nvSpPr>
          <p:spPr>
            <a:xfrm>
              <a:off x="3283793" y="2667300"/>
              <a:ext cx="59734" cy="6051"/>
            </a:xfrm>
            <a:custGeom>
              <a:rect b="b" l="l" r="r" t="t"/>
              <a:pathLst>
                <a:path extrusionOk="0" h="6051" w="59734">
                  <a:moveTo>
                    <a:pt x="62632" y="2095"/>
                  </a:moveTo>
                  <a:cubicBezTo>
                    <a:pt x="30004" y="7880"/>
                    <a:pt x="2898" y="8147"/>
                    <a:pt x="2898" y="8147"/>
                  </a:cubicBezTo>
                </a:path>
              </a:pathLst>
            </a:custGeom>
            <a:noFill/>
            <a:ln cap="rnd" cmpd="sng" w="807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74" name="Google Shape;3874;p44"/>
            <p:cNvSpPr/>
            <p:nvPr/>
          </p:nvSpPr>
          <p:spPr>
            <a:xfrm>
              <a:off x="3198161" y="2622532"/>
              <a:ext cx="376148" cy="406584"/>
            </a:xfrm>
            <a:custGeom>
              <a:rect b="b" l="l" r="r" t="t"/>
              <a:pathLst>
                <a:path extrusionOk="0" h="406584" w="376148">
                  <a:moveTo>
                    <a:pt x="340591" y="22883"/>
                  </a:moveTo>
                  <a:cubicBezTo>
                    <a:pt x="340591" y="22883"/>
                    <a:pt x="269267" y="53393"/>
                    <a:pt x="189264" y="50151"/>
                  </a:cubicBezTo>
                  <a:cubicBezTo>
                    <a:pt x="138614" y="48098"/>
                    <a:pt x="43232" y="2217"/>
                    <a:pt x="43232" y="2217"/>
                  </a:cubicBezTo>
                  <a:cubicBezTo>
                    <a:pt x="43232" y="2217"/>
                    <a:pt x="-5901" y="47544"/>
                    <a:pt x="4366" y="80006"/>
                  </a:cubicBezTo>
                  <a:cubicBezTo>
                    <a:pt x="14628" y="112464"/>
                    <a:pt x="39936" y="137975"/>
                    <a:pt x="39936" y="137975"/>
                  </a:cubicBezTo>
                  <a:cubicBezTo>
                    <a:pt x="39936" y="137975"/>
                    <a:pt x="24278" y="145585"/>
                    <a:pt x="19959" y="168324"/>
                  </a:cubicBezTo>
                  <a:cubicBezTo>
                    <a:pt x="14506" y="197041"/>
                    <a:pt x="44300" y="212100"/>
                    <a:pt x="44300" y="212100"/>
                  </a:cubicBezTo>
                  <a:cubicBezTo>
                    <a:pt x="44300" y="212100"/>
                    <a:pt x="15243" y="241996"/>
                    <a:pt x="25335" y="271628"/>
                  </a:cubicBezTo>
                  <a:cubicBezTo>
                    <a:pt x="40268" y="315489"/>
                    <a:pt x="73973" y="320610"/>
                    <a:pt x="73973" y="320610"/>
                  </a:cubicBezTo>
                  <a:cubicBezTo>
                    <a:pt x="73973" y="320610"/>
                    <a:pt x="79604" y="399889"/>
                    <a:pt x="161692" y="407977"/>
                  </a:cubicBezTo>
                  <a:cubicBezTo>
                    <a:pt x="260142" y="417681"/>
                    <a:pt x="275857" y="338515"/>
                    <a:pt x="275857" y="338515"/>
                  </a:cubicBezTo>
                  <a:cubicBezTo>
                    <a:pt x="275857" y="338515"/>
                    <a:pt x="330989" y="330273"/>
                    <a:pt x="346971" y="288675"/>
                  </a:cubicBezTo>
                  <a:cubicBezTo>
                    <a:pt x="357710" y="260730"/>
                    <a:pt x="339482" y="234746"/>
                    <a:pt x="339482" y="234746"/>
                  </a:cubicBezTo>
                  <a:cubicBezTo>
                    <a:pt x="339482" y="234746"/>
                    <a:pt x="365212" y="214760"/>
                    <a:pt x="370393" y="189362"/>
                  </a:cubicBezTo>
                  <a:cubicBezTo>
                    <a:pt x="375571" y="163964"/>
                    <a:pt x="352347" y="130947"/>
                    <a:pt x="352347" y="130947"/>
                  </a:cubicBezTo>
                  <a:cubicBezTo>
                    <a:pt x="352347" y="130947"/>
                    <a:pt x="381801" y="121924"/>
                    <a:pt x="378902" y="73213"/>
                  </a:cubicBezTo>
                  <a:cubicBezTo>
                    <a:pt x="377141" y="43645"/>
                    <a:pt x="340591" y="22883"/>
                    <a:pt x="340591" y="2288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75" name="Google Shape;3875;p44"/>
            <p:cNvSpPr/>
            <p:nvPr/>
          </p:nvSpPr>
          <p:spPr>
            <a:xfrm>
              <a:off x="3190529" y="2621668"/>
              <a:ext cx="386793" cy="417768"/>
            </a:xfrm>
            <a:custGeom>
              <a:rect b="b" l="l" r="r" t="t"/>
              <a:pathLst>
                <a:path extrusionOk="0" h="417768" w="386793">
                  <a:moveTo>
                    <a:pt x="50667" y="2732"/>
                  </a:moveTo>
                  <a:cubicBezTo>
                    <a:pt x="51428" y="3101"/>
                    <a:pt x="62536" y="8436"/>
                    <a:pt x="66940" y="10391"/>
                  </a:cubicBezTo>
                  <a:cubicBezTo>
                    <a:pt x="79526" y="15982"/>
                    <a:pt x="93128" y="21451"/>
                    <a:pt x="106665" y="26665"/>
                  </a:cubicBezTo>
                  <a:cubicBezTo>
                    <a:pt x="117740" y="30932"/>
                    <a:pt x="128529" y="34866"/>
                    <a:pt x="138734" y="38149"/>
                  </a:cubicBezTo>
                  <a:cubicBezTo>
                    <a:pt x="161468" y="45469"/>
                    <a:pt x="180438" y="50015"/>
                    <a:pt x="194732" y="50593"/>
                  </a:cubicBezTo>
                  <a:cubicBezTo>
                    <a:pt x="230627" y="52051"/>
                    <a:pt x="267444" y="46772"/>
                    <a:pt x="302898" y="37194"/>
                  </a:cubicBezTo>
                  <a:cubicBezTo>
                    <a:pt x="313888" y="34223"/>
                    <a:pt x="324179" y="30798"/>
                    <a:pt x="333048" y="27620"/>
                  </a:cubicBezTo>
                  <a:cubicBezTo>
                    <a:pt x="338343" y="25726"/>
                    <a:pt x="341667" y="24131"/>
                    <a:pt x="343577" y="23313"/>
                  </a:cubicBezTo>
                  <a:cubicBezTo>
                    <a:pt x="345128" y="22653"/>
                    <a:pt x="346901" y="22961"/>
                    <a:pt x="348366" y="23795"/>
                  </a:cubicBezTo>
                  <a:cubicBezTo>
                    <a:pt x="349706" y="24556"/>
                    <a:pt x="352220" y="26102"/>
                    <a:pt x="355066" y="28102"/>
                  </a:cubicBezTo>
                  <a:cubicBezTo>
                    <a:pt x="359782" y="31409"/>
                    <a:pt x="364530" y="34830"/>
                    <a:pt x="368947" y="39109"/>
                  </a:cubicBezTo>
                  <a:cubicBezTo>
                    <a:pt x="381128" y="50905"/>
                    <a:pt x="388677" y="64110"/>
                    <a:pt x="389528" y="78355"/>
                  </a:cubicBezTo>
                  <a:cubicBezTo>
                    <a:pt x="390928" y="101916"/>
                    <a:pt x="385528" y="119035"/>
                    <a:pt x="375169" y="130524"/>
                  </a:cubicBezTo>
                  <a:cubicBezTo>
                    <a:pt x="371372" y="134734"/>
                    <a:pt x="368028" y="135851"/>
                    <a:pt x="364640" y="137701"/>
                  </a:cubicBezTo>
                  <a:cubicBezTo>
                    <a:pt x="364793" y="137952"/>
                    <a:pt x="364956" y="137916"/>
                    <a:pt x="365117" y="138183"/>
                  </a:cubicBezTo>
                  <a:cubicBezTo>
                    <a:pt x="367405" y="141919"/>
                    <a:pt x="369680" y="146230"/>
                    <a:pt x="371817" y="150627"/>
                  </a:cubicBezTo>
                  <a:cubicBezTo>
                    <a:pt x="376598" y="160460"/>
                    <a:pt x="380124" y="170054"/>
                    <a:pt x="381391" y="179340"/>
                  </a:cubicBezTo>
                  <a:cubicBezTo>
                    <a:pt x="382192" y="185230"/>
                    <a:pt x="381966" y="190922"/>
                    <a:pt x="380909" y="196095"/>
                  </a:cubicBezTo>
                  <a:cubicBezTo>
                    <a:pt x="378671" y="207082"/>
                    <a:pt x="372752" y="217627"/>
                    <a:pt x="364640" y="227683"/>
                  </a:cubicBezTo>
                  <a:cubicBezTo>
                    <a:pt x="360988" y="232205"/>
                    <a:pt x="357535" y="236492"/>
                    <a:pt x="353629" y="240127"/>
                  </a:cubicBezTo>
                  <a:cubicBezTo>
                    <a:pt x="352844" y="240859"/>
                    <a:pt x="352382" y="240973"/>
                    <a:pt x="351714" y="241560"/>
                  </a:cubicBezTo>
                  <a:cubicBezTo>
                    <a:pt x="352908" y="243649"/>
                    <a:pt x="353738" y="245155"/>
                    <a:pt x="355066" y="248264"/>
                  </a:cubicBezTo>
                  <a:cubicBezTo>
                    <a:pt x="361604" y="263578"/>
                    <a:pt x="363611" y="280110"/>
                    <a:pt x="357458" y="296125"/>
                  </a:cubicBezTo>
                  <a:cubicBezTo>
                    <a:pt x="351014" y="312900"/>
                    <a:pt x="338331" y="325890"/>
                    <a:pt x="321564" y="335371"/>
                  </a:cubicBezTo>
                  <a:cubicBezTo>
                    <a:pt x="312917" y="340257"/>
                    <a:pt x="303497" y="343723"/>
                    <a:pt x="294283" y="346378"/>
                  </a:cubicBezTo>
                  <a:cubicBezTo>
                    <a:pt x="290450" y="347483"/>
                    <a:pt x="288167" y="347791"/>
                    <a:pt x="285669" y="348293"/>
                  </a:cubicBezTo>
                  <a:cubicBezTo>
                    <a:pt x="285021" y="350734"/>
                    <a:pt x="284309" y="353102"/>
                    <a:pt x="282795" y="356907"/>
                  </a:cubicBezTo>
                  <a:cubicBezTo>
                    <a:pt x="279334" y="365611"/>
                    <a:pt x="274427" y="374626"/>
                    <a:pt x="267958" y="382751"/>
                  </a:cubicBezTo>
                  <a:cubicBezTo>
                    <a:pt x="246722" y="409436"/>
                    <a:pt x="213507" y="423762"/>
                    <a:pt x="166492" y="419127"/>
                  </a:cubicBezTo>
                  <a:cubicBezTo>
                    <a:pt x="130508" y="415581"/>
                    <a:pt x="105592" y="398769"/>
                    <a:pt x="89913" y="373181"/>
                  </a:cubicBezTo>
                  <a:cubicBezTo>
                    <a:pt x="83708" y="363048"/>
                    <a:pt x="79234" y="351928"/>
                    <a:pt x="76514" y="341111"/>
                  </a:cubicBezTo>
                  <a:cubicBezTo>
                    <a:pt x="75203" y="335897"/>
                    <a:pt x="74960" y="332708"/>
                    <a:pt x="74599" y="329627"/>
                  </a:cubicBezTo>
                  <a:cubicBezTo>
                    <a:pt x="66920" y="327773"/>
                    <a:pt x="57731" y="324174"/>
                    <a:pt x="47797" y="314790"/>
                  </a:cubicBezTo>
                  <a:cubicBezTo>
                    <a:pt x="38336" y="305856"/>
                    <a:pt x="30451" y="294011"/>
                    <a:pt x="25301" y="278892"/>
                  </a:cubicBezTo>
                  <a:cubicBezTo>
                    <a:pt x="25152" y="278450"/>
                    <a:pt x="25447" y="278382"/>
                    <a:pt x="25301" y="277936"/>
                  </a:cubicBezTo>
                  <a:cubicBezTo>
                    <a:pt x="20176" y="261788"/>
                    <a:pt x="24334" y="244895"/>
                    <a:pt x="34393" y="228638"/>
                  </a:cubicBezTo>
                  <a:cubicBezTo>
                    <a:pt x="36761" y="224817"/>
                    <a:pt x="39518" y="221716"/>
                    <a:pt x="42052" y="218587"/>
                  </a:cubicBezTo>
                  <a:cubicBezTo>
                    <a:pt x="39239" y="216700"/>
                    <a:pt x="36628" y="215522"/>
                    <a:pt x="33438" y="212365"/>
                  </a:cubicBezTo>
                  <a:cubicBezTo>
                    <a:pt x="22686" y="201730"/>
                    <a:pt x="17108" y="188550"/>
                    <a:pt x="20039" y="173118"/>
                  </a:cubicBezTo>
                  <a:cubicBezTo>
                    <a:pt x="21828" y="163690"/>
                    <a:pt x="25524" y="155497"/>
                    <a:pt x="30568" y="149190"/>
                  </a:cubicBezTo>
                  <a:cubicBezTo>
                    <a:pt x="33187" y="145911"/>
                    <a:pt x="35337" y="144818"/>
                    <a:pt x="37745" y="142968"/>
                  </a:cubicBezTo>
                  <a:cubicBezTo>
                    <a:pt x="36782" y="141883"/>
                    <a:pt x="36073" y="141522"/>
                    <a:pt x="34875" y="140098"/>
                  </a:cubicBezTo>
                  <a:cubicBezTo>
                    <a:pt x="30066" y="134373"/>
                    <a:pt x="25479" y="127933"/>
                    <a:pt x="20994" y="120950"/>
                  </a:cubicBezTo>
                  <a:cubicBezTo>
                    <a:pt x="13958" y="110000"/>
                    <a:pt x="8348" y="98916"/>
                    <a:pt x="4721" y="87448"/>
                  </a:cubicBezTo>
                  <a:cubicBezTo>
                    <a:pt x="2215" y="79530"/>
                    <a:pt x="2373" y="70449"/>
                    <a:pt x="5198" y="61127"/>
                  </a:cubicBezTo>
                  <a:cubicBezTo>
                    <a:pt x="8542" y="50096"/>
                    <a:pt x="14946" y="38817"/>
                    <a:pt x="23864" y="27143"/>
                  </a:cubicBezTo>
                  <a:cubicBezTo>
                    <a:pt x="28398" y="21212"/>
                    <a:pt x="33377" y="15488"/>
                    <a:pt x="38223" y="10391"/>
                  </a:cubicBezTo>
                  <a:cubicBezTo>
                    <a:pt x="41142" y="7323"/>
                    <a:pt x="43583" y="4927"/>
                    <a:pt x="44927" y="3692"/>
                  </a:cubicBezTo>
                  <a:cubicBezTo>
                    <a:pt x="46550" y="2194"/>
                    <a:pt x="48679" y="1777"/>
                    <a:pt x="50667" y="2732"/>
                  </a:cubicBezTo>
                  <a:close/>
                  <a:moveTo>
                    <a:pt x="49711" y="14221"/>
                  </a:moveTo>
                  <a:cubicBezTo>
                    <a:pt x="48582" y="15330"/>
                    <a:pt x="48011" y="16314"/>
                    <a:pt x="46360" y="18051"/>
                  </a:cubicBezTo>
                  <a:cubicBezTo>
                    <a:pt x="41765" y="22880"/>
                    <a:pt x="36761" y="27766"/>
                    <a:pt x="32483" y="33365"/>
                  </a:cubicBezTo>
                  <a:cubicBezTo>
                    <a:pt x="24277" y="44104"/>
                    <a:pt x="18638" y="54881"/>
                    <a:pt x="15727" y="64475"/>
                  </a:cubicBezTo>
                  <a:cubicBezTo>
                    <a:pt x="13489" y="71866"/>
                    <a:pt x="12991" y="78457"/>
                    <a:pt x="14772" y="84100"/>
                  </a:cubicBezTo>
                  <a:cubicBezTo>
                    <a:pt x="18088" y="94576"/>
                    <a:pt x="23055" y="105004"/>
                    <a:pt x="29608" y="115210"/>
                  </a:cubicBezTo>
                  <a:cubicBezTo>
                    <a:pt x="33835" y="121780"/>
                    <a:pt x="38486" y="127524"/>
                    <a:pt x="43012" y="132916"/>
                  </a:cubicBezTo>
                  <a:cubicBezTo>
                    <a:pt x="45708" y="136130"/>
                    <a:pt x="48088" y="138462"/>
                    <a:pt x="49234" y="139616"/>
                  </a:cubicBezTo>
                  <a:cubicBezTo>
                    <a:pt x="51833" y="142239"/>
                    <a:pt x="51120" y="146619"/>
                    <a:pt x="47797" y="148230"/>
                  </a:cubicBezTo>
                  <a:cubicBezTo>
                    <a:pt x="45833" y="149186"/>
                    <a:pt x="42105" y="151635"/>
                    <a:pt x="38705" y="155889"/>
                  </a:cubicBezTo>
                  <a:cubicBezTo>
                    <a:pt x="34733" y="160852"/>
                    <a:pt x="32021" y="167370"/>
                    <a:pt x="30568" y="175033"/>
                  </a:cubicBezTo>
                  <a:cubicBezTo>
                    <a:pt x="28386" y="186509"/>
                    <a:pt x="32681" y="196383"/>
                    <a:pt x="41097" y="204710"/>
                  </a:cubicBezTo>
                  <a:cubicBezTo>
                    <a:pt x="45331" y="208900"/>
                    <a:pt x="49436" y="211498"/>
                    <a:pt x="52104" y="212846"/>
                  </a:cubicBezTo>
                  <a:cubicBezTo>
                    <a:pt x="55346" y="214486"/>
                    <a:pt x="56071" y="218854"/>
                    <a:pt x="53541" y="221461"/>
                  </a:cubicBezTo>
                  <a:cubicBezTo>
                    <a:pt x="52982" y="222032"/>
                    <a:pt x="52047" y="223121"/>
                    <a:pt x="50667" y="224809"/>
                  </a:cubicBezTo>
                  <a:cubicBezTo>
                    <a:pt x="48335" y="227663"/>
                    <a:pt x="45663" y="230865"/>
                    <a:pt x="43490" y="234383"/>
                  </a:cubicBezTo>
                  <a:cubicBezTo>
                    <a:pt x="34920" y="248227"/>
                    <a:pt x="31361" y="262011"/>
                    <a:pt x="35353" y="274584"/>
                  </a:cubicBezTo>
                  <a:cubicBezTo>
                    <a:pt x="35462" y="274925"/>
                    <a:pt x="35717" y="275204"/>
                    <a:pt x="35831" y="275544"/>
                  </a:cubicBezTo>
                  <a:cubicBezTo>
                    <a:pt x="40413" y="289000"/>
                    <a:pt x="46789" y="299399"/>
                    <a:pt x="54974" y="307131"/>
                  </a:cubicBezTo>
                  <a:cubicBezTo>
                    <a:pt x="60565" y="312410"/>
                    <a:pt x="66746" y="316147"/>
                    <a:pt x="72685" y="318620"/>
                  </a:cubicBezTo>
                  <a:cubicBezTo>
                    <a:pt x="76166" y="320069"/>
                    <a:pt x="78538" y="320810"/>
                    <a:pt x="79862" y="321012"/>
                  </a:cubicBezTo>
                  <a:cubicBezTo>
                    <a:pt x="82352" y="321389"/>
                    <a:pt x="84473" y="323283"/>
                    <a:pt x="84651" y="325797"/>
                  </a:cubicBezTo>
                  <a:cubicBezTo>
                    <a:pt x="84825" y="328251"/>
                    <a:pt x="85570" y="332857"/>
                    <a:pt x="87043" y="338719"/>
                  </a:cubicBezTo>
                  <a:cubicBezTo>
                    <a:pt x="89513" y="348540"/>
                    <a:pt x="93415" y="358308"/>
                    <a:pt x="99010" y="367436"/>
                  </a:cubicBezTo>
                  <a:cubicBezTo>
                    <a:pt x="112984" y="390244"/>
                    <a:pt x="134949" y="404918"/>
                    <a:pt x="167451" y="408120"/>
                  </a:cubicBezTo>
                  <a:cubicBezTo>
                    <a:pt x="210803" y="412391"/>
                    <a:pt x="240366" y="399894"/>
                    <a:pt x="259344" y="376051"/>
                  </a:cubicBezTo>
                  <a:cubicBezTo>
                    <a:pt x="265112" y="368805"/>
                    <a:pt x="269655" y="360850"/>
                    <a:pt x="272743" y="353078"/>
                  </a:cubicBezTo>
                  <a:cubicBezTo>
                    <a:pt x="274581" y="348459"/>
                    <a:pt x="275723" y="344921"/>
                    <a:pt x="276095" y="343026"/>
                  </a:cubicBezTo>
                  <a:cubicBezTo>
                    <a:pt x="276536" y="340796"/>
                    <a:pt x="278155" y="339055"/>
                    <a:pt x="280402" y="338719"/>
                  </a:cubicBezTo>
                  <a:cubicBezTo>
                    <a:pt x="282536" y="338399"/>
                    <a:pt x="286349" y="337784"/>
                    <a:pt x="291409" y="336326"/>
                  </a:cubicBezTo>
                  <a:cubicBezTo>
                    <a:pt x="299870" y="333890"/>
                    <a:pt x="308448" y="330234"/>
                    <a:pt x="316297" y="325797"/>
                  </a:cubicBezTo>
                  <a:cubicBezTo>
                    <a:pt x="331052" y="317454"/>
                    <a:pt x="341958" y="306480"/>
                    <a:pt x="347407" y="292295"/>
                  </a:cubicBezTo>
                  <a:cubicBezTo>
                    <a:pt x="352414" y="279268"/>
                    <a:pt x="351030" y="265533"/>
                    <a:pt x="345492" y="252571"/>
                  </a:cubicBezTo>
                  <a:cubicBezTo>
                    <a:pt x="343614" y="248170"/>
                    <a:pt x="341383" y="245126"/>
                    <a:pt x="340229" y="243475"/>
                  </a:cubicBezTo>
                  <a:cubicBezTo>
                    <a:pt x="338578" y="241123"/>
                    <a:pt x="339396" y="238058"/>
                    <a:pt x="341662" y="236297"/>
                  </a:cubicBezTo>
                  <a:cubicBezTo>
                    <a:pt x="342537" y="235617"/>
                    <a:pt x="343861" y="233958"/>
                    <a:pt x="345974" y="231990"/>
                  </a:cubicBezTo>
                  <a:cubicBezTo>
                    <a:pt x="349524" y="228683"/>
                    <a:pt x="353192" y="225080"/>
                    <a:pt x="356503" y="220983"/>
                  </a:cubicBezTo>
                  <a:cubicBezTo>
                    <a:pt x="363624" y="212158"/>
                    <a:pt x="368534" y="202762"/>
                    <a:pt x="370380" y="193699"/>
                  </a:cubicBezTo>
                  <a:cubicBezTo>
                    <a:pt x="371177" y="189796"/>
                    <a:pt x="371028" y="185530"/>
                    <a:pt x="370380" y="180777"/>
                  </a:cubicBezTo>
                  <a:cubicBezTo>
                    <a:pt x="369291" y="172778"/>
                    <a:pt x="366567" y="164301"/>
                    <a:pt x="362243" y="155412"/>
                  </a:cubicBezTo>
                  <a:cubicBezTo>
                    <a:pt x="360268" y="151351"/>
                    <a:pt x="358138" y="147380"/>
                    <a:pt x="356021" y="143923"/>
                  </a:cubicBezTo>
                  <a:cubicBezTo>
                    <a:pt x="354762" y="141867"/>
                    <a:pt x="353677" y="140365"/>
                    <a:pt x="353151" y="139616"/>
                  </a:cubicBezTo>
                  <a:cubicBezTo>
                    <a:pt x="351042" y="136620"/>
                    <a:pt x="352520" y="132556"/>
                    <a:pt x="356021" y="131479"/>
                  </a:cubicBezTo>
                  <a:cubicBezTo>
                    <a:pt x="358503" y="130722"/>
                    <a:pt x="362733" y="128111"/>
                    <a:pt x="367032" y="123346"/>
                  </a:cubicBezTo>
                  <a:cubicBezTo>
                    <a:pt x="375400" y="114064"/>
                    <a:pt x="380233" y="100070"/>
                    <a:pt x="378994" y="79311"/>
                  </a:cubicBezTo>
                  <a:cubicBezTo>
                    <a:pt x="378339" y="68235"/>
                    <a:pt x="371716" y="57346"/>
                    <a:pt x="361288" y="47246"/>
                  </a:cubicBezTo>
                  <a:cubicBezTo>
                    <a:pt x="357308" y="43392"/>
                    <a:pt x="353123" y="39716"/>
                    <a:pt x="348844" y="36717"/>
                  </a:cubicBezTo>
                  <a:cubicBezTo>
                    <a:pt x="347111" y="35502"/>
                    <a:pt x="346103" y="34996"/>
                    <a:pt x="345014" y="34324"/>
                  </a:cubicBezTo>
                  <a:cubicBezTo>
                    <a:pt x="342768" y="35231"/>
                    <a:pt x="340549" y="36186"/>
                    <a:pt x="336400" y="37672"/>
                  </a:cubicBezTo>
                  <a:cubicBezTo>
                    <a:pt x="327267" y="40943"/>
                    <a:pt x="317046" y="44197"/>
                    <a:pt x="305768" y="47246"/>
                  </a:cubicBezTo>
                  <a:cubicBezTo>
                    <a:pt x="269335" y="57091"/>
                    <a:pt x="231359" y="62628"/>
                    <a:pt x="194250" y="61127"/>
                  </a:cubicBezTo>
                  <a:cubicBezTo>
                    <a:pt x="178786" y="60499"/>
                    <a:pt x="158966" y="55791"/>
                    <a:pt x="135382" y="48201"/>
                  </a:cubicBezTo>
                  <a:cubicBezTo>
                    <a:pt x="124970" y="44853"/>
                    <a:pt x="114093" y="41052"/>
                    <a:pt x="102835" y="36717"/>
                  </a:cubicBezTo>
                  <a:cubicBezTo>
                    <a:pt x="89116" y="31430"/>
                    <a:pt x="75373" y="26102"/>
                    <a:pt x="62633" y="20443"/>
                  </a:cubicBezTo>
                  <a:cubicBezTo>
                    <a:pt x="59075" y="18864"/>
                    <a:pt x="53165" y="15820"/>
                    <a:pt x="49711" y="1422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76" name="Google Shape;3876;p44"/>
            <p:cNvSpPr/>
            <p:nvPr/>
          </p:nvSpPr>
          <p:spPr>
            <a:xfrm>
              <a:off x="3221043" y="2649351"/>
              <a:ext cx="329708" cy="305718"/>
            </a:xfrm>
            <a:custGeom>
              <a:rect b="b" l="l" r="r" t="t"/>
              <a:pathLst>
                <a:path extrusionOk="0" h="305718" w="329708">
                  <a:moveTo>
                    <a:pt x="293841" y="28171"/>
                  </a:moveTo>
                  <a:cubicBezTo>
                    <a:pt x="293841" y="28171"/>
                    <a:pt x="223290" y="53614"/>
                    <a:pt x="168737" y="47513"/>
                  </a:cubicBezTo>
                  <a:cubicBezTo>
                    <a:pt x="123075" y="42404"/>
                    <a:pt x="17564" y="2198"/>
                    <a:pt x="17564" y="2198"/>
                  </a:cubicBezTo>
                  <a:cubicBezTo>
                    <a:pt x="17564" y="2198"/>
                    <a:pt x="-1498" y="29264"/>
                    <a:pt x="3926" y="56727"/>
                  </a:cubicBezTo>
                  <a:cubicBezTo>
                    <a:pt x="9350" y="84189"/>
                    <a:pt x="46229" y="113364"/>
                    <a:pt x="46229" y="113364"/>
                  </a:cubicBezTo>
                  <a:cubicBezTo>
                    <a:pt x="46229" y="113364"/>
                    <a:pt x="27551" y="122112"/>
                    <a:pt x="22191" y="144729"/>
                  </a:cubicBezTo>
                  <a:cubicBezTo>
                    <a:pt x="16831" y="167346"/>
                    <a:pt x="43185" y="191797"/>
                    <a:pt x="43185" y="191797"/>
                  </a:cubicBezTo>
                  <a:cubicBezTo>
                    <a:pt x="43185" y="191797"/>
                    <a:pt x="4047" y="252219"/>
                    <a:pt x="71206" y="280406"/>
                  </a:cubicBezTo>
                  <a:cubicBezTo>
                    <a:pt x="172956" y="323110"/>
                    <a:pt x="243393" y="311273"/>
                    <a:pt x="287623" y="277742"/>
                  </a:cubicBezTo>
                  <a:cubicBezTo>
                    <a:pt x="327226" y="247717"/>
                    <a:pt x="295557" y="211794"/>
                    <a:pt x="295557" y="211794"/>
                  </a:cubicBezTo>
                  <a:cubicBezTo>
                    <a:pt x="295557" y="211794"/>
                    <a:pt x="327303" y="169645"/>
                    <a:pt x="324416" y="144559"/>
                  </a:cubicBezTo>
                  <a:cubicBezTo>
                    <a:pt x="321979" y="123363"/>
                    <a:pt x="300091" y="114506"/>
                    <a:pt x="300091" y="114506"/>
                  </a:cubicBezTo>
                  <a:cubicBezTo>
                    <a:pt x="300091" y="114506"/>
                    <a:pt x="334699" y="81489"/>
                    <a:pt x="332569" y="50970"/>
                  </a:cubicBezTo>
                  <a:cubicBezTo>
                    <a:pt x="330493" y="21221"/>
                    <a:pt x="293841" y="28171"/>
                    <a:pt x="293841" y="28171"/>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3877" name="Google Shape;3877;p44"/>
            <p:cNvGrpSpPr/>
            <p:nvPr/>
          </p:nvGrpSpPr>
          <p:grpSpPr>
            <a:xfrm>
              <a:off x="3237582" y="1997211"/>
              <a:ext cx="309217" cy="664158"/>
              <a:chOff x="3237582" y="1997211"/>
              <a:chExt cx="309217" cy="664158"/>
            </a:xfrm>
          </p:grpSpPr>
          <p:sp>
            <p:nvSpPr>
              <p:cNvPr id="3878" name="Google Shape;3878;p44"/>
              <p:cNvSpPr/>
              <p:nvPr/>
            </p:nvSpPr>
            <p:spPr>
              <a:xfrm>
                <a:off x="3237582" y="2435300"/>
                <a:ext cx="226396" cy="226069"/>
              </a:xfrm>
              <a:custGeom>
                <a:rect b="b" l="l" r="r" t="t"/>
                <a:pathLst>
                  <a:path extrusionOk="0" h="226069" w="226396">
                    <a:moveTo>
                      <a:pt x="116361" y="2018"/>
                    </a:moveTo>
                    <a:cubicBezTo>
                      <a:pt x="121433" y="1873"/>
                      <a:pt x="125785" y="6042"/>
                      <a:pt x="125935" y="11114"/>
                    </a:cubicBezTo>
                    <a:cubicBezTo>
                      <a:pt x="126081" y="16187"/>
                      <a:pt x="121911" y="20538"/>
                      <a:pt x="116839" y="20684"/>
                    </a:cubicBezTo>
                    <a:cubicBezTo>
                      <a:pt x="114560" y="20753"/>
                      <a:pt x="114802" y="20619"/>
                      <a:pt x="112532" y="20684"/>
                    </a:cubicBezTo>
                    <a:cubicBezTo>
                      <a:pt x="47988" y="22562"/>
                      <a:pt x="21072" y="26550"/>
                      <a:pt x="21117" y="32173"/>
                    </a:cubicBezTo>
                    <a:cubicBezTo>
                      <a:pt x="21165" y="37978"/>
                      <a:pt x="37532" y="46151"/>
                      <a:pt x="72807" y="56105"/>
                    </a:cubicBezTo>
                    <a:cubicBezTo>
                      <a:pt x="79661" y="58036"/>
                      <a:pt x="110511" y="66226"/>
                      <a:pt x="118754" y="68549"/>
                    </a:cubicBezTo>
                    <a:cubicBezTo>
                      <a:pt x="194324" y="89838"/>
                      <a:pt x="230065" y="110804"/>
                      <a:pt x="229312" y="149912"/>
                    </a:cubicBezTo>
                    <a:cubicBezTo>
                      <a:pt x="228502" y="192037"/>
                      <a:pt x="211209" y="210136"/>
                      <a:pt x="166615" y="227446"/>
                    </a:cubicBezTo>
                    <a:cubicBezTo>
                      <a:pt x="161886" y="229284"/>
                      <a:pt x="156486" y="226912"/>
                      <a:pt x="154652" y="222184"/>
                    </a:cubicBezTo>
                    <a:cubicBezTo>
                      <a:pt x="152814" y="217451"/>
                      <a:pt x="155183" y="212055"/>
                      <a:pt x="159915" y="210217"/>
                    </a:cubicBezTo>
                    <a:cubicBezTo>
                      <a:pt x="198299" y="195316"/>
                      <a:pt x="210484" y="182706"/>
                      <a:pt x="211128" y="149435"/>
                    </a:cubicBezTo>
                    <a:cubicBezTo>
                      <a:pt x="211634" y="123001"/>
                      <a:pt x="180443" y="105116"/>
                      <a:pt x="113491" y="86256"/>
                    </a:cubicBezTo>
                    <a:cubicBezTo>
                      <a:pt x="105395" y="83977"/>
                      <a:pt x="74540" y="75787"/>
                      <a:pt x="67545" y="73812"/>
                    </a:cubicBezTo>
                    <a:cubicBezTo>
                      <a:pt x="21841" y="60919"/>
                      <a:pt x="3090" y="51134"/>
                      <a:pt x="2928" y="32173"/>
                    </a:cubicBezTo>
                    <a:cubicBezTo>
                      <a:pt x="2730" y="7941"/>
                      <a:pt x="24550" y="4564"/>
                      <a:pt x="112054" y="2018"/>
                    </a:cubicBezTo>
                    <a:cubicBezTo>
                      <a:pt x="114325" y="1953"/>
                      <a:pt x="114082" y="2087"/>
                      <a:pt x="116361" y="201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79" name="Google Shape;3879;p44"/>
              <p:cNvSpPr/>
              <p:nvPr/>
            </p:nvSpPr>
            <p:spPr>
              <a:xfrm>
                <a:off x="3252143" y="2263964"/>
                <a:ext cx="251080" cy="187169"/>
              </a:xfrm>
              <a:custGeom>
                <a:rect b="b" l="l" r="r" t="t"/>
                <a:pathLst>
                  <a:path extrusionOk="0" h="187169" w="251080">
                    <a:moveTo>
                      <a:pt x="106605" y="1863"/>
                    </a:moveTo>
                    <a:cubicBezTo>
                      <a:pt x="111674" y="1600"/>
                      <a:pt x="115916" y="5410"/>
                      <a:pt x="116179" y="10478"/>
                    </a:cubicBezTo>
                    <a:cubicBezTo>
                      <a:pt x="116442" y="15546"/>
                      <a:pt x="112629" y="20266"/>
                      <a:pt x="107565" y="20529"/>
                    </a:cubicBezTo>
                    <a:cubicBezTo>
                      <a:pt x="49895" y="23525"/>
                      <a:pt x="22226" y="28541"/>
                      <a:pt x="21413" y="34888"/>
                    </a:cubicBezTo>
                    <a:cubicBezTo>
                      <a:pt x="20142" y="44847"/>
                      <a:pt x="46511" y="55691"/>
                      <a:pt x="109480" y="70305"/>
                    </a:cubicBezTo>
                    <a:cubicBezTo>
                      <a:pt x="113172" y="71163"/>
                      <a:pt x="127154" y="74305"/>
                      <a:pt x="130538" y="75090"/>
                    </a:cubicBezTo>
                    <a:cubicBezTo>
                      <a:pt x="220556" y="95958"/>
                      <a:pt x="254702" y="110325"/>
                      <a:pt x="254018" y="142576"/>
                    </a:cubicBezTo>
                    <a:cubicBezTo>
                      <a:pt x="253362" y="173625"/>
                      <a:pt x="221617" y="184738"/>
                      <a:pt x="156381" y="189000"/>
                    </a:cubicBezTo>
                    <a:cubicBezTo>
                      <a:pt x="151317" y="189332"/>
                      <a:pt x="147144" y="185450"/>
                      <a:pt x="146811" y="180386"/>
                    </a:cubicBezTo>
                    <a:cubicBezTo>
                      <a:pt x="146480" y="175322"/>
                      <a:pt x="149884" y="171144"/>
                      <a:pt x="154948" y="170812"/>
                    </a:cubicBezTo>
                    <a:cubicBezTo>
                      <a:pt x="209926" y="167221"/>
                      <a:pt x="235490" y="158198"/>
                      <a:pt x="235834" y="142095"/>
                    </a:cubicBezTo>
                    <a:cubicBezTo>
                      <a:pt x="236206" y="124469"/>
                      <a:pt x="203793" y="110669"/>
                      <a:pt x="126708" y="92801"/>
                    </a:cubicBezTo>
                    <a:cubicBezTo>
                      <a:pt x="123344" y="92019"/>
                      <a:pt x="108884" y="88874"/>
                      <a:pt x="105172" y="88012"/>
                    </a:cubicBezTo>
                    <a:cubicBezTo>
                      <a:pt x="26513" y="69763"/>
                      <a:pt x="-144" y="58849"/>
                      <a:pt x="3228" y="32496"/>
                    </a:cubicBezTo>
                    <a:cubicBezTo>
                      <a:pt x="6013" y="10684"/>
                      <a:pt x="31942" y="5742"/>
                      <a:pt x="106605" y="186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80" name="Google Shape;3880;p44"/>
              <p:cNvSpPr/>
              <p:nvPr/>
            </p:nvSpPr>
            <p:spPr>
              <a:xfrm>
                <a:off x="3274411" y="2089732"/>
                <a:ext cx="247982" cy="190059"/>
              </a:xfrm>
              <a:custGeom>
                <a:rect b="b" l="l" r="r" t="t"/>
                <a:pathLst>
                  <a:path extrusionOk="0" h="190059" w="247982">
                    <a:moveTo>
                      <a:pt x="89142" y="1745"/>
                    </a:moveTo>
                    <a:cubicBezTo>
                      <a:pt x="94199" y="1332"/>
                      <a:pt x="98299" y="5303"/>
                      <a:pt x="98712" y="10359"/>
                    </a:cubicBezTo>
                    <a:cubicBezTo>
                      <a:pt x="99129" y="15420"/>
                      <a:pt x="95632" y="19516"/>
                      <a:pt x="90576" y="19933"/>
                    </a:cubicBezTo>
                    <a:cubicBezTo>
                      <a:pt x="43824" y="23763"/>
                      <a:pt x="21709" y="31912"/>
                      <a:pt x="21179" y="44821"/>
                    </a:cubicBezTo>
                    <a:cubicBezTo>
                      <a:pt x="20851" y="52812"/>
                      <a:pt x="47050" y="62649"/>
                      <a:pt x="105416" y="75931"/>
                    </a:cubicBezTo>
                    <a:cubicBezTo>
                      <a:pt x="109836" y="76935"/>
                      <a:pt x="125653" y="80942"/>
                      <a:pt x="128867" y="81671"/>
                    </a:cubicBezTo>
                    <a:cubicBezTo>
                      <a:pt x="218468" y="102001"/>
                      <a:pt x="252149" y="115506"/>
                      <a:pt x="250914" y="146287"/>
                    </a:cubicBezTo>
                    <a:cubicBezTo>
                      <a:pt x="249679" y="176891"/>
                      <a:pt x="215055" y="186914"/>
                      <a:pt x="138918" y="191756"/>
                    </a:cubicBezTo>
                    <a:cubicBezTo>
                      <a:pt x="133850" y="192076"/>
                      <a:pt x="129187" y="188206"/>
                      <a:pt x="128867" y="183137"/>
                    </a:cubicBezTo>
                    <a:cubicBezTo>
                      <a:pt x="128543" y="178073"/>
                      <a:pt x="132413" y="173888"/>
                      <a:pt x="137481" y="173568"/>
                    </a:cubicBezTo>
                    <a:cubicBezTo>
                      <a:pt x="201672" y="169487"/>
                      <a:pt x="232118" y="160436"/>
                      <a:pt x="232726" y="145328"/>
                    </a:cubicBezTo>
                    <a:cubicBezTo>
                      <a:pt x="233357" y="129658"/>
                      <a:pt x="200713" y="116550"/>
                      <a:pt x="125037" y="99382"/>
                    </a:cubicBezTo>
                    <a:cubicBezTo>
                      <a:pt x="121843" y="98657"/>
                      <a:pt x="105558" y="95131"/>
                      <a:pt x="101105" y="94115"/>
                    </a:cubicBezTo>
                    <a:cubicBezTo>
                      <a:pt x="27178" y="77295"/>
                      <a:pt x="2039" y="67240"/>
                      <a:pt x="2990" y="43862"/>
                    </a:cubicBezTo>
                    <a:cubicBezTo>
                      <a:pt x="4112" y="16508"/>
                      <a:pt x="32404" y="6392"/>
                      <a:pt x="89142" y="174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81" name="Google Shape;3881;p44"/>
              <p:cNvSpPr/>
              <p:nvPr/>
            </p:nvSpPr>
            <p:spPr>
              <a:xfrm>
                <a:off x="3296441" y="1997211"/>
                <a:ext cx="250358" cy="107876"/>
              </a:xfrm>
              <a:custGeom>
                <a:rect b="b" l="l" r="r" t="t"/>
                <a:pathLst>
                  <a:path extrusionOk="0" h="107876" w="250358">
                    <a:moveTo>
                      <a:pt x="25970" y="2270"/>
                    </a:moveTo>
                    <a:cubicBezTo>
                      <a:pt x="59063" y="1221"/>
                      <a:pt x="94954" y="1237"/>
                      <a:pt x="128869" y="3703"/>
                    </a:cubicBezTo>
                    <a:cubicBezTo>
                      <a:pt x="208144" y="9467"/>
                      <a:pt x="254750" y="24830"/>
                      <a:pt x="253309" y="59223"/>
                    </a:cubicBezTo>
                    <a:cubicBezTo>
                      <a:pt x="251794" y="95312"/>
                      <a:pt x="215900" y="104776"/>
                      <a:pt x="123129" y="109476"/>
                    </a:cubicBezTo>
                    <a:cubicBezTo>
                      <a:pt x="118061" y="109735"/>
                      <a:pt x="113810" y="105452"/>
                      <a:pt x="113555" y="100384"/>
                    </a:cubicBezTo>
                    <a:cubicBezTo>
                      <a:pt x="113300" y="95316"/>
                      <a:pt x="117101" y="91069"/>
                      <a:pt x="122169" y="90810"/>
                    </a:cubicBezTo>
                    <a:cubicBezTo>
                      <a:pt x="201711" y="86783"/>
                      <a:pt x="234282" y="78816"/>
                      <a:pt x="235124" y="58745"/>
                    </a:cubicBezTo>
                    <a:cubicBezTo>
                      <a:pt x="235881" y="40618"/>
                      <a:pt x="194987" y="27283"/>
                      <a:pt x="127436" y="22369"/>
                    </a:cubicBezTo>
                    <a:cubicBezTo>
                      <a:pt x="94253" y="19956"/>
                      <a:pt x="58954" y="19430"/>
                      <a:pt x="26447" y="20454"/>
                    </a:cubicBezTo>
                    <a:cubicBezTo>
                      <a:pt x="19934" y="20660"/>
                      <a:pt x="15084" y="20798"/>
                      <a:pt x="12566" y="20936"/>
                    </a:cubicBezTo>
                    <a:cubicBezTo>
                      <a:pt x="7502" y="21207"/>
                      <a:pt x="3272" y="17385"/>
                      <a:pt x="2997" y="12321"/>
                    </a:cubicBezTo>
                    <a:cubicBezTo>
                      <a:pt x="2721" y="7253"/>
                      <a:pt x="6547" y="3019"/>
                      <a:pt x="11611" y="2747"/>
                    </a:cubicBezTo>
                    <a:cubicBezTo>
                      <a:pt x="14254" y="2606"/>
                      <a:pt x="19315" y="2480"/>
                      <a:pt x="25970" y="22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3882" name="Google Shape;3882;p44"/>
            <p:cNvSpPr/>
            <p:nvPr/>
          </p:nvSpPr>
          <p:spPr>
            <a:xfrm>
              <a:off x="3544965" y="2122142"/>
              <a:ext cx="231226" cy="342262"/>
            </a:xfrm>
            <a:custGeom>
              <a:rect b="b" l="l" r="r" t="t"/>
              <a:pathLst>
                <a:path extrusionOk="0" h="342262" w="231226">
                  <a:moveTo>
                    <a:pt x="227048" y="1968"/>
                  </a:moveTo>
                  <a:cubicBezTo>
                    <a:pt x="232035" y="2911"/>
                    <a:pt x="235172" y="7987"/>
                    <a:pt x="234229" y="12974"/>
                  </a:cubicBezTo>
                  <a:cubicBezTo>
                    <a:pt x="233780" y="15338"/>
                    <a:pt x="232784" y="19423"/>
                    <a:pt x="231355" y="25418"/>
                  </a:cubicBezTo>
                  <a:cubicBezTo>
                    <a:pt x="228999" y="35348"/>
                    <a:pt x="226323" y="46550"/>
                    <a:pt x="222740" y="58443"/>
                  </a:cubicBezTo>
                  <a:cubicBezTo>
                    <a:pt x="212507" y="92427"/>
                    <a:pt x="199225" y="126200"/>
                    <a:pt x="182538" y="157995"/>
                  </a:cubicBezTo>
                  <a:cubicBezTo>
                    <a:pt x="175944" y="170560"/>
                    <a:pt x="168941" y="182546"/>
                    <a:pt x="161480" y="193889"/>
                  </a:cubicBezTo>
                  <a:cubicBezTo>
                    <a:pt x="147150" y="215672"/>
                    <a:pt x="129310" y="237471"/>
                    <a:pt x="109312" y="258979"/>
                  </a:cubicBezTo>
                  <a:cubicBezTo>
                    <a:pt x="89257" y="280544"/>
                    <a:pt x="68069" y="300586"/>
                    <a:pt x="46610" y="318807"/>
                  </a:cubicBezTo>
                  <a:cubicBezTo>
                    <a:pt x="39097" y="325190"/>
                    <a:pt x="31831" y="331117"/>
                    <a:pt x="25552" y="336039"/>
                  </a:cubicBezTo>
                  <a:cubicBezTo>
                    <a:pt x="21767" y="339007"/>
                    <a:pt x="19383" y="341164"/>
                    <a:pt x="17897" y="342261"/>
                  </a:cubicBezTo>
                  <a:cubicBezTo>
                    <a:pt x="13808" y="345269"/>
                    <a:pt x="7983" y="344431"/>
                    <a:pt x="4971" y="340347"/>
                  </a:cubicBezTo>
                  <a:cubicBezTo>
                    <a:pt x="1964" y="336258"/>
                    <a:pt x="2801" y="330433"/>
                    <a:pt x="6886" y="327421"/>
                  </a:cubicBezTo>
                  <a:cubicBezTo>
                    <a:pt x="8226" y="326437"/>
                    <a:pt x="10914" y="324531"/>
                    <a:pt x="14545" y="321681"/>
                  </a:cubicBezTo>
                  <a:cubicBezTo>
                    <a:pt x="20638" y="316900"/>
                    <a:pt x="27321" y="311152"/>
                    <a:pt x="34648" y="304929"/>
                  </a:cubicBezTo>
                  <a:cubicBezTo>
                    <a:pt x="55589" y="287142"/>
                    <a:pt x="76388" y="267529"/>
                    <a:pt x="95908" y="246535"/>
                  </a:cubicBezTo>
                  <a:cubicBezTo>
                    <a:pt x="115254" y="225732"/>
                    <a:pt x="132443" y="204694"/>
                    <a:pt x="146162" y="183838"/>
                  </a:cubicBezTo>
                  <a:cubicBezTo>
                    <a:pt x="153287" y="173017"/>
                    <a:pt x="159946" y="161423"/>
                    <a:pt x="166265" y="149380"/>
                  </a:cubicBezTo>
                  <a:cubicBezTo>
                    <a:pt x="182356" y="118716"/>
                    <a:pt x="195112" y="86116"/>
                    <a:pt x="205034" y="53176"/>
                  </a:cubicBezTo>
                  <a:cubicBezTo>
                    <a:pt x="208507" y="41647"/>
                    <a:pt x="211373" y="30697"/>
                    <a:pt x="213648" y="21111"/>
                  </a:cubicBezTo>
                  <a:cubicBezTo>
                    <a:pt x="215004" y="15395"/>
                    <a:pt x="215644" y="11242"/>
                    <a:pt x="216041" y="9145"/>
                  </a:cubicBezTo>
                  <a:cubicBezTo>
                    <a:pt x="216984" y="4157"/>
                    <a:pt x="222060" y="1024"/>
                    <a:pt x="227048" y="196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3883" name="Google Shape;3883;p44"/>
            <p:cNvGrpSpPr/>
            <p:nvPr/>
          </p:nvGrpSpPr>
          <p:grpSpPr>
            <a:xfrm>
              <a:off x="3035610" y="1766743"/>
              <a:ext cx="206238" cy="627872"/>
              <a:chOff x="3035610" y="1766743"/>
              <a:chExt cx="206238" cy="627872"/>
            </a:xfrm>
          </p:grpSpPr>
          <p:sp>
            <p:nvSpPr>
              <p:cNvPr id="3884" name="Google Shape;3884;p44"/>
              <p:cNvSpPr/>
              <p:nvPr/>
            </p:nvSpPr>
            <p:spPr>
              <a:xfrm>
                <a:off x="3035610" y="1802287"/>
                <a:ext cx="157575" cy="300874"/>
              </a:xfrm>
              <a:custGeom>
                <a:rect b="b" l="l" r="r" t="t"/>
                <a:pathLst>
                  <a:path extrusionOk="0" h="300874" w="157575">
                    <a:moveTo>
                      <a:pt x="145370" y="3757"/>
                    </a:moveTo>
                    <a:cubicBezTo>
                      <a:pt x="149281" y="519"/>
                      <a:pt x="155053" y="802"/>
                      <a:pt x="158292" y="4713"/>
                    </a:cubicBezTo>
                    <a:cubicBezTo>
                      <a:pt x="161530" y="8623"/>
                      <a:pt x="160765" y="14400"/>
                      <a:pt x="156855" y="17634"/>
                    </a:cubicBezTo>
                    <a:cubicBezTo>
                      <a:pt x="86972" y="75490"/>
                      <a:pt x="37285" y="144430"/>
                      <a:pt x="26675" y="220567"/>
                    </a:cubicBezTo>
                    <a:cubicBezTo>
                      <a:pt x="23173" y="245669"/>
                      <a:pt x="21109" y="270059"/>
                      <a:pt x="20931" y="293316"/>
                    </a:cubicBezTo>
                    <a:cubicBezTo>
                      <a:pt x="20890" y="298392"/>
                      <a:pt x="16911" y="302448"/>
                      <a:pt x="11834" y="302408"/>
                    </a:cubicBezTo>
                    <a:cubicBezTo>
                      <a:pt x="6762" y="302371"/>
                      <a:pt x="2702" y="298392"/>
                      <a:pt x="2743" y="293316"/>
                    </a:cubicBezTo>
                    <a:cubicBezTo>
                      <a:pt x="2929" y="269250"/>
                      <a:pt x="4880" y="244066"/>
                      <a:pt x="8487" y="218174"/>
                    </a:cubicBezTo>
                    <a:cubicBezTo>
                      <a:pt x="19870" y="136540"/>
                      <a:pt x="72289" y="64261"/>
                      <a:pt x="145370" y="375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85" name="Google Shape;3885;p44"/>
              <p:cNvSpPr/>
              <p:nvPr/>
            </p:nvSpPr>
            <p:spPr>
              <a:xfrm>
                <a:off x="3197490" y="1766743"/>
                <a:ext cx="44358" cy="36221"/>
              </a:xfrm>
              <a:custGeom>
                <a:rect b="b" l="l" r="r" t="t"/>
                <a:pathLst>
                  <a:path extrusionOk="0" h="36221" w="44358">
                    <a:moveTo>
                      <a:pt x="33348" y="2794"/>
                    </a:moveTo>
                    <a:cubicBezTo>
                      <a:pt x="37692" y="175"/>
                      <a:pt x="43169" y="1320"/>
                      <a:pt x="45792" y="5664"/>
                    </a:cubicBezTo>
                    <a:cubicBezTo>
                      <a:pt x="48411" y="10012"/>
                      <a:pt x="47265" y="15967"/>
                      <a:pt x="42918" y="18590"/>
                    </a:cubicBezTo>
                    <a:cubicBezTo>
                      <a:pt x="41740" y="19298"/>
                      <a:pt x="39036" y="20715"/>
                      <a:pt x="35740" y="22897"/>
                    </a:cubicBezTo>
                    <a:cubicBezTo>
                      <a:pt x="30194" y="26569"/>
                      <a:pt x="24308" y="30823"/>
                      <a:pt x="17552" y="35819"/>
                    </a:cubicBezTo>
                    <a:cubicBezTo>
                      <a:pt x="13472" y="38839"/>
                      <a:pt x="7650" y="37984"/>
                      <a:pt x="4630" y="33904"/>
                    </a:cubicBezTo>
                    <a:cubicBezTo>
                      <a:pt x="1611" y="29823"/>
                      <a:pt x="2465" y="23998"/>
                      <a:pt x="6545" y="20982"/>
                    </a:cubicBezTo>
                    <a:cubicBezTo>
                      <a:pt x="13561" y="15792"/>
                      <a:pt x="19880" y="11425"/>
                      <a:pt x="25689" y="7579"/>
                    </a:cubicBezTo>
                    <a:cubicBezTo>
                      <a:pt x="29207" y="5251"/>
                      <a:pt x="31951" y="3636"/>
                      <a:pt x="33348" y="279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86" name="Google Shape;3886;p44"/>
              <p:cNvSpPr/>
              <p:nvPr/>
            </p:nvSpPr>
            <p:spPr>
              <a:xfrm>
                <a:off x="3036050" y="2125142"/>
                <a:ext cx="147906" cy="269473"/>
              </a:xfrm>
              <a:custGeom>
                <a:rect b="b" l="l" r="r" t="t"/>
                <a:pathLst>
                  <a:path extrusionOk="0" h="269473" w="147906">
                    <a:moveTo>
                      <a:pt x="10913" y="1811"/>
                    </a:moveTo>
                    <a:cubicBezTo>
                      <a:pt x="15969" y="1370"/>
                      <a:pt x="20523" y="4892"/>
                      <a:pt x="20964" y="9948"/>
                    </a:cubicBezTo>
                    <a:cubicBezTo>
                      <a:pt x="27267" y="81976"/>
                      <a:pt x="49645" y="141573"/>
                      <a:pt x="83184" y="189426"/>
                    </a:cubicBezTo>
                    <a:cubicBezTo>
                      <a:pt x="97150" y="209351"/>
                      <a:pt x="112314" y="225908"/>
                      <a:pt x="127216" y="239202"/>
                    </a:cubicBezTo>
                    <a:cubicBezTo>
                      <a:pt x="132397" y="243825"/>
                      <a:pt x="137299" y="247529"/>
                      <a:pt x="141574" y="250690"/>
                    </a:cubicBezTo>
                    <a:cubicBezTo>
                      <a:pt x="144076" y="252540"/>
                      <a:pt x="145529" y="254002"/>
                      <a:pt x="146363" y="254520"/>
                    </a:cubicBezTo>
                    <a:cubicBezTo>
                      <a:pt x="150666" y="257208"/>
                      <a:pt x="151921" y="262657"/>
                      <a:pt x="149233" y="266964"/>
                    </a:cubicBezTo>
                    <a:cubicBezTo>
                      <a:pt x="146541" y="271267"/>
                      <a:pt x="141097" y="272526"/>
                      <a:pt x="136789" y="269834"/>
                    </a:cubicBezTo>
                    <a:cubicBezTo>
                      <a:pt x="132251" y="267000"/>
                      <a:pt x="124426" y="261697"/>
                      <a:pt x="114772" y="253083"/>
                    </a:cubicBezTo>
                    <a:cubicBezTo>
                      <a:pt x="98846" y="238874"/>
                      <a:pt x="83156" y="221086"/>
                      <a:pt x="68348" y="199959"/>
                    </a:cubicBezTo>
                    <a:cubicBezTo>
                      <a:pt x="32999" y="149519"/>
                      <a:pt x="9374" y="87191"/>
                      <a:pt x="2776" y="11863"/>
                    </a:cubicBezTo>
                    <a:cubicBezTo>
                      <a:pt x="2335" y="6807"/>
                      <a:pt x="5861" y="2253"/>
                      <a:pt x="10913" y="181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3887" name="Google Shape;3887;p44"/>
            <p:cNvSpPr/>
            <p:nvPr/>
          </p:nvSpPr>
          <p:spPr>
            <a:xfrm>
              <a:off x="3223750" y="2743749"/>
              <a:ext cx="326116" cy="40708"/>
            </a:xfrm>
            <a:custGeom>
              <a:rect b="b" l="l" r="r" t="t"/>
              <a:pathLst>
                <a:path extrusionOk="0" h="40708" w="326116">
                  <a:moveTo>
                    <a:pt x="317180" y="2574"/>
                  </a:moveTo>
                  <a:cubicBezTo>
                    <a:pt x="322025" y="1056"/>
                    <a:pt x="327150" y="3950"/>
                    <a:pt x="328668" y="8796"/>
                  </a:cubicBezTo>
                  <a:cubicBezTo>
                    <a:pt x="330182" y="13637"/>
                    <a:pt x="327288" y="18766"/>
                    <a:pt x="322446" y="20280"/>
                  </a:cubicBezTo>
                  <a:cubicBezTo>
                    <a:pt x="320135" y="21005"/>
                    <a:pt x="316341" y="22053"/>
                    <a:pt x="310480" y="23632"/>
                  </a:cubicBezTo>
                  <a:cubicBezTo>
                    <a:pt x="300756" y="26251"/>
                    <a:pt x="289988" y="28846"/>
                    <a:pt x="278411" y="31287"/>
                  </a:cubicBezTo>
                  <a:cubicBezTo>
                    <a:pt x="247823" y="37740"/>
                    <a:pt x="217033" y="42193"/>
                    <a:pt x="188433" y="42776"/>
                  </a:cubicBezTo>
                  <a:cubicBezTo>
                    <a:pt x="182936" y="42885"/>
                    <a:pt x="177430" y="42934"/>
                    <a:pt x="172159" y="42776"/>
                  </a:cubicBezTo>
                  <a:cubicBezTo>
                    <a:pt x="137912" y="41735"/>
                    <a:pt x="102487" y="37874"/>
                    <a:pt x="66868" y="32247"/>
                  </a:cubicBezTo>
                  <a:cubicBezTo>
                    <a:pt x="52047" y="29907"/>
                    <a:pt x="38089" y="27097"/>
                    <a:pt x="25706" y="24587"/>
                  </a:cubicBezTo>
                  <a:cubicBezTo>
                    <a:pt x="21363" y="23709"/>
                    <a:pt x="10655" y="21414"/>
                    <a:pt x="9910" y="21240"/>
                  </a:cubicBezTo>
                  <a:cubicBezTo>
                    <a:pt x="4972" y="20074"/>
                    <a:pt x="2045" y="15168"/>
                    <a:pt x="3211" y="10229"/>
                  </a:cubicBezTo>
                  <a:cubicBezTo>
                    <a:pt x="4377" y="5290"/>
                    <a:pt x="9279" y="2363"/>
                    <a:pt x="14218" y="3529"/>
                  </a:cubicBezTo>
                  <a:cubicBezTo>
                    <a:pt x="16934" y="4169"/>
                    <a:pt x="22277" y="5408"/>
                    <a:pt x="29536" y="6881"/>
                  </a:cubicBezTo>
                  <a:cubicBezTo>
                    <a:pt x="41668" y="9338"/>
                    <a:pt x="55193" y="11763"/>
                    <a:pt x="69738" y="14058"/>
                  </a:cubicBezTo>
                  <a:cubicBezTo>
                    <a:pt x="104645" y="19572"/>
                    <a:pt x="139722" y="23098"/>
                    <a:pt x="173119" y="24110"/>
                  </a:cubicBezTo>
                  <a:cubicBezTo>
                    <a:pt x="178074" y="24260"/>
                    <a:pt x="182757" y="24215"/>
                    <a:pt x="187955" y="24110"/>
                  </a:cubicBezTo>
                  <a:cubicBezTo>
                    <a:pt x="215268" y="23555"/>
                    <a:pt x="245034" y="19811"/>
                    <a:pt x="274585" y="13581"/>
                  </a:cubicBezTo>
                  <a:cubicBezTo>
                    <a:pt x="285815" y="11213"/>
                    <a:pt x="296287" y="8456"/>
                    <a:pt x="305695" y="5922"/>
                  </a:cubicBezTo>
                  <a:cubicBezTo>
                    <a:pt x="311310" y="4408"/>
                    <a:pt x="315095" y="3226"/>
                    <a:pt x="317180" y="257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88" name="Google Shape;3888;p44"/>
            <p:cNvSpPr/>
            <p:nvPr/>
          </p:nvSpPr>
          <p:spPr>
            <a:xfrm>
              <a:off x="3230301" y="2821284"/>
              <a:ext cx="313061" cy="50183"/>
            </a:xfrm>
            <a:custGeom>
              <a:rect b="b" l="l" r="r" t="t"/>
              <a:pathLst>
                <a:path extrusionOk="0" h="50183" w="313061">
                  <a:moveTo>
                    <a:pt x="15803" y="3115"/>
                  </a:moveTo>
                  <a:cubicBezTo>
                    <a:pt x="17763" y="4017"/>
                    <a:pt x="22118" y="5750"/>
                    <a:pt x="27770" y="7899"/>
                  </a:cubicBezTo>
                  <a:cubicBezTo>
                    <a:pt x="37283" y="11518"/>
                    <a:pt x="47787" y="15044"/>
                    <a:pt x="59835" y="18429"/>
                  </a:cubicBezTo>
                  <a:cubicBezTo>
                    <a:pt x="90766" y="27128"/>
                    <a:pt x="124058" y="32718"/>
                    <a:pt x="157953" y="33747"/>
                  </a:cubicBezTo>
                  <a:cubicBezTo>
                    <a:pt x="164272" y="33937"/>
                    <a:pt x="170855" y="34265"/>
                    <a:pt x="177575" y="34224"/>
                  </a:cubicBezTo>
                  <a:cubicBezTo>
                    <a:pt x="205057" y="34054"/>
                    <a:pt x="234601" y="31759"/>
                    <a:pt x="264204" y="28480"/>
                  </a:cubicBezTo>
                  <a:cubicBezTo>
                    <a:pt x="275058" y="27278"/>
                    <a:pt x="284810" y="25938"/>
                    <a:pt x="293877" y="24651"/>
                  </a:cubicBezTo>
                  <a:cubicBezTo>
                    <a:pt x="299302" y="23881"/>
                    <a:pt x="303330" y="23554"/>
                    <a:pt x="305366" y="23218"/>
                  </a:cubicBezTo>
                  <a:cubicBezTo>
                    <a:pt x="310373" y="22392"/>
                    <a:pt x="315069" y="25387"/>
                    <a:pt x="315895" y="30395"/>
                  </a:cubicBezTo>
                  <a:cubicBezTo>
                    <a:pt x="316721" y="35402"/>
                    <a:pt x="313247" y="40576"/>
                    <a:pt x="308236" y="41406"/>
                  </a:cubicBezTo>
                  <a:cubicBezTo>
                    <a:pt x="306070" y="41762"/>
                    <a:pt x="302314" y="42050"/>
                    <a:pt x="296747" y="42839"/>
                  </a:cubicBezTo>
                  <a:cubicBezTo>
                    <a:pt x="287501" y="44150"/>
                    <a:pt x="277167" y="45446"/>
                    <a:pt x="266119" y="46668"/>
                  </a:cubicBezTo>
                  <a:cubicBezTo>
                    <a:pt x="235928" y="50012"/>
                    <a:pt x="205770" y="52239"/>
                    <a:pt x="177575" y="52413"/>
                  </a:cubicBezTo>
                  <a:cubicBezTo>
                    <a:pt x="170636" y="52453"/>
                    <a:pt x="164025" y="52133"/>
                    <a:pt x="157472" y="51935"/>
                  </a:cubicBezTo>
                  <a:cubicBezTo>
                    <a:pt x="121973" y="50858"/>
                    <a:pt x="87338" y="45219"/>
                    <a:pt x="55050" y="36139"/>
                  </a:cubicBezTo>
                  <a:cubicBezTo>
                    <a:pt x="42456" y="32597"/>
                    <a:pt x="31081" y="28938"/>
                    <a:pt x="21070" y="25132"/>
                  </a:cubicBezTo>
                  <a:cubicBezTo>
                    <a:pt x="15006" y="22825"/>
                    <a:pt x="10480" y="20942"/>
                    <a:pt x="8144" y="19866"/>
                  </a:cubicBezTo>
                  <a:cubicBezTo>
                    <a:pt x="3537" y="17741"/>
                    <a:pt x="1712" y="12033"/>
                    <a:pt x="3837" y="7422"/>
                  </a:cubicBezTo>
                  <a:cubicBezTo>
                    <a:pt x="5966" y="2815"/>
                    <a:pt x="11196" y="989"/>
                    <a:pt x="15803" y="311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3889" name="Google Shape;3889;p44"/>
            <p:cNvGrpSpPr/>
            <p:nvPr/>
          </p:nvGrpSpPr>
          <p:grpSpPr>
            <a:xfrm>
              <a:off x="3230264" y="2655338"/>
              <a:ext cx="77149" cy="261865"/>
              <a:chOff x="3230264" y="2655338"/>
              <a:chExt cx="77149" cy="261865"/>
            </a:xfrm>
          </p:grpSpPr>
          <p:sp>
            <p:nvSpPr>
              <p:cNvPr id="3890" name="Google Shape;3890;p44"/>
              <p:cNvSpPr/>
              <p:nvPr/>
            </p:nvSpPr>
            <p:spPr>
              <a:xfrm>
                <a:off x="3230264" y="2655338"/>
                <a:ext cx="30130" cy="94722"/>
              </a:xfrm>
              <a:custGeom>
                <a:rect b="b" l="l" r="r" t="t"/>
                <a:pathLst>
                  <a:path extrusionOk="0" h="94722" w="30130">
                    <a:moveTo>
                      <a:pt x="20038" y="2870"/>
                    </a:moveTo>
                    <a:cubicBezTo>
                      <a:pt x="23029" y="4453"/>
                      <a:pt x="24013" y="8015"/>
                      <a:pt x="22430" y="11007"/>
                    </a:cubicBezTo>
                    <a:cubicBezTo>
                      <a:pt x="21576" y="12626"/>
                      <a:pt x="19993" y="15921"/>
                      <a:pt x="18601" y="20099"/>
                    </a:cubicBezTo>
                    <a:cubicBezTo>
                      <a:pt x="15597" y="29134"/>
                      <a:pt x="14208" y="38554"/>
                      <a:pt x="15253" y="47383"/>
                    </a:cubicBezTo>
                    <a:cubicBezTo>
                      <a:pt x="15390" y="48557"/>
                      <a:pt x="15973" y="49496"/>
                      <a:pt x="16208" y="50731"/>
                    </a:cubicBezTo>
                    <a:cubicBezTo>
                      <a:pt x="17483" y="57398"/>
                      <a:pt x="19843" y="64827"/>
                      <a:pt x="23389" y="72271"/>
                    </a:cubicBezTo>
                    <a:cubicBezTo>
                      <a:pt x="25243" y="76165"/>
                      <a:pt x="27142" y="79922"/>
                      <a:pt x="29134" y="83278"/>
                    </a:cubicBezTo>
                    <a:cubicBezTo>
                      <a:pt x="30316" y="85274"/>
                      <a:pt x="31514" y="86383"/>
                      <a:pt x="32004" y="87108"/>
                    </a:cubicBezTo>
                    <a:cubicBezTo>
                      <a:pt x="33898" y="89909"/>
                      <a:pt x="32895" y="93827"/>
                      <a:pt x="30089" y="95722"/>
                    </a:cubicBezTo>
                    <a:cubicBezTo>
                      <a:pt x="27284" y="97616"/>
                      <a:pt x="23369" y="97090"/>
                      <a:pt x="21475" y="94285"/>
                    </a:cubicBezTo>
                    <a:cubicBezTo>
                      <a:pt x="20855" y="93370"/>
                      <a:pt x="19912" y="91714"/>
                      <a:pt x="18601" y="89500"/>
                    </a:cubicBezTo>
                    <a:cubicBezTo>
                      <a:pt x="16435" y="85840"/>
                      <a:pt x="14407" y="81784"/>
                      <a:pt x="12378" y="77534"/>
                    </a:cubicBezTo>
                    <a:cubicBezTo>
                      <a:pt x="8419" y="69223"/>
                      <a:pt x="5258" y="60948"/>
                      <a:pt x="3764" y="53123"/>
                    </a:cubicBezTo>
                    <a:cubicBezTo>
                      <a:pt x="3477" y="51614"/>
                      <a:pt x="3461" y="50286"/>
                      <a:pt x="3287" y="48816"/>
                    </a:cubicBezTo>
                    <a:cubicBezTo>
                      <a:pt x="2003" y="37971"/>
                      <a:pt x="3586" y="26875"/>
                      <a:pt x="7116" y="16273"/>
                    </a:cubicBezTo>
                    <a:cubicBezTo>
                      <a:pt x="8739" y="11399"/>
                      <a:pt x="10269" y="7440"/>
                      <a:pt x="11423" y="5262"/>
                    </a:cubicBezTo>
                    <a:cubicBezTo>
                      <a:pt x="13006" y="2271"/>
                      <a:pt x="17046" y="1287"/>
                      <a:pt x="20038" y="28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91" name="Google Shape;3891;p44"/>
              <p:cNvSpPr/>
              <p:nvPr/>
            </p:nvSpPr>
            <p:spPr>
              <a:xfrm>
                <a:off x="3256214" y="2666871"/>
                <a:ext cx="31152" cy="86079"/>
              </a:xfrm>
              <a:custGeom>
                <a:rect b="b" l="l" r="r" t="t"/>
                <a:pathLst>
                  <a:path extrusionOk="0" h="86079" w="31152">
                    <a:moveTo>
                      <a:pt x="13733" y="2349"/>
                    </a:moveTo>
                    <a:cubicBezTo>
                      <a:pt x="16988" y="3264"/>
                      <a:pt x="18951" y="6272"/>
                      <a:pt x="18040" y="9531"/>
                    </a:cubicBezTo>
                    <a:cubicBezTo>
                      <a:pt x="17676" y="10830"/>
                      <a:pt x="17186" y="13425"/>
                      <a:pt x="16603" y="16708"/>
                    </a:cubicBezTo>
                    <a:cubicBezTo>
                      <a:pt x="15219" y="24485"/>
                      <a:pt x="14490" y="32411"/>
                      <a:pt x="15166" y="39681"/>
                    </a:cubicBezTo>
                    <a:cubicBezTo>
                      <a:pt x="15187" y="39904"/>
                      <a:pt x="15624" y="39940"/>
                      <a:pt x="15648" y="40163"/>
                    </a:cubicBezTo>
                    <a:cubicBezTo>
                      <a:pt x="16769" y="51283"/>
                      <a:pt x="19652" y="60270"/>
                      <a:pt x="23781" y="67443"/>
                    </a:cubicBezTo>
                    <a:cubicBezTo>
                      <a:pt x="26882" y="72823"/>
                      <a:pt x="29739" y="76264"/>
                      <a:pt x="31440" y="77495"/>
                    </a:cubicBezTo>
                    <a:cubicBezTo>
                      <a:pt x="34184" y="79474"/>
                      <a:pt x="34856" y="82887"/>
                      <a:pt x="32877" y="85632"/>
                    </a:cubicBezTo>
                    <a:cubicBezTo>
                      <a:pt x="30897" y="88372"/>
                      <a:pt x="27003" y="89044"/>
                      <a:pt x="24262" y="87065"/>
                    </a:cubicBezTo>
                    <a:cubicBezTo>
                      <a:pt x="21222" y="84871"/>
                      <a:pt x="16790" y="80636"/>
                      <a:pt x="12774" y="73665"/>
                    </a:cubicBezTo>
                    <a:cubicBezTo>
                      <a:pt x="7783" y="64998"/>
                      <a:pt x="4499" y="54445"/>
                      <a:pt x="3204" y="41596"/>
                    </a:cubicBezTo>
                    <a:cubicBezTo>
                      <a:pt x="3176" y="41329"/>
                      <a:pt x="3224" y="41386"/>
                      <a:pt x="3204" y="41118"/>
                    </a:cubicBezTo>
                    <a:cubicBezTo>
                      <a:pt x="2407" y="32597"/>
                      <a:pt x="3071" y="23566"/>
                      <a:pt x="4637" y="14793"/>
                    </a:cubicBezTo>
                    <a:cubicBezTo>
                      <a:pt x="5297" y="11097"/>
                      <a:pt x="6086" y="8321"/>
                      <a:pt x="6552" y="6657"/>
                    </a:cubicBezTo>
                    <a:cubicBezTo>
                      <a:pt x="7467" y="3402"/>
                      <a:pt x="10475" y="1439"/>
                      <a:pt x="13733" y="2349"/>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92" name="Google Shape;3892;p44"/>
              <p:cNvSpPr/>
              <p:nvPr/>
            </p:nvSpPr>
            <p:spPr>
              <a:xfrm>
                <a:off x="3276904" y="2668834"/>
                <a:ext cx="30509" cy="83812"/>
              </a:xfrm>
              <a:custGeom>
                <a:rect b="b" l="l" r="r" t="t"/>
                <a:pathLst>
                  <a:path extrusionOk="0" h="83812" w="30509">
                    <a:moveTo>
                      <a:pt x="19380" y="3261"/>
                    </a:moveTo>
                    <a:cubicBezTo>
                      <a:pt x="22145" y="5212"/>
                      <a:pt x="22769" y="8633"/>
                      <a:pt x="20818" y="11398"/>
                    </a:cubicBezTo>
                    <a:cubicBezTo>
                      <a:pt x="20255" y="12191"/>
                      <a:pt x="18984" y="14090"/>
                      <a:pt x="17947" y="16660"/>
                    </a:cubicBezTo>
                    <a:cubicBezTo>
                      <a:pt x="15725" y="22153"/>
                      <a:pt x="14883" y="28226"/>
                      <a:pt x="15551" y="34848"/>
                    </a:cubicBezTo>
                    <a:cubicBezTo>
                      <a:pt x="16680" y="46009"/>
                      <a:pt x="19656" y="55603"/>
                      <a:pt x="23688" y="63566"/>
                    </a:cubicBezTo>
                    <a:cubicBezTo>
                      <a:pt x="26797" y="69699"/>
                      <a:pt x="29545" y="73836"/>
                      <a:pt x="31347" y="75532"/>
                    </a:cubicBezTo>
                    <a:cubicBezTo>
                      <a:pt x="33812" y="77848"/>
                      <a:pt x="34140" y="81677"/>
                      <a:pt x="31824" y="84147"/>
                    </a:cubicBezTo>
                    <a:cubicBezTo>
                      <a:pt x="29509" y="86612"/>
                      <a:pt x="25675" y="86462"/>
                      <a:pt x="23210" y="84147"/>
                    </a:cubicBezTo>
                    <a:cubicBezTo>
                      <a:pt x="20417" y="81523"/>
                      <a:pt x="16474" y="76791"/>
                      <a:pt x="12681" y="69310"/>
                    </a:cubicBezTo>
                    <a:cubicBezTo>
                      <a:pt x="7981" y="60024"/>
                      <a:pt x="4390" y="48972"/>
                      <a:pt x="3107" y="36286"/>
                    </a:cubicBezTo>
                    <a:cubicBezTo>
                      <a:pt x="2225" y="27533"/>
                      <a:pt x="4018" y="19583"/>
                      <a:pt x="6937" y="12353"/>
                    </a:cubicBezTo>
                    <a:cubicBezTo>
                      <a:pt x="8357" y="8843"/>
                      <a:pt x="9689" y="6220"/>
                      <a:pt x="10766" y="4694"/>
                    </a:cubicBezTo>
                    <a:cubicBezTo>
                      <a:pt x="12717" y="1933"/>
                      <a:pt x="16616" y="1310"/>
                      <a:pt x="19380" y="326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93" name="Google Shape;3893;p44"/>
              <p:cNvSpPr/>
              <p:nvPr/>
            </p:nvSpPr>
            <p:spPr>
              <a:xfrm>
                <a:off x="3252224" y="2768649"/>
                <a:ext cx="24552" cy="68479"/>
              </a:xfrm>
              <a:custGeom>
                <a:rect b="b" l="l" r="r" t="t"/>
                <a:pathLst>
                  <a:path extrusionOk="0" h="68479" w="24552">
                    <a:moveTo>
                      <a:pt x="19633" y="3548"/>
                    </a:moveTo>
                    <a:cubicBezTo>
                      <a:pt x="22244" y="5697"/>
                      <a:pt x="22260" y="9551"/>
                      <a:pt x="20110" y="12162"/>
                    </a:cubicBezTo>
                    <a:cubicBezTo>
                      <a:pt x="19608" y="12773"/>
                      <a:pt x="18758" y="14020"/>
                      <a:pt x="17718" y="16469"/>
                    </a:cubicBezTo>
                    <a:cubicBezTo>
                      <a:pt x="15767" y="21052"/>
                      <a:pt x="14694" y="26804"/>
                      <a:pt x="14844" y="33220"/>
                    </a:cubicBezTo>
                    <a:cubicBezTo>
                      <a:pt x="15030" y="41025"/>
                      <a:pt x="16900" y="47721"/>
                      <a:pt x="20110" y="53323"/>
                    </a:cubicBezTo>
                    <a:cubicBezTo>
                      <a:pt x="22082" y="56764"/>
                      <a:pt x="24292" y="59072"/>
                      <a:pt x="25373" y="60023"/>
                    </a:cubicBezTo>
                    <a:cubicBezTo>
                      <a:pt x="27915" y="62262"/>
                      <a:pt x="28085" y="66099"/>
                      <a:pt x="25855" y="68637"/>
                    </a:cubicBezTo>
                    <a:cubicBezTo>
                      <a:pt x="23616" y="71180"/>
                      <a:pt x="19774" y="71354"/>
                      <a:pt x="17236" y="69119"/>
                    </a:cubicBezTo>
                    <a:cubicBezTo>
                      <a:pt x="15208" y="67330"/>
                      <a:pt x="12277" y="64245"/>
                      <a:pt x="9581" y="59545"/>
                    </a:cubicBezTo>
                    <a:cubicBezTo>
                      <a:pt x="5391" y="52238"/>
                      <a:pt x="3116" y="43632"/>
                      <a:pt x="2877" y="33702"/>
                    </a:cubicBezTo>
                    <a:cubicBezTo>
                      <a:pt x="2683" y="25480"/>
                      <a:pt x="4092" y="17825"/>
                      <a:pt x="6707" y="11684"/>
                    </a:cubicBezTo>
                    <a:cubicBezTo>
                      <a:pt x="8237" y="8094"/>
                      <a:pt x="9804" y="5976"/>
                      <a:pt x="11014" y="4503"/>
                    </a:cubicBezTo>
                    <a:cubicBezTo>
                      <a:pt x="13164" y="1892"/>
                      <a:pt x="17022" y="1398"/>
                      <a:pt x="19633" y="354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94" name="Google Shape;3894;p44"/>
              <p:cNvSpPr/>
              <p:nvPr/>
            </p:nvSpPr>
            <p:spPr>
              <a:xfrm>
                <a:off x="3274217" y="2770308"/>
                <a:ext cx="20793" cy="68403"/>
              </a:xfrm>
              <a:custGeom>
                <a:rect b="b" l="l" r="r" t="t"/>
                <a:pathLst>
                  <a:path extrusionOk="0" h="68403" w="20793">
                    <a:moveTo>
                      <a:pt x="12010" y="2367"/>
                    </a:moveTo>
                    <a:cubicBezTo>
                      <a:pt x="15313" y="3104"/>
                      <a:pt x="17536" y="6246"/>
                      <a:pt x="16799" y="9549"/>
                    </a:cubicBezTo>
                    <a:cubicBezTo>
                      <a:pt x="16633" y="10294"/>
                      <a:pt x="16123" y="11662"/>
                      <a:pt x="15839" y="13856"/>
                    </a:cubicBezTo>
                    <a:cubicBezTo>
                      <a:pt x="14973" y="20584"/>
                      <a:pt x="15005" y="28437"/>
                      <a:pt x="15839" y="36352"/>
                    </a:cubicBezTo>
                    <a:cubicBezTo>
                      <a:pt x="16434" y="41995"/>
                      <a:pt x="17556" y="47520"/>
                      <a:pt x="19191" y="52621"/>
                    </a:cubicBezTo>
                    <a:cubicBezTo>
                      <a:pt x="20620" y="57082"/>
                      <a:pt x="22146" y="60074"/>
                      <a:pt x="23021" y="61717"/>
                    </a:cubicBezTo>
                    <a:cubicBezTo>
                      <a:pt x="24608" y="64705"/>
                      <a:pt x="23138" y="68267"/>
                      <a:pt x="20147" y="69854"/>
                    </a:cubicBezTo>
                    <a:cubicBezTo>
                      <a:pt x="17159" y="71441"/>
                      <a:pt x="13601" y="70449"/>
                      <a:pt x="12010" y="67461"/>
                    </a:cubicBezTo>
                    <a:cubicBezTo>
                      <a:pt x="10820" y="65211"/>
                      <a:pt x="8897" y="61174"/>
                      <a:pt x="7225" y="55973"/>
                    </a:cubicBezTo>
                    <a:cubicBezTo>
                      <a:pt x="5347" y="50107"/>
                      <a:pt x="4080" y="44314"/>
                      <a:pt x="3395" y="37785"/>
                    </a:cubicBezTo>
                    <a:cubicBezTo>
                      <a:pt x="2456" y="28846"/>
                      <a:pt x="2893" y="20034"/>
                      <a:pt x="3877" y="12419"/>
                    </a:cubicBezTo>
                    <a:cubicBezTo>
                      <a:pt x="4209" y="9840"/>
                      <a:pt x="4590" y="7772"/>
                      <a:pt x="4833" y="6674"/>
                    </a:cubicBezTo>
                    <a:cubicBezTo>
                      <a:pt x="5569" y="3376"/>
                      <a:pt x="8711" y="1631"/>
                      <a:pt x="12010" y="236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95" name="Google Shape;3895;p44"/>
              <p:cNvSpPr/>
              <p:nvPr/>
            </p:nvSpPr>
            <p:spPr>
              <a:xfrm>
                <a:off x="3261094" y="2848349"/>
                <a:ext cx="20615" cy="68854"/>
              </a:xfrm>
              <a:custGeom>
                <a:rect b="b" l="l" r="r" t="t"/>
                <a:pathLst>
                  <a:path extrusionOk="0" h="68854" w="20615">
                    <a:moveTo>
                      <a:pt x="12201" y="2403"/>
                    </a:moveTo>
                    <a:cubicBezTo>
                      <a:pt x="15504" y="3140"/>
                      <a:pt x="17245" y="6759"/>
                      <a:pt x="16508" y="10058"/>
                    </a:cubicBezTo>
                    <a:cubicBezTo>
                      <a:pt x="16342" y="10807"/>
                      <a:pt x="16313" y="12171"/>
                      <a:pt x="16030" y="14369"/>
                    </a:cubicBezTo>
                    <a:cubicBezTo>
                      <a:pt x="15160" y="21097"/>
                      <a:pt x="14719" y="28951"/>
                      <a:pt x="15552" y="36861"/>
                    </a:cubicBezTo>
                    <a:cubicBezTo>
                      <a:pt x="16144" y="42508"/>
                      <a:pt x="17747" y="47556"/>
                      <a:pt x="19382" y="52657"/>
                    </a:cubicBezTo>
                    <a:cubicBezTo>
                      <a:pt x="20811" y="57114"/>
                      <a:pt x="21859" y="60587"/>
                      <a:pt x="22730" y="62230"/>
                    </a:cubicBezTo>
                    <a:cubicBezTo>
                      <a:pt x="24317" y="65218"/>
                      <a:pt x="23329" y="68780"/>
                      <a:pt x="20337" y="70367"/>
                    </a:cubicBezTo>
                    <a:cubicBezTo>
                      <a:pt x="17350" y="71950"/>
                      <a:pt x="13787" y="70962"/>
                      <a:pt x="12201" y="67971"/>
                    </a:cubicBezTo>
                    <a:cubicBezTo>
                      <a:pt x="11010" y="65724"/>
                      <a:pt x="9084" y="61684"/>
                      <a:pt x="7416" y="56486"/>
                    </a:cubicBezTo>
                    <a:cubicBezTo>
                      <a:pt x="5533" y="50620"/>
                      <a:pt x="4270" y="44346"/>
                      <a:pt x="3586" y="37820"/>
                    </a:cubicBezTo>
                    <a:cubicBezTo>
                      <a:pt x="2647" y="28878"/>
                      <a:pt x="2603" y="20547"/>
                      <a:pt x="3586" y="12932"/>
                    </a:cubicBezTo>
                    <a:cubicBezTo>
                      <a:pt x="3918" y="10350"/>
                      <a:pt x="4303" y="8285"/>
                      <a:pt x="4546" y="7188"/>
                    </a:cubicBezTo>
                    <a:cubicBezTo>
                      <a:pt x="5282" y="3885"/>
                      <a:pt x="8901" y="1666"/>
                      <a:pt x="12201" y="240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sp>
        <p:nvSpPr>
          <p:cNvPr id="3896" name="Google Shape;3896;p44"/>
          <p:cNvSpPr/>
          <p:nvPr/>
        </p:nvSpPr>
        <p:spPr>
          <a:xfrm flipH="1">
            <a:off x="7612963" y="4051328"/>
            <a:ext cx="1311305" cy="959882"/>
          </a:xfrm>
          <a:custGeom>
            <a:rect b="b" l="l" r="r" t="t"/>
            <a:pathLst>
              <a:path extrusionOk="0" h="286105" w="390851">
                <a:moveTo>
                  <a:pt x="172" y="177420"/>
                </a:moveTo>
                <a:lnTo>
                  <a:pt x="248314" y="36631"/>
                </a:lnTo>
                <a:lnTo>
                  <a:pt x="227240" y="849"/>
                </a:lnTo>
                <a:lnTo>
                  <a:pt x="391023" y="28299"/>
                </a:lnTo>
                <a:lnTo>
                  <a:pt x="330236" y="181003"/>
                </a:lnTo>
                <a:lnTo>
                  <a:pt x="309307" y="145290"/>
                </a:lnTo>
                <a:lnTo>
                  <a:pt x="63902" y="286955"/>
                </a:lnTo>
                <a:lnTo>
                  <a:pt x="172" y="177420"/>
                </a:lnTo>
                <a:close/>
              </a:path>
            </a:pathLst>
          </a:custGeom>
          <a:solidFill>
            <a:schemeClr val="accent1"/>
          </a:solidFill>
          <a:ln cap="flat" cmpd="sng" w="2142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897" name="Google Shape;3897;p44"/>
          <p:cNvSpPr txBox="1"/>
          <p:nvPr>
            <p:ph type="title"/>
          </p:nvPr>
        </p:nvSpPr>
        <p:spPr>
          <a:xfrm>
            <a:off x="1932639" y="1013738"/>
            <a:ext cx="5278800" cy="1315200"/>
          </a:xfrm>
          <a:prstGeom prst="rect">
            <a:avLst/>
          </a:prstGeom>
        </p:spPr>
        <p:txBody>
          <a:bodyPr anchorCtr="0" anchor="t" bIns="91425" lIns="91425" spcFirstLastPara="1" rIns="91425" wrap="square" tIns="91425">
            <a:normAutofit/>
          </a:bodyPr>
          <a:lstStyle>
            <a:lvl1pPr lvl="0" algn="ctr">
              <a:spcBef>
                <a:spcPts val="0"/>
              </a:spcBef>
              <a:spcAft>
                <a:spcPts val="0"/>
              </a:spcAft>
              <a:buSzPts val="3000"/>
              <a:buNone/>
              <a:defRPr sz="7200"/>
            </a:lvl1pPr>
            <a:lvl2pPr lvl="1" algn="ctr">
              <a:spcBef>
                <a:spcPts val="0"/>
              </a:spcBef>
              <a:spcAft>
                <a:spcPts val="0"/>
              </a:spcAft>
              <a:buSzPts val="3000"/>
              <a:buNone/>
              <a:defRPr/>
            </a:lvl2pPr>
            <a:lvl3pPr lvl="2" algn="ctr">
              <a:spcBef>
                <a:spcPts val="0"/>
              </a:spcBef>
              <a:spcAft>
                <a:spcPts val="0"/>
              </a:spcAft>
              <a:buSzPts val="3000"/>
              <a:buNone/>
              <a:defRPr/>
            </a:lvl3pPr>
            <a:lvl4pPr lvl="3" algn="ctr">
              <a:spcBef>
                <a:spcPts val="0"/>
              </a:spcBef>
              <a:spcAft>
                <a:spcPts val="0"/>
              </a:spcAft>
              <a:buSzPts val="3000"/>
              <a:buNone/>
              <a:defRPr/>
            </a:lvl4pPr>
            <a:lvl5pPr lvl="4" algn="ctr">
              <a:spcBef>
                <a:spcPts val="0"/>
              </a:spcBef>
              <a:spcAft>
                <a:spcPts val="0"/>
              </a:spcAft>
              <a:buSzPts val="3000"/>
              <a:buNone/>
              <a:defRPr/>
            </a:lvl5pPr>
            <a:lvl6pPr lvl="5" algn="ctr">
              <a:spcBef>
                <a:spcPts val="0"/>
              </a:spcBef>
              <a:spcAft>
                <a:spcPts val="0"/>
              </a:spcAft>
              <a:buSzPts val="3000"/>
              <a:buNone/>
              <a:defRPr/>
            </a:lvl6pPr>
            <a:lvl7pPr lvl="6" algn="ctr">
              <a:spcBef>
                <a:spcPts val="0"/>
              </a:spcBef>
              <a:spcAft>
                <a:spcPts val="0"/>
              </a:spcAft>
              <a:buSzPts val="3000"/>
              <a:buNone/>
              <a:defRPr/>
            </a:lvl7pPr>
            <a:lvl8pPr lvl="7" algn="ctr">
              <a:spcBef>
                <a:spcPts val="0"/>
              </a:spcBef>
              <a:spcAft>
                <a:spcPts val="0"/>
              </a:spcAft>
              <a:buSzPts val="3000"/>
              <a:buNone/>
              <a:defRPr/>
            </a:lvl8pPr>
            <a:lvl9pPr lvl="8" algn="ctr">
              <a:spcBef>
                <a:spcPts val="0"/>
              </a:spcBef>
              <a:spcAft>
                <a:spcPts val="0"/>
              </a:spcAft>
              <a:buSzPts val="3000"/>
              <a:buNone/>
              <a:defRPr/>
            </a:lvl9pPr>
          </a:lstStyle>
          <a:p/>
        </p:txBody>
      </p:sp>
      <p:sp>
        <p:nvSpPr>
          <p:cNvPr id="3898" name="Google Shape;3898;p44"/>
          <p:cNvSpPr txBox="1"/>
          <p:nvPr>
            <p:ph idx="1" type="subTitle"/>
          </p:nvPr>
        </p:nvSpPr>
        <p:spPr>
          <a:xfrm>
            <a:off x="1932619" y="2328861"/>
            <a:ext cx="5278800" cy="398100"/>
          </a:xfrm>
          <a:prstGeom prst="rect">
            <a:avLst/>
          </a:prstGeom>
        </p:spPr>
        <p:txBody>
          <a:bodyPr anchorCtr="0" anchor="t" bIns="91425" lIns="91425" spcFirstLastPara="1" rIns="91425" wrap="square" tIns="91425">
            <a:normAutofit/>
          </a:bodyPr>
          <a:lstStyle>
            <a:lvl1pPr lvl="0" algn="ctr">
              <a:lnSpc>
                <a:spcPct val="80000"/>
              </a:lnSpc>
              <a:spcBef>
                <a:spcPts val="0"/>
              </a:spcBef>
              <a:spcAft>
                <a:spcPts val="0"/>
              </a:spcAft>
              <a:buSzPts val="2100"/>
              <a:buNone/>
              <a:defRPr b="1" sz="23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899" name="Google Shape;3899;p44"/>
          <p:cNvSpPr txBox="1"/>
          <p:nvPr>
            <p:ph idx="2" type="body"/>
          </p:nvPr>
        </p:nvSpPr>
        <p:spPr>
          <a:xfrm>
            <a:off x="1932647" y="2726889"/>
            <a:ext cx="5278800" cy="973500"/>
          </a:xfrm>
          <a:prstGeom prst="rect">
            <a:avLst/>
          </a:prstGeom>
        </p:spPr>
        <p:txBody>
          <a:bodyPr anchorCtr="0" anchor="t" bIns="91425" lIns="91425" spcFirstLastPara="1" rIns="91425" wrap="square" tIns="91425">
            <a:normAutofit/>
          </a:bodyPr>
          <a:lstStyle>
            <a:lvl1pPr indent="-323850" lvl="0" marL="457200" algn="ctr">
              <a:lnSpc>
                <a:spcPct val="100000"/>
              </a:lnSpc>
              <a:spcBef>
                <a:spcPts val="0"/>
              </a:spcBef>
              <a:spcAft>
                <a:spcPts val="0"/>
              </a:spcAft>
              <a:buSzPts val="1500"/>
              <a:buChar char="●"/>
              <a:defRPr/>
            </a:lvl1pPr>
            <a:lvl2pPr indent="-323850" lvl="1" marL="914400" algn="ctr">
              <a:spcBef>
                <a:spcPts val="0"/>
              </a:spcBef>
              <a:spcAft>
                <a:spcPts val="0"/>
              </a:spcAft>
              <a:buSzPts val="1500"/>
              <a:buChar char="○"/>
              <a:defRPr/>
            </a:lvl2pPr>
            <a:lvl3pPr indent="-323850" lvl="2" marL="1371600" algn="ctr">
              <a:spcBef>
                <a:spcPts val="0"/>
              </a:spcBef>
              <a:spcAft>
                <a:spcPts val="0"/>
              </a:spcAft>
              <a:buSzPts val="1500"/>
              <a:buChar char="■"/>
              <a:defRPr/>
            </a:lvl3pPr>
            <a:lvl4pPr indent="-323850" lvl="3" marL="1828800" algn="ctr">
              <a:spcBef>
                <a:spcPts val="0"/>
              </a:spcBef>
              <a:spcAft>
                <a:spcPts val="0"/>
              </a:spcAft>
              <a:buSzPts val="1500"/>
              <a:buChar char="●"/>
              <a:defRPr/>
            </a:lvl4pPr>
            <a:lvl5pPr indent="-323850" lvl="4" marL="2286000" algn="ctr">
              <a:spcBef>
                <a:spcPts val="0"/>
              </a:spcBef>
              <a:spcAft>
                <a:spcPts val="0"/>
              </a:spcAft>
              <a:buSzPts val="1500"/>
              <a:buChar char="○"/>
              <a:defRPr/>
            </a:lvl5pPr>
            <a:lvl6pPr indent="-323850" lvl="5" marL="2743200" algn="ctr">
              <a:spcBef>
                <a:spcPts val="0"/>
              </a:spcBef>
              <a:spcAft>
                <a:spcPts val="0"/>
              </a:spcAft>
              <a:buSzPts val="1500"/>
              <a:buChar char="■"/>
              <a:defRPr/>
            </a:lvl6pPr>
            <a:lvl7pPr indent="-323850" lvl="6" marL="3200400" algn="ctr">
              <a:spcBef>
                <a:spcPts val="0"/>
              </a:spcBef>
              <a:spcAft>
                <a:spcPts val="0"/>
              </a:spcAft>
              <a:buSzPts val="1500"/>
              <a:buChar char="●"/>
              <a:defRPr/>
            </a:lvl7pPr>
            <a:lvl8pPr indent="-323850" lvl="7" marL="3657600" algn="ctr">
              <a:spcBef>
                <a:spcPts val="0"/>
              </a:spcBef>
              <a:spcAft>
                <a:spcPts val="0"/>
              </a:spcAft>
              <a:buSzPts val="1500"/>
              <a:buChar char="○"/>
              <a:defRPr/>
            </a:lvl8pPr>
            <a:lvl9pPr indent="-323850" lvl="8" marL="4114800" algn="ctr">
              <a:spcBef>
                <a:spcPts val="0"/>
              </a:spcBef>
              <a:spcAft>
                <a:spcPts val="0"/>
              </a:spcAft>
              <a:buSzPts val="1500"/>
              <a:buChar char="■"/>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boxes">
  <p:cSld name="CUSTOM_1">
    <p:spTree>
      <p:nvGrpSpPr>
        <p:cNvPr id="3900" name="Shape 3900"/>
        <p:cNvGrpSpPr/>
        <p:nvPr/>
      </p:nvGrpSpPr>
      <p:grpSpPr>
        <a:xfrm>
          <a:off x="0" y="0"/>
          <a:ext cx="0" cy="0"/>
          <a:chOff x="0" y="0"/>
          <a:chExt cx="0" cy="0"/>
        </a:xfrm>
      </p:grpSpPr>
      <p:grpSp>
        <p:nvGrpSpPr>
          <p:cNvPr id="3901" name="Google Shape;3901;p45"/>
          <p:cNvGrpSpPr/>
          <p:nvPr/>
        </p:nvGrpSpPr>
        <p:grpSpPr>
          <a:xfrm flipH="1" rot="10800000">
            <a:off x="-2" y="3194585"/>
            <a:ext cx="2006538" cy="1948915"/>
            <a:chOff x="1440485" y="2216846"/>
            <a:chExt cx="2675384" cy="2598553"/>
          </a:xfrm>
        </p:grpSpPr>
        <p:sp>
          <p:nvSpPr>
            <p:cNvPr id="3902" name="Google Shape;3902;p45"/>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03" name="Google Shape;3903;p45"/>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04" name="Google Shape;3904;p45"/>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05" name="Google Shape;3905;p45"/>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06" name="Google Shape;3906;p45"/>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07" name="Google Shape;3907;p45"/>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08" name="Google Shape;3908;p45"/>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09" name="Google Shape;3909;p45"/>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10" name="Google Shape;3910;p45"/>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11" name="Google Shape;3911;p45"/>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12" name="Google Shape;3912;p45"/>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13" name="Google Shape;3913;p45"/>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14" name="Google Shape;3914;p45"/>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15" name="Google Shape;3915;p45"/>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16" name="Google Shape;3916;p45"/>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17" name="Google Shape;3917;p45"/>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18" name="Google Shape;3918;p45"/>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19" name="Google Shape;3919;p45"/>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20" name="Google Shape;3920;p45"/>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21" name="Google Shape;3921;p45"/>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22" name="Google Shape;3922;p45"/>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23" name="Google Shape;3923;p45"/>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24" name="Google Shape;3924;p45"/>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25" name="Google Shape;3925;p45"/>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26" name="Google Shape;3926;p45"/>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27" name="Google Shape;3927;p45"/>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28" name="Google Shape;3928;p45"/>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29" name="Google Shape;3929;p45"/>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30" name="Google Shape;3930;p45"/>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31" name="Google Shape;3931;p45"/>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32" name="Google Shape;3932;p45"/>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33" name="Google Shape;3933;p45"/>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34" name="Google Shape;3934;p45"/>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35" name="Google Shape;3935;p45"/>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36" name="Google Shape;3936;p45"/>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37" name="Google Shape;3937;p45"/>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38" name="Google Shape;3938;p45"/>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39" name="Google Shape;3939;p45"/>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40" name="Google Shape;3940;p45"/>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41" name="Google Shape;3941;p45"/>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42" name="Google Shape;3942;p45"/>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43" name="Google Shape;3943;p45"/>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44" name="Google Shape;3944;p45"/>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45" name="Google Shape;3945;p45"/>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46" name="Google Shape;3946;p45"/>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47" name="Google Shape;3947;p45"/>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48" name="Google Shape;3948;p45"/>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49" name="Google Shape;3949;p45"/>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50" name="Google Shape;3950;p45"/>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51" name="Google Shape;3951;p45"/>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52" name="Google Shape;3952;p45"/>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53" name="Google Shape;3953;p45"/>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54" name="Google Shape;3954;p45"/>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55" name="Google Shape;3955;p45"/>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56" name="Google Shape;3956;p45"/>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57" name="Google Shape;3957;p45"/>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58" name="Google Shape;3958;p45"/>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59" name="Google Shape;3959;p45"/>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60" name="Google Shape;3960;p45"/>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61" name="Google Shape;3961;p45"/>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62" name="Google Shape;3962;p45"/>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63" name="Google Shape;3963;p45"/>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64" name="Google Shape;3964;p45"/>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65" name="Google Shape;3965;p45"/>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66" name="Google Shape;3966;p45"/>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67" name="Google Shape;3967;p45"/>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68" name="Google Shape;3968;p45"/>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69" name="Google Shape;3969;p45"/>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70" name="Google Shape;3970;p45"/>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71" name="Google Shape;3971;p45"/>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72" name="Google Shape;3972;p45"/>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73" name="Google Shape;3973;p45"/>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74" name="Google Shape;3974;p45"/>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75" name="Google Shape;3975;p45"/>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76" name="Google Shape;3976;p45"/>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77" name="Google Shape;3977;p45"/>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78" name="Google Shape;3978;p45"/>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79" name="Google Shape;3979;p45"/>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80" name="Google Shape;3980;p45"/>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81" name="Google Shape;3981;p45"/>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82" name="Google Shape;3982;p45"/>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83" name="Google Shape;3983;p45"/>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84" name="Google Shape;3984;p45"/>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85" name="Google Shape;3985;p45"/>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86" name="Google Shape;3986;p45"/>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87" name="Google Shape;3987;p45"/>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88" name="Google Shape;3988;p45"/>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89" name="Google Shape;3989;p45"/>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90" name="Google Shape;3990;p45"/>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91" name="Google Shape;3991;p45"/>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92" name="Google Shape;3992;p45"/>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93" name="Google Shape;3993;p45"/>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94" name="Google Shape;3994;p45"/>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95" name="Google Shape;3995;p45"/>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96" name="Google Shape;3996;p45"/>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97" name="Google Shape;3997;p45"/>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98" name="Google Shape;3998;p45"/>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3999" name="Google Shape;3999;p45"/>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00" name="Google Shape;4000;p45"/>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01" name="Google Shape;4001;p45"/>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02" name="Google Shape;4002;p45"/>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03" name="Google Shape;4003;p45"/>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04" name="Google Shape;4004;p45"/>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05" name="Google Shape;4005;p45"/>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06" name="Google Shape;4006;p45"/>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07" name="Google Shape;4007;p45"/>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08" name="Google Shape;4008;p45"/>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09" name="Google Shape;4009;p45"/>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10" name="Google Shape;4010;p45"/>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11" name="Google Shape;4011;p45"/>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12" name="Google Shape;4012;p45"/>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13" name="Google Shape;4013;p45"/>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14" name="Google Shape;4014;p45"/>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15" name="Google Shape;4015;p45"/>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16" name="Google Shape;4016;p45"/>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17" name="Google Shape;4017;p45"/>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18" name="Google Shape;4018;p45"/>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19" name="Google Shape;4019;p45"/>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20" name="Google Shape;4020;p45"/>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21" name="Google Shape;4021;p45"/>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22" name="Google Shape;4022;p45"/>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23" name="Google Shape;4023;p45"/>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24" name="Google Shape;4024;p45"/>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25" name="Google Shape;4025;p45"/>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26" name="Google Shape;4026;p45"/>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27" name="Google Shape;4027;p45"/>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28" name="Google Shape;4028;p45"/>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29" name="Google Shape;4029;p45"/>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30" name="Google Shape;4030;p45"/>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31" name="Google Shape;4031;p45"/>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32" name="Google Shape;4032;p45"/>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33" name="Google Shape;4033;p45"/>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34" name="Google Shape;4034;p45"/>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35" name="Google Shape;4035;p45"/>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36" name="Google Shape;4036;p45"/>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37" name="Google Shape;4037;p45"/>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38" name="Google Shape;4038;p45"/>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39" name="Google Shape;4039;p45"/>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40" name="Google Shape;4040;p45"/>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41" name="Google Shape;4041;p45"/>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42" name="Google Shape;4042;p45"/>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43" name="Google Shape;4043;p45"/>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44" name="Google Shape;4044;p45"/>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45" name="Google Shape;4045;p45"/>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46" name="Google Shape;4046;p45"/>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47" name="Google Shape;4047;p45"/>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48" name="Google Shape;4048;p45"/>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49" name="Google Shape;4049;p45"/>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50" name="Google Shape;4050;p45"/>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51" name="Google Shape;4051;p45"/>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52" name="Google Shape;4052;p45"/>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53" name="Google Shape;4053;p45"/>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54" name="Google Shape;4054;p45"/>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55" name="Google Shape;4055;p45"/>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56" name="Google Shape;4056;p45"/>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57" name="Google Shape;4057;p45"/>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58" name="Google Shape;4058;p45"/>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59" name="Google Shape;4059;p45"/>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60" name="Google Shape;4060;p45"/>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61" name="Google Shape;4061;p45"/>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62" name="Google Shape;4062;p45"/>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63" name="Google Shape;4063;p45"/>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64" name="Google Shape;4064;p45"/>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65" name="Google Shape;4065;p45"/>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66" name="Google Shape;4066;p45"/>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67" name="Google Shape;4067;p45"/>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68" name="Google Shape;4068;p45"/>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69" name="Google Shape;4069;p45"/>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70" name="Google Shape;4070;p45"/>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71" name="Google Shape;4071;p45"/>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72" name="Google Shape;4072;p45"/>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73" name="Google Shape;4073;p45"/>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74" name="Google Shape;4074;p45"/>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75" name="Google Shape;4075;p45"/>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76" name="Google Shape;4076;p45"/>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77" name="Google Shape;4077;p45"/>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78" name="Google Shape;4078;p45"/>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79" name="Google Shape;4079;p45"/>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80" name="Google Shape;4080;p45"/>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81" name="Google Shape;4081;p45"/>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82" name="Google Shape;4082;p45"/>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83" name="Google Shape;4083;p45"/>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84" name="Google Shape;4084;p45"/>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85" name="Google Shape;4085;p45"/>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86" name="Google Shape;4086;p45"/>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87" name="Google Shape;4087;p45"/>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88" name="Google Shape;4088;p45"/>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89" name="Google Shape;4089;p45"/>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90" name="Google Shape;4090;p45"/>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91" name="Google Shape;4091;p45"/>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92" name="Google Shape;4092;p45"/>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93" name="Google Shape;4093;p45"/>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94" name="Google Shape;4094;p45"/>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95" name="Google Shape;4095;p45"/>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96" name="Google Shape;4096;p45"/>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097" name="Google Shape;4097;p45"/>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4098" name="Google Shape;4098;p45"/>
          <p:cNvGrpSpPr/>
          <p:nvPr/>
        </p:nvGrpSpPr>
        <p:grpSpPr>
          <a:xfrm flipH="1" rot="10800000">
            <a:off x="7137467" y="-3"/>
            <a:ext cx="2006538" cy="1948915"/>
            <a:chOff x="1440485" y="2216846"/>
            <a:chExt cx="2675384" cy="2598553"/>
          </a:xfrm>
        </p:grpSpPr>
        <p:sp>
          <p:nvSpPr>
            <p:cNvPr id="4099" name="Google Shape;4099;p45"/>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00" name="Google Shape;4100;p45"/>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01" name="Google Shape;4101;p45"/>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02" name="Google Shape;4102;p45"/>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03" name="Google Shape;4103;p45"/>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04" name="Google Shape;4104;p45"/>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05" name="Google Shape;4105;p45"/>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06" name="Google Shape;4106;p45"/>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07" name="Google Shape;4107;p45"/>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08" name="Google Shape;4108;p45"/>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09" name="Google Shape;4109;p45"/>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10" name="Google Shape;4110;p45"/>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11" name="Google Shape;4111;p45"/>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12" name="Google Shape;4112;p45"/>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13" name="Google Shape;4113;p45"/>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14" name="Google Shape;4114;p45"/>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15" name="Google Shape;4115;p45"/>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16" name="Google Shape;4116;p45"/>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17" name="Google Shape;4117;p45"/>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18" name="Google Shape;4118;p45"/>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19" name="Google Shape;4119;p45"/>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20" name="Google Shape;4120;p45"/>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21" name="Google Shape;4121;p45"/>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22" name="Google Shape;4122;p45"/>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23" name="Google Shape;4123;p45"/>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24" name="Google Shape;4124;p45"/>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25" name="Google Shape;4125;p45"/>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26" name="Google Shape;4126;p45"/>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27" name="Google Shape;4127;p45"/>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28" name="Google Shape;4128;p45"/>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29" name="Google Shape;4129;p45"/>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30" name="Google Shape;4130;p45"/>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31" name="Google Shape;4131;p45"/>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32" name="Google Shape;4132;p45"/>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33" name="Google Shape;4133;p45"/>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34" name="Google Shape;4134;p45"/>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35" name="Google Shape;4135;p45"/>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36" name="Google Shape;4136;p45"/>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37" name="Google Shape;4137;p45"/>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38" name="Google Shape;4138;p45"/>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39" name="Google Shape;4139;p45"/>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40" name="Google Shape;4140;p45"/>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41" name="Google Shape;4141;p45"/>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42" name="Google Shape;4142;p45"/>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43" name="Google Shape;4143;p45"/>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44" name="Google Shape;4144;p45"/>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45" name="Google Shape;4145;p45"/>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46" name="Google Shape;4146;p45"/>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47" name="Google Shape;4147;p45"/>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48" name="Google Shape;4148;p45"/>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49" name="Google Shape;4149;p45"/>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50" name="Google Shape;4150;p45"/>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51" name="Google Shape;4151;p45"/>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52" name="Google Shape;4152;p45"/>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53" name="Google Shape;4153;p45"/>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54" name="Google Shape;4154;p45"/>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55" name="Google Shape;4155;p45"/>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56" name="Google Shape;4156;p45"/>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57" name="Google Shape;4157;p45"/>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58" name="Google Shape;4158;p45"/>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59" name="Google Shape;4159;p45"/>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60" name="Google Shape;4160;p45"/>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61" name="Google Shape;4161;p45"/>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62" name="Google Shape;4162;p45"/>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63" name="Google Shape;4163;p45"/>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64" name="Google Shape;4164;p45"/>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65" name="Google Shape;4165;p45"/>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66" name="Google Shape;4166;p45"/>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67" name="Google Shape;4167;p45"/>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68" name="Google Shape;4168;p45"/>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69" name="Google Shape;4169;p45"/>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70" name="Google Shape;4170;p45"/>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71" name="Google Shape;4171;p45"/>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72" name="Google Shape;4172;p45"/>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73" name="Google Shape;4173;p45"/>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74" name="Google Shape;4174;p45"/>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75" name="Google Shape;4175;p45"/>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76" name="Google Shape;4176;p45"/>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77" name="Google Shape;4177;p45"/>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78" name="Google Shape;4178;p45"/>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79" name="Google Shape;4179;p45"/>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80" name="Google Shape;4180;p45"/>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81" name="Google Shape;4181;p45"/>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82" name="Google Shape;4182;p45"/>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83" name="Google Shape;4183;p45"/>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84" name="Google Shape;4184;p45"/>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85" name="Google Shape;4185;p45"/>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86" name="Google Shape;4186;p45"/>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87" name="Google Shape;4187;p45"/>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88" name="Google Shape;4188;p45"/>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89" name="Google Shape;4189;p45"/>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90" name="Google Shape;4190;p45"/>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91" name="Google Shape;4191;p45"/>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92" name="Google Shape;4192;p45"/>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93" name="Google Shape;4193;p45"/>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94" name="Google Shape;4194;p45"/>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95" name="Google Shape;4195;p45"/>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96" name="Google Shape;4196;p45"/>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97" name="Google Shape;4197;p45"/>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98" name="Google Shape;4198;p45"/>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199" name="Google Shape;4199;p45"/>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00" name="Google Shape;4200;p45"/>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01" name="Google Shape;4201;p45"/>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02" name="Google Shape;4202;p45"/>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03" name="Google Shape;4203;p45"/>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04" name="Google Shape;4204;p45"/>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05" name="Google Shape;4205;p45"/>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06" name="Google Shape;4206;p45"/>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07" name="Google Shape;4207;p45"/>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08" name="Google Shape;4208;p45"/>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09" name="Google Shape;4209;p45"/>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10" name="Google Shape;4210;p45"/>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11" name="Google Shape;4211;p45"/>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12" name="Google Shape;4212;p45"/>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13" name="Google Shape;4213;p45"/>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14" name="Google Shape;4214;p45"/>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15" name="Google Shape;4215;p45"/>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16" name="Google Shape;4216;p45"/>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17" name="Google Shape;4217;p45"/>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18" name="Google Shape;4218;p45"/>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19" name="Google Shape;4219;p45"/>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20" name="Google Shape;4220;p45"/>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21" name="Google Shape;4221;p45"/>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22" name="Google Shape;4222;p45"/>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23" name="Google Shape;4223;p45"/>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24" name="Google Shape;4224;p45"/>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25" name="Google Shape;4225;p45"/>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26" name="Google Shape;4226;p45"/>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27" name="Google Shape;4227;p45"/>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28" name="Google Shape;4228;p45"/>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29" name="Google Shape;4229;p45"/>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30" name="Google Shape;4230;p45"/>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31" name="Google Shape;4231;p45"/>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32" name="Google Shape;4232;p45"/>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33" name="Google Shape;4233;p45"/>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34" name="Google Shape;4234;p45"/>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35" name="Google Shape;4235;p45"/>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36" name="Google Shape;4236;p45"/>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37" name="Google Shape;4237;p45"/>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38" name="Google Shape;4238;p45"/>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39" name="Google Shape;4239;p45"/>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40" name="Google Shape;4240;p45"/>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41" name="Google Shape;4241;p45"/>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42" name="Google Shape;4242;p45"/>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43" name="Google Shape;4243;p45"/>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44" name="Google Shape;4244;p45"/>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45" name="Google Shape;4245;p45"/>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46" name="Google Shape;4246;p45"/>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47" name="Google Shape;4247;p45"/>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48" name="Google Shape;4248;p45"/>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49" name="Google Shape;4249;p45"/>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50" name="Google Shape;4250;p45"/>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51" name="Google Shape;4251;p45"/>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52" name="Google Shape;4252;p45"/>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53" name="Google Shape;4253;p45"/>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54" name="Google Shape;4254;p45"/>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55" name="Google Shape;4255;p45"/>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56" name="Google Shape;4256;p45"/>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57" name="Google Shape;4257;p45"/>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58" name="Google Shape;4258;p45"/>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59" name="Google Shape;4259;p45"/>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60" name="Google Shape;4260;p45"/>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61" name="Google Shape;4261;p45"/>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62" name="Google Shape;4262;p45"/>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63" name="Google Shape;4263;p45"/>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64" name="Google Shape;4264;p45"/>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65" name="Google Shape;4265;p45"/>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66" name="Google Shape;4266;p45"/>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67" name="Google Shape;4267;p45"/>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68" name="Google Shape;4268;p45"/>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69" name="Google Shape;4269;p45"/>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70" name="Google Shape;4270;p45"/>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71" name="Google Shape;4271;p45"/>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72" name="Google Shape;4272;p45"/>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73" name="Google Shape;4273;p45"/>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74" name="Google Shape;4274;p45"/>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75" name="Google Shape;4275;p45"/>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76" name="Google Shape;4276;p45"/>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77" name="Google Shape;4277;p45"/>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78" name="Google Shape;4278;p45"/>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79" name="Google Shape;4279;p45"/>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80" name="Google Shape;4280;p45"/>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81" name="Google Shape;4281;p45"/>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82" name="Google Shape;4282;p45"/>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83" name="Google Shape;4283;p45"/>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84" name="Google Shape;4284;p45"/>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85" name="Google Shape;4285;p45"/>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86" name="Google Shape;4286;p45"/>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87" name="Google Shape;4287;p45"/>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88" name="Google Shape;4288;p45"/>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89" name="Google Shape;4289;p45"/>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90" name="Google Shape;4290;p45"/>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91" name="Google Shape;4291;p45"/>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92" name="Google Shape;4292;p45"/>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93" name="Google Shape;4293;p45"/>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294" name="Google Shape;4294;p45"/>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4295" name="Google Shape;4295;p45"/>
          <p:cNvSpPr/>
          <p:nvPr/>
        </p:nvSpPr>
        <p:spPr>
          <a:xfrm rot="78241">
            <a:off x="2042989" y="207071"/>
            <a:ext cx="6986709" cy="4729820"/>
          </a:xfrm>
          <a:prstGeom prst="rect">
            <a:avLst/>
          </a:prstGeom>
          <a:solidFill>
            <a:srgbClr val="33CC66"/>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4296" name="Google Shape;4296;p45"/>
          <p:cNvSpPr/>
          <p:nvPr/>
        </p:nvSpPr>
        <p:spPr>
          <a:xfrm>
            <a:off x="2286000" y="347175"/>
            <a:ext cx="6572400" cy="44493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grpSp>
        <p:nvGrpSpPr>
          <p:cNvPr id="4297" name="Google Shape;4297;p45"/>
          <p:cNvGrpSpPr/>
          <p:nvPr/>
        </p:nvGrpSpPr>
        <p:grpSpPr>
          <a:xfrm flipH="1" rot="78188">
            <a:off x="1808838" y="337589"/>
            <a:ext cx="645965" cy="1020278"/>
            <a:chOff x="9970621" y="4983191"/>
            <a:chExt cx="532266" cy="840625"/>
          </a:xfrm>
        </p:grpSpPr>
        <p:sp>
          <p:nvSpPr>
            <p:cNvPr id="4298" name="Google Shape;4298;p45"/>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4299" name="Google Shape;4299;p45"/>
            <p:cNvGrpSpPr/>
            <p:nvPr/>
          </p:nvGrpSpPr>
          <p:grpSpPr>
            <a:xfrm>
              <a:off x="10276525" y="4983191"/>
              <a:ext cx="226362" cy="151566"/>
              <a:chOff x="10276522" y="4983192"/>
              <a:chExt cx="226362" cy="151566"/>
            </a:xfrm>
          </p:grpSpPr>
          <p:sp>
            <p:nvSpPr>
              <p:cNvPr id="4300" name="Google Shape;4300;p45"/>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01" name="Google Shape;4301;p45"/>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4302" name="Google Shape;4302;p45"/>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03" name="Google Shape;4303;p45"/>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04" name="Google Shape;4304;p45"/>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05" name="Google Shape;4305;p45"/>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06" name="Google Shape;4306;p45"/>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07" name="Google Shape;4307;p45"/>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08" name="Google Shape;4308;p45"/>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09" name="Google Shape;4309;p45"/>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10" name="Google Shape;4310;p45"/>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11" name="Google Shape;4311;p45"/>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12" name="Google Shape;4312;p45"/>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13" name="Google Shape;4313;p45"/>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14" name="Google Shape;4314;p45"/>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15" name="Google Shape;4315;p45"/>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16" name="Google Shape;4316;p45"/>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17" name="Google Shape;4317;p45"/>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18" name="Google Shape;4318;p45"/>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19" name="Google Shape;4319;p45"/>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20" name="Google Shape;4320;p45"/>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4321" name="Google Shape;4321;p45"/>
          <p:cNvSpPr/>
          <p:nvPr/>
        </p:nvSpPr>
        <p:spPr>
          <a:xfrm>
            <a:off x="-364425" y="524699"/>
            <a:ext cx="2226112" cy="2038028"/>
          </a:xfrm>
          <a:custGeom>
            <a:rect b="b" l="l" r="r" t="t"/>
            <a:pathLst>
              <a:path extrusionOk="0" h="2122946" w="2318867">
                <a:moveTo>
                  <a:pt x="2318868" y="1312414"/>
                </a:moveTo>
                <a:cubicBezTo>
                  <a:pt x="2318868" y="1312414"/>
                  <a:pt x="2014384" y="1130884"/>
                  <a:pt x="2002782" y="1040016"/>
                </a:cubicBezTo>
                <a:cubicBezTo>
                  <a:pt x="1982505" y="881188"/>
                  <a:pt x="2315050" y="844229"/>
                  <a:pt x="2315050" y="844229"/>
                </a:cubicBezTo>
                <a:cubicBezTo>
                  <a:pt x="2315050" y="844229"/>
                  <a:pt x="1900097" y="876403"/>
                  <a:pt x="1843820" y="789061"/>
                </a:cubicBezTo>
                <a:cubicBezTo>
                  <a:pt x="1731679" y="615007"/>
                  <a:pt x="1962187" y="353179"/>
                  <a:pt x="1962187" y="353179"/>
                </a:cubicBezTo>
                <a:cubicBezTo>
                  <a:pt x="1962187" y="353179"/>
                  <a:pt x="1680624" y="620400"/>
                  <a:pt x="1570066" y="563612"/>
                </a:cubicBezTo>
                <a:cubicBezTo>
                  <a:pt x="1471850" y="513165"/>
                  <a:pt x="1497600" y="356956"/>
                  <a:pt x="1497600" y="356956"/>
                </a:cubicBezTo>
                <a:cubicBezTo>
                  <a:pt x="1497600" y="356956"/>
                  <a:pt x="1415541" y="545420"/>
                  <a:pt x="1313552" y="494426"/>
                </a:cubicBezTo>
                <a:cubicBezTo>
                  <a:pt x="1211568" y="443432"/>
                  <a:pt x="995718" y="0"/>
                  <a:pt x="995718" y="0"/>
                </a:cubicBezTo>
                <a:cubicBezTo>
                  <a:pt x="995718" y="0"/>
                  <a:pt x="1074073" y="312491"/>
                  <a:pt x="957787" y="409059"/>
                </a:cubicBezTo>
                <a:cubicBezTo>
                  <a:pt x="780098" y="556613"/>
                  <a:pt x="466328" y="445270"/>
                  <a:pt x="466328" y="445270"/>
                </a:cubicBezTo>
                <a:cubicBezTo>
                  <a:pt x="466328" y="445270"/>
                  <a:pt x="719182" y="737973"/>
                  <a:pt x="584991" y="872165"/>
                </a:cubicBezTo>
                <a:cubicBezTo>
                  <a:pt x="450796" y="1006360"/>
                  <a:pt x="0" y="1025240"/>
                  <a:pt x="0" y="1025240"/>
                </a:cubicBezTo>
                <a:cubicBezTo>
                  <a:pt x="0" y="1025240"/>
                  <a:pt x="440441" y="1102147"/>
                  <a:pt x="519792" y="1312455"/>
                </a:cubicBezTo>
                <a:cubicBezTo>
                  <a:pt x="576308" y="1462244"/>
                  <a:pt x="278199" y="1801970"/>
                  <a:pt x="278199" y="1801970"/>
                </a:cubicBezTo>
                <a:cubicBezTo>
                  <a:pt x="278199" y="1801970"/>
                  <a:pt x="589258" y="1605932"/>
                  <a:pt x="731205" y="1641215"/>
                </a:cubicBezTo>
                <a:cubicBezTo>
                  <a:pt x="855802" y="1672187"/>
                  <a:pt x="917884" y="2122946"/>
                  <a:pt x="917884" y="2122946"/>
                </a:cubicBezTo>
                <a:cubicBezTo>
                  <a:pt x="917884" y="2122946"/>
                  <a:pt x="927920" y="1720215"/>
                  <a:pt x="1017189" y="1696209"/>
                </a:cubicBezTo>
                <a:cubicBezTo>
                  <a:pt x="1141657" y="1662735"/>
                  <a:pt x="1318050" y="1912565"/>
                  <a:pt x="1318050" y="1912565"/>
                </a:cubicBezTo>
                <a:cubicBezTo>
                  <a:pt x="1318050" y="1912565"/>
                  <a:pt x="1207981" y="1624667"/>
                  <a:pt x="1288260" y="1556646"/>
                </a:cubicBezTo>
                <a:cubicBezTo>
                  <a:pt x="1454528" y="1415767"/>
                  <a:pt x="1811330" y="1855568"/>
                  <a:pt x="1811330" y="1855568"/>
                </a:cubicBezTo>
                <a:cubicBezTo>
                  <a:pt x="1811330" y="1855568"/>
                  <a:pt x="1718579" y="1613469"/>
                  <a:pt x="1806246" y="1468081"/>
                </a:cubicBezTo>
                <a:cubicBezTo>
                  <a:pt x="1931413" y="1260497"/>
                  <a:pt x="2318868" y="1312414"/>
                  <a:pt x="2318868" y="1312414"/>
                </a:cubicBezTo>
                <a:close/>
              </a:path>
            </a:pathLst>
          </a:custGeom>
          <a:solidFill>
            <a:schemeClr val="accent1"/>
          </a:solidFill>
          <a:ln cap="flat" cmpd="sng" w="2142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4322" name="Google Shape;4322;p45"/>
          <p:cNvGrpSpPr/>
          <p:nvPr/>
        </p:nvGrpSpPr>
        <p:grpSpPr>
          <a:xfrm flipH="1" rot="-846981">
            <a:off x="390388" y="1251387"/>
            <a:ext cx="939125" cy="1481957"/>
            <a:chOff x="2953150" y="1639060"/>
            <a:chExt cx="887426" cy="1400376"/>
          </a:xfrm>
        </p:grpSpPr>
        <p:sp>
          <p:nvSpPr>
            <p:cNvPr id="4323" name="Google Shape;4323;p45"/>
            <p:cNvSpPr/>
            <p:nvPr/>
          </p:nvSpPr>
          <p:spPr>
            <a:xfrm>
              <a:off x="2972702" y="1671249"/>
              <a:ext cx="856192" cy="1101420"/>
            </a:xfrm>
            <a:custGeom>
              <a:rect b="b" l="l" r="r" t="t"/>
              <a:pathLst>
                <a:path extrusionOk="0" h="1101420" w="856192">
                  <a:moveTo>
                    <a:pt x="537404" y="1103165"/>
                  </a:moveTo>
                  <a:lnTo>
                    <a:pt x="590095" y="867932"/>
                  </a:lnTo>
                  <a:cubicBezTo>
                    <a:pt x="590095" y="867932"/>
                    <a:pt x="961264" y="648362"/>
                    <a:pt x="831715" y="270048"/>
                  </a:cubicBezTo>
                  <a:cubicBezTo>
                    <a:pt x="749053" y="28654"/>
                    <a:pt x="325590" y="-159471"/>
                    <a:pt x="68028" y="208933"/>
                  </a:cubicBezTo>
                  <a:cubicBezTo>
                    <a:pt x="-35580" y="357127"/>
                    <a:pt x="-1098" y="543317"/>
                    <a:pt x="71845" y="665590"/>
                  </a:cubicBezTo>
                  <a:cubicBezTo>
                    <a:pt x="133114" y="768295"/>
                    <a:pt x="253809" y="832721"/>
                    <a:pt x="253809" y="832721"/>
                  </a:cubicBezTo>
                  <a:lnTo>
                    <a:pt x="297881" y="1089506"/>
                  </a:lnTo>
                  <a:lnTo>
                    <a:pt x="537404" y="1103165"/>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24" name="Google Shape;4324;p45"/>
            <p:cNvSpPr/>
            <p:nvPr/>
          </p:nvSpPr>
          <p:spPr>
            <a:xfrm>
              <a:off x="2953150" y="1639060"/>
              <a:ext cx="887426" cy="1132257"/>
            </a:xfrm>
            <a:custGeom>
              <a:rect b="b" l="l" r="r" t="t"/>
              <a:pathLst>
                <a:path extrusionOk="0" h="1132257" w="887426">
                  <a:moveTo>
                    <a:pt x="469619" y="2524"/>
                  </a:moveTo>
                  <a:cubicBezTo>
                    <a:pt x="490989" y="3836"/>
                    <a:pt x="512659" y="7091"/>
                    <a:pt x="534231" y="11616"/>
                  </a:cubicBezTo>
                  <a:cubicBezTo>
                    <a:pt x="685619" y="43402"/>
                    <a:pt x="817831" y="152779"/>
                    <a:pt x="861604" y="280598"/>
                  </a:cubicBezTo>
                  <a:cubicBezTo>
                    <a:pt x="927325" y="472524"/>
                    <a:pt x="876278" y="640412"/>
                    <a:pt x="751523" y="779312"/>
                  </a:cubicBezTo>
                  <a:cubicBezTo>
                    <a:pt x="721417" y="812830"/>
                    <a:pt x="689003" y="841738"/>
                    <a:pt x="656756" y="866419"/>
                  </a:cubicBezTo>
                  <a:cubicBezTo>
                    <a:pt x="645446" y="875078"/>
                    <a:pt x="635119" y="882608"/>
                    <a:pt x="625646" y="888915"/>
                  </a:cubicBezTo>
                  <a:cubicBezTo>
                    <a:pt x="622610" y="890939"/>
                    <a:pt x="621064" y="891404"/>
                    <a:pt x="618947" y="892744"/>
                  </a:cubicBezTo>
                  <a:lnTo>
                    <a:pt x="567734" y="1121998"/>
                  </a:lnTo>
                  <a:cubicBezTo>
                    <a:pt x="566094" y="1129317"/>
                    <a:pt x="559423" y="1134393"/>
                    <a:pt x="551942" y="1133964"/>
                  </a:cubicBezTo>
                  <a:cubicBezTo>
                    <a:pt x="544457" y="1133539"/>
                    <a:pt x="320122" y="1120990"/>
                    <a:pt x="312633" y="1120565"/>
                  </a:cubicBezTo>
                  <a:cubicBezTo>
                    <a:pt x="305516" y="1120156"/>
                    <a:pt x="299484" y="1114671"/>
                    <a:pt x="298274" y="1107643"/>
                  </a:cubicBezTo>
                  <a:lnTo>
                    <a:pt x="255202" y="858283"/>
                  </a:lnTo>
                  <a:cubicBezTo>
                    <a:pt x="254000" y="857594"/>
                    <a:pt x="253789" y="857230"/>
                    <a:pt x="252328" y="856368"/>
                  </a:cubicBezTo>
                  <a:cubicBezTo>
                    <a:pt x="244693" y="851870"/>
                    <a:pt x="236087" y="846628"/>
                    <a:pt x="226962" y="840576"/>
                  </a:cubicBezTo>
                  <a:cubicBezTo>
                    <a:pt x="200921" y="823303"/>
                    <a:pt x="174741" y="803216"/>
                    <a:pt x="150384" y="780749"/>
                  </a:cubicBezTo>
                  <a:cubicBezTo>
                    <a:pt x="119407" y="752173"/>
                    <a:pt x="93653" y="721322"/>
                    <a:pt x="74283" y="688856"/>
                  </a:cubicBezTo>
                  <a:cubicBezTo>
                    <a:pt x="-14497" y="540031"/>
                    <a:pt x="-25722" y="354242"/>
                    <a:pt x="70935" y="215986"/>
                  </a:cubicBezTo>
                  <a:cubicBezTo>
                    <a:pt x="177433" y="63659"/>
                    <a:pt x="320025" y="-6645"/>
                    <a:pt x="469619" y="2524"/>
                  </a:cubicBezTo>
                  <a:close/>
                  <a:moveTo>
                    <a:pt x="467704" y="33157"/>
                  </a:moveTo>
                  <a:cubicBezTo>
                    <a:pt x="328603" y="24603"/>
                    <a:pt x="196156" y="89705"/>
                    <a:pt x="95823" y="233215"/>
                  </a:cubicBezTo>
                  <a:cubicBezTo>
                    <a:pt x="6817" y="360525"/>
                    <a:pt x="17520" y="534258"/>
                    <a:pt x="100608" y="673538"/>
                  </a:cubicBezTo>
                  <a:cubicBezTo>
                    <a:pt x="118335" y="703251"/>
                    <a:pt x="142490" y="731544"/>
                    <a:pt x="171442" y="758253"/>
                  </a:cubicBezTo>
                  <a:cubicBezTo>
                    <a:pt x="194508" y="779530"/>
                    <a:pt x="218951" y="798301"/>
                    <a:pt x="243713" y="814729"/>
                  </a:cubicBezTo>
                  <a:cubicBezTo>
                    <a:pt x="252372" y="820473"/>
                    <a:pt x="260465" y="825813"/>
                    <a:pt x="267646" y="830047"/>
                  </a:cubicBezTo>
                  <a:cubicBezTo>
                    <a:pt x="271900" y="832553"/>
                    <a:pt x="274750" y="834026"/>
                    <a:pt x="276260" y="834832"/>
                  </a:cubicBezTo>
                  <a:cubicBezTo>
                    <a:pt x="280434" y="837058"/>
                    <a:pt x="283595" y="841179"/>
                    <a:pt x="284397" y="845838"/>
                  </a:cubicBezTo>
                  <a:lnTo>
                    <a:pt x="326514" y="1090410"/>
                  </a:lnTo>
                  <a:cubicBezTo>
                    <a:pt x="352292" y="1091880"/>
                    <a:pt x="514424" y="1100867"/>
                    <a:pt x="540931" y="1102376"/>
                  </a:cubicBezTo>
                  <a:lnTo>
                    <a:pt x="590707" y="880300"/>
                  </a:lnTo>
                  <a:cubicBezTo>
                    <a:pt x="591630" y="876175"/>
                    <a:pt x="594253" y="872402"/>
                    <a:pt x="597888" y="870249"/>
                  </a:cubicBezTo>
                  <a:cubicBezTo>
                    <a:pt x="599758" y="869140"/>
                    <a:pt x="603130" y="867071"/>
                    <a:pt x="608417" y="863549"/>
                  </a:cubicBezTo>
                  <a:cubicBezTo>
                    <a:pt x="617339" y="857602"/>
                    <a:pt x="627330" y="850251"/>
                    <a:pt x="638090" y="842013"/>
                  </a:cubicBezTo>
                  <a:cubicBezTo>
                    <a:pt x="668909" y="818420"/>
                    <a:pt x="699796" y="790747"/>
                    <a:pt x="728550" y="758731"/>
                  </a:cubicBezTo>
                  <a:cubicBezTo>
                    <a:pt x="846488" y="627426"/>
                    <a:pt x="894596" y="470860"/>
                    <a:pt x="832886" y="290650"/>
                  </a:cubicBezTo>
                  <a:cubicBezTo>
                    <a:pt x="792745" y="173420"/>
                    <a:pt x="669176" y="70930"/>
                    <a:pt x="528009" y="41293"/>
                  </a:cubicBezTo>
                  <a:cubicBezTo>
                    <a:pt x="507935" y="37079"/>
                    <a:pt x="487577" y="34379"/>
                    <a:pt x="467704" y="3315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25" name="Google Shape;4325;p45"/>
            <p:cNvSpPr/>
            <p:nvPr/>
          </p:nvSpPr>
          <p:spPr>
            <a:xfrm>
              <a:off x="3344029" y="1987389"/>
              <a:ext cx="72575" cy="733164"/>
            </a:xfrm>
            <a:custGeom>
              <a:rect b="b" l="l" r="r" t="t"/>
              <a:pathLst>
                <a:path extrusionOk="0" h="733164" w="72575">
                  <a:moveTo>
                    <a:pt x="75525" y="4438"/>
                  </a:moveTo>
                  <a:lnTo>
                    <a:pt x="29522" y="1848"/>
                  </a:lnTo>
                  <a:lnTo>
                    <a:pt x="2950" y="733171"/>
                  </a:lnTo>
                  <a:lnTo>
                    <a:pt x="53159" y="735012"/>
                  </a:lnTo>
                  <a:lnTo>
                    <a:pt x="75525" y="4438"/>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26" name="Google Shape;4326;p45"/>
            <p:cNvSpPr/>
            <p:nvPr/>
          </p:nvSpPr>
          <p:spPr>
            <a:xfrm>
              <a:off x="3336932" y="1974741"/>
              <a:ext cx="88075" cy="748088"/>
            </a:xfrm>
            <a:custGeom>
              <a:rect b="b" l="l" r="r" t="t"/>
              <a:pathLst>
                <a:path extrusionOk="0" h="748088" w="88075">
                  <a:moveTo>
                    <a:pt x="37895" y="1857"/>
                  </a:moveTo>
                  <a:lnTo>
                    <a:pt x="83841" y="4249"/>
                  </a:lnTo>
                  <a:cubicBezTo>
                    <a:pt x="87990" y="4484"/>
                    <a:pt x="91152" y="7755"/>
                    <a:pt x="91022" y="11904"/>
                  </a:cubicBezTo>
                  <a:cubicBezTo>
                    <a:pt x="90322" y="34736"/>
                    <a:pt x="69227" y="719918"/>
                    <a:pt x="68527" y="742749"/>
                  </a:cubicBezTo>
                  <a:cubicBezTo>
                    <a:pt x="68397" y="746992"/>
                    <a:pt x="64632" y="750085"/>
                    <a:pt x="60390" y="749927"/>
                  </a:cubicBezTo>
                  <a:lnTo>
                    <a:pt x="10614" y="748490"/>
                  </a:lnTo>
                  <a:cubicBezTo>
                    <a:pt x="6388" y="748336"/>
                    <a:pt x="2805" y="744579"/>
                    <a:pt x="2955" y="740353"/>
                  </a:cubicBezTo>
                  <a:lnTo>
                    <a:pt x="29758" y="9034"/>
                  </a:lnTo>
                  <a:cubicBezTo>
                    <a:pt x="29916" y="4747"/>
                    <a:pt x="33612" y="1614"/>
                    <a:pt x="37895" y="1857"/>
                  </a:cubicBezTo>
                  <a:close/>
                  <a:moveTo>
                    <a:pt x="44598" y="17649"/>
                  </a:moveTo>
                  <a:lnTo>
                    <a:pt x="18751" y="733176"/>
                  </a:lnTo>
                  <a:lnTo>
                    <a:pt x="53690" y="734613"/>
                  </a:lnTo>
                  <a:cubicBezTo>
                    <a:pt x="54787" y="698807"/>
                    <a:pt x="74129" y="54891"/>
                    <a:pt x="75226" y="19086"/>
                  </a:cubicBezTo>
                  <a:lnTo>
                    <a:pt x="44598" y="17649"/>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27" name="Google Shape;4327;p45"/>
            <p:cNvSpPr/>
            <p:nvPr/>
          </p:nvSpPr>
          <p:spPr>
            <a:xfrm>
              <a:off x="3283793" y="2667300"/>
              <a:ext cx="59734" cy="6051"/>
            </a:xfrm>
            <a:custGeom>
              <a:rect b="b" l="l" r="r" t="t"/>
              <a:pathLst>
                <a:path extrusionOk="0" h="6051" w="59734">
                  <a:moveTo>
                    <a:pt x="62632" y="2095"/>
                  </a:moveTo>
                  <a:cubicBezTo>
                    <a:pt x="30004" y="7880"/>
                    <a:pt x="2898" y="8147"/>
                    <a:pt x="2898" y="8147"/>
                  </a:cubicBezTo>
                </a:path>
              </a:pathLst>
            </a:custGeom>
            <a:noFill/>
            <a:ln cap="rnd" cmpd="sng" w="807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28" name="Google Shape;4328;p45"/>
            <p:cNvSpPr/>
            <p:nvPr/>
          </p:nvSpPr>
          <p:spPr>
            <a:xfrm>
              <a:off x="3198161" y="2622532"/>
              <a:ext cx="376148" cy="406584"/>
            </a:xfrm>
            <a:custGeom>
              <a:rect b="b" l="l" r="r" t="t"/>
              <a:pathLst>
                <a:path extrusionOk="0" h="406584" w="376148">
                  <a:moveTo>
                    <a:pt x="340591" y="22883"/>
                  </a:moveTo>
                  <a:cubicBezTo>
                    <a:pt x="340591" y="22883"/>
                    <a:pt x="269267" y="53393"/>
                    <a:pt x="189264" y="50151"/>
                  </a:cubicBezTo>
                  <a:cubicBezTo>
                    <a:pt x="138614" y="48098"/>
                    <a:pt x="43232" y="2217"/>
                    <a:pt x="43232" y="2217"/>
                  </a:cubicBezTo>
                  <a:cubicBezTo>
                    <a:pt x="43232" y="2217"/>
                    <a:pt x="-5901" y="47544"/>
                    <a:pt x="4366" y="80006"/>
                  </a:cubicBezTo>
                  <a:cubicBezTo>
                    <a:pt x="14628" y="112464"/>
                    <a:pt x="39936" y="137975"/>
                    <a:pt x="39936" y="137975"/>
                  </a:cubicBezTo>
                  <a:cubicBezTo>
                    <a:pt x="39936" y="137975"/>
                    <a:pt x="24278" y="145585"/>
                    <a:pt x="19959" y="168324"/>
                  </a:cubicBezTo>
                  <a:cubicBezTo>
                    <a:pt x="14506" y="197041"/>
                    <a:pt x="44300" y="212100"/>
                    <a:pt x="44300" y="212100"/>
                  </a:cubicBezTo>
                  <a:cubicBezTo>
                    <a:pt x="44300" y="212100"/>
                    <a:pt x="15243" y="241996"/>
                    <a:pt x="25335" y="271628"/>
                  </a:cubicBezTo>
                  <a:cubicBezTo>
                    <a:pt x="40268" y="315489"/>
                    <a:pt x="73973" y="320610"/>
                    <a:pt x="73973" y="320610"/>
                  </a:cubicBezTo>
                  <a:cubicBezTo>
                    <a:pt x="73973" y="320610"/>
                    <a:pt x="79604" y="399889"/>
                    <a:pt x="161692" y="407977"/>
                  </a:cubicBezTo>
                  <a:cubicBezTo>
                    <a:pt x="260142" y="417681"/>
                    <a:pt x="275857" y="338515"/>
                    <a:pt x="275857" y="338515"/>
                  </a:cubicBezTo>
                  <a:cubicBezTo>
                    <a:pt x="275857" y="338515"/>
                    <a:pt x="330989" y="330273"/>
                    <a:pt x="346971" y="288675"/>
                  </a:cubicBezTo>
                  <a:cubicBezTo>
                    <a:pt x="357710" y="260730"/>
                    <a:pt x="339482" y="234746"/>
                    <a:pt x="339482" y="234746"/>
                  </a:cubicBezTo>
                  <a:cubicBezTo>
                    <a:pt x="339482" y="234746"/>
                    <a:pt x="365212" y="214760"/>
                    <a:pt x="370393" y="189362"/>
                  </a:cubicBezTo>
                  <a:cubicBezTo>
                    <a:pt x="375571" y="163964"/>
                    <a:pt x="352347" y="130947"/>
                    <a:pt x="352347" y="130947"/>
                  </a:cubicBezTo>
                  <a:cubicBezTo>
                    <a:pt x="352347" y="130947"/>
                    <a:pt x="381801" y="121924"/>
                    <a:pt x="378902" y="73213"/>
                  </a:cubicBezTo>
                  <a:cubicBezTo>
                    <a:pt x="377141" y="43645"/>
                    <a:pt x="340591" y="22883"/>
                    <a:pt x="340591" y="2288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29" name="Google Shape;4329;p45"/>
            <p:cNvSpPr/>
            <p:nvPr/>
          </p:nvSpPr>
          <p:spPr>
            <a:xfrm>
              <a:off x="3190529" y="2621668"/>
              <a:ext cx="386793" cy="417768"/>
            </a:xfrm>
            <a:custGeom>
              <a:rect b="b" l="l" r="r" t="t"/>
              <a:pathLst>
                <a:path extrusionOk="0" h="417768" w="386793">
                  <a:moveTo>
                    <a:pt x="50667" y="2732"/>
                  </a:moveTo>
                  <a:cubicBezTo>
                    <a:pt x="51428" y="3101"/>
                    <a:pt x="62536" y="8436"/>
                    <a:pt x="66940" y="10391"/>
                  </a:cubicBezTo>
                  <a:cubicBezTo>
                    <a:pt x="79526" y="15982"/>
                    <a:pt x="93128" y="21451"/>
                    <a:pt x="106665" y="26665"/>
                  </a:cubicBezTo>
                  <a:cubicBezTo>
                    <a:pt x="117740" y="30932"/>
                    <a:pt x="128529" y="34866"/>
                    <a:pt x="138734" y="38149"/>
                  </a:cubicBezTo>
                  <a:cubicBezTo>
                    <a:pt x="161468" y="45469"/>
                    <a:pt x="180438" y="50015"/>
                    <a:pt x="194732" y="50593"/>
                  </a:cubicBezTo>
                  <a:cubicBezTo>
                    <a:pt x="230627" y="52051"/>
                    <a:pt x="267444" y="46772"/>
                    <a:pt x="302898" y="37194"/>
                  </a:cubicBezTo>
                  <a:cubicBezTo>
                    <a:pt x="313888" y="34223"/>
                    <a:pt x="324179" y="30798"/>
                    <a:pt x="333048" y="27620"/>
                  </a:cubicBezTo>
                  <a:cubicBezTo>
                    <a:pt x="338343" y="25726"/>
                    <a:pt x="341667" y="24131"/>
                    <a:pt x="343577" y="23313"/>
                  </a:cubicBezTo>
                  <a:cubicBezTo>
                    <a:pt x="345128" y="22653"/>
                    <a:pt x="346901" y="22961"/>
                    <a:pt x="348366" y="23795"/>
                  </a:cubicBezTo>
                  <a:cubicBezTo>
                    <a:pt x="349706" y="24556"/>
                    <a:pt x="352220" y="26102"/>
                    <a:pt x="355066" y="28102"/>
                  </a:cubicBezTo>
                  <a:cubicBezTo>
                    <a:pt x="359782" y="31409"/>
                    <a:pt x="364530" y="34830"/>
                    <a:pt x="368947" y="39109"/>
                  </a:cubicBezTo>
                  <a:cubicBezTo>
                    <a:pt x="381128" y="50905"/>
                    <a:pt x="388677" y="64110"/>
                    <a:pt x="389528" y="78355"/>
                  </a:cubicBezTo>
                  <a:cubicBezTo>
                    <a:pt x="390928" y="101916"/>
                    <a:pt x="385528" y="119035"/>
                    <a:pt x="375169" y="130524"/>
                  </a:cubicBezTo>
                  <a:cubicBezTo>
                    <a:pt x="371372" y="134734"/>
                    <a:pt x="368028" y="135851"/>
                    <a:pt x="364640" y="137701"/>
                  </a:cubicBezTo>
                  <a:cubicBezTo>
                    <a:pt x="364793" y="137952"/>
                    <a:pt x="364956" y="137916"/>
                    <a:pt x="365117" y="138183"/>
                  </a:cubicBezTo>
                  <a:cubicBezTo>
                    <a:pt x="367405" y="141919"/>
                    <a:pt x="369680" y="146230"/>
                    <a:pt x="371817" y="150627"/>
                  </a:cubicBezTo>
                  <a:cubicBezTo>
                    <a:pt x="376598" y="160460"/>
                    <a:pt x="380124" y="170054"/>
                    <a:pt x="381391" y="179340"/>
                  </a:cubicBezTo>
                  <a:cubicBezTo>
                    <a:pt x="382192" y="185230"/>
                    <a:pt x="381966" y="190922"/>
                    <a:pt x="380909" y="196095"/>
                  </a:cubicBezTo>
                  <a:cubicBezTo>
                    <a:pt x="378671" y="207082"/>
                    <a:pt x="372752" y="217627"/>
                    <a:pt x="364640" y="227683"/>
                  </a:cubicBezTo>
                  <a:cubicBezTo>
                    <a:pt x="360988" y="232205"/>
                    <a:pt x="357535" y="236492"/>
                    <a:pt x="353629" y="240127"/>
                  </a:cubicBezTo>
                  <a:cubicBezTo>
                    <a:pt x="352844" y="240859"/>
                    <a:pt x="352382" y="240973"/>
                    <a:pt x="351714" y="241560"/>
                  </a:cubicBezTo>
                  <a:cubicBezTo>
                    <a:pt x="352908" y="243649"/>
                    <a:pt x="353738" y="245155"/>
                    <a:pt x="355066" y="248264"/>
                  </a:cubicBezTo>
                  <a:cubicBezTo>
                    <a:pt x="361604" y="263578"/>
                    <a:pt x="363611" y="280110"/>
                    <a:pt x="357458" y="296125"/>
                  </a:cubicBezTo>
                  <a:cubicBezTo>
                    <a:pt x="351014" y="312900"/>
                    <a:pt x="338331" y="325890"/>
                    <a:pt x="321564" y="335371"/>
                  </a:cubicBezTo>
                  <a:cubicBezTo>
                    <a:pt x="312917" y="340257"/>
                    <a:pt x="303497" y="343723"/>
                    <a:pt x="294283" y="346378"/>
                  </a:cubicBezTo>
                  <a:cubicBezTo>
                    <a:pt x="290450" y="347483"/>
                    <a:pt x="288167" y="347791"/>
                    <a:pt x="285669" y="348293"/>
                  </a:cubicBezTo>
                  <a:cubicBezTo>
                    <a:pt x="285021" y="350734"/>
                    <a:pt x="284309" y="353102"/>
                    <a:pt x="282795" y="356907"/>
                  </a:cubicBezTo>
                  <a:cubicBezTo>
                    <a:pt x="279334" y="365611"/>
                    <a:pt x="274427" y="374626"/>
                    <a:pt x="267958" y="382751"/>
                  </a:cubicBezTo>
                  <a:cubicBezTo>
                    <a:pt x="246722" y="409436"/>
                    <a:pt x="213507" y="423762"/>
                    <a:pt x="166492" y="419127"/>
                  </a:cubicBezTo>
                  <a:cubicBezTo>
                    <a:pt x="130508" y="415581"/>
                    <a:pt x="105592" y="398769"/>
                    <a:pt x="89913" y="373181"/>
                  </a:cubicBezTo>
                  <a:cubicBezTo>
                    <a:pt x="83708" y="363048"/>
                    <a:pt x="79234" y="351928"/>
                    <a:pt x="76514" y="341111"/>
                  </a:cubicBezTo>
                  <a:cubicBezTo>
                    <a:pt x="75203" y="335897"/>
                    <a:pt x="74960" y="332708"/>
                    <a:pt x="74599" y="329627"/>
                  </a:cubicBezTo>
                  <a:cubicBezTo>
                    <a:pt x="66920" y="327773"/>
                    <a:pt x="57731" y="324174"/>
                    <a:pt x="47797" y="314790"/>
                  </a:cubicBezTo>
                  <a:cubicBezTo>
                    <a:pt x="38336" y="305856"/>
                    <a:pt x="30451" y="294011"/>
                    <a:pt x="25301" y="278892"/>
                  </a:cubicBezTo>
                  <a:cubicBezTo>
                    <a:pt x="25152" y="278450"/>
                    <a:pt x="25447" y="278382"/>
                    <a:pt x="25301" y="277936"/>
                  </a:cubicBezTo>
                  <a:cubicBezTo>
                    <a:pt x="20176" y="261788"/>
                    <a:pt x="24334" y="244895"/>
                    <a:pt x="34393" y="228638"/>
                  </a:cubicBezTo>
                  <a:cubicBezTo>
                    <a:pt x="36761" y="224817"/>
                    <a:pt x="39518" y="221716"/>
                    <a:pt x="42052" y="218587"/>
                  </a:cubicBezTo>
                  <a:cubicBezTo>
                    <a:pt x="39239" y="216700"/>
                    <a:pt x="36628" y="215522"/>
                    <a:pt x="33438" y="212365"/>
                  </a:cubicBezTo>
                  <a:cubicBezTo>
                    <a:pt x="22686" y="201730"/>
                    <a:pt x="17108" y="188550"/>
                    <a:pt x="20039" y="173118"/>
                  </a:cubicBezTo>
                  <a:cubicBezTo>
                    <a:pt x="21828" y="163690"/>
                    <a:pt x="25524" y="155497"/>
                    <a:pt x="30568" y="149190"/>
                  </a:cubicBezTo>
                  <a:cubicBezTo>
                    <a:pt x="33187" y="145911"/>
                    <a:pt x="35337" y="144818"/>
                    <a:pt x="37745" y="142968"/>
                  </a:cubicBezTo>
                  <a:cubicBezTo>
                    <a:pt x="36782" y="141883"/>
                    <a:pt x="36073" y="141522"/>
                    <a:pt x="34875" y="140098"/>
                  </a:cubicBezTo>
                  <a:cubicBezTo>
                    <a:pt x="30066" y="134373"/>
                    <a:pt x="25479" y="127933"/>
                    <a:pt x="20994" y="120950"/>
                  </a:cubicBezTo>
                  <a:cubicBezTo>
                    <a:pt x="13958" y="110000"/>
                    <a:pt x="8348" y="98916"/>
                    <a:pt x="4721" y="87448"/>
                  </a:cubicBezTo>
                  <a:cubicBezTo>
                    <a:pt x="2215" y="79530"/>
                    <a:pt x="2373" y="70449"/>
                    <a:pt x="5198" y="61127"/>
                  </a:cubicBezTo>
                  <a:cubicBezTo>
                    <a:pt x="8542" y="50096"/>
                    <a:pt x="14946" y="38817"/>
                    <a:pt x="23864" y="27143"/>
                  </a:cubicBezTo>
                  <a:cubicBezTo>
                    <a:pt x="28398" y="21212"/>
                    <a:pt x="33377" y="15488"/>
                    <a:pt x="38223" y="10391"/>
                  </a:cubicBezTo>
                  <a:cubicBezTo>
                    <a:pt x="41142" y="7323"/>
                    <a:pt x="43583" y="4927"/>
                    <a:pt x="44927" y="3692"/>
                  </a:cubicBezTo>
                  <a:cubicBezTo>
                    <a:pt x="46550" y="2194"/>
                    <a:pt x="48679" y="1777"/>
                    <a:pt x="50667" y="2732"/>
                  </a:cubicBezTo>
                  <a:close/>
                  <a:moveTo>
                    <a:pt x="49711" y="14221"/>
                  </a:moveTo>
                  <a:cubicBezTo>
                    <a:pt x="48582" y="15330"/>
                    <a:pt x="48011" y="16314"/>
                    <a:pt x="46360" y="18051"/>
                  </a:cubicBezTo>
                  <a:cubicBezTo>
                    <a:pt x="41765" y="22880"/>
                    <a:pt x="36761" y="27766"/>
                    <a:pt x="32483" y="33365"/>
                  </a:cubicBezTo>
                  <a:cubicBezTo>
                    <a:pt x="24277" y="44104"/>
                    <a:pt x="18638" y="54881"/>
                    <a:pt x="15727" y="64475"/>
                  </a:cubicBezTo>
                  <a:cubicBezTo>
                    <a:pt x="13489" y="71866"/>
                    <a:pt x="12991" y="78457"/>
                    <a:pt x="14772" y="84100"/>
                  </a:cubicBezTo>
                  <a:cubicBezTo>
                    <a:pt x="18088" y="94576"/>
                    <a:pt x="23055" y="105004"/>
                    <a:pt x="29608" y="115210"/>
                  </a:cubicBezTo>
                  <a:cubicBezTo>
                    <a:pt x="33835" y="121780"/>
                    <a:pt x="38486" y="127524"/>
                    <a:pt x="43012" y="132916"/>
                  </a:cubicBezTo>
                  <a:cubicBezTo>
                    <a:pt x="45708" y="136130"/>
                    <a:pt x="48088" y="138462"/>
                    <a:pt x="49234" y="139616"/>
                  </a:cubicBezTo>
                  <a:cubicBezTo>
                    <a:pt x="51833" y="142239"/>
                    <a:pt x="51120" y="146619"/>
                    <a:pt x="47797" y="148230"/>
                  </a:cubicBezTo>
                  <a:cubicBezTo>
                    <a:pt x="45833" y="149186"/>
                    <a:pt x="42105" y="151635"/>
                    <a:pt x="38705" y="155889"/>
                  </a:cubicBezTo>
                  <a:cubicBezTo>
                    <a:pt x="34733" y="160852"/>
                    <a:pt x="32021" y="167370"/>
                    <a:pt x="30568" y="175033"/>
                  </a:cubicBezTo>
                  <a:cubicBezTo>
                    <a:pt x="28386" y="186509"/>
                    <a:pt x="32681" y="196383"/>
                    <a:pt x="41097" y="204710"/>
                  </a:cubicBezTo>
                  <a:cubicBezTo>
                    <a:pt x="45331" y="208900"/>
                    <a:pt x="49436" y="211498"/>
                    <a:pt x="52104" y="212846"/>
                  </a:cubicBezTo>
                  <a:cubicBezTo>
                    <a:pt x="55346" y="214486"/>
                    <a:pt x="56071" y="218854"/>
                    <a:pt x="53541" y="221461"/>
                  </a:cubicBezTo>
                  <a:cubicBezTo>
                    <a:pt x="52982" y="222032"/>
                    <a:pt x="52047" y="223121"/>
                    <a:pt x="50667" y="224809"/>
                  </a:cubicBezTo>
                  <a:cubicBezTo>
                    <a:pt x="48335" y="227663"/>
                    <a:pt x="45663" y="230865"/>
                    <a:pt x="43490" y="234383"/>
                  </a:cubicBezTo>
                  <a:cubicBezTo>
                    <a:pt x="34920" y="248227"/>
                    <a:pt x="31361" y="262011"/>
                    <a:pt x="35353" y="274584"/>
                  </a:cubicBezTo>
                  <a:cubicBezTo>
                    <a:pt x="35462" y="274925"/>
                    <a:pt x="35717" y="275204"/>
                    <a:pt x="35831" y="275544"/>
                  </a:cubicBezTo>
                  <a:cubicBezTo>
                    <a:pt x="40413" y="289000"/>
                    <a:pt x="46789" y="299399"/>
                    <a:pt x="54974" y="307131"/>
                  </a:cubicBezTo>
                  <a:cubicBezTo>
                    <a:pt x="60565" y="312410"/>
                    <a:pt x="66746" y="316147"/>
                    <a:pt x="72685" y="318620"/>
                  </a:cubicBezTo>
                  <a:cubicBezTo>
                    <a:pt x="76166" y="320069"/>
                    <a:pt x="78538" y="320810"/>
                    <a:pt x="79862" y="321012"/>
                  </a:cubicBezTo>
                  <a:cubicBezTo>
                    <a:pt x="82352" y="321389"/>
                    <a:pt x="84473" y="323283"/>
                    <a:pt x="84651" y="325797"/>
                  </a:cubicBezTo>
                  <a:cubicBezTo>
                    <a:pt x="84825" y="328251"/>
                    <a:pt x="85570" y="332857"/>
                    <a:pt x="87043" y="338719"/>
                  </a:cubicBezTo>
                  <a:cubicBezTo>
                    <a:pt x="89513" y="348540"/>
                    <a:pt x="93415" y="358308"/>
                    <a:pt x="99010" y="367436"/>
                  </a:cubicBezTo>
                  <a:cubicBezTo>
                    <a:pt x="112984" y="390244"/>
                    <a:pt x="134949" y="404918"/>
                    <a:pt x="167451" y="408120"/>
                  </a:cubicBezTo>
                  <a:cubicBezTo>
                    <a:pt x="210803" y="412391"/>
                    <a:pt x="240366" y="399894"/>
                    <a:pt x="259344" y="376051"/>
                  </a:cubicBezTo>
                  <a:cubicBezTo>
                    <a:pt x="265112" y="368805"/>
                    <a:pt x="269655" y="360850"/>
                    <a:pt x="272743" y="353078"/>
                  </a:cubicBezTo>
                  <a:cubicBezTo>
                    <a:pt x="274581" y="348459"/>
                    <a:pt x="275723" y="344921"/>
                    <a:pt x="276095" y="343026"/>
                  </a:cubicBezTo>
                  <a:cubicBezTo>
                    <a:pt x="276536" y="340796"/>
                    <a:pt x="278155" y="339055"/>
                    <a:pt x="280402" y="338719"/>
                  </a:cubicBezTo>
                  <a:cubicBezTo>
                    <a:pt x="282536" y="338399"/>
                    <a:pt x="286349" y="337784"/>
                    <a:pt x="291409" y="336326"/>
                  </a:cubicBezTo>
                  <a:cubicBezTo>
                    <a:pt x="299870" y="333890"/>
                    <a:pt x="308448" y="330234"/>
                    <a:pt x="316297" y="325797"/>
                  </a:cubicBezTo>
                  <a:cubicBezTo>
                    <a:pt x="331052" y="317454"/>
                    <a:pt x="341958" y="306480"/>
                    <a:pt x="347407" y="292295"/>
                  </a:cubicBezTo>
                  <a:cubicBezTo>
                    <a:pt x="352414" y="279268"/>
                    <a:pt x="351030" y="265533"/>
                    <a:pt x="345492" y="252571"/>
                  </a:cubicBezTo>
                  <a:cubicBezTo>
                    <a:pt x="343614" y="248170"/>
                    <a:pt x="341383" y="245126"/>
                    <a:pt x="340229" y="243475"/>
                  </a:cubicBezTo>
                  <a:cubicBezTo>
                    <a:pt x="338578" y="241123"/>
                    <a:pt x="339396" y="238058"/>
                    <a:pt x="341662" y="236297"/>
                  </a:cubicBezTo>
                  <a:cubicBezTo>
                    <a:pt x="342537" y="235617"/>
                    <a:pt x="343861" y="233958"/>
                    <a:pt x="345974" y="231990"/>
                  </a:cubicBezTo>
                  <a:cubicBezTo>
                    <a:pt x="349524" y="228683"/>
                    <a:pt x="353192" y="225080"/>
                    <a:pt x="356503" y="220983"/>
                  </a:cubicBezTo>
                  <a:cubicBezTo>
                    <a:pt x="363624" y="212158"/>
                    <a:pt x="368534" y="202762"/>
                    <a:pt x="370380" y="193699"/>
                  </a:cubicBezTo>
                  <a:cubicBezTo>
                    <a:pt x="371177" y="189796"/>
                    <a:pt x="371028" y="185530"/>
                    <a:pt x="370380" y="180777"/>
                  </a:cubicBezTo>
                  <a:cubicBezTo>
                    <a:pt x="369291" y="172778"/>
                    <a:pt x="366567" y="164301"/>
                    <a:pt x="362243" y="155412"/>
                  </a:cubicBezTo>
                  <a:cubicBezTo>
                    <a:pt x="360268" y="151351"/>
                    <a:pt x="358138" y="147380"/>
                    <a:pt x="356021" y="143923"/>
                  </a:cubicBezTo>
                  <a:cubicBezTo>
                    <a:pt x="354762" y="141867"/>
                    <a:pt x="353677" y="140365"/>
                    <a:pt x="353151" y="139616"/>
                  </a:cubicBezTo>
                  <a:cubicBezTo>
                    <a:pt x="351042" y="136620"/>
                    <a:pt x="352520" y="132556"/>
                    <a:pt x="356021" y="131479"/>
                  </a:cubicBezTo>
                  <a:cubicBezTo>
                    <a:pt x="358503" y="130722"/>
                    <a:pt x="362733" y="128111"/>
                    <a:pt x="367032" y="123346"/>
                  </a:cubicBezTo>
                  <a:cubicBezTo>
                    <a:pt x="375400" y="114064"/>
                    <a:pt x="380233" y="100070"/>
                    <a:pt x="378994" y="79311"/>
                  </a:cubicBezTo>
                  <a:cubicBezTo>
                    <a:pt x="378339" y="68235"/>
                    <a:pt x="371716" y="57346"/>
                    <a:pt x="361288" y="47246"/>
                  </a:cubicBezTo>
                  <a:cubicBezTo>
                    <a:pt x="357308" y="43392"/>
                    <a:pt x="353123" y="39716"/>
                    <a:pt x="348844" y="36717"/>
                  </a:cubicBezTo>
                  <a:cubicBezTo>
                    <a:pt x="347111" y="35502"/>
                    <a:pt x="346103" y="34996"/>
                    <a:pt x="345014" y="34324"/>
                  </a:cubicBezTo>
                  <a:cubicBezTo>
                    <a:pt x="342768" y="35231"/>
                    <a:pt x="340549" y="36186"/>
                    <a:pt x="336400" y="37672"/>
                  </a:cubicBezTo>
                  <a:cubicBezTo>
                    <a:pt x="327267" y="40943"/>
                    <a:pt x="317046" y="44197"/>
                    <a:pt x="305768" y="47246"/>
                  </a:cubicBezTo>
                  <a:cubicBezTo>
                    <a:pt x="269335" y="57091"/>
                    <a:pt x="231359" y="62628"/>
                    <a:pt x="194250" y="61127"/>
                  </a:cubicBezTo>
                  <a:cubicBezTo>
                    <a:pt x="178786" y="60499"/>
                    <a:pt x="158966" y="55791"/>
                    <a:pt x="135382" y="48201"/>
                  </a:cubicBezTo>
                  <a:cubicBezTo>
                    <a:pt x="124970" y="44853"/>
                    <a:pt x="114093" y="41052"/>
                    <a:pt x="102835" y="36717"/>
                  </a:cubicBezTo>
                  <a:cubicBezTo>
                    <a:pt x="89116" y="31430"/>
                    <a:pt x="75373" y="26102"/>
                    <a:pt x="62633" y="20443"/>
                  </a:cubicBezTo>
                  <a:cubicBezTo>
                    <a:pt x="59075" y="18864"/>
                    <a:pt x="53165" y="15820"/>
                    <a:pt x="49711" y="1422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30" name="Google Shape;4330;p45"/>
            <p:cNvSpPr/>
            <p:nvPr/>
          </p:nvSpPr>
          <p:spPr>
            <a:xfrm>
              <a:off x="3221043" y="2649351"/>
              <a:ext cx="329708" cy="305718"/>
            </a:xfrm>
            <a:custGeom>
              <a:rect b="b" l="l" r="r" t="t"/>
              <a:pathLst>
                <a:path extrusionOk="0" h="305718" w="329708">
                  <a:moveTo>
                    <a:pt x="293841" y="28171"/>
                  </a:moveTo>
                  <a:cubicBezTo>
                    <a:pt x="293841" y="28171"/>
                    <a:pt x="223290" y="53614"/>
                    <a:pt x="168737" y="47513"/>
                  </a:cubicBezTo>
                  <a:cubicBezTo>
                    <a:pt x="123075" y="42404"/>
                    <a:pt x="17564" y="2198"/>
                    <a:pt x="17564" y="2198"/>
                  </a:cubicBezTo>
                  <a:cubicBezTo>
                    <a:pt x="17564" y="2198"/>
                    <a:pt x="-1498" y="29264"/>
                    <a:pt x="3926" y="56727"/>
                  </a:cubicBezTo>
                  <a:cubicBezTo>
                    <a:pt x="9350" y="84189"/>
                    <a:pt x="46229" y="113364"/>
                    <a:pt x="46229" y="113364"/>
                  </a:cubicBezTo>
                  <a:cubicBezTo>
                    <a:pt x="46229" y="113364"/>
                    <a:pt x="27551" y="122112"/>
                    <a:pt x="22191" y="144729"/>
                  </a:cubicBezTo>
                  <a:cubicBezTo>
                    <a:pt x="16831" y="167346"/>
                    <a:pt x="43185" y="191797"/>
                    <a:pt x="43185" y="191797"/>
                  </a:cubicBezTo>
                  <a:cubicBezTo>
                    <a:pt x="43185" y="191797"/>
                    <a:pt x="4047" y="252219"/>
                    <a:pt x="71206" y="280406"/>
                  </a:cubicBezTo>
                  <a:cubicBezTo>
                    <a:pt x="172956" y="323110"/>
                    <a:pt x="243393" y="311273"/>
                    <a:pt x="287623" y="277742"/>
                  </a:cubicBezTo>
                  <a:cubicBezTo>
                    <a:pt x="327226" y="247717"/>
                    <a:pt x="295557" y="211794"/>
                    <a:pt x="295557" y="211794"/>
                  </a:cubicBezTo>
                  <a:cubicBezTo>
                    <a:pt x="295557" y="211794"/>
                    <a:pt x="327303" y="169645"/>
                    <a:pt x="324416" y="144559"/>
                  </a:cubicBezTo>
                  <a:cubicBezTo>
                    <a:pt x="321979" y="123363"/>
                    <a:pt x="300091" y="114506"/>
                    <a:pt x="300091" y="114506"/>
                  </a:cubicBezTo>
                  <a:cubicBezTo>
                    <a:pt x="300091" y="114506"/>
                    <a:pt x="334699" y="81489"/>
                    <a:pt x="332569" y="50970"/>
                  </a:cubicBezTo>
                  <a:cubicBezTo>
                    <a:pt x="330493" y="21221"/>
                    <a:pt x="293841" y="28171"/>
                    <a:pt x="293841" y="28171"/>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4331" name="Google Shape;4331;p45"/>
            <p:cNvGrpSpPr/>
            <p:nvPr/>
          </p:nvGrpSpPr>
          <p:grpSpPr>
            <a:xfrm>
              <a:off x="3237582" y="1997211"/>
              <a:ext cx="309217" cy="664158"/>
              <a:chOff x="3237582" y="1997211"/>
              <a:chExt cx="309217" cy="664158"/>
            </a:xfrm>
          </p:grpSpPr>
          <p:sp>
            <p:nvSpPr>
              <p:cNvPr id="4332" name="Google Shape;4332;p45"/>
              <p:cNvSpPr/>
              <p:nvPr/>
            </p:nvSpPr>
            <p:spPr>
              <a:xfrm>
                <a:off x="3237582" y="2435300"/>
                <a:ext cx="226396" cy="226069"/>
              </a:xfrm>
              <a:custGeom>
                <a:rect b="b" l="l" r="r" t="t"/>
                <a:pathLst>
                  <a:path extrusionOk="0" h="226069" w="226396">
                    <a:moveTo>
                      <a:pt x="116361" y="2018"/>
                    </a:moveTo>
                    <a:cubicBezTo>
                      <a:pt x="121433" y="1873"/>
                      <a:pt x="125785" y="6042"/>
                      <a:pt x="125935" y="11114"/>
                    </a:cubicBezTo>
                    <a:cubicBezTo>
                      <a:pt x="126081" y="16187"/>
                      <a:pt x="121911" y="20538"/>
                      <a:pt x="116839" y="20684"/>
                    </a:cubicBezTo>
                    <a:cubicBezTo>
                      <a:pt x="114560" y="20753"/>
                      <a:pt x="114802" y="20619"/>
                      <a:pt x="112532" y="20684"/>
                    </a:cubicBezTo>
                    <a:cubicBezTo>
                      <a:pt x="47988" y="22562"/>
                      <a:pt x="21072" y="26550"/>
                      <a:pt x="21117" y="32173"/>
                    </a:cubicBezTo>
                    <a:cubicBezTo>
                      <a:pt x="21165" y="37978"/>
                      <a:pt x="37532" y="46151"/>
                      <a:pt x="72807" y="56105"/>
                    </a:cubicBezTo>
                    <a:cubicBezTo>
                      <a:pt x="79661" y="58036"/>
                      <a:pt x="110511" y="66226"/>
                      <a:pt x="118754" y="68549"/>
                    </a:cubicBezTo>
                    <a:cubicBezTo>
                      <a:pt x="194324" y="89838"/>
                      <a:pt x="230065" y="110804"/>
                      <a:pt x="229312" y="149912"/>
                    </a:cubicBezTo>
                    <a:cubicBezTo>
                      <a:pt x="228502" y="192037"/>
                      <a:pt x="211209" y="210136"/>
                      <a:pt x="166615" y="227446"/>
                    </a:cubicBezTo>
                    <a:cubicBezTo>
                      <a:pt x="161886" y="229284"/>
                      <a:pt x="156486" y="226912"/>
                      <a:pt x="154652" y="222184"/>
                    </a:cubicBezTo>
                    <a:cubicBezTo>
                      <a:pt x="152814" y="217451"/>
                      <a:pt x="155183" y="212055"/>
                      <a:pt x="159915" y="210217"/>
                    </a:cubicBezTo>
                    <a:cubicBezTo>
                      <a:pt x="198299" y="195316"/>
                      <a:pt x="210484" y="182706"/>
                      <a:pt x="211128" y="149435"/>
                    </a:cubicBezTo>
                    <a:cubicBezTo>
                      <a:pt x="211634" y="123001"/>
                      <a:pt x="180443" y="105116"/>
                      <a:pt x="113491" y="86256"/>
                    </a:cubicBezTo>
                    <a:cubicBezTo>
                      <a:pt x="105395" y="83977"/>
                      <a:pt x="74540" y="75787"/>
                      <a:pt x="67545" y="73812"/>
                    </a:cubicBezTo>
                    <a:cubicBezTo>
                      <a:pt x="21841" y="60919"/>
                      <a:pt x="3090" y="51134"/>
                      <a:pt x="2928" y="32173"/>
                    </a:cubicBezTo>
                    <a:cubicBezTo>
                      <a:pt x="2730" y="7941"/>
                      <a:pt x="24550" y="4564"/>
                      <a:pt x="112054" y="2018"/>
                    </a:cubicBezTo>
                    <a:cubicBezTo>
                      <a:pt x="114325" y="1953"/>
                      <a:pt x="114082" y="2087"/>
                      <a:pt x="116361" y="201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33" name="Google Shape;4333;p45"/>
              <p:cNvSpPr/>
              <p:nvPr/>
            </p:nvSpPr>
            <p:spPr>
              <a:xfrm>
                <a:off x="3252143" y="2263964"/>
                <a:ext cx="251080" cy="187169"/>
              </a:xfrm>
              <a:custGeom>
                <a:rect b="b" l="l" r="r" t="t"/>
                <a:pathLst>
                  <a:path extrusionOk="0" h="187169" w="251080">
                    <a:moveTo>
                      <a:pt x="106605" y="1863"/>
                    </a:moveTo>
                    <a:cubicBezTo>
                      <a:pt x="111674" y="1600"/>
                      <a:pt x="115916" y="5410"/>
                      <a:pt x="116179" y="10478"/>
                    </a:cubicBezTo>
                    <a:cubicBezTo>
                      <a:pt x="116442" y="15546"/>
                      <a:pt x="112629" y="20266"/>
                      <a:pt x="107565" y="20529"/>
                    </a:cubicBezTo>
                    <a:cubicBezTo>
                      <a:pt x="49895" y="23525"/>
                      <a:pt x="22226" y="28541"/>
                      <a:pt x="21413" y="34888"/>
                    </a:cubicBezTo>
                    <a:cubicBezTo>
                      <a:pt x="20142" y="44847"/>
                      <a:pt x="46511" y="55691"/>
                      <a:pt x="109480" y="70305"/>
                    </a:cubicBezTo>
                    <a:cubicBezTo>
                      <a:pt x="113172" y="71163"/>
                      <a:pt x="127154" y="74305"/>
                      <a:pt x="130538" y="75090"/>
                    </a:cubicBezTo>
                    <a:cubicBezTo>
                      <a:pt x="220556" y="95958"/>
                      <a:pt x="254702" y="110325"/>
                      <a:pt x="254018" y="142576"/>
                    </a:cubicBezTo>
                    <a:cubicBezTo>
                      <a:pt x="253362" y="173625"/>
                      <a:pt x="221617" y="184738"/>
                      <a:pt x="156381" y="189000"/>
                    </a:cubicBezTo>
                    <a:cubicBezTo>
                      <a:pt x="151317" y="189332"/>
                      <a:pt x="147144" y="185450"/>
                      <a:pt x="146811" y="180386"/>
                    </a:cubicBezTo>
                    <a:cubicBezTo>
                      <a:pt x="146480" y="175322"/>
                      <a:pt x="149884" y="171144"/>
                      <a:pt x="154948" y="170812"/>
                    </a:cubicBezTo>
                    <a:cubicBezTo>
                      <a:pt x="209926" y="167221"/>
                      <a:pt x="235490" y="158198"/>
                      <a:pt x="235834" y="142095"/>
                    </a:cubicBezTo>
                    <a:cubicBezTo>
                      <a:pt x="236206" y="124469"/>
                      <a:pt x="203793" y="110669"/>
                      <a:pt x="126708" y="92801"/>
                    </a:cubicBezTo>
                    <a:cubicBezTo>
                      <a:pt x="123344" y="92019"/>
                      <a:pt x="108884" y="88874"/>
                      <a:pt x="105172" y="88012"/>
                    </a:cubicBezTo>
                    <a:cubicBezTo>
                      <a:pt x="26513" y="69763"/>
                      <a:pt x="-144" y="58849"/>
                      <a:pt x="3228" y="32496"/>
                    </a:cubicBezTo>
                    <a:cubicBezTo>
                      <a:pt x="6013" y="10684"/>
                      <a:pt x="31942" y="5742"/>
                      <a:pt x="106605" y="186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34" name="Google Shape;4334;p45"/>
              <p:cNvSpPr/>
              <p:nvPr/>
            </p:nvSpPr>
            <p:spPr>
              <a:xfrm>
                <a:off x="3274411" y="2089732"/>
                <a:ext cx="247982" cy="190059"/>
              </a:xfrm>
              <a:custGeom>
                <a:rect b="b" l="l" r="r" t="t"/>
                <a:pathLst>
                  <a:path extrusionOk="0" h="190059" w="247982">
                    <a:moveTo>
                      <a:pt x="89142" y="1745"/>
                    </a:moveTo>
                    <a:cubicBezTo>
                      <a:pt x="94199" y="1332"/>
                      <a:pt x="98299" y="5303"/>
                      <a:pt x="98712" y="10359"/>
                    </a:cubicBezTo>
                    <a:cubicBezTo>
                      <a:pt x="99129" y="15420"/>
                      <a:pt x="95632" y="19516"/>
                      <a:pt x="90576" y="19933"/>
                    </a:cubicBezTo>
                    <a:cubicBezTo>
                      <a:pt x="43824" y="23763"/>
                      <a:pt x="21709" y="31912"/>
                      <a:pt x="21179" y="44821"/>
                    </a:cubicBezTo>
                    <a:cubicBezTo>
                      <a:pt x="20851" y="52812"/>
                      <a:pt x="47050" y="62649"/>
                      <a:pt x="105416" y="75931"/>
                    </a:cubicBezTo>
                    <a:cubicBezTo>
                      <a:pt x="109836" y="76935"/>
                      <a:pt x="125653" y="80942"/>
                      <a:pt x="128867" y="81671"/>
                    </a:cubicBezTo>
                    <a:cubicBezTo>
                      <a:pt x="218468" y="102001"/>
                      <a:pt x="252149" y="115506"/>
                      <a:pt x="250914" y="146287"/>
                    </a:cubicBezTo>
                    <a:cubicBezTo>
                      <a:pt x="249679" y="176891"/>
                      <a:pt x="215055" y="186914"/>
                      <a:pt x="138918" y="191756"/>
                    </a:cubicBezTo>
                    <a:cubicBezTo>
                      <a:pt x="133850" y="192076"/>
                      <a:pt x="129187" y="188206"/>
                      <a:pt x="128867" y="183137"/>
                    </a:cubicBezTo>
                    <a:cubicBezTo>
                      <a:pt x="128543" y="178073"/>
                      <a:pt x="132413" y="173888"/>
                      <a:pt x="137481" y="173568"/>
                    </a:cubicBezTo>
                    <a:cubicBezTo>
                      <a:pt x="201672" y="169487"/>
                      <a:pt x="232118" y="160436"/>
                      <a:pt x="232726" y="145328"/>
                    </a:cubicBezTo>
                    <a:cubicBezTo>
                      <a:pt x="233357" y="129658"/>
                      <a:pt x="200713" y="116550"/>
                      <a:pt x="125037" y="99382"/>
                    </a:cubicBezTo>
                    <a:cubicBezTo>
                      <a:pt x="121843" y="98657"/>
                      <a:pt x="105558" y="95131"/>
                      <a:pt x="101105" y="94115"/>
                    </a:cubicBezTo>
                    <a:cubicBezTo>
                      <a:pt x="27178" y="77295"/>
                      <a:pt x="2039" y="67240"/>
                      <a:pt x="2990" y="43862"/>
                    </a:cubicBezTo>
                    <a:cubicBezTo>
                      <a:pt x="4112" y="16508"/>
                      <a:pt x="32404" y="6392"/>
                      <a:pt x="89142" y="174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35" name="Google Shape;4335;p45"/>
              <p:cNvSpPr/>
              <p:nvPr/>
            </p:nvSpPr>
            <p:spPr>
              <a:xfrm>
                <a:off x="3296441" y="1997211"/>
                <a:ext cx="250358" cy="107876"/>
              </a:xfrm>
              <a:custGeom>
                <a:rect b="b" l="l" r="r" t="t"/>
                <a:pathLst>
                  <a:path extrusionOk="0" h="107876" w="250358">
                    <a:moveTo>
                      <a:pt x="25970" y="2270"/>
                    </a:moveTo>
                    <a:cubicBezTo>
                      <a:pt x="59063" y="1221"/>
                      <a:pt x="94954" y="1237"/>
                      <a:pt x="128869" y="3703"/>
                    </a:cubicBezTo>
                    <a:cubicBezTo>
                      <a:pt x="208144" y="9467"/>
                      <a:pt x="254750" y="24830"/>
                      <a:pt x="253309" y="59223"/>
                    </a:cubicBezTo>
                    <a:cubicBezTo>
                      <a:pt x="251794" y="95312"/>
                      <a:pt x="215900" y="104776"/>
                      <a:pt x="123129" y="109476"/>
                    </a:cubicBezTo>
                    <a:cubicBezTo>
                      <a:pt x="118061" y="109735"/>
                      <a:pt x="113810" y="105452"/>
                      <a:pt x="113555" y="100384"/>
                    </a:cubicBezTo>
                    <a:cubicBezTo>
                      <a:pt x="113300" y="95316"/>
                      <a:pt x="117101" y="91069"/>
                      <a:pt x="122169" y="90810"/>
                    </a:cubicBezTo>
                    <a:cubicBezTo>
                      <a:pt x="201711" y="86783"/>
                      <a:pt x="234282" y="78816"/>
                      <a:pt x="235124" y="58745"/>
                    </a:cubicBezTo>
                    <a:cubicBezTo>
                      <a:pt x="235881" y="40618"/>
                      <a:pt x="194987" y="27283"/>
                      <a:pt x="127436" y="22369"/>
                    </a:cubicBezTo>
                    <a:cubicBezTo>
                      <a:pt x="94253" y="19956"/>
                      <a:pt x="58954" y="19430"/>
                      <a:pt x="26447" y="20454"/>
                    </a:cubicBezTo>
                    <a:cubicBezTo>
                      <a:pt x="19934" y="20660"/>
                      <a:pt x="15084" y="20798"/>
                      <a:pt x="12566" y="20936"/>
                    </a:cubicBezTo>
                    <a:cubicBezTo>
                      <a:pt x="7502" y="21207"/>
                      <a:pt x="3272" y="17385"/>
                      <a:pt x="2997" y="12321"/>
                    </a:cubicBezTo>
                    <a:cubicBezTo>
                      <a:pt x="2721" y="7253"/>
                      <a:pt x="6547" y="3019"/>
                      <a:pt x="11611" y="2747"/>
                    </a:cubicBezTo>
                    <a:cubicBezTo>
                      <a:pt x="14254" y="2606"/>
                      <a:pt x="19315" y="2480"/>
                      <a:pt x="25970" y="22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4336" name="Google Shape;4336;p45"/>
            <p:cNvSpPr/>
            <p:nvPr/>
          </p:nvSpPr>
          <p:spPr>
            <a:xfrm>
              <a:off x="3544965" y="2122142"/>
              <a:ext cx="231226" cy="342262"/>
            </a:xfrm>
            <a:custGeom>
              <a:rect b="b" l="l" r="r" t="t"/>
              <a:pathLst>
                <a:path extrusionOk="0" h="342262" w="231226">
                  <a:moveTo>
                    <a:pt x="227048" y="1968"/>
                  </a:moveTo>
                  <a:cubicBezTo>
                    <a:pt x="232035" y="2911"/>
                    <a:pt x="235172" y="7987"/>
                    <a:pt x="234229" y="12974"/>
                  </a:cubicBezTo>
                  <a:cubicBezTo>
                    <a:pt x="233780" y="15338"/>
                    <a:pt x="232784" y="19423"/>
                    <a:pt x="231355" y="25418"/>
                  </a:cubicBezTo>
                  <a:cubicBezTo>
                    <a:pt x="228999" y="35348"/>
                    <a:pt x="226323" y="46550"/>
                    <a:pt x="222740" y="58443"/>
                  </a:cubicBezTo>
                  <a:cubicBezTo>
                    <a:pt x="212507" y="92427"/>
                    <a:pt x="199225" y="126200"/>
                    <a:pt x="182538" y="157995"/>
                  </a:cubicBezTo>
                  <a:cubicBezTo>
                    <a:pt x="175944" y="170560"/>
                    <a:pt x="168941" y="182546"/>
                    <a:pt x="161480" y="193889"/>
                  </a:cubicBezTo>
                  <a:cubicBezTo>
                    <a:pt x="147150" y="215672"/>
                    <a:pt x="129310" y="237471"/>
                    <a:pt x="109312" y="258979"/>
                  </a:cubicBezTo>
                  <a:cubicBezTo>
                    <a:pt x="89257" y="280544"/>
                    <a:pt x="68069" y="300586"/>
                    <a:pt x="46610" y="318807"/>
                  </a:cubicBezTo>
                  <a:cubicBezTo>
                    <a:pt x="39097" y="325190"/>
                    <a:pt x="31831" y="331117"/>
                    <a:pt x="25552" y="336039"/>
                  </a:cubicBezTo>
                  <a:cubicBezTo>
                    <a:pt x="21767" y="339007"/>
                    <a:pt x="19383" y="341164"/>
                    <a:pt x="17897" y="342261"/>
                  </a:cubicBezTo>
                  <a:cubicBezTo>
                    <a:pt x="13808" y="345269"/>
                    <a:pt x="7983" y="344431"/>
                    <a:pt x="4971" y="340347"/>
                  </a:cubicBezTo>
                  <a:cubicBezTo>
                    <a:pt x="1964" y="336258"/>
                    <a:pt x="2801" y="330433"/>
                    <a:pt x="6886" y="327421"/>
                  </a:cubicBezTo>
                  <a:cubicBezTo>
                    <a:pt x="8226" y="326437"/>
                    <a:pt x="10914" y="324531"/>
                    <a:pt x="14545" y="321681"/>
                  </a:cubicBezTo>
                  <a:cubicBezTo>
                    <a:pt x="20638" y="316900"/>
                    <a:pt x="27321" y="311152"/>
                    <a:pt x="34648" y="304929"/>
                  </a:cubicBezTo>
                  <a:cubicBezTo>
                    <a:pt x="55589" y="287142"/>
                    <a:pt x="76388" y="267529"/>
                    <a:pt x="95908" y="246535"/>
                  </a:cubicBezTo>
                  <a:cubicBezTo>
                    <a:pt x="115254" y="225732"/>
                    <a:pt x="132443" y="204694"/>
                    <a:pt x="146162" y="183838"/>
                  </a:cubicBezTo>
                  <a:cubicBezTo>
                    <a:pt x="153287" y="173017"/>
                    <a:pt x="159946" y="161423"/>
                    <a:pt x="166265" y="149380"/>
                  </a:cubicBezTo>
                  <a:cubicBezTo>
                    <a:pt x="182356" y="118716"/>
                    <a:pt x="195112" y="86116"/>
                    <a:pt x="205034" y="53176"/>
                  </a:cubicBezTo>
                  <a:cubicBezTo>
                    <a:pt x="208507" y="41647"/>
                    <a:pt x="211373" y="30697"/>
                    <a:pt x="213648" y="21111"/>
                  </a:cubicBezTo>
                  <a:cubicBezTo>
                    <a:pt x="215004" y="15395"/>
                    <a:pt x="215644" y="11242"/>
                    <a:pt x="216041" y="9145"/>
                  </a:cubicBezTo>
                  <a:cubicBezTo>
                    <a:pt x="216984" y="4157"/>
                    <a:pt x="222060" y="1024"/>
                    <a:pt x="227048" y="196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4337" name="Google Shape;4337;p45"/>
            <p:cNvGrpSpPr/>
            <p:nvPr/>
          </p:nvGrpSpPr>
          <p:grpSpPr>
            <a:xfrm>
              <a:off x="3035610" y="1766743"/>
              <a:ext cx="206238" cy="627872"/>
              <a:chOff x="3035610" y="1766743"/>
              <a:chExt cx="206238" cy="627872"/>
            </a:xfrm>
          </p:grpSpPr>
          <p:sp>
            <p:nvSpPr>
              <p:cNvPr id="4338" name="Google Shape;4338;p45"/>
              <p:cNvSpPr/>
              <p:nvPr/>
            </p:nvSpPr>
            <p:spPr>
              <a:xfrm>
                <a:off x="3035610" y="1802287"/>
                <a:ext cx="157575" cy="300874"/>
              </a:xfrm>
              <a:custGeom>
                <a:rect b="b" l="l" r="r" t="t"/>
                <a:pathLst>
                  <a:path extrusionOk="0" h="300874" w="157575">
                    <a:moveTo>
                      <a:pt x="145370" y="3757"/>
                    </a:moveTo>
                    <a:cubicBezTo>
                      <a:pt x="149281" y="519"/>
                      <a:pt x="155053" y="802"/>
                      <a:pt x="158292" y="4713"/>
                    </a:cubicBezTo>
                    <a:cubicBezTo>
                      <a:pt x="161530" y="8623"/>
                      <a:pt x="160765" y="14400"/>
                      <a:pt x="156855" y="17634"/>
                    </a:cubicBezTo>
                    <a:cubicBezTo>
                      <a:pt x="86972" y="75490"/>
                      <a:pt x="37285" y="144430"/>
                      <a:pt x="26675" y="220567"/>
                    </a:cubicBezTo>
                    <a:cubicBezTo>
                      <a:pt x="23173" y="245669"/>
                      <a:pt x="21109" y="270059"/>
                      <a:pt x="20931" y="293316"/>
                    </a:cubicBezTo>
                    <a:cubicBezTo>
                      <a:pt x="20890" y="298392"/>
                      <a:pt x="16911" y="302448"/>
                      <a:pt x="11834" y="302408"/>
                    </a:cubicBezTo>
                    <a:cubicBezTo>
                      <a:pt x="6762" y="302371"/>
                      <a:pt x="2702" y="298392"/>
                      <a:pt x="2743" y="293316"/>
                    </a:cubicBezTo>
                    <a:cubicBezTo>
                      <a:pt x="2929" y="269250"/>
                      <a:pt x="4880" y="244066"/>
                      <a:pt x="8487" y="218174"/>
                    </a:cubicBezTo>
                    <a:cubicBezTo>
                      <a:pt x="19870" y="136540"/>
                      <a:pt x="72289" y="64261"/>
                      <a:pt x="145370" y="375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39" name="Google Shape;4339;p45"/>
              <p:cNvSpPr/>
              <p:nvPr/>
            </p:nvSpPr>
            <p:spPr>
              <a:xfrm>
                <a:off x="3197490" y="1766743"/>
                <a:ext cx="44358" cy="36221"/>
              </a:xfrm>
              <a:custGeom>
                <a:rect b="b" l="l" r="r" t="t"/>
                <a:pathLst>
                  <a:path extrusionOk="0" h="36221" w="44358">
                    <a:moveTo>
                      <a:pt x="33348" y="2794"/>
                    </a:moveTo>
                    <a:cubicBezTo>
                      <a:pt x="37692" y="175"/>
                      <a:pt x="43169" y="1320"/>
                      <a:pt x="45792" y="5664"/>
                    </a:cubicBezTo>
                    <a:cubicBezTo>
                      <a:pt x="48411" y="10012"/>
                      <a:pt x="47265" y="15967"/>
                      <a:pt x="42918" y="18590"/>
                    </a:cubicBezTo>
                    <a:cubicBezTo>
                      <a:pt x="41740" y="19298"/>
                      <a:pt x="39036" y="20715"/>
                      <a:pt x="35740" y="22897"/>
                    </a:cubicBezTo>
                    <a:cubicBezTo>
                      <a:pt x="30194" y="26569"/>
                      <a:pt x="24308" y="30823"/>
                      <a:pt x="17552" y="35819"/>
                    </a:cubicBezTo>
                    <a:cubicBezTo>
                      <a:pt x="13472" y="38839"/>
                      <a:pt x="7650" y="37984"/>
                      <a:pt x="4630" y="33904"/>
                    </a:cubicBezTo>
                    <a:cubicBezTo>
                      <a:pt x="1611" y="29823"/>
                      <a:pt x="2465" y="23998"/>
                      <a:pt x="6545" y="20982"/>
                    </a:cubicBezTo>
                    <a:cubicBezTo>
                      <a:pt x="13561" y="15792"/>
                      <a:pt x="19880" y="11425"/>
                      <a:pt x="25689" y="7579"/>
                    </a:cubicBezTo>
                    <a:cubicBezTo>
                      <a:pt x="29207" y="5251"/>
                      <a:pt x="31951" y="3636"/>
                      <a:pt x="33348" y="279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40" name="Google Shape;4340;p45"/>
              <p:cNvSpPr/>
              <p:nvPr/>
            </p:nvSpPr>
            <p:spPr>
              <a:xfrm>
                <a:off x="3036050" y="2125142"/>
                <a:ext cx="147906" cy="269473"/>
              </a:xfrm>
              <a:custGeom>
                <a:rect b="b" l="l" r="r" t="t"/>
                <a:pathLst>
                  <a:path extrusionOk="0" h="269473" w="147906">
                    <a:moveTo>
                      <a:pt x="10913" y="1811"/>
                    </a:moveTo>
                    <a:cubicBezTo>
                      <a:pt x="15969" y="1370"/>
                      <a:pt x="20523" y="4892"/>
                      <a:pt x="20964" y="9948"/>
                    </a:cubicBezTo>
                    <a:cubicBezTo>
                      <a:pt x="27267" y="81976"/>
                      <a:pt x="49645" y="141573"/>
                      <a:pt x="83184" y="189426"/>
                    </a:cubicBezTo>
                    <a:cubicBezTo>
                      <a:pt x="97150" y="209351"/>
                      <a:pt x="112314" y="225908"/>
                      <a:pt x="127216" y="239202"/>
                    </a:cubicBezTo>
                    <a:cubicBezTo>
                      <a:pt x="132397" y="243825"/>
                      <a:pt x="137299" y="247529"/>
                      <a:pt x="141574" y="250690"/>
                    </a:cubicBezTo>
                    <a:cubicBezTo>
                      <a:pt x="144076" y="252540"/>
                      <a:pt x="145529" y="254002"/>
                      <a:pt x="146363" y="254520"/>
                    </a:cubicBezTo>
                    <a:cubicBezTo>
                      <a:pt x="150666" y="257208"/>
                      <a:pt x="151921" y="262657"/>
                      <a:pt x="149233" y="266964"/>
                    </a:cubicBezTo>
                    <a:cubicBezTo>
                      <a:pt x="146541" y="271267"/>
                      <a:pt x="141097" y="272526"/>
                      <a:pt x="136789" y="269834"/>
                    </a:cubicBezTo>
                    <a:cubicBezTo>
                      <a:pt x="132251" y="267000"/>
                      <a:pt x="124426" y="261697"/>
                      <a:pt x="114772" y="253083"/>
                    </a:cubicBezTo>
                    <a:cubicBezTo>
                      <a:pt x="98846" y="238874"/>
                      <a:pt x="83156" y="221086"/>
                      <a:pt x="68348" y="199959"/>
                    </a:cubicBezTo>
                    <a:cubicBezTo>
                      <a:pt x="32999" y="149519"/>
                      <a:pt x="9374" y="87191"/>
                      <a:pt x="2776" y="11863"/>
                    </a:cubicBezTo>
                    <a:cubicBezTo>
                      <a:pt x="2335" y="6807"/>
                      <a:pt x="5861" y="2253"/>
                      <a:pt x="10913" y="181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4341" name="Google Shape;4341;p45"/>
            <p:cNvSpPr/>
            <p:nvPr/>
          </p:nvSpPr>
          <p:spPr>
            <a:xfrm>
              <a:off x="3223750" y="2743749"/>
              <a:ext cx="326116" cy="40708"/>
            </a:xfrm>
            <a:custGeom>
              <a:rect b="b" l="l" r="r" t="t"/>
              <a:pathLst>
                <a:path extrusionOk="0" h="40708" w="326116">
                  <a:moveTo>
                    <a:pt x="317180" y="2574"/>
                  </a:moveTo>
                  <a:cubicBezTo>
                    <a:pt x="322025" y="1056"/>
                    <a:pt x="327150" y="3950"/>
                    <a:pt x="328668" y="8796"/>
                  </a:cubicBezTo>
                  <a:cubicBezTo>
                    <a:pt x="330182" y="13637"/>
                    <a:pt x="327288" y="18766"/>
                    <a:pt x="322446" y="20280"/>
                  </a:cubicBezTo>
                  <a:cubicBezTo>
                    <a:pt x="320135" y="21005"/>
                    <a:pt x="316341" y="22053"/>
                    <a:pt x="310480" y="23632"/>
                  </a:cubicBezTo>
                  <a:cubicBezTo>
                    <a:pt x="300756" y="26251"/>
                    <a:pt x="289988" y="28846"/>
                    <a:pt x="278411" y="31287"/>
                  </a:cubicBezTo>
                  <a:cubicBezTo>
                    <a:pt x="247823" y="37740"/>
                    <a:pt x="217033" y="42193"/>
                    <a:pt x="188433" y="42776"/>
                  </a:cubicBezTo>
                  <a:cubicBezTo>
                    <a:pt x="182936" y="42885"/>
                    <a:pt x="177430" y="42934"/>
                    <a:pt x="172159" y="42776"/>
                  </a:cubicBezTo>
                  <a:cubicBezTo>
                    <a:pt x="137912" y="41735"/>
                    <a:pt x="102487" y="37874"/>
                    <a:pt x="66868" y="32247"/>
                  </a:cubicBezTo>
                  <a:cubicBezTo>
                    <a:pt x="52047" y="29907"/>
                    <a:pt x="38089" y="27097"/>
                    <a:pt x="25706" y="24587"/>
                  </a:cubicBezTo>
                  <a:cubicBezTo>
                    <a:pt x="21363" y="23709"/>
                    <a:pt x="10655" y="21414"/>
                    <a:pt x="9910" y="21240"/>
                  </a:cubicBezTo>
                  <a:cubicBezTo>
                    <a:pt x="4972" y="20074"/>
                    <a:pt x="2045" y="15168"/>
                    <a:pt x="3211" y="10229"/>
                  </a:cubicBezTo>
                  <a:cubicBezTo>
                    <a:pt x="4377" y="5290"/>
                    <a:pt x="9279" y="2363"/>
                    <a:pt x="14218" y="3529"/>
                  </a:cubicBezTo>
                  <a:cubicBezTo>
                    <a:pt x="16934" y="4169"/>
                    <a:pt x="22277" y="5408"/>
                    <a:pt x="29536" y="6881"/>
                  </a:cubicBezTo>
                  <a:cubicBezTo>
                    <a:pt x="41668" y="9338"/>
                    <a:pt x="55193" y="11763"/>
                    <a:pt x="69738" y="14058"/>
                  </a:cubicBezTo>
                  <a:cubicBezTo>
                    <a:pt x="104645" y="19572"/>
                    <a:pt x="139722" y="23098"/>
                    <a:pt x="173119" y="24110"/>
                  </a:cubicBezTo>
                  <a:cubicBezTo>
                    <a:pt x="178074" y="24260"/>
                    <a:pt x="182757" y="24215"/>
                    <a:pt x="187955" y="24110"/>
                  </a:cubicBezTo>
                  <a:cubicBezTo>
                    <a:pt x="215268" y="23555"/>
                    <a:pt x="245034" y="19811"/>
                    <a:pt x="274585" y="13581"/>
                  </a:cubicBezTo>
                  <a:cubicBezTo>
                    <a:pt x="285815" y="11213"/>
                    <a:pt x="296287" y="8456"/>
                    <a:pt x="305695" y="5922"/>
                  </a:cubicBezTo>
                  <a:cubicBezTo>
                    <a:pt x="311310" y="4408"/>
                    <a:pt x="315095" y="3226"/>
                    <a:pt x="317180" y="257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42" name="Google Shape;4342;p45"/>
            <p:cNvSpPr/>
            <p:nvPr/>
          </p:nvSpPr>
          <p:spPr>
            <a:xfrm>
              <a:off x="3230301" y="2821284"/>
              <a:ext cx="313061" cy="50183"/>
            </a:xfrm>
            <a:custGeom>
              <a:rect b="b" l="l" r="r" t="t"/>
              <a:pathLst>
                <a:path extrusionOk="0" h="50183" w="313061">
                  <a:moveTo>
                    <a:pt x="15803" y="3115"/>
                  </a:moveTo>
                  <a:cubicBezTo>
                    <a:pt x="17763" y="4017"/>
                    <a:pt x="22118" y="5750"/>
                    <a:pt x="27770" y="7899"/>
                  </a:cubicBezTo>
                  <a:cubicBezTo>
                    <a:pt x="37283" y="11518"/>
                    <a:pt x="47787" y="15044"/>
                    <a:pt x="59835" y="18429"/>
                  </a:cubicBezTo>
                  <a:cubicBezTo>
                    <a:pt x="90766" y="27128"/>
                    <a:pt x="124058" y="32718"/>
                    <a:pt x="157953" y="33747"/>
                  </a:cubicBezTo>
                  <a:cubicBezTo>
                    <a:pt x="164272" y="33937"/>
                    <a:pt x="170855" y="34265"/>
                    <a:pt x="177575" y="34224"/>
                  </a:cubicBezTo>
                  <a:cubicBezTo>
                    <a:pt x="205057" y="34054"/>
                    <a:pt x="234601" y="31759"/>
                    <a:pt x="264204" y="28480"/>
                  </a:cubicBezTo>
                  <a:cubicBezTo>
                    <a:pt x="275058" y="27278"/>
                    <a:pt x="284810" y="25938"/>
                    <a:pt x="293877" y="24651"/>
                  </a:cubicBezTo>
                  <a:cubicBezTo>
                    <a:pt x="299302" y="23881"/>
                    <a:pt x="303330" y="23554"/>
                    <a:pt x="305366" y="23218"/>
                  </a:cubicBezTo>
                  <a:cubicBezTo>
                    <a:pt x="310373" y="22392"/>
                    <a:pt x="315069" y="25387"/>
                    <a:pt x="315895" y="30395"/>
                  </a:cubicBezTo>
                  <a:cubicBezTo>
                    <a:pt x="316721" y="35402"/>
                    <a:pt x="313247" y="40576"/>
                    <a:pt x="308236" y="41406"/>
                  </a:cubicBezTo>
                  <a:cubicBezTo>
                    <a:pt x="306070" y="41762"/>
                    <a:pt x="302314" y="42050"/>
                    <a:pt x="296747" y="42839"/>
                  </a:cubicBezTo>
                  <a:cubicBezTo>
                    <a:pt x="287501" y="44150"/>
                    <a:pt x="277167" y="45446"/>
                    <a:pt x="266119" y="46668"/>
                  </a:cubicBezTo>
                  <a:cubicBezTo>
                    <a:pt x="235928" y="50012"/>
                    <a:pt x="205770" y="52239"/>
                    <a:pt x="177575" y="52413"/>
                  </a:cubicBezTo>
                  <a:cubicBezTo>
                    <a:pt x="170636" y="52453"/>
                    <a:pt x="164025" y="52133"/>
                    <a:pt x="157472" y="51935"/>
                  </a:cubicBezTo>
                  <a:cubicBezTo>
                    <a:pt x="121973" y="50858"/>
                    <a:pt x="87338" y="45219"/>
                    <a:pt x="55050" y="36139"/>
                  </a:cubicBezTo>
                  <a:cubicBezTo>
                    <a:pt x="42456" y="32597"/>
                    <a:pt x="31081" y="28938"/>
                    <a:pt x="21070" y="25132"/>
                  </a:cubicBezTo>
                  <a:cubicBezTo>
                    <a:pt x="15006" y="22825"/>
                    <a:pt x="10480" y="20942"/>
                    <a:pt x="8144" y="19866"/>
                  </a:cubicBezTo>
                  <a:cubicBezTo>
                    <a:pt x="3537" y="17741"/>
                    <a:pt x="1712" y="12033"/>
                    <a:pt x="3837" y="7422"/>
                  </a:cubicBezTo>
                  <a:cubicBezTo>
                    <a:pt x="5966" y="2815"/>
                    <a:pt x="11196" y="989"/>
                    <a:pt x="15803" y="311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4343" name="Google Shape;4343;p45"/>
            <p:cNvGrpSpPr/>
            <p:nvPr/>
          </p:nvGrpSpPr>
          <p:grpSpPr>
            <a:xfrm>
              <a:off x="3230264" y="2655338"/>
              <a:ext cx="77149" cy="261865"/>
              <a:chOff x="3230264" y="2655338"/>
              <a:chExt cx="77149" cy="261865"/>
            </a:xfrm>
          </p:grpSpPr>
          <p:sp>
            <p:nvSpPr>
              <p:cNvPr id="4344" name="Google Shape;4344;p45"/>
              <p:cNvSpPr/>
              <p:nvPr/>
            </p:nvSpPr>
            <p:spPr>
              <a:xfrm>
                <a:off x="3230264" y="2655338"/>
                <a:ext cx="30130" cy="94722"/>
              </a:xfrm>
              <a:custGeom>
                <a:rect b="b" l="l" r="r" t="t"/>
                <a:pathLst>
                  <a:path extrusionOk="0" h="94722" w="30130">
                    <a:moveTo>
                      <a:pt x="20038" y="2870"/>
                    </a:moveTo>
                    <a:cubicBezTo>
                      <a:pt x="23029" y="4453"/>
                      <a:pt x="24013" y="8015"/>
                      <a:pt x="22430" y="11007"/>
                    </a:cubicBezTo>
                    <a:cubicBezTo>
                      <a:pt x="21576" y="12626"/>
                      <a:pt x="19993" y="15921"/>
                      <a:pt x="18601" y="20099"/>
                    </a:cubicBezTo>
                    <a:cubicBezTo>
                      <a:pt x="15597" y="29134"/>
                      <a:pt x="14208" y="38554"/>
                      <a:pt x="15253" y="47383"/>
                    </a:cubicBezTo>
                    <a:cubicBezTo>
                      <a:pt x="15390" y="48557"/>
                      <a:pt x="15973" y="49496"/>
                      <a:pt x="16208" y="50731"/>
                    </a:cubicBezTo>
                    <a:cubicBezTo>
                      <a:pt x="17483" y="57398"/>
                      <a:pt x="19843" y="64827"/>
                      <a:pt x="23389" y="72271"/>
                    </a:cubicBezTo>
                    <a:cubicBezTo>
                      <a:pt x="25243" y="76165"/>
                      <a:pt x="27142" y="79922"/>
                      <a:pt x="29134" y="83278"/>
                    </a:cubicBezTo>
                    <a:cubicBezTo>
                      <a:pt x="30316" y="85274"/>
                      <a:pt x="31514" y="86383"/>
                      <a:pt x="32004" y="87108"/>
                    </a:cubicBezTo>
                    <a:cubicBezTo>
                      <a:pt x="33898" y="89909"/>
                      <a:pt x="32895" y="93827"/>
                      <a:pt x="30089" y="95722"/>
                    </a:cubicBezTo>
                    <a:cubicBezTo>
                      <a:pt x="27284" y="97616"/>
                      <a:pt x="23369" y="97090"/>
                      <a:pt x="21475" y="94285"/>
                    </a:cubicBezTo>
                    <a:cubicBezTo>
                      <a:pt x="20855" y="93370"/>
                      <a:pt x="19912" y="91714"/>
                      <a:pt x="18601" y="89500"/>
                    </a:cubicBezTo>
                    <a:cubicBezTo>
                      <a:pt x="16435" y="85840"/>
                      <a:pt x="14407" y="81784"/>
                      <a:pt x="12378" y="77534"/>
                    </a:cubicBezTo>
                    <a:cubicBezTo>
                      <a:pt x="8419" y="69223"/>
                      <a:pt x="5258" y="60948"/>
                      <a:pt x="3764" y="53123"/>
                    </a:cubicBezTo>
                    <a:cubicBezTo>
                      <a:pt x="3477" y="51614"/>
                      <a:pt x="3461" y="50286"/>
                      <a:pt x="3287" y="48816"/>
                    </a:cubicBezTo>
                    <a:cubicBezTo>
                      <a:pt x="2003" y="37971"/>
                      <a:pt x="3586" y="26875"/>
                      <a:pt x="7116" y="16273"/>
                    </a:cubicBezTo>
                    <a:cubicBezTo>
                      <a:pt x="8739" y="11399"/>
                      <a:pt x="10269" y="7440"/>
                      <a:pt x="11423" y="5262"/>
                    </a:cubicBezTo>
                    <a:cubicBezTo>
                      <a:pt x="13006" y="2271"/>
                      <a:pt x="17046" y="1287"/>
                      <a:pt x="20038" y="28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45" name="Google Shape;4345;p45"/>
              <p:cNvSpPr/>
              <p:nvPr/>
            </p:nvSpPr>
            <p:spPr>
              <a:xfrm>
                <a:off x="3256214" y="2666871"/>
                <a:ext cx="31152" cy="86079"/>
              </a:xfrm>
              <a:custGeom>
                <a:rect b="b" l="l" r="r" t="t"/>
                <a:pathLst>
                  <a:path extrusionOk="0" h="86079" w="31152">
                    <a:moveTo>
                      <a:pt x="13733" y="2349"/>
                    </a:moveTo>
                    <a:cubicBezTo>
                      <a:pt x="16988" y="3264"/>
                      <a:pt x="18951" y="6272"/>
                      <a:pt x="18040" y="9531"/>
                    </a:cubicBezTo>
                    <a:cubicBezTo>
                      <a:pt x="17676" y="10830"/>
                      <a:pt x="17186" y="13425"/>
                      <a:pt x="16603" y="16708"/>
                    </a:cubicBezTo>
                    <a:cubicBezTo>
                      <a:pt x="15219" y="24485"/>
                      <a:pt x="14490" y="32411"/>
                      <a:pt x="15166" y="39681"/>
                    </a:cubicBezTo>
                    <a:cubicBezTo>
                      <a:pt x="15187" y="39904"/>
                      <a:pt x="15624" y="39940"/>
                      <a:pt x="15648" y="40163"/>
                    </a:cubicBezTo>
                    <a:cubicBezTo>
                      <a:pt x="16769" y="51283"/>
                      <a:pt x="19652" y="60270"/>
                      <a:pt x="23781" y="67443"/>
                    </a:cubicBezTo>
                    <a:cubicBezTo>
                      <a:pt x="26882" y="72823"/>
                      <a:pt x="29739" y="76264"/>
                      <a:pt x="31440" y="77495"/>
                    </a:cubicBezTo>
                    <a:cubicBezTo>
                      <a:pt x="34184" y="79474"/>
                      <a:pt x="34856" y="82887"/>
                      <a:pt x="32877" y="85632"/>
                    </a:cubicBezTo>
                    <a:cubicBezTo>
                      <a:pt x="30897" y="88372"/>
                      <a:pt x="27003" y="89044"/>
                      <a:pt x="24262" y="87065"/>
                    </a:cubicBezTo>
                    <a:cubicBezTo>
                      <a:pt x="21222" y="84871"/>
                      <a:pt x="16790" y="80636"/>
                      <a:pt x="12774" y="73665"/>
                    </a:cubicBezTo>
                    <a:cubicBezTo>
                      <a:pt x="7783" y="64998"/>
                      <a:pt x="4499" y="54445"/>
                      <a:pt x="3204" y="41596"/>
                    </a:cubicBezTo>
                    <a:cubicBezTo>
                      <a:pt x="3176" y="41329"/>
                      <a:pt x="3224" y="41386"/>
                      <a:pt x="3204" y="41118"/>
                    </a:cubicBezTo>
                    <a:cubicBezTo>
                      <a:pt x="2407" y="32597"/>
                      <a:pt x="3071" y="23566"/>
                      <a:pt x="4637" y="14793"/>
                    </a:cubicBezTo>
                    <a:cubicBezTo>
                      <a:pt x="5297" y="11097"/>
                      <a:pt x="6086" y="8321"/>
                      <a:pt x="6552" y="6657"/>
                    </a:cubicBezTo>
                    <a:cubicBezTo>
                      <a:pt x="7467" y="3402"/>
                      <a:pt x="10475" y="1439"/>
                      <a:pt x="13733" y="2349"/>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46" name="Google Shape;4346;p45"/>
              <p:cNvSpPr/>
              <p:nvPr/>
            </p:nvSpPr>
            <p:spPr>
              <a:xfrm>
                <a:off x="3276904" y="2668834"/>
                <a:ext cx="30509" cy="83812"/>
              </a:xfrm>
              <a:custGeom>
                <a:rect b="b" l="l" r="r" t="t"/>
                <a:pathLst>
                  <a:path extrusionOk="0" h="83812" w="30509">
                    <a:moveTo>
                      <a:pt x="19380" y="3261"/>
                    </a:moveTo>
                    <a:cubicBezTo>
                      <a:pt x="22145" y="5212"/>
                      <a:pt x="22769" y="8633"/>
                      <a:pt x="20818" y="11398"/>
                    </a:cubicBezTo>
                    <a:cubicBezTo>
                      <a:pt x="20255" y="12191"/>
                      <a:pt x="18984" y="14090"/>
                      <a:pt x="17947" y="16660"/>
                    </a:cubicBezTo>
                    <a:cubicBezTo>
                      <a:pt x="15725" y="22153"/>
                      <a:pt x="14883" y="28226"/>
                      <a:pt x="15551" y="34848"/>
                    </a:cubicBezTo>
                    <a:cubicBezTo>
                      <a:pt x="16680" y="46009"/>
                      <a:pt x="19656" y="55603"/>
                      <a:pt x="23688" y="63566"/>
                    </a:cubicBezTo>
                    <a:cubicBezTo>
                      <a:pt x="26797" y="69699"/>
                      <a:pt x="29545" y="73836"/>
                      <a:pt x="31347" y="75532"/>
                    </a:cubicBezTo>
                    <a:cubicBezTo>
                      <a:pt x="33812" y="77848"/>
                      <a:pt x="34140" y="81677"/>
                      <a:pt x="31824" y="84147"/>
                    </a:cubicBezTo>
                    <a:cubicBezTo>
                      <a:pt x="29509" y="86612"/>
                      <a:pt x="25675" y="86462"/>
                      <a:pt x="23210" y="84147"/>
                    </a:cubicBezTo>
                    <a:cubicBezTo>
                      <a:pt x="20417" y="81523"/>
                      <a:pt x="16474" y="76791"/>
                      <a:pt x="12681" y="69310"/>
                    </a:cubicBezTo>
                    <a:cubicBezTo>
                      <a:pt x="7981" y="60024"/>
                      <a:pt x="4390" y="48972"/>
                      <a:pt x="3107" y="36286"/>
                    </a:cubicBezTo>
                    <a:cubicBezTo>
                      <a:pt x="2225" y="27533"/>
                      <a:pt x="4018" y="19583"/>
                      <a:pt x="6937" y="12353"/>
                    </a:cubicBezTo>
                    <a:cubicBezTo>
                      <a:pt x="8357" y="8843"/>
                      <a:pt x="9689" y="6220"/>
                      <a:pt x="10766" y="4694"/>
                    </a:cubicBezTo>
                    <a:cubicBezTo>
                      <a:pt x="12717" y="1933"/>
                      <a:pt x="16616" y="1310"/>
                      <a:pt x="19380" y="326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47" name="Google Shape;4347;p45"/>
              <p:cNvSpPr/>
              <p:nvPr/>
            </p:nvSpPr>
            <p:spPr>
              <a:xfrm>
                <a:off x="3252224" y="2768649"/>
                <a:ext cx="24552" cy="68479"/>
              </a:xfrm>
              <a:custGeom>
                <a:rect b="b" l="l" r="r" t="t"/>
                <a:pathLst>
                  <a:path extrusionOk="0" h="68479" w="24552">
                    <a:moveTo>
                      <a:pt x="19633" y="3548"/>
                    </a:moveTo>
                    <a:cubicBezTo>
                      <a:pt x="22244" y="5697"/>
                      <a:pt x="22260" y="9551"/>
                      <a:pt x="20110" y="12162"/>
                    </a:cubicBezTo>
                    <a:cubicBezTo>
                      <a:pt x="19608" y="12773"/>
                      <a:pt x="18758" y="14020"/>
                      <a:pt x="17718" y="16469"/>
                    </a:cubicBezTo>
                    <a:cubicBezTo>
                      <a:pt x="15767" y="21052"/>
                      <a:pt x="14694" y="26804"/>
                      <a:pt x="14844" y="33220"/>
                    </a:cubicBezTo>
                    <a:cubicBezTo>
                      <a:pt x="15030" y="41025"/>
                      <a:pt x="16900" y="47721"/>
                      <a:pt x="20110" y="53323"/>
                    </a:cubicBezTo>
                    <a:cubicBezTo>
                      <a:pt x="22082" y="56764"/>
                      <a:pt x="24292" y="59072"/>
                      <a:pt x="25373" y="60023"/>
                    </a:cubicBezTo>
                    <a:cubicBezTo>
                      <a:pt x="27915" y="62262"/>
                      <a:pt x="28085" y="66099"/>
                      <a:pt x="25855" y="68637"/>
                    </a:cubicBezTo>
                    <a:cubicBezTo>
                      <a:pt x="23616" y="71180"/>
                      <a:pt x="19774" y="71354"/>
                      <a:pt x="17236" y="69119"/>
                    </a:cubicBezTo>
                    <a:cubicBezTo>
                      <a:pt x="15208" y="67330"/>
                      <a:pt x="12277" y="64245"/>
                      <a:pt x="9581" y="59545"/>
                    </a:cubicBezTo>
                    <a:cubicBezTo>
                      <a:pt x="5391" y="52238"/>
                      <a:pt x="3116" y="43632"/>
                      <a:pt x="2877" y="33702"/>
                    </a:cubicBezTo>
                    <a:cubicBezTo>
                      <a:pt x="2683" y="25480"/>
                      <a:pt x="4092" y="17825"/>
                      <a:pt x="6707" y="11684"/>
                    </a:cubicBezTo>
                    <a:cubicBezTo>
                      <a:pt x="8237" y="8094"/>
                      <a:pt x="9804" y="5976"/>
                      <a:pt x="11014" y="4503"/>
                    </a:cubicBezTo>
                    <a:cubicBezTo>
                      <a:pt x="13164" y="1892"/>
                      <a:pt x="17022" y="1398"/>
                      <a:pt x="19633" y="354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48" name="Google Shape;4348;p45"/>
              <p:cNvSpPr/>
              <p:nvPr/>
            </p:nvSpPr>
            <p:spPr>
              <a:xfrm>
                <a:off x="3274217" y="2770308"/>
                <a:ext cx="20793" cy="68403"/>
              </a:xfrm>
              <a:custGeom>
                <a:rect b="b" l="l" r="r" t="t"/>
                <a:pathLst>
                  <a:path extrusionOk="0" h="68403" w="20793">
                    <a:moveTo>
                      <a:pt x="12010" y="2367"/>
                    </a:moveTo>
                    <a:cubicBezTo>
                      <a:pt x="15313" y="3104"/>
                      <a:pt x="17536" y="6246"/>
                      <a:pt x="16799" y="9549"/>
                    </a:cubicBezTo>
                    <a:cubicBezTo>
                      <a:pt x="16633" y="10294"/>
                      <a:pt x="16123" y="11662"/>
                      <a:pt x="15839" y="13856"/>
                    </a:cubicBezTo>
                    <a:cubicBezTo>
                      <a:pt x="14973" y="20584"/>
                      <a:pt x="15005" y="28437"/>
                      <a:pt x="15839" y="36352"/>
                    </a:cubicBezTo>
                    <a:cubicBezTo>
                      <a:pt x="16434" y="41995"/>
                      <a:pt x="17556" y="47520"/>
                      <a:pt x="19191" y="52621"/>
                    </a:cubicBezTo>
                    <a:cubicBezTo>
                      <a:pt x="20620" y="57082"/>
                      <a:pt x="22146" y="60074"/>
                      <a:pt x="23021" y="61717"/>
                    </a:cubicBezTo>
                    <a:cubicBezTo>
                      <a:pt x="24608" y="64705"/>
                      <a:pt x="23138" y="68267"/>
                      <a:pt x="20147" y="69854"/>
                    </a:cubicBezTo>
                    <a:cubicBezTo>
                      <a:pt x="17159" y="71441"/>
                      <a:pt x="13601" y="70449"/>
                      <a:pt x="12010" y="67461"/>
                    </a:cubicBezTo>
                    <a:cubicBezTo>
                      <a:pt x="10820" y="65211"/>
                      <a:pt x="8897" y="61174"/>
                      <a:pt x="7225" y="55973"/>
                    </a:cubicBezTo>
                    <a:cubicBezTo>
                      <a:pt x="5347" y="50107"/>
                      <a:pt x="4080" y="44314"/>
                      <a:pt x="3395" y="37785"/>
                    </a:cubicBezTo>
                    <a:cubicBezTo>
                      <a:pt x="2456" y="28846"/>
                      <a:pt x="2893" y="20034"/>
                      <a:pt x="3877" y="12419"/>
                    </a:cubicBezTo>
                    <a:cubicBezTo>
                      <a:pt x="4209" y="9840"/>
                      <a:pt x="4590" y="7772"/>
                      <a:pt x="4833" y="6674"/>
                    </a:cubicBezTo>
                    <a:cubicBezTo>
                      <a:pt x="5569" y="3376"/>
                      <a:pt x="8711" y="1631"/>
                      <a:pt x="12010" y="236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49" name="Google Shape;4349;p45"/>
              <p:cNvSpPr/>
              <p:nvPr/>
            </p:nvSpPr>
            <p:spPr>
              <a:xfrm>
                <a:off x="3261094" y="2848349"/>
                <a:ext cx="20615" cy="68854"/>
              </a:xfrm>
              <a:custGeom>
                <a:rect b="b" l="l" r="r" t="t"/>
                <a:pathLst>
                  <a:path extrusionOk="0" h="68854" w="20615">
                    <a:moveTo>
                      <a:pt x="12201" y="2403"/>
                    </a:moveTo>
                    <a:cubicBezTo>
                      <a:pt x="15504" y="3140"/>
                      <a:pt x="17245" y="6759"/>
                      <a:pt x="16508" y="10058"/>
                    </a:cubicBezTo>
                    <a:cubicBezTo>
                      <a:pt x="16342" y="10807"/>
                      <a:pt x="16313" y="12171"/>
                      <a:pt x="16030" y="14369"/>
                    </a:cubicBezTo>
                    <a:cubicBezTo>
                      <a:pt x="15160" y="21097"/>
                      <a:pt x="14719" y="28951"/>
                      <a:pt x="15552" y="36861"/>
                    </a:cubicBezTo>
                    <a:cubicBezTo>
                      <a:pt x="16144" y="42508"/>
                      <a:pt x="17747" y="47556"/>
                      <a:pt x="19382" y="52657"/>
                    </a:cubicBezTo>
                    <a:cubicBezTo>
                      <a:pt x="20811" y="57114"/>
                      <a:pt x="21859" y="60587"/>
                      <a:pt x="22730" y="62230"/>
                    </a:cubicBezTo>
                    <a:cubicBezTo>
                      <a:pt x="24317" y="65218"/>
                      <a:pt x="23329" y="68780"/>
                      <a:pt x="20337" y="70367"/>
                    </a:cubicBezTo>
                    <a:cubicBezTo>
                      <a:pt x="17350" y="71950"/>
                      <a:pt x="13787" y="70962"/>
                      <a:pt x="12201" y="67971"/>
                    </a:cubicBezTo>
                    <a:cubicBezTo>
                      <a:pt x="11010" y="65724"/>
                      <a:pt x="9084" y="61684"/>
                      <a:pt x="7416" y="56486"/>
                    </a:cubicBezTo>
                    <a:cubicBezTo>
                      <a:pt x="5533" y="50620"/>
                      <a:pt x="4270" y="44346"/>
                      <a:pt x="3586" y="37820"/>
                    </a:cubicBezTo>
                    <a:cubicBezTo>
                      <a:pt x="2647" y="28878"/>
                      <a:pt x="2603" y="20547"/>
                      <a:pt x="3586" y="12932"/>
                    </a:cubicBezTo>
                    <a:cubicBezTo>
                      <a:pt x="3918" y="10350"/>
                      <a:pt x="4303" y="8285"/>
                      <a:pt x="4546" y="7188"/>
                    </a:cubicBezTo>
                    <a:cubicBezTo>
                      <a:pt x="5282" y="3885"/>
                      <a:pt x="8901" y="1666"/>
                      <a:pt x="12201" y="240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sp>
        <p:nvSpPr>
          <p:cNvPr id="4350" name="Google Shape;4350;p45"/>
          <p:cNvSpPr txBox="1"/>
          <p:nvPr>
            <p:ph type="title"/>
          </p:nvPr>
        </p:nvSpPr>
        <p:spPr>
          <a:xfrm>
            <a:off x="2428875" y="488925"/>
            <a:ext cx="6312000" cy="7170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351" name="Google Shape;4351;p45"/>
          <p:cNvSpPr txBox="1"/>
          <p:nvPr>
            <p:ph idx="1" type="subTitle"/>
          </p:nvPr>
        </p:nvSpPr>
        <p:spPr>
          <a:xfrm>
            <a:off x="2429013" y="1406175"/>
            <a:ext cx="3042900" cy="537900"/>
          </a:xfrm>
          <a:prstGeom prst="rect">
            <a:avLst/>
          </a:prstGeom>
        </p:spPr>
        <p:txBody>
          <a:bodyPr anchorCtr="0" anchor="t" bIns="91425" lIns="91425" spcFirstLastPara="1" rIns="91425" wrap="square" tIns="91425">
            <a:normAutofit/>
          </a:bodyPr>
          <a:lstStyle>
            <a:lvl1pPr lvl="0">
              <a:lnSpc>
                <a:spcPct val="80000"/>
              </a:lnSpc>
              <a:spcBef>
                <a:spcPts val="0"/>
              </a:spcBef>
              <a:spcAft>
                <a:spcPts val="0"/>
              </a:spcAft>
              <a:buSzPts val="2100"/>
              <a:buNone/>
              <a:defRPr b="1" sz="2400">
                <a:highlight>
                  <a:schemeClr val="accent3"/>
                </a:highlight>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52" name="Google Shape;4352;p45"/>
          <p:cNvSpPr txBox="1"/>
          <p:nvPr>
            <p:ph idx="2" type="body"/>
          </p:nvPr>
        </p:nvSpPr>
        <p:spPr>
          <a:xfrm>
            <a:off x="2429041" y="1943816"/>
            <a:ext cx="3042900" cy="9735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353" name="Google Shape;4353;p45"/>
          <p:cNvSpPr txBox="1"/>
          <p:nvPr>
            <p:ph idx="3" type="subTitle"/>
          </p:nvPr>
        </p:nvSpPr>
        <p:spPr>
          <a:xfrm>
            <a:off x="5697897" y="1406175"/>
            <a:ext cx="3042900" cy="537900"/>
          </a:xfrm>
          <a:prstGeom prst="rect">
            <a:avLst/>
          </a:prstGeom>
        </p:spPr>
        <p:txBody>
          <a:bodyPr anchorCtr="0" anchor="t" bIns="91425" lIns="91425" spcFirstLastPara="1" rIns="91425" wrap="square" tIns="91425">
            <a:normAutofit/>
          </a:bodyPr>
          <a:lstStyle>
            <a:lvl1pPr lvl="0">
              <a:lnSpc>
                <a:spcPct val="80000"/>
              </a:lnSpc>
              <a:spcBef>
                <a:spcPts val="0"/>
              </a:spcBef>
              <a:spcAft>
                <a:spcPts val="0"/>
              </a:spcAft>
              <a:buSzPts val="2100"/>
              <a:buNone/>
              <a:defRPr b="1" sz="2400">
                <a:highlight>
                  <a:schemeClr val="accent3"/>
                </a:highlight>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54" name="Google Shape;4354;p45"/>
          <p:cNvSpPr txBox="1"/>
          <p:nvPr>
            <p:ph idx="4" type="body"/>
          </p:nvPr>
        </p:nvSpPr>
        <p:spPr>
          <a:xfrm>
            <a:off x="5697930" y="1943816"/>
            <a:ext cx="3042900" cy="9735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355" name="Google Shape;4355;p45"/>
          <p:cNvSpPr txBox="1"/>
          <p:nvPr>
            <p:ph idx="5" type="subTitle"/>
          </p:nvPr>
        </p:nvSpPr>
        <p:spPr>
          <a:xfrm>
            <a:off x="2428950" y="3255034"/>
            <a:ext cx="3042900" cy="537900"/>
          </a:xfrm>
          <a:prstGeom prst="rect">
            <a:avLst/>
          </a:prstGeom>
        </p:spPr>
        <p:txBody>
          <a:bodyPr anchorCtr="0" anchor="t" bIns="91425" lIns="91425" spcFirstLastPara="1" rIns="91425" wrap="square" tIns="91425">
            <a:normAutofit/>
          </a:bodyPr>
          <a:lstStyle>
            <a:lvl1pPr lvl="0">
              <a:lnSpc>
                <a:spcPct val="80000"/>
              </a:lnSpc>
              <a:spcBef>
                <a:spcPts val="0"/>
              </a:spcBef>
              <a:spcAft>
                <a:spcPts val="0"/>
              </a:spcAft>
              <a:buSzPts val="2100"/>
              <a:buNone/>
              <a:defRPr b="1" sz="2400">
                <a:highlight>
                  <a:schemeClr val="accent3"/>
                </a:highlight>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56" name="Google Shape;4356;p45"/>
          <p:cNvSpPr txBox="1"/>
          <p:nvPr>
            <p:ph idx="6" type="body"/>
          </p:nvPr>
        </p:nvSpPr>
        <p:spPr>
          <a:xfrm>
            <a:off x="2428988" y="3792675"/>
            <a:ext cx="3042900" cy="9735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357" name="Google Shape;4357;p45"/>
          <p:cNvSpPr txBox="1"/>
          <p:nvPr>
            <p:ph idx="7" type="body"/>
          </p:nvPr>
        </p:nvSpPr>
        <p:spPr>
          <a:xfrm>
            <a:off x="5697877" y="3792675"/>
            <a:ext cx="3042900" cy="9735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4358" name="Google Shape;4358;p45"/>
          <p:cNvSpPr txBox="1"/>
          <p:nvPr>
            <p:ph idx="8" type="subTitle"/>
          </p:nvPr>
        </p:nvSpPr>
        <p:spPr>
          <a:xfrm>
            <a:off x="5697845" y="3255034"/>
            <a:ext cx="3042900" cy="537900"/>
          </a:xfrm>
          <a:prstGeom prst="rect">
            <a:avLst/>
          </a:prstGeom>
        </p:spPr>
        <p:txBody>
          <a:bodyPr anchorCtr="0" anchor="t" bIns="91425" lIns="91425" spcFirstLastPara="1" rIns="91425" wrap="square" tIns="91425">
            <a:normAutofit/>
          </a:bodyPr>
          <a:lstStyle>
            <a:lvl1pPr lvl="0">
              <a:lnSpc>
                <a:spcPct val="80000"/>
              </a:lnSpc>
              <a:spcBef>
                <a:spcPts val="0"/>
              </a:spcBef>
              <a:spcAft>
                <a:spcPts val="0"/>
              </a:spcAft>
              <a:buSzPts val="2100"/>
              <a:buNone/>
              <a:defRPr b="1" sz="2400">
                <a:highlight>
                  <a:schemeClr val="accent3"/>
                </a:highlight>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359" name="Shape 4359"/>
        <p:cNvGrpSpPr/>
        <p:nvPr/>
      </p:nvGrpSpPr>
      <p:grpSpPr>
        <a:xfrm>
          <a:off x="0" y="0"/>
          <a:ext cx="0" cy="0"/>
          <a:chOff x="0" y="0"/>
          <a:chExt cx="0" cy="0"/>
        </a:xfrm>
      </p:grpSpPr>
      <p:grpSp>
        <p:nvGrpSpPr>
          <p:cNvPr id="4360" name="Google Shape;4360;p46"/>
          <p:cNvGrpSpPr/>
          <p:nvPr/>
        </p:nvGrpSpPr>
        <p:grpSpPr>
          <a:xfrm>
            <a:off x="7137467" y="-3"/>
            <a:ext cx="2006538" cy="1948915"/>
            <a:chOff x="1440485" y="2216846"/>
            <a:chExt cx="2675384" cy="2598553"/>
          </a:xfrm>
        </p:grpSpPr>
        <p:sp>
          <p:nvSpPr>
            <p:cNvPr id="4361" name="Google Shape;4361;p46"/>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62" name="Google Shape;4362;p46"/>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63" name="Google Shape;4363;p46"/>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64" name="Google Shape;4364;p46"/>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65" name="Google Shape;4365;p46"/>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66" name="Google Shape;4366;p46"/>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67" name="Google Shape;4367;p46"/>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68" name="Google Shape;4368;p46"/>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69" name="Google Shape;4369;p46"/>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70" name="Google Shape;4370;p46"/>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71" name="Google Shape;4371;p46"/>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72" name="Google Shape;4372;p46"/>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73" name="Google Shape;4373;p46"/>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74" name="Google Shape;4374;p46"/>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75" name="Google Shape;4375;p46"/>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76" name="Google Shape;4376;p46"/>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77" name="Google Shape;4377;p46"/>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78" name="Google Shape;4378;p46"/>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79" name="Google Shape;4379;p46"/>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80" name="Google Shape;4380;p46"/>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81" name="Google Shape;4381;p46"/>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82" name="Google Shape;4382;p46"/>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83" name="Google Shape;4383;p46"/>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84" name="Google Shape;4384;p46"/>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85" name="Google Shape;4385;p46"/>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86" name="Google Shape;4386;p46"/>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87" name="Google Shape;4387;p46"/>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88" name="Google Shape;4388;p46"/>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89" name="Google Shape;4389;p46"/>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90" name="Google Shape;4390;p46"/>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91" name="Google Shape;4391;p46"/>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92" name="Google Shape;4392;p46"/>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93" name="Google Shape;4393;p46"/>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94" name="Google Shape;4394;p46"/>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95" name="Google Shape;4395;p46"/>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96" name="Google Shape;4396;p46"/>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97" name="Google Shape;4397;p46"/>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98" name="Google Shape;4398;p46"/>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399" name="Google Shape;4399;p46"/>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00" name="Google Shape;4400;p46"/>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01" name="Google Shape;4401;p46"/>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02" name="Google Shape;4402;p46"/>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03" name="Google Shape;4403;p46"/>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04" name="Google Shape;4404;p46"/>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05" name="Google Shape;4405;p46"/>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06" name="Google Shape;4406;p46"/>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07" name="Google Shape;4407;p46"/>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08" name="Google Shape;4408;p46"/>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09" name="Google Shape;4409;p46"/>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10" name="Google Shape;4410;p46"/>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11" name="Google Shape;4411;p46"/>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12" name="Google Shape;4412;p46"/>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13" name="Google Shape;4413;p46"/>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14" name="Google Shape;4414;p46"/>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15" name="Google Shape;4415;p46"/>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16" name="Google Shape;4416;p46"/>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17" name="Google Shape;4417;p46"/>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18" name="Google Shape;4418;p46"/>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19" name="Google Shape;4419;p46"/>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20" name="Google Shape;4420;p46"/>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21" name="Google Shape;4421;p46"/>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22" name="Google Shape;4422;p46"/>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23" name="Google Shape;4423;p46"/>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24" name="Google Shape;4424;p46"/>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25" name="Google Shape;4425;p46"/>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26" name="Google Shape;4426;p46"/>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27" name="Google Shape;4427;p46"/>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28" name="Google Shape;4428;p46"/>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29" name="Google Shape;4429;p46"/>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30" name="Google Shape;4430;p46"/>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31" name="Google Shape;4431;p46"/>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32" name="Google Shape;4432;p46"/>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33" name="Google Shape;4433;p46"/>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34" name="Google Shape;4434;p46"/>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35" name="Google Shape;4435;p46"/>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36" name="Google Shape;4436;p46"/>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37" name="Google Shape;4437;p46"/>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38" name="Google Shape;4438;p46"/>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39" name="Google Shape;4439;p46"/>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40" name="Google Shape;4440;p46"/>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41" name="Google Shape;4441;p46"/>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42" name="Google Shape;4442;p46"/>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43" name="Google Shape;4443;p46"/>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44" name="Google Shape;4444;p46"/>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45" name="Google Shape;4445;p46"/>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46" name="Google Shape;4446;p46"/>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47" name="Google Shape;4447;p46"/>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48" name="Google Shape;4448;p46"/>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49" name="Google Shape;4449;p46"/>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50" name="Google Shape;4450;p46"/>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51" name="Google Shape;4451;p46"/>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52" name="Google Shape;4452;p46"/>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53" name="Google Shape;4453;p46"/>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54" name="Google Shape;4454;p46"/>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55" name="Google Shape;4455;p46"/>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56" name="Google Shape;4456;p46"/>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57" name="Google Shape;4457;p46"/>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58" name="Google Shape;4458;p46"/>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59" name="Google Shape;4459;p46"/>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60" name="Google Shape;4460;p46"/>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61" name="Google Shape;4461;p46"/>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62" name="Google Shape;4462;p46"/>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63" name="Google Shape;4463;p46"/>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64" name="Google Shape;4464;p46"/>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65" name="Google Shape;4465;p46"/>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66" name="Google Shape;4466;p46"/>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67" name="Google Shape;4467;p46"/>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68" name="Google Shape;4468;p46"/>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69" name="Google Shape;4469;p46"/>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70" name="Google Shape;4470;p46"/>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71" name="Google Shape;4471;p46"/>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72" name="Google Shape;4472;p46"/>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73" name="Google Shape;4473;p46"/>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74" name="Google Shape;4474;p46"/>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75" name="Google Shape;4475;p46"/>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76" name="Google Shape;4476;p46"/>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77" name="Google Shape;4477;p46"/>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78" name="Google Shape;4478;p46"/>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79" name="Google Shape;4479;p46"/>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80" name="Google Shape;4480;p46"/>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81" name="Google Shape;4481;p46"/>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82" name="Google Shape;4482;p46"/>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83" name="Google Shape;4483;p46"/>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84" name="Google Shape;4484;p46"/>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85" name="Google Shape;4485;p46"/>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86" name="Google Shape;4486;p46"/>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87" name="Google Shape;4487;p46"/>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88" name="Google Shape;4488;p46"/>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89" name="Google Shape;4489;p46"/>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90" name="Google Shape;4490;p46"/>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91" name="Google Shape;4491;p46"/>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92" name="Google Shape;4492;p46"/>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93" name="Google Shape;4493;p46"/>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94" name="Google Shape;4494;p46"/>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95" name="Google Shape;4495;p46"/>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96" name="Google Shape;4496;p46"/>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97" name="Google Shape;4497;p46"/>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98" name="Google Shape;4498;p46"/>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499" name="Google Shape;4499;p46"/>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00" name="Google Shape;4500;p46"/>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01" name="Google Shape;4501;p46"/>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02" name="Google Shape;4502;p46"/>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03" name="Google Shape;4503;p46"/>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04" name="Google Shape;4504;p46"/>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05" name="Google Shape;4505;p46"/>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06" name="Google Shape;4506;p46"/>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07" name="Google Shape;4507;p46"/>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08" name="Google Shape;4508;p46"/>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09" name="Google Shape;4509;p46"/>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10" name="Google Shape;4510;p46"/>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11" name="Google Shape;4511;p46"/>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12" name="Google Shape;4512;p46"/>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13" name="Google Shape;4513;p46"/>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14" name="Google Shape;4514;p46"/>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15" name="Google Shape;4515;p46"/>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16" name="Google Shape;4516;p46"/>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17" name="Google Shape;4517;p46"/>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18" name="Google Shape;4518;p46"/>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19" name="Google Shape;4519;p46"/>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20" name="Google Shape;4520;p46"/>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21" name="Google Shape;4521;p46"/>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22" name="Google Shape;4522;p46"/>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23" name="Google Shape;4523;p46"/>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24" name="Google Shape;4524;p46"/>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25" name="Google Shape;4525;p46"/>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26" name="Google Shape;4526;p46"/>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27" name="Google Shape;4527;p46"/>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28" name="Google Shape;4528;p46"/>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29" name="Google Shape;4529;p46"/>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30" name="Google Shape;4530;p46"/>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31" name="Google Shape;4531;p46"/>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32" name="Google Shape;4532;p46"/>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33" name="Google Shape;4533;p46"/>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34" name="Google Shape;4534;p46"/>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35" name="Google Shape;4535;p46"/>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36" name="Google Shape;4536;p46"/>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37" name="Google Shape;4537;p46"/>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38" name="Google Shape;4538;p46"/>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39" name="Google Shape;4539;p46"/>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40" name="Google Shape;4540;p46"/>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41" name="Google Shape;4541;p46"/>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42" name="Google Shape;4542;p46"/>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43" name="Google Shape;4543;p46"/>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44" name="Google Shape;4544;p46"/>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45" name="Google Shape;4545;p46"/>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46" name="Google Shape;4546;p46"/>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47" name="Google Shape;4547;p46"/>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48" name="Google Shape;4548;p46"/>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49" name="Google Shape;4549;p46"/>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50" name="Google Shape;4550;p46"/>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51" name="Google Shape;4551;p46"/>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52" name="Google Shape;4552;p46"/>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53" name="Google Shape;4553;p46"/>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54" name="Google Shape;4554;p46"/>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55" name="Google Shape;4555;p46"/>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56" name="Google Shape;4556;p46"/>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4557" name="Google Shape;4557;p46"/>
          <p:cNvSpPr/>
          <p:nvPr/>
        </p:nvSpPr>
        <p:spPr>
          <a:xfrm rot="-163708">
            <a:off x="967160" y="565581"/>
            <a:ext cx="7209673" cy="4012553"/>
          </a:xfrm>
          <a:prstGeom prst="rect">
            <a:avLst/>
          </a:prstGeom>
          <a:solidFill>
            <a:srgbClr val="33CC66"/>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4558" name="Google Shape;4558;p46"/>
          <p:cNvSpPr/>
          <p:nvPr/>
        </p:nvSpPr>
        <p:spPr>
          <a:xfrm>
            <a:off x="1136137" y="659588"/>
            <a:ext cx="6871800" cy="38244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4559" name="Google Shape;4559;p46"/>
          <p:cNvSpPr/>
          <p:nvPr/>
        </p:nvSpPr>
        <p:spPr>
          <a:xfrm>
            <a:off x="-237169" y="3316954"/>
            <a:ext cx="1802919" cy="1650591"/>
          </a:xfrm>
          <a:custGeom>
            <a:rect b="b" l="l" r="r" t="t"/>
            <a:pathLst>
              <a:path extrusionOk="0" h="2122946" w="2318867">
                <a:moveTo>
                  <a:pt x="2318868" y="1312414"/>
                </a:moveTo>
                <a:cubicBezTo>
                  <a:pt x="2318868" y="1312414"/>
                  <a:pt x="2014384" y="1130884"/>
                  <a:pt x="2002782" y="1040016"/>
                </a:cubicBezTo>
                <a:cubicBezTo>
                  <a:pt x="1982505" y="881188"/>
                  <a:pt x="2315050" y="844229"/>
                  <a:pt x="2315050" y="844229"/>
                </a:cubicBezTo>
                <a:cubicBezTo>
                  <a:pt x="2315050" y="844229"/>
                  <a:pt x="1900097" y="876403"/>
                  <a:pt x="1843820" y="789061"/>
                </a:cubicBezTo>
                <a:cubicBezTo>
                  <a:pt x="1731679" y="615007"/>
                  <a:pt x="1962187" y="353179"/>
                  <a:pt x="1962187" y="353179"/>
                </a:cubicBezTo>
                <a:cubicBezTo>
                  <a:pt x="1962187" y="353179"/>
                  <a:pt x="1680624" y="620400"/>
                  <a:pt x="1570066" y="563612"/>
                </a:cubicBezTo>
                <a:cubicBezTo>
                  <a:pt x="1471850" y="513165"/>
                  <a:pt x="1497600" y="356956"/>
                  <a:pt x="1497600" y="356956"/>
                </a:cubicBezTo>
                <a:cubicBezTo>
                  <a:pt x="1497600" y="356956"/>
                  <a:pt x="1415541" y="545420"/>
                  <a:pt x="1313552" y="494426"/>
                </a:cubicBezTo>
                <a:cubicBezTo>
                  <a:pt x="1211568" y="443432"/>
                  <a:pt x="995718" y="0"/>
                  <a:pt x="995718" y="0"/>
                </a:cubicBezTo>
                <a:cubicBezTo>
                  <a:pt x="995718" y="0"/>
                  <a:pt x="1074073" y="312491"/>
                  <a:pt x="957787" y="409059"/>
                </a:cubicBezTo>
                <a:cubicBezTo>
                  <a:pt x="780098" y="556613"/>
                  <a:pt x="466328" y="445270"/>
                  <a:pt x="466328" y="445270"/>
                </a:cubicBezTo>
                <a:cubicBezTo>
                  <a:pt x="466328" y="445270"/>
                  <a:pt x="719182" y="737973"/>
                  <a:pt x="584991" y="872165"/>
                </a:cubicBezTo>
                <a:cubicBezTo>
                  <a:pt x="450796" y="1006360"/>
                  <a:pt x="0" y="1025240"/>
                  <a:pt x="0" y="1025240"/>
                </a:cubicBezTo>
                <a:cubicBezTo>
                  <a:pt x="0" y="1025240"/>
                  <a:pt x="440441" y="1102147"/>
                  <a:pt x="519792" y="1312455"/>
                </a:cubicBezTo>
                <a:cubicBezTo>
                  <a:pt x="576308" y="1462244"/>
                  <a:pt x="278199" y="1801970"/>
                  <a:pt x="278199" y="1801970"/>
                </a:cubicBezTo>
                <a:cubicBezTo>
                  <a:pt x="278199" y="1801970"/>
                  <a:pt x="589258" y="1605932"/>
                  <a:pt x="731205" y="1641215"/>
                </a:cubicBezTo>
                <a:cubicBezTo>
                  <a:pt x="855802" y="1672187"/>
                  <a:pt x="917884" y="2122946"/>
                  <a:pt x="917884" y="2122946"/>
                </a:cubicBezTo>
                <a:cubicBezTo>
                  <a:pt x="917884" y="2122946"/>
                  <a:pt x="927920" y="1720215"/>
                  <a:pt x="1017189" y="1696209"/>
                </a:cubicBezTo>
                <a:cubicBezTo>
                  <a:pt x="1141657" y="1662735"/>
                  <a:pt x="1318050" y="1912565"/>
                  <a:pt x="1318050" y="1912565"/>
                </a:cubicBezTo>
                <a:cubicBezTo>
                  <a:pt x="1318050" y="1912565"/>
                  <a:pt x="1207981" y="1624667"/>
                  <a:pt x="1288260" y="1556646"/>
                </a:cubicBezTo>
                <a:cubicBezTo>
                  <a:pt x="1454528" y="1415767"/>
                  <a:pt x="1811330" y="1855568"/>
                  <a:pt x="1811330" y="1855568"/>
                </a:cubicBezTo>
                <a:cubicBezTo>
                  <a:pt x="1811330" y="1855568"/>
                  <a:pt x="1718579" y="1613469"/>
                  <a:pt x="1806246" y="1468081"/>
                </a:cubicBezTo>
                <a:cubicBezTo>
                  <a:pt x="1931413" y="1260497"/>
                  <a:pt x="2318868" y="1312414"/>
                  <a:pt x="2318868" y="1312414"/>
                </a:cubicBezTo>
                <a:close/>
              </a:path>
            </a:pathLst>
          </a:custGeom>
          <a:solidFill>
            <a:schemeClr val="accent3"/>
          </a:solidFill>
          <a:ln cap="flat" cmpd="sng" w="2142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60" name="Google Shape;4560;p46"/>
          <p:cNvSpPr/>
          <p:nvPr/>
        </p:nvSpPr>
        <p:spPr>
          <a:xfrm flipH="1">
            <a:off x="7612963" y="4051328"/>
            <a:ext cx="1311305" cy="959882"/>
          </a:xfrm>
          <a:custGeom>
            <a:rect b="b" l="l" r="r" t="t"/>
            <a:pathLst>
              <a:path extrusionOk="0" h="286105" w="390851">
                <a:moveTo>
                  <a:pt x="172" y="177420"/>
                </a:moveTo>
                <a:lnTo>
                  <a:pt x="248314" y="36631"/>
                </a:lnTo>
                <a:lnTo>
                  <a:pt x="227240" y="849"/>
                </a:lnTo>
                <a:lnTo>
                  <a:pt x="391023" y="28299"/>
                </a:lnTo>
                <a:lnTo>
                  <a:pt x="330236" y="181003"/>
                </a:lnTo>
                <a:lnTo>
                  <a:pt x="309307" y="145290"/>
                </a:lnTo>
                <a:lnTo>
                  <a:pt x="63902" y="286955"/>
                </a:lnTo>
                <a:lnTo>
                  <a:pt x="172" y="177420"/>
                </a:lnTo>
                <a:close/>
              </a:path>
            </a:pathLst>
          </a:custGeom>
          <a:solidFill>
            <a:schemeClr val="accent1"/>
          </a:solidFill>
          <a:ln cap="flat" cmpd="sng" w="2142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61" name="Google Shape;4561;p46"/>
          <p:cNvSpPr txBox="1"/>
          <p:nvPr>
            <p:ph type="title"/>
          </p:nvPr>
        </p:nvSpPr>
        <p:spPr>
          <a:xfrm>
            <a:off x="1563795" y="942188"/>
            <a:ext cx="6092100" cy="538200"/>
          </a:xfrm>
          <a:prstGeom prst="rect">
            <a:avLst/>
          </a:prstGeom>
        </p:spPr>
        <p:txBody>
          <a:bodyPr anchorCtr="0" anchor="t" bIns="91425" lIns="91425" spcFirstLastPara="1" rIns="91425" wrap="square" tIns="91425">
            <a:normAutofit/>
          </a:bodyPr>
          <a:lstStyle>
            <a:lvl1pPr lvl="0" algn="ctr">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4562" name="Google Shape;4562;p46"/>
          <p:cNvSpPr txBox="1"/>
          <p:nvPr>
            <p:ph idx="1" type="body"/>
          </p:nvPr>
        </p:nvSpPr>
        <p:spPr>
          <a:xfrm>
            <a:off x="1563788" y="1604369"/>
            <a:ext cx="2859900" cy="2711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17500" lvl="1" marL="914400">
              <a:spcBef>
                <a:spcPts val="0"/>
              </a:spcBef>
              <a:spcAft>
                <a:spcPts val="0"/>
              </a:spcAft>
              <a:buSzPts val="1400"/>
              <a:buChar char="○"/>
              <a:defRPr sz="1400"/>
            </a:lvl2pPr>
            <a:lvl3pPr indent="-317500" lvl="2" marL="1371600">
              <a:spcBef>
                <a:spcPts val="0"/>
              </a:spcBef>
              <a:spcAft>
                <a:spcPts val="0"/>
              </a:spcAft>
              <a:buSzPts val="1400"/>
              <a:buChar char="■"/>
              <a:defRPr sz="1400"/>
            </a:lvl3pPr>
            <a:lvl4pPr indent="-317500" lvl="3" marL="1828800">
              <a:spcBef>
                <a:spcPts val="0"/>
              </a:spcBef>
              <a:spcAft>
                <a:spcPts val="0"/>
              </a:spcAft>
              <a:buSzPts val="1400"/>
              <a:buChar char="●"/>
              <a:defRPr sz="1400"/>
            </a:lvl4pPr>
            <a:lvl5pPr indent="-317500" lvl="4" marL="2286000">
              <a:spcBef>
                <a:spcPts val="0"/>
              </a:spcBef>
              <a:spcAft>
                <a:spcPts val="0"/>
              </a:spcAft>
              <a:buSzPts val="1400"/>
              <a:buChar char="○"/>
              <a:defRPr sz="1400"/>
            </a:lvl5pPr>
            <a:lvl6pPr indent="-317500" lvl="5" marL="2743200">
              <a:spcBef>
                <a:spcPts val="0"/>
              </a:spcBef>
              <a:spcAft>
                <a:spcPts val="0"/>
              </a:spcAft>
              <a:buSzPts val="1400"/>
              <a:buChar char="■"/>
              <a:defRPr sz="1400"/>
            </a:lvl6pPr>
            <a:lvl7pPr indent="-317500" lvl="6" marL="3200400">
              <a:spcBef>
                <a:spcPts val="0"/>
              </a:spcBef>
              <a:spcAft>
                <a:spcPts val="0"/>
              </a:spcAft>
              <a:buSzPts val="1400"/>
              <a:buChar char="●"/>
              <a:defRPr sz="1400"/>
            </a:lvl7pPr>
            <a:lvl8pPr indent="-317500" lvl="7" marL="3657600">
              <a:spcBef>
                <a:spcPts val="0"/>
              </a:spcBef>
              <a:spcAft>
                <a:spcPts val="0"/>
              </a:spcAft>
              <a:buSzPts val="1400"/>
              <a:buChar char="○"/>
              <a:defRPr sz="1400"/>
            </a:lvl8pPr>
            <a:lvl9pPr indent="-317500" lvl="8" marL="4114800">
              <a:spcBef>
                <a:spcPts val="0"/>
              </a:spcBef>
              <a:spcAft>
                <a:spcPts val="0"/>
              </a:spcAft>
              <a:buSzPts val="1400"/>
              <a:buChar char="■"/>
              <a:defRPr sz="1400"/>
            </a:lvl9pPr>
          </a:lstStyle>
          <a:p/>
        </p:txBody>
      </p:sp>
      <p:sp>
        <p:nvSpPr>
          <p:cNvPr id="4563" name="Google Shape;4563;p46"/>
          <p:cNvSpPr txBox="1"/>
          <p:nvPr>
            <p:ph idx="2" type="body"/>
          </p:nvPr>
        </p:nvSpPr>
        <p:spPr>
          <a:xfrm>
            <a:off x="4796028" y="1604369"/>
            <a:ext cx="2859900" cy="2711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17500" lvl="1" marL="914400">
              <a:spcBef>
                <a:spcPts val="0"/>
              </a:spcBef>
              <a:spcAft>
                <a:spcPts val="0"/>
              </a:spcAft>
              <a:buSzPts val="1400"/>
              <a:buChar char="○"/>
              <a:defRPr sz="1400"/>
            </a:lvl2pPr>
            <a:lvl3pPr indent="-317500" lvl="2" marL="1371600">
              <a:spcBef>
                <a:spcPts val="0"/>
              </a:spcBef>
              <a:spcAft>
                <a:spcPts val="0"/>
              </a:spcAft>
              <a:buSzPts val="1400"/>
              <a:buChar char="■"/>
              <a:defRPr sz="1400"/>
            </a:lvl3pPr>
            <a:lvl4pPr indent="-317500" lvl="3" marL="1828800">
              <a:spcBef>
                <a:spcPts val="0"/>
              </a:spcBef>
              <a:spcAft>
                <a:spcPts val="0"/>
              </a:spcAft>
              <a:buSzPts val="1400"/>
              <a:buChar char="●"/>
              <a:defRPr sz="1400"/>
            </a:lvl4pPr>
            <a:lvl5pPr indent="-317500" lvl="4" marL="2286000">
              <a:spcBef>
                <a:spcPts val="0"/>
              </a:spcBef>
              <a:spcAft>
                <a:spcPts val="0"/>
              </a:spcAft>
              <a:buSzPts val="1400"/>
              <a:buChar char="○"/>
              <a:defRPr sz="1400"/>
            </a:lvl5pPr>
            <a:lvl6pPr indent="-317500" lvl="5" marL="2743200">
              <a:spcBef>
                <a:spcPts val="0"/>
              </a:spcBef>
              <a:spcAft>
                <a:spcPts val="0"/>
              </a:spcAft>
              <a:buSzPts val="1400"/>
              <a:buChar char="■"/>
              <a:defRPr sz="1400"/>
            </a:lvl6pPr>
            <a:lvl7pPr indent="-317500" lvl="6" marL="3200400">
              <a:spcBef>
                <a:spcPts val="0"/>
              </a:spcBef>
              <a:spcAft>
                <a:spcPts val="0"/>
              </a:spcAft>
              <a:buSzPts val="1400"/>
              <a:buChar char="●"/>
              <a:defRPr sz="1400"/>
            </a:lvl7pPr>
            <a:lvl8pPr indent="-317500" lvl="7" marL="3657600">
              <a:spcBef>
                <a:spcPts val="0"/>
              </a:spcBef>
              <a:spcAft>
                <a:spcPts val="0"/>
              </a:spcAft>
              <a:buSzPts val="1400"/>
              <a:buChar char="○"/>
              <a:defRPr sz="1400"/>
            </a:lvl8pPr>
            <a:lvl9pPr indent="-317500" lvl="8" marL="4114800">
              <a:spcBef>
                <a:spcPts val="0"/>
              </a:spcBef>
              <a:spcAft>
                <a:spcPts val="0"/>
              </a:spcAft>
              <a:buSzPts val="1400"/>
              <a:buChar char="■"/>
              <a:defRPr sz="1400"/>
            </a:lvl9pPr>
          </a:lstStyle>
          <a:p/>
        </p:txBody>
      </p:sp>
      <p:sp>
        <p:nvSpPr>
          <p:cNvPr id="4564" name="Google Shape;4564;p4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TITLE_AND_TWO_COLUMNS_1">
    <p:spTree>
      <p:nvGrpSpPr>
        <p:cNvPr id="4565" name="Shape 4565"/>
        <p:cNvGrpSpPr/>
        <p:nvPr/>
      </p:nvGrpSpPr>
      <p:grpSpPr>
        <a:xfrm>
          <a:off x="0" y="0"/>
          <a:ext cx="0" cy="0"/>
          <a:chOff x="0" y="0"/>
          <a:chExt cx="0" cy="0"/>
        </a:xfrm>
      </p:grpSpPr>
      <p:grpSp>
        <p:nvGrpSpPr>
          <p:cNvPr id="4566" name="Google Shape;4566;p47"/>
          <p:cNvGrpSpPr/>
          <p:nvPr/>
        </p:nvGrpSpPr>
        <p:grpSpPr>
          <a:xfrm>
            <a:off x="-2" y="-3"/>
            <a:ext cx="2006538" cy="1948915"/>
            <a:chOff x="1440485" y="2216846"/>
            <a:chExt cx="2675384" cy="2598553"/>
          </a:xfrm>
        </p:grpSpPr>
        <p:sp>
          <p:nvSpPr>
            <p:cNvPr id="4567" name="Google Shape;4567;p47"/>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68" name="Google Shape;4568;p47"/>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69" name="Google Shape;4569;p47"/>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70" name="Google Shape;4570;p47"/>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71" name="Google Shape;4571;p47"/>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72" name="Google Shape;4572;p47"/>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73" name="Google Shape;4573;p47"/>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74" name="Google Shape;4574;p47"/>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75" name="Google Shape;4575;p47"/>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76" name="Google Shape;4576;p47"/>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77" name="Google Shape;4577;p47"/>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78" name="Google Shape;4578;p47"/>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79" name="Google Shape;4579;p47"/>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80" name="Google Shape;4580;p47"/>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81" name="Google Shape;4581;p47"/>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82" name="Google Shape;4582;p47"/>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83" name="Google Shape;4583;p47"/>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84" name="Google Shape;4584;p47"/>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85" name="Google Shape;4585;p47"/>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86" name="Google Shape;4586;p47"/>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87" name="Google Shape;4587;p47"/>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88" name="Google Shape;4588;p47"/>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89" name="Google Shape;4589;p47"/>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90" name="Google Shape;4590;p47"/>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91" name="Google Shape;4591;p47"/>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92" name="Google Shape;4592;p47"/>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93" name="Google Shape;4593;p47"/>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94" name="Google Shape;4594;p47"/>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95" name="Google Shape;4595;p47"/>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96" name="Google Shape;4596;p47"/>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97" name="Google Shape;4597;p47"/>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98" name="Google Shape;4598;p47"/>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599" name="Google Shape;4599;p47"/>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00" name="Google Shape;4600;p47"/>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01" name="Google Shape;4601;p47"/>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02" name="Google Shape;4602;p47"/>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03" name="Google Shape;4603;p47"/>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04" name="Google Shape;4604;p47"/>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05" name="Google Shape;4605;p47"/>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06" name="Google Shape;4606;p47"/>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07" name="Google Shape;4607;p47"/>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08" name="Google Shape;4608;p47"/>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09" name="Google Shape;4609;p47"/>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10" name="Google Shape;4610;p47"/>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11" name="Google Shape;4611;p47"/>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12" name="Google Shape;4612;p47"/>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13" name="Google Shape;4613;p47"/>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14" name="Google Shape;4614;p47"/>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15" name="Google Shape;4615;p47"/>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16" name="Google Shape;4616;p47"/>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17" name="Google Shape;4617;p47"/>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18" name="Google Shape;4618;p47"/>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19" name="Google Shape;4619;p47"/>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20" name="Google Shape;4620;p47"/>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21" name="Google Shape;4621;p47"/>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22" name="Google Shape;4622;p47"/>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23" name="Google Shape;4623;p47"/>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24" name="Google Shape;4624;p47"/>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25" name="Google Shape;4625;p47"/>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26" name="Google Shape;4626;p47"/>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27" name="Google Shape;4627;p47"/>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28" name="Google Shape;4628;p47"/>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29" name="Google Shape;4629;p47"/>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30" name="Google Shape;4630;p47"/>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31" name="Google Shape;4631;p47"/>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32" name="Google Shape;4632;p47"/>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33" name="Google Shape;4633;p47"/>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34" name="Google Shape;4634;p47"/>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35" name="Google Shape;4635;p47"/>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36" name="Google Shape;4636;p47"/>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37" name="Google Shape;4637;p47"/>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38" name="Google Shape;4638;p47"/>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39" name="Google Shape;4639;p47"/>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40" name="Google Shape;4640;p47"/>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41" name="Google Shape;4641;p47"/>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42" name="Google Shape;4642;p47"/>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43" name="Google Shape;4643;p47"/>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44" name="Google Shape;4644;p47"/>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45" name="Google Shape;4645;p47"/>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46" name="Google Shape;4646;p47"/>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47" name="Google Shape;4647;p47"/>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48" name="Google Shape;4648;p47"/>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49" name="Google Shape;4649;p47"/>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50" name="Google Shape;4650;p47"/>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51" name="Google Shape;4651;p47"/>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52" name="Google Shape;4652;p47"/>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53" name="Google Shape;4653;p47"/>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54" name="Google Shape;4654;p47"/>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55" name="Google Shape;4655;p47"/>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56" name="Google Shape;4656;p47"/>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57" name="Google Shape;4657;p47"/>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58" name="Google Shape;4658;p47"/>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59" name="Google Shape;4659;p47"/>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60" name="Google Shape;4660;p47"/>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61" name="Google Shape;4661;p47"/>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62" name="Google Shape;4662;p47"/>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63" name="Google Shape;4663;p47"/>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64" name="Google Shape;4664;p47"/>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65" name="Google Shape;4665;p47"/>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66" name="Google Shape;4666;p47"/>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67" name="Google Shape;4667;p47"/>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68" name="Google Shape;4668;p47"/>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69" name="Google Shape;4669;p47"/>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70" name="Google Shape;4670;p47"/>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71" name="Google Shape;4671;p47"/>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72" name="Google Shape;4672;p47"/>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73" name="Google Shape;4673;p47"/>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74" name="Google Shape;4674;p47"/>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75" name="Google Shape;4675;p47"/>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76" name="Google Shape;4676;p47"/>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77" name="Google Shape;4677;p47"/>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78" name="Google Shape;4678;p47"/>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79" name="Google Shape;4679;p47"/>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80" name="Google Shape;4680;p47"/>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81" name="Google Shape;4681;p47"/>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82" name="Google Shape;4682;p47"/>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83" name="Google Shape;4683;p47"/>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84" name="Google Shape;4684;p47"/>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85" name="Google Shape;4685;p47"/>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86" name="Google Shape;4686;p47"/>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87" name="Google Shape;4687;p47"/>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88" name="Google Shape;4688;p47"/>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89" name="Google Shape;4689;p47"/>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90" name="Google Shape;4690;p47"/>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91" name="Google Shape;4691;p47"/>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92" name="Google Shape;4692;p47"/>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93" name="Google Shape;4693;p47"/>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94" name="Google Shape;4694;p47"/>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95" name="Google Shape;4695;p47"/>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96" name="Google Shape;4696;p47"/>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97" name="Google Shape;4697;p47"/>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98" name="Google Shape;4698;p47"/>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699" name="Google Shape;4699;p47"/>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00" name="Google Shape;4700;p47"/>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01" name="Google Shape;4701;p47"/>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02" name="Google Shape;4702;p47"/>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03" name="Google Shape;4703;p47"/>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04" name="Google Shape;4704;p47"/>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05" name="Google Shape;4705;p47"/>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06" name="Google Shape;4706;p47"/>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07" name="Google Shape;4707;p47"/>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08" name="Google Shape;4708;p47"/>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09" name="Google Shape;4709;p47"/>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10" name="Google Shape;4710;p47"/>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11" name="Google Shape;4711;p47"/>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12" name="Google Shape;4712;p47"/>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13" name="Google Shape;4713;p47"/>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14" name="Google Shape;4714;p47"/>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15" name="Google Shape;4715;p47"/>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16" name="Google Shape;4716;p47"/>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17" name="Google Shape;4717;p47"/>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18" name="Google Shape;4718;p47"/>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19" name="Google Shape;4719;p47"/>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20" name="Google Shape;4720;p47"/>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21" name="Google Shape;4721;p47"/>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22" name="Google Shape;4722;p47"/>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23" name="Google Shape;4723;p47"/>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24" name="Google Shape;4724;p47"/>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25" name="Google Shape;4725;p47"/>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26" name="Google Shape;4726;p47"/>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27" name="Google Shape;4727;p47"/>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28" name="Google Shape;4728;p47"/>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29" name="Google Shape;4729;p47"/>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30" name="Google Shape;4730;p47"/>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31" name="Google Shape;4731;p47"/>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32" name="Google Shape;4732;p47"/>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33" name="Google Shape;4733;p47"/>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34" name="Google Shape;4734;p47"/>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35" name="Google Shape;4735;p47"/>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36" name="Google Shape;4736;p47"/>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37" name="Google Shape;4737;p47"/>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38" name="Google Shape;4738;p47"/>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39" name="Google Shape;4739;p47"/>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40" name="Google Shape;4740;p47"/>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41" name="Google Shape;4741;p47"/>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42" name="Google Shape;4742;p47"/>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43" name="Google Shape;4743;p47"/>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44" name="Google Shape;4744;p47"/>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45" name="Google Shape;4745;p47"/>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46" name="Google Shape;4746;p47"/>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47" name="Google Shape;4747;p47"/>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48" name="Google Shape;4748;p47"/>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49" name="Google Shape;4749;p47"/>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50" name="Google Shape;4750;p47"/>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51" name="Google Shape;4751;p47"/>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52" name="Google Shape;4752;p47"/>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53" name="Google Shape;4753;p47"/>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54" name="Google Shape;4754;p47"/>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55" name="Google Shape;4755;p47"/>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56" name="Google Shape;4756;p47"/>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57" name="Google Shape;4757;p47"/>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58" name="Google Shape;4758;p47"/>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59" name="Google Shape;4759;p47"/>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60" name="Google Shape;4760;p47"/>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61" name="Google Shape;4761;p47"/>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62" name="Google Shape;4762;p47"/>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4763" name="Google Shape;4763;p47"/>
          <p:cNvGrpSpPr/>
          <p:nvPr/>
        </p:nvGrpSpPr>
        <p:grpSpPr>
          <a:xfrm>
            <a:off x="7137467" y="3190535"/>
            <a:ext cx="2006538" cy="1948915"/>
            <a:chOff x="1440485" y="2216846"/>
            <a:chExt cx="2675384" cy="2598553"/>
          </a:xfrm>
        </p:grpSpPr>
        <p:sp>
          <p:nvSpPr>
            <p:cNvPr id="4764" name="Google Shape;4764;p47"/>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65" name="Google Shape;4765;p47"/>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66" name="Google Shape;4766;p47"/>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67" name="Google Shape;4767;p47"/>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68" name="Google Shape;4768;p47"/>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69" name="Google Shape;4769;p47"/>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70" name="Google Shape;4770;p47"/>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71" name="Google Shape;4771;p47"/>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72" name="Google Shape;4772;p47"/>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73" name="Google Shape;4773;p47"/>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74" name="Google Shape;4774;p47"/>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75" name="Google Shape;4775;p47"/>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76" name="Google Shape;4776;p47"/>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77" name="Google Shape;4777;p47"/>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78" name="Google Shape;4778;p47"/>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79" name="Google Shape;4779;p47"/>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80" name="Google Shape;4780;p47"/>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81" name="Google Shape;4781;p47"/>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82" name="Google Shape;4782;p47"/>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83" name="Google Shape;4783;p47"/>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84" name="Google Shape;4784;p47"/>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85" name="Google Shape;4785;p47"/>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86" name="Google Shape;4786;p47"/>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87" name="Google Shape;4787;p47"/>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88" name="Google Shape;4788;p47"/>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89" name="Google Shape;4789;p47"/>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90" name="Google Shape;4790;p47"/>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91" name="Google Shape;4791;p47"/>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92" name="Google Shape;4792;p47"/>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93" name="Google Shape;4793;p47"/>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94" name="Google Shape;4794;p47"/>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95" name="Google Shape;4795;p47"/>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96" name="Google Shape;4796;p47"/>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97" name="Google Shape;4797;p47"/>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98" name="Google Shape;4798;p47"/>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799" name="Google Shape;4799;p47"/>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00" name="Google Shape;4800;p47"/>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01" name="Google Shape;4801;p47"/>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02" name="Google Shape;4802;p47"/>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03" name="Google Shape;4803;p47"/>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04" name="Google Shape;4804;p47"/>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05" name="Google Shape;4805;p47"/>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06" name="Google Shape;4806;p47"/>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07" name="Google Shape;4807;p47"/>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08" name="Google Shape;4808;p47"/>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09" name="Google Shape;4809;p47"/>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10" name="Google Shape;4810;p47"/>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11" name="Google Shape;4811;p47"/>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12" name="Google Shape;4812;p47"/>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13" name="Google Shape;4813;p47"/>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14" name="Google Shape;4814;p47"/>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15" name="Google Shape;4815;p47"/>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16" name="Google Shape;4816;p47"/>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17" name="Google Shape;4817;p47"/>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18" name="Google Shape;4818;p47"/>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19" name="Google Shape;4819;p47"/>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20" name="Google Shape;4820;p47"/>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21" name="Google Shape;4821;p47"/>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22" name="Google Shape;4822;p47"/>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23" name="Google Shape;4823;p47"/>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24" name="Google Shape;4824;p47"/>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25" name="Google Shape;4825;p47"/>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26" name="Google Shape;4826;p47"/>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27" name="Google Shape;4827;p47"/>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28" name="Google Shape;4828;p47"/>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29" name="Google Shape;4829;p47"/>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30" name="Google Shape;4830;p47"/>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31" name="Google Shape;4831;p47"/>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32" name="Google Shape;4832;p47"/>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33" name="Google Shape;4833;p47"/>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34" name="Google Shape;4834;p47"/>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35" name="Google Shape;4835;p47"/>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36" name="Google Shape;4836;p47"/>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37" name="Google Shape;4837;p47"/>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38" name="Google Shape;4838;p47"/>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39" name="Google Shape;4839;p47"/>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40" name="Google Shape;4840;p47"/>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41" name="Google Shape;4841;p47"/>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42" name="Google Shape;4842;p47"/>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43" name="Google Shape;4843;p47"/>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44" name="Google Shape;4844;p47"/>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45" name="Google Shape;4845;p47"/>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46" name="Google Shape;4846;p47"/>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47" name="Google Shape;4847;p47"/>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48" name="Google Shape;4848;p47"/>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49" name="Google Shape;4849;p47"/>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50" name="Google Shape;4850;p47"/>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51" name="Google Shape;4851;p47"/>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52" name="Google Shape;4852;p47"/>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53" name="Google Shape;4853;p47"/>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54" name="Google Shape;4854;p47"/>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55" name="Google Shape;4855;p47"/>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56" name="Google Shape;4856;p47"/>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57" name="Google Shape;4857;p47"/>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58" name="Google Shape;4858;p47"/>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59" name="Google Shape;4859;p47"/>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60" name="Google Shape;4860;p47"/>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61" name="Google Shape;4861;p47"/>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62" name="Google Shape;4862;p47"/>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63" name="Google Shape;4863;p47"/>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64" name="Google Shape;4864;p47"/>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65" name="Google Shape;4865;p47"/>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66" name="Google Shape;4866;p47"/>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67" name="Google Shape;4867;p47"/>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68" name="Google Shape;4868;p47"/>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69" name="Google Shape;4869;p47"/>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70" name="Google Shape;4870;p47"/>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71" name="Google Shape;4871;p47"/>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72" name="Google Shape;4872;p47"/>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73" name="Google Shape;4873;p47"/>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74" name="Google Shape;4874;p47"/>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75" name="Google Shape;4875;p47"/>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76" name="Google Shape;4876;p47"/>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77" name="Google Shape;4877;p47"/>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78" name="Google Shape;4878;p47"/>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79" name="Google Shape;4879;p47"/>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80" name="Google Shape;4880;p47"/>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81" name="Google Shape;4881;p47"/>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82" name="Google Shape;4882;p47"/>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83" name="Google Shape;4883;p47"/>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84" name="Google Shape;4884;p47"/>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85" name="Google Shape;4885;p47"/>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86" name="Google Shape;4886;p47"/>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87" name="Google Shape;4887;p47"/>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88" name="Google Shape;4888;p47"/>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89" name="Google Shape;4889;p47"/>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90" name="Google Shape;4890;p47"/>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91" name="Google Shape;4891;p47"/>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92" name="Google Shape;4892;p47"/>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93" name="Google Shape;4893;p47"/>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94" name="Google Shape;4894;p47"/>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95" name="Google Shape;4895;p47"/>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96" name="Google Shape;4896;p47"/>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97" name="Google Shape;4897;p47"/>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98" name="Google Shape;4898;p47"/>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899" name="Google Shape;4899;p47"/>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00" name="Google Shape;4900;p47"/>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01" name="Google Shape;4901;p47"/>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02" name="Google Shape;4902;p47"/>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03" name="Google Shape;4903;p47"/>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04" name="Google Shape;4904;p47"/>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05" name="Google Shape;4905;p47"/>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06" name="Google Shape;4906;p47"/>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07" name="Google Shape;4907;p47"/>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08" name="Google Shape;4908;p47"/>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09" name="Google Shape;4909;p47"/>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10" name="Google Shape;4910;p47"/>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11" name="Google Shape;4911;p47"/>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12" name="Google Shape;4912;p47"/>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13" name="Google Shape;4913;p47"/>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14" name="Google Shape;4914;p47"/>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15" name="Google Shape;4915;p47"/>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16" name="Google Shape;4916;p47"/>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17" name="Google Shape;4917;p47"/>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18" name="Google Shape;4918;p47"/>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19" name="Google Shape;4919;p47"/>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20" name="Google Shape;4920;p47"/>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21" name="Google Shape;4921;p47"/>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22" name="Google Shape;4922;p47"/>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23" name="Google Shape;4923;p47"/>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24" name="Google Shape;4924;p47"/>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25" name="Google Shape;4925;p47"/>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26" name="Google Shape;4926;p47"/>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27" name="Google Shape;4927;p47"/>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28" name="Google Shape;4928;p47"/>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29" name="Google Shape;4929;p47"/>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30" name="Google Shape;4930;p47"/>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31" name="Google Shape;4931;p47"/>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32" name="Google Shape;4932;p47"/>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33" name="Google Shape;4933;p47"/>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34" name="Google Shape;4934;p47"/>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35" name="Google Shape;4935;p47"/>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36" name="Google Shape;4936;p47"/>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37" name="Google Shape;4937;p47"/>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38" name="Google Shape;4938;p47"/>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39" name="Google Shape;4939;p47"/>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40" name="Google Shape;4940;p47"/>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41" name="Google Shape;4941;p47"/>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42" name="Google Shape;4942;p47"/>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43" name="Google Shape;4943;p47"/>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44" name="Google Shape;4944;p47"/>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45" name="Google Shape;4945;p47"/>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46" name="Google Shape;4946;p47"/>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47" name="Google Shape;4947;p47"/>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48" name="Google Shape;4948;p47"/>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49" name="Google Shape;4949;p47"/>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50" name="Google Shape;4950;p47"/>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51" name="Google Shape;4951;p47"/>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52" name="Google Shape;4952;p47"/>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53" name="Google Shape;4953;p47"/>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54" name="Google Shape;4954;p47"/>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55" name="Google Shape;4955;p47"/>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56" name="Google Shape;4956;p47"/>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57" name="Google Shape;4957;p47"/>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58" name="Google Shape;4958;p47"/>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59" name="Google Shape;4959;p47"/>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4960" name="Google Shape;4960;p47"/>
          <p:cNvSpPr/>
          <p:nvPr/>
        </p:nvSpPr>
        <p:spPr>
          <a:xfrm rot="-163726">
            <a:off x="422457" y="257817"/>
            <a:ext cx="8299010" cy="4627956"/>
          </a:xfrm>
          <a:prstGeom prst="rect">
            <a:avLst/>
          </a:prstGeom>
          <a:solidFill>
            <a:schemeClr val="accent2"/>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4961" name="Google Shape;4961;p47"/>
          <p:cNvSpPr/>
          <p:nvPr/>
        </p:nvSpPr>
        <p:spPr>
          <a:xfrm>
            <a:off x="3266100" y="1437403"/>
            <a:ext cx="2611800" cy="33180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962" name="Google Shape;4962;p47"/>
          <p:cNvSpPr/>
          <p:nvPr/>
        </p:nvSpPr>
        <p:spPr>
          <a:xfrm>
            <a:off x="5956988" y="1437403"/>
            <a:ext cx="2611800" cy="33180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963" name="Google Shape;4963;p47"/>
          <p:cNvSpPr/>
          <p:nvPr/>
        </p:nvSpPr>
        <p:spPr>
          <a:xfrm>
            <a:off x="575213" y="1437403"/>
            <a:ext cx="2611800" cy="33180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4964" name="Google Shape;4964;p47"/>
          <p:cNvSpPr/>
          <p:nvPr/>
        </p:nvSpPr>
        <p:spPr>
          <a:xfrm>
            <a:off x="575213" y="388247"/>
            <a:ext cx="7993500" cy="8661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Oxygen"/>
              <a:ea typeface="Oxygen"/>
              <a:cs typeface="Oxygen"/>
              <a:sym typeface="Oxygen"/>
            </a:endParaRPr>
          </a:p>
        </p:txBody>
      </p:sp>
      <p:grpSp>
        <p:nvGrpSpPr>
          <p:cNvPr id="4965" name="Google Shape;4965;p47"/>
          <p:cNvGrpSpPr/>
          <p:nvPr/>
        </p:nvGrpSpPr>
        <p:grpSpPr>
          <a:xfrm>
            <a:off x="8298429" y="404594"/>
            <a:ext cx="455460" cy="719323"/>
            <a:chOff x="9970621" y="4983191"/>
            <a:chExt cx="532266" cy="840625"/>
          </a:xfrm>
        </p:grpSpPr>
        <p:sp>
          <p:nvSpPr>
            <p:cNvPr id="4966" name="Google Shape;4966;p47"/>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4967" name="Google Shape;4967;p47"/>
            <p:cNvGrpSpPr/>
            <p:nvPr/>
          </p:nvGrpSpPr>
          <p:grpSpPr>
            <a:xfrm>
              <a:off x="10276525" y="4983191"/>
              <a:ext cx="226362" cy="151566"/>
              <a:chOff x="10276522" y="4983192"/>
              <a:chExt cx="226362" cy="151566"/>
            </a:xfrm>
          </p:grpSpPr>
          <p:sp>
            <p:nvSpPr>
              <p:cNvPr id="4968" name="Google Shape;4968;p47"/>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69" name="Google Shape;4969;p47"/>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4970" name="Google Shape;4970;p47"/>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71" name="Google Shape;4971;p47"/>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72" name="Google Shape;4972;p47"/>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73" name="Google Shape;4973;p47"/>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74" name="Google Shape;4974;p47"/>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75" name="Google Shape;4975;p47"/>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76" name="Google Shape;4976;p47"/>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77" name="Google Shape;4977;p47"/>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78" name="Google Shape;4978;p47"/>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79" name="Google Shape;4979;p47"/>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80" name="Google Shape;4980;p47"/>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81" name="Google Shape;4981;p47"/>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82" name="Google Shape;4982;p47"/>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83" name="Google Shape;4983;p47"/>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84" name="Google Shape;4984;p47"/>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85" name="Google Shape;4985;p47"/>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86" name="Google Shape;4986;p47"/>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87" name="Google Shape;4987;p47"/>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88" name="Google Shape;4988;p47"/>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4989" name="Google Shape;4989;p47"/>
          <p:cNvGrpSpPr/>
          <p:nvPr/>
        </p:nvGrpSpPr>
        <p:grpSpPr>
          <a:xfrm flipH="1">
            <a:off x="388322" y="518894"/>
            <a:ext cx="455460" cy="719323"/>
            <a:chOff x="9970621" y="4983191"/>
            <a:chExt cx="532266" cy="840625"/>
          </a:xfrm>
        </p:grpSpPr>
        <p:sp>
          <p:nvSpPr>
            <p:cNvPr id="4990" name="Google Shape;4990;p47"/>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4991" name="Google Shape;4991;p47"/>
            <p:cNvGrpSpPr/>
            <p:nvPr/>
          </p:nvGrpSpPr>
          <p:grpSpPr>
            <a:xfrm>
              <a:off x="10276525" y="4983191"/>
              <a:ext cx="226362" cy="151566"/>
              <a:chOff x="10276522" y="4983192"/>
              <a:chExt cx="226362" cy="151566"/>
            </a:xfrm>
          </p:grpSpPr>
          <p:sp>
            <p:nvSpPr>
              <p:cNvPr id="4992" name="Google Shape;4992;p47"/>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93" name="Google Shape;4993;p47"/>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4994" name="Google Shape;4994;p47"/>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95" name="Google Shape;4995;p47"/>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96" name="Google Shape;4996;p47"/>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97" name="Google Shape;4997;p47"/>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98" name="Google Shape;4998;p47"/>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4999" name="Google Shape;4999;p47"/>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00" name="Google Shape;5000;p47"/>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01" name="Google Shape;5001;p47"/>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02" name="Google Shape;5002;p47"/>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03" name="Google Shape;5003;p47"/>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04" name="Google Shape;5004;p47"/>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05" name="Google Shape;5005;p47"/>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06" name="Google Shape;5006;p47"/>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07" name="Google Shape;5007;p47"/>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08" name="Google Shape;5008;p47"/>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09" name="Google Shape;5009;p47"/>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10" name="Google Shape;5010;p47"/>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11" name="Google Shape;5011;p47"/>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12" name="Google Shape;5012;p47"/>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5013" name="Google Shape;5013;p47"/>
          <p:cNvSpPr txBox="1"/>
          <p:nvPr>
            <p:ph type="title"/>
          </p:nvPr>
        </p:nvSpPr>
        <p:spPr>
          <a:xfrm>
            <a:off x="693675" y="475106"/>
            <a:ext cx="7756800" cy="572700"/>
          </a:xfrm>
          <a:prstGeom prst="rect">
            <a:avLst/>
          </a:prstGeom>
        </p:spPr>
        <p:txBody>
          <a:bodyPr anchorCtr="0" anchor="t" bIns="91425" lIns="91425" spcFirstLastPara="1" rIns="91425" wrap="square" tIns="91425">
            <a:normAutofit/>
          </a:bodyPr>
          <a:lstStyle>
            <a:lvl1pPr lvl="0" algn="ctr">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014" name="Google Shape;5014;p47"/>
          <p:cNvSpPr txBox="1"/>
          <p:nvPr>
            <p:ph idx="1" type="body"/>
          </p:nvPr>
        </p:nvSpPr>
        <p:spPr>
          <a:xfrm>
            <a:off x="700875" y="2588522"/>
            <a:ext cx="2360400" cy="1817400"/>
          </a:xfrm>
          <a:prstGeom prst="rect">
            <a:avLst/>
          </a:prstGeom>
        </p:spPr>
        <p:txBody>
          <a:bodyPr anchorCtr="0" anchor="t" bIns="91425" lIns="91425" spcFirstLastPara="1" rIns="91425" wrap="square" tIns="91425">
            <a:normAutofit/>
          </a:bodyPr>
          <a:lstStyle>
            <a:lvl1pPr indent="-317500" lvl="0" marL="457200" algn="ctr">
              <a:spcBef>
                <a:spcPts val="0"/>
              </a:spcBef>
              <a:spcAft>
                <a:spcPts val="0"/>
              </a:spcAft>
              <a:buSzPts val="1400"/>
              <a:buChar char="●"/>
              <a:defRPr sz="1400"/>
            </a:lvl1pPr>
            <a:lvl2pPr indent="-304800" lvl="1" marL="914400" algn="ctr">
              <a:spcBef>
                <a:spcPts val="0"/>
              </a:spcBef>
              <a:spcAft>
                <a:spcPts val="0"/>
              </a:spcAft>
              <a:buSzPts val="1200"/>
              <a:buChar char="○"/>
              <a:defRPr sz="1200"/>
            </a:lvl2pPr>
            <a:lvl3pPr indent="-304800" lvl="2" marL="1371600" algn="ctr">
              <a:spcBef>
                <a:spcPts val="0"/>
              </a:spcBef>
              <a:spcAft>
                <a:spcPts val="0"/>
              </a:spcAft>
              <a:buSzPts val="1200"/>
              <a:buChar char="■"/>
              <a:defRPr sz="1200"/>
            </a:lvl3pPr>
            <a:lvl4pPr indent="-304800" lvl="3" marL="1828800" algn="ctr">
              <a:spcBef>
                <a:spcPts val="0"/>
              </a:spcBef>
              <a:spcAft>
                <a:spcPts val="0"/>
              </a:spcAft>
              <a:buSzPts val="1200"/>
              <a:buChar char="●"/>
              <a:defRPr sz="1200"/>
            </a:lvl4pPr>
            <a:lvl5pPr indent="-304800" lvl="4" marL="2286000" algn="ctr">
              <a:spcBef>
                <a:spcPts val="0"/>
              </a:spcBef>
              <a:spcAft>
                <a:spcPts val="0"/>
              </a:spcAft>
              <a:buSzPts val="1200"/>
              <a:buChar char="○"/>
              <a:defRPr sz="1200"/>
            </a:lvl5pPr>
            <a:lvl6pPr indent="-304800" lvl="5" marL="2743200" algn="ctr">
              <a:spcBef>
                <a:spcPts val="0"/>
              </a:spcBef>
              <a:spcAft>
                <a:spcPts val="0"/>
              </a:spcAft>
              <a:buSzPts val="1200"/>
              <a:buChar char="■"/>
              <a:defRPr sz="1200"/>
            </a:lvl6pPr>
            <a:lvl7pPr indent="-304800" lvl="6" marL="3200400" algn="ctr">
              <a:spcBef>
                <a:spcPts val="0"/>
              </a:spcBef>
              <a:spcAft>
                <a:spcPts val="0"/>
              </a:spcAft>
              <a:buSzPts val="1200"/>
              <a:buChar char="●"/>
              <a:defRPr sz="1200"/>
            </a:lvl7pPr>
            <a:lvl8pPr indent="-304800" lvl="7" marL="3657600" algn="ctr">
              <a:spcBef>
                <a:spcPts val="0"/>
              </a:spcBef>
              <a:spcAft>
                <a:spcPts val="0"/>
              </a:spcAft>
              <a:buSzPts val="1200"/>
              <a:buChar char="○"/>
              <a:defRPr sz="1200"/>
            </a:lvl8pPr>
            <a:lvl9pPr indent="-304800" lvl="8" marL="4114800" algn="ctr">
              <a:spcBef>
                <a:spcPts val="0"/>
              </a:spcBef>
              <a:spcAft>
                <a:spcPts val="0"/>
              </a:spcAft>
              <a:buSzPts val="1200"/>
              <a:buChar char="■"/>
              <a:defRPr sz="1200"/>
            </a:lvl9pPr>
          </a:lstStyle>
          <a:p/>
        </p:txBody>
      </p:sp>
      <p:sp>
        <p:nvSpPr>
          <p:cNvPr id="5015" name="Google Shape;5015;p4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016" name="Google Shape;5016;p47"/>
          <p:cNvSpPr txBox="1"/>
          <p:nvPr>
            <p:ph idx="2" type="subTitle"/>
          </p:nvPr>
        </p:nvSpPr>
        <p:spPr>
          <a:xfrm>
            <a:off x="700875" y="1443207"/>
            <a:ext cx="2360400" cy="11454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b="1" sz="24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17" name="Google Shape;5017;p47"/>
          <p:cNvSpPr txBox="1"/>
          <p:nvPr>
            <p:ph idx="3" type="body"/>
          </p:nvPr>
        </p:nvSpPr>
        <p:spPr>
          <a:xfrm>
            <a:off x="3391763" y="2588531"/>
            <a:ext cx="2360400" cy="1817400"/>
          </a:xfrm>
          <a:prstGeom prst="rect">
            <a:avLst/>
          </a:prstGeom>
        </p:spPr>
        <p:txBody>
          <a:bodyPr anchorCtr="0" anchor="t" bIns="91425" lIns="91425" spcFirstLastPara="1" rIns="91425" wrap="square" tIns="91425">
            <a:normAutofit/>
          </a:bodyPr>
          <a:lstStyle>
            <a:lvl1pPr indent="-317500" lvl="0" marL="457200" algn="ctr">
              <a:spcBef>
                <a:spcPts val="0"/>
              </a:spcBef>
              <a:spcAft>
                <a:spcPts val="0"/>
              </a:spcAft>
              <a:buSzPts val="1400"/>
              <a:buChar char="●"/>
              <a:defRPr sz="1400"/>
            </a:lvl1pPr>
            <a:lvl2pPr indent="-304800" lvl="1" marL="914400" algn="ctr">
              <a:spcBef>
                <a:spcPts val="0"/>
              </a:spcBef>
              <a:spcAft>
                <a:spcPts val="0"/>
              </a:spcAft>
              <a:buSzPts val="1200"/>
              <a:buChar char="○"/>
              <a:defRPr sz="1200"/>
            </a:lvl2pPr>
            <a:lvl3pPr indent="-304800" lvl="2" marL="1371600" algn="ctr">
              <a:spcBef>
                <a:spcPts val="0"/>
              </a:spcBef>
              <a:spcAft>
                <a:spcPts val="0"/>
              </a:spcAft>
              <a:buSzPts val="1200"/>
              <a:buChar char="■"/>
              <a:defRPr sz="1200"/>
            </a:lvl3pPr>
            <a:lvl4pPr indent="-304800" lvl="3" marL="1828800" algn="ctr">
              <a:spcBef>
                <a:spcPts val="0"/>
              </a:spcBef>
              <a:spcAft>
                <a:spcPts val="0"/>
              </a:spcAft>
              <a:buSzPts val="1200"/>
              <a:buChar char="●"/>
              <a:defRPr sz="1200"/>
            </a:lvl4pPr>
            <a:lvl5pPr indent="-304800" lvl="4" marL="2286000" algn="ctr">
              <a:spcBef>
                <a:spcPts val="0"/>
              </a:spcBef>
              <a:spcAft>
                <a:spcPts val="0"/>
              </a:spcAft>
              <a:buSzPts val="1200"/>
              <a:buChar char="○"/>
              <a:defRPr sz="1200"/>
            </a:lvl5pPr>
            <a:lvl6pPr indent="-304800" lvl="5" marL="2743200" algn="ctr">
              <a:spcBef>
                <a:spcPts val="0"/>
              </a:spcBef>
              <a:spcAft>
                <a:spcPts val="0"/>
              </a:spcAft>
              <a:buSzPts val="1200"/>
              <a:buChar char="■"/>
              <a:defRPr sz="1200"/>
            </a:lvl6pPr>
            <a:lvl7pPr indent="-304800" lvl="6" marL="3200400" algn="ctr">
              <a:spcBef>
                <a:spcPts val="0"/>
              </a:spcBef>
              <a:spcAft>
                <a:spcPts val="0"/>
              </a:spcAft>
              <a:buSzPts val="1200"/>
              <a:buChar char="●"/>
              <a:defRPr sz="1200"/>
            </a:lvl7pPr>
            <a:lvl8pPr indent="-304800" lvl="7" marL="3657600" algn="ctr">
              <a:spcBef>
                <a:spcPts val="0"/>
              </a:spcBef>
              <a:spcAft>
                <a:spcPts val="0"/>
              </a:spcAft>
              <a:buSzPts val="1200"/>
              <a:buChar char="○"/>
              <a:defRPr sz="1200"/>
            </a:lvl8pPr>
            <a:lvl9pPr indent="-304800" lvl="8" marL="4114800" algn="ctr">
              <a:spcBef>
                <a:spcPts val="0"/>
              </a:spcBef>
              <a:spcAft>
                <a:spcPts val="0"/>
              </a:spcAft>
              <a:buSzPts val="1200"/>
              <a:buChar char="■"/>
              <a:defRPr sz="1200"/>
            </a:lvl9pPr>
          </a:lstStyle>
          <a:p/>
        </p:txBody>
      </p:sp>
      <p:sp>
        <p:nvSpPr>
          <p:cNvPr id="5018" name="Google Shape;5018;p47"/>
          <p:cNvSpPr txBox="1"/>
          <p:nvPr>
            <p:ph idx="4" type="subTitle"/>
          </p:nvPr>
        </p:nvSpPr>
        <p:spPr>
          <a:xfrm>
            <a:off x="3391763" y="1443217"/>
            <a:ext cx="2360400" cy="11454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b="1" sz="24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19" name="Google Shape;5019;p47"/>
          <p:cNvSpPr txBox="1"/>
          <p:nvPr>
            <p:ph idx="5" type="body"/>
          </p:nvPr>
        </p:nvSpPr>
        <p:spPr>
          <a:xfrm>
            <a:off x="6082650" y="2588522"/>
            <a:ext cx="2360400" cy="1817400"/>
          </a:xfrm>
          <a:prstGeom prst="rect">
            <a:avLst/>
          </a:prstGeom>
        </p:spPr>
        <p:txBody>
          <a:bodyPr anchorCtr="0" anchor="t" bIns="91425" lIns="91425" spcFirstLastPara="1" rIns="91425" wrap="square" tIns="91425">
            <a:normAutofit/>
          </a:bodyPr>
          <a:lstStyle>
            <a:lvl1pPr indent="-317500" lvl="0" marL="457200" algn="ctr">
              <a:spcBef>
                <a:spcPts val="0"/>
              </a:spcBef>
              <a:spcAft>
                <a:spcPts val="0"/>
              </a:spcAft>
              <a:buSzPts val="1400"/>
              <a:buChar char="●"/>
              <a:defRPr sz="1400"/>
            </a:lvl1pPr>
            <a:lvl2pPr indent="-304800" lvl="1" marL="914400" algn="ctr">
              <a:spcBef>
                <a:spcPts val="0"/>
              </a:spcBef>
              <a:spcAft>
                <a:spcPts val="0"/>
              </a:spcAft>
              <a:buSzPts val="1200"/>
              <a:buChar char="○"/>
              <a:defRPr sz="1200"/>
            </a:lvl2pPr>
            <a:lvl3pPr indent="-304800" lvl="2" marL="1371600" algn="ctr">
              <a:spcBef>
                <a:spcPts val="0"/>
              </a:spcBef>
              <a:spcAft>
                <a:spcPts val="0"/>
              </a:spcAft>
              <a:buSzPts val="1200"/>
              <a:buChar char="■"/>
              <a:defRPr sz="1200"/>
            </a:lvl3pPr>
            <a:lvl4pPr indent="-304800" lvl="3" marL="1828800" algn="ctr">
              <a:spcBef>
                <a:spcPts val="0"/>
              </a:spcBef>
              <a:spcAft>
                <a:spcPts val="0"/>
              </a:spcAft>
              <a:buSzPts val="1200"/>
              <a:buChar char="●"/>
              <a:defRPr sz="1200"/>
            </a:lvl4pPr>
            <a:lvl5pPr indent="-304800" lvl="4" marL="2286000" algn="ctr">
              <a:spcBef>
                <a:spcPts val="0"/>
              </a:spcBef>
              <a:spcAft>
                <a:spcPts val="0"/>
              </a:spcAft>
              <a:buSzPts val="1200"/>
              <a:buChar char="○"/>
              <a:defRPr sz="1200"/>
            </a:lvl5pPr>
            <a:lvl6pPr indent="-304800" lvl="5" marL="2743200" algn="ctr">
              <a:spcBef>
                <a:spcPts val="0"/>
              </a:spcBef>
              <a:spcAft>
                <a:spcPts val="0"/>
              </a:spcAft>
              <a:buSzPts val="1200"/>
              <a:buChar char="■"/>
              <a:defRPr sz="1200"/>
            </a:lvl6pPr>
            <a:lvl7pPr indent="-304800" lvl="6" marL="3200400" algn="ctr">
              <a:spcBef>
                <a:spcPts val="0"/>
              </a:spcBef>
              <a:spcAft>
                <a:spcPts val="0"/>
              </a:spcAft>
              <a:buSzPts val="1200"/>
              <a:buChar char="●"/>
              <a:defRPr sz="1200"/>
            </a:lvl7pPr>
            <a:lvl8pPr indent="-304800" lvl="7" marL="3657600" algn="ctr">
              <a:spcBef>
                <a:spcPts val="0"/>
              </a:spcBef>
              <a:spcAft>
                <a:spcPts val="0"/>
              </a:spcAft>
              <a:buSzPts val="1200"/>
              <a:buChar char="○"/>
              <a:defRPr sz="1200"/>
            </a:lvl8pPr>
            <a:lvl9pPr indent="-304800" lvl="8" marL="4114800" algn="ctr">
              <a:spcBef>
                <a:spcPts val="0"/>
              </a:spcBef>
              <a:spcAft>
                <a:spcPts val="0"/>
              </a:spcAft>
              <a:buSzPts val="1200"/>
              <a:buChar char="■"/>
              <a:defRPr sz="1200"/>
            </a:lvl9pPr>
          </a:lstStyle>
          <a:p/>
        </p:txBody>
      </p:sp>
      <p:sp>
        <p:nvSpPr>
          <p:cNvPr id="5020" name="Google Shape;5020;p47"/>
          <p:cNvSpPr txBox="1"/>
          <p:nvPr>
            <p:ph idx="6" type="subTitle"/>
          </p:nvPr>
        </p:nvSpPr>
        <p:spPr>
          <a:xfrm>
            <a:off x="6082650" y="1443207"/>
            <a:ext cx="2360400" cy="11454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b="1" sz="24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21" name="Google Shape;5021;p47"/>
          <p:cNvSpPr/>
          <p:nvPr>
            <p:ph idx="7" type="pic"/>
          </p:nvPr>
        </p:nvSpPr>
        <p:spPr>
          <a:xfrm>
            <a:off x="703688" y="1561163"/>
            <a:ext cx="2360400" cy="2115300"/>
          </a:xfrm>
          <a:prstGeom prst="rect">
            <a:avLst/>
          </a:prstGeom>
          <a:noFill/>
          <a:ln cap="flat" cmpd="sng" w="21425">
            <a:solidFill>
              <a:schemeClr val="accent5"/>
            </a:solidFill>
            <a:prstDash val="solid"/>
            <a:round/>
            <a:headEnd len="sm" w="sm" type="none"/>
            <a:tailEnd len="sm" w="sm" type="none"/>
          </a:ln>
        </p:spPr>
      </p:sp>
      <p:sp>
        <p:nvSpPr>
          <p:cNvPr id="5022" name="Google Shape;5022;p47"/>
          <p:cNvSpPr/>
          <p:nvPr>
            <p:ph idx="8" type="pic"/>
          </p:nvPr>
        </p:nvSpPr>
        <p:spPr>
          <a:xfrm>
            <a:off x="3391763" y="1561163"/>
            <a:ext cx="2360400" cy="2115300"/>
          </a:xfrm>
          <a:prstGeom prst="rect">
            <a:avLst/>
          </a:prstGeom>
          <a:noFill/>
          <a:ln cap="flat" cmpd="sng" w="21425">
            <a:solidFill>
              <a:schemeClr val="accent5"/>
            </a:solidFill>
            <a:prstDash val="solid"/>
            <a:round/>
            <a:headEnd len="sm" w="sm" type="none"/>
            <a:tailEnd len="sm" w="sm" type="none"/>
          </a:ln>
        </p:spPr>
      </p:sp>
      <p:sp>
        <p:nvSpPr>
          <p:cNvPr id="5023" name="Google Shape;5023;p47"/>
          <p:cNvSpPr/>
          <p:nvPr>
            <p:ph idx="9" type="pic"/>
          </p:nvPr>
        </p:nvSpPr>
        <p:spPr>
          <a:xfrm>
            <a:off x="6079838" y="1561163"/>
            <a:ext cx="2360400" cy="2115300"/>
          </a:xfrm>
          <a:prstGeom prst="rect">
            <a:avLst/>
          </a:prstGeom>
          <a:noFill/>
          <a:ln cap="flat" cmpd="sng" w="21425">
            <a:solidFill>
              <a:schemeClr val="accent5"/>
            </a:solidFill>
            <a:prstDash val="solid"/>
            <a:round/>
            <a:headEnd len="sm" w="sm" type="none"/>
            <a:tailEnd len="sm" w="sm" type="none"/>
          </a:ln>
        </p:spPr>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meline">
  <p:cSld name="TITLE_AND_TWO_COLUMNS_1_1">
    <p:spTree>
      <p:nvGrpSpPr>
        <p:cNvPr id="5024" name="Shape 5024"/>
        <p:cNvGrpSpPr/>
        <p:nvPr/>
      </p:nvGrpSpPr>
      <p:grpSpPr>
        <a:xfrm>
          <a:off x="0" y="0"/>
          <a:ext cx="0" cy="0"/>
          <a:chOff x="0" y="0"/>
          <a:chExt cx="0" cy="0"/>
        </a:xfrm>
      </p:grpSpPr>
      <p:grpSp>
        <p:nvGrpSpPr>
          <p:cNvPr id="5025" name="Google Shape;5025;p48"/>
          <p:cNvGrpSpPr/>
          <p:nvPr/>
        </p:nvGrpSpPr>
        <p:grpSpPr>
          <a:xfrm flipH="1" rot="10800000">
            <a:off x="-2" y="3194585"/>
            <a:ext cx="2006538" cy="1948915"/>
            <a:chOff x="1440485" y="2216846"/>
            <a:chExt cx="2675384" cy="2598553"/>
          </a:xfrm>
        </p:grpSpPr>
        <p:sp>
          <p:nvSpPr>
            <p:cNvPr id="5026" name="Google Shape;5026;p48"/>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27" name="Google Shape;5027;p48"/>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28" name="Google Shape;5028;p48"/>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29" name="Google Shape;5029;p48"/>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30" name="Google Shape;5030;p48"/>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31" name="Google Shape;5031;p48"/>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32" name="Google Shape;5032;p48"/>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33" name="Google Shape;5033;p48"/>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34" name="Google Shape;5034;p48"/>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35" name="Google Shape;5035;p48"/>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36" name="Google Shape;5036;p48"/>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37" name="Google Shape;5037;p48"/>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38" name="Google Shape;5038;p48"/>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39" name="Google Shape;5039;p48"/>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40" name="Google Shape;5040;p48"/>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41" name="Google Shape;5041;p48"/>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42" name="Google Shape;5042;p48"/>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43" name="Google Shape;5043;p48"/>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44" name="Google Shape;5044;p48"/>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45" name="Google Shape;5045;p48"/>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46" name="Google Shape;5046;p48"/>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47" name="Google Shape;5047;p48"/>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48" name="Google Shape;5048;p48"/>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49" name="Google Shape;5049;p48"/>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50" name="Google Shape;5050;p48"/>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51" name="Google Shape;5051;p48"/>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52" name="Google Shape;5052;p48"/>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53" name="Google Shape;5053;p48"/>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54" name="Google Shape;5054;p48"/>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55" name="Google Shape;5055;p48"/>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56" name="Google Shape;5056;p48"/>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57" name="Google Shape;5057;p48"/>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58" name="Google Shape;5058;p48"/>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59" name="Google Shape;5059;p48"/>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60" name="Google Shape;5060;p48"/>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61" name="Google Shape;5061;p48"/>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62" name="Google Shape;5062;p48"/>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63" name="Google Shape;5063;p48"/>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64" name="Google Shape;5064;p48"/>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65" name="Google Shape;5065;p48"/>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66" name="Google Shape;5066;p48"/>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67" name="Google Shape;5067;p48"/>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68" name="Google Shape;5068;p48"/>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69" name="Google Shape;5069;p48"/>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70" name="Google Shape;5070;p48"/>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71" name="Google Shape;5071;p48"/>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72" name="Google Shape;5072;p48"/>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73" name="Google Shape;5073;p48"/>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74" name="Google Shape;5074;p48"/>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75" name="Google Shape;5075;p48"/>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76" name="Google Shape;5076;p48"/>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77" name="Google Shape;5077;p48"/>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78" name="Google Shape;5078;p48"/>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79" name="Google Shape;5079;p48"/>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80" name="Google Shape;5080;p48"/>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81" name="Google Shape;5081;p48"/>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82" name="Google Shape;5082;p48"/>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83" name="Google Shape;5083;p48"/>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84" name="Google Shape;5084;p48"/>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85" name="Google Shape;5085;p48"/>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86" name="Google Shape;5086;p48"/>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87" name="Google Shape;5087;p48"/>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88" name="Google Shape;5088;p48"/>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89" name="Google Shape;5089;p48"/>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90" name="Google Shape;5090;p48"/>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91" name="Google Shape;5091;p48"/>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92" name="Google Shape;5092;p48"/>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93" name="Google Shape;5093;p48"/>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94" name="Google Shape;5094;p48"/>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95" name="Google Shape;5095;p48"/>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96" name="Google Shape;5096;p48"/>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97" name="Google Shape;5097;p48"/>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98" name="Google Shape;5098;p48"/>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099" name="Google Shape;5099;p48"/>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00" name="Google Shape;5100;p48"/>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01" name="Google Shape;5101;p48"/>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02" name="Google Shape;5102;p48"/>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03" name="Google Shape;5103;p48"/>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04" name="Google Shape;5104;p48"/>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05" name="Google Shape;5105;p48"/>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06" name="Google Shape;5106;p48"/>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07" name="Google Shape;5107;p48"/>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08" name="Google Shape;5108;p48"/>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09" name="Google Shape;5109;p48"/>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10" name="Google Shape;5110;p48"/>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11" name="Google Shape;5111;p48"/>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12" name="Google Shape;5112;p48"/>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13" name="Google Shape;5113;p48"/>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14" name="Google Shape;5114;p48"/>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15" name="Google Shape;5115;p48"/>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16" name="Google Shape;5116;p48"/>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17" name="Google Shape;5117;p48"/>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18" name="Google Shape;5118;p48"/>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19" name="Google Shape;5119;p48"/>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20" name="Google Shape;5120;p48"/>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21" name="Google Shape;5121;p48"/>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22" name="Google Shape;5122;p48"/>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23" name="Google Shape;5123;p48"/>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24" name="Google Shape;5124;p48"/>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25" name="Google Shape;5125;p48"/>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26" name="Google Shape;5126;p48"/>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27" name="Google Shape;5127;p48"/>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28" name="Google Shape;5128;p48"/>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29" name="Google Shape;5129;p48"/>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30" name="Google Shape;5130;p48"/>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31" name="Google Shape;5131;p48"/>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32" name="Google Shape;5132;p48"/>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33" name="Google Shape;5133;p48"/>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34" name="Google Shape;5134;p48"/>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35" name="Google Shape;5135;p48"/>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36" name="Google Shape;5136;p48"/>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37" name="Google Shape;5137;p48"/>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38" name="Google Shape;5138;p48"/>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39" name="Google Shape;5139;p48"/>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40" name="Google Shape;5140;p48"/>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41" name="Google Shape;5141;p48"/>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42" name="Google Shape;5142;p48"/>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43" name="Google Shape;5143;p48"/>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44" name="Google Shape;5144;p48"/>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45" name="Google Shape;5145;p48"/>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46" name="Google Shape;5146;p48"/>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47" name="Google Shape;5147;p48"/>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48" name="Google Shape;5148;p48"/>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49" name="Google Shape;5149;p48"/>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50" name="Google Shape;5150;p48"/>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51" name="Google Shape;5151;p48"/>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52" name="Google Shape;5152;p48"/>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53" name="Google Shape;5153;p48"/>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54" name="Google Shape;5154;p48"/>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55" name="Google Shape;5155;p48"/>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56" name="Google Shape;5156;p48"/>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57" name="Google Shape;5157;p48"/>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58" name="Google Shape;5158;p48"/>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59" name="Google Shape;5159;p48"/>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60" name="Google Shape;5160;p48"/>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61" name="Google Shape;5161;p48"/>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62" name="Google Shape;5162;p48"/>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63" name="Google Shape;5163;p48"/>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64" name="Google Shape;5164;p48"/>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65" name="Google Shape;5165;p48"/>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66" name="Google Shape;5166;p48"/>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67" name="Google Shape;5167;p48"/>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68" name="Google Shape;5168;p48"/>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69" name="Google Shape;5169;p48"/>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70" name="Google Shape;5170;p48"/>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71" name="Google Shape;5171;p48"/>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72" name="Google Shape;5172;p48"/>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73" name="Google Shape;5173;p48"/>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74" name="Google Shape;5174;p48"/>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75" name="Google Shape;5175;p48"/>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76" name="Google Shape;5176;p48"/>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77" name="Google Shape;5177;p48"/>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78" name="Google Shape;5178;p48"/>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79" name="Google Shape;5179;p48"/>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80" name="Google Shape;5180;p48"/>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81" name="Google Shape;5181;p48"/>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82" name="Google Shape;5182;p48"/>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83" name="Google Shape;5183;p48"/>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84" name="Google Shape;5184;p48"/>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85" name="Google Shape;5185;p48"/>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86" name="Google Shape;5186;p48"/>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87" name="Google Shape;5187;p48"/>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88" name="Google Shape;5188;p48"/>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89" name="Google Shape;5189;p48"/>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90" name="Google Shape;5190;p48"/>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91" name="Google Shape;5191;p48"/>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92" name="Google Shape;5192;p48"/>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93" name="Google Shape;5193;p48"/>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94" name="Google Shape;5194;p48"/>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95" name="Google Shape;5195;p48"/>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96" name="Google Shape;5196;p48"/>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97" name="Google Shape;5197;p48"/>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98" name="Google Shape;5198;p48"/>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199" name="Google Shape;5199;p48"/>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00" name="Google Shape;5200;p48"/>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01" name="Google Shape;5201;p48"/>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02" name="Google Shape;5202;p48"/>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03" name="Google Shape;5203;p48"/>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04" name="Google Shape;5204;p48"/>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05" name="Google Shape;5205;p48"/>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06" name="Google Shape;5206;p48"/>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07" name="Google Shape;5207;p48"/>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08" name="Google Shape;5208;p48"/>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09" name="Google Shape;5209;p48"/>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10" name="Google Shape;5210;p48"/>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11" name="Google Shape;5211;p48"/>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12" name="Google Shape;5212;p48"/>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13" name="Google Shape;5213;p48"/>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14" name="Google Shape;5214;p48"/>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15" name="Google Shape;5215;p48"/>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16" name="Google Shape;5216;p48"/>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17" name="Google Shape;5217;p48"/>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18" name="Google Shape;5218;p48"/>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19" name="Google Shape;5219;p48"/>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20" name="Google Shape;5220;p48"/>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21" name="Google Shape;5221;p48"/>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5222" name="Google Shape;5222;p48"/>
          <p:cNvGrpSpPr/>
          <p:nvPr/>
        </p:nvGrpSpPr>
        <p:grpSpPr>
          <a:xfrm flipH="1" rot="10800000">
            <a:off x="7137467" y="-3"/>
            <a:ext cx="2006538" cy="1948915"/>
            <a:chOff x="1440485" y="2216846"/>
            <a:chExt cx="2675384" cy="2598553"/>
          </a:xfrm>
        </p:grpSpPr>
        <p:sp>
          <p:nvSpPr>
            <p:cNvPr id="5223" name="Google Shape;5223;p48"/>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24" name="Google Shape;5224;p48"/>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25" name="Google Shape;5225;p48"/>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26" name="Google Shape;5226;p48"/>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27" name="Google Shape;5227;p48"/>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28" name="Google Shape;5228;p48"/>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29" name="Google Shape;5229;p48"/>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30" name="Google Shape;5230;p48"/>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31" name="Google Shape;5231;p48"/>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32" name="Google Shape;5232;p48"/>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33" name="Google Shape;5233;p48"/>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34" name="Google Shape;5234;p48"/>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35" name="Google Shape;5235;p48"/>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36" name="Google Shape;5236;p48"/>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37" name="Google Shape;5237;p48"/>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38" name="Google Shape;5238;p48"/>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39" name="Google Shape;5239;p48"/>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40" name="Google Shape;5240;p48"/>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41" name="Google Shape;5241;p48"/>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42" name="Google Shape;5242;p48"/>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43" name="Google Shape;5243;p48"/>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44" name="Google Shape;5244;p48"/>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45" name="Google Shape;5245;p48"/>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46" name="Google Shape;5246;p48"/>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47" name="Google Shape;5247;p48"/>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48" name="Google Shape;5248;p48"/>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49" name="Google Shape;5249;p48"/>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50" name="Google Shape;5250;p48"/>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51" name="Google Shape;5251;p48"/>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52" name="Google Shape;5252;p48"/>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53" name="Google Shape;5253;p48"/>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54" name="Google Shape;5254;p48"/>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55" name="Google Shape;5255;p48"/>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56" name="Google Shape;5256;p48"/>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57" name="Google Shape;5257;p48"/>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58" name="Google Shape;5258;p48"/>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59" name="Google Shape;5259;p48"/>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60" name="Google Shape;5260;p48"/>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61" name="Google Shape;5261;p48"/>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62" name="Google Shape;5262;p48"/>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63" name="Google Shape;5263;p48"/>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64" name="Google Shape;5264;p48"/>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65" name="Google Shape;5265;p48"/>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66" name="Google Shape;5266;p48"/>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67" name="Google Shape;5267;p48"/>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68" name="Google Shape;5268;p48"/>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69" name="Google Shape;5269;p48"/>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70" name="Google Shape;5270;p48"/>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71" name="Google Shape;5271;p48"/>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72" name="Google Shape;5272;p48"/>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73" name="Google Shape;5273;p48"/>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74" name="Google Shape;5274;p48"/>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75" name="Google Shape;5275;p48"/>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76" name="Google Shape;5276;p48"/>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77" name="Google Shape;5277;p48"/>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78" name="Google Shape;5278;p48"/>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79" name="Google Shape;5279;p48"/>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80" name="Google Shape;5280;p48"/>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81" name="Google Shape;5281;p48"/>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82" name="Google Shape;5282;p48"/>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83" name="Google Shape;5283;p48"/>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84" name="Google Shape;5284;p48"/>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85" name="Google Shape;5285;p48"/>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86" name="Google Shape;5286;p48"/>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87" name="Google Shape;5287;p48"/>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88" name="Google Shape;5288;p48"/>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89" name="Google Shape;5289;p48"/>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90" name="Google Shape;5290;p48"/>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91" name="Google Shape;5291;p48"/>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92" name="Google Shape;5292;p48"/>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93" name="Google Shape;5293;p48"/>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94" name="Google Shape;5294;p48"/>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95" name="Google Shape;5295;p48"/>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96" name="Google Shape;5296;p48"/>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97" name="Google Shape;5297;p48"/>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98" name="Google Shape;5298;p48"/>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299" name="Google Shape;5299;p48"/>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00" name="Google Shape;5300;p48"/>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01" name="Google Shape;5301;p48"/>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02" name="Google Shape;5302;p48"/>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03" name="Google Shape;5303;p48"/>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04" name="Google Shape;5304;p48"/>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05" name="Google Shape;5305;p48"/>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06" name="Google Shape;5306;p48"/>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07" name="Google Shape;5307;p48"/>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08" name="Google Shape;5308;p48"/>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09" name="Google Shape;5309;p48"/>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10" name="Google Shape;5310;p48"/>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11" name="Google Shape;5311;p48"/>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12" name="Google Shape;5312;p48"/>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13" name="Google Shape;5313;p48"/>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14" name="Google Shape;5314;p48"/>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15" name="Google Shape;5315;p48"/>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16" name="Google Shape;5316;p48"/>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17" name="Google Shape;5317;p48"/>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18" name="Google Shape;5318;p48"/>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19" name="Google Shape;5319;p48"/>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20" name="Google Shape;5320;p48"/>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21" name="Google Shape;5321;p48"/>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22" name="Google Shape;5322;p48"/>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23" name="Google Shape;5323;p48"/>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24" name="Google Shape;5324;p48"/>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25" name="Google Shape;5325;p48"/>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26" name="Google Shape;5326;p48"/>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27" name="Google Shape;5327;p48"/>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28" name="Google Shape;5328;p48"/>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29" name="Google Shape;5329;p48"/>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30" name="Google Shape;5330;p48"/>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31" name="Google Shape;5331;p48"/>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32" name="Google Shape;5332;p48"/>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33" name="Google Shape;5333;p48"/>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34" name="Google Shape;5334;p48"/>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35" name="Google Shape;5335;p48"/>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36" name="Google Shape;5336;p48"/>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37" name="Google Shape;5337;p48"/>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38" name="Google Shape;5338;p48"/>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39" name="Google Shape;5339;p48"/>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40" name="Google Shape;5340;p48"/>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41" name="Google Shape;5341;p48"/>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42" name="Google Shape;5342;p48"/>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43" name="Google Shape;5343;p48"/>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44" name="Google Shape;5344;p48"/>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45" name="Google Shape;5345;p48"/>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46" name="Google Shape;5346;p48"/>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47" name="Google Shape;5347;p48"/>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48" name="Google Shape;5348;p48"/>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49" name="Google Shape;5349;p48"/>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50" name="Google Shape;5350;p48"/>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51" name="Google Shape;5351;p48"/>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52" name="Google Shape;5352;p48"/>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53" name="Google Shape;5353;p48"/>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54" name="Google Shape;5354;p48"/>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55" name="Google Shape;5355;p48"/>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56" name="Google Shape;5356;p48"/>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57" name="Google Shape;5357;p48"/>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58" name="Google Shape;5358;p48"/>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59" name="Google Shape;5359;p48"/>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60" name="Google Shape;5360;p48"/>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61" name="Google Shape;5361;p48"/>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62" name="Google Shape;5362;p48"/>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63" name="Google Shape;5363;p48"/>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64" name="Google Shape;5364;p48"/>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65" name="Google Shape;5365;p48"/>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66" name="Google Shape;5366;p48"/>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67" name="Google Shape;5367;p48"/>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68" name="Google Shape;5368;p48"/>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69" name="Google Shape;5369;p48"/>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70" name="Google Shape;5370;p48"/>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71" name="Google Shape;5371;p48"/>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72" name="Google Shape;5372;p48"/>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73" name="Google Shape;5373;p48"/>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74" name="Google Shape;5374;p48"/>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75" name="Google Shape;5375;p48"/>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76" name="Google Shape;5376;p48"/>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77" name="Google Shape;5377;p48"/>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78" name="Google Shape;5378;p48"/>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79" name="Google Shape;5379;p48"/>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80" name="Google Shape;5380;p48"/>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81" name="Google Shape;5381;p48"/>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82" name="Google Shape;5382;p48"/>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83" name="Google Shape;5383;p48"/>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84" name="Google Shape;5384;p48"/>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85" name="Google Shape;5385;p48"/>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86" name="Google Shape;5386;p48"/>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87" name="Google Shape;5387;p48"/>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88" name="Google Shape;5388;p48"/>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89" name="Google Shape;5389;p48"/>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90" name="Google Shape;5390;p48"/>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91" name="Google Shape;5391;p48"/>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92" name="Google Shape;5392;p48"/>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93" name="Google Shape;5393;p48"/>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94" name="Google Shape;5394;p48"/>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95" name="Google Shape;5395;p48"/>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96" name="Google Shape;5396;p48"/>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97" name="Google Shape;5397;p48"/>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98" name="Google Shape;5398;p48"/>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399" name="Google Shape;5399;p48"/>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00" name="Google Shape;5400;p48"/>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01" name="Google Shape;5401;p48"/>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02" name="Google Shape;5402;p48"/>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03" name="Google Shape;5403;p48"/>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04" name="Google Shape;5404;p48"/>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05" name="Google Shape;5405;p48"/>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06" name="Google Shape;5406;p48"/>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07" name="Google Shape;5407;p48"/>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08" name="Google Shape;5408;p48"/>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09" name="Google Shape;5409;p48"/>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10" name="Google Shape;5410;p48"/>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11" name="Google Shape;5411;p48"/>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12" name="Google Shape;5412;p48"/>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13" name="Google Shape;5413;p48"/>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14" name="Google Shape;5414;p48"/>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15" name="Google Shape;5415;p48"/>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16" name="Google Shape;5416;p48"/>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17" name="Google Shape;5417;p48"/>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18" name="Google Shape;5418;p48"/>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5419" name="Google Shape;5419;p48"/>
          <p:cNvSpPr/>
          <p:nvPr/>
        </p:nvSpPr>
        <p:spPr>
          <a:xfrm rot="-163769">
            <a:off x="568383" y="343675"/>
            <a:ext cx="8007084" cy="4456151"/>
          </a:xfrm>
          <a:prstGeom prst="rect">
            <a:avLst/>
          </a:prstGeom>
          <a:solidFill>
            <a:schemeClr val="accent2"/>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5420" name="Google Shape;5420;p48"/>
          <p:cNvSpPr/>
          <p:nvPr/>
        </p:nvSpPr>
        <p:spPr>
          <a:xfrm>
            <a:off x="862650" y="407475"/>
            <a:ext cx="7418700" cy="43287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grpSp>
        <p:nvGrpSpPr>
          <p:cNvPr id="5421" name="Google Shape;5421;p48"/>
          <p:cNvGrpSpPr/>
          <p:nvPr/>
        </p:nvGrpSpPr>
        <p:grpSpPr>
          <a:xfrm>
            <a:off x="-114299" y="75904"/>
            <a:ext cx="1640325" cy="2333813"/>
            <a:chOff x="-2408" y="3049806"/>
            <a:chExt cx="2677644" cy="3809686"/>
          </a:xfrm>
        </p:grpSpPr>
        <p:pic>
          <p:nvPicPr>
            <p:cNvPr id="5422" name="Google Shape;5422;p48"/>
            <p:cNvPicPr preferRelativeResize="0"/>
            <p:nvPr/>
          </p:nvPicPr>
          <p:blipFill rotWithShape="1">
            <a:blip r:embed="rId2">
              <a:alphaModFix/>
            </a:blip>
            <a:srcRect b="7" l="40487" r="18" t="32201"/>
            <a:stretch/>
          </p:blipFill>
          <p:spPr>
            <a:xfrm flipH="1">
              <a:off x="-2408" y="3049806"/>
              <a:ext cx="2677644" cy="3809686"/>
            </a:xfrm>
            <a:custGeom>
              <a:rect b="b" l="l" r="r" t="t"/>
              <a:pathLst>
                <a:path extrusionOk="0" h="5602479" w="4481413">
                  <a:moveTo>
                    <a:pt x="2035" y="670"/>
                  </a:moveTo>
                  <a:lnTo>
                    <a:pt x="4483449" y="670"/>
                  </a:lnTo>
                  <a:lnTo>
                    <a:pt x="4483449" y="5603150"/>
                  </a:lnTo>
                  <a:lnTo>
                    <a:pt x="2035" y="5603150"/>
                  </a:lnTo>
                  <a:close/>
                </a:path>
              </a:pathLst>
            </a:custGeom>
            <a:noFill/>
            <a:ln>
              <a:noFill/>
            </a:ln>
          </p:spPr>
        </p:pic>
        <p:grpSp>
          <p:nvGrpSpPr>
            <p:cNvPr id="5423" name="Google Shape;5423;p48"/>
            <p:cNvGrpSpPr/>
            <p:nvPr/>
          </p:nvGrpSpPr>
          <p:grpSpPr>
            <a:xfrm flipH="1">
              <a:off x="1696170" y="3127260"/>
              <a:ext cx="890355" cy="1404997"/>
              <a:chOff x="2953150" y="1639060"/>
              <a:chExt cx="887426" cy="1400376"/>
            </a:xfrm>
          </p:grpSpPr>
          <p:sp>
            <p:nvSpPr>
              <p:cNvPr id="5424" name="Google Shape;5424;p48"/>
              <p:cNvSpPr/>
              <p:nvPr/>
            </p:nvSpPr>
            <p:spPr>
              <a:xfrm>
                <a:off x="2972702" y="1671249"/>
                <a:ext cx="856192" cy="1101420"/>
              </a:xfrm>
              <a:custGeom>
                <a:rect b="b" l="l" r="r" t="t"/>
                <a:pathLst>
                  <a:path extrusionOk="0" h="1101420" w="856192">
                    <a:moveTo>
                      <a:pt x="537404" y="1103165"/>
                    </a:moveTo>
                    <a:lnTo>
                      <a:pt x="590095" y="867932"/>
                    </a:lnTo>
                    <a:cubicBezTo>
                      <a:pt x="590095" y="867932"/>
                      <a:pt x="961264" y="648362"/>
                      <a:pt x="831715" y="270048"/>
                    </a:cubicBezTo>
                    <a:cubicBezTo>
                      <a:pt x="749053" y="28654"/>
                      <a:pt x="325590" y="-159471"/>
                      <a:pt x="68028" y="208933"/>
                    </a:cubicBezTo>
                    <a:cubicBezTo>
                      <a:pt x="-35580" y="357127"/>
                      <a:pt x="-1098" y="543317"/>
                      <a:pt x="71845" y="665590"/>
                    </a:cubicBezTo>
                    <a:cubicBezTo>
                      <a:pt x="133114" y="768295"/>
                      <a:pt x="253809" y="832721"/>
                      <a:pt x="253809" y="832721"/>
                    </a:cubicBezTo>
                    <a:lnTo>
                      <a:pt x="297881" y="1089506"/>
                    </a:lnTo>
                    <a:lnTo>
                      <a:pt x="537404" y="1103165"/>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25" name="Google Shape;5425;p48"/>
              <p:cNvSpPr/>
              <p:nvPr/>
            </p:nvSpPr>
            <p:spPr>
              <a:xfrm>
                <a:off x="2953150" y="1639060"/>
                <a:ext cx="887426" cy="1132257"/>
              </a:xfrm>
              <a:custGeom>
                <a:rect b="b" l="l" r="r" t="t"/>
                <a:pathLst>
                  <a:path extrusionOk="0" h="1132257" w="887426">
                    <a:moveTo>
                      <a:pt x="469619" y="2524"/>
                    </a:moveTo>
                    <a:cubicBezTo>
                      <a:pt x="490989" y="3836"/>
                      <a:pt x="512659" y="7091"/>
                      <a:pt x="534231" y="11616"/>
                    </a:cubicBezTo>
                    <a:cubicBezTo>
                      <a:pt x="685619" y="43402"/>
                      <a:pt x="817831" y="152779"/>
                      <a:pt x="861604" y="280598"/>
                    </a:cubicBezTo>
                    <a:cubicBezTo>
                      <a:pt x="927325" y="472524"/>
                      <a:pt x="876278" y="640412"/>
                      <a:pt x="751523" y="779312"/>
                    </a:cubicBezTo>
                    <a:cubicBezTo>
                      <a:pt x="721417" y="812830"/>
                      <a:pt x="689003" y="841738"/>
                      <a:pt x="656756" y="866419"/>
                    </a:cubicBezTo>
                    <a:cubicBezTo>
                      <a:pt x="645446" y="875078"/>
                      <a:pt x="635119" y="882608"/>
                      <a:pt x="625646" y="888915"/>
                    </a:cubicBezTo>
                    <a:cubicBezTo>
                      <a:pt x="622610" y="890939"/>
                      <a:pt x="621064" y="891404"/>
                      <a:pt x="618947" y="892744"/>
                    </a:cubicBezTo>
                    <a:lnTo>
                      <a:pt x="567734" y="1121998"/>
                    </a:lnTo>
                    <a:cubicBezTo>
                      <a:pt x="566094" y="1129317"/>
                      <a:pt x="559423" y="1134393"/>
                      <a:pt x="551942" y="1133964"/>
                    </a:cubicBezTo>
                    <a:cubicBezTo>
                      <a:pt x="544457" y="1133539"/>
                      <a:pt x="320122" y="1120990"/>
                      <a:pt x="312633" y="1120565"/>
                    </a:cubicBezTo>
                    <a:cubicBezTo>
                      <a:pt x="305516" y="1120156"/>
                      <a:pt x="299484" y="1114671"/>
                      <a:pt x="298274" y="1107643"/>
                    </a:cubicBezTo>
                    <a:lnTo>
                      <a:pt x="255202" y="858283"/>
                    </a:lnTo>
                    <a:cubicBezTo>
                      <a:pt x="254000" y="857594"/>
                      <a:pt x="253789" y="857230"/>
                      <a:pt x="252328" y="856368"/>
                    </a:cubicBezTo>
                    <a:cubicBezTo>
                      <a:pt x="244693" y="851870"/>
                      <a:pt x="236087" y="846628"/>
                      <a:pt x="226962" y="840576"/>
                    </a:cubicBezTo>
                    <a:cubicBezTo>
                      <a:pt x="200921" y="823303"/>
                      <a:pt x="174741" y="803216"/>
                      <a:pt x="150384" y="780749"/>
                    </a:cubicBezTo>
                    <a:cubicBezTo>
                      <a:pt x="119407" y="752173"/>
                      <a:pt x="93653" y="721322"/>
                      <a:pt x="74283" y="688856"/>
                    </a:cubicBezTo>
                    <a:cubicBezTo>
                      <a:pt x="-14497" y="540031"/>
                      <a:pt x="-25722" y="354242"/>
                      <a:pt x="70935" y="215986"/>
                    </a:cubicBezTo>
                    <a:cubicBezTo>
                      <a:pt x="177433" y="63659"/>
                      <a:pt x="320025" y="-6645"/>
                      <a:pt x="469619" y="2524"/>
                    </a:cubicBezTo>
                    <a:close/>
                    <a:moveTo>
                      <a:pt x="467704" y="33157"/>
                    </a:moveTo>
                    <a:cubicBezTo>
                      <a:pt x="328603" y="24603"/>
                      <a:pt x="196156" y="89705"/>
                      <a:pt x="95823" y="233215"/>
                    </a:cubicBezTo>
                    <a:cubicBezTo>
                      <a:pt x="6817" y="360525"/>
                      <a:pt x="17520" y="534258"/>
                      <a:pt x="100608" y="673538"/>
                    </a:cubicBezTo>
                    <a:cubicBezTo>
                      <a:pt x="118335" y="703251"/>
                      <a:pt x="142490" y="731544"/>
                      <a:pt x="171442" y="758253"/>
                    </a:cubicBezTo>
                    <a:cubicBezTo>
                      <a:pt x="194508" y="779530"/>
                      <a:pt x="218951" y="798301"/>
                      <a:pt x="243713" y="814729"/>
                    </a:cubicBezTo>
                    <a:cubicBezTo>
                      <a:pt x="252372" y="820473"/>
                      <a:pt x="260465" y="825813"/>
                      <a:pt x="267646" y="830047"/>
                    </a:cubicBezTo>
                    <a:cubicBezTo>
                      <a:pt x="271900" y="832553"/>
                      <a:pt x="274750" y="834026"/>
                      <a:pt x="276260" y="834832"/>
                    </a:cubicBezTo>
                    <a:cubicBezTo>
                      <a:pt x="280434" y="837058"/>
                      <a:pt x="283595" y="841179"/>
                      <a:pt x="284397" y="845838"/>
                    </a:cubicBezTo>
                    <a:lnTo>
                      <a:pt x="326514" y="1090410"/>
                    </a:lnTo>
                    <a:cubicBezTo>
                      <a:pt x="352292" y="1091880"/>
                      <a:pt x="514424" y="1100867"/>
                      <a:pt x="540931" y="1102376"/>
                    </a:cubicBezTo>
                    <a:lnTo>
                      <a:pt x="590707" y="880300"/>
                    </a:lnTo>
                    <a:cubicBezTo>
                      <a:pt x="591630" y="876175"/>
                      <a:pt x="594253" y="872402"/>
                      <a:pt x="597888" y="870249"/>
                    </a:cubicBezTo>
                    <a:cubicBezTo>
                      <a:pt x="599758" y="869140"/>
                      <a:pt x="603130" y="867071"/>
                      <a:pt x="608417" y="863549"/>
                    </a:cubicBezTo>
                    <a:cubicBezTo>
                      <a:pt x="617339" y="857602"/>
                      <a:pt x="627330" y="850251"/>
                      <a:pt x="638090" y="842013"/>
                    </a:cubicBezTo>
                    <a:cubicBezTo>
                      <a:pt x="668909" y="818420"/>
                      <a:pt x="699796" y="790747"/>
                      <a:pt x="728550" y="758731"/>
                    </a:cubicBezTo>
                    <a:cubicBezTo>
                      <a:pt x="846488" y="627426"/>
                      <a:pt x="894596" y="470860"/>
                      <a:pt x="832886" y="290650"/>
                    </a:cubicBezTo>
                    <a:cubicBezTo>
                      <a:pt x="792745" y="173420"/>
                      <a:pt x="669176" y="70930"/>
                      <a:pt x="528009" y="41293"/>
                    </a:cubicBezTo>
                    <a:cubicBezTo>
                      <a:pt x="507935" y="37079"/>
                      <a:pt x="487577" y="34379"/>
                      <a:pt x="467704" y="3315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26" name="Google Shape;5426;p48"/>
              <p:cNvSpPr/>
              <p:nvPr/>
            </p:nvSpPr>
            <p:spPr>
              <a:xfrm>
                <a:off x="3344029" y="1987389"/>
                <a:ext cx="72575" cy="733164"/>
              </a:xfrm>
              <a:custGeom>
                <a:rect b="b" l="l" r="r" t="t"/>
                <a:pathLst>
                  <a:path extrusionOk="0" h="733164" w="72575">
                    <a:moveTo>
                      <a:pt x="75525" y="4438"/>
                    </a:moveTo>
                    <a:lnTo>
                      <a:pt x="29522" y="1848"/>
                    </a:lnTo>
                    <a:lnTo>
                      <a:pt x="2950" y="733171"/>
                    </a:lnTo>
                    <a:lnTo>
                      <a:pt x="53159" y="735012"/>
                    </a:lnTo>
                    <a:lnTo>
                      <a:pt x="75525" y="4438"/>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27" name="Google Shape;5427;p48"/>
              <p:cNvSpPr/>
              <p:nvPr/>
            </p:nvSpPr>
            <p:spPr>
              <a:xfrm>
                <a:off x="3336932" y="1974741"/>
                <a:ext cx="88075" cy="748088"/>
              </a:xfrm>
              <a:custGeom>
                <a:rect b="b" l="l" r="r" t="t"/>
                <a:pathLst>
                  <a:path extrusionOk="0" h="748088" w="88075">
                    <a:moveTo>
                      <a:pt x="37895" y="1857"/>
                    </a:moveTo>
                    <a:lnTo>
                      <a:pt x="83841" y="4249"/>
                    </a:lnTo>
                    <a:cubicBezTo>
                      <a:pt x="87990" y="4484"/>
                      <a:pt x="91152" y="7755"/>
                      <a:pt x="91022" y="11904"/>
                    </a:cubicBezTo>
                    <a:cubicBezTo>
                      <a:pt x="90322" y="34736"/>
                      <a:pt x="69227" y="719918"/>
                      <a:pt x="68527" y="742749"/>
                    </a:cubicBezTo>
                    <a:cubicBezTo>
                      <a:pt x="68397" y="746992"/>
                      <a:pt x="64632" y="750085"/>
                      <a:pt x="60390" y="749927"/>
                    </a:cubicBezTo>
                    <a:lnTo>
                      <a:pt x="10614" y="748490"/>
                    </a:lnTo>
                    <a:cubicBezTo>
                      <a:pt x="6388" y="748336"/>
                      <a:pt x="2805" y="744579"/>
                      <a:pt x="2955" y="740353"/>
                    </a:cubicBezTo>
                    <a:lnTo>
                      <a:pt x="29758" y="9034"/>
                    </a:lnTo>
                    <a:cubicBezTo>
                      <a:pt x="29916" y="4747"/>
                      <a:pt x="33612" y="1614"/>
                      <a:pt x="37895" y="1857"/>
                    </a:cubicBezTo>
                    <a:close/>
                    <a:moveTo>
                      <a:pt x="44598" y="17649"/>
                    </a:moveTo>
                    <a:lnTo>
                      <a:pt x="18751" y="733176"/>
                    </a:lnTo>
                    <a:lnTo>
                      <a:pt x="53690" y="734613"/>
                    </a:lnTo>
                    <a:cubicBezTo>
                      <a:pt x="54787" y="698807"/>
                      <a:pt x="74129" y="54891"/>
                      <a:pt x="75226" y="19086"/>
                    </a:cubicBezTo>
                    <a:lnTo>
                      <a:pt x="44598" y="17649"/>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28" name="Google Shape;5428;p48"/>
              <p:cNvSpPr/>
              <p:nvPr/>
            </p:nvSpPr>
            <p:spPr>
              <a:xfrm>
                <a:off x="3283793" y="2667300"/>
                <a:ext cx="59734" cy="6051"/>
              </a:xfrm>
              <a:custGeom>
                <a:rect b="b" l="l" r="r" t="t"/>
                <a:pathLst>
                  <a:path extrusionOk="0" h="6051" w="59734">
                    <a:moveTo>
                      <a:pt x="62632" y="2095"/>
                    </a:moveTo>
                    <a:cubicBezTo>
                      <a:pt x="30004" y="7880"/>
                      <a:pt x="2898" y="8147"/>
                      <a:pt x="2898" y="8147"/>
                    </a:cubicBezTo>
                  </a:path>
                </a:pathLst>
              </a:custGeom>
              <a:noFill/>
              <a:ln cap="rnd" cmpd="sng" w="807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29" name="Google Shape;5429;p48"/>
              <p:cNvSpPr/>
              <p:nvPr/>
            </p:nvSpPr>
            <p:spPr>
              <a:xfrm>
                <a:off x="3198161" y="2622532"/>
                <a:ext cx="376148" cy="406584"/>
              </a:xfrm>
              <a:custGeom>
                <a:rect b="b" l="l" r="r" t="t"/>
                <a:pathLst>
                  <a:path extrusionOk="0" h="406584" w="376148">
                    <a:moveTo>
                      <a:pt x="340591" y="22883"/>
                    </a:moveTo>
                    <a:cubicBezTo>
                      <a:pt x="340591" y="22883"/>
                      <a:pt x="269267" y="53393"/>
                      <a:pt x="189264" y="50151"/>
                    </a:cubicBezTo>
                    <a:cubicBezTo>
                      <a:pt x="138614" y="48098"/>
                      <a:pt x="43232" y="2217"/>
                      <a:pt x="43232" y="2217"/>
                    </a:cubicBezTo>
                    <a:cubicBezTo>
                      <a:pt x="43232" y="2217"/>
                      <a:pt x="-5901" y="47544"/>
                      <a:pt x="4366" y="80006"/>
                    </a:cubicBezTo>
                    <a:cubicBezTo>
                      <a:pt x="14628" y="112464"/>
                      <a:pt x="39936" y="137975"/>
                      <a:pt x="39936" y="137975"/>
                    </a:cubicBezTo>
                    <a:cubicBezTo>
                      <a:pt x="39936" y="137975"/>
                      <a:pt x="24278" y="145585"/>
                      <a:pt x="19959" y="168324"/>
                    </a:cubicBezTo>
                    <a:cubicBezTo>
                      <a:pt x="14506" y="197041"/>
                      <a:pt x="44300" y="212100"/>
                      <a:pt x="44300" y="212100"/>
                    </a:cubicBezTo>
                    <a:cubicBezTo>
                      <a:pt x="44300" y="212100"/>
                      <a:pt x="15243" y="241996"/>
                      <a:pt x="25335" y="271628"/>
                    </a:cubicBezTo>
                    <a:cubicBezTo>
                      <a:pt x="40268" y="315489"/>
                      <a:pt x="73973" y="320610"/>
                      <a:pt x="73973" y="320610"/>
                    </a:cubicBezTo>
                    <a:cubicBezTo>
                      <a:pt x="73973" y="320610"/>
                      <a:pt x="79604" y="399889"/>
                      <a:pt x="161692" y="407977"/>
                    </a:cubicBezTo>
                    <a:cubicBezTo>
                      <a:pt x="260142" y="417681"/>
                      <a:pt x="275857" y="338515"/>
                      <a:pt x="275857" y="338515"/>
                    </a:cubicBezTo>
                    <a:cubicBezTo>
                      <a:pt x="275857" y="338515"/>
                      <a:pt x="330989" y="330273"/>
                      <a:pt x="346971" y="288675"/>
                    </a:cubicBezTo>
                    <a:cubicBezTo>
                      <a:pt x="357710" y="260730"/>
                      <a:pt x="339482" y="234746"/>
                      <a:pt x="339482" y="234746"/>
                    </a:cubicBezTo>
                    <a:cubicBezTo>
                      <a:pt x="339482" y="234746"/>
                      <a:pt x="365212" y="214760"/>
                      <a:pt x="370393" y="189362"/>
                    </a:cubicBezTo>
                    <a:cubicBezTo>
                      <a:pt x="375571" y="163964"/>
                      <a:pt x="352347" y="130947"/>
                      <a:pt x="352347" y="130947"/>
                    </a:cubicBezTo>
                    <a:cubicBezTo>
                      <a:pt x="352347" y="130947"/>
                      <a:pt x="381801" y="121924"/>
                      <a:pt x="378902" y="73213"/>
                    </a:cubicBezTo>
                    <a:cubicBezTo>
                      <a:pt x="377141" y="43645"/>
                      <a:pt x="340591" y="22883"/>
                      <a:pt x="340591" y="2288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30" name="Google Shape;5430;p48"/>
              <p:cNvSpPr/>
              <p:nvPr/>
            </p:nvSpPr>
            <p:spPr>
              <a:xfrm>
                <a:off x="3190529" y="2621668"/>
                <a:ext cx="386793" cy="417768"/>
              </a:xfrm>
              <a:custGeom>
                <a:rect b="b" l="l" r="r" t="t"/>
                <a:pathLst>
                  <a:path extrusionOk="0" h="417768" w="386793">
                    <a:moveTo>
                      <a:pt x="50667" y="2732"/>
                    </a:moveTo>
                    <a:cubicBezTo>
                      <a:pt x="51428" y="3101"/>
                      <a:pt x="62536" y="8436"/>
                      <a:pt x="66940" y="10391"/>
                    </a:cubicBezTo>
                    <a:cubicBezTo>
                      <a:pt x="79526" y="15982"/>
                      <a:pt x="93128" y="21451"/>
                      <a:pt x="106665" y="26665"/>
                    </a:cubicBezTo>
                    <a:cubicBezTo>
                      <a:pt x="117740" y="30932"/>
                      <a:pt x="128529" y="34866"/>
                      <a:pt x="138734" y="38149"/>
                    </a:cubicBezTo>
                    <a:cubicBezTo>
                      <a:pt x="161468" y="45469"/>
                      <a:pt x="180438" y="50015"/>
                      <a:pt x="194732" y="50593"/>
                    </a:cubicBezTo>
                    <a:cubicBezTo>
                      <a:pt x="230627" y="52051"/>
                      <a:pt x="267444" y="46772"/>
                      <a:pt x="302898" y="37194"/>
                    </a:cubicBezTo>
                    <a:cubicBezTo>
                      <a:pt x="313888" y="34223"/>
                      <a:pt x="324179" y="30798"/>
                      <a:pt x="333048" y="27620"/>
                    </a:cubicBezTo>
                    <a:cubicBezTo>
                      <a:pt x="338343" y="25726"/>
                      <a:pt x="341667" y="24131"/>
                      <a:pt x="343577" y="23313"/>
                    </a:cubicBezTo>
                    <a:cubicBezTo>
                      <a:pt x="345128" y="22653"/>
                      <a:pt x="346901" y="22961"/>
                      <a:pt x="348366" y="23795"/>
                    </a:cubicBezTo>
                    <a:cubicBezTo>
                      <a:pt x="349706" y="24556"/>
                      <a:pt x="352220" y="26102"/>
                      <a:pt x="355066" y="28102"/>
                    </a:cubicBezTo>
                    <a:cubicBezTo>
                      <a:pt x="359782" y="31409"/>
                      <a:pt x="364530" y="34830"/>
                      <a:pt x="368947" y="39109"/>
                    </a:cubicBezTo>
                    <a:cubicBezTo>
                      <a:pt x="381128" y="50905"/>
                      <a:pt x="388677" y="64110"/>
                      <a:pt x="389528" y="78355"/>
                    </a:cubicBezTo>
                    <a:cubicBezTo>
                      <a:pt x="390928" y="101916"/>
                      <a:pt x="385528" y="119035"/>
                      <a:pt x="375169" y="130524"/>
                    </a:cubicBezTo>
                    <a:cubicBezTo>
                      <a:pt x="371372" y="134734"/>
                      <a:pt x="368028" y="135851"/>
                      <a:pt x="364640" y="137701"/>
                    </a:cubicBezTo>
                    <a:cubicBezTo>
                      <a:pt x="364793" y="137952"/>
                      <a:pt x="364956" y="137916"/>
                      <a:pt x="365117" y="138183"/>
                    </a:cubicBezTo>
                    <a:cubicBezTo>
                      <a:pt x="367405" y="141919"/>
                      <a:pt x="369680" y="146230"/>
                      <a:pt x="371817" y="150627"/>
                    </a:cubicBezTo>
                    <a:cubicBezTo>
                      <a:pt x="376598" y="160460"/>
                      <a:pt x="380124" y="170054"/>
                      <a:pt x="381391" y="179340"/>
                    </a:cubicBezTo>
                    <a:cubicBezTo>
                      <a:pt x="382192" y="185230"/>
                      <a:pt x="381966" y="190922"/>
                      <a:pt x="380909" y="196095"/>
                    </a:cubicBezTo>
                    <a:cubicBezTo>
                      <a:pt x="378671" y="207082"/>
                      <a:pt x="372752" y="217627"/>
                      <a:pt x="364640" y="227683"/>
                    </a:cubicBezTo>
                    <a:cubicBezTo>
                      <a:pt x="360988" y="232205"/>
                      <a:pt x="357535" y="236492"/>
                      <a:pt x="353629" y="240127"/>
                    </a:cubicBezTo>
                    <a:cubicBezTo>
                      <a:pt x="352844" y="240859"/>
                      <a:pt x="352382" y="240973"/>
                      <a:pt x="351714" y="241560"/>
                    </a:cubicBezTo>
                    <a:cubicBezTo>
                      <a:pt x="352908" y="243649"/>
                      <a:pt x="353738" y="245155"/>
                      <a:pt x="355066" y="248264"/>
                    </a:cubicBezTo>
                    <a:cubicBezTo>
                      <a:pt x="361604" y="263578"/>
                      <a:pt x="363611" y="280110"/>
                      <a:pt x="357458" y="296125"/>
                    </a:cubicBezTo>
                    <a:cubicBezTo>
                      <a:pt x="351014" y="312900"/>
                      <a:pt x="338331" y="325890"/>
                      <a:pt x="321564" y="335371"/>
                    </a:cubicBezTo>
                    <a:cubicBezTo>
                      <a:pt x="312917" y="340257"/>
                      <a:pt x="303497" y="343723"/>
                      <a:pt x="294283" y="346378"/>
                    </a:cubicBezTo>
                    <a:cubicBezTo>
                      <a:pt x="290450" y="347483"/>
                      <a:pt x="288167" y="347791"/>
                      <a:pt x="285669" y="348293"/>
                    </a:cubicBezTo>
                    <a:cubicBezTo>
                      <a:pt x="285021" y="350734"/>
                      <a:pt x="284309" y="353102"/>
                      <a:pt x="282795" y="356907"/>
                    </a:cubicBezTo>
                    <a:cubicBezTo>
                      <a:pt x="279334" y="365611"/>
                      <a:pt x="274427" y="374626"/>
                      <a:pt x="267958" y="382751"/>
                    </a:cubicBezTo>
                    <a:cubicBezTo>
                      <a:pt x="246722" y="409436"/>
                      <a:pt x="213507" y="423762"/>
                      <a:pt x="166492" y="419127"/>
                    </a:cubicBezTo>
                    <a:cubicBezTo>
                      <a:pt x="130508" y="415581"/>
                      <a:pt x="105592" y="398769"/>
                      <a:pt x="89913" y="373181"/>
                    </a:cubicBezTo>
                    <a:cubicBezTo>
                      <a:pt x="83708" y="363048"/>
                      <a:pt x="79234" y="351928"/>
                      <a:pt x="76514" y="341111"/>
                    </a:cubicBezTo>
                    <a:cubicBezTo>
                      <a:pt x="75203" y="335897"/>
                      <a:pt x="74960" y="332708"/>
                      <a:pt x="74599" y="329627"/>
                    </a:cubicBezTo>
                    <a:cubicBezTo>
                      <a:pt x="66920" y="327773"/>
                      <a:pt x="57731" y="324174"/>
                      <a:pt x="47797" y="314790"/>
                    </a:cubicBezTo>
                    <a:cubicBezTo>
                      <a:pt x="38336" y="305856"/>
                      <a:pt x="30451" y="294011"/>
                      <a:pt x="25301" y="278892"/>
                    </a:cubicBezTo>
                    <a:cubicBezTo>
                      <a:pt x="25152" y="278450"/>
                      <a:pt x="25447" y="278382"/>
                      <a:pt x="25301" y="277936"/>
                    </a:cubicBezTo>
                    <a:cubicBezTo>
                      <a:pt x="20176" y="261788"/>
                      <a:pt x="24334" y="244895"/>
                      <a:pt x="34393" y="228638"/>
                    </a:cubicBezTo>
                    <a:cubicBezTo>
                      <a:pt x="36761" y="224817"/>
                      <a:pt x="39518" y="221716"/>
                      <a:pt x="42052" y="218587"/>
                    </a:cubicBezTo>
                    <a:cubicBezTo>
                      <a:pt x="39239" y="216700"/>
                      <a:pt x="36628" y="215522"/>
                      <a:pt x="33438" y="212365"/>
                    </a:cubicBezTo>
                    <a:cubicBezTo>
                      <a:pt x="22686" y="201730"/>
                      <a:pt x="17108" y="188550"/>
                      <a:pt x="20039" y="173118"/>
                    </a:cubicBezTo>
                    <a:cubicBezTo>
                      <a:pt x="21828" y="163690"/>
                      <a:pt x="25524" y="155497"/>
                      <a:pt x="30568" y="149190"/>
                    </a:cubicBezTo>
                    <a:cubicBezTo>
                      <a:pt x="33187" y="145911"/>
                      <a:pt x="35337" y="144818"/>
                      <a:pt x="37745" y="142968"/>
                    </a:cubicBezTo>
                    <a:cubicBezTo>
                      <a:pt x="36782" y="141883"/>
                      <a:pt x="36073" y="141522"/>
                      <a:pt x="34875" y="140098"/>
                    </a:cubicBezTo>
                    <a:cubicBezTo>
                      <a:pt x="30066" y="134373"/>
                      <a:pt x="25479" y="127933"/>
                      <a:pt x="20994" y="120950"/>
                    </a:cubicBezTo>
                    <a:cubicBezTo>
                      <a:pt x="13958" y="110000"/>
                      <a:pt x="8348" y="98916"/>
                      <a:pt x="4721" y="87448"/>
                    </a:cubicBezTo>
                    <a:cubicBezTo>
                      <a:pt x="2215" y="79530"/>
                      <a:pt x="2373" y="70449"/>
                      <a:pt x="5198" y="61127"/>
                    </a:cubicBezTo>
                    <a:cubicBezTo>
                      <a:pt x="8542" y="50096"/>
                      <a:pt x="14946" y="38817"/>
                      <a:pt x="23864" y="27143"/>
                    </a:cubicBezTo>
                    <a:cubicBezTo>
                      <a:pt x="28398" y="21212"/>
                      <a:pt x="33377" y="15488"/>
                      <a:pt x="38223" y="10391"/>
                    </a:cubicBezTo>
                    <a:cubicBezTo>
                      <a:pt x="41142" y="7323"/>
                      <a:pt x="43583" y="4927"/>
                      <a:pt x="44927" y="3692"/>
                    </a:cubicBezTo>
                    <a:cubicBezTo>
                      <a:pt x="46550" y="2194"/>
                      <a:pt x="48679" y="1777"/>
                      <a:pt x="50667" y="2732"/>
                    </a:cubicBezTo>
                    <a:close/>
                    <a:moveTo>
                      <a:pt x="49711" y="14221"/>
                    </a:moveTo>
                    <a:cubicBezTo>
                      <a:pt x="48582" y="15330"/>
                      <a:pt x="48011" y="16314"/>
                      <a:pt x="46360" y="18051"/>
                    </a:cubicBezTo>
                    <a:cubicBezTo>
                      <a:pt x="41765" y="22880"/>
                      <a:pt x="36761" y="27766"/>
                      <a:pt x="32483" y="33365"/>
                    </a:cubicBezTo>
                    <a:cubicBezTo>
                      <a:pt x="24277" y="44104"/>
                      <a:pt x="18638" y="54881"/>
                      <a:pt x="15727" y="64475"/>
                    </a:cubicBezTo>
                    <a:cubicBezTo>
                      <a:pt x="13489" y="71866"/>
                      <a:pt x="12991" y="78457"/>
                      <a:pt x="14772" y="84100"/>
                    </a:cubicBezTo>
                    <a:cubicBezTo>
                      <a:pt x="18088" y="94576"/>
                      <a:pt x="23055" y="105004"/>
                      <a:pt x="29608" y="115210"/>
                    </a:cubicBezTo>
                    <a:cubicBezTo>
                      <a:pt x="33835" y="121780"/>
                      <a:pt x="38486" y="127524"/>
                      <a:pt x="43012" y="132916"/>
                    </a:cubicBezTo>
                    <a:cubicBezTo>
                      <a:pt x="45708" y="136130"/>
                      <a:pt x="48088" y="138462"/>
                      <a:pt x="49234" y="139616"/>
                    </a:cubicBezTo>
                    <a:cubicBezTo>
                      <a:pt x="51833" y="142239"/>
                      <a:pt x="51120" y="146619"/>
                      <a:pt x="47797" y="148230"/>
                    </a:cubicBezTo>
                    <a:cubicBezTo>
                      <a:pt x="45833" y="149186"/>
                      <a:pt x="42105" y="151635"/>
                      <a:pt x="38705" y="155889"/>
                    </a:cubicBezTo>
                    <a:cubicBezTo>
                      <a:pt x="34733" y="160852"/>
                      <a:pt x="32021" y="167370"/>
                      <a:pt x="30568" y="175033"/>
                    </a:cubicBezTo>
                    <a:cubicBezTo>
                      <a:pt x="28386" y="186509"/>
                      <a:pt x="32681" y="196383"/>
                      <a:pt x="41097" y="204710"/>
                    </a:cubicBezTo>
                    <a:cubicBezTo>
                      <a:pt x="45331" y="208900"/>
                      <a:pt x="49436" y="211498"/>
                      <a:pt x="52104" y="212846"/>
                    </a:cubicBezTo>
                    <a:cubicBezTo>
                      <a:pt x="55346" y="214486"/>
                      <a:pt x="56071" y="218854"/>
                      <a:pt x="53541" y="221461"/>
                    </a:cubicBezTo>
                    <a:cubicBezTo>
                      <a:pt x="52982" y="222032"/>
                      <a:pt x="52047" y="223121"/>
                      <a:pt x="50667" y="224809"/>
                    </a:cubicBezTo>
                    <a:cubicBezTo>
                      <a:pt x="48335" y="227663"/>
                      <a:pt x="45663" y="230865"/>
                      <a:pt x="43490" y="234383"/>
                    </a:cubicBezTo>
                    <a:cubicBezTo>
                      <a:pt x="34920" y="248227"/>
                      <a:pt x="31361" y="262011"/>
                      <a:pt x="35353" y="274584"/>
                    </a:cubicBezTo>
                    <a:cubicBezTo>
                      <a:pt x="35462" y="274925"/>
                      <a:pt x="35717" y="275204"/>
                      <a:pt x="35831" y="275544"/>
                    </a:cubicBezTo>
                    <a:cubicBezTo>
                      <a:pt x="40413" y="289000"/>
                      <a:pt x="46789" y="299399"/>
                      <a:pt x="54974" y="307131"/>
                    </a:cubicBezTo>
                    <a:cubicBezTo>
                      <a:pt x="60565" y="312410"/>
                      <a:pt x="66746" y="316147"/>
                      <a:pt x="72685" y="318620"/>
                    </a:cubicBezTo>
                    <a:cubicBezTo>
                      <a:pt x="76166" y="320069"/>
                      <a:pt x="78538" y="320810"/>
                      <a:pt x="79862" y="321012"/>
                    </a:cubicBezTo>
                    <a:cubicBezTo>
                      <a:pt x="82352" y="321389"/>
                      <a:pt x="84473" y="323283"/>
                      <a:pt x="84651" y="325797"/>
                    </a:cubicBezTo>
                    <a:cubicBezTo>
                      <a:pt x="84825" y="328251"/>
                      <a:pt x="85570" y="332857"/>
                      <a:pt x="87043" y="338719"/>
                    </a:cubicBezTo>
                    <a:cubicBezTo>
                      <a:pt x="89513" y="348540"/>
                      <a:pt x="93415" y="358308"/>
                      <a:pt x="99010" y="367436"/>
                    </a:cubicBezTo>
                    <a:cubicBezTo>
                      <a:pt x="112984" y="390244"/>
                      <a:pt x="134949" y="404918"/>
                      <a:pt x="167451" y="408120"/>
                    </a:cubicBezTo>
                    <a:cubicBezTo>
                      <a:pt x="210803" y="412391"/>
                      <a:pt x="240366" y="399894"/>
                      <a:pt x="259344" y="376051"/>
                    </a:cubicBezTo>
                    <a:cubicBezTo>
                      <a:pt x="265112" y="368805"/>
                      <a:pt x="269655" y="360850"/>
                      <a:pt x="272743" y="353078"/>
                    </a:cubicBezTo>
                    <a:cubicBezTo>
                      <a:pt x="274581" y="348459"/>
                      <a:pt x="275723" y="344921"/>
                      <a:pt x="276095" y="343026"/>
                    </a:cubicBezTo>
                    <a:cubicBezTo>
                      <a:pt x="276536" y="340796"/>
                      <a:pt x="278155" y="339055"/>
                      <a:pt x="280402" y="338719"/>
                    </a:cubicBezTo>
                    <a:cubicBezTo>
                      <a:pt x="282536" y="338399"/>
                      <a:pt x="286349" y="337784"/>
                      <a:pt x="291409" y="336326"/>
                    </a:cubicBezTo>
                    <a:cubicBezTo>
                      <a:pt x="299870" y="333890"/>
                      <a:pt x="308448" y="330234"/>
                      <a:pt x="316297" y="325797"/>
                    </a:cubicBezTo>
                    <a:cubicBezTo>
                      <a:pt x="331052" y="317454"/>
                      <a:pt x="341958" y="306480"/>
                      <a:pt x="347407" y="292295"/>
                    </a:cubicBezTo>
                    <a:cubicBezTo>
                      <a:pt x="352414" y="279268"/>
                      <a:pt x="351030" y="265533"/>
                      <a:pt x="345492" y="252571"/>
                    </a:cubicBezTo>
                    <a:cubicBezTo>
                      <a:pt x="343614" y="248170"/>
                      <a:pt x="341383" y="245126"/>
                      <a:pt x="340229" y="243475"/>
                    </a:cubicBezTo>
                    <a:cubicBezTo>
                      <a:pt x="338578" y="241123"/>
                      <a:pt x="339396" y="238058"/>
                      <a:pt x="341662" y="236297"/>
                    </a:cubicBezTo>
                    <a:cubicBezTo>
                      <a:pt x="342537" y="235617"/>
                      <a:pt x="343861" y="233958"/>
                      <a:pt x="345974" y="231990"/>
                    </a:cubicBezTo>
                    <a:cubicBezTo>
                      <a:pt x="349524" y="228683"/>
                      <a:pt x="353192" y="225080"/>
                      <a:pt x="356503" y="220983"/>
                    </a:cubicBezTo>
                    <a:cubicBezTo>
                      <a:pt x="363624" y="212158"/>
                      <a:pt x="368534" y="202762"/>
                      <a:pt x="370380" y="193699"/>
                    </a:cubicBezTo>
                    <a:cubicBezTo>
                      <a:pt x="371177" y="189796"/>
                      <a:pt x="371028" y="185530"/>
                      <a:pt x="370380" y="180777"/>
                    </a:cubicBezTo>
                    <a:cubicBezTo>
                      <a:pt x="369291" y="172778"/>
                      <a:pt x="366567" y="164301"/>
                      <a:pt x="362243" y="155412"/>
                    </a:cubicBezTo>
                    <a:cubicBezTo>
                      <a:pt x="360268" y="151351"/>
                      <a:pt x="358138" y="147380"/>
                      <a:pt x="356021" y="143923"/>
                    </a:cubicBezTo>
                    <a:cubicBezTo>
                      <a:pt x="354762" y="141867"/>
                      <a:pt x="353677" y="140365"/>
                      <a:pt x="353151" y="139616"/>
                    </a:cubicBezTo>
                    <a:cubicBezTo>
                      <a:pt x="351042" y="136620"/>
                      <a:pt x="352520" y="132556"/>
                      <a:pt x="356021" y="131479"/>
                    </a:cubicBezTo>
                    <a:cubicBezTo>
                      <a:pt x="358503" y="130722"/>
                      <a:pt x="362733" y="128111"/>
                      <a:pt x="367032" y="123346"/>
                    </a:cubicBezTo>
                    <a:cubicBezTo>
                      <a:pt x="375400" y="114064"/>
                      <a:pt x="380233" y="100070"/>
                      <a:pt x="378994" y="79311"/>
                    </a:cubicBezTo>
                    <a:cubicBezTo>
                      <a:pt x="378339" y="68235"/>
                      <a:pt x="371716" y="57346"/>
                      <a:pt x="361288" y="47246"/>
                    </a:cubicBezTo>
                    <a:cubicBezTo>
                      <a:pt x="357308" y="43392"/>
                      <a:pt x="353123" y="39716"/>
                      <a:pt x="348844" y="36717"/>
                    </a:cubicBezTo>
                    <a:cubicBezTo>
                      <a:pt x="347111" y="35502"/>
                      <a:pt x="346103" y="34996"/>
                      <a:pt x="345014" y="34324"/>
                    </a:cubicBezTo>
                    <a:cubicBezTo>
                      <a:pt x="342768" y="35231"/>
                      <a:pt x="340549" y="36186"/>
                      <a:pt x="336400" y="37672"/>
                    </a:cubicBezTo>
                    <a:cubicBezTo>
                      <a:pt x="327267" y="40943"/>
                      <a:pt x="317046" y="44197"/>
                      <a:pt x="305768" y="47246"/>
                    </a:cubicBezTo>
                    <a:cubicBezTo>
                      <a:pt x="269335" y="57091"/>
                      <a:pt x="231359" y="62628"/>
                      <a:pt x="194250" y="61127"/>
                    </a:cubicBezTo>
                    <a:cubicBezTo>
                      <a:pt x="178786" y="60499"/>
                      <a:pt x="158966" y="55791"/>
                      <a:pt x="135382" y="48201"/>
                    </a:cubicBezTo>
                    <a:cubicBezTo>
                      <a:pt x="124970" y="44853"/>
                      <a:pt x="114093" y="41052"/>
                      <a:pt x="102835" y="36717"/>
                    </a:cubicBezTo>
                    <a:cubicBezTo>
                      <a:pt x="89116" y="31430"/>
                      <a:pt x="75373" y="26102"/>
                      <a:pt x="62633" y="20443"/>
                    </a:cubicBezTo>
                    <a:cubicBezTo>
                      <a:pt x="59075" y="18864"/>
                      <a:pt x="53165" y="15820"/>
                      <a:pt x="49711" y="1422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31" name="Google Shape;5431;p48"/>
              <p:cNvSpPr/>
              <p:nvPr/>
            </p:nvSpPr>
            <p:spPr>
              <a:xfrm>
                <a:off x="3221043" y="2649351"/>
                <a:ext cx="329708" cy="305718"/>
              </a:xfrm>
              <a:custGeom>
                <a:rect b="b" l="l" r="r" t="t"/>
                <a:pathLst>
                  <a:path extrusionOk="0" h="305718" w="329708">
                    <a:moveTo>
                      <a:pt x="293841" y="28171"/>
                    </a:moveTo>
                    <a:cubicBezTo>
                      <a:pt x="293841" y="28171"/>
                      <a:pt x="223290" y="53614"/>
                      <a:pt x="168737" y="47513"/>
                    </a:cubicBezTo>
                    <a:cubicBezTo>
                      <a:pt x="123075" y="42404"/>
                      <a:pt x="17564" y="2198"/>
                      <a:pt x="17564" y="2198"/>
                    </a:cubicBezTo>
                    <a:cubicBezTo>
                      <a:pt x="17564" y="2198"/>
                      <a:pt x="-1498" y="29264"/>
                      <a:pt x="3926" y="56727"/>
                    </a:cubicBezTo>
                    <a:cubicBezTo>
                      <a:pt x="9350" y="84189"/>
                      <a:pt x="46229" y="113364"/>
                      <a:pt x="46229" y="113364"/>
                    </a:cubicBezTo>
                    <a:cubicBezTo>
                      <a:pt x="46229" y="113364"/>
                      <a:pt x="27551" y="122112"/>
                      <a:pt x="22191" y="144729"/>
                    </a:cubicBezTo>
                    <a:cubicBezTo>
                      <a:pt x="16831" y="167346"/>
                      <a:pt x="43185" y="191797"/>
                      <a:pt x="43185" y="191797"/>
                    </a:cubicBezTo>
                    <a:cubicBezTo>
                      <a:pt x="43185" y="191797"/>
                      <a:pt x="4047" y="252219"/>
                      <a:pt x="71206" y="280406"/>
                    </a:cubicBezTo>
                    <a:cubicBezTo>
                      <a:pt x="172956" y="323110"/>
                      <a:pt x="243393" y="311273"/>
                      <a:pt x="287623" y="277742"/>
                    </a:cubicBezTo>
                    <a:cubicBezTo>
                      <a:pt x="327226" y="247717"/>
                      <a:pt x="295557" y="211794"/>
                      <a:pt x="295557" y="211794"/>
                    </a:cubicBezTo>
                    <a:cubicBezTo>
                      <a:pt x="295557" y="211794"/>
                      <a:pt x="327303" y="169645"/>
                      <a:pt x="324416" y="144559"/>
                    </a:cubicBezTo>
                    <a:cubicBezTo>
                      <a:pt x="321979" y="123363"/>
                      <a:pt x="300091" y="114506"/>
                      <a:pt x="300091" y="114506"/>
                    </a:cubicBezTo>
                    <a:cubicBezTo>
                      <a:pt x="300091" y="114506"/>
                      <a:pt x="334699" y="81489"/>
                      <a:pt x="332569" y="50970"/>
                    </a:cubicBezTo>
                    <a:cubicBezTo>
                      <a:pt x="330493" y="21221"/>
                      <a:pt x="293841" y="28171"/>
                      <a:pt x="293841" y="28171"/>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5432" name="Google Shape;5432;p48"/>
              <p:cNvGrpSpPr/>
              <p:nvPr/>
            </p:nvGrpSpPr>
            <p:grpSpPr>
              <a:xfrm>
                <a:off x="3237582" y="1997211"/>
                <a:ext cx="309217" cy="664158"/>
                <a:chOff x="3237582" y="1997211"/>
                <a:chExt cx="309217" cy="664158"/>
              </a:xfrm>
            </p:grpSpPr>
            <p:sp>
              <p:nvSpPr>
                <p:cNvPr id="5433" name="Google Shape;5433;p48"/>
                <p:cNvSpPr/>
                <p:nvPr/>
              </p:nvSpPr>
              <p:spPr>
                <a:xfrm>
                  <a:off x="3237582" y="2435300"/>
                  <a:ext cx="226396" cy="226069"/>
                </a:xfrm>
                <a:custGeom>
                  <a:rect b="b" l="l" r="r" t="t"/>
                  <a:pathLst>
                    <a:path extrusionOk="0" h="226069" w="226396">
                      <a:moveTo>
                        <a:pt x="116361" y="2018"/>
                      </a:moveTo>
                      <a:cubicBezTo>
                        <a:pt x="121433" y="1873"/>
                        <a:pt x="125785" y="6042"/>
                        <a:pt x="125935" y="11114"/>
                      </a:cubicBezTo>
                      <a:cubicBezTo>
                        <a:pt x="126081" y="16187"/>
                        <a:pt x="121911" y="20538"/>
                        <a:pt x="116839" y="20684"/>
                      </a:cubicBezTo>
                      <a:cubicBezTo>
                        <a:pt x="114560" y="20753"/>
                        <a:pt x="114802" y="20619"/>
                        <a:pt x="112532" y="20684"/>
                      </a:cubicBezTo>
                      <a:cubicBezTo>
                        <a:pt x="47988" y="22562"/>
                        <a:pt x="21072" y="26550"/>
                        <a:pt x="21117" y="32173"/>
                      </a:cubicBezTo>
                      <a:cubicBezTo>
                        <a:pt x="21165" y="37978"/>
                        <a:pt x="37532" y="46151"/>
                        <a:pt x="72807" y="56105"/>
                      </a:cubicBezTo>
                      <a:cubicBezTo>
                        <a:pt x="79661" y="58036"/>
                        <a:pt x="110511" y="66226"/>
                        <a:pt x="118754" y="68549"/>
                      </a:cubicBezTo>
                      <a:cubicBezTo>
                        <a:pt x="194324" y="89838"/>
                        <a:pt x="230065" y="110804"/>
                        <a:pt x="229312" y="149912"/>
                      </a:cubicBezTo>
                      <a:cubicBezTo>
                        <a:pt x="228502" y="192037"/>
                        <a:pt x="211209" y="210136"/>
                        <a:pt x="166615" y="227446"/>
                      </a:cubicBezTo>
                      <a:cubicBezTo>
                        <a:pt x="161886" y="229284"/>
                        <a:pt x="156486" y="226912"/>
                        <a:pt x="154652" y="222184"/>
                      </a:cubicBezTo>
                      <a:cubicBezTo>
                        <a:pt x="152814" y="217451"/>
                        <a:pt x="155183" y="212055"/>
                        <a:pt x="159915" y="210217"/>
                      </a:cubicBezTo>
                      <a:cubicBezTo>
                        <a:pt x="198299" y="195316"/>
                        <a:pt x="210484" y="182706"/>
                        <a:pt x="211128" y="149435"/>
                      </a:cubicBezTo>
                      <a:cubicBezTo>
                        <a:pt x="211634" y="123001"/>
                        <a:pt x="180443" y="105116"/>
                        <a:pt x="113491" y="86256"/>
                      </a:cubicBezTo>
                      <a:cubicBezTo>
                        <a:pt x="105395" y="83977"/>
                        <a:pt x="74540" y="75787"/>
                        <a:pt x="67545" y="73812"/>
                      </a:cubicBezTo>
                      <a:cubicBezTo>
                        <a:pt x="21841" y="60919"/>
                        <a:pt x="3090" y="51134"/>
                        <a:pt x="2928" y="32173"/>
                      </a:cubicBezTo>
                      <a:cubicBezTo>
                        <a:pt x="2730" y="7941"/>
                        <a:pt x="24550" y="4564"/>
                        <a:pt x="112054" y="2018"/>
                      </a:cubicBezTo>
                      <a:cubicBezTo>
                        <a:pt x="114325" y="1953"/>
                        <a:pt x="114082" y="2087"/>
                        <a:pt x="116361" y="201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34" name="Google Shape;5434;p48"/>
                <p:cNvSpPr/>
                <p:nvPr/>
              </p:nvSpPr>
              <p:spPr>
                <a:xfrm>
                  <a:off x="3252143" y="2263964"/>
                  <a:ext cx="251080" cy="187169"/>
                </a:xfrm>
                <a:custGeom>
                  <a:rect b="b" l="l" r="r" t="t"/>
                  <a:pathLst>
                    <a:path extrusionOk="0" h="187169" w="251080">
                      <a:moveTo>
                        <a:pt x="106605" y="1863"/>
                      </a:moveTo>
                      <a:cubicBezTo>
                        <a:pt x="111674" y="1600"/>
                        <a:pt x="115916" y="5410"/>
                        <a:pt x="116179" y="10478"/>
                      </a:cubicBezTo>
                      <a:cubicBezTo>
                        <a:pt x="116442" y="15546"/>
                        <a:pt x="112629" y="20266"/>
                        <a:pt x="107565" y="20529"/>
                      </a:cubicBezTo>
                      <a:cubicBezTo>
                        <a:pt x="49895" y="23525"/>
                        <a:pt x="22226" y="28541"/>
                        <a:pt x="21413" y="34888"/>
                      </a:cubicBezTo>
                      <a:cubicBezTo>
                        <a:pt x="20142" y="44847"/>
                        <a:pt x="46511" y="55691"/>
                        <a:pt x="109480" y="70305"/>
                      </a:cubicBezTo>
                      <a:cubicBezTo>
                        <a:pt x="113172" y="71163"/>
                        <a:pt x="127154" y="74305"/>
                        <a:pt x="130538" y="75090"/>
                      </a:cubicBezTo>
                      <a:cubicBezTo>
                        <a:pt x="220556" y="95958"/>
                        <a:pt x="254702" y="110325"/>
                        <a:pt x="254018" y="142576"/>
                      </a:cubicBezTo>
                      <a:cubicBezTo>
                        <a:pt x="253362" y="173625"/>
                        <a:pt x="221617" y="184738"/>
                        <a:pt x="156381" y="189000"/>
                      </a:cubicBezTo>
                      <a:cubicBezTo>
                        <a:pt x="151317" y="189332"/>
                        <a:pt x="147144" y="185450"/>
                        <a:pt x="146811" y="180386"/>
                      </a:cubicBezTo>
                      <a:cubicBezTo>
                        <a:pt x="146480" y="175322"/>
                        <a:pt x="149884" y="171144"/>
                        <a:pt x="154948" y="170812"/>
                      </a:cubicBezTo>
                      <a:cubicBezTo>
                        <a:pt x="209926" y="167221"/>
                        <a:pt x="235490" y="158198"/>
                        <a:pt x="235834" y="142095"/>
                      </a:cubicBezTo>
                      <a:cubicBezTo>
                        <a:pt x="236206" y="124469"/>
                        <a:pt x="203793" y="110669"/>
                        <a:pt x="126708" y="92801"/>
                      </a:cubicBezTo>
                      <a:cubicBezTo>
                        <a:pt x="123344" y="92019"/>
                        <a:pt x="108884" y="88874"/>
                        <a:pt x="105172" y="88012"/>
                      </a:cubicBezTo>
                      <a:cubicBezTo>
                        <a:pt x="26513" y="69763"/>
                        <a:pt x="-144" y="58849"/>
                        <a:pt x="3228" y="32496"/>
                      </a:cubicBezTo>
                      <a:cubicBezTo>
                        <a:pt x="6013" y="10684"/>
                        <a:pt x="31942" y="5742"/>
                        <a:pt x="106605" y="186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35" name="Google Shape;5435;p48"/>
                <p:cNvSpPr/>
                <p:nvPr/>
              </p:nvSpPr>
              <p:spPr>
                <a:xfrm>
                  <a:off x="3274411" y="2089732"/>
                  <a:ext cx="247982" cy="190059"/>
                </a:xfrm>
                <a:custGeom>
                  <a:rect b="b" l="l" r="r" t="t"/>
                  <a:pathLst>
                    <a:path extrusionOk="0" h="190059" w="247982">
                      <a:moveTo>
                        <a:pt x="89142" y="1745"/>
                      </a:moveTo>
                      <a:cubicBezTo>
                        <a:pt x="94199" y="1332"/>
                        <a:pt x="98299" y="5303"/>
                        <a:pt x="98712" y="10359"/>
                      </a:cubicBezTo>
                      <a:cubicBezTo>
                        <a:pt x="99129" y="15420"/>
                        <a:pt x="95632" y="19516"/>
                        <a:pt x="90576" y="19933"/>
                      </a:cubicBezTo>
                      <a:cubicBezTo>
                        <a:pt x="43824" y="23763"/>
                        <a:pt x="21709" y="31912"/>
                        <a:pt x="21179" y="44821"/>
                      </a:cubicBezTo>
                      <a:cubicBezTo>
                        <a:pt x="20851" y="52812"/>
                        <a:pt x="47050" y="62649"/>
                        <a:pt x="105416" y="75931"/>
                      </a:cubicBezTo>
                      <a:cubicBezTo>
                        <a:pt x="109836" y="76935"/>
                        <a:pt x="125653" y="80942"/>
                        <a:pt x="128867" y="81671"/>
                      </a:cubicBezTo>
                      <a:cubicBezTo>
                        <a:pt x="218468" y="102001"/>
                        <a:pt x="252149" y="115506"/>
                        <a:pt x="250914" y="146287"/>
                      </a:cubicBezTo>
                      <a:cubicBezTo>
                        <a:pt x="249679" y="176891"/>
                        <a:pt x="215055" y="186914"/>
                        <a:pt x="138918" y="191756"/>
                      </a:cubicBezTo>
                      <a:cubicBezTo>
                        <a:pt x="133850" y="192076"/>
                        <a:pt x="129187" y="188206"/>
                        <a:pt x="128867" y="183137"/>
                      </a:cubicBezTo>
                      <a:cubicBezTo>
                        <a:pt x="128543" y="178073"/>
                        <a:pt x="132413" y="173888"/>
                        <a:pt x="137481" y="173568"/>
                      </a:cubicBezTo>
                      <a:cubicBezTo>
                        <a:pt x="201672" y="169487"/>
                        <a:pt x="232118" y="160436"/>
                        <a:pt x="232726" y="145328"/>
                      </a:cubicBezTo>
                      <a:cubicBezTo>
                        <a:pt x="233357" y="129658"/>
                        <a:pt x="200713" y="116550"/>
                        <a:pt x="125037" y="99382"/>
                      </a:cubicBezTo>
                      <a:cubicBezTo>
                        <a:pt x="121843" y="98657"/>
                        <a:pt x="105558" y="95131"/>
                        <a:pt x="101105" y="94115"/>
                      </a:cubicBezTo>
                      <a:cubicBezTo>
                        <a:pt x="27178" y="77295"/>
                        <a:pt x="2039" y="67240"/>
                        <a:pt x="2990" y="43862"/>
                      </a:cubicBezTo>
                      <a:cubicBezTo>
                        <a:pt x="4112" y="16508"/>
                        <a:pt x="32404" y="6392"/>
                        <a:pt x="89142" y="174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36" name="Google Shape;5436;p48"/>
                <p:cNvSpPr/>
                <p:nvPr/>
              </p:nvSpPr>
              <p:spPr>
                <a:xfrm>
                  <a:off x="3296441" y="1997211"/>
                  <a:ext cx="250358" cy="107876"/>
                </a:xfrm>
                <a:custGeom>
                  <a:rect b="b" l="l" r="r" t="t"/>
                  <a:pathLst>
                    <a:path extrusionOk="0" h="107876" w="250358">
                      <a:moveTo>
                        <a:pt x="25970" y="2270"/>
                      </a:moveTo>
                      <a:cubicBezTo>
                        <a:pt x="59063" y="1221"/>
                        <a:pt x="94954" y="1237"/>
                        <a:pt x="128869" y="3703"/>
                      </a:cubicBezTo>
                      <a:cubicBezTo>
                        <a:pt x="208144" y="9467"/>
                        <a:pt x="254750" y="24830"/>
                        <a:pt x="253309" y="59223"/>
                      </a:cubicBezTo>
                      <a:cubicBezTo>
                        <a:pt x="251794" y="95312"/>
                        <a:pt x="215900" y="104776"/>
                        <a:pt x="123129" y="109476"/>
                      </a:cubicBezTo>
                      <a:cubicBezTo>
                        <a:pt x="118061" y="109735"/>
                        <a:pt x="113810" y="105452"/>
                        <a:pt x="113555" y="100384"/>
                      </a:cubicBezTo>
                      <a:cubicBezTo>
                        <a:pt x="113300" y="95316"/>
                        <a:pt x="117101" y="91069"/>
                        <a:pt x="122169" y="90810"/>
                      </a:cubicBezTo>
                      <a:cubicBezTo>
                        <a:pt x="201711" y="86783"/>
                        <a:pt x="234282" y="78816"/>
                        <a:pt x="235124" y="58745"/>
                      </a:cubicBezTo>
                      <a:cubicBezTo>
                        <a:pt x="235881" y="40618"/>
                        <a:pt x="194987" y="27283"/>
                        <a:pt x="127436" y="22369"/>
                      </a:cubicBezTo>
                      <a:cubicBezTo>
                        <a:pt x="94253" y="19956"/>
                        <a:pt x="58954" y="19430"/>
                        <a:pt x="26447" y="20454"/>
                      </a:cubicBezTo>
                      <a:cubicBezTo>
                        <a:pt x="19934" y="20660"/>
                        <a:pt x="15084" y="20798"/>
                        <a:pt x="12566" y="20936"/>
                      </a:cubicBezTo>
                      <a:cubicBezTo>
                        <a:pt x="7502" y="21207"/>
                        <a:pt x="3272" y="17385"/>
                        <a:pt x="2997" y="12321"/>
                      </a:cubicBezTo>
                      <a:cubicBezTo>
                        <a:pt x="2721" y="7253"/>
                        <a:pt x="6547" y="3019"/>
                        <a:pt x="11611" y="2747"/>
                      </a:cubicBezTo>
                      <a:cubicBezTo>
                        <a:pt x="14254" y="2606"/>
                        <a:pt x="19315" y="2480"/>
                        <a:pt x="25970" y="22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5437" name="Google Shape;5437;p48"/>
              <p:cNvSpPr/>
              <p:nvPr/>
            </p:nvSpPr>
            <p:spPr>
              <a:xfrm>
                <a:off x="3544965" y="2122142"/>
                <a:ext cx="231226" cy="342262"/>
              </a:xfrm>
              <a:custGeom>
                <a:rect b="b" l="l" r="r" t="t"/>
                <a:pathLst>
                  <a:path extrusionOk="0" h="342262" w="231226">
                    <a:moveTo>
                      <a:pt x="227048" y="1968"/>
                    </a:moveTo>
                    <a:cubicBezTo>
                      <a:pt x="232035" y="2911"/>
                      <a:pt x="235172" y="7987"/>
                      <a:pt x="234229" y="12974"/>
                    </a:cubicBezTo>
                    <a:cubicBezTo>
                      <a:pt x="233780" y="15338"/>
                      <a:pt x="232784" y="19423"/>
                      <a:pt x="231355" y="25418"/>
                    </a:cubicBezTo>
                    <a:cubicBezTo>
                      <a:pt x="228999" y="35348"/>
                      <a:pt x="226323" y="46550"/>
                      <a:pt x="222740" y="58443"/>
                    </a:cubicBezTo>
                    <a:cubicBezTo>
                      <a:pt x="212507" y="92427"/>
                      <a:pt x="199225" y="126200"/>
                      <a:pt x="182538" y="157995"/>
                    </a:cubicBezTo>
                    <a:cubicBezTo>
                      <a:pt x="175944" y="170560"/>
                      <a:pt x="168941" y="182546"/>
                      <a:pt x="161480" y="193889"/>
                    </a:cubicBezTo>
                    <a:cubicBezTo>
                      <a:pt x="147150" y="215672"/>
                      <a:pt x="129310" y="237471"/>
                      <a:pt x="109312" y="258979"/>
                    </a:cubicBezTo>
                    <a:cubicBezTo>
                      <a:pt x="89257" y="280544"/>
                      <a:pt x="68069" y="300586"/>
                      <a:pt x="46610" y="318807"/>
                    </a:cubicBezTo>
                    <a:cubicBezTo>
                      <a:pt x="39097" y="325190"/>
                      <a:pt x="31831" y="331117"/>
                      <a:pt x="25552" y="336039"/>
                    </a:cubicBezTo>
                    <a:cubicBezTo>
                      <a:pt x="21767" y="339007"/>
                      <a:pt x="19383" y="341164"/>
                      <a:pt x="17897" y="342261"/>
                    </a:cubicBezTo>
                    <a:cubicBezTo>
                      <a:pt x="13808" y="345269"/>
                      <a:pt x="7983" y="344431"/>
                      <a:pt x="4971" y="340347"/>
                    </a:cubicBezTo>
                    <a:cubicBezTo>
                      <a:pt x="1964" y="336258"/>
                      <a:pt x="2801" y="330433"/>
                      <a:pt x="6886" y="327421"/>
                    </a:cubicBezTo>
                    <a:cubicBezTo>
                      <a:pt x="8226" y="326437"/>
                      <a:pt x="10914" y="324531"/>
                      <a:pt x="14545" y="321681"/>
                    </a:cubicBezTo>
                    <a:cubicBezTo>
                      <a:pt x="20638" y="316900"/>
                      <a:pt x="27321" y="311152"/>
                      <a:pt x="34648" y="304929"/>
                    </a:cubicBezTo>
                    <a:cubicBezTo>
                      <a:pt x="55589" y="287142"/>
                      <a:pt x="76388" y="267529"/>
                      <a:pt x="95908" y="246535"/>
                    </a:cubicBezTo>
                    <a:cubicBezTo>
                      <a:pt x="115254" y="225732"/>
                      <a:pt x="132443" y="204694"/>
                      <a:pt x="146162" y="183838"/>
                    </a:cubicBezTo>
                    <a:cubicBezTo>
                      <a:pt x="153287" y="173017"/>
                      <a:pt x="159946" y="161423"/>
                      <a:pt x="166265" y="149380"/>
                    </a:cubicBezTo>
                    <a:cubicBezTo>
                      <a:pt x="182356" y="118716"/>
                      <a:pt x="195112" y="86116"/>
                      <a:pt x="205034" y="53176"/>
                    </a:cubicBezTo>
                    <a:cubicBezTo>
                      <a:pt x="208507" y="41647"/>
                      <a:pt x="211373" y="30697"/>
                      <a:pt x="213648" y="21111"/>
                    </a:cubicBezTo>
                    <a:cubicBezTo>
                      <a:pt x="215004" y="15395"/>
                      <a:pt x="215644" y="11242"/>
                      <a:pt x="216041" y="9145"/>
                    </a:cubicBezTo>
                    <a:cubicBezTo>
                      <a:pt x="216984" y="4157"/>
                      <a:pt x="222060" y="1024"/>
                      <a:pt x="227048" y="196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5438" name="Google Shape;5438;p48"/>
              <p:cNvGrpSpPr/>
              <p:nvPr/>
            </p:nvGrpSpPr>
            <p:grpSpPr>
              <a:xfrm>
                <a:off x="3035610" y="1766743"/>
                <a:ext cx="206238" cy="627872"/>
                <a:chOff x="3035610" y="1766743"/>
                <a:chExt cx="206238" cy="627872"/>
              </a:xfrm>
            </p:grpSpPr>
            <p:sp>
              <p:nvSpPr>
                <p:cNvPr id="5439" name="Google Shape;5439;p48"/>
                <p:cNvSpPr/>
                <p:nvPr/>
              </p:nvSpPr>
              <p:spPr>
                <a:xfrm>
                  <a:off x="3035610" y="1802287"/>
                  <a:ext cx="157575" cy="300874"/>
                </a:xfrm>
                <a:custGeom>
                  <a:rect b="b" l="l" r="r" t="t"/>
                  <a:pathLst>
                    <a:path extrusionOk="0" h="300874" w="157575">
                      <a:moveTo>
                        <a:pt x="145370" y="3757"/>
                      </a:moveTo>
                      <a:cubicBezTo>
                        <a:pt x="149281" y="519"/>
                        <a:pt x="155053" y="802"/>
                        <a:pt x="158292" y="4713"/>
                      </a:cubicBezTo>
                      <a:cubicBezTo>
                        <a:pt x="161530" y="8623"/>
                        <a:pt x="160765" y="14400"/>
                        <a:pt x="156855" y="17634"/>
                      </a:cubicBezTo>
                      <a:cubicBezTo>
                        <a:pt x="86972" y="75490"/>
                        <a:pt x="37285" y="144430"/>
                        <a:pt x="26675" y="220567"/>
                      </a:cubicBezTo>
                      <a:cubicBezTo>
                        <a:pt x="23173" y="245669"/>
                        <a:pt x="21109" y="270059"/>
                        <a:pt x="20931" y="293316"/>
                      </a:cubicBezTo>
                      <a:cubicBezTo>
                        <a:pt x="20890" y="298392"/>
                        <a:pt x="16911" y="302448"/>
                        <a:pt x="11834" y="302408"/>
                      </a:cubicBezTo>
                      <a:cubicBezTo>
                        <a:pt x="6762" y="302371"/>
                        <a:pt x="2702" y="298392"/>
                        <a:pt x="2743" y="293316"/>
                      </a:cubicBezTo>
                      <a:cubicBezTo>
                        <a:pt x="2929" y="269250"/>
                        <a:pt x="4880" y="244066"/>
                        <a:pt x="8487" y="218174"/>
                      </a:cubicBezTo>
                      <a:cubicBezTo>
                        <a:pt x="19870" y="136540"/>
                        <a:pt x="72289" y="64261"/>
                        <a:pt x="145370" y="375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40" name="Google Shape;5440;p48"/>
                <p:cNvSpPr/>
                <p:nvPr/>
              </p:nvSpPr>
              <p:spPr>
                <a:xfrm>
                  <a:off x="3197490" y="1766743"/>
                  <a:ext cx="44358" cy="36221"/>
                </a:xfrm>
                <a:custGeom>
                  <a:rect b="b" l="l" r="r" t="t"/>
                  <a:pathLst>
                    <a:path extrusionOk="0" h="36221" w="44358">
                      <a:moveTo>
                        <a:pt x="33348" y="2794"/>
                      </a:moveTo>
                      <a:cubicBezTo>
                        <a:pt x="37692" y="175"/>
                        <a:pt x="43169" y="1320"/>
                        <a:pt x="45792" y="5664"/>
                      </a:cubicBezTo>
                      <a:cubicBezTo>
                        <a:pt x="48411" y="10012"/>
                        <a:pt x="47265" y="15967"/>
                        <a:pt x="42918" y="18590"/>
                      </a:cubicBezTo>
                      <a:cubicBezTo>
                        <a:pt x="41740" y="19298"/>
                        <a:pt x="39036" y="20715"/>
                        <a:pt x="35740" y="22897"/>
                      </a:cubicBezTo>
                      <a:cubicBezTo>
                        <a:pt x="30194" y="26569"/>
                        <a:pt x="24308" y="30823"/>
                        <a:pt x="17552" y="35819"/>
                      </a:cubicBezTo>
                      <a:cubicBezTo>
                        <a:pt x="13472" y="38839"/>
                        <a:pt x="7650" y="37984"/>
                        <a:pt x="4630" y="33904"/>
                      </a:cubicBezTo>
                      <a:cubicBezTo>
                        <a:pt x="1611" y="29823"/>
                        <a:pt x="2465" y="23998"/>
                        <a:pt x="6545" y="20982"/>
                      </a:cubicBezTo>
                      <a:cubicBezTo>
                        <a:pt x="13561" y="15792"/>
                        <a:pt x="19880" y="11425"/>
                        <a:pt x="25689" y="7579"/>
                      </a:cubicBezTo>
                      <a:cubicBezTo>
                        <a:pt x="29207" y="5251"/>
                        <a:pt x="31951" y="3636"/>
                        <a:pt x="33348" y="279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41" name="Google Shape;5441;p48"/>
                <p:cNvSpPr/>
                <p:nvPr/>
              </p:nvSpPr>
              <p:spPr>
                <a:xfrm>
                  <a:off x="3036050" y="2125142"/>
                  <a:ext cx="147906" cy="269473"/>
                </a:xfrm>
                <a:custGeom>
                  <a:rect b="b" l="l" r="r" t="t"/>
                  <a:pathLst>
                    <a:path extrusionOk="0" h="269473" w="147906">
                      <a:moveTo>
                        <a:pt x="10913" y="1811"/>
                      </a:moveTo>
                      <a:cubicBezTo>
                        <a:pt x="15969" y="1370"/>
                        <a:pt x="20523" y="4892"/>
                        <a:pt x="20964" y="9948"/>
                      </a:cubicBezTo>
                      <a:cubicBezTo>
                        <a:pt x="27267" y="81976"/>
                        <a:pt x="49645" y="141573"/>
                        <a:pt x="83184" y="189426"/>
                      </a:cubicBezTo>
                      <a:cubicBezTo>
                        <a:pt x="97150" y="209351"/>
                        <a:pt x="112314" y="225908"/>
                        <a:pt x="127216" y="239202"/>
                      </a:cubicBezTo>
                      <a:cubicBezTo>
                        <a:pt x="132397" y="243825"/>
                        <a:pt x="137299" y="247529"/>
                        <a:pt x="141574" y="250690"/>
                      </a:cubicBezTo>
                      <a:cubicBezTo>
                        <a:pt x="144076" y="252540"/>
                        <a:pt x="145529" y="254002"/>
                        <a:pt x="146363" y="254520"/>
                      </a:cubicBezTo>
                      <a:cubicBezTo>
                        <a:pt x="150666" y="257208"/>
                        <a:pt x="151921" y="262657"/>
                        <a:pt x="149233" y="266964"/>
                      </a:cubicBezTo>
                      <a:cubicBezTo>
                        <a:pt x="146541" y="271267"/>
                        <a:pt x="141097" y="272526"/>
                        <a:pt x="136789" y="269834"/>
                      </a:cubicBezTo>
                      <a:cubicBezTo>
                        <a:pt x="132251" y="267000"/>
                        <a:pt x="124426" y="261697"/>
                        <a:pt x="114772" y="253083"/>
                      </a:cubicBezTo>
                      <a:cubicBezTo>
                        <a:pt x="98846" y="238874"/>
                        <a:pt x="83156" y="221086"/>
                        <a:pt x="68348" y="199959"/>
                      </a:cubicBezTo>
                      <a:cubicBezTo>
                        <a:pt x="32999" y="149519"/>
                        <a:pt x="9374" y="87191"/>
                        <a:pt x="2776" y="11863"/>
                      </a:cubicBezTo>
                      <a:cubicBezTo>
                        <a:pt x="2335" y="6807"/>
                        <a:pt x="5861" y="2253"/>
                        <a:pt x="10913" y="181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5442" name="Google Shape;5442;p48"/>
              <p:cNvSpPr/>
              <p:nvPr/>
            </p:nvSpPr>
            <p:spPr>
              <a:xfrm>
                <a:off x="3223750" y="2743749"/>
                <a:ext cx="326116" cy="40708"/>
              </a:xfrm>
              <a:custGeom>
                <a:rect b="b" l="l" r="r" t="t"/>
                <a:pathLst>
                  <a:path extrusionOk="0" h="40708" w="326116">
                    <a:moveTo>
                      <a:pt x="317180" y="2574"/>
                    </a:moveTo>
                    <a:cubicBezTo>
                      <a:pt x="322025" y="1056"/>
                      <a:pt x="327150" y="3950"/>
                      <a:pt x="328668" y="8796"/>
                    </a:cubicBezTo>
                    <a:cubicBezTo>
                      <a:pt x="330182" y="13637"/>
                      <a:pt x="327288" y="18766"/>
                      <a:pt x="322446" y="20280"/>
                    </a:cubicBezTo>
                    <a:cubicBezTo>
                      <a:pt x="320135" y="21005"/>
                      <a:pt x="316341" y="22053"/>
                      <a:pt x="310480" y="23632"/>
                    </a:cubicBezTo>
                    <a:cubicBezTo>
                      <a:pt x="300756" y="26251"/>
                      <a:pt x="289988" y="28846"/>
                      <a:pt x="278411" y="31287"/>
                    </a:cubicBezTo>
                    <a:cubicBezTo>
                      <a:pt x="247823" y="37740"/>
                      <a:pt x="217033" y="42193"/>
                      <a:pt x="188433" y="42776"/>
                    </a:cubicBezTo>
                    <a:cubicBezTo>
                      <a:pt x="182936" y="42885"/>
                      <a:pt x="177430" y="42934"/>
                      <a:pt x="172159" y="42776"/>
                    </a:cubicBezTo>
                    <a:cubicBezTo>
                      <a:pt x="137912" y="41735"/>
                      <a:pt x="102487" y="37874"/>
                      <a:pt x="66868" y="32247"/>
                    </a:cubicBezTo>
                    <a:cubicBezTo>
                      <a:pt x="52047" y="29907"/>
                      <a:pt x="38089" y="27097"/>
                      <a:pt x="25706" y="24587"/>
                    </a:cubicBezTo>
                    <a:cubicBezTo>
                      <a:pt x="21363" y="23709"/>
                      <a:pt x="10655" y="21414"/>
                      <a:pt x="9910" y="21240"/>
                    </a:cubicBezTo>
                    <a:cubicBezTo>
                      <a:pt x="4972" y="20074"/>
                      <a:pt x="2045" y="15168"/>
                      <a:pt x="3211" y="10229"/>
                    </a:cubicBezTo>
                    <a:cubicBezTo>
                      <a:pt x="4377" y="5290"/>
                      <a:pt x="9279" y="2363"/>
                      <a:pt x="14218" y="3529"/>
                    </a:cubicBezTo>
                    <a:cubicBezTo>
                      <a:pt x="16934" y="4169"/>
                      <a:pt x="22277" y="5408"/>
                      <a:pt x="29536" y="6881"/>
                    </a:cubicBezTo>
                    <a:cubicBezTo>
                      <a:pt x="41668" y="9338"/>
                      <a:pt x="55193" y="11763"/>
                      <a:pt x="69738" y="14058"/>
                    </a:cubicBezTo>
                    <a:cubicBezTo>
                      <a:pt x="104645" y="19572"/>
                      <a:pt x="139722" y="23098"/>
                      <a:pt x="173119" y="24110"/>
                    </a:cubicBezTo>
                    <a:cubicBezTo>
                      <a:pt x="178074" y="24260"/>
                      <a:pt x="182757" y="24215"/>
                      <a:pt x="187955" y="24110"/>
                    </a:cubicBezTo>
                    <a:cubicBezTo>
                      <a:pt x="215268" y="23555"/>
                      <a:pt x="245034" y="19811"/>
                      <a:pt x="274585" y="13581"/>
                    </a:cubicBezTo>
                    <a:cubicBezTo>
                      <a:pt x="285815" y="11213"/>
                      <a:pt x="296287" y="8456"/>
                      <a:pt x="305695" y="5922"/>
                    </a:cubicBezTo>
                    <a:cubicBezTo>
                      <a:pt x="311310" y="4408"/>
                      <a:pt x="315095" y="3226"/>
                      <a:pt x="317180" y="257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43" name="Google Shape;5443;p48"/>
              <p:cNvSpPr/>
              <p:nvPr/>
            </p:nvSpPr>
            <p:spPr>
              <a:xfrm>
                <a:off x="3230301" y="2821284"/>
                <a:ext cx="313061" cy="50183"/>
              </a:xfrm>
              <a:custGeom>
                <a:rect b="b" l="l" r="r" t="t"/>
                <a:pathLst>
                  <a:path extrusionOk="0" h="50183" w="313061">
                    <a:moveTo>
                      <a:pt x="15803" y="3115"/>
                    </a:moveTo>
                    <a:cubicBezTo>
                      <a:pt x="17763" y="4017"/>
                      <a:pt x="22118" y="5750"/>
                      <a:pt x="27770" y="7899"/>
                    </a:cubicBezTo>
                    <a:cubicBezTo>
                      <a:pt x="37283" y="11518"/>
                      <a:pt x="47787" y="15044"/>
                      <a:pt x="59835" y="18429"/>
                    </a:cubicBezTo>
                    <a:cubicBezTo>
                      <a:pt x="90766" y="27128"/>
                      <a:pt x="124058" y="32718"/>
                      <a:pt x="157953" y="33747"/>
                    </a:cubicBezTo>
                    <a:cubicBezTo>
                      <a:pt x="164272" y="33937"/>
                      <a:pt x="170855" y="34265"/>
                      <a:pt x="177575" y="34224"/>
                    </a:cubicBezTo>
                    <a:cubicBezTo>
                      <a:pt x="205057" y="34054"/>
                      <a:pt x="234601" y="31759"/>
                      <a:pt x="264204" y="28480"/>
                    </a:cubicBezTo>
                    <a:cubicBezTo>
                      <a:pt x="275058" y="27278"/>
                      <a:pt x="284810" y="25938"/>
                      <a:pt x="293877" y="24651"/>
                    </a:cubicBezTo>
                    <a:cubicBezTo>
                      <a:pt x="299302" y="23881"/>
                      <a:pt x="303330" y="23554"/>
                      <a:pt x="305366" y="23218"/>
                    </a:cubicBezTo>
                    <a:cubicBezTo>
                      <a:pt x="310373" y="22392"/>
                      <a:pt x="315069" y="25387"/>
                      <a:pt x="315895" y="30395"/>
                    </a:cubicBezTo>
                    <a:cubicBezTo>
                      <a:pt x="316721" y="35402"/>
                      <a:pt x="313247" y="40576"/>
                      <a:pt x="308236" y="41406"/>
                    </a:cubicBezTo>
                    <a:cubicBezTo>
                      <a:pt x="306070" y="41762"/>
                      <a:pt x="302314" y="42050"/>
                      <a:pt x="296747" y="42839"/>
                    </a:cubicBezTo>
                    <a:cubicBezTo>
                      <a:pt x="287501" y="44150"/>
                      <a:pt x="277167" y="45446"/>
                      <a:pt x="266119" y="46668"/>
                    </a:cubicBezTo>
                    <a:cubicBezTo>
                      <a:pt x="235928" y="50012"/>
                      <a:pt x="205770" y="52239"/>
                      <a:pt x="177575" y="52413"/>
                    </a:cubicBezTo>
                    <a:cubicBezTo>
                      <a:pt x="170636" y="52453"/>
                      <a:pt x="164025" y="52133"/>
                      <a:pt x="157472" y="51935"/>
                    </a:cubicBezTo>
                    <a:cubicBezTo>
                      <a:pt x="121973" y="50858"/>
                      <a:pt x="87338" y="45219"/>
                      <a:pt x="55050" y="36139"/>
                    </a:cubicBezTo>
                    <a:cubicBezTo>
                      <a:pt x="42456" y="32597"/>
                      <a:pt x="31081" y="28938"/>
                      <a:pt x="21070" y="25132"/>
                    </a:cubicBezTo>
                    <a:cubicBezTo>
                      <a:pt x="15006" y="22825"/>
                      <a:pt x="10480" y="20942"/>
                      <a:pt x="8144" y="19866"/>
                    </a:cubicBezTo>
                    <a:cubicBezTo>
                      <a:pt x="3537" y="17741"/>
                      <a:pt x="1712" y="12033"/>
                      <a:pt x="3837" y="7422"/>
                    </a:cubicBezTo>
                    <a:cubicBezTo>
                      <a:pt x="5966" y="2815"/>
                      <a:pt x="11196" y="989"/>
                      <a:pt x="15803" y="311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5444" name="Google Shape;5444;p48"/>
              <p:cNvGrpSpPr/>
              <p:nvPr/>
            </p:nvGrpSpPr>
            <p:grpSpPr>
              <a:xfrm>
                <a:off x="3230264" y="2655338"/>
                <a:ext cx="77149" cy="261865"/>
                <a:chOff x="3230264" y="2655338"/>
                <a:chExt cx="77149" cy="261865"/>
              </a:xfrm>
            </p:grpSpPr>
            <p:sp>
              <p:nvSpPr>
                <p:cNvPr id="5445" name="Google Shape;5445;p48"/>
                <p:cNvSpPr/>
                <p:nvPr/>
              </p:nvSpPr>
              <p:spPr>
                <a:xfrm>
                  <a:off x="3230264" y="2655338"/>
                  <a:ext cx="30130" cy="94722"/>
                </a:xfrm>
                <a:custGeom>
                  <a:rect b="b" l="l" r="r" t="t"/>
                  <a:pathLst>
                    <a:path extrusionOk="0" h="94722" w="30130">
                      <a:moveTo>
                        <a:pt x="20038" y="2870"/>
                      </a:moveTo>
                      <a:cubicBezTo>
                        <a:pt x="23029" y="4453"/>
                        <a:pt x="24013" y="8015"/>
                        <a:pt x="22430" y="11007"/>
                      </a:cubicBezTo>
                      <a:cubicBezTo>
                        <a:pt x="21576" y="12626"/>
                        <a:pt x="19993" y="15921"/>
                        <a:pt x="18601" y="20099"/>
                      </a:cubicBezTo>
                      <a:cubicBezTo>
                        <a:pt x="15597" y="29134"/>
                        <a:pt x="14208" y="38554"/>
                        <a:pt x="15253" y="47383"/>
                      </a:cubicBezTo>
                      <a:cubicBezTo>
                        <a:pt x="15390" y="48557"/>
                        <a:pt x="15973" y="49496"/>
                        <a:pt x="16208" y="50731"/>
                      </a:cubicBezTo>
                      <a:cubicBezTo>
                        <a:pt x="17483" y="57398"/>
                        <a:pt x="19843" y="64827"/>
                        <a:pt x="23389" y="72271"/>
                      </a:cubicBezTo>
                      <a:cubicBezTo>
                        <a:pt x="25243" y="76165"/>
                        <a:pt x="27142" y="79922"/>
                        <a:pt x="29134" y="83278"/>
                      </a:cubicBezTo>
                      <a:cubicBezTo>
                        <a:pt x="30316" y="85274"/>
                        <a:pt x="31514" y="86383"/>
                        <a:pt x="32004" y="87108"/>
                      </a:cubicBezTo>
                      <a:cubicBezTo>
                        <a:pt x="33898" y="89909"/>
                        <a:pt x="32895" y="93827"/>
                        <a:pt x="30089" y="95722"/>
                      </a:cubicBezTo>
                      <a:cubicBezTo>
                        <a:pt x="27284" y="97616"/>
                        <a:pt x="23369" y="97090"/>
                        <a:pt x="21475" y="94285"/>
                      </a:cubicBezTo>
                      <a:cubicBezTo>
                        <a:pt x="20855" y="93370"/>
                        <a:pt x="19912" y="91714"/>
                        <a:pt x="18601" y="89500"/>
                      </a:cubicBezTo>
                      <a:cubicBezTo>
                        <a:pt x="16435" y="85840"/>
                        <a:pt x="14407" y="81784"/>
                        <a:pt x="12378" y="77534"/>
                      </a:cubicBezTo>
                      <a:cubicBezTo>
                        <a:pt x="8419" y="69223"/>
                        <a:pt x="5258" y="60948"/>
                        <a:pt x="3764" y="53123"/>
                      </a:cubicBezTo>
                      <a:cubicBezTo>
                        <a:pt x="3477" y="51614"/>
                        <a:pt x="3461" y="50286"/>
                        <a:pt x="3287" y="48816"/>
                      </a:cubicBezTo>
                      <a:cubicBezTo>
                        <a:pt x="2003" y="37971"/>
                        <a:pt x="3586" y="26875"/>
                        <a:pt x="7116" y="16273"/>
                      </a:cubicBezTo>
                      <a:cubicBezTo>
                        <a:pt x="8739" y="11399"/>
                        <a:pt x="10269" y="7440"/>
                        <a:pt x="11423" y="5262"/>
                      </a:cubicBezTo>
                      <a:cubicBezTo>
                        <a:pt x="13006" y="2271"/>
                        <a:pt x="17046" y="1287"/>
                        <a:pt x="20038" y="28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46" name="Google Shape;5446;p48"/>
                <p:cNvSpPr/>
                <p:nvPr/>
              </p:nvSpPr>
              <p:spPr>
                <a:xfrm>
                  <a:off x="3256214" y="2666871"/>
                  <a:ext cx="31152" cy="86079"/>
                </a:xfrm>
                <a:custGeom>
                  <a:rect b="b" l="l" r="r" t="t"/>
                  <a:pathLst>
                    <a:path extrusionOk="0" h="86079" w="31152">
                      <a:moveTo>
                        <a:pt x="13733" y="2349"/>
                      </a:moveTo>
                      <a:cubicBezTo>
                        <a:pt x="16988" y="3264"/>
                        <a:pt x="18951" y="6272"/>
                        <a:pt x="18040" y="9531"/>
                      </a:cubicBezTo>
                      <a:cubicBezTo>
                        <a:pt x="17676" y="10830"/>
                        <a:pt x="17186" y="13425"/>
                        <a:pt x="16603" y="16708"/>
                      </a:cubicBezTo>
                      <a:cubicBezTo>
                        <a:pt x="15219" y="24485"/>
                        <a:pt x="14490" y="32411"/>
                        <a:pt x="15166" y="39681"/>
                      </a:cubicBezTo>
                      <a:cubicBezTo>
                        <a:pt x="15187" y="39904"/>
                        <a:pt x="15624" y="39940"/>
                        <a:pt x="15648" y="40163"/>
                      </a:cubicBezTo>
                      <a:cubicBezTo>
                        <a:pt x="16769" y="51283"/>
                        <a:pt x="19652" y="60270"/>
                        <a:pt x="23781" y="67443"/>
                      </a:cubicBezTo>
                      <a:cubicBezTo>
                        <a:pt x="26882" y="72823"/>
                        <a:pt x="29739" y="76264"/>
                        <a:pt x="31440" y="77495"/>
                      </a:cubicBezTo>
                      <a:cubicBezTo>
                        <a:pt x="34184" y="79474"/>
                        <a:pt x="34856" y="82887"/>
                        <a:pt x="32877" y="85632"/>
                      </a:cubicBezTo>
                      <a:cubicBezTo>
                        <a:pt x="30897" y="88372"/>
                        <a:pt x="27003" y="89044"/>
                        <a:pt x="24262" y="87065"/>
                      </a:cubicBezTo>
                      <a:cubicBezTo>
                        <a:pt x="21222" y="84871"/>
                        <a:pt x="16790" y="80636"/>
                        <a:pt x="12774" y="73665"/>
                      </a:cubicBezTo>
                      <a:cubicBezTo>
                        <a:pt x="7783" y="64998"/>
                        <a:pt x="4499" y="54445"/>
                        <a:pt x="3204" y="41596"/>
                      </a:cubicBezTo>
                      <a:cubicBezTo>
                        <a:pt x="3176" y="41329"/>
                        <a:pt x="3224" y="41386"/>
                        <a:pt x="3204" y="41118"/>
                      </a:cubicBezTo>
                      <a:cubicBezTo>
                        <a:pt x="2407" y="32597"/>
                        <a:pt x="3071" y="23566"/>
                        <a:pt x="4637" y="14793"/>
                      </a:cubicBezTo>
                      <a:cubicBezTo>
                        <a:pt x="5297" y="11097"/>
                        <a:pt x="6086" y="8321"/>
                        <a:pt x="6552" y="6657"/>
                      </a:cubicBezTo>
                      <a:cubicBezTo>
                        <a:pt x="7467" y="3402"/>
                        <a:pt x="10475" y="1439"/>
                        <a:pt x="13733" y="2349"/>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47" name="Google Shape;5447;p48"/>
                <p:cNvSpPr/>
                <p:nvPr/>
              </p:nvSpPr>
              <p:spPr>
                <a:xfrm>
                  <a:off x="3276904" y="2668834"/>
                  <a:ext cx="30509" cy="83812"/>
                </a:xfrm>
                <a:custGeom>
                  <a:rect b="b" l="l" r="r" t="t"/>
                  <a:pathLst>
                    <a:path extrusionOk="0" h="83812" w="30509">
                      <a:moveTo>
                        <a:pt x="19380" y="3261"/>
                      </a:moveTo>
                      <a:cubicBezTo>
                        <a:pt x="22145" y="5212"/>
                        <a:pt x="22769" y="8633"/>
                        <a:pt x="20818" y="11398"/>
                      </a:cubicBezTo>
                      <a:cubicBezTo>
                        <a:pt x="20255" y="12191"/>
                        <a:pt x="18984" y="14090"/>
                        <a:pt x="17947" y="16660"/>
                      </a:cubicBezTo>
                      <a:cubicBezTo>
                        <a:pt x="15725" y="22153"/>
                        <a:pt x="14883" y="28226"/>
                        <a:pt x="15551" y="34848"/>
                      </a:cubicBezTo>
                      <a:cubicBezTo>
                        <a:pt x="16680" y="46009"/>
                        <a:pt x="19656" y="55603"/>
                        <a:pt x="23688" y="63566"/>
                      </a:cubicBezTo>
                      <a:cubicBezTo>
                        <a:pt x="26797" y="69699"/>
                        <a:pt x="29545" y="73836"/>
                        <a:pt x="31347" y="75532"/>
                      </a:cubicBezTo>
                      <a:cubicBezTo>
                        <a:pt x="33812" y="77848"/>
                        <a:pt x="34140" y="81677"/>
                        <a:pt x="31824" y="84147"/>
                      </a:cubicBezTo>
                      <a:cubicBezTo>
                        <a:pt x="29509" y="86612"/>
                        <a:pt x="25675" y="86462"/>
                        <a:pt x="23210" y="84147"/>
                      </a:cubicBezTo>
                      <a:cubicBezTo>
                        <a:pt x="20417" y="81523"/>
                        <a:pt x="16474" y="76791"/>
                        <a:pt x="12681" y="69310"/>
                      </a:cubicBezTo>
                      <a:cubicBezTo>
                        <a:pt x="7981" y="60024"/>
                        <a:pt x="4390" y="48972"/>
                        <a:pt x="3107" y="36286"/>
                      </a:cubicBezTo>
                      <a:cubicBezTo>
                        <a:pt x="2225" y="27533"/>
                        <a:pt x="4018" y="19583"/>
                        <a:pt x="6937" y="12353"/>
                      </a:cubicBezTo>
                      <a:cubicBezTo>
                        <a:pt x="8357" y="8843"/>
                        <a:pt x="9689" y="6220"/>
                        <a:pt x="10766" y="4694"/>
                      </a:cubicBezTo>
                      <a:cubicBezTo>
                        <a:pt x="12717" y="1933"/>
                        <a:pt x="16616" y="1310"/>
                        <a:pt x="19380" y="326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48" name="Google Shape;5448;p48"/>
                <p:cNvSpPr/>
                <p:nvPr/>
              </p:nvSpPr>
              <p:spPr>
                <a:xfrm>
                  <a:off x="3252224" y="2768649"/>
                  <a:ext cx="24552" cy="68479"/>
                </a:xfrm>
                <a:custGeom>
                  <a:rect b="b" l="l" r="r" t="t"/>
                  <a:pathLst>
                    <a:path extrusionOk="0" h="68479" w="24552">
                      <a:moveTo>
                        <a:pt x="19633" y="3548"/>
                      </a:moveTo>
                      <a:cubicBezTo>
                        <a:pt x="22244" y="5697"/>
                        <a:pt x="22260" y="9551"/>
                        <a:pt x="20110" y="12162"/>
                      </a:cubicBezTo>
                      <a:cubicBezTo>
                        <a:pt x="19608" y="12773"/>
                        <a:pt x="18758" y="14020"/>
                        <a:pt x="17718" y="16469"/>
                      </a:cubicBezTo>
                      <a:cubicBezTo>
                        <a:pt x="15767" y="21052"/>
                        <a:pt x="14694" y="26804"/>
                        <a:pt x="14844" y="33220"/>
                      </a:cubicBezTo>
                      <a:cubicBezTo>
                        <a:pt x="15030" y="41025"/>
                        <a:pt x="16900" y="47721"/>
                        <a:pt x="20110" y="53323"/>
                      </a:cubicBezTo>
                      <a:cubicBezTo>
                        <a:pt x="22082" y="56764"/>
                        <a:pt x="24292" y="59072"/>
                        <a:pt x="25373" y="60023"/>
                      </a:cubicBezTo>
                      <a:cubicBezTo>
                        <a:pt x="27915" y="62262"/>
                        <a:pt x="28085" y="66099"/>
                        <a:pt x="25855" y="68637"/>
                      </a:cubicBezTo>
                      <a:cubicBezTo>
                        <a:pt x="23616" y="71180"/>
                        <a:pt x="19774" y="71354"/>
                        <a:pt x="17236" y="69119"/>
                      </a:cubicBezTo>
                      <a:cubicBezTo>
                        <a:pt x="15208" y="67330"/>
                        <a:pt x="12277" y="64245"/>
                        <a:pt x="9581" y="59545"/>
                      </a:cubicBezTo>
                      <a:cubicBezTo>
                        <a:pt x="5391" y="52238"/>
                        <a:pt x="3116" y="43632"/>
                        <a:pt x="2877" y="33702"/>
                      </a:cubicBezTo>
                      <a:cubicBezTo>
                        <a:pt x="2683" y="25480"/>
                        <a:pt x="4092" y="17825"/>
                        <a:pt x="6707" y="11684"/>
                      </a:cubicBezTo>
                      <a:cubicBezTo>
                        <a:pt x="8237" y="8094"/>
                        <a:pt x="9804" y="5976"/>
                        <a:pt x="11014" y="4503"/>
                      </a:cubicBezTo>
                      <a:cubicBezTo>
                        <a:pt x="13164" y="1892"/>
                        <a:pt x="17022" y="1398"/>
                        <a:pt x="19633" y="354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49" name="Google Shape;5449;p48"/>
                <p:cNvSpPr/>
                <p:nvPr/>
              </p:nvSpPr>
              <p:spPr>
                <a:xfrm>
                  <a:off x="3274217" y="2770308"/>
                  <a:ext cx="20793" cy="68403"/>
                </a:xfrm>
                <a:custGeom>
                  <a:rect b="b" l="l" r="r" t="t"/>
                  <a:pathLst>
                    <a:path extrusionOk="0" h="68403" w="20793">
                      <a:moveTo>
                        <a:pt x="12010" y="2367"/>
                      </a:moveTo>
                      <a:cubicBezTo>
                        <a:pt x="15313" y="3104"/>
                        <a:pt x="17536" y="6246"/>
                        <a:pt x="16799" y="9549"/>
                      </a:cubicBezTo>
                      <a:cubicBezTo>
                        <a:pt x="16633" y="10294"/>
                        <a:pt x="16123" y="11662"/>
                        <a:pt x="15839" y="13856"/>
                      </a:cubicBezTo>
                      <a:cubicBezTo>
                        <a:pt x="14973" y="20584"/>
                        <a:pt x="15005" y="28437"/>
                        <a:pt x="15839" y="36352"/>
                      </a:cubicBezTo>
                      <a:cubicBezTo>
                        <a:pt x="16434" y="41995"/>
                        <a:pt x="17556" y="47520"/>
                        <a:pt x="19191" y="52621"/>
                      </a:cubicBezTo>
                      <a:cubicBezTo>
                        <a:pt x="20620" y="57082"/>
                        <a:pt x="22146" y="60074"/>
                        <a:pt x="23021" y="61717"/>
                      </a:cubicBezTo>
                      <a:cubicBezTo>
                        <a:pt x="24608" y="64705"/>
                        <a:pt x="23138" y="68267"/>
                        <a:pt x="20147" y="69854"/>
                      </a:cubicBezTo>
                      <a:cubicBezTo>
                        <a:pt x="17159" y="71441"/>
                        <a:pt x="13601" y="70449"/>
                        <a:pt x="12010" y="67461"/>
                      </a:cubicBezTo>
                      <a:cubicBezTo>
                        <a:pt x="10820" y="65211"/>
                        <a:pt x="8897" y="61174"/>
                        <a:pt x="7225" y="55973"/>
                      </a:cubicBezTo>
                      <a:cubicBezTo>
                        <a:pt x="5347" y="50107"/>
                        <a:pt x="4080" y="44314"/>
                        <a:pt x="3395" y="37785"/>
                      </a:cubicBezTo>
                      <a:cubicBezTo>
                        <a:pt x="2456" y="28846"/>
                        <a:pt x="2893" y="20034"/>
                        <a:pt x="3877" y="12419"/>
                      </a:cubicBezTo>
                      <a:cubicBezTo>
                        <a:pt x="4209" y="9840"/>
                        <a:pt x="4590" y="7772"/>
                        <a:pt x="4833" y="6674"/>
                      </a:cubicBezTo>
                      <a:cubicBezTo>
                        <a:pt x="5569" y="3376"/>
                        <a:pt x="8711" y="1631"/>
                        <a:pt x="12010" y="236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50" name="Google Shape;5450;p48"/>
                <p:cNvSpPr/>
                <p:nvPr/>
              </p:nvSpPr>
              <p:spPr>
                <a:xfrm>
                  <a:off x="3261094" y="2848349"/>
                  <a:ext cx="20615" cy="68854"/>
                </a:xfrm>
                <a:custGeom>
                  <a:rect b="b" l="l" r="r" t="t"/>
                  <a:pathLst>
                    <a:path extrusionOk="0" h="68854" w="20615">
                      <a:moveTo>
                        <a:pt x="12201" y="2403"/>
                      </a:moveTo>
                      <a:cubicBezTo>
                        <a:pt x="15504" y="3140"/>
                        <a:pt x="17245" y="6759"/>
                        <a:pt x="16508" y="10058"/>
                      </a:cubicBezTo>
                      <a:cubicBezTo>
                        <a:pt x="16342" y="10807"/>
                        <a:pt x="16313" y="12171"/>
                        <a:pt x="16030" y="14369"/>
                      </a:cubicBezTo>
                      <a:cubicBezTo>
                        <a:pt x="15160" y="21097"/>
                        <a:pt x="14719" y="28951"/>
                        <a:pt x="15552" y="36861"/>
                      </a:cubicBezTo>
                      <a:cubicBezTo>
                        <a:pt x="16144" y="42508"/>
                        <a:pt x="17747" y="47556"/>
                        <a:pt x="19382" y="52657"/>
                      </a:cubicBezTo>
                      <a:cubicBezTo>
                        <a:pt x="20811" y="57114"/>
                        <a:pt x="21859" y="60587"/>
                        <a:pt x="22730" y="62230"/>
                      </a:cubicBezTo>
                      <a:cubicBezTo>
                        <a:pt x="24317" y="65218"/>
                        <a:pt x="23329" y="68780"/>
                        <a:pt x="20337" y="70367"/>
                      </a:cubicBezTo>
                      <a:cubicBezTo>
                        <a:pt x="17350" y="71950"/>
                        <a:pt x="13787" y="70962"/>
                        <a:pt x="12201" y="67971"/>
                      </a:cubicBezTo>
                      <a:cubicBezTo>
                        <a:pt x="11010" y="65724"/>
                        <a:pt x="9084" y="61684"/>
                        <a:pt x="7416" y="56486"/>
                      </a:cubicBezTo>
                      <a:cubicBezTo>
                        <a:pt x="5533" y="50620"/>
                        <a:pt x="4270" y="44346"/>
                        <a:pt x="3586" y="37820"/>
                      </a:cubicBezTo>
                      <a:cubicBezTo>
                        <a:pt x="2647" y="28878"/>
                        <a:pt x="2603" y="20547"/>
                        <a:pt x="3586" y="12932"/>
                      </a:cubicBezTo>
                      <a:cubicBezTo>
                        <a:pt x="3918" y="10350"/>
                        <a:pt x="4303" y="8285"/>
                        <a:pt x="4546" y="7188"/>
                      </a:cubicBezTo>
                      <a:cubicBezTo>
                        <a:pt x="5282" y="3885"/>
                        <a:pt x="8901" y="1666"/>
                        <a:pt x="12201" y="240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pic>
          <p:nvPicPr>
            <p:cNvPr id="5451" name="Google Shape;5451;p48"/>
            <p:cNvPicPr preferRelativeResize="0"/>
            <p:nvPr/>
          </p:nvPicPr>
          <p:blipFill rotWithShape="1">
            <a:blip r:embed="rId3">
              <a:alphaModFix/>
            </a:blip>
            <a:srcRect b="36501" l="47294" r="35418" t="49209"/>
            <a:stretch/>
          </p:blipFill>
          <p:spPr>
            <a:xfrm flipH="1">
              <a:off x="1593501" y="4005617"/>
              <a:ext cx="776698" cy="802623"/>
            </a:xfrm>
            <a:custGeom>
              <a:rect b="b" l="l" r="r" t="t"/>
              <a:pathLst>
                <a:path extrusionOk="0" h="800621" w="774761">
                  <a:moveTo>
                    <a:pt x="403616" y="634"/>
                  </a:moveTo>
                  <a:cubicBezTo>
                    <a:pt x="394521" y="-550"/>
                    <a:pt x="384413" y="-118"/>
                    <a:pt x="373113" y="2291"/>
                  </a:cubicBezTo>
                  <a:cubicBezTo>
                    <a:pt x="316399" y="14387"/>
                    <a:pt x="296239" y="97284"/>
                    <a:pt x="312432" y="190808"/>
                  </a:cubicBezTo>
                  <a:cubicBezTo>
                    <a:pt x="328624" y="284328"/>
                    <a:pt x="407886" y="362477"/>
                    <a:pt x="490549" y="436809"/>
                  </a:cubicBezTo>
                  <a:cubicBezTo>
                    <a:pt x="573171" y="511137"/>
                    <a:pt x="494921" y="540785"/>
                    <a:pt x="458488" y="595779"/>
                  </a:cubicBezTo>
                  <a:cubicBezTo>
                    <a:pt x="422055" y="650777"/>
                    <a:pt x="232805" y="631184"/>
                    <a:pt x="203739" y="565932"/>
                  </a:cubicBezTo>
                  <a:cubicBezTo>
                    <a:pt x="174633" y="500681"/>
                    <a:pt x="162408" y="378346"/>
                    <a:pt x="132330" y="358628"/>
                  </a:cubicBezTo>
                  <a:cubicBezTo>
                    <a:pt x="102252" y="338913"/>
                    <a:pt x="88772" y="310374"/>
                    <a:pt x="34608" y="348196"/>
                  </a:cubicBezTo>
                  <a:cubicBezTo>
                    <a:pt x="-19556" y="386017"/>
                    <a:pt x="-3606" y="593516"/>
                    <a:pt x="37685" y="671580"/>
                  </a:cubicBezTo>
                  <a:cubicBezTo>
                    <a:pt x="78976" y="749645"/>
                    <a:pt x="199934" y="803517"/>
                    <a:pt x="282394" y="800501"/>
                  </a:cubicBezTo>
                  <a:cubicBezTo>
                    <a:pt x="364814" y="797485"/>
                    <a:pt x="622559" y="690724"/>
                    <a:pt x="723803" y="599451"/>
                  </a:cubicBezTo>
                  <a:cubicBezTo>
                    <a:pt x="825046" y="508178"/>
                    <a:pt x="751208" y="340953"/>
                    <a:pt x="709269" y="309787"/>
                  </a:cubicBezTo>
                  <a:cubicBezTo>
                    <a:pt x="667371" y="278624"/>
                    <a:pt x="535321" y="185963"/>
                    <a:pt x="506499" y="138158"/>
                  </a:cubicBezTo>
                  <a:cubicBezTo>
                    <a:pt x="481279" y="96333"/>
                    <a:pt x="467279" y="8920"/>
                    <a:pt x="403616" y="634"/>
                  </a:cubicBezTo>
                  <a:close/>
                </a:path>
              </a:pathLst>
            </a:custGeom>
            <a:noFill/>
            <a:ln>
              <a:noFill/>
            </a:ln>
          </p:spPr>
        </p:pic>
      </p:grpSp>
      <p:grpSp>
        <p:nvGrpSpPr>
          <p:cNvPr id="5452" name="Google Shape;5452;p48"/>
          <p:cNvGrpSpPr/>
          <p:nvPr/>
        </p:nvGrpSpPr>
        <p:grpSpPr>
          <a:xfrm rot="-5535999">
            <a:off x="4249256" y="-111850"/>
            <a:ext cx="645984" cy="1020308"/>
            <a:chOff x="9970621" y="4983191"/>
            <a:chExt cx="532266" cy="840625"/>
          </a:xfrm>
        </p:grpSpPr>
        <p:sp>
          <p:nvSpPr>
            <p:cNvPr id="5453" name="Google Shape;5453;p48"/>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5454" name="Google Shape;5454;p48"/>
            <p:cNvGrpSpPr/>
            <p:nvPr/>
          </p:nvGrpSpPr>
          <p:grpSpPr>
            <a:xfrm>
              <a:off x="10276525" y="4983191"/>
              <a:ext cx="226362" cy="151566"/>
              <a:chOff x="10276522" y="4983192"/>
              <a:chExt cx="226362" cy="151566"/>
            </a:xfrm>
          </p:grpSpPr>
          <p:sp>
            <p:nvSpPr>
              <p:cNvPr id="5455" name="Google Shape;5455;p48"/>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56" name="Google Shape;5456;p48"/>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5457" name="Google Shape;5457;p48"/>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58" name="Google Shape;5458;p48"/>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59" name="Google Shape;5459;p48"/>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60" name="Google Shape;5460;p48"/>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61" name="Google Shape;5461;p48"/>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62" name="Google Shape;5462;p48"/>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63" name="Google Shape;5463;p48"/>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64" name="Google Shape;5464;p48"/>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65" name="Google Shape;5465;p48"/>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66" name="Google Shape;5466;p48"/>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67" name="Google Shape;5467;p48"/>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68" name="Google Shape;5468;p48"/>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69" name="Google Shape;5469;p48"/>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70" name="Google Shape;5470;p48"/>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71" name="Google Shape;5471;p48"/>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72" name="Google Shape;5472;p48"/>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73" name="Google Shape;5473;p48"/>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74" name="Google Shape;5474;p48"/>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75" name="Google Shape;5475;p48"/>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5476" name="Google Shape;5476;p48"/>
          <p:cNvSpPr txBox="1"/>
          <p:nvPr>
            <p:ph type="title"/>
          </p:nvPr>
        </p:nvSpPr>
        <p:spPr>
          <a:xfrm>
            <a:off x="1102595" y="859875"/>
            <a:ext cx="6938700" cy="474000"/>
          </a:xfrm>
          <a:prstGeom prst="rect">
            <a:avLst/>
          </a:prstGeom>
        </p:spPr>
        <p:txBody>
          <a:bodyPr anchorCtr="0" anchor="t" bIns="91425" lIns="91425" spcFirstLastPara="1" rIns="91425" wrap="square" tIns="91425">
            <a:normAutofit/>
          </a:bodyPr>
          <a:lstStyle>
            <a:lvl1pPr lvl="0" algn="ctr">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477" name="Google Shape;5477;p48"/>
          <p:cNvSpPr txBox="1"/>
          <p:nvPr>
            <p:ph idx="1" type="body"/>
          </p:nvPr>
        </p:nvSpPr>
        <p:spPr>
          <a:xfrm>
            <a:off x="1102595" y="3400451"/>
            <a:ext cx="1392900" cy="549600"/>
          </a:xfrm>
          <a:prstGeom prst="rect">
            <a:avLst/>
          </a:prstGeom>
        </p:spPr>
        <p:txBody>
          <a:bodyPr anchorCtr="0" anchor="t" bIns="91425" lIns="91425" spcFirstLastPara="1" rIns="91425" wrap="square" tIns="91425">
            <a:normAutofit/>
          </a:bodyPr>
          <a:lstStyle>
            <a:lvl1pPr indent="-317500" lvl="0" marL="457200" algn="ctr">
              <a:spcBef>
                <a:spcPts val="0"/>
              </a:spcBef>
              <a:spcAft>
                <a:spcPts val="0"/>
              </a:spcAft>
              <a:buSzPts val="1400"/>
              <a:buChar char="●"/>
              <a:defRPr sz="1400"/>
            </a:lvl1pPr>
            <a:lvl2pPr indent="-304800" lvl="1" marL="914400" algn="ctr">
              <a:spcBef>
                <a:spcPts val="0"/>
              </a:spcBef>
              <a:spcAft>
                <a:spcPts val="0"/>
              </a:spcAft>
              <a:buSzPts val="1200"/>
              <a:buChar char="○"/>
              <a:defRPr sz="1200"/>
            </a:lvl2pPr>
            <a:lvl3pPr indent="-304800" lvl="2" marL="1371600" algn="ctr">
              <a:spcBef>
                <a:spcPts val="0"/>
              </a:spcBef>
              <a:spcAft>
                <a:spcPts val="0"/>
              </a:spcAft>
              <a:buSzPts val="1200"/>
              <a:buChar char="■"/>
              <a:defRPr sz="1200"/>
            </a:lvl3pPr>
            <a:lvl4pPr indent="-304800" lvl="3" marL="1828800" algn="ctr">
              <a:spcBef>
                <a:spcPts val="0"/>
              </a:spcBef>
              <a:spcAft>
                <a:spcPts val="0"/>
              </a:spcAft>
              <a:buSzPts val="1200"/>
              <a:buChar char="●"/>
              <a:defRPr sz="1200"/>
            </a:lvl4pPr>
            <a:lvl5pPr indent="-304800" lvl="4" marL="2286000" algn="ctr">
              <a:spcBef>
                <a:spcPts val="0"/>
              </a:spcBef>
              <a:spcAft>
                <a:spcPts val="0"/>
              </a:spcAft>
              <a:buSzPts val="1200"/>
              <a:buChar char="○"/>
              <a:defRPr sz="1200"/>
            </a:lvl5pPr>
            <a:lvl6pPr indent="-304800" lvl="5" marL="2743200" algn="ctr">
              <a:spcBef>
                <a:spcPts val="0"/>
              </a:spcBef>
              <a:spcAft>
                <a:spcPts val="0"/>
              </a:spcAft>
              <a:buSzPts val="1200"/>
              <a:buChar char="■"/>
              <a:defRPr sz="1200"/>
            </a:lvl6pPr>
            <a:lvl7pPr indent="-304800" lvl="6" marL="3200400" algn="ctr">
              <a:spcBef>
                <a:spcPts val="0"/>
              </a:spcBef>
              <a:spcAft>
                <a:spcPts val="0"/>
              </a:spcAft>
              <a:buSzPts val="1200"/>
              <a:buChar char="●"/>
              <a:defRPr sz="1200"/>
            </a:lvl7pPr>
            <a:lvl8pPr indent="-304800" lvl="7" marL="3657600" algn="ctr">
              <a:spcBef>
                <a:spcPts val="0"/>
              </a:spcBef>
              <a:spcAft>
                <a:spcPts val="0"/>
              </a:spcAft>
              <a:buSzPts val="1200"/>
              <a:buChar char="○"/>
              <a:defRPr sz="1200"/>
            </a:lvl8pPr>
            <a:lvl9pPr indent="-304800" lvl="8" marL="4114800" algn="ctr">
              <a:spcBef>
                <a:spcPts val="0"/>
              </a:spcBef>
              <a:spcAft>
                <a:spcPts val="0"/>
              </a:spcAft>
              <a:buSzPts val="1200"/>
              <a:buChar char="■"/>
              <a:defRPr sz="1200"/>
            </a:lvl9pPr>
          </a:lstStyle>
          <a:p/>
        </p:txBody>
      </p:sp>
      <p:sp>
        <p:nvSpPr>
          <p:cNvPr id="5478" name="Google Shape;5478;p4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479" name="Google Shape;5479;p48"/>
          <p:cNvSpPr txBox="1"/>
          <p:nvPr>
            <p:ph idx="2" type="subTitle"/>
          </p:nvPr>
        </p:nvSpPr>
        <p:spPr>
          <a:xfrm>
            <a:off x="1143011" y="2183631"/>
            <a:ext cx="1312200" cy="382200"/>
          </a:xfrm>
          <a:prstGeom prst="rect">
            <a:avLst/>
          </a:prstGeom>
          <a:noFill/>
        </p:spPr>
        <p:txBody>
          <a:bodyPr anchorCtr="0" anchor="t" bIns="91425" lIns="91425" spcFirstLastPara="1" rIns="91425" wrap="square" tIns="91425">
            <a:normAutofit/>
          </a:bodyPr>
          <a:lstStyle>
            <a:lvl1pPr lvl="0" algn="ctr">
              <a:lnSpc>
                <a:spcPct val="80000"/>
              </a:lnSpc>
              <a:spcBef>
                <a:spcPts val="0"/>
              </a:spcBef>
              <a:spcAft>
                <a:spcPts val="0"/>
              </a:spcAft>
              <a:buSzPts val="2100"/>
              <a:buNone/>
              <a:defRPr sz="1900">
                <a:latin typeface="Anton"/>
                <a:ea typeface="Anton"/>
                <a:cs typeface="Anton"/>
                <a:sym typeface="Anton"/>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80" name="Google Shape;5480;p48"/>
          <p:cNvSpPr txBox="1"/>
          <p:nvPr>
            <p:ph idx="3" type="body"/>
          </p:nvPr>
        </p:nvSpPr>
        <p:spPr>
          <a:xfrm>
            <a:off x="2499163" y="3400450"/>
            <a:ext cx="1392900" cy="549600"/>
          </a:xfrm>
          <a:prstGeom prst="rect">
            <a:avLst/>
          </a:prstGeom>
        </p:spPr>
        <p:txBody>
          <a:bodyPr anchorCtr="0" anchor="t" bIns="91425" lIns="91425" spcFirstLastPara="1" rIns="91425" wrap="square" tIns="91425">
            <a:normAutofit/>
          </a:bodyPr>
          <a:lstStyle>
            <a:lvl1pPr indent="-317500" lvl="0" marL="457200" algn="ctr">
              <a:spcBef>
                <a:spcPts val="0"/>
              </a:spcBef>
              <a:spcAft>
                <a:spcPts val="0"/>
              </a:spcAft>
              <a:buSzPts val="1400"/>
              <a:buChar char="●"/>
              <a:defRPr sz="1400"/>
            </a:lvl1pPr>
            <a:lvl2pPr indent="-304800" lvl="1" marL="914400" algn="ctr">
              <a:spcBef>
                <a:spcPts val="0"/>
              </a:spcBef>
              <a:spcAft>
                <a:spcPts val="0"/>
              </a:spcAft>
              <a:buSzPts val="1200"/>
              <a:buChar char="○"/>
              <a:defRPr sz="1200"/>
            </a:lvl2pPr>
            <a:lvl3pPr indent="-304800" lvl="2" marL="1371600" algn="ctr">
              <a:spcBef>
                <a:spcPts val="0"/>
              </a:spcBef>
              <a:spcAft>
                <a:spcPts val="0"/>
              </a:spcAft>
              <a:buSzPts val="1200"/>
              <a:buChar char="■"/>
              <a:defRPr sz="1200"/>
            </a:lvl3pPr>
            <a:lvl4pPr indent="-304800" lvl="3" marL="1828800" algn="ctr">
              <a:spcBef>
                <a:spcPts val="0"/>
              </a:spcBef>
              <a:spcAft>
                <a:spcPts val="0"/>
              </a:spcAft>
              <a:buSzPts val="1200"/>
              <a:buChar char="●"/>
              <a:defRPr sz="1200"/>
            </a:lvl4pPr>
            <a:lvl5pPr indent="-304800" lvl="4" marL="2286000" algn="ctr">
              <a:spcBef>
                <a:spcPts val="0"/>
              </a:spcBef>
              <a:spcAft>
                <a:spcPts val="0"/>
              </a:spcAft>
              <a:buSzPts val="1200"/>
              <a:buChar char="○"/>
              <a:defRPr sz="1200"/>
            </a:lvl5pPr>
            <a:lvl6pPr indent="-304800" lvl="5" marL="2743200" algn="ctr">
              <a:spcBef>
                <a:spcPts val="0"/>
              </a:spcBef>
              <a:spcAft>
                <a:spcPts val="0"/>
              </a:spcAft>
              <a:buSzPts val="1200"/>
              <a:buChar char="■"/>
              <a:defRPr sz="1200"/>
            </a:lvl6pPr>
            <a:lvl7pPr indent="-304800" lvl="6" marL="3200400" algn="ctr">
              <a:spcBef>
                <a:spcPts val="0"/>
              </a:spcBef>
              <a:spcAft>
                <a:spcPts val="0"/>
              </a:spcAft>
              <a:buSzPts val="1200"/>
              <a:buChar char="●"/>
              <a:defRPr sz="1200"/>
            </a:lvl7pPr>
            <a:lvl8pPr indent="-304800" lvl="7" marL="3657600" algn="ctr">
              <a:spcBef>
                <a:spcPts val="0"/>
              </a:spcBef>
              <a:spcAft>
                <a:spcPts val="0"/>
              </a:spcAft>
              <a:buSzPts val="1200"/>
              <a:buChar char="○"/>
              <a:defRPr sz="1200"/>
            </a:lvl8pPr>
            <a:lvl9pPr indent="-304800" lvl="8" marL="4114800" algn="ctr">
              <a:spcBef>
                <a:spcPts val="0"/>
              </a:spcBef>
              <a:spcAft>
                <a:spcPts val="0"/>
              </a:spcAft>
              <a:buSzPts val="1200"/>
              <a:buChar char="■"/>
              <a:defRPr sz="1200"/>
            </a:lvl9pPr>
          </a:lstStyle>
          <a:p/>
        </p:txBody>
      </p:sp>
      <p:sp>
        <p:nvSpPr>
          <p:cNvPr id="5481" name="Google Shape;5481;p48"/>
          <p:cNvSpPr txBox="1"/>
          <p:nvPr>
            <p:ph idx="4" type="subTitle"/>
          </p:nvPr>
        </p:nvSpPr>
        <p:spPr>
          <a:xfrm>
            <a:off x="2529468" y="2183646"/>
            <a:ext cx="1312200" cy="382200"/>
          </a:xfrm>
          <a:prstGeom prst="rect">
            <a:avLst/>
          </a:prstGeom>
          <a:noFill/>
        </p:spPr>
        <p:txBody>
          <a:bodyPr anchorCtr="0" anchor="t" bIns="91425" lIns="91425" spcFirstLastPara="1" rIns="91425" wrap="square" tIns="91425">
            <a:normAutofit/>
          </a:bodyPr>
          <a:lstStyle>
            <a:lvl1pPr lvl="0" algn="ctr">
              <a:lnSpc>
                <a:spcPct val="80000"/>
              </a:lnSpc>
              <a:spcBef>
                <a:spcPts val="0"/>
              </a:spcBef>
              <a:spcAft>
                <a:spcPts val="0"/>
              </a:spcAft>
              <a:buSzPts val="2100"/>
              <a:buNone/>
              <a:defRPr sz="1900">
                <a:latin typeface="Anton"/>
                <a:ea typeface="Anton"/>
                <a:cs typeface="Anton"/>
                <a:sym typeface="Anton"/>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82" name="Google Shape;5482;p48"/>
          <p:cNvSpPr txBox="1"/>
          <p:nvPr>
            <p:ph idx="5" type="body"/>
          </p:nvPr>
        </p:nvSpPr>
        <p:spPr>
          <a:xfrm>
            <a:off x="3895731" y="3400460"/>
            <a:ext cx="1392900" cy="549600"/>
          </a:xfrm>
          <a:prstGeom prst="rect">
            <a:avLst/>
          </a:prstGeom>
        </p:spPr>
        <p:txBody>
          <a:bodyPr anchorCtr="0" anchor="t" bIns="91425" lIns="91425" spcFirstLastPara="1" rIns="91425" wrap="square" tIns="91425">
            <a:normAutofit/>
          </a:bodyPr>
          <a:lstStyle>
            <a:lvl1pPr indent="-317500" lvl="0" marL="457200" algn="ctr">
              <a:spcBef>
                <a:spcPts val="0"/>
              </a:spcBef>
              <a:spcAft>
                <a:spcPts val="0"/>
              </a:spcAft>
              <a:buSzPts val="1400"/>
              <a:buChar char="●"/>
              <a:defRPr sz="1400"/>
            </a:lvl1pPr>
            <a:lvl2pPr indent="-304800" lvl="1" marL="914400" algn="ctr">
              <a:spcBef>
                <a:spcPts val="0"/>
              </a:spcBef>
              <a:spcAft>
                <a:spcPts val="0"/>
              </a:spcAft>
              <a:buSzPts val="1200"/>
              <a:buChar char="○"/>
              <a:defRPr sz="1200"/>
            </a:lvl2pPr>
            <a:lvl3pPr indent="-304800" lvl="2" marL="1371600" algn="ctr">
              <a:spcBef>
                <a:spcPts val="0"/>
              </a:spcBef>
              <a:spcAft>
                <a:spcPts val="0"/>
              </a:spcAft>
              <a:buSzPts val="1200"/>
              <a:buChar char="■"/>
              <a:defRPr sz="1200"/>
            </a:lvl3pPr>
            <a:lvl4pPr indent="-304800" lvl="3" marL="1828800" algn="ctr">
              <a:spcBef>
                <a:spcPts val="0"/>
              </a:spcBef>
              <a:spcAft>
                <a:spcPts val="0"/>
              </a:spcAft>
              <a:buSzPts val="1200"/>
              <a:buChar char="●"/>
              <a:defRPr sz="1200"/>
            </a:lvl4pPr>
            <a:lvl5pPr indent="-304800" lvl="4" marL="2286000" algn="ctr">
              <a:spcBef>
                <a:spcPts val="0"/>
              </a:spcBef>
              <a:spcAft>
                <a:spcPts val="0"/>
              </a:spcAft>
              <a:buSzPts val="1200"/>
              <a:buChar char="○"/>
              <a:defRPr sz="1200"/>
            </a:lvl5pPr>
            <a:lvl6pPr indent="-304800" lvl="5" marL="2743200" algn="ctr">
              <a:spcBef>
                <a:spcPts val="0"/>
              </a:spcBef>
              <a:spcAft>
                <a:spcPts val="0"/>
              </a:spcAft>
              <a:buSzPts val="1200"/>
              <a:buChar char="■"/>
              <a:defRPr sz="1200"/>
            </a:lvl6pPr>
            <a:lvl7pPr indent="-304800" lvl="6" marL="3200400" algn="ctr">
              <a:spcBef>
                <a:spcPts val="0"/>
              </a:spcBef>
              <a:spcAft>
                <a:spcPts val="0"/>
              </a:spcAft>
              <a:buSzPts val="1200"/>
              <a:buChar char="●"/>
              <a:defRPr sz="1200"/>
            </a:lvl7pPr>
            <a:lvl8pPr indent="-304800" lvl="7" marL="3657600" algn="ctr">
              <a:spcBef>
                <a:spcPts val="0"/>
              </a:spcBef>
              <a:spcAft>
                <a:spcPts val="0"/>
              </a:spcAft>
              <a:buSzPts val="1200"/>
              <a:buChar char="○"/>
              <a:defRPr sz="1200"/>
            </a:lvl8pPr>
            <a:lvl9pPr indent="-304800" lvl="8" marL="4114800" algn="ctr">
              <a:spcBef>
                <a:spcPts val="0"/>
              </a:spcBef>
              <a:spcAft>
                <a:spcPts val="0"/>
              </a:spcAft>
              <a:buSzPts val="1200"/>
              <a:buChar char="■"/>
              <a:defRPr sz="1200"/>
            </a:lvl9pPr>
          </a:lstStyle>
          <a:p/>
        </p:txBody>
      </p:sp>
      <p:sp>
        <p:nvSpPr>
          <p:cNvPr id="5483" name="Google Shape;5483;p48"/>
          <p:cNvSpPr txBox="1"/>
          <p:nvPr>
            <p:ph idx="6" type="subTitle"/>
          </p:nvPr>
        </p:nvSpPr>
        <p:spPr>
          <a:xfrm>
            <a:off x="3915941" y="2183646"/>
            <a:ext cx="1312200" cy="382200"/>
          </a:xfrm>
          <a:prstGeom prst="rect">
            <a:avLst/>
          </a:prstGeom>
          <a:noFill/>
        </p:spPr>
        <p:txBody>
          <a:bodyPr anchorCtr="0" anchor="t" bIns="91425" lIns="91425" spcFirstLastPara="1" rIns="91425" wrap="square" tIns="91425">
            <a:normAutofit/>
          </a:bodyPr>
          <a:lstStyle>
            <a:lvl1pPr lvl="0" algn="ctr">
              <a:lnSpc>
                <a:spcPct val="80000"/>
              </a:lnSpc>
              <a:spcBef>
                <a:spcPts val="0"/>
              </a:spcBef>
              <a:spcAft>
                <a:spcPts val="0"/>
              </a:spcAft>
              <a:buSzPts val="2100"/>
              <a:buNone/>
              <a:defRPr sz="1900">
                <a:latin typeface="Anton"/>
                <a:ea typeface="Anton"/>
                <a:cs typeface="Anton"/>
                <a:sym typeface="Anton"/>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84" name="Google Shape;5484;p48"/>
          <p:cNvSpPr txBox="1"/>
          <p:nvPr>
            <p:ph idx="7" type="body"/>
          </p:nvPr>
        </p:nvSpPr>
        <p:spPr>
          <a:xfrm>
            <a:off x="5292298" y="3400465"/>
            <a:ext cx="1392900" cy="549600"/>
          </a:xfrm>
          <a:prstGeom prst="rect">
            <a:avLst/>
          </a:prstGeom>
        </p:spPr>
        <p:txBody>
          <a:bodyPr anchorCtr="0" anchor="t" bIns="91425" lIns="91425" spcFirstLastPara="1" rIns="91425" wrap="square" tIns="91425">
            <a:normAutofit/>
          </a:bodyPr>
          <a:lstStyle>
            <a:lvl1pPr indent="-317500" lvl="0" marL="457200" algn="ctr">
              <a:spcBef>
                <a:spcPts val="0"/>
              </a:spcBef>
              <a:spcAft>
                <a:spcPts val="0"/>
              </a:spcAft>
              <a:buSzPts val="1400"/>
              <a:buChar char="●"/>
              <a:defRPr sz="1400"/>
            </a:lvl1pPr>
            <a:lvl2pPr indent="-304800" lvl="1" marL="914400" algn="ctr">
              <a:spcBef>
                <a:spcPts val="0"/>
              </a:spcBef>
              <a:spcAft>
                <a:spcPts val="0"/>
              </a:spcAft>
              <a:buSzPts val="1200"/>
              <a:buChar char="○"/>
              <a:defRPr sz="1200"/>
            </a:lvl2pPr>
            <a:lvl3pPr indent="-304800" lvl="2" marL="1371600" algn="ctr">
              <a:spcBef>
                <a:spcPts val="0"/>
              </a:spcBef>
              <a:spcAft>
                <a:spcPts val="0"/>
              </a:spcAft>
              <a:buSzPts val="1200"/>
              <a:buChar char="■"/>
              <a:defRPr sz="1200"/>
            </a:lvl3pPr>
            <a:lvl4pPr indent="-304800" lvl="3" marL="1828800" algn="ctr">
              <a:spcBef>
                <a:spcPts val="0"/>
              </a:spcBef>
              <a:spcAft>
                <a:spcPts val="0"/>
              </a:spcAft>
              <a:buSzPts val="1200"/>
              <a:buChar char="●"/>
              <a:defRPr sz="1200"/>
            </a:lvl4pPr>
            <a:lvl5pPr indent="-304800" lvl="4" marL="2286000" algn="ctr">
              <a:spcBef>
                <a:spcPts val="0"/>
              </a:spcBef>
              <a:spcAft>
                <a:spcPts val="0"/>
              </a:spcAft>
              <a:buSzPts val="1200"/>
              <a:buChar char="○"/>
              <a:defRPr sz="1200"/>
            </a:lvl5pPr>
            <a:lvl6pPr indent="-304800" lvl="5" marL="2743200" algn="ctr">
              <a:spcBef>
                <a:spcPts val="0"/>
              </a:spcBef>
              <a:spcAft>
                <a:spcPts val="0"/>
              </a:spcAft>
              <a:buSzPts val="1200"/>
              <a:buChar char="■"/>
              <a:defRPr sz="1200"/>
            </a:lvl6pPr>
            <a:lvl7pPr indent="-304800" lvl="6" marL="3200400" algn="ctr">
              <a:spcBef>
                <a:spcPts val="0"/>
              </a:spcBef>
              <a:spcAft>
                <a:spcPts val="0"/>
              </a:spcAft>
              <a:buSzPts val="1200"/>
              <a:buChar char="●"/>
              <a:defRPr sz="1200"/>
            </a:lvl7pPr>
            <a:lvl8pPr indent="-304800" lvl="7" marL="3657600" algn="ctr">
              <a:spcBef>
                <a:spcPts val="0"/>
              </a:spcBef>
              <a:spcAft>
                <a:spcPts val="0"/>
              </a:spcAft>
              <a:buSzPts val="1200"/>
              <a:buChar char="○"/>
              <a:defRPr sz="1200"/>
            </a:lvl8pPr>
            <a:lvl9pPr indent="-304800" lvl="8" marL="4114800" algn="ctr">
              <a:spcBef>
                <a:spcPts val="0"/>
              </a:spcBef>
              <a:spcAft>
                <a:spcPts val="0"/>
              </a:spcAft>
              <a:buSzPts val="1200"/>
              <a:buChar char="■"/>
              <a:defRPr sz="1200"/>
            </a:lvl9pPr>
          </a:lstStyle>
          <a:p/>
        </p:txBody>
      </p:sp>
      <p:sp>
        <p:nvSpPr>
          <p:cNvPr id="5485" name="Google Shape;5485;p48"/>
          <p:cNvSpPr txBox="1"/>
          <p:nvPr>
            <p:ph idx="8" type="subTitle"/>
          </p:nvPr>
        </p:nvSpPr>
        <p:spPr>
          <a:xfrm>
            <a:off x="5322614" y="2183662"/>
            <a:ext cx="1312200" cy="382200"/>
          </a:xfrm>
          <a:prstGeom prst="rect">
            <a:avLst/>
          </a:prstGeom>
          <a:noFill/>
        </p:spPr>
        <p:txBody>
          <a:bodyPr anchorCtr="0" anchor="t" bIns="91425" lIns="91425" spcFirstLastPara="1" rIns="91425" wrap="square" tIns="91425">
            <a:normAutofit/>
          </a:bodyPr>
          <a:lstStyle>
            <a:lvl1pPr lvl="0" algn="ctr">
              <a:lnSpc>
                <a:spcPct val="80000"/>
              </a:lnSpc>
              <a:spcBef>
                <a:spcPts val="0"/>
              </a:spcBef>
              <a:spcAft>
                <a:spcPts val="0"/>
              </a:spcAft>
              <a:buSzPts val="2100"/>
              <a:buNone/>
              <a:defRPr sz="1900">
                <a:latin typeface="Anton"/>
                <a:ea typeface="Anton"/>
                <a:cs typeface="Anton"/>
                <a:sym typeface="Anton"/>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86" name="Google Shape;5486;p48"/>
          <p:cNvSpPr txBox="1"/>
          <p:nvPr>
            <p:ph idx="9" type="body"/>
          </p:nvPr>
        </p:nvSpPr>
        <p:spPr>
          <a:xfrm>
            <a:off x="6688866" y="3400443"/>
            <a:ext cx="1392900" cy="549600"/>
          </a:xfrm>
          <a:prstGeom prst="rect">
            <a:avLst/>
          </a:prstGeom>
        </p:spPr>
        <p:txBody>
          <a:bodyPr anchorCtr="0" anchor="t" bIns="91425" lIns="91425" spcFirstLastPara="1" rIns="91425" wrap="square" tIns="91425">
            <a:normAutofit/>
          </a:bodyPr>
          <a:lstStyle>
            <a:lvl1pPr indent="-317500" lvl="0" marL="457200" algn="ctr">
              <a:spcBef>
                <a:spcPts val="0"/>
              </a:spcBef>
              <a:spcAft>
                <a:spcPts val="0"/>
              </a:spcAft>
              <a:buSzPts val="1400"/>
              <a:buChar char="●"/>
              <a:defRPr sz="1400"/>
            </a:lvl1pPr>
            <a:lvl2pPr indent="-304800" lvl="1" marL="914400" algn="ctr">
              <a:spcBef>
                <a:spcPts val="0"/>
              </a:spcBef>
              <a:spcAft>
                <a:spcPts val="0"/>
              </a:spcAft>
              <a:buSzPts val="1200"/>
              <a:buChar char="○"/>
              <a:defRPr sz="1200"/>
            </a:lvl2pPr>
            <a:lvl3pPr indent="-304800" lvl="2" marL="1371600" algn="ctr">
              <a:spcBef>
                <a:spcPts val="0"/>
              </a:spcBef>
              <a:spcAft>
                <a:spcPts val="0"/>
              </a:spcAft>
              <a:buSzPts val="1200"/>
              <a:buChar char="■"/>
              <a:defRPr sz="1200"/>
            </a:lvl3pPr>
            <a:lvl4pPr indent="-304800" lvl="3" marL="1828800" algn="ctr">
              <a:spcBef>
                <a:spcPts val="0"/>
              </a:spcBef>
              <a:spcAft>
                <a:spcPts val="0"/>
              </a:spcAft>
              <a:buSzPts val="1200"/>
              <a:buChar char="●"/>
              <a:defRPr sz="1200"/>
            </a:lvl4pPr>
            <a:lvl5pPr indent="-304800" lvl="4" marL="2286000" algn="ctr">
              <a:spcBef>
                <a:spcPts val="0"/>
              </a:spcBef>
              <a:spcAft>
                <a:spcPts val="0"/>
              </a:spcAft>
              <a:buSzPts val="1200"/>
              <a:buChar char="○"/>
              <a:defRPr sz="1200"/>
            </a:lvl5pPr>
            <a:lvl6pPr indent="-304800" lvl="5" marL="2743200" algn="ctr">
              <a:spcBef>
                <a:spcPts val="0"/>
              </a:spcBef>
              <a:spcAft>
                <a:spcPts val="0"/>
              </a:spcAft>
              <a:buSzPts val="1200"/>
              <a:buChar char="■"/>
              <a:defRPr sz="1200"/>
            </a:lvl6pPr>
            <a:lvl7pPr indent="-304800" lvl="6" marL="3200400" algn="ctr">
              <a:spcBef>
                <a:spcPts val="0"/>
              </a:spcBef>
              <a:spcAft>
                <a:spcPts val="0"/>
              </a:spcAft>
              <a:buSzPts val="1200"/>
              <a:buChar char="●"/>
              <a:defRPr sz="1200"/>
            </a:lvl7pPr>
            <a:lvl8pPr indent="-304800" lvl="7" marL="3657600" algn="ctr">
              <a:spcBef>
                <a:spcPts val="0"/>
              </a:spcBef>
              <a:spcAft>
                <a:spcPts val="0"/>
              </a:spcAft>
              <a:buSzPts val="1200"/>
              <a:buChar char="○"/>
              <a:defRPr sz="1200"/>
            </a:lvl8pPr>
            <a:lvl9pPr indent="-304800" lvl="8" marL="4114800" algn="ctr">
              <a:spcBef>
                <a:spcPts val="0"/>
              </a:spcBef>
              <a:spcAft>
                <a:spcPts val="0"/>
              </a:spcAft>
              <a:buSzPts val="1200"/>
              <a:buChar char="■"/>
              <a:defRPr sz="1200"/>
            </a:lvl9pPr>
          </a:lstStyle>
          <a:p/>
        </p:txBody>
      </p:sp>
      <p:sp>
        <p:nvSpPr>
          <p:cNvPr id="5487" name="Google Shape;5487;p48"/>
          <p:cNvSpPr txBox="1"/>
          <p:nvPr>
            <p:ph idx="13" type="subTitle"/>
          </p:nvPr>
        </p:nvSpPr>
        <p:spPr>
          <a:xfrm>
            <a:off x="6729287" y="2183646"/>
            <a:ext cx="1312200" cy="382200"/>
          </a:xfrm>
          <a:prstGeom prst="rect">
            <a:avLst/>
          </a:prstGeom>
          <a:noFill/>
        </p:spPr>
        <p:txBody>
          <a:bodyPr anchorCtr="0" anchor="t" bIns="91425" lIns="91425" spcFirstLastPara="1" rIns="91425" wrap="square" tIns="91425">
            <a:normAutofit/>
          </a:bodyPr>
          <a:lstStyle>
            <a:lvl1pPr lvl="0" algn="ctr">
              <a:lnSpc>
                <a:spcPct val="80000"/>
              </a:lnSpc>
              <a:spcBef>
                <a:spcPts val="0"/>
              </a:spcBef>
              <a:spcAft>
                <a:spcPts val="0"/>
              </a:spcAft>
              <a:buSzPts val="2100"/>
              <a:buNone/>
              <a:defRPr sz="1900">
                <a:latin typeface="Anton"/>
                <a:ea typeface="Anton"/>
                <a:cs typeface="Anton"/>
                <a:sym typeface="Anton"/>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88" name="Google Shape;5488;p48"/>
          <p:cNvSpPr txBox="1"/>
          <p:nvPr>
            <p:ph idx="14" type="subTitle"/>
          </p:nvPr>
        </p:nvSpPr>
        <p:spPr>
          <a:xfrm>
            <a:off x="1102595" y="3118288"/>
            <a:ext cx="1392900" cy="329400"/>
          </a:xfrm>
          <a:prstGeom prst="rect">
            <a:avLst/>
          </a:prstGeom>
        </p:spPr>
        <p:txBody>
          <a:bodyPr anchorCtr="0" anchor="b" bIns="91425" lIns="91425" spcFirstLastPara="1" rIns="91425" wrap="square" tIns="91425">
            <a:normAutofit/>
          </a:bodyPr>
          <a:lstStyle>
            <a:lvl1pPr lvl="0" algn="ctr">
              <a:lnSpc>
                <a:spcPct val="100000"/>
              </a:lnSpc>
              <a:spcBef>
                <a:spcPts val="0"/>
              </a:spcBef>
              <a:spcAft>
                <a:spcPts val="0"/>
              </a:spcAft>
              <a:buSzPts val="2100"/>
              <a:buNone/>
              <a:defRPr b="1" sz="12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89" name="Google Shape;5489;p48"/>
          <p:cNvSpPr txBox="1"/>
          <p:nvPr>
            <p:ph idx="15" type="subTitle"/>
          </p:nvPr>
        </p:nvSpPr>
        <p:spPr>
          <a:xfrm>
            <a:off x="2499162" y="3118280"/>
            <a:ext cx="1392900" cy="329400"/>
          </a:xfrm>
          <a:prstGeom prst="rect">
            <a:avLst/>
          </a:prstGeom>
        </p:spPr>
        <p:txBody>
          <a:bodyPr anchorCtr="0" anchor="b" bIns="91425" lIns="91425" spcFirstLastPara="1" rIns="91425" wrap="square" tIns="91425">
            <a:normAutofit/>
          </a:bodyPr>
          <a:lstStyle>
            <a:lvl1pPr lvl="0" algn="ctr">
              <a:lnSpc>
                <a:spcPct val="90000"/>
              </a:lnSpc>
              <a:spcBef>
                <a:spcPts val="0"/>
              </a:spcBef>
              <a:spcAft>
                <a:spcPts val="0"/>
              </a:spcAft>
              <a:buSzPts val="2100"/>
              <a:buNone/>
              <a:defRPr b="1" sz="12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90" name="Google Shape;5490;p48"/>
          <p:cNvSpPr txBox="1"/>
          <p:nvPr>
            <p:ph idx="16" type="subTitle"/>
          </p:nvPr>
        </p:nvSpPr>
        <p:spPr>
          <a:xfrm>
            <a:off x="3895730" y="3118288"/>
            <a:ext cx="1392900" cy="329400"/>
          </a:xfrm>
          <a:prstGeom prst="rect">
            <a:avLst/>
          </a:prstGeom>
        </p:spPr>
        <p:txBody>
          <a:bodyPr anchorCtr="0" anchor="b" bIns="91425" lIns="91425" spcFirstLastPara="1" rIns="91425" wrap="square" tIns="91425">
            <a:normAutofit/>
          </a:bodyPr>
          <a:lstStyle>
            <a:lvl1pPr lvl="0" algn="ctr">
              <a:lnSpc>
                <a:spcPct val="100000"/>
              </a:lnSpc>
              <a:spcBef>
                <a:spcPts val="0"/>
              </a:spcBef>
              <a:spcAft>
                <a:spcPts val="0"/>
              </a:spcAft>
              <a:buSzPts val="2100"/>
              <a:buNone/>
              <a:defRPr b="1" sz="12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91" name="Google Shape;5491;p48"/>
          <p:cNvSpPr txBox="1"/>
          <p:nvPr>
            <p:ph idx="17" type="subTitle"/>
          </p:nvPr>
        </p:nvSpPr>
        <p:spPr>
          <a:xfrm>
            <a:off x="5292298" y="3118280"/>
            <a:ext cx="1392900" cy="329400"/>
          </a:xfrm>
          <a:prstGeom prst="rect">
            <a:avLst/>
          </a:prstGeom>
        </p:spPr>
        <p:txBody>
          <a:bodyPr anchorCtr="0" anchor="b" bIns="91425" lIns="91425" spcFirstLastPara="1" rIns="91425" wrap="square" tIns="91425">
            <a:normAutofit/>
          </a:bodyPr>
          <a:lstStyle>
            <a:lvl1pPr lvl="0" algn="ctr">
              <a:lnSpc>
                <a:spcPct val="90000"/>
              </a:lnSpc>
              <a:spcBef>
                <a:spcPts val="0"/>
              </a:spcBef>
              <a:spcAft>
                <a:spcPts val="0"/>
              </a:spcAft>
              <a:buSzPts val="2100"/>
              <a:buNone/>
              <a:defRPr b="1" sz="12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492" name="Google Shape;5492;p48"/>
          <p:cNvSpPr txBox="1"/>
          <p:nvPr>
            <p:ph idx="18" type="subTitle"/>
          </p:nvPr>
        </p:nvSpPr>
        <p:spPr>
          <a:xfrm>
            <a:off x="6688865" y="3118272"/>
            <a:ext cx="1392900" cy="329400"/>
          </a:xfrm>
          <a:prstGeom prst="rect">
            <a:avLst/>
          </a:prstGeom>
        </p:spPr>
        <p:txBody>
          <a:bodyPr anchorCtr="0" anchor="b" bIns="91425" lIns="91425" spcFirstLastPara="1" rIns="91425" wrap="square" tIns="91425">
            <a:normAutofit/>
          </a:bodyPr>
          <a:lstStyle>
            <a:lvl1pPr lvl="0" algn="ctr">
              <a:lnSpc>
                <a:spcPct val="90000"/>
              </a:lnSpc>
              <a:spcBef>
                <a:spcPts val="0"/>
              </a:spcBef>
              <a:spcAft>
                <a:spcPts val="0"/>
              </a:spcAft>
              <a:buSzPts val="2100"/>
              <a:buNone/>
              <a:defRPr b="1" sz="12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493" name="Shape 5493"/>
        <p:cNvGrpSpPr/>
        <p:nvPr/>
      </p:nvGrpSpPr>
      <p:grpSpPr>
        <a:xfrm>
          <a:off x="0" y="0"/>
          <a:ext cx="0" cy="0"/>
          <a:chOff x="0" y="0"/>
          <a:chExt cx="0" cy="0"/>
        </a:xfrm>
      </p:grpSpPr>
      <p:grpSp>
        <p:nvGrpSpPr>
          <p:cNvPr id="5494" name="Google Shape;5494;p49"/>
          <p:cNvGrpSpPr/>
          <p:nvPr/>
        </p:nvGrpSpPr>
        <p:grpSpPr>
          <a:xfrm flipH="1" rot="10800000">
            <a:off x="-2" y="3194585"/>
            <a:ext cx="2006538" cy="1948915"/>
            <a:chOff x="1440485" y="2216846"/>
            <a:chExt cx="2675384" cy="2598553"/>
          </a:xfrm>
        </p:grpSpPr>
        <p:sp>
          <p:nvSpPr>
            <p:cNvPr id="5495" name="Google Shape;5495;p49"/>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96" name="Google Shape;5496;p49"/>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97" name="Google Shape;5497;p49"/>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98" name="Google Shape;5498;p49"/>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499" name="Google Shape;5499;p49"/>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00" name="Google Shape;5500;p49"/>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01" name="Google Shape;5501;p49"/>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02" name="Google Shape;5502;p49"/>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03" name="Google Shape;5503;p49"/>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04" name="Google Shape;5504;p49"/>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05" name="Google Shape;5505;p49"/>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06" name="Google Shape;5506;p49"/>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07" name="Google Shape;5507;p49"/>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08" name="Google Shape;5508;p49"/>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09" name="Google Shape;5509;p49"/>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10" name="Google Shape;5510;p49"/>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11" name="Google Shape;5511;p49"/>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12" name="Google Shape;5512;p49"/>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13" name="Google Shape;5513;p49"/>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14" name="Google Shape;5514;p49"/>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15" name="Google Shape;5515;p49"/>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16" name="Google Shape;5516;p49"/>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17" name="Google Shape;5517;p49"/>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18" name="Google Shape;5518;p49"/>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19" name="Google Shape;5519;p49"/>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20" name="Google Shape;5520;p49"/>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21" name="Google Shape;5521;p49"/>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22" name="Google Shape;5522;p49"/>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23" name="Google Shape;5523;p49"/>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24" name="Google Shape;5524;p49"/>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25" name="Google Shape;5525;p49"/>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26" name="Google Shape;5526;p49"/>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27" name="Google Shape;5527;p49"/>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28" name="Google Shape;5528;p49"/>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29" name="Google Shape;5529;p49"/>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30" name="Google Shape;5530;p49"/>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31" name="Google Shape;5531;p49"/>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32" name="Google Shape;5532;p49"/>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33" name="Google Shape;5533;p49"/>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34" name="Google Shape;5534;p49"/>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35" name="Google Shape;5535;p49"/>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36" name="Google Shape;5536;p49"/>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37" name="Google Shape;5537;p49"/>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38" name="Google Shape;5538;p49"/>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39" name="Google Shape;5539;p49"/>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40" name="Google Shape;5540;p49"/>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41" name="Google Shape;5541;p49"/>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42" name="Google Shape;5542;p49"/>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43" name="Google Shape;5543;p49"/>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44" name="Google Shape;5544;p49"/>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45" name="Google Shape;5545;p49"/>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46" name="Google Shape;5546;p49"/>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47" name="Google Shape;5547;p49"/>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48" name="Google Shape;5548;p49"/>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49" name="Google Shape;5549;p49"/>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50" name="Google Shape;5550;p49"/>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51" name="Google Shape;5551;p49"/>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52" name="Google Shape;5552;p49"/>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53" name="Google Shape;5553;p49"/>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54" name="Google Shape;5554;p49"/>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55" name="Google Shape;5555;p49"/>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56" name="Google Shape;5556;p49"/>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57" name="Google Shape;5557;p49"/>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58" name="Google Shape;5558;p49"/>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59" name="Google Shape;5559;p49"/>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60" name="Google Shape;5560;p49"/>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61" name="Google Shape;5561;p49"/>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62" name="Google Shape;5562;p49"/>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63" name="Google Shape;5563;p49"/>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64" name="Google Shape;5564;p49"/>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65" name="Google Shape;5565;p49"/>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66" name="Google Shape;5566;p49"/>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67" name="Google Shape;5567;p49"/>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68" name="Google Shape;5568;p49"/>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69" name="Google Shape;5569;p49"/>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70" name="Google Shape;5570;p49"/>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71" name="Google Shape;5571;p49"/>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72" name="Google Shape;5572;p49"/>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73" name="Google Shape;5573;p49"/>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74" name="Google Shape;5574;p49"/>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75" name="Google Shape;5575;p49"/>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76" name="Google Shape;5576;p49"/>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77" name="Google Shape;5577;p49"/>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78" name="Google Shape;5578;p49"/>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79" name="Google Shape;5579;p49"/>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80" name="Google Shape;5580;p49"/>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81" name="Google Shape;5581;p49"/>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82" name="Google Shape;5582;p49"/>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83" name="Google Shape;5583;p49"/>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84" name="Google Shape;5584;p49"/>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85" name="Google Shape;5585;p49"/>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86" name="Google Shape;5586;p49"/>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87" name="Google Shape;5587;p49"/>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88" name="Google Shape;5588;p49"/>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89" name="Google Shape;5589;p49"/>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90" name="Google Shape;5590;p49"/>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91" name="Google Shape;5591;p49"/>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92" name="Google Shape;5592;p49"/>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93" name="Google Shape;5593;p49"/>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94" name="Google Shape;5594;p49"/>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95" name="Google Shape;5595;p49"/>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96" name="Google Shape;5596;p49"/>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97" name="Google Shape;5597;p49"/>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98" name="Google Shape;5598;p49"/>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599" name="Google Shape;5599;p49"/>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00" name="Google Shape;5600;p49"/>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01" name="Google Shape;5601;p49"/>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02" name="Google Shape;5602;p49"/>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03" name="Google Shape;5603;p49"/>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04" name="Google Shape;5604;p49"/>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05" name="Google Shape;5605;p49"/>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06" name="Google Shape;5606;p49"/>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07" name="Google Shape;5607;p49"/>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08" name="Google Shape;5608;p49"/>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09" name="Google Shape;5609;p49"/>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10" name="Google Shape;5610;p49"/>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11" name="Google Shape;5611;p49"/>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12" name="Google Shape;5612;p49"/>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13" name="Google Shape;5613;p49"/>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14" name="Google Shape;5614;p49"/>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15" name="Google Shape;5615;p49"/>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16" name="Google Shape;5616;p49"/>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17" name="Google Shape;5617;p49"/>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18" name="Google Shape;5618;p49"/>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19" name="Google Shape;5619;p49"/>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20" name="Google Shape;5620;p49"/>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21" name="Google Shape;5621;p49"/>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22" name="Google Shape;5622;p49"/>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23" name="Google Shape;5623;p49"/>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24" name="Google Shape;5624;p49"/>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25" name="Google Shape;5625;p49"/>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26" name="Google Shape;5626;p49"/>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27" name="Google Shape;5627;p49"/>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28" name="Google Shape;5628;p49"/>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29" name="Google Shape;5629;p49"/>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30" name="Google Shape;5630;p49"/>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31" name="Google Shape;5631;p49"/>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32" name="Google Shape;5632;p49"/>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33" name="Google Shape;5633;p49"/>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34" name="Google Shape;5634;p49"/>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35" name="Google Shape;5635;p49"/>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36" name="Google Shape;5636;p49"/>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37" name="Google Shape;5637;p49"/>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38" name="Google Shape;5638;p49"/>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39" name="Google Shape;5639;p49"/>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40" name="Google Shape;5640;p49"/>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41" name="Google Shape;5641;p49"/>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42" name="Google Shape;5642;p49"/>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43" name="Google Shape;5643;p49"/>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44" name="Google Shape;5644;p49"/>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45" name="Google Shape;5645;p49"/>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46" name="Google Shape;5646;p49"/>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47" name="Google Shape;5647;p49"/>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48" name="Google Shape;5648;p49"/>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49" name="Google Shape;5649;p49"/>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50" name="Google Shape;5650;p49"/>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51" name="Google Shape;5651;p49"/>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52" name="Google Shape;5652;p49"/>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53" name="Google Shape;5653;p49"/>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54" name="Google Shape;5654;p49"/>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55" name="Google Shape;5655;p49"/>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56" name="Google Shape;5656;p49"/>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57" name="Google Shape;5657;p49"/>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58" name="Google Shape;5658;p49"/>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59" name="Google Shape;5659;p49"/>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60" name="Google Shape;5660;p49"/>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61" name="Google Shape;5661;p49"/>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62" name="Google Shape;5662;p49"/>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63" name="Google Shape;5663;p49"/>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64" name="Google Shape;5664;p49"/>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65" name="Google Shape;5665;p49"/>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66" name="Google Shape;5666;p49"/>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67" name="Google Shape;5667;p49"/>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68" name="Google Shape;5668;p49"/>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69" name="Google Shape;5669;p49"/>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70" name="Google Shape;5670;p49"/>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71" name="Google Shape;5671;p49"/>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72" name="Google Shape;5672;p49"/>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73" name="Google Shape;5673;p49"/>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74" name="Google Shape;5674;p49"/>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75" name="Google Shape;5675;p49"/>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76" name="Google Shape;5676;p49"/>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77" name="Google Shape;5677;p49"/>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78" name="Google Shape;5678;p49"/>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79" name="Google Shape;5679;p49"/>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80" name="Google Shape;5680;p49"/>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81" name="Google Shape;5681;p49"/>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82" name="Google Shape;5682;p49"/>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83" name="Google Shape;5683;p49"/>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84" name="Google Shape;5684;p49"/>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85" name="Google Shape;5685;p49"/>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86" name="Google Shape;5686;p49"/>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87" name="Google Shape;5687;p49"/>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88" name="Google Shape;5688;p49"/>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89" name="Google Shape;5689;p49"/>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90" name="Google Shape;5690;p49"/>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5691" name="Google Shape;5691;p49"/>
          <p:cNvGrpSpPr/>
          <p:nvPr/>
        </p:nvGrpSpPr>
        <p:grpSpPr>
          <a:xfrm flipH="1" rot="10800000">
            <a:off x="7137467" y="-3"/>
            <a:ext cx="2006538" cy="1948915"/>
            <a:chOff x="1440485" y="2216846"/>
            <a:chExt cx="2675384" cy="2598553"/>
          </a:xfrm>
        </p:grpSpPr>
        <p:sp>
          <p:nvSpPr>
            <p:cNvPr id="5692" name="Google Shape;5692;p49"/>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93" name="Google Shape;5693;p49"/>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94" name="Google Shape;5694;p49"/>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95" name="Google Shape;5695;p49"/>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96" name="Google Shape;5696;p49"/>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97" name="Google Shape;5697;p49"/>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98" name="Google Shape;5698;p49"/>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699" name="Google Shape;5699;p49"/>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00" name="Google Shape;5700;p49"/>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01" name="Google Shape;5701;p49"/>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02" name="Google Shape;5702;p49"/>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03" name="Google Shape;5703;p49"/>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04" name="Google Shape;5704;p49"/>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05" name="Google Shape;5705;p49"/>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06" name="Google Shape;5706;p49"/>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07" name="Google Shape;5707;p49"/>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08" name="Google Shape;5708;p49"/>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09" name="Google Shape;5709;p49"/>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10" name="Google Shape;5710;p49"/>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11" name="Google Shape;5711;p49"/>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12" name="Google Shape;5712;p49"/>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13" name="Google Shape;5713;p49"/>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14" name="Google Shape;5714;p49"/>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15" name="Google Shape;5715;p49"/>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16" name="Google Shape;5716;p49"/>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17" name="Google Shape;5717;p49"/>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18" name="Google Shape;5718;p49"/>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19" name="Google Shape;5719;p49"/>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20" name="Google Shape;5720;p49"/>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21" name="Google Shape;5721;p49"/>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22" name="Google Shape;5722;p49"/>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23" name="Google Shape;5723;p49"/>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24" name="Google Shape;5724;p49"/>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25" name="Google Shape;5725;p49"/>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26" name="Google Shape;5726;p49"/>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27" name="Google Shape;5727;p49"/>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28" name="Google Shape;5728;p49"/>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29" name="Google Shape;5729;p49"/>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30" name="Google Shape;5730;p49"/>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31" name="Google Shape;5731;p49"/>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32" name="Google Shape;5732;p49"/>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33" name="Google Shape;5733;p49"/>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34" name="Google Shape;5734;p49"/>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35" name="Google Shape;5735;p49"/>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36" name="Google Shape;5736;p49"/>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37" name="Google Shape;5737;p49"/>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38" name="Google Shape;5738;p49"/>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39" name="Google Shape;5739;p49"/>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40" name="Google Shape;5740;p49"/>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41" name="Google Shape;5741;p49"/>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42" name="Google Shape;5742;p49"/>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43" name="Google Shape;5743;p49"/>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44" name="Google Shape;5744;p49"/>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45" name="Google Shape;5745;p49"/>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46" name="Google Shape;5746;p49"/>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47" name="Google Shape;5747;p49"/>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48" name="Google Shape;5748;p49"/>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49" name="Google Shape;5749;p49"/>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50" name="Google Shape;5750;p49"/>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51" name="Google Shape;5751;p49"/>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52" name="Google Shape;5752;p49"/>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53" name="Google Shape;5753;p49"/>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54" name="Google Shape;5754;p49"/>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55" name="Google Shape;5755;p49"/>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56" name="Google Shape;5756;p49"/>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57" name="Google Shape;5757;p49"/>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58" name="Google Shape;5758;p49"/>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59" name="Google Shape;5759;p49"/>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60" name="Google Shape;5760;p49"/>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61" name="Google Shape;5761;p49"/>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62" name="Google Shape;5762;p49"/>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63" name="Google Shape;5763;p49"/>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64" name="Google Shape;5764;p49"/>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65" name="Google Shape;5765;p49"/>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66" name="Google Shape;5766;p49"/>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67" name="Google Shape;5767;p49"/>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68" name="Google Shape;5768;p49"/>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69" name="Google Shape;5769;p49"/>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70" name="Google Shape;5770;p49"/>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71" name="Google Shape;5771;p49"/>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72" name="Google Shape;5772;p49"/>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73" name="Google Shape;5773;p49"/>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74" name="Google Shape;5774;p49"/>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75" name="Google Shape;5775;p49"/>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76" name="Google Shape;5776;p49"/>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77" name="Google Shape;5777;p49"/>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78" name="Google Shape;5778;p49"/>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79" name="Google Shape;5779;p49"/>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80" name="Google Shape;5780;p49"/>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81" name="Google Shape;5781;p49"/>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82" name="Google Shape;5782;p49"/>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83" name="Google Shape;5783;p49"/>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84" name="Google Shape;5784;p49"/>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85" name="Google Shape;5785;p49"/>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86" name="Google Shape;5786;p49"/>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87" name="Google Shape;5787;p49"/>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88" name="Google Shape;5788;p49"/>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89" name="Google Shape;5789;p49"/>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90" name="Google Shape;5790;p49"/>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91" name="Google Shape;5791;p49"/>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92" name="Google Shape;5792;p49"/>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93" name="Google Shape;5793;p49"/>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94" name="Google Shape;5794;p49"/>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95" name="Google Shape;5795;p49"/>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96" name="Google Shape;5796;p49"/>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97" name="Google Shape;5797;p49"/>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98" name="Google Shape;5798;p49"/>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799" name="Google Shape;5799;p49"/>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00" name="Google Shape;5800;p49"/>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01" name="Google Shape;5801;p49"/>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02" name="Google Shape;5802;p49"/>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03" name="Google Shape;5803;p49"/>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04" name="Google Shape;5804;p49"/>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05" name="Google Shape;5805;p49"/>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06" name="Google Shape;5806;p49"/>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07" name="Google Shape;5807;p49"/>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08" name="Google Shape;5808;p49"/>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09" name="Google Shape;5809;p49"/>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10" name="Google Shape;5810;p49"/>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11" name="Google Shape;5811;p49"/>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12" name="Google Shape;5812;p49"/>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13" name="Google Shape;5813;p49"/>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14" name="Google Shape;5814;p49"/>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15" name="Google Shape;5815;p49"/>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16" name="Google Shape;5816;p49"/>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17" name="Google Shape;5817;p49"/>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18" name="Google Shape;5818;p49"/>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19" name="Google Shape;5819;p49"/>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20" name="Google Shape;5820;p49"/>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21" name="Google Shape;5821;p49"/>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22" name="Google Shape;5822;p49"/>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23" name="Google Shape;5823;p49"/>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24" name="Google Shape;5824;p49"/>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25" name="Google Shape;5825;p49"/>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26" name="Google Shape;5826;p49"/>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27" name="Google Shape;5827;p49"/>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28" name="Google Shape;5828;p49"/>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29" name="Google Shape;5829;p49"/>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30" name="Google Shape;5830;p49"/>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31" name="Google Shape;5831;p49"/>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32" name="Google Shape;5832;p49"/>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33" name="Google Shape;5833;p49"/>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34" name="Google Shape;5834;p49"/>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35" name="Google Shape;5835;p49"/>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36" name="Google Shape;5836;p49"/>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37" name="Google Shape;5837;p49"/>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38" name="Google Shape;5838;p49"/>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39" name="Google Shape;5839;p49"/>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40" name="Google Shape;5840;p49"/>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41" name="Google Shape;5841;p49"/>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42" name="Google Shape;5842;p49"/>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43" name="Google Shape;5843;p49"/>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44" name="Google Shape;5844;p49"/>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45" name="Google Shape;5845;p49"/>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46" name="Google Shape;5846;p49"/>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47" name="Google Shape;5847;p49"/>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48" name="Google Shape;5848;p49"/>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49" name="Google Shape;5849;p49"/>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50" name="Google Shape;5850;p49"/>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51" name="Google Shape;5851;p49"/>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52" name="Google Shape;5852;p49"/>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53" name="Google Shape;5853;p49"/>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54" name="Google Shape;5854;p49"/>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55" name="Google Shape;5855;p49"/>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56" name="Google Shape;5856;p49"/>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57" name="Google Shape;5857;p49"/>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58" name="Google Shape;5858;p49"/>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59" name="Google Shape;5859;p49"/>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60" name="Google Shape;5860;p49"/>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61" name="Google Shape;5861;p49"/>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62" name="Google Shape;5862;p49"/>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63" name="Google Shape;5863;p49"/>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64" name="Google Shape;5864;p49"/>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65" name="Google Shape;5865;p49"/>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66" name="Google Shape;5866;p49"/>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67" name="Google Shape;5867;p49"/>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68" name="Google Shape;5868;p49"/>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69" name="Google Shape;5869;p49"/>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70" name="Google Shape;5870;p49"/>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71" name="Google Shape;5871;p49"/>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72" name="Google Shape;5872;p49"/>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73" name="Google Shape;5873;p49"/>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74" name="Google Shape;5874;p49"/>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75" name="Google Shape;5875;p49"/>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76" name="Google Shape;5876;p49"/>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77" name="Google Shape;5877;p49"/>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78" name="Google Shape;5878;p49"/>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79" name="Google Shape;5879;p49"/>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80" name="Google Shape;5880;p49"/>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81" name="Google Shape;5881;p49"/>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82" name="Google Shape;5882;p49"/>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83" name="Google Shape;5883;p49"/>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84" name="Google Shape;5884;p49"/>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85" name="Google Shape;5885;p49"/>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86" name="Google Shape;5886;p49"/>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87" name="Google Shape;5887;p49"/>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5888" name="Google Shape;5888;p49"/>
          <p:cNvSpPr/>
          <p:nvPr/>
        </p:nvSpPr>
        <p:spPr>
          <a:xfrm rot="-163769">
            <a:off x="568383" y="343675"/>
            <a:ext cx="8007084" cy="4456151"/>
          </a:xfrm>
          <a:prstGeom prst="rect">
            <a:avLst/>
          </a:prstGeom>
          <a:solidFill>
            <a:srgbClr val="33CC66"/>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5889" name="Google Shape;5889;p49"/>
          <p:cNvSpPr/>
          <p:nvPr/>
        </p:nvSpPr>
        <p:spPr>
          <a:xfrm>
            <a:off x="862650" y="407475"/>
            <a:ext cx="7418700" cy="43287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grpSp>
        <p:nvGrpSpPr>
          <p:cNvPr id="5890" name="Google Shape;5890;p49"/>
          <p:cNvGrpSpPr/>
          <p:nvPr/>
        </p:nvGrpSpPr>
        <p:grpSpPr>
          <a:xfrm rot="-5535999">
            <a:off x="4249256" y="-111850"/>
            <a:ext cx="645984" cy="1020308"/>
            <a:chOff x="9970621" y="4983191"/>
            <a:chExt cx="532266" cy="840625"/>
          </a:xfrm>
        </p:grpSpPr>
        <p:sp>
          <p:nvSpPr>
            <p:cNvPr id="5891" name="Google Shape;5891;p49"/>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5892" name="Google Shape;5892;p49"/>
            <p:cNvGrpSpPr/>
            <p:nvPr/>
          </p:nvGrpSpPr>
          <p:grpSpPr>
            <a:xfrm>
              <a:off x="10276525" y="4983191"/>
              <a:ext cx="226362" cy="151566"/>
              <a:chOff x="10276522" y="4983192"/>
              <a:chExt cx="226362" cy="151566"/>
            </a:xfrm>
          </p:grpSpPr>
          <p:sp>
            <p:nvSpPr>
              <p:cNvPr id="5893" name="Google Shape;5893;p49"/>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94" name="Google Shape;5894;p49"/>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5895" name="Google Shape;5895;p49"/>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96" name="Google Shape;5896;p49"/>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97" name="Google Shape;5897;p49"/>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98" name="Google Shape;5898;p49"/>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899" name="Google Shape;5899;p49"/>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00" name="Google Shape;5900;p49"/>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01" name="Google Shape;5901;p49"/>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02" name="Google Shape;5902;p49"/>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03" name="Google Shape;5903;p49"/>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04" name="Google Shape;5904;p49"/>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05" name="Google Shape;5905;p49"/>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06" name="Google Shape;5906;p49"/>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07" name="Google Shape;5907;p49"/>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08" name="Google Shape;5908;p49"/>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09" name="Google Shape;5909;p49"/>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10" name="Google Shape;5910;p49"/>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11" name="Google Shape;5911;p49"/>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12" name="Google Shape;5912;p49"/>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13" name="Google Shape;5913;p49"/>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5914" name="Google Shape;5914;p49"/>
          <p:cNvSpPr txBox="1"/>
          <p:nvPr>
            <p:ph type="title"/>
          </p:nvPr>
        </p:nvSpPr>
        <p:spPr>
          <a:xfrm>
            <a:off x="1485113" y="854269"/>
            <a:ext cx="6173700" cy="572700"/>
          </a:xfrm>
          <a:prstGeom prst="rect">
            <a:avLst/>
          </a:prstGeom>
        </p:spPr>
        <p:txBody>
          <a:bodyPr anchorCtr="0" anchor="t" bIns="91425" lIns="91425" spcFirstLastPara="1" rIns="91425" wrap="square" tIns="91425">
            <a:normAutofit/>
          </a:bodyPr>
          <a:lstStyle>
            <a:lvl1pPr lvl="0" algn="ctr">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5915" name="Google Shape;5915;p4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916" name="Shape 5916"/>
        <p:cNvGrpSpPr/>
        <p:nvPr/>
      </p:nvGrpSpPr>
      <p:grpSpPr>
        <a:xfrm>
          <a:off x="0" y="0"/>
          <a:ext cx="0" cy="0"/>
          <a:chOff x="0" y="0"/>
          <a:chExt cx="0" cy="0"/>
        </a:xfrm>
      </p:grpSpPr>
      <p:grpSp>
        <p:nvGrpSpPr>
          <p:cNvPr id="5917" name="Google Shape;5917;p50"/>
          <p:cNvGrpSpPr/>
          <p:nvPr/>
        </p:nvGrpSpPr>
        <p:grpSpPr>
          <a:xfrm>
            <a:off x="7977" y="-3"/>
            <a:ext cx="2006538" cy="1948915"/>
            <a:chOff x="1440485" y="2216846"/>
            <a:chExt cx="2675384" cy="2598553"/>
          </a:xfrm>
        </p:grpSpPr>
        <p:sp>
          <p:nvSpPr>
            <p:cNvPr id="5918" name="Google Shape;5918;p50"/>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19" name="Google Shape;5919;p50"/>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20" name="Google Shape;5920;p50"/>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21" name="Google Shape;5921;p50"/>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22" name="Google Shape;5922;p50"/>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23" name="Google Shape;5923;p50"/>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24" name="Google Shape;5924;p50"/>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25" name="Google Shape;5925;p50"/>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26" name="Google Shape;5926;p50"/>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27" name="Google Shape;5927;p50"/>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28" name="Google Shape;5928;p50"/>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29" name="Google Shape;5929;p50"/>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30" name="Google Shape;5930;p50"/>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31" name="Google Shape;5931;p50"/>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32" name="Google Shape;5932;p50"/>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33" name="Google Shape;5933;p50"/>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34" name="Google Shape;5934;p50"/>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35" name="Google Shape;5935;p50"/>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36" name="Google Shape;5936;p50"/>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37" name="Google Shape;5937;p50"/>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38" name="Google Shape;5938;p50"/>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39" name="Google Shape;5939;p50"/>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40" name="Google Shape;5940;p50"/>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41" name="Google Shape;5941;p50"/>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42" name="Google Shape;5942;p50"/>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43" name="Google Shape;5943;p50"/>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44" name="Google Shape;5944;p50"/>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45" name="Google Shape;5945;p50"/>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46" name="Google Shape;5946;p50"/>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47" name="Google Shape;5947;p50"/>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48" name="Google Shape;5948;p50"/>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49" name="Google Shape;5949;p50"/>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50" name="Google Shape;5950;p50"/>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51" name="Google Shape;5951;p50"/>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52" name="Google Shape;5952;p50"/>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53" name="Google Shape;5953;p50"/>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54" name="Google Shape;5954;p50"/>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55" name="Google Shape;5955;p50"/>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56" name="Google Shape;5956;p50"/>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57" name="Google Shape;5957;p50"/>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58" name="Google Shape;5958;p50"/>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59" name="Google Shape;5959;p50"/>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60" name="Google Shape;5960;p50"/>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61" name="Google Shape;5961;p50"/>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62" name="Google Shape;5962;p50"/>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63" name="Google Shape;5963;p50"/>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64" name="Google Shape;5964;p50"/>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65" name="Google Shape;5965;p50"/>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66" name="Google Shape;5966;p50"/>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67" name="Google Shape;5967;p50"/>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68" name="Google Shape;5968;p50"/>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69" name="Google Shape;5969;p50"/>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70" name="Google Shape;5970;p50"/>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71" name="Google Shape;5971;p50"/>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72" name="Google Shape;5972;p50"/>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73" name="Google Shape;5973;p50"/>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74" name="Google Shape;5974;p50"/>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75" name="Google Shape;5975;p50"/>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76" name="Google Shape;5976;p50"/>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77" name="Google Shape;5977;p50"/>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78" name="Google Shape;5978;p50"/>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79" name="Google Shape;5979;p50"/>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80" name="Google Shape;5980;p50"/>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81" name="Google Shape;5981;p50"/>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82" name="Google Shape;5982;p50"/>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83" name="Google Shape;5983;p50"/>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84" name="Google Shape;5984;p50"/>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85" name="Google Shape;5985;p50"/>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86" name="Google Shape;5986;p50"/>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87" name="Google Shape;5987;p50"/>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88" name="Google Shape;5988;p50"/>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89" name="Google Shape;5989;p50"/>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90" name="Google Shape;5990;p50"/>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91" name="Google Shape;5991;p50"/>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92" name="Google Shape;5992;p50"/>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93" name="Google Shape;5993;p50"/>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94" name="Google Shape;5994;p50"/>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95" name="Google Shape;5995;p50"/>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96" name="Google Shape;5996;p50"/>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97" name="Google Shape;5997;p50"/>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98" name="Google Shape;5998;p50"/>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5999" name="Google Shape;5999;p50"/>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00" name="Google Shape;6000;p50"/>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01" name="Google Shape;6001;p50"/>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02" name="Google Shape;6002;p50"/>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03" name="Google Shape;6003;p50"/>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04" name="Google Shape;6004;p50"/>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05" name="Google Shape;6005;p50"/>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06" name="Google Shape;6006;p50"/>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07" name="Google Shape;6007;p50"/>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08" name="Google Shape;6008;p50"/>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09" name="Google Shape;6009;p50"/>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10" name="Google Shape;6010;p50"/>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11" name="Google Shape;6011;p50"/>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12" name="Google Shape;6012;p50"/>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13" name="Google Shape;6013;p50"/>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14" name="Google Shape;6014;p50"/>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15" name="Google Shape;6015;p50"/>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16" name="Google Shape;6016;p50"/>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17" name="Google Shape;6017;p50"/>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18" name="Google Shape;6018;p50"/>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19" name="Google Shape;6019;p50"/>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20" name="Google Shape;6020;p50"/>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21" name="Google Shape;6021;p50"/>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22" name="Google Shape;6022;p50"/>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23" name="Google Shape;6023;p50"/>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24" name="Google Shape;6024;p50"/>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25" name="Google Shape;6025;p50"/>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26" name="Google Shape;6026;p50"/>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27" name="Google Shape;6027;p50"/>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28" name="Google Shape;6028;p50"/>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29" name="Google Shape;6029;p50"/>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30" name="Google Shape;6030;p50"/>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31" name="Google Shape;6031;p50"/>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32" name="Google Shape;6032;p50"/>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33" name="Google Shape;6033;p50"/>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34" name="Google Shape;6034;p50"/>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35" name="Google Shape;6035;p50"/>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36" name="Google Shape;6036;p50"/>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37" name="Google Shape;6037;p50"/>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38" name="Google Shape;6038;p50"/>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39" name="Google Shape;6039;p50"/>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40" name="Google Shape;6040;p50"/>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41" name="Google Shape;6041;p50"/>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42" name="Google Shape;6042;p50"/>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43" name="Google Shape;6043;p50"/>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44" name="Google Shape;6044;p50"/>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45" name="Google Shape;6045;p50"/>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46" name="Google Shape;6046;p50"/>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47" name="Google Shape;6047;p50"/>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48" name="Google Shape;6048;p50"/>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49" name="Google Shape;6049;p50"/>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50" name="Google Shape;6050;p50"/>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51" name="Google Shape;6051;p50"/>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52" name="Google Shape;6052;p50"/>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53" name="Google Shape;6053;p50"/>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54" name="Google Shape;6054;p50"/>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55" name="Google Shape;6055;p50"/>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56" name="Google Shape;6056;p50"/>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57" name="Google Shape;6057;p50"/>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58" name="Google Shape;6058;p50"/>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59" name="Google Shape;6059;p50"/>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60" name="Google Shape;6060;p50"/>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61" name="Google Shape;6061;p50"/>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62" name="Google Shape;6062;p50"/>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63" name="Google Shape;6063;p50"/>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64" name="Google Shape;6064;p50"/>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65" name="Google Shape;6065;p50"/>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66" name="Google Shape;6066;p50"/>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67" name="Google Shape;6067;p50"/>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68" name="Google Shape;6068;p50"/>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69" name="Google Shape;6069;p50"/>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70" name="Google Shape;6070;p50"/>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71" name="Google Shape;6071;p50"/>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72" name="Google Shape;6072;p50"/>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73" name="Google Shape;6073;p50"/>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74" name="Google Shape;6074;p50"/>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75" name="Google Shape;6075;p50"/>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76" name="Google Shape;6076;p50"/>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77" name="Google Shape;6077;p50"/>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78" name="Google Shape;6078;p50"/>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79" name="Google Shape;6079;p50"/>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80" name="Google Shape;6080;p50"/>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81" name="Google Shape;6081;p50"/>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82" name="Google Shape;6082;p50"/>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83" name="Google Shape;6083;p50"/>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84" name="Google Shape;6084;p50"/>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85" name="Google Shape;6085;p50"/>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86" name="Google Shape;6086;p50"/>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87" name="Google Shape;6087;p50"/>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88" name="Google Shape;6088;p50"/>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89" name="Google Shape;6089;p50"/>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90" name="Google Shape;6090;p50"/>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91" name="Google Shape;6091;p50"/>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92" name="Google Shape;6092;p50"/>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93" name="Google Shape;6093;p50"/>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94" name="Google Shape;6094;p50"/>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95" name="Google Shape;6095;p50"/>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96" name="Google Shape;6096;p50"/>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97" name="Google Shape;6097;p50"/>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98" name="Google Shape;6098;p50"/>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099" name="Google Shape;6099;p50"/>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00" name="Google Shape;6100;p50"/>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01" name="Google Shape;6101;p50"/>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02" name="Google Shape;6102;p50"/>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03" name="Google Shape;6103;p50"/>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04" name="Google Shape;6104;p50"/>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05" name="Google Shape;6105;p50"/>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06" name="Google Shape;6106;p50"/>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07" name="Google Shape;6107;p50"/>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08" name="Google Shape;6108;p50"/>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09" name="Google Shape;6109;p50"/>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10" name="Google Shape;6110;p50"/>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11" name="Google Shape;6111;p50"/>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12" name="Google Shape;6112;p50"/>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13" name="Google Shape;6113;p50"/>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6114" name="Google Shape;6114;p50"/>
          <p:cNvGrpSpPr/>
          <p:nvPr/>
        </p:nvGrpSpPr>
        <p:grpSpPr>
          <a:xfrm>
            <a:off x="7137467" y="3190535"/>
            <a:ext cx="2006538" cy="1948915"/>
            <a:chOff x="1440485" y="2216846"/>
            <a:chExt cx="2675384" cy="2598553"/>
          </a:xfrm>
        </p:grpSpPr>
        <p:sp>
          <p:nvSpPr>
            <p:cNvPr id="6115" name="Google Shape;6115;p50"/>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16" name="Google Shape;6116;p50"/>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17" name="Google Shape;6117;p50"/>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18" name="Google Shape;6118;p50"/>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19" name="Google Shape;6119;p50"/>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20" name="Google Shape;6120;p50"/>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21" name="Google Shape;6121;p50"/>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22" name="Google Shape;6122;p50"/>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23" name="Google Shape;6123;p50"/>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24" name="Google Shape;6124;p50"/>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25" name="Google Shape;6125;p50"/>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26" name="Google Shape;6126;p50"/>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27" name="Google Shape;6127;p50"/>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28" name="Google Shape;6128;p50"/>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29" name="Google Shape;6129;p50"/>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30" name="Google Shape;6130;p50"/>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31" name="Google Shape;6131;p50"/>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32" name="Google Shape;6132;p50"/>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33" name="Google Shape;6133;p50"/>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34" name="Google Shape;6134;p50"/>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35" name="Google Shape;6135;p50"/>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36" name="Google Shape;6136;p50"/>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37" name="Google Shape;6137;p50"/>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38" name="Google Shape;6138;p50"/>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39" name="Google Shape;6139;p50"/>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40" name="Google Shape;6140;p50"/>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41" name="Google Shape;6141;p50"/>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42" name="Google Shape;6142;p50"/>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43" name="Google Shape;6143;p50"/>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44" name="Google Shape;6144;p50"/>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45" name="Google Shape;6145;p50"/>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46" name="Google Shape;6146;p50"/>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47" name="Google Shape;6147;p50"/>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48" name="Google Shape;6148;p50"/>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49" name="Google Shape;6149;p50"/>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50" name="Google Shape;6150;p50"/>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51" name="Google Shape;6151;p50"/>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52" name="Google Shape;6152;p50"/>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53" name="Google Shape;6153;p50"/>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54" name="Google Shape;6154;p50"/>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55" name="Google Shape;6155;p50"/>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56" name="Google Shape;6156;p50"/>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57" name="Google Shape;6157;p50"/>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58" name="Google Shape;6158;p50"/>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59" name="Google Shape;6159;p50"/>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60" name="Google Shape;6160;p50"/>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61" name="Google Shape;6161;p50"/>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62" name="Google Shape;6162;p50"/>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63" name="Google Shape;6163;p50"/>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64" name="Google Shape;6164;p50"/>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65" name="Google Shape;6165;p50"/>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66" name="Google Shape;6166;p50"/>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67" name="Google Shape;6167;p50"/>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68" name="Google Shape;6168;p50"/>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69" name="Google Shape;6169;p50"/>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70" name="Google Shape;6170;p50"/>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71" name="Google Shape;6171;p50"/>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72" name="Google Shape;6172;p50"/>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73" name="Google Shape;6173;p50"/>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74" name="Google Shape;6174;p50"/>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75" name="Google Shape;6175;p50"/>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76" name="Google Shape;6176;p50"/>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77" name="Google Shape;6177;p50"/>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78" name="Google Shape;6178;p50"/>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79" name="Google Shape;6179;p50"/>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80" name="Google Shape;6180;p50"/>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81" name="Google Shape;6181;p50"/>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82" name="Google Shape;6182;p50"/>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83" name="Google Shape;6183;p50"/>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84" name="Google Shape;6184;p50"/>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85" name="Google Shape;6185;p50"/>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86" name="Google Shape;6186;p50"/>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87" name="Google Shape;6187;p50"/>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88" name="Google Shape;6188;p50"/>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89" name="Google Shape;6189;p50"/>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90" name="Google Shape;6190;p50"/>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91" name="Google Shape;6191;p50"/>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92" name="Google Shape;6192;p50"/>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93" name="Google Shape;6193;p50"/>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94" name="Google Shape;6194;p50"/>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95" name="Google Shape;6195;p50"/>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96" name="Google Shape;6196;p50"/>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97" name="Google Shape;6197;p50"/>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98" name="Google Shape;6198;p50"/>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199" name="Google Shape;6199;p50"/>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00" name="Google Shape;6200;p50"/>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01" name="Google Shape;6201;p50"/>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02" name="Google Shape;6202;p50"/>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03" name="Google Shape;6203;p50"/>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04" name="Google Shape;6204;p50"/>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05" name="Google Shape;6205;p50"/>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06" name="Google Shape;6206;p50"/>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07" name="Google Shape;6207;p50"/>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08" name="Google Shape;6208;p50"/>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09" name="Google Shape;6209;p50"/>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10" name="Google Shape;6210;p50"/>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11" name="Google Shape;6211;p50"/>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12" name="Google Shape;6212;p50"/>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13" name="Google Shape;6213;p50"/>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14" name="Google Shape;6214;p50"/>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15" name="Google Shape;6215;p50"/>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16" name="Google Shape;6216;p50"/>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17" name="Google Shape;6217;p50"/>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18" name="Google Shape;6218;p50"/>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19" name="Google Shape;6219;p50"/>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20" name="Google Shape;6220;p50"/>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21" name="Google Shape;6221;p50"/>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22" name="Google Shape;6222;p50"/>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23" name="Google Shape;6223;p50"/>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24" name="Google Shape;6224;p50"/>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25" name="Google Shape;6225;p50"/>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26" name="Google Shape;6226;p50"/>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27" name="Google Shape;6227;p50"/>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28" name="Google Shape;6228;p50"/>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29" name="Google Shape;6229;p50"/>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30" name="Google Shape;6230;p50"/>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31" name="Google Shape;6231;p50"/>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32" name="Google Shape;6232;p50"/>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33" name="Google Shape;6233;p50"/>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34" name="Google Shape;6234;p50"/>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35" name="Google Shape;6235;p50"/>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36" name="Google Shape;6236;p50"/>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37" name="Google Shape;6237;p50"/>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38" name="Google Shape;6238;p50"/>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39" name="Google Shape;6239;p50"/>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40" name="Google Shape;6240;p50"/>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41" name="Google Shape;6241;p50"/>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42" name="Google Shape;6242;p50"/>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43" name="Google Shape;6243;p50"/>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44" name="Google Shape;6244;p50"/>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45" name="Google Shape;6245;p50"/>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46" name="Google Shape;6246;p50"/>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47" name="Google Shape;6247;p50"/>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48" name="Google Shape;6248;p50"/>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49" name="Google Shape;6249;p50"/>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50" name="Google Shape;6250;p50"/>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51" name="Google Shape;6251;p50"/>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52" name="Google Shape;6252;p50"/>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53" name="Google Shape;6253;p50"/>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54" name="Google Shape;6254;p50"/>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55" name="Google Shape;6255;p50"/>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56" name="Google Shape;6256;p50"/>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57" name="Google Shape;6257;p50"/>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58" name="Google Shape;6258;p50"/>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59" name="Google Shape;6259;p50"/>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60" name="Google Shape;6260;p50"/>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61" name="Google Shape;6261;p50"/>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62" name="Google Shape;6262;p50"/>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63" name="Google Shape;6263;p50"/>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64" name="Google Shape;6264;p50"/>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65" name="Google Shape;6265;p50"/>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66" name="Google Shape;6266;p50"/>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67" name="Google Shape;6267;p50"/>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68" name="Google Shape;6268;p50"/>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69" name="Google Shape;6269;p50"/>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70" name="Google Shape;6270;p50"/>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71" name="Google Shape;6271;p50"/>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72" name="Google Shape;6272;p50"/>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73" name="Google Shape;6273;p50"/>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74" name="Google Shape;6274;p50"/>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75" name="Google Shape;6275;p50"/>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76" name="Google Shape;6276;p50"/>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77" name="Google Shape;6277;p50"/>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78" name="Google Shape;6278;p50"/>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79" name="Google Shape;6279;p50"/>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80" name="Google Shape;6280;p50"/>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81" name="Google Shape;6281;p50"/>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82" name="Google Shape;6282;p50"/>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83" name="Google Shape;6283;p50"/>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84" name="Google Shape;6284;p50"/>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85" name="Google Shape;6285;p50"/>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86" name="Google Shape;6286;p50"/>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87" name="Google Shape;6287;p50"/>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88" name="Google Shape;6288;p50"/>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89" name="Google Shape;6289;p50"/>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90" name="Google Shape;6290;p50"/>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91" name="Google Shape;6291;p50"/>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92" name="Google Shape;6292;p50"/>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93" name="Google Shape;6293;p50"/>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94" name="Google Shape;6294;p50"/>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95" name="Google Shape;6295;p50"/>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96" name="Google Shape;6296;p50"/>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97" name="Google Shape;6297;p50"/>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98" name="Google Shape;6298;p50"/>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299" name="Google Shape;6299;p50"/>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00" name="Google Shape;6300;p50"/>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01" name="Google Shape;6301;p50"/>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02" name="Google Shape;6302;p50"/>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03" name="Google Shape;6303;p50"/>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04" name="Google Shape;6304;p50"/>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05" name="Google Shape;6305;p50"/>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06" name="Google Shape;6306;p50"/>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07" name="Google Shape;6307;p50"/>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08" name="Google Shape;6308;p50"/>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09" name="Google Shape;6309;p50"/>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10" name="Google Shape;6310;p50"/>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6311" name="Google Shape;6311;p50"/>
          <p:cNvSpPr/>
          <p:nvPr/>
        </p:nvSpPr>
        <p:spPr>
          <a:xfrm rot="-163708">
            <a:off x="967160" y="565581"/>
            <a:ext cx="7209673" cy="4012553"/>
          </a:xfrm>
          <a:prstGeom prst="rect">
            <a:avLst/>
          </a:prstGeom>
          <a:solidFill>
            <a:srgbClr val="33CC66"/>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6312" name="Google Shape;6312;p50"/>
          <p:cNvSpPr/>
          <p:nvPr/>
        </p:nvSpPr>
        <p:spPr>
          <a:xfrm>
            <a:off x="1136138" y="659588"/>
            <a:ext cx="4215000" cy="38244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6313" name="Google Shape;6313;p50"/>
          <p:cNvSpPr txBox="1"/>
          <p:nvPr>
            <p:ph type="title"/>
          </p:nvPr>
        </p:nvSpPr>
        <p:spPr>
          <a:xfrm>
            <a:off x="889434" y="1375556"/>
            <a:ext cx="4371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45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314" name="Google Shape;6314;p50"/>
          <p:cNvSpPr txBox="1"/>
          <p:nvPr>
            <p:ph idx="1" type="body"/>
          </p:nvPr>
        </p:nvSpPr>
        <p:spPr>
          <a:xfrm>
            <a:off x="889434" y="2340169"/>
            <a:ext cx="4371000" cy="17652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368300" lvl="1" marL="914400">
              <a:spcBef>
                <a:spcPts val="0"/>
              </a:spcBef>
              <a:spcAft>
                <a:spcPts val="0"/>
              </a:spcAft>
              <a:buSzPts val="2200"/>
              <a:buChar char="○"/>
              <a:defRPr sz="2200"/>
            </a:lvl2pPr>
            <a:lvl3pPr indent="-368300" lvl="2" marL="1371600">
              <a:spcBef>
                <a:spcPts val="0"/>
              </a:spcBef>
              <a:spcAft>
                <a:spcPts val="0"/>
              </a:spcAft>
              <a:buSzPts val="2200"/>
              <a:buChar char="■"/>
              <a:defRPr sz="2200"/>
            </a:lvl3pPr>
            <a:lvl4pPr indent="-368300" lvl="3" marL="1828800">
              <a:spcBef>
                <a:spcPts val="0"/>
              </a:spcBef>
              <a:spcAft>
                <a:spcPts val="0"/>
              </a:spcAft>
              <a:buSzPts val="2200"/>
              <a:buChar char="●"/>
              <a:defRPr sz="2200"/>
            </a:lvl4pPr>
            <a:lvl5pPr indent="-368300" lvl="4" marL="2286000">
              <a:spcBef>
                <a:spcPts val="0"/>
              </a:spcBef>
              <a:spcAft>
                <a:spcPts val="0"/>
              </a:spcAft>
              <a:buSzPts val="2200"/>
              <a:buChar char="○"/>
              <a:defRPr sz="2200"/>
            </a:lvl5pPr>
            <a:lvl6pPr indent="-368300" lvl="5" marL="2743200">
              <a:spcBef>
                <a:spcPts val="0"/>
              </a:spcBef>
              <a:spcAft>
                <a:spcPts val="0"/>
              </a:spcAft>
              <a:buSzPts val="2200"/>
              <a:buChar char="■"/>
              <a:defRPr sz="2200"/>
            </a:lvl6pPr>
            <a:lvl7pPr indent="-368300" lvl="6" marL="3200400">
              <a:spcBef>
                <a:spcPts val="0"/>
              </a:spcBef>
              <a:spcAft>
                <a:spcPts val="0"/>
              </a:spcAft>
              <a:buSzPts val="2200"/>
              <a:buChar char="●"/>
              <a:defRPr sz="2200"/>
            </a:lvl7pPr>
            <a:lvl8pPr indent="-368300" lvl="7" marL="3657600">
              <a:spcBef>
                <a:spcPts val="0"/>
              </a:spcBef>
              <a:spcAft>
                <a:spcPts val="0"/>
              </a:spcAft>
              <a:buSzPts val="2200"/>
              <a:buChar char="○"/>
              <a:defRPr sz="2200"/>
            </a:lvl8pPr>
            <a:lvl9pPr indent="-368300" lvl="8" marL="4114800">
              <a:spcBef>
                <a:spcPts val="0"/>
              </a:spcBef>
              <a:spcAft>
                <a:spcPts val="0"/>
              </a:spcAft>
              <a:buSzPts val="2200"/>
              <a:buChar char="■"/>
              <a:defRPr sz="2200"/>
            </a:lvl9pPr>
          </a:lstStyle>
          <a:p/>
        </p:txBody>
      </p:sp>
      <p:sp>
        <p:nvSpPr>
          <p:cNvPr id="6315" name="Google Shape;6315;p5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316" name="Google Shape;6316;p50"/>
          <p:cNvSpPr/>
          <p:nvPr>
            <p:ph idx="2" type="pic"/>
          </p:nvPr>
        </p:nvSpPr>
        <p:spPr>
          <a:xfrm>
            <a:off x="5491424" y="1286363"/>
            <a:ext cx="2459400" cy="2729700"/>
          </a:xfrm>
          <a:prstGeom prst="rect">
            <a:avLst/>
          </a:prstGeom>
          <a:noFill/>
          <a:ln>
            <a:noFill/>
          </a:ln>
        </p:spPr>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and image left">
  <p:cSld name="ONE_COLUMN_TEXT_1">
    <p:spTree>
      <p:nvGrpSpPr>
        <p:cNvPr id="6317" name="Shape 6317"/>
        <p:cNvGrpSpPr/>
        <p:nvPr/>
      </p:nvGrpSpPr>
      <p:grpSpPr>
        <a:xfrm>
          <a:off x="0" y="0"/>
          <a:ext cx="0" cy="0"/>
          <a:chOff x="0" y="0"/>
          <a:chExt cx="0" cy="0"/>
        </a:xfrm>
      </p:grpSpPr>
      <p:grpSp>
        <p:nvGrpSpPr>
          <p:cNvPr id="6318" name="Google Shape;6318;p51"/>
          <p:cNvGrpSpPr/>
          <p:nvPr/>
        </p:nvGrpSpPr>
        <p:grpSpPr>
          <a:xfrm flipH="1" rot="10800000">
            <a:off x="-2" y="3194585"/>
            <a:ext cx="2006538" cy="1948915"/>
            <a:chOff x="1440485" y="2216846"/>
            <a:chExt cx="2675384" cy="2598553"/>
          </a:xfrm>
        </p:grpSpPr>
        <p:sp>
          <p:nvSpPr>
            <p:cNvPr id="6319" name="Google Shape;6319;p51"/>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20" name="Google Shape;6320;p51"/>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21" name="Google Shape;6321;p51"/>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22" name="Google Shape;6322;p51"/>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23" name="Google Shape;6323;p51"/>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24" name="Google Shape;6324;p51"/>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25" name="Google Shape;6325;p51"/>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26" name="Google Shape;6326;p51"/>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27" name="Google Shape;6327;p51"/>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28" name="Google Shape;6328;p51"/>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29" name="Google Shape;6329;p51"/>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30" name="Google Shape;6330;p51"/>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31" name="Google Shape;6331;p51"/>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32" name="Google Shape;6332;p51"/>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33" name="Google Shape;6333;p51"/>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34" name="Google Shape;6334;p51"/>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35" name="Google Shape;6335;p51"/>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36" name="Google Shape;6336;p51"/>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37" name="Google Shape;6337;p51"/>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38" name="Google Shape;6338;p51"/>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39" name="Google Shape;6339;p51"/>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40" name="Google Shape;6340;p51"/>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41" name="Google Shape;6341;p51"/>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42" name="Google Shape;6342;p51"/>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43" name="Google Shape;6343;p51"/>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44" name="Google Shape;6344;p51"/>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45" name="Google Shape;6345;p51"/>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46" name="Google Shape;6346;p51"/>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47" name="Google Shape;6347;p51"/>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48" name="Google Shape;6348;p51"/>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49" name="Google Shape;6349;p51"/>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50" name="Google Shape;6350;p51"/>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51" name="Google Shape;6351;p51"/>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52" name="Google Shape;6352;p51"/>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53" name="Google Shape;6353;p51"/>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54" name="Google Shape;6354;p51"/>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55" name="Google Shape;6355;p51"/>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56" name="Google Shape;6356;p51"/>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57" name="Google Shape;6357;p51"/>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58" name="Google Shape;6358;p51"/>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59" name="Google Shape;6359;p51"/>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60" name="Google Shape;6360;p51"/>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61" name="Google Shape;6361;p51"/>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62" name="Google Shape;6362;p51"/>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63" name="Google Shape;6363;p51"/>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64" name="Google Shape;6364;p51"/>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65" name="Google Shape;6365;p51"/>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66" name="Google Shape;6366;p51"/>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67" name="Google Shape;6367;p51"/>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68" name="Google Shape;6368;p51"/>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69" name="Google Shape;6369;p51"/>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70" name="Google Shape;6370;p51"/>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71" name="Google Shape;6371;p51"/>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72" name="Google Shape;6372;p51"/>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73" name="Google Shape;6373;p51"/>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74" name="Google Shape;6374;p51"/>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75" name="Google Shape;6375;p51"/>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76" name="Google Shape;6376;p51"/>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77" name="Google Shape;6377;p51"/>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78" name="Google Shape;6378;p51"/>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79" name="Google Shape;6379;p51"/>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80" name="Google Shape;6380;p51"/>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81" name="Google Shape;6381;p51"/>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82" name="Google Shape;6382;p51"/>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83" name="Google Shape;6383;p51"/>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84" name="Google Shape;6384;p51"/>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85" name="Google Shape;6385;p51"/>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86" name="Google Shape;6386;p51"/>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87" name="Google Shape;6387;p51"/>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88" name="Google Shape;6388;p51"/>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89" name="Google Shape;6389;p51"/>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90" name="Google Shape;6390;p51"/>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91" name="Google Shape;6391;p51"/>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92" name="Google Shape;6392;p51"/>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93" name="Google Shape;6393;p51"/>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94" name="Google Shape;6394;p51"/>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95" name="Google Shape;6395;p51"/>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96" name="Google Shape;6396;p51"/>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97" name="Google Shape;6397;p51"/>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98" name="Google Shape;6398;p51"/>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399" name="Google Shape;6399;p51"/>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00" name="Google Shape;6400;p51"/>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01" name="Google Shape;6401;p51"/>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02" name="Google Shape;6402;p51"/>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03" name="Google Shape;6403;p51"/>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04" name="Google Shape;6404;p51"/>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05" name="Google Shape;6405;p51"/>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06" name="Google Shape;6406;p51"/>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07" name="Google Shape;6407;p51"/>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08" name="Google Shape;6408;p51"/>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09" name="Google Shape;6409;p51"/>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10" name="Google Shape;6410;p51"/>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11" name="Google Shape;6411;p51"/>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12" name="Google Shape;6412;p51"/>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13" name="Google Shape;6413;p51"/>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14" name="Google Shape;6414;p51"/>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15" name="Google Shape;6415;p51"/>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16" name="Google Shape;6416;p51"/>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17" name="Google Shape;6417;p51"/>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18" name="Google Shape;6418;p51"/>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19" name="Google Shape;6419;p51"/>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20" name="Google Shape;6420;p51"/>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21" name="Google Shape;6421;p51"/>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22" name="Google Shape;6422;p51"/>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23" name="Google Shape;6423;p51"/>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24" name="Google Shape;6424;p51"/>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25" name="Google Shape;6425;p51"/>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26" name="Google Shape;6426;p51"/>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27" name="Google Shape;6427;p51"/>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28" name="Google Shape;6428;p51"/>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29" name="Google Shape;6429;p51"/>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30" name="Google Shape;6430;p51"/>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31" name="Google Shape;6431;p51"/>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32" name="Google Shape;6432;p51"/>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33" name="Google Shape;6433;p51"/>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34" name="Google Shape;6434;p51"/>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35" name="Google Shape;6435;p51"/>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36" name="Google Shape;6436;p51"/>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37" name="Google Shape;6437;p51"/>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38" name="Google Shape;6438;p51"/>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39" name="Google Shape;6439;p51"/>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40" name="Google Shape;6440;p51"/>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41" name="Google Shape;6441;p51"/>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42" name="Google Shape;6442;p51"/>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43" name="Google Shape;6443;p51"/>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44" name="Google Shape;6444;p51"/>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45" name="Google Shape;6445;p51"/>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46" name="Google Shape;6446;p51"/>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47" name="Google Shape;6447;p51"/>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48" name="Google Shape;6448;p51"/>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49" name="Google Shape;6449;p51"/>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50" name="Google Shape;6450;p51"/>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51" name="Google Shape;6451;p51"/>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52" name="Google Shape;6452;p51"/>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53" name="Google Shape;6453;p51"/>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54" name="Google Shape;6454;p51"/>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55" name="Google Shape;6455;p51"/>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56" name="Google Shape;6456;p51"/>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57" name="Google Shape;6457;p51"/>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58" name="Google Shape;6458;p51"/>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59" name="Google Shape;6459;p51"/>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60" name="Google Shape;6460;p51"/>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61" name="Google Shape;6461;p51"/>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62" name="Google Shape;6462;p51"/>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63" name="Google Shape;6463;p51"/>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64" name="Google Shape;6464;p51"/>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65" name="Google Shape;6465;p51"/>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66" name="Google Shape;6466;p51"/>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67" name="Google Shape;6467;p51"/>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68" name="Google Shape;6468;p51"/>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69" name="Google Shape;6469;p51"/>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70" name="Google Shape;6470;p51"/>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71" name="Google Shape;6471;p51"/>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72" name="Google Shape;6472;p51"/>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73" name="Google Shape;6473;p51"/>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74" name="Google Shape;6474;p51"/>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75" name="Google Shape;6475;p51"/>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76" name="Google Shape;6476;p51"/>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77" name="Google Shape;6477;p51"/>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78" name="Google Shape;6478;p51"/>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79" name="Google Shape;6479;p51"/>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80" name="Google Shape;6480;p51"/>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81" name="Google Shape;6481;p51"/>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82" name="Google Shape;6482;p51"/>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83" name="Google Shape;6483;p51"/>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84" name="Google Shape;6484;p51"/>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85" name="Google Shape;6485;p51"/>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86" name="Google Shape;6486;p51"/>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87" name="Google Shape;6487;p51"/>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88" name="Google Shape;6488;p51"/>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89" name="Google Shape;6489;p51"/>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90" name="Google Shape;6490;p51"/>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91" name="Google Shape;6491;p51"/>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92" name="Google Shape;6492;p51"/>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93" name="Google Shape;6493;p51"/>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94" name="Google Shape;6494;p51"/>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95" name="Google Shape;6495;p51"/>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96" name="Google Shape;6496;p51"/>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97" name="Google Shape;6497;p51"/>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98" name="Google Shape;6498;p51"/>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499" name="Google Shape;6499;p51"/>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00" name="Google Shape;6500;p51"/>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01" name="Google Shape;6501;p51"/>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02" name="Google Shape;6502;p51"/>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03" name="Google Shape;6503;p51"/>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04" name="Google Shape;6504;p51"/>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05" name="Google Shape;6505;p51"/>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06" name="Google Shape;6506;p51"/>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07" name="Google Shape;6507;p51"/>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08" name="Google Shape;6508;p51"/>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09" name="Google Shape;6509;p51"/>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10" name="Google Shape;6510;p51"/>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11" name="Google Shape;6511;p51"/>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12" name="Google Shape;6512;p51"/>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13" name="Google Shape;6513;p51"/>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14" name="Google Shape;6514;p51"/>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6515" name="Google Shape;6515;p51"/>
          <p:cNvGrpSpPr/>
          <p:nvPr/>
        </p:nvGrpSpPr>
        <p:grpSpPr>
          <a:xfrm flipH="1" rot="10800000">
            <a:off x="7137467" y="-3"/>
            <a:ext cx="2006538" cy="1948915"/>
            <a:chOff x="1440485" y="2216846"/>
            <a:chExt cx="2675384" cy="2598553"/>
          </a:xfrm>
        </p:grpSpPr>
        <p:sp>
          <p:nvSpPr>
            <p:cNvPr id="6516" name="Google Shape;6516;p51"/>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17" name="Google Shape;6517;p51"/>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18" name="Google Shape;6518;p51"/>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19" name="Google Shape;6519;p51"/>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20" name="Google Shape;6520;p51"/>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21" name="Google Shape;6521;p51"/>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22" name="Google Shape;6522;p51"/>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23" name="Google Shape;6523;p51"/>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24" name="Google Shape;6524;p51"/>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25" name="Google Shape;6525;p51"/>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26" name="Google Shape;6526;p51"/>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27" name="Google Shape;6527;p51"/>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28" name="Google Shape;6528;p51"/>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29" name="Google Shape;6529;p51"/>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30" name="Google Shape;6530;p51"/>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31" name="Google Shape;6531;p51"/>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32" name="Google Shape;6532;p51"/>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33" name="Google Shape;6533;p51"/>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34" name="Google Shape;6534;p51"/>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35" name="Google Shape;6535;p51"/>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36" name="Google Shape;6536;p51"/>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37" name="Google Shape;6537;p51"/>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38" name="Google Shape;6538;p51"/>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39" name="Google Shape;6539;p51"/>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40" name="Google Shape;6540;p51"/>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41" name="Google Shape;6541;p51"/>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42" name="Google Shape;6542;p51"/>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43" name="Google Shape;6543;p51"/>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44" name="Google Shape;6544;p51"/>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45" name="Google Shape;6545;p51"/>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46" name="Google Shape;6546;p51"/>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47" name="Google Shape;6547;p51"/>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48" name="Google Shape;6548;p51"/>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49" name="Google Shape;6549;p51"/>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50" name="Google Shape;6550;p51"/>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51" name="Google Shape;6551;p51"/>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52" name="Google Shape;6552;p51"/>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53" name="Google Shape;6553;p51"/>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54" name="Google Shape;6554;p51"/>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55" name="Google Shape;6555;p51"/>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56" name="Google Shape;6556;p51"/>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57" name="Google Shape;6557;p51"/>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58" name="Google Shape;6558;p51"/>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59" name="Google Shape;6559;p51"/>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60" name="Google Shape;6560;p51"/>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61" name="Google Shape;6561;p51"/>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62" name="Google Shape;6562;p51"/>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63" name="Google Shape;6563;p51"/>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64" name="Google Shape;6564;p51"/>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65" name="Google Shape;6565;p51"/>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66" name="Google Shape;6566;p51"/>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67" name="Google Shape;6567;p51"/>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68" name="Google Shape;6568;p51"/>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69" name="Google Shape;6569;p51"/>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70" name="Google Shape;6570;p51"/>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71" name="Google Shape;6571;p51"/>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72" name="Google Shape;6572;p51"/>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73" name="Google Shape;6573;p51"/>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74" name="Google Shape;6574;p51"/>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75" name="Google Shape;6575;p51"/>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76" name="Google Shape;6576;p51"/>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77" name="Google Shape;6577;p51"/>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78" name="Google Shape;6578;p51"/>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79" name="Google Shape;6579;p51"/>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80" name="Google Shape;6580;p51"/>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81" name="Google Shape;6581;p51"/>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82" name="Google Shape;6582;p51"/>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83" name="Google Shape;6583;p51"/>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84" name="Google Shape;6584;p51"/>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85" name="Google Shape;6585;p51"/>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86" name="Google Shape;6586;p51"/>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87" name="Google Shape;6587;p51"/>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88" name="Google Shape;6588;p51"/>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89" name="Google Shape;6589;p51"/>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90" name="Google Shape;6590;p51"/>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91" name="Google Shape;6591;p51"/>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92" name="Google Shape;6592;p51"/>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93" name="Google Shape;6593;p51"/>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94" name="Google Shape;6594;p51"/>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95" name="Google Shape;6595;p51"/>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96" name="Google Shape;6596;p51"/>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97" name="Google Shape;6597;p51"/>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98" name="Google Shape;6598;p51"/>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599" name="Google Shape;6599;p51"/>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00" name="Google Shape;6600;p51"/>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01" name="Google Shape;6601;p51"/>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02" name="Google Shape;6602;p51"/>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03" name="Google Shape;6603;p51"/>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04" name="Google Shape;6604;p51"/>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05" name="Google Shape;6605;p51"/>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06" name="Google Shape;6606;p51"/>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07" name="Google Shape;6607;p51"/>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08" name="Google Shape;6608;p51"/>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09" name="Google Shape;6609;p51"/>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10" name="Google Shape;6610;p51"/>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11" name="Google Shape;6611;p51"/>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12" name="Google Shape;6612;p51"/>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13" name="Google Shape;6613;p51"/>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14" name="Google Shape;6614;p51"/>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15" name="Google Shape;6615;p51"/>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16" name="Google Shape;6616;p51"/>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17" name="Google Shape;6617;p51"/>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18" name="Google Shape;6618;p51"/>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19" name="Google Shape;6619;p51"/>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20" name="Google Shape;6620;p51"/>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21" name="Google Shape;6621;p51"/>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22" name="Google Shape;6622;p51"/>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23" name="Google Shape;6623;p51"/>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24" name="Google Shape;6624;p51"/>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25" name="Google Shape;6625;p51"/>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26" name="Google Shape;6626;p51"/>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27" name="Google Shape;6627;p51"/>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28" name="Google Shape;6628;p51"/>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29" name="Google Shape;6629;p51"/>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30" name="Google Shape;6630;p51"/>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31" name="Google Shape;6631;p51"/>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32" name="Google Shape;6632;p51"/>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33" name="Google Shape;6633;p51"/>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34" name="Google Shape;6634;p51"/>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35" name="Google Shape;6635;p51"/>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36" name="Google Shape;6636;p51"/>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37" name="Google Shape;6637;p51"/>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38" name="Google Shape;6638;p51"/>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39" name="Google Shape;6639;p51"/>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40" name="Google Shape;6640;p51"/>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41" name="Google Shape;6641;p51"/>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42" name="Google Shape;6642;p51"/>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43" name="Google Shape;6643;p51"/>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44" name="Google Shape;6644;p51"/>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45" name="Google Shape;6645;p51"/>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46" name="Google Shape;6646;p51"/>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47" name="Google Shape;6647;p51"/>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48" name="Google Shape;6648;p51"/>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49" name="Google Shape;6649;p51"/>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50" name="Google Shape;6650;p51"/>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51" name="Google Shape;6651;p51"/>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52" name="Google Shape;6652;p51"/>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53" name="Google Shape;6653;p51"/>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54" name="Google Shape;6654;p51"/>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55" name="Google Shape;6655;p51"/>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56" name="Google Shape;6656;p51"/>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57" name="Google Shape;6657;p51"/>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58" name="Google Shape;6658;p51"/>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59" name="Google Shape;6659;p51"/>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60" name="Google Shape;6660;p51"/>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61" name="Google Shape;6661;p51"/>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62" name="Google Shape;6662;p51"/>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63" name="Google Shape;6663;p51"/>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64" name="Google Shape;6664;p51"/>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65" name="Google Shape;6665;p51"/>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66" name="Google Shape;6666;p51"/>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67" name="Google Shape;6667;p51"/>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68" name="Google Shape;6668;p51"/>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69" name="Google Shape;6669;p51"/>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70" name="Google Shape;6670;p51"/>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71" name="Google Shape;6671;p51"/>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72" name="Google Shape;6672;p51"/>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73" name="Google Shape;6673;p51"/>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74" name="Google Shape;6674;p51"/>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75" name="Google Shape;6675;p51"/>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76" name="Google Shape;6676;p51"/>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77" name="Google Shape;6677;p51"/>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78" name="Google Shape;6678;p51"/>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79" name="Google Shape;6679;p51"/>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80" name="Google Shape;6680;p51"/>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81" name="Google Shape;6681;p51"/>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82" name="Google Shape;6682;p51"/>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83" name="Google Shape;6683;p51"/>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84" name="Google Shape;6684;p51"/>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85" name="Google Shape;6685;p51"/>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86" name="Google Shape;6686;p51"/>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87" name="Google Shape;6687;p51"/>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88" name="Google Shape;6688;p51"/>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89" name="Google Shape;6689;p51"/>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90" name="Google Shape;6690;p51"/>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91" name="Google Shape;6691;p51"/>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92" name="Google Shape;6692;p51"/>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93" name="Google Shape;6693;p51"/>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94" name="Google Shape;6694;p51"/>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95" name="Google Shape;6695;p51"/>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96" name="Google Shape;6696;p51"/>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97" name="Google Shape;6697;p51"/>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98" name="Google Shape;6698;p51"/>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699" name="Google Shape;6699;p51"/>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00" name="Google Shape;6700;p51"/>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01" name="Google Shape;6701;p51"/>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02" name="Google Shape;6702;p51"/>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03" name="Google Shape;6703;p51"/>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04" name="Google Shape;6704;p51"/>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05" name="Google Shape;6705;p51"/>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06" name="Google Shape;6706;p51"/>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07" name="Google Shape;6707;p51"/>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08" name="Google Shape;6708;p51"/>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09" name="Google Shape;6709;p51"/>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10" name="Google Shape;6710;p51"/>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11" name="Google Shape;6711;p51"/>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6712" name="Google Shape;6712;p51"/>
          <p:cNvSpPr/>
          <p:nvPr/>
        </p:nvSpPr>
        <p:spPr>
          <a:xfrm rot="-163687">
            <a:off x="638565" y="433801"/>
            <a:ext cx="7683308" cy="4275955"/>
          </a:xfrm>
          <a:prstGeom prst="rect">
            <a:avLst/>
          </a:prstGeom>
          <a:solidFill>
            <a:srgbClr val="33CC66"/>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6713" name="Google Shape;6713;p51"/>
          <p:cNvSpPr/>
          <p:nvPr/>
        </p:nvSpPr>
        <p:spPr>
          <a:xfrm>
            <a:off x="920869" y="590962"/>
            <a:ext cx="7118700" cy="39615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grpSp>
        <p:nvGrpSpPr>
          <p:cNvPr id="6714" name="Google Shape;6714;p51"/>
          <p:cNvGrpSpPr/>
          <p:nvPr/>
        </p:nvGrpSpPr>
        <p:grpSpPr>
          <a:xfrm rot="-181646">
            <a:off x="7904691" y="1160707"/>
            <a:ext cx="646008" cy="1020261"/>
            <a:chOff x="9970621" y="4983191"/>
            <a:chExt cx="532266" cy="840625"/>
          </a:xfrm>
        </p:grpSpPr>
        <p:sp>
          <p:nvSpPr>
            <p:cNvPr id="6715" name="Google Shape;6715;p51"/>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6716" name="Google Shape;6716;p51"/>
            <p:cNvGrpSpPr/>
            <p:nvPr/>
          </p:nvGrpSpPr>
          <p:grpSpPr>
            <a:xfrm>
              <a:off x="10276525" y="4983191"/>
              <a:ext cx="226362" cy="151566"/>
              <a:chOff x="10276522" y="4983192"/>
              <a:chExt cx="226362" cy="151566"/>
            </a:xfrm>
          </p:grpSpPr>
          <p:sp>
            <p:nvSpPr>
              <p:cNvPr id="6717" name="Google Shape;6717;p51"/>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18" name="Google Shape;6718;p51"/>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6719" name="Google Shape;6719;p51"/>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20" name="Google Shape;6720;p51"/>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21" name="Google Shape;6721;p51"/>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22" name="Google Shape;6722;p51"/>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23" name="Google Shape;6723;p51"/>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24" name="Google Shape;6724;p51"/>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25" name="Google Shape;6725;p51"/>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26" name="Google Shape;6726;p51"/>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27" name="Google Shape;6727;p51"/>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28" name="Google Shape;6728;p51"/>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29" name="Google Shape;6729;p51"/>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30" name="Google Shape;6730;p51"/>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31" name="Google Shape;6731;p51"/>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32" name="Google Shape;6732;p51"/>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33" name="Google Shape;6733;p51"/>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34" name="Google Shape;6734;p51"/>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35" name="Google Shape;6735;p51"/>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36" name="Google Shape;6736;p51"/>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37" name="Google Shape;6737;p51"/>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6738" name="Google Shape;6738;p51"/>
          <p:cNvGrpSpPr/>
          <p:nvPr/>
        </p:nvGrpSpPr>
        <p:grpSpPr>
          <a:xfrm flipH="1" rot="-175408">
            <a:off x="435837" y="3429829"/>
            <a:ext cx="646000" cy="1020249"/>
            <a:chOff x="9970621" y="4983191"/>
            <a:chExt cx="532266" cy="840625"/>
          </a:xfrm>
        </p:grpSpPr>
        <p:sp>
          <p:nvSpPr>
            <p:cNvPr id="6739" name="Google Shape;6739;p51"/>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6740" name="Google Shape;6740;p51"/>
            <p:cNvGrpSpPr/>
            <p:nvPr/>
          </p:nvGrpSpPr>
          <p:grpSpPr>
            <a:xfrm>
              <a:off x="10276525" y="4983191"/>
              <a:ext cx="226362" cy="151566"/>
              <a:chOff x="10276522" y="4983192"/>
              <a:chExt cx="226362" cy="151566"/>
            </a:xfrm>
          </p:grpSpPr>
          <p:sp>
            <p:nvSpPr>
              <p:cNvPr id="6741" name="Google Shape;6741;p51"/>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42" name="Google Shape;6742;p51"/>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6743" name="Google Shape;6743;p51"/>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44" name="Google Shape;6744;p51"/>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45" name="Google Shape;6745;p51"/>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46" name="Google Shape;6746;p51"/>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47" name="Google Shape;6747;p51"/>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48" name="Google Shape;6748;p51"/>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49" name="Google Shape;6749;p51"/>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50" name="Google Shape;6750;p51"/>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51" name="Google Shape;6751;p51"/>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52" name="Google Shape;6752;p51"/>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53" name="Google Shape;6753;p51"/>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54" name="Google Shape;6754;p51"/>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55" name="Google Shape;6755;p51"/>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56" name="Google Shape;6756;p51"/>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57" name="Google Shape;6757;p51"/>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58" name="Google Shape;6758;p51"/>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59" name="Google Shape;6759;p51"/>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60" name="Google Shape;6760;p51"/>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61" name="Google Shape;6761;p51"/>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6762" name="Google Shape;6762;p51"/>
          <p:cNvSpPr txBox="1"/>
          <p:nvPr>
            <p:ph type="title"/>
          </p:nvPr>
        </p:nvSpPr>
        <p:spPr>
          <a:xfrm>
            <a:off x="5026538" y="788663"/>
            <a:ext cx="2769300" cy="2727300"/>
          </a:xfrm>
          <a:prstGeom prst="rect">
            <a:avLst/>
          </a:prstGeom>
        </p:spPr>
        <p:txBody>
          <a:bodyPr anchorCtr="0" anchor="ctr" bIns="91425" lIns="91425" spcFirstLastPara="1" rIns="91425" wrap="square" tIns="91425">
            <a:normAutofit/>
          </a:bodyPr>
          <a:lstStyle>
            <a:lvl1pPr lvl="0">
              <a:spcBef>
                <a:spcPts val="0"/>
              </a:spcBef>
              <a:spcAft>
                <a:spcPts val="0"/>
              </a:spcAft>
              <a:buSzPts val="2400"/>
              <a:buNone/>
              <a:defRPr sz="45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6763" name="Google Shape;6763;p51"/>
          <p:cNvSpPr txBox="1"/>
          <p:nvPr>
            <p:ph idx="1" type="body"/>
          </p:nvPr>
        </p:nvSpPr>
        <p:spPr>
          <a:xfrm>
            <a:off x="1107544" y="3694125"/>
            <a:ext cx="6688500" cy="6429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6764" name="Google Shape;6764;p5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765" name="Google Shape;6765;p51"/>
          <p:cNvSpPr/>
          <p:nvPr>
            <p:ph idx="2" type="pic"/>
          </p:nvPr>
        </p:nvSpPr>
        <p:spPr>
          <a:xfrm>
            <a:off x="1107544" y="788663"/>
            <a:ext cx="3771000" cy="2727600"/>
          </a:xfrm>
          <a:prstGeom prst="rect">
            <a:avLst/>
          </a:prstGeom>
          <a:noFill/>
          <a:ln cap="flat" cmpd="sng" w="21425">
            <a:solidFill>
              <a:schemeClr val="accent5"/>
            </a:solidFill>
            <a:prstDash val="solid"/>
            <a:round/>
            <a:headEnd len="sm" w="sm" type="none"/>
            <a:tailEnd len="sm" w="sm" type="none"/>
          </a:ln>
        </p:spPr>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and image right">
  <p:cSld name="ONE_COLUMN_TEXT_1_1">
    <p:bg>
      <p:bgPr>
        <a:solidFill>
          <a:srgbClr val="33CC66"/>
        </a:solidFill>
      </p:bgPr>
    </p:bg>
    <p:spTree>
      <p:nvGrpSpPr>
        <p:cNvPr id="6766" name="Shape 6766"/>
        <p:cNvGrpSpPr/>
        <p:nvPr/>
      </p:nvGrpSpPr>
      <p:grpSpPr>
        <a:xfrm>
          <a:off x="0" y="0"/>
          <a:ext cx="0" cy="0"/>
          <a:chOff x="0" y="0"/>
          <a:chExt cx="0" cy="0"/>
        </a:xfrm>
      </p:grpSpPr>
      <p:grpSp>
        <p:nvGrpSpPr>
          <p:cNvPr id="6767" name="Google Shape;6767;p52"/>
          <p:cNvGrpSpPr/>
          <p:nvPr/>
        </p:nvGrpSpPr>
        <p:grpSpPr>
          <a:xfrm>
            <a:off x="-2" y="-3"/>
            <a:ext cx="2006538" cy="1948915"/>
            <a:chOff x="1440485" y="2216846"/>
            <a:chExt cx="2675384" cy="2598553"/>
          </a:xfrm>
        </p:grpSpPr>
        <p:sp>
          <p:nvSpPr>
            <p:cNvPr id="6768" name="Google Shape;6768;p52"/>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69" name="Google Shape;6769;p52"/>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70" name="Google Shape;6770;p52"/>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71" name="Google Shape;6771;p52"/>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72" name="Google Shape;6772;p52"/>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73" name="Google Shape;6773;p52"/>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74" name="Google Shape;6774;p52"/>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75" name="Google Shape;6775;p52"/>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76" name="Google Shape;6776;p52"/>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77" name="Google Shape;6777;p52"/>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78" name="Google Shape;6778;p52"/>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79" name="Google Shape;6779;p52"/>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80" name="Google Shape;6780;p52"/>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81" name="Google Shape;6781;p52"/>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82" name="Google Shape;6782;p52"/>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83" name="Google Shape;6783;p52"/>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84" name="Google Shape;6784;p52"/>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85" name="Google Shape;6785;p52"/>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86" name="Google Shape;6786;p52"/>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87" name="Google Shape;6787;p52"/>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88" name="Google Shape;6788;p52"/>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89" name="Google Shape;6789;p52"/>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90" name="Google Shape;6790;p52"/>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91" name="Google Shape;6791;p52"/>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92" name="Google Shape;6792;p52"/>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93" name="Google Shape;6793;p52"/>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94" name="Google Shape;6794;p52"/>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95" name="Google Shape;6795;p52"/>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96" name="Google Shape;6796;p52"/>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97" name="Google Shape;6797;p52"/>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98" name="Google Shape;6798;p52"/>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799" name="Google Shape;6799;p52"/>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00" name="Google Shape;6800;p52"/>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01" name="Google Shape;6801;p52"/>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02" name="Google Shape;6802;p52"/>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03" name="Google Shape;6803;p52"/>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04" name="Google Shape;6804;p52"/>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05" name="Google Shape;6805;p52"/>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06" name="Google Shape;6806;p52"/>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07" name="Google Shape;6807;p52"/>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08" name="Google Shape;6808;p52"/>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09" name="Google Shape;6809;p52"/>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10" name="Google Shape;6810;p52"/>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11" name="Google Shape;6811;p52"/>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12" name="Google Shape;6812;p52"/>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13" name="Google Shape;6813;p52"/>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14" name="Google Shape;6814;p52"/>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15" name="Google Shape;6815;p52"/>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16" name="Google Shape;6816;p52"/>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17" name="Google Shape;6817;p52"/>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18" name="Google Shape;6818;p52"/>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19" name="Google Shape;6819;p52"/>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20" name="Google Shape;6820;p52"/>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21" name="Google Shape;6821;p52"/>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22" name="Google Shape;6822;p52"/>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23" name="Google Shape;6823;p52"/>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24" name="Google Shape;6824;p52"/>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25" name="Google Shape;6825;p52"/>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26" name="Google Shape;6826;p52"/>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27" name="Google Shape;6827;p52"/>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28" name="Google Shape;6828;p52"/>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29" name="Google Shape;6829;p52"/>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30" name="Google Shape;6830;p52"/>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31" name="Google Shape;6831;p52"/>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32" name="Google Shape;6832;p52"/>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33" name="Google Shape;6833;p52"/>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34" name="Google Shape;6834;p52"/>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35" name="Google Shape;6835;p52"/>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36" name="Google Shape;6836;p52"/>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37" name="Google Shape;6837;p52"/>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38" name="Google Shape;6838;p52"/>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39" name="Google Shape;6839;p52"/>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40" name="Google Shape;6840;p52"/>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41" name="Google Shape;6841;p52"/>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42" name="Google Shape;6842;p52"/>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43" name="Google Shape;6843;p52"/>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44" name="Google Shape;6844;p52"/>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45" name="Google Shape;6845;p52"/>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46" name="Google Shape;6846;p52"/>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47" name="Google Shape;6847;p52"/>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48" name="Google Shape;6848;p52"/>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49" name="Google Shape;6849;p52"/>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50" name="Google Shape;6850;p52"/>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51" name="Google Shape;6851;p52"/>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52" name="Google Shape;6852;p52"/>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53" name="Google Shape;6853;p52"/>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54" name="Google Shape;6854;p52"/>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55" name="Google Shape;6855;p52"/>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56" name="Google Shape;6856;p52"/>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57" name="Google Shape;6857;p52"/>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58" name="Google Shape;6858;p52"/>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59" name="Google Shape;6859;p52"/>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60" name="Google Shape;6860;p52"/>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61" name="Google Shape;6861;p52"/>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62" name="Google Shape;6862;p52"/>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63" name="Google Shape;6863;p52"/>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64" name="Google Shape;6864;p52"/>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65" name="Google Shape;6865;p52"/>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66" name="Google Shape;6866;p52"/>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67" name="Google Shape;6867;p52"/>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68" name="Google Shape;6868;p52"/>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69" name="Google Shape;6869;p52"/>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70" name="Google Shape;6870;p52"/>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71" name="Google Shape;6871;p52"/>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72" name="Google Shape;6872;p52"/>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73" name="Google Shape;6873;p52"/>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74" name="Google Shape;6874;p52"/>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75" name="Google Shape;6875;p52"/>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76" name="Google Shape;6876;p52"/>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77" name="Google Shape;6877;p52"/>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78" name="Google Shape;6878;p52"/>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79" name="Google Shape;6879;p52"/>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80" name="Google Shape;6880;p52"/>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81" name="Google Shape;6881;p52"/>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82" name="Google Shape;6882;p52"/>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83" name="Google Shape;6883;p52"/>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84" name="Google Shape;6884;p52"/>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85" name="Google Shape;6885;p52"/>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86" name="Google Shape;6886;p52"/>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87" name="Google Shape;6887;p52"/>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88" name="Google Shape;6888;p52"/>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89" name="Google Shape;6889;p52"/>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90" name="Google Shape;6890;p52"/>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91" name="Google Shape;6891;p52"/>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92" name="Google Shape;6892;p52"/>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93" name="Google Shape;6893;p52"/>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94" name="Google Shape;6894;p52"/>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95" name="Google Shape;6895;p52"/>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96" name="Google Shape;6896;p52"/>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97" name="Google Shape;6897;p52"/>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98" name="Google Shape;6898;p52"/>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899" name="Google Shape;6899;p52"/>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00" name="Google Shape;6900;p52"/>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01" name="Google Shape;6901;p52"/>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02" name="Google Shape;6902;p52"/>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03" name="Google Shape;6903;p52"/>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04" name="Google Shape;6904;p52"/>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05" name="Google Shape;6905;p52"/>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06" name="Google Shape;6906;p52"/>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07" name="Google Shape;6907;p52"/>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08" name="Google Shape;6908;p52"/>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09" name="Google Shape;6909;p52"/>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10" name="Google Shape;6910;p52"/>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11" name="Google Shape;6911;p52"/>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12" name="Google Shape;6912;p52"/>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13" name="Google Shape;6913;p52"/>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14" name="Google Shape;6914;p52"/>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15" name="Google Shape;6915;p52"/>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16" name="Google Shape;6916;p52"/>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17" name="Google Shape;6917;p52"/>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18" name="Google Shape;6918;p52"/>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19" name="Google Shape;6919;p52"/>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20" name="Google Shape;6920;p52"/>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21" name="Google Shape;6921;p52"/>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22" name="Google Shape;6922;p52"/>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23" name="Google Shape;6923;p52"/>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24" name="Google Shape;6924;p52"/>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25" name="Google Shape;6925;p52"/>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26" name="Google Shape;6926;p52"/>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27" name="Google Shape;6927;p52"/>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28" name="Google Shape;6928;p52"/>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29" name="Google Shape;6929;p52"/>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30" name="Google Shape;6930;p52"/>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31" name="Google Shape;6931;p52"/>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32" name="Google Shape;6932;p52"/>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33" name="Google Shape;6933;p52"/>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34" name="Google Shape;6934;p52"/>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35" name="Google Shape;6935;p52"/>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36" name="Google Shape;6936;p52"/>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37" name="Google Shape;6937;p52"/>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38" name="Google Shape;6938;p52"/>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39" name="Google Shape;6939;p52"/>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40" name="Google Shape;6940;p52"/>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41" name="Google Shape;6941;p52"/>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42" name="Google Shape;6942;p52"/>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43" name="Google Shape;6943;p52"/>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44" name="Google Shape;6944;p52"/>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45" name="Google Shape;6945;p52"/>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46" name="Google Shape;6946;p52"/>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47" name="Google Shape;6947;p52"/>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48" name="Google Shape;6948;p52"/>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49" name="Google Shape;6949;p52"/>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50" name="Google Shape;6950;p52"/>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51" name="Google Shape;6951;p52"/>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52" name="Google Shape;6952;p52"/>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53" name="Google Shape;6953;p52"/>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54" name="Google Shape;6954;p52"/>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55" name="Google Shape;6955;p52"/>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56" name="Google Shape;6956;p52"/>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57" name="Google Shape;6957;p52"/>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58" name="Google Shape;6958;p52"/>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59" name="Google Shape;6959;p52"/>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60" name="Google Shape;6960;p52"/>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61" name="Google Shape;6961;p52"/>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62" name="Google Shape;6962;p52"/>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63" name="Google Shape;6963;p52"/>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6964" name="Google Shape;6964;p52"/>
          <p:cNvGrpSpPr/>
          <p:nvPr/>
        </p:nvGrpSpPr>
        <p:grpSpPr>
          <a:xfrm>
            <a:off x="7137467" y="3190535"/>
            <a:ext cx="2006538" cy="1948915"/>
            <a:chOff x="1440485" y="2216846"/>
            <a:chExt cx="2675384" cy="2598553"/>
          </a:xfrm>
        </p:grpSpPr>
        <p:sp>
          <p:nvSpPr>
            <p:cNvPr id="6965" name="Google Shape;6965;p52"/>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66" name="Google Shape;6966;p52"/>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67" name="Google Shape;6967;p52"/>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68" name="Google Shape;6968;p52"/>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69" name="Google Shape;6969;p52"/>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70" name="Google Shape;6970;p52"/>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71" name="Google Shape;6971;p52"/>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72" name="Google Shape;6972;p52"/>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73" name="Google Shape;6973;p52"/>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74" name="Google Shape;6974;p52"/>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75" name="Google Shape;6975;p52"/>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76" name="Google Shape;6976;p52"/>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77" name="Google Shape;6977;p52"/>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78" name="Google Shape;6978;p52"/>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79" name="Google Shape;6979;p52"/>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80" name="Google Shape;6980;p52"/>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81" name="Google Shape;6981;p52"/>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82" name="Google Shape;6982;p52"/>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83" name="Google Shape;6983;p52"/>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84" name="Google Shape;6984;p52"/>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85" name="Google Shape;6985;p52"/>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86" name="Google Shape;6986;p52"/>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87" name="Google Shape;6987;p52"/>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88" name="Google Shape;6988;p52"/>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89" name="Google Shape;6989;p52"/>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90" name="Google Shape;6990;p52"/>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91" name="Google Shape;6991;p52"/>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92" name="Google Shape;6992;p52"/>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93" name="Google Shape;6993;p52"/>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94" name="Google Shape;6994;p52"/>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95" name="Google Shape;6995;p52"/>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96" name="Google Shape;6996;p52"/>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97" name="Google Shape;6997;p52"/>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98" name="Google Shape;6998;p52"/>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6999" name="Google Shape;6999;p52"/>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00" name="Google Shape;7000;p52"/>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01" name="Google Shape;7001;p52"/>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02" name="Google Shape;7002;p52"/>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03" name="Google Shape;7003;p52"/>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04" name="Google Shape;7004;p52"/>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05" name="Google Shape;7005;p52"/>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06" name="Google Shape;7006;p52"/>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07" name="Google Shape;7007;p52"/>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08" name="Google Shape;7008;p52"/>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09" name="Google Shape;7009;p52"/>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10" name="Google Shape;7010;p52"/>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11" name="Google Shape;7011;p52"/>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12" name="Google Shape;7012;p52"/>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13" name="Google Shape;7013;p52"/>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14" name="Google Shape;7014;p52"/>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15" name="Google Shape;7015;p52"/>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16" name="Google Shape;7016;p52"/>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17" name="Google Shape;7017;p52"/>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18" name="Google Shape;7018;p52"/>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19" name="Google Shape;7019;p52"/>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20" name="Google Shape;7020;p52"/>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21" name="Google Shape;7021;p52"/>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22" name="Google Shape;7022;p52"/>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23" name="Google Shape;7023;p52"/>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24" name="Google Shape;7024;p52"/>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25" name="Google Shape;7025;p52"/>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26" name="Google Shape;7026;p52"/>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27" name="Google Shape;7027;p52"/>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28" name="Google Shape;7028;p52"/>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29" name="Google Shape;7029;p52"/>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30" name="Google Shape;7030;p52"/>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31" name="Google Shape;7031;p52"/>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32" name="Google Shape;7032;p52"/>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33" name="Google Shape;7033;p52"/>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34" name="Google Shape;7034;p52"/>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35" name="Google Shape;7035;p52"/>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36" name="Google Shape;7036;p52"/>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37" name="Google Shape;7037;p52"/>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38" name="Google Shape;7038;p52"/>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39" name="Google Shape;7039;p52"/>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40" name="Google Shape;7040;p52"/>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41" name="Google Shape;7041;p52"/>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42" name="Google Shape;7042;p52"/>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43" name="Google Shape;7043;p52"/>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44" name="Google Shape;7044;p52"/>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45" name="Google Shape;7045;p52"/>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46" name="Google Shape;7046;p52"/>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47" name="Google Shape;7047;p52"/>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48" name="Google Shape;7048;p52"/>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49" name="Google Shape;7049;p52"/>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50" name="Google Shape;7050;p52"/>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51" name="Google Shape;7051;p52"/>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52" name="Google Shape;7052;p52"/>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53" name="Google Shape;7053;p52"/>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54" name="Google Shape;7054;p52"/>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55" name="Google Shape;7055;p52"/>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56" name="Google Shape;7056;p52"/>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57" name="Google Shape;7057;p52"/>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58" name="Google Shape;7058;p52"/>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59" name="Google Shape;7059;p52"/>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60" name="Google Shape;7060;p52"/>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61" name="Google Shape;7061;p52"/>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62" name="Google Shape;7062;p52"/>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63" name="Google Shape;7063;p52"/>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64" name="Google Shape;7064;p52"/>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65" name="Google Shape;7065;p52"/>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66" name="Google Shape;7066;p52"/>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67" name="Google Shape;7067;p52"/>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68" name="Google Shape;7068;p52"/>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69" name="Google Shape;7069;p52"/>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70" name="Google Shape;7070;p52"/>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71" name="Google Shape;7071;p52"/>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72" name="Google Shape;7072;p52"/>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73" name="Google Shape;7073;p52"/>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74" name="Google Shape;7074;p52"/>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75" name="Google Shape;7075;p52"/>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76" name="Google Shape;7076;p52"/>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77" name="Google Shape;7077;p52"/>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78" name="Google Shape;7078;p52"/>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79" name="Google Shape;7079;p52"/>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80" name="Google Shape;7080;p52"/>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81" name="Google Shape;7081;p52"/>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82" name="Google Shape;7082;p52"/>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83" name="Google Shape;7083;p52"/>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84" name="Google Shape;7084;p52"/>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85" name="Google Shape;7085;p52"/>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86" name="Google Shape;7086;p52"/>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87" name="Google Shape;7087;p52"/>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88" name="Google Shape;7088;p52"/>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89" name="Google Shape;7089;p52"/>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90" name="Google Shape;7090;p52"/>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91" name="Google Shape;7091;p52"/>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92" name="Google Shape;7092;p52"/>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93" name="Google Shape;7093;p52"/>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94" name="Google Shape;7094;p52"/>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95" name="Google Shape;7095;p52"/>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96" name="Google Shape;7096;p52"/>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97" name="Google Shape;7097;p52"/>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98" name="Google Shape;7098;p52"/>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099" name="Google Shape;7099;p52"/>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00" name="Google Shape;7100;p52"/>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01" name="Google Shape;7101;p52"/>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02" name="Google Shape;7102;p52"/>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03" name="Google Shape;7103;p52"/>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04" name="Google Shape;7104;p52"/>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05" name="Google Shape;7105;p52"/>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06" name="Google Shape;7106;p52"/>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07" name="Google Shape;7107;p52"/>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08" name="Google Shape;7108;p52"/>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09" name="Google Shape;7109;p52"/>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10" name="Google Shape;7110;p52"/>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11" name="Google Shape;7111;p52"/>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12" name="Google Shape;7112;p52"/>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13" name="Google Shape;7113;p52"/>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14" name="Google Shape;7114;p52"/>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15" name="Google Shape;7115;p52"/>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16" name="Google Shape;7116;p52"/>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17" name="Google Shape;7117;p52"/>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18" name="Google Shape;7118;p52"/>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19" name="Google Shape;7119;p52"/>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20" name="Google Shape;7120;p52"/>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21" name="Google Shape;7121;p52"/>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22" name="Google Shape;7122;p52"/>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23" name="Google Shape;7123;p52"/>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24" name="Google Shape;7124;p52"/>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25" name="Google Shape;7125;p52"/>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26" name="Google Shape;7126;p52"/>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27" name="Google Shape;7127;p52"/>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28" name="Google Shape;7128;p52"/>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29" name="Google Shape;7129;p52"/>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30" name="Google Shape;7130;p52"/>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31" name="Google Shape;7131;p52"/>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32" name="Google Shape;7132;p52"/>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33" name="Google Shape;7133;p52"/>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34" name="Google Shape;7134;p52"/>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35" name="Google Shape;7135;p52"/>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36" name="Google Shape;7136;p52"/>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37" name="Google Shape;7137;p52"/>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38" name="Google Shape;7138;p52"/>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39" name="Google Shape;7139;p52"/>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40" name="Google Shape;7140;p52"/>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41" name="Google Shape;7141;p52"/>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42" name="Google Shape;7142;p52"/>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43" name="Google Shape;7143;p52"/>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44" name="Google Shape;7144;p52"/>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45" name="Google Shape;7145;p52"/>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46" name="Google Shape;7146;p52"/>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47" name="Google Shape;7147;p52"/>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48" name="Google Shape;7148;p52"/>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49" name="Google Shape;7149;p52"/>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50" name="Google Shape;7150;p52"/>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51" name="Google Shape;7151;p52"/>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52" name="Google Shape;7152;p52"/>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53" name="Google Shape;7153;p52"/>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54" name="Google Shape;7154;p52"/>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55" name="Google Shape;7155;p52"/>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56" name="Google Shape;7156;p52"/>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57" name="Google Shape;7157;p52"/>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58" name="Google Shape;7158;p52"/>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59" name="Google Shape;7159;p52"/>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60" name="Google Shape;7160;p52"/>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7161" name="Google Shape;7161;p52"/>
          <p:cNvSpPr/>
          <p:nvPr/>
        </p:nvSpPr>
        <p:spPr>
          <a:xfrm flipH="1" rot="163687">
            <a:off x="665841" y="433801"/>
            <a:ext cx="7683308" cy="4275955"/>
          </a:xfrm>
          <a:prstGeom prst="rect">
            <a:avLst/>
          </a:prstGeom>
          <a:solidFill>
            <a:schemeClr val="accent4"/>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7162" name="Google Shape;7162;p52"/>
          <p:cNvSpPr/>
          <p:nvPr/>
        </p:nvSpPr>
        <p:spPr>
          <a:xfrm flipH="1">
            <a:off x="948445" y="590962"/>
            <a:ext cx="7118400" cy="39615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7163" name="Google Shape;7163;p52"/>
          <p:cNvSpPr/>
          <p:nvPr>
            <p:ph idx="2" type="pic"/>
          </p:nvPr>
        </p:nvSpPr>
        <p:spPr>
          <a:xfrm>
            <a:off x="4961456" y="751706"/>
            <a:ext cx="2918700" cy="3640200"/>
          </a:xfrm>
          <a:prstGeom prst="rect">
            <a:avLst/>
          </a:prstGeom>
          <a:noFill/>
          <a:ln cap="flat" cmpd="sng" w="21425">
            <a:solidFill>
              <a:schemeClr val="accent5"/>
            </a:solidFill>
            <a:prstDash val="solid"/>
            <a:round/>
            <a:headEnd len="sm" w="sm" type="none"/>
            <a:tailEnd len="sm" w="sm" type="none"/>
          </a:ln>
        </p:spPr>
      </p:sp>
      <p:grpSp>
        <p:nvGrpSpPr>
          <p:cNvPr id="7164" name="Google Shape;7164;p52"/>
          <p:cNvGrpSpPr/>
          <p:nvPr/>
        </p:nvGrpSpPr>
        <p:grpSpPr>
          <a:xfrm flipH="1" rot="-846981">
            <a:off x="290376" y="3505868"/>
            <a:ext cx="939125" cy="1481957"/>
            <a:chOff x="2953150" y="1639060"/>
            <a:chExt cx="887426" cy="1400376"/>
          </a:xfrm>
        </p:grpSpPr>
        <p:sp>
          <p:nvSpPr>
            <p:cNvPr id="7165" name="Google Shape;7165;p52"/>
            <p:cNvSpPr/>
            <p:nvPr/>
          </p:nvSpPr>
          <p:spPr>
            <a:xfrm>
              <a:off x="2972702" y="1671249"/>
              <a:ext cx="856192" cy="1101420"/>
            </a:xfrm>
            <a:custGeom>
              <a:rect b="b" l="l" r="r" t="t"/>
              <a:pathLst>
                <a:path extrusionOk="0" h="1101420" w="856192">
                  <a:moveTo>
                    <a:pt x="537404" y="1103165"/>
                  </a:moveTo>
                  <a:lnTo>
                    <a:pt x="590095" y="867932"/>
                  </a:lnTo>
                  <a:cubicBezTo>
                    <a:pt x="590095" y="867932"/>
                    <a:pt x="961264" y="648362"/>
                    <a:pt x="831715" y="270048"/>
                  </a:cubicBezTo>
                  <a:cubicBezTo>
                    <a:pt x="749053" y="28654"/>
                    <a:pt x="325590" y="-159471"/>
                    <a:pt x="68028" y="208933"/>
                  </a:cubicBezTo>
                  <a:cubicBezTo>
                    <a:pt x="-35580" y="357127"/>
                    <a:pt x="-1098" y="543317"/>
                    <a:pt x="71845" y="665590"/>
                  </a:cubicBezTo>
                  <a:cubicBezTo>
                    <a:pt x="133114" y="768295"/>
                    <a:pt x="253809" y="832721"/>
                    <a:pt x="253809" y="832721"/>
                  </a:cubicBezTo>
                  <a:lnTo>
                    <a:pt x="297881" y="1089506"/>
                  </a:lnTo>
                  <a:lnTo>
                    <a:pt x="537404" y="1103165"/>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66" name="Google Shape;7166;p52"/>
            <p:cNvSpPr/>
            <p:nvPr/>
          </p:nvSpPr>
          <p:spPr>
            <a:xfrm>
              <a:off x="2953150" y="1639060"/>
              <a:ext cx="887426" cy="1132257"/>
            </a:xfrm>
            <a:custGeom>
              <a:rect b="b" l="l" r="r" t="t"/>
              <a:pathLst>
                <a:path extrusionOk="0" h="1132257" w="887426">
                  <a:moveTo>
                    <a:pt x="469619" y="2524"/>
                  </a:moveTo>
                  <a:cubicBezTo>
                    <a:pt x="490989" y="3836"/>
                    <a:pt x="512659" y="7091"/>
                    <a:pt x="534231" y="11616"/>
                  </a:cubicBezTo>
                  <a:cubicBezTo>
                    <a:pt x="685619" y="43402"/>
                    <a:pt x="817831" y="152779"/>
                    <a:pt x="861604" y="280598"/>
                  </a:cubicBezTo>
                  <a:cubicBezTo>
                    <a:pt x="927325" y="472524"/>
                    <a:pt x="876278" y="640412"/>
                    <a:pt x="751523" y="779312"/>
                  </a:cubicBezTo>
                  <a:cubicBezTo>
                    <a:pt x="721417" y="812830"/>
                    <a:pt x="689003" y="841738"/>
                    <a:pt x="656756" y="866419"/>
                  </a:cubicBezTo>
                  <a:cubicBezTo>
                    <a:pt x="645446" y="875078"/>
                    <a:pt x="635119" y="882608"/>
                    <a:pt x="625646" y="888915"/>
                  </a:cubicBezTo>
                  <a:cubicBezTo>
                    <a:pt x="622610" y="890939"/>
                    <a:pt x="621064" y="891404"/>
                    <a:pt x="618947" y="892744"/>
                  </a:cubicBezTo>
                  <a:lnTo>
                    <a:pt x="567734" y="1121998"/>
                  </a:lnTo>
                  <a:cubicBezTo>
                    <a:pt x="566094" y="1129317"/>
                    <a:pt x="559423" y="1134393"/>
                    <a:pt x="551942" y="1133964"/>
                  </a:cubicBezTo>
                  <a:cubicBezTo>
                    <a:pt x="544457" y="1133539"/>
                    <a:pt x="320122" y="1120990"/>
                    <a:pt x="312633" y="1120565"/>
                  </a:cubicBezTo>
                  <a:cubicBezTo>
                    <a:pt x="305516" y="1120156"/>
                    <a:pt x="299484" y="1114671"/>
                    <a:pt x="298274" y="1107643"/>
                  </a:cubicBezTo>
                  <a:lnTo>
                    <a:pt x="255202" y="858283"/>
                  </a:lnTo>
                  <a:cubicBezTo>
                    <a:pt x="254000" y="857594"/>
                    <a:pt x="253789" y="857230"/>
                    <a:pt x="252328" y="856368"/>
                  </a:cubicBezTo>
                  <a:cubicBezTo>
                    <a:pt x="244693" y="851870"/>
                    <a:pt x="236087" y="846628"/>
                    <a:pt x="226962" y="840576"/>
                  </a:cubicBezTo>
                  <a:cubicBezTo>
                    <a:pt x="200921" y="823303"/>
                    <a:pt x="174741" y="803216"/>
                    <a:pt x="150384" y="780749"/>
                  </a:cubicBezTo>
                  <a:cubicBezTo>
                    <a:pt x="119407" y="752173"/>
                    <a:pt x="93653" y="721322"/>
                    <a:pt x="74283" y="688856"/>
                  </a:cubicBezTo>
                  <a:cubicBezTo>
                    <a:pt x="-14497" y="540031"/>
                    <a:pt x="-25722" y="354242"/>
                    <a:pt x="70935" y="215986"/>
                  </a:cubicBezTo>
                  <a:cubicBezTo>
                    <a:pt x="177433" y="63659"/>
                    <a:pt x="320025" y="-6645"/>
                    <a:pt x="469619" y="2524"/>
                  </a:cubicBezTo>
                  <a:close/>
                  <a:moveTo>
                    <a:pt x="467704" y="33157"/>
                  </a:moveTo>
                  <a:cubicBezTo>
                    <a:pt x="328603" y="24603"/>
                    <a:pt x="196156" y="89705"/>
                    <a:pt x="95823" y="233215"/>
                  </a:cubicBezTo>
                  <a:cubicBezTo>
                    <a:pt x="6817" y="360525"/>
                    <a:pt x="17520" y="534258"/>
                    <a:pt x="100608" y="673538"/>
                  </a:cubicBezTo>
                  <a:cubicBezTo>
                    <a:pt x="118335" y="703251"/>
                    <a:pt x="142490" y="731544"/>
                    <a:pt x="171442" y="758253"/>
                  </a:cubicBezTo>
                  <a:cubicBezTo>
                    <a:pt x="194508" y="779530"/>
                    <a:pt x="218951" y="798301"/>
                    <a:pt x="243713" y="814729"/>
                  </a:cubicBezTo>
                  <a:cubicBezTo>
                    <a:pt x="252372" y="820473"/>
                    <a:pt x="260465" y="825813"/>
                    <a:pt x="267646" y="830047"/>
                  </a:cubicBezTo>
                  <a:cubicBezTo>
                    <a:pt x="271900" y="832553"/>
                    <a:pt x="274750" y="834026"/>
                    <a:pt x="276260" y="834832"/>
                  </a:cubicBezTo>
                  <a:cubicBezTo>
                    <a:pt x="280434" y="837058"/>
                    <a:pt x="283595" y="841179"/>
                    <a:pt x="284397" y="845838"/>
                  </a:cubicBezTo>
                  <a:lnTo>
                    <a:pt x="326514" y="1090410"/>
                  </a:lnTo>
                  <a:cubicBezTo>
                    <a:pt x="352292" y="1091880"/>
                    <a:pt x="514424" y="1100867"/>
                    <a:pt x="540931" y="1102376"/>
                  </a:cubicBezTo>
                  <a:lnTo>
                    <a:pt x="590707" y="880300"/>
                  </a:lnTo>
                  <a:cubicBezTo>
                    <a:pt x="591630" y="876175"/>
                    <a:pt x="594253" y="872402"/>
                    <a:pt x="597888" y="870249"/>
                  </a:cubicBezTo>
                  <a:cubicBezTo>
                    <a:pt x="599758" y="869140"/>
                    <a:pt x="603130" y="867071"/>
                    <a:pt x="608417" y="863549"/>
                  </a:cubicBezTo>
                  <a:cubicBezTo>
                    <a:pt x="617339" y="857602"/>
                    <a:pt x="627330" y="850251"/>
                    <a:pt x="638090" y="842013"/>
                  </a:cubicBezTo>
                  <a:cubicBezTo>
                    <a:pt x="668909" y="818420"/>
                    <a:pt x="699796" y="790747"/>
                    <a:pt x="728550" y="758731"/>
                  </a:cubicBezTo>
                  <a:cubicBezTo>
                    <a:pt x="846488" y="627426"/>
                    <a:pt x="894596" y="470860"/>
                    <a:pt x="832886" y="290650"/>
                  </a:cubicBezTo>
                  <a:cubicBezTo>
                    <a:pt x="792745" y="173420"/>
                    <a:pt x="669176" y="70930"/>
                    <a:pt x="528009" y="41293"/>
                  </a:cubicBezTo>
                  <a:cubicBezTo>
                    <a:pt x="507935" y="37079"/>
                    <a:pt x="487577" y="34379"/>
                    <a:pt x="467704" y="3315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67" name="Google Shape;7167;p52"/>
            <p:cNvSpPr/>
            <p:nvPr/>
          </p:nvSpPr>
          <p:spPr>
            <a:xfrm>
              <a:off x="3344029" y="1987389"/>
              <a:ext cx="72575" cy="733164"/>
            </a:xfrm>
            <a:custGeom>
              <a:rect b="b" l="l" r="r" t="t"/>
              <a:pathLst>
                <a:path extrusionOk="0" h="733164" w="72575">
                  <a:moveTo>
                    <a:pt x="75525" y="4438"/>
                  </a:moveTo>
                  <a:lnTo>
                    <a:pt x="29522" y="1848"/>
                  </a:lnTo>
                  <a:lnTo>
                    <a:pt x="2950" y="733171"/>
                  </a:lnTo>
                  <a:lnTo>
                    <a:pt x="53159" y="735012"/>
                  </a:lnTo>
                  <a:lnTo>
                    <a:pt x="75525" y="4438"/>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68" name="Google Shape;7168;p52"/>
            <p:cNvSpPr/>
            <p:nvPr/>
          </p:nvSpPr>
          <p:spPr>
            <a:xfrm>
              <a:off x="3336932" y="1974741"/>
              <a:ext cx="88075" cy="748088"/>
            </a:xfrm>
            <a:custGeom>
              <a:rect b="b" l="l" r="r" t="t"/>
              <a:pathLst>
                <a:path extrusionOk="0" h="748088" w="88075">
                  <a:moveTo>
                    <a:pt x="37895" y="1857"/>
                  </a:moveTo>
                  <a:lnTo>
                    <a:pt x="83841" y="4249"/>
                  </a:lnTo>
                  <a:cubicBezTo>
                    <a:pt x="87990" y="4484"/>
                    <a:pt x="91152" y="7755"/>
                    <a:pt x="91022" y="11904"/>
                  </a:cubicBezTo>
                  <a:cubicBezTo>
                    <a:pt x="90322" y="34736"/>
                    <a:pt x="69227" y="719918"/>
                    <a:pt x="68527" y="742749"/>
                  </a:cubicBezTo>
                  <a:cubicBezTo>
                    <a:pt x="68397" y="746992"/>
                    <a:pt x="64632" y="750085"/>
                    <a:pt x="60390" y="749927"/>
                  </a:cubicBezTo>
                  <a:lnTo>
                    <a:pt x="10614" y="748490"/>
                  </a:lnTo>
                  <a:cubicBezTo>
                    <a:pt x="6388" y="748336"/>
                    <a:pt x="2805" y="744579"/>
                    <a:pt x="2955" y="740353"/>
                  </a:cubicBezTo>
                  <a:lnTo>
                    <a:pt x="29758" y="9034"/>
                  </a:lnTo>
                  <a:cubicBezTo>
                    <a:pt x="29916" y="4747"/>
                    <a:pt x="33612" y="1614"/>
                    <a:pt x="37895" y="1857"/>
                  </a:cubicBezTo>
                  <a:close/>
                  <a:moveTo>
                    <a:pt x="44598" y="17649"/>
                  </a:moveTo>
                  <a:lnTo>
                    <a:pt x="18751" y="733176"/>
                  </a:lnTo>
                  <a:lnTo>
                    <a:pt x="53690" y="734613"/>
                  </a:lnTo>
                  <a:cubicBezTo>
                    <a:pt x="54787" y="698807"/>
                    <a:pt x="74129" y="54891"/>
                    <a:pt x="75226" y="19086"/>
                  </a:cubicBezTo>
                  <a:lnTo>
                    <a:pt x="44598" y="17649"/>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69" name="Google Shape;7169;p52"/>
            <p:cNvSpPr/>
            <p:nvPr/>
          </p:nvSpPr>
          <p:spPr>
            <a:xfrm>
              <a:off x="3283793" y="2667300"/>
              <a:ext cx="59734" cy="6051"/>
            </a:xfrm>
            <a:custGeom>
              <a:rect b="b" l="l" r="r" t="t"/>
              <a:pathLst>
                <a:path extrusionOk="0" h="6051" w="59734">
                  <a:moveTo>
                    <a:pt x="62632" y="2095"/>
                  </a:moveTo>
                  <a:cubicBezTo>
                    <a:pt x="30004" y="7880"/>
                    <a:pt x="2898" y="8147"/>
                    <a:pt x="2898" y="8147"/>
                  </a:cubicBezTo>
                </a:path>
              </a:pathLst>
            </a:custGeom>
            <a:noFill/>
            <a:ln cap="rnd" cmpd="sng" w="807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70" name="Google Shape;7170;p52"/>
            <p:cNvSpPr/>
            <p:nvPr/>
          </p:nvSpPr>
          <p:spPr>
            <a:xfrm>
              <a:off x="3198161" y="2622532"/>
              <a:ext cx="376148" cy="406584"/>
            </a:xfrm>
            <a:custGeom>
              <a:rect b="b" l="l" r="r" t="t"/>
              <a:pathLst>
                <a:path extrusionOk="0" h="406584" w="376148">
                  <a:moveTo>
                    <a:pt x="340591" y="22883"/>
                  </a:moveTo>
                  <a:cubicBezTo>
                    <a:pt x="340591" y="22883"/>
                    <a:pt x="269267" y="53393"/>
                    <a:pt x="189264" y="50151"/>
                  </a:cubicBezTo>
                  <a:cubicBezTo>
                    <a:pt x="138614" y="48098"/>
                    <a:pt x="43232" y="2217"/>
                    <a:pt x="43232" y="2217"/>
                  </a:cubicBezTo>
                  <a:cubicBezTo>
                    <a:pt x="43232" y="2217"/>
                    <a:pt x="-5901" y="47544"/>
                    <a:pt x="4366" y="80006"/>
                  </a:cubicBezTo>
                  <a:cubicBezTo>
                    <a:pt x="14628" y="112464"/>
                    <a:pt x="39936" y="137975"/>
                    <a:pt x="39936" y="137975"/>
                  </a:cubicBezTo>
                  <a:cubicBezTo>
                    <a:pt x="39936" y="137975"/>
                    <a:pt x="24278" y="145585"/>
                    <a:pt x="19959" y="168324"/>
                  </a:cubicBezTo>
                  <a:cubicBezTo>
                    <a:pt x="14506" y="197041"/>
                    <a:pt x="44300" y="212100"/>
                    <a:pt x="44300" y="212100"/>
                  </a:cubicBezTo>
                  <a:cubicBezTo>
                    <a:pt x="44300" y="212100"/>
                    <a:pt x="15243" y="241996"/>
                    <a:pt x="25335" y="271628"/>
                  </a:cubicBezTo>
                  <a:cubicBezTo>
                    <a:pt x="40268" y="315489"/>
                    <a:pt x="73973" y="320610"/>
                    <a:pt x="73973" y="320610"/>
                  </a:cubicBezTo>
                  <a:cubicBezTo>
                    <a:pt x="73973" y="320610"/>
                    <a:pt x="79604" y="399889"/>
                    <a:pt x="161692" y="407977"/>
                  </a:cubicBezTo>
                  <a:cubicBezTo>
                    <a:pt x="260142" y="417681"/>
                    <a:pt x="275857" y="338515"/>
                    <a:pt x="275857" y="338515"/>
                  </a:cubicBezTo>
                  <a:cubicBezTo>
                    <a:pt x="275857" y="338515"/>
                    <a:pt x="330989" y="330273"/>
                    <a:pt x="346971" y="288675"/>
                  </a:cubicBezTo>
                  <a:cubicBezTo>
                    <a:pt x="357710" y="260730"/>
                    <a:pt x="339482" y="234746"/>
                    <a:pt x="339482" y="234746"/>
                  </a:cubicBezTo>
                  <a:cubicBezTo>
                    <a:pt x="339482" y="234746"/>
                    <a:pt x="365212" y="214760"/>
                    <a:pt x="370393" y="189362"/>
                  </a:cubicBezTo>
                  <a:cubicBezTo>
                    <a:pt x="375571" y="163964"/>
                    <a:pt x="352347" y="130947"/>
                    <a:pt x="352347" y="130947"/>
                  </a:cubicBezTo>
                  <a:cubicBezTo>
                    <a:pt x="352347" y="130947"/>
                    <a:pt x="381801" y="121924"/>
                    <a:pt x="378902" y="73213"/>
                  </a:cubicBezTo>
                  <a:cubicBezTo>
                    <a:pt x="377141" y="43645"/>
                    <a:pt x="340591" y="22883"/>
                    <a:pt x="340591" y="2288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71" name="Google Shape;7171;p52"/>
            <p:cNvSpPr/>
            <p:nvPr/>
          </p:nvSpPr>
          <p:spPr>
            <a:xfrm>
              <a:off x="3190529" y="2621668"/>
              <a:ext cx="386793" cy="417768"/>
            </a:xfrm>
            <a:custGeom>
              <a:rect b="b" l="l" r="r" t="t"/>
              <a:pathLst>
                <a:path extrusionOk="0" h="417768" w="386793">
                  <a:moveTo>
                    <a:pt x="50667" y="2732"/>
                  </a:moveTo>
                  <a:cubicBezTo>
                    <a:pt x="51428" y="3101"/>
                    <a:pt x="62536" y="8436"/>
                    <a:pt x="66940" y="10391"/>
                  </a:cubicBezTo>
                  <a:cubicBezTo>
                    <a:pt x="79526" y="15982"/>
                    <a:pt x="93128" y="21451"/>
                    <a:pt x="106665" y="26665"/>
                  </a:cubicBezTo>
                  <a:cubicBezTo>
                    <a:pt x="117740" y="30932"/>
                    <a:pt x="128529" y="34866"/>
                    <a:pt x="138734" y="38149"/>
                  </a:cubicBezTo>
                  <a:cubicBezTo>
                    <a:pt x="161468" y="45469"/>
                    <a:pt x="180438" y="50015"/>
                    <a:pt x="194732" y="50593"/>
                  </a:cubicBezTo>
                  <a:cubicBezTo>
                    <a:pt x="230627" y="52051"/>
                    <a:pt x="267444" y="46772"/>
                    <a:pt x="302898" y="37194"/>
                  </a:cubicBezTo>
                  <a:cubicBezTo>
                    <a:pt x="313888" y="34223"/>
                    <a:pt x="324179" y="30798"/>
                    <a:pt x="333048" y="27620"/>
                  </a:cubicBezTo>
                  <a:cubicBezTo>
                    <a:pt x="338343" y="25726"/>
                    <a:pt x="341667" y="24131"/>
                    <a:pt x="343577" y="23313"/>
                  </a:cubicBezTo>
                  <a:cubicBezTo>
                    <a:pt x="345128" y="22653"/>
                    <a:pt x="346901" y="22961"/>
                    <a:pt x="348366" y="23795"/>
                  </a:cubicBezTo>
                  <a:cubicBezTo>
                    <a:pt x="349706" y="24556"/>
                    <a:pt x="352220" y="26102"/>
                    <a:pt x="355066" y="28102"/>
                  </a:cubicBezTo>
                  <a:cubicBezTo>
                    <a:pt x="359782" y="31409"/>
                    <a:pt x="364530" y="34830"/>
                    <a:pt x="368947" y="39109"/>
                  </a:cubicBezTo>
                  <a:cubicBezTo>
                    <a:pt x="381128" y="50905"/>
                    <a:pt x="388677" y="64110"/>
                    <a:pt x="389528" y="78355"/>
                  </a:cubicBezTo>
                  <a:cubicBezTo>
                    <a:pt x="390928" y="101916"/>
                    <a:pt x="385528" y="119035"/>
                    <a:pt x="375169" y="130524"/>
                  </a:cubicBezTo>
                  <a:cubicBezTo>
                    <a:pt x="371372" y="134734"/>
                    <a:pt x="368028" y="135851"/>
                    <a:pt x="364640" y="137701"/>
                  </a:cubicBezTo>
                  <a:cubicBezTo>
                    <a:pt x="364793" y="137952"/>
                    <a:pt x="364956" y="137916"/>
                    <a:pt x="365117" y="138183"/>
                  </a:cubicBezTo>
                  <a:cubicBezTo>
                    <a:pt x="367405" y="141919"/>
                    <a:pt x="369680" y="146230"/>
                    <a:pt x="371817" y="150627"/>
                  </a:cubicBezTo>
                  <a:cubicBezTo>
                    <a:pt x="376598" y="160460"/>
                    <a:pt x="380124" y="170054"/>
                    <a:pt x="381391" y="179340"/>
                  </a:cubicBezTo>
                  <a:cubicBezTo>
                    <a:pt x="382192" y="185230"/>
                    <a:pt x="381966" y="190922"/>
                    <a:pt x="380909" y="196095"/>
                  </a:cubicBezTo>
                  <a:cubicBezTo>
                    <a:pt x="378671" y="207082"/>
                    <a:pt x="372752" y="217627"/>
                    <a:pt x="364640" y="227683"/>
                  </a:cubicBezTo>
                  <a:cubicBezTo>
                    <a:pt x="360988" y="232205"/>
                    <a:pt x="357535" y="236492"/>
                    <a:pt x="353629" y="240127"/>
                  </a:cubicBezTo>
                  <a:cubicBezTo>
                    <a:pt x="352844" y="240859"/>
                    <a:pt x="352382" y="240973"/>
                    <a:pt x="351714" y="241560"/>
                  </a:cubicBezTo>
                  <a:cubicBezTo>
                    <a:pt x="352908" y="243649"/>
                    <a:pt x="353738" y="245155"/>
                    <a:pt x="355066" y="248264"/>
                  </a:cubicBezTo>
                  <a:cubicBezTo>
                    <a:pt x="361604" y="263578"/>
                    <a:pt x="363611" y="280110"/>
                    <a:pt x="357458" y="296125"/>
                  </a:cubicBezTo>
                  <a:cubicBezTo>
                    <a:pt x="351014" y="312900"/>
                    <a:pt x="338331" y="325890"/>
                    <a:pt x="321564" y="335371"/>
                  </a:cubicBezTo>
                  <a:cubicBezTo>
                    <a:pt x="312917" y="340257"/>
                    <a:pt x="303497" y="343723"/>
                    <a:pt x="294283" y="346378"/>
                  </a:cubicBezTo>
                  <a:cubicBezTo>
                    <a:pt x="290450" y="347483"/>
                    <a:pt x="288167" y="347791"/>
                    <a:pt x="285669" y="348293"/>
                  </a:cubicBezTo>
                  <a:cubicBezTo>
                    <a:pt x="285021" y="350734"/>
                    <a:pt x="284309" y="353102"/>
                    <a:pt x="282795" y="356907"/>
                  </a:cubicBezTo>
                  <a:cubicBezTo>
                    <a:pt x="279334" y="365611"/>
                    <a:pt x="274427" y="374626"/>
                    <a:pt x="267958" y="382751"/>
                  </a:cubicBezTo>
                  <a:cubicBezTo>
                    <a:pt x="246722" y="409436"/>
                    <a:pt x="213507" y="423762"/>
                    <a:pt x="166492" y="419127"/>
                  </a:cubicBezTo>
                  <a:cubicBezTo>
                    <a:pt x="130508" y="415581"/>
                    <a:pt x="105592" y="398769"/>
                    <a:pt x="89913" y="373181"/>
                  </a:cubicBezTo>
                  <a:cubicBezTo>
                    <a:pt x="83708" y="363048"/>
                    <a:pt x="79234" y="351928"/>
                    <a:pt x="76514" y="341111"/>
                  </a:cubicBezTo>
                  <a:cubicBezTo>
                    <a:pt x="75203" y="335897"/>
                    <a:pt x="74960" y="332708"/>
                    <a:pt x="74599" y="329627"/>
                  </a:cubicBezTo>
                  <a:cubicBezTo>
                    <a:pt x="66920" y="327773"/>
                    <a:pt x="57731" y="324174"/>
                    <a:pt x="47797" y="314790"/>
                  </a:cubicBezTo>
                  <a:cubicBezTo>
                    <a:pt x="38336" y="305856"/>
                    <a:pt x="30451" y="294011"/>
                    <a:pt x="25301" y="278892"/>
                  </a:cubicBezTo>
                  <a:cubicBezTo>
                    <a:pt x="25152" y="278450"/>
                    <a:pt x="25447" y="278382"/>
                    <a:pt x="25301" y="277936"/>
                  </a:cubicBezTo>
                  <a:cubicBezTo>
                    <a:pt x="20176" y="261788"/>
                    <a:pt x="24334" y="244895"/>
                    <a:pt x="34393" y="228638"/>
                  </a:cubicBezTo>
                  <a:cubicBezTo>
                    <a:pt x="36761" y="224817"/>
                    <a:pt x="39518" y="221716"/>
                    <a:pt x="42052" y="218587"/>
                  </a:cubicBezTo>
                  <a:cubicBezTo>
                    <a:pt x="39239" y="216700"/>
                    <a:pt x="36628" y="215522"/>
                    <a:pt x="33438" y="212365"/>
                  </a:cubicBezTo>
                  <a:cubicBezTo>
                    <a:pt x="22686" y="201730"/>
                    <a:pt x="17108" y="188550"/>
                    <a:pt x="20039" y="173118"/>
                  </a:cubicBezTo>
                  <a:cubicBezTo>
                    <a:pt x="21828" y="163690"/>
                    <a:pt x="25524" y="155497"/>
                    <a:pt x="30568" y="149190"/>
                  </a:cubicBezTo>
                  <a:cubicBezTo>
                    <a:pt x="33187" y="145911"/>
                    <a:pt x="35337" y="144818"/>
                    <a:pt x="37745" y="142968"/>
                  </a:cubicBezTo>
                  <a:cubicBezTo>
                    <a:pt x="36782" y="141883"/>
                    <a:pt x="36073" y="141522"/>
                    <a:pt x="34875" y="140098"/>
                  </a:cubicBezTo>
                  <a:cubicBezTo>
                    <a:pt x="30066" y="134373"/>
                    <a:pt x="25479" y="127933"/>
                    <a:pt x="20994" y="120950"/>
                  </a:cubicBezTo>
                  <a:cubicBezTo>
                    <a:pt x="13958" y="110000"/>
                    <a:pt x="8348" y="98916"/>
                    <a:pt x="4721" y="87448"/>
                  </a:cubicBezTo>
                  <a:cubicBezTo>
                    <a:pt x="2215" y="79530"/>
                    <a:pt x="2373" y="70449"/>
                    <a:pt x="5198" y="61127"/>
                  </a:cubicBezTo>
                  <a:cubicBezTo>
                    <a:pt x="8542" y="50096"/>
                    <a:pt x="14946" y="38817"/>
                    <a:pt x="23864" y="27143"/>
                  </a:cubicBezTo>
                  <a:cubicBezTo>
                    <a:pt x="28398" y="21212"/>
                    <a:pt x="33377" y="15488"/>
                    <a:pt x="38223" y="10391"/>
                  </a:cubicBezTo>
                  <a:cubicBezTo>
                    <a:pt x="41142" y="7323"/>
                    <a:pt x="43583" y="4927"/>
                    <a:pt x="44927" y="3692"/>
                  </a:cubicBezTo>
                  <a:cubicBezTo>
                    <a:pt x="46550" y="2194"/>
                    <a:pt x="48679" y="1777"/>
                    <a:pt x="50667" y="2732"/>
                  </a:cubicBezTo>
                  <a:close/>
                  <a:moveTo>
                    <a:pt x="49711" y="14221"/>
                  </a:moveTo>
                  <a:cubicBezTo>
                    <a:pt x="48582" y="15330"/>
                    <a:pt x="48011" y="16314"/>
                    <a:pt x="46360" y="18051"/>
                  </a:cubicBezTo>
                  <a:cubicBezTo>
                    <a:pt x="41765" y="22880"/>
                    <a:pt x="36761" y="27766"/>
                    <a:pt x="32483" y="33365"/>
                  </a:cubicBezTo>
                  <a:cubicBezTo>
                    <a:pt x="24277" y="44104"/>
                    <a:pt x="18638" y="54881"/>
                    <a:pt x="15727" y="64475"/>
                  </a:cubicBezTo>
                  <a:cubicBezTo>
                    <a:pt x="13489" y="71866"/>
                    <a:pt x="12991" y="78457"/>
                    <a:pt x="14772" y="84100"/>
                  </a:cubicBezTo>
                  <a:cubicBezTo>
                    <a:pt x="18088" y="94576"/>
                    <a:pt x="23055" y="105004"/>
                    <a:pt x="29608" y="115210"/>
                  </a:cubicBezTo>
                  <a:cubicBezTo>
                    <a:pt x="33835" y="121780"/>
                    <a:pt x="38486" y="127524"/>
                    <a:pt x="43012" y="132916"/>
                  </a:cubicBezTo>
                  <a:cubicBezTo>
                    <a:pt x="45708" y="136130"/>
                    <a:pt x="48088" y="138462"/>
                    <a:pt x="49234" y="139616"/>
                  </a:cubicBezTo>
                  <a:cubicBezTo>
                    <a:pt x="51833" y="142239"/>
                    <a:pt x="51120" y="146619"/>
                    <a:pt x="47797" y="148230"/>
                  </a:cubicBezTo>
                  <a:cubicBezTo>
                    <a:pt x="45833" y="149186"/>
                    <a:pt x="42105" y="151635"/>
                    <a:pt x="38705" y="155889"/>
                  </a:cubicBezTo>
                  <a:cubicBezTo>
                    <a:pt x="34733" y="160852"/>
                    <a:pt x="32021" y="167370"/>
                    <a:pt x="30568" y="175033"/>
                  </a:cubicBezTo>
                  <a:cubicBezTo>
                    <a:pt x="28386" y="186509"/>
                    <a:pt x="32681" y="196383"/>
                    <a:pt x="41097" y="204710"/>
                  </a:cubicBezTo>
                  <a:cubicBezTo>
                    <a:pt x="45331" y="208900"/>
                    <a:pt x="49436" y="211498"/>
                    <a:pt x="52104" y="212846"/>
                  </a:cubicBezTo>
                  <a:cubicBezTo>
                    <a:pt x="55346" y="214486"/>
                    <a:pt x="56071" y="218854"/>
                    <a:pt x="53541" y="221461"/>
                  </a:cubicBezTo>
                  <a:cubicBezTo>
                    <a:pt x="52982" y="222032"/>
                    <a:pt x="52047" y="223121"/>
                    <a:pt x="50667" y="224809"/>
                  </a:cubicBezTo>
                  <a:cubicBezTo>
                    <a:pt x="48335" y="227663"/>
                    <a:pt x="45663" y="230865"/>
                    <a:pt x="43490" y="234383"/>
                  </a:cubicBezTo>
                  <a:cubicBezTo>
                    <a:pt x="34920" y="248227"/>
                    <a:pt x="31361" y="262011"/>
                    <a:pt x="35353" y="274584"/>
                  </a:cubicBezTo>
                  <a:cubicBezTo>
                    <a:pt x="35462" y="274925"/>
                    <a:pt x="35717" y="275204"/>
                    <a:pt x="35831" y="275544"/>
                  </a:cubicBezTo>
                  <a:cubicBezTo>
                    <a:pt x="40413" y="289000"/>
                    <a:pt x="46789" y="299399"/>
                    <a:pt x="54974" y="307131"/>
                  </a:cubicBezTo>
                  <a:cubicBezTo>
                    <a:pt x="60565" y="312410"/>
                    <a:pt x="66746" y="316147"/>
                    <a:pt x="72685" y="318620"/>
                  </a:cubicBezTo>
                  <a:cubicBezTo>
                    <a:pt x="76166" y="320069"/>
                    <a:pt x="78538" y="320810"/>
                    <a:pt x="79862" y="321012"/>
                  </a:cubicBezTo>
                  <a:cubicBezTo>
                    <a:pt x="82352" y="321389"/>
                    <a:pt x="84473" y="323283"/>
                    <a:pt x="84651" y="325797"/>
                  </a:cubicBezTo>
                  <a:cubicBezTo>
                    <a:pt x="84825" y="328251"/>
                    <a:pt x="85570" y="332857"/>
                    <a:pt x="87043" y="338719"/>
                  </a:cubicBezTo>
                  <a:cubicBezTo>
                    <a:pt x="89513" y="348540"/>
                    <a:pt x="93415" y="358308"/>
                    <a:pt x="99010" y="367436"/>
                  </a:cubicBezTo>
                  <a:cubicBezTo>
                    <a:pt x="112984" y="390244"/>
                    <a:pt x="134949" y="404918"/>
                    <a:pt x="167451" y="408120"/>
                  </a:cubicBezTo>
                  <a:cubicBezTo>
                    <a:pt x="210803" y="412391"/>
                    <a:pt x="240366" y="399894"/>
                    <a:pt x="259344" y="376051"/>
                  </a:cubicBezTo>
                  <a:cubicBezTo>
                    <a:pt x="265112" y="368805"/>
                    <a:pt x="269655" y="360850"/>
                    <a:pt x="272743" y="353078"/>
                  </a:cubicBezTo>
                  <a:cubicBezTo>
                    <a:pt x="274581" y="348459"/>
                    <a:pt x="275723" y="344921"/>
                    <a:pt x="276095" y="343026"/>
                  </a:cubicBezTo>
                  <a:cubicBezTo>
                    <a:pt x="276536" y="340796"/>
                    <a:pt x="278155" y="339055"/>
                    <a:pt x="280402" y="338719"/>
                  </a:cubicBezTo>
                  <a:cubicBezTo>
                    <a:pt x="282536" y="338399"/>
                    <a:pt x="286349" y="337784"/>
                    <a:pt x="291409" y="336326"/>
                  </a:cubicBezTo>
                  <a:cubicBezTo>
                    <a:pt x="299870" y="333890"/>
                    <a:pt x="308448" y="330234"/>
                    <a:pt x="316297" y="325797"/>
                  </a:cubicBezTo>
                  <a:cubicBezTo>
                    <a:pt x="331052" y="317454"/>
                    <a:pt x="341958" y="306480"/>
                    <a:pt x="347407" y="292295"/>
                  </a:cubicBezTo>
                  <a:cubicBezTo>
                    <a:pt x="352414" y="279268"/>
                    <a:pt x="351030" y="265533"/>
                    <a:pt x="345492" y="252571"/>
                  </a:cubicBezTo>
                  <a:cubicBezTo>
                    <a:pt x="343614" y="248170"/>
                    <a:pt x="341383" y="245126"/>
                    <a:pt x="340229" y="243475"/>
                  </a:cubicBezTo>
                  <a:cubicBezTo>
                    <a:pt x="338578" y="241123"/>
                    <a:pt x="339396" y="238058"/>
                    <a:pt x="341662" y="236297"/>
                  </a:cubicBezTo>
                  <a:cubicBezTo>
                    <a:pt x="342537" y="235617"/>
                    <a:pt x="343861" y="233958"/>
                    <a:pt x="345974" y="231990"/>
                  </a:cubicBezTo>
                  <a:cubicBezTo>
                    <a:pt x="349524" y="228683"/>
                    <a:pt x="353192" y="225080"/>
                    <a:pt x="356503" y="220983"/>
                  </a:cubicBezTo>
                  <a:cubicBezTo>
                    <a:pt x="363624" y="212158"/>
                    <a:pt x="368534" y="202762"/>
                    <a:pt x="370380" y="193699"/>
                  </a:cubicBezTo>
                  <a:cubicBezTo>
                    <a:pt x="371177" y="189796"/>
                    <a:pt x="371028" y="185530"/>
                    <a:pt x="370380" y="180777"/>
                  </a:cubicBezTo>
                  <a:cubicBezTo>
                    <a:pt x="369291" y="172778"/>
                    <a:pt x="366567" y="164301"/>
                    <a:pt x="362243" y="155412"/>
                  </a:cubicBezTo>
                  <a:cubicBezTo>
                    <a:pt x="360268" y="151351"/>
                    <a:pt x="358138" y="147380"/>
                    <a:pt x="356021" y="143923"/>
                  </a:cubicBezTo>
                  <a:cubicBezTo>
                    <a:pt x="354762" y="141867"/>
                    <a:pt x="353677" y="140365"/>
                    <a:pt x="353151" y="139616"/>
                  </a:cubicBezTo>
                  <a:cubicBezTo>
                    <a:pt x="351042" y="136620"/>
                    <a:pt x="352520" y="132556"/>
                    <a:pt x="356021" y="131479"/>
                  </a:cubicBezTo>
                  <a:cubicBezTo>
                    <a:pt x="358503" y="130722"/>
                    <a:pt x="362733" y="128111"/>
                    <a:pt x="367032" y="123346"/>
                  </a:cubicBezTo>
                  <a:cubicBezTo>
                    <a:pt x="375400" y="114064"/>
                    <a:pt x="380233" y="100070"/>
                    <a:pt x="378994" y="79311"/>
                  </a:cubicBezTo>
                  <a:cubicBezTo>
                    <a:pt x="378339" y="68235"/>
                    <a:pt x="371716" y="57346"/>
                    <a:pt x="361288" y="47246"/>
                  </a:cubicBezTo>
                  <a:cubicBezTo>
                    <a:pt x="357308" y="43392"/>
                    <a:pt x="353123" y="39716"/>
                    <a:pt x="348844" y="36717"/>
                  </a:cubicBezTo>
                  <a:cubicBezTo>
                    <a:pt x="347111" y="35502"/>
                    <a:pt x="346103" y="34996"/>
                    <a:pt x="345014" y="34324"/>
                  </a:cubicBezTo>
                  <a:cubicBezTo>
                    <a:pt x="342768" y="35231"/>
                    <a:pt x="340549" y="36186"/>
                    <a:pt x="336400" y="37672"/>
                  </a:cubicBezTo>
                  <a:cubicBezTo>
                    <a:pt x="327267" y="40943"/>
                    <a:pt x="317046" y="44197"/>
                    <a:pt x="305768" y="47246"/>
                  </a:cubicBezTo>
                  <a:cubicBezTo>
                    <a:pt x="269335" y="57091"/>
                    <a:pt x="231359" y="62628"/>
                    <a:pt x="194250" y="61127"/>
                  </a:cubicBezTo>
                  <a:cubicBezTo>
                    <a:pt x="178786" y="60499"/>
                    <a:pt x="158966" y="55791"/>
                    <a:pt x="135382" y="48201"/>
                  </a:cubicBezTo>
                  <a:cubicBezTo>
                    <a:pt x="124970" y="44853"/>
                    <a:pt x="114093" y="41052"/>
                    <a:pt x="102835" y="36717"/>
                  </a:cubicBezTo>
                  <a:cubicBezTo>
                    <a:pt x="89116" y="31430"/>
                    <a:pt x="75373" y="26102"/>
                    <a:pt x="62633" y="20443"/>
                  </a:cubicBezTo>
                  <a:cubicBezTo>
                    <a:pt x="59075" y="18864"/>
                    <a:pt x="53165" y="15820"/>
                    <a:pt x="49711" y="1422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72" name="Google Shape;7172;p52"/>
            <p:cNvSpPr/>
            <p:nvPr/>
          </p:nvSpPr>
          <p:spPr>
            <a:xfrm>
              <a:off x="3221043" y="2649351"/>
              <a:ext cx="329708" cy="305718"/>
            </a:xfrm>
            <a:custGeom>
              <a:rect b="b" l="l" r="r" t="t"/>
              <a:pathLst>
                <a:path extrusionOk="0" h="305718" w="329708">
                  <a:moveTo>
                    <a:pt x="293841" y="28171"/>
                  </a:moveTo>
                  <a:cubicBezTo>
                    <a:pt x="293841" y="28171"/>
                    <a:pt x="223290" y="53614"/>
                    <a:pt x="168737" y="47513"/>
                  </a:cubicBezTo>
                  <a:cubicBezTo>
                    <a:pt x="123075" y="42404"/>
                    <a:pt x="17564" y="2198"/>
                    <a:pt x="17564" y="2198"/>
                  </a:cubicBezTo>
                  <a:cubicBezTo>
                    <a:pt x="17564" y="2198"/>
                    <a:pt x="-1498" y="29264"/>
                    <a:pt x="3926" y="56727"/>
                  </a:cubicBezTo>
                  <a:cubicBezTo>
                    <a:pt x="9350" y="84189"/>
                    <a:pt x="46229" y="113364"/>
                    <a:pt x="46229" y="113364"/>
                  </a:cubicBezTo>
                  <a:cubicBezTo>
                    <a:pt x="46229" y="113364"/>
                    <a:pt x="27551" y="122112"/>
                    <a:pt x="22191" y="144729"/>
                  </a:cubicBezTo>
                  <a:cubicBezTo>
                    <a:pt x="16831" y="167346"/>
                    <a:pt x="43185" y="191797"/>
                    <a:pt x="43185" y="191797"/>
                  </a:cubicBezTo>
                  <a:cubicBezTo>
                    <a:pt x="43185" y="191797"/>
                    <a:pt x="4047" y="252219"/>
                    <a:pt x="71206" y="280406"/>
                  </a:cubicBezTo>
                  <a:cubicBezTo>
                    <a:pt x="172956" y="323110"/>
                    <a:pt x="243393" y="311273"/>
                    <a:pt x="287623" y="277742"/>
                  </a:cubicBezTo>
                  <a:cubicBezTo>
                    <a:pt x="327226" y="247717"/>
                    <a:pt x="295557" y="211794"/>
                    <a:pt x="295557" y="211794"/>
                  </a:cubicBezTo>
                  <a:cubicBezTo>
                    <a:pt x="295557" y="211794"/>
                    <a:pt x="327303" y="169645"/>
                    <a:pt x="324416" y="144559"/>
                  </a:cubicBezTo>
                  <a:cubicBezTo>
                    <a:pt x="321979" y="123363"/>
                    <a:pt x="300091" y="114506"/>
                    <a:pt x="300091" y="114506"/>
                  </a:cubicBezTo>
                  <a:cubicBezTo>
                    <a:pt x="300091" y="114506"/>
                    <a:pt x="334699" y="81489"/>
                    <a:pt x="332569" y="50970"/>
                  </a:cubicBezTo>
                  <a:cubicBezTo>
                    <a:pt x="330493" y="21221"/>
                    <a:pt x="293841" y="28171"/>
                    <a:pt x="293841" y="28171"/>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7173" name="Google Shape;7173;p52"/>
            <p:cNvGrpSpPr/>
            <p:nvPr/>
          </p:nvGrpSpPr>
          <p:grpSpPr>
            <a:xfrm>
              <a:off x="3237582" y="1997211"/>
              <a:ext cx="309217" cy="664158"/>
              <a:chOff x="3237582" y="1997211"/>
              <a:chExt cx="309217" cy="664158"/>
            </a:xfrm>
          </p:grpSpPr>
          <p:sp>
            <p:nvSpPr>
              <p:cNvPr id="7174" name="Google Shape;7174;p52"/>
              <p:cNvSpPr/>
              <p:nvPr/>
            </p:nvSpPr>
            <p:spPr>
              <a:xfrm>
                <a:off x="3237582" y="2435300"/>
                <a:ext cx="226396" cy="226069"/>
              </a:xfrm>
              <a:custGeom>
                <a:rect b="b" l="l" r="r" t="t"/>
                <a:pathLst>
                  <a:path extrusionOk="0" h="226069" w="226396">
                    <a:moveTo>
                      <a:pt x="116361" y="2018"/>
                    </a:moveTo>
                    <a:cubicBezTo>
                      <a:pt x="121433" y="1873"/>
                      <a:pt x="125785" y="6042"/>
                      <a:pt x="125935" y="11114"/>
                    </a:cubicBezTo>
                    <a:cubicBezTo>
                      <a:pt x="126081" y="16187"/>
                      <a:pt x="121911" y="20538"/>
                      <a:pt x="116839" y="20684"/>
                    </a:cubicBezTo>
                    <a:cubicBezTo>
                      <a:pt x="114560" y="20753"/>
                      <a:pt x="114802" y="20619"/>
                      <a:pt x="112532" y="20684"/>
                    </a:cubicBezTo>
                    <a:cubicBezTo>
                      <a:pt x="47988" y="22562"/>
                      <a:pt x="21072" y="26550"/>
                      <a:pt x="21117" y="32173"/>
                    </a:cubicBezTo>
                    <a:cubicBezTo>
                      <a:pt x="21165" y="37978"/>
                      <a:pt x="37532" y="46151"/>
                      <a:pt x="72807" y="56105"/>
                    </a:cubicBezTo>
                    <a:cubicBezTo>
                      <a:pt x="79661" y="58036"/>
                      <a:pt x="110511" y="66226"/>
                      <a:pt x="118754" y="68549"/>
                    </a:cubicBezTo>
                    <a:cubicBezTo>
                      <a:pt x="194324" y="89838"/>
                      <a:pt x="230065" y="110804"/>
                      <a:pt x="229312" y="149912"/>
                    </a:cubicBezTo>
                    <a:cubicBezTo>
                      <a:pt x="228502" y="192037"/>
                      <a:pt x="211209" y="210136"/>
                      <a:pt x="166615" y="227446"/>
                    </a:cubicBezTo>
                    <a:cubicBezTo>
                      <a:pt x="161886" y="229284"/>
                      <a:pt x="156486" y="226912"/>
                      <a:pt x="154652" y="222184"/>
                    </a:cubicBezTo>
                    <a:cubicBezTo>
                      <a:pt x="152814" y="217451"/>
                      <a:pt x="155183" y="212055"/>
                      <a:pt x="159915" y="210217"/>
                    </a:cubicBezTo>
                    <a:cubicBezTo>
                      <a:pt x="198299" y="195316"/>
                      <a:pt x="210484" y="182706"/>
                      <a:pt x="211128" y="149435"/>
                    </a:cubicBezTo>
                    <a:cubicBezTo>
                      <a:pt x="211634" y="123001"/>
                      <a:pt x="180443" y="105116"/>
                      <a:pt x="113491" y="86256"/>
                    </a:cubicBezTo>
                    <a:cubicBezTo>
                      <a:pt x="105395" y="83977"/>
                      <a:pt x="74540" y="75787"/>
                      <a:pt x="67545" y="73812"/>
                    </a:cubicBezTo>
                    <a:cubicBezTo>
                      <a:pt x="21841" y="60919"/>
                      <a:pt x="3090" y="51134"/>
                      <a:pt x="2928" y="32173"/>
                    </a:cubicBezTo>
                    <a:cubicBezTo>
                      <a:pt x="2730" y="7941"/>
                      <a:pt x="24550" y="4564"/>
                      <a:pt x="112054" y="2018"/>
                    </a:cubicBezTo>
                    <a:cubicBezTo>
                      <a:pt x="114325" y="1953"/>
                      <a:pt x="114082" y="2087"/>
                      <a:pt x="116361" y="201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75" name="Google Shape;7175;p52"/>
              <p:cNvSpPr/>
              <p:nvPr/>
            </p:nvSpPr>
            <p:spPr>
              <a:xfrm>
                <a:off x="3252143" y="2263964"/>
                <a:ext cx="251080" cy="187169"/>
              </a:xfrm>
              <a:custGeom>
                <a:rect b="b" l="l" r="r" t="t"/>
                <a:pathLst>
                  <a:path extrusionOk="0" h="187169" w="251080">
                    <a:moveTo>
                      <a:pt x="106605" y="1863"/>
                    </a:moveTo>
                    <a:cubicBezTo>
                      <a:pt x="111674" y="1600"/>
                      <a:pt x="115916" y="5410"/>
                      <a:pt x="116179" y="10478"/>
                    </a:cubicBezTo>
                    <a:cubicBezTo>
                      <a:pt x="116442" y="15546"/>
                      <a:pt x="112629" y="20266"/>
                      <a:pt x="107565" y="20529"/>
                    </a:cubicBezTo>
                    <a:cubicBezTo>
                      <a:pt x="49895" y="23525"/>
                      <a:pt x="22226" y="28541"/>
                      <a:pt x="21413" y="34888"/>
                    </a:cubicBezTo>
                    <a:cubicBezTo>
                      <a:pt x="20142" y="44847"/>
                      <a:pt x="46511" y="55691"/>
                      <a:pt x="109480" y="70305"/>
                    </a:cubicBezTo>
                    <a:cubicBezTo>
                      <a:pt x="113172" y="71163"/>
                      <a:pt x="127154" y="74305"/>
                      <a:pt x="130538" y="75090"/>
                    </a:cubicBezTo>
                    <a:cubicBezTo>
                      <a:pt x="220556" y="95958"/>
                      <a:pt x="254702" y="110325"/>
                      <a:pt x="254018" y="142576"/>
                    </a:cubicBezTo>
                    <a:cubicBezTo>
                      <a:pt x="253362" y="173625"/>
                      <a:pt x="221617" y="184738"/>
                      <a:pt x="156381" y="189000"/>
                    </a:cubicBezTo>
                    <a:cubicBezTo>
                      <a:pt x="151317" y="189332"/>
                      <a:pt x="147144" y="185450"/>
                      <a:pt x="146811" y="180386"/>
                    </a:cubicBezTo>
                    <a:cubicBezTo>
                      <a:pt x="146480" y="175322"/>
                      <a:pt x="149884" y="171144"/>
                      <a:pt x="154948" y="170812"/>
                    </a:cubicBezTo>
                    <a:cubicBezTo>
                      <a:pt x="209926" y="167221"/>
                      <a:pt x="235490" y="158198"/>
                      <a:pt x="235834" y="142095"/>
                    </a:cubicBezTo>
                    <a:cubicBezTo>
                      <a:pt x="236206" y="124469"/>
                      <a:pt x="203793" y="110669"/>
                      <a:pt x="126708" y="92801"/>
                    </a:cubicBezTo>
                    <a:cubicBezTo>
                      <a:pt x="123344" y="92019"/>
                      <a:pt x="108884" y="88874"/>
                      <a:pt x="105172" y="88012"/>
                    </a:cubicBezTo>
                    <a:cubicBezTo>
                      <a:pt x="26513" y="69763"/>
                      <a:pt x="-144" y="58849"/>
                      <a:pt x="3228" y="32496"/>
                    </a:cubicBezTo>
                    <a:cubicBezTo>
                      <a:pt x="6013" y="10684"/>
                      <a:pt x="31942" y="5742"/>
                      <a:pt x="106605" y="186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76" name="Google Shape;7176;p52"/>
              <p:cNvSpPr/>
              <p:nvPr/>
            </p:nvSpPr>
            <p:spPr>
              <a:xfrm>
                <a:off x="3274411" y="2089732"/>
                <a:ext cx="247982" cy="190059"/>
              </a:xfrm>
              <a:custGeom>
                <a:rect b="b" l="l" r="r" t="t"/>
                <a:pathLst>
                  <a:path extrusionOk="0" h="190059" w="247982">
                    <a:moveTo>
                      <a:pt x="89142" y="1745"/>
                    </a:moveTo>
                    <a:cubicBezTo>
                      <a:pt x="94199" y="1332"/>
                      <a:pt x="98299" y="5303"/>
                      <a:pt x="98712" y="10359"/>
                    </a:cubicBezTo>
                    <a:cubicBezTo>
                      <a:pt x="99129" y="15420"/>
                      <a:pt x="95632" y="19516"/>
                      <a:pt x="90576" y="19933"/>
                    </a:cubicBezTo>
                    <a:cubicBezTo>
                      <a:pt x="43824" y="23763"/>
                      <a:pt x="21709" y="31912"/>
                      <a:pt x="21179" y="44821"/>
                    </a:cubicBezTo>
                    <a:cubicBezTo>
                      <a:pt x="20851" y="52812"/>
                      <a:pt x="47050" y="62649"/>
                      <a:pt x="105416" y="75931"/>
                    </a:cubicBezTo>
                    <a:cubicBezTo>
                      <a:pt x="109836" y="76935"/>
                      <a:pt x="125653" y="80942"/>
                      <a:pt x="128867" y="81671"/>
                    </a:cubicBezTo>
                    <a:cubicBezTo>
                      <a:pt x="218468" y="102001"/>
                      <a:pt x="252149" y="115506"/>
                      <a:pt x="250914" y="146287"/>
                    </a:cubicBezTo>
                    <a:cubicBezTo>
                      <a:pt x="249679" y="176891"/>
                      <a:pt x="215055" y="186914"/>
                      <a:pt x="138918" y="191756"/>
                    </a:cubicBezTo>
                    <a:cubicBezTo>
                      <a:pt x="133850" y="192076"/>
                      <a:pt x="129187" y="188206"/>
                      <a:pt x="128867" y="183137"/>
                    </a:cubicBezTo>
                    <a:cubicBezTo>
                      <a:pt x="128543" y="178073"/>
                      <a:pt x="132413" y="173888"/>
                      <a:pt x="137481" y="173568"/>
                    </a:cubicBezTo>
                    <a:cubicBezTo>
                      <a:pt x="201672" y="169487"/>
                      <a:pt x="232118" y="160436"/>
                      <a:pt x="232726" y="145328"/>
                    </a:cubicBezTo>
                    <a:cubicBezTo>
                      <a:pt x="233357" y="129658"/>
                      <a:pt x="200713" y="116550"/>
                      <a:pt x="125037" y="99382"/>
                    </a:cubicBezTo>
                    <a:cubicBezTo>
                      <a:pt x="121843" y="98657"/>
                      <a:pt x="105558" y="95131"/>
                      <a:pt x="101105" y="94115"/>
                    </a:cubicBezTo>
                    <a:cubicBezTo>
                      <a:pt x="27178" y="77295"/>
                      <a:pt x="2039" y="67240"/>
                      <a:pt x="2990" y="43862"/>
                    </a:cubicBezTo>
                    <a:cubicBezTo>
                      <a:pt x="4112" y="16508"/>
                      <a:pt x="32404" y="6392"/>
                      <a:pt x="89142" y="174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77" name="Google Shape;7177;p52"/>
              <p:cNvSpPr/>
              <p:nvPr/>
            </p:nvSpPr>
            <p:spPr>
              <a:xfrm>
                <a:off x="3296441" y="1997211"/>
                <a:ext cx="250358" cy="107876"/>
              </a:xfrm>
              <a:custGeom>
                <a:rect b="b" l="l" r="r" t="t"/>
                <a:pathLst>
                  <a:path extrusionOk="0" h="107876" w="250358">
                    <a:moveTo>
                      <a:pt x="25970" y="2270"/>
                    </a:moveTo>
                    <a:cubicBezTo>
                      <a:pt x="59063" y="1221"/>
                      <a:pt x="94954" y="1237"/>
                      <a:pt x="128869" y="3703"/>
                    </a:cubicBezTo>
                    <a:cubicBezTo>
                      <a:pt x="208144" y="9467"/>
                      <a:pt x="254750" y="24830"/>
                      <a:pt x="253309" y="59223"/>
                    </a:cubicBezTo>
                    <a:cubicBezTo>
                      <a:pt x="251794" y="95312"/>
                      <a:pt x="215900" y="104776"/>
                      <a:pt x="123129" y="109476"/>
                    </a:cubicBezTo>
                    <a:cubicBezTo>
                      <a:pt x="118061" y="109735"/>
                      <a:pt x="113810" y="105452"/>
                      <a:pt x="113555" y="100384"/>
                    </a:cubicBezTo>
                    <a:cubicBezTo>
                      <a:pt x="113300" y="95316"/>
                      <a:pt x="117101" y="91069"/>
                      <a:pt x="122169" y="90810"/>
                    </a:cubicBezTo>
                    <a:cubicBezTo>
                      <a:pt x="201711" y="86783"/>
                      <a:pt x="234282" y="78816"/>
                      <a:pt x="235124" y="58745"/>
                    </a:cubicBezTo>
                    <a:cubicBezTo>
                      <a:pt x="235881" y="40618"/>
                      <a:pt x="194987" y="27283"/>
                      <a:pt x="127436" y="22369"/>
                    </a:cubicBezTo>
                    <a:cubicBezTo>
                      <a:pt x="94253" y="19956"/>
                      <a:pt x="58954" y="19430"/>
                      <a:pt x="26447" y="20454"/>
                    </a:cubicBezTo>
                    <a:cubicBezTo>
                      <a:pt x="19934" y="20660"/>
                      <a:pt x="15084" y="20798"/>
                      <a:pt x="12566" y="20936"/>
                    </a:cubicBezTo>
                    <a:cubicBezTo>
                      <a:pt x="7502" y="21207"/>
                      <a:pt x="3272" y="17385"/>
                      <a:pt x="2997" y="12321"/>
                    </a:cubicBezTo>
                    <a:cubicBezTo>
                      <a:pt x="2721" y="7253"/>
                      <a:pt x="6547" y="3019"/>
                      <a:pt x="11611" y="2747"/>
                    </a:cubicBezTo>
                    <a:cubicBezTo>
                      <a:pt x="14254" y="2606"/>
                      <a:pt x="19315" y="2480"/>
                      <a:pt x="25970" y="22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7178" name="Google Shape;7178;p52"/>
            <p:cNvSpPr/>
            <p:nvPr/>
          </p:nvSpPr>
          <p:spPr>
            <a:xfrm>
              <a:off x="3544965" y="2122142"/>
              <a:ext cx="231226" cy="342262"/>
            </a:xfrm>
            <a:custGeom>
              <a:rect b="b" l="l" r="r" t="t"/>
              <a:pathLst>
                <a:path extrusionOk="0" h="342262" w="231226">
                  <a:moveTo>
                    <a:pt x="227048" y="1968"/>
                  </a:moveTo>
                  <a:cubicBezTo>
                    <a:pt x="232035" y="2911"/>
                    <a:pt x="235172" y="7987"/>
                    <a:pt x="234229" y="12974"/>
                  </a:cubicBezTo>
                  <a:cubicBezTo>
                    <a:pt x="233780" y="15338"/>
                    <a:pt x="232784" y="19423"/>
                    <a:pt x="231355" y="25418"/>
                  </a:cubicBezTo>
                  <a:cubicBezTo>
                    <a:pt x="228999" y="35348"/>
                    <a:pt x="226323" y="46550"/>
                    <a:pt x="222740" y="58443"/>
                  </a:cubicBezTo>
                  <a:cubicBezTo>
                    <a:pt x="212507" y="92427"/>
                    <a:pt x="199225" y="126200"/>
                    <a:pt x="182538" y="157995"/>
                  </a:cubicBezTo>
                  <a:cubicBezTo>
                    <a:pt x="175944" y="170560"/>
                    <a:pt x="168941" y="182546"/>
                    <a:pt x="161480" y="193889"/>
                  </a:cubicBezTo>
                  <a:cubicBezTo>
                    <a:pt x="147150" y="215672"/>
                    <a:pt x="129310" y="237471"/>
                    <a:pt x="109312" y="258979"/>
                  </a:cubicBezTo>
                  <a:cubicBezTo>
                    <a:pt x="89257" y="280544"/>
                    <a:pt x="68069" y="300586"/>
                    <a:pt x="46610" y="318807"/>
                  </a:cubicBezTo>
                  <a:cubicBezTo>
                    <a:pt x="39097" y="325190"/>
                    <a:pt x="31831" y="331117"/>
                    <a:pt x="25552" y="336039"/>
                  </a:cubicBezTo>
                  <a:cubicBezTo>
                    <a:pt x="21767" y="339007"/>
                    <a:pt x="19383" y="341164"/>
                    <a:pt x="17897" y="342261"/>
                  </a:cubicBezTo>
                  <a:cubicBezTo>
                    <a:pt x="13808" y="345269"/>
                    <a:pt x="7983" y="344431"/>
                    <a:pt x="4971" y="340347"/>
                  </a:cubicBezTo>
                  <a:cubicBezTo>
                    <a:pt x="1964" y="336258"/>
                    <a:pt x="2801" y="330433"/>
                    <a:pt x="6886" y="327421"/>
                  </a:cubicBezTo>
                  <a:cubicBezTo>
                    <a:pt x="8226" y="326437"/>
                    <a:pt x="10914" y="324531"/>
                    <a:pt x="14545" y="321681"/>
                  </a:cubicBezTo>
                  <a:cubicBezTo>
                    <a:pt x="20638" y="316900"/>
                    <a:pt x="27321" y="311152"/>
                    <a:pt x="34648" y="304929"/>
                  </a:cubicBezTo>
                  <a:cubicBezTo>
                    <a:pt x="55589" y="287142"/>
                    <a:pt x="76388" y="267529"/>
                    <a:pt x="95908" y="246535"/>
                  </a:cubicBezTo>
                  <a:cubicBezTo>
                    <a:pt x="115254" y="225732"/>
                    <a:pt x="132443" y="204694"/>
                    <a:pt x="146162" y="183838"/>
                  </a:cubicBezTo>
                  <a:cubicBezTo>
                    <a:pt x="153287" y="173017"/>
                    <a:pt x="159946" y="161423"/>
                    <a:pt x="166265" y="149380"/>
                  </a:cubicBezTo>
                  <a:cubicBezTo>
                    <a:pt x="182356" y="118716"/>
                    <a:pt x="195112" y="86116"/>
                    <a:pt x="205034" y="53176"/>
                  </a:cubicBezTo>
                  <a:cubicBezTo>
                    <a:pt x="208507" y="41647"/>
                    <a:pt x="211373" y="30697"/>
                    <a:pt x="213648" y="21111"/>
                  </a:cubicBezTo>
                  <a:cubicBezTo>
                    <a:pt x="215004" y="15395"/>
                    <a:pt x="215644" y="11242"/>
                    <a:pt x="216041" y="9145"/>
                  </a:cubicBezTo>
                  <a:cubicBezTo>
                    <a:pt x="216984" y="4157"/>
                    <a:pt x="222060" y="1024"/>
                    <a:pt x="227048" y="196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7179" name="Google Shape;7179;p52"/>
            <p:cNvGrpSpPr/>
            <p:nvPr/>
          </p:nvGrpSpPr>
          <p:grpSpPr>
            <a:xfrm>
              <a:off x="3035610" y="1766743"/>
              <a:ext cx="206238" cy="627872"/>
              <a:chOff x="3035610" y="1766743"/>
              <a:chExt cx="206238" cy="627872"/>
            </a:xfrm>
          </p:grpSpPr>
          <p:sp>
            <p:nvSpPr>
              <p:cNvPr id="7180" name="Google Shape;7180;p52"/>
              <p:cNvSpPr/>
              <p:nvPr/>
            </p:nvSpPr>
            <p:spPr>
              <a:xfrm>
                <a:off x="3035610" y="1802287"/>
                <a:ext cx="157575" cy="300874"/>
              </a:xfrm>
              <a:custGeom>
                <a:rect b="b" l="l" r="r" t="t"/>
                <a:pathLst>
                  <a:path extrusionOk="0" h="300874" w="157575">
                    <a:moveTo>
                      <a:pt x="145370" y="3757"/>
                    </a:moveTo>
                    <a:cubicBezTo>
                      <a:pt x="149281" y="519"/>
                      <a:pt x="155053" y="802"/>
                      <a:pt x="158292" y="4713"/>
                    </a:cubicBezTo>
                    <a:cubicBezTo>
                      <a:pt x="161530" y="8623"/>
                      <a:pt x="160765" y="14400"/>
                      <a:pt x="156855" y="17634"/>
                    </a:cubicBezTo>
                    <a:cubicBezTo>
                      <a:pt x="86972" y="75490"/>
                      <a:pt x="37285" y="144430"/>
                      <a:pt x="26675" y="220567"/>
                    </a:cubicBezTo>
                    <a:cubicBezTo>
                      <a:pt x="23173" y="245669"/>
                      <a:pt x="21109" y="270059"/>
                      <a:pt x="20931" y="293316"/>
                    </a:cubicBezTo>
                    <a:cubicBezTo>
                      <a:pt x="20890" y="298392"/>
                      <a:pt x="16911" y="302448"/>
                      <a:pt x="11834" y="302408"/>
                    </a:cubicBezTo>
                    <a:cubicBezTo>
                      <a:pt x="6762" y="302371"/>
                      <a:pt x="2702" y="298392"/>
                      <a:pt x="2743" y="293316"/>
                    </a:cubicBezTo>
                    <a:cubicBezTo>
                      <a:pt x="2929" y="269250"/>
                      <a:pt x="4880" y="244066"/>
                      <a:pt x="8487" y="218174"/>
                    </a:cubicBezTo>
                    <a:cubicBezTo>
                      <a:pt x="19870" y="136540"/>
                      <a:pt x="72289" y="64261"/>
                      <a:pt x="145370" y="375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81" name="Google Shape;7181;p52"/>
              <p:cNvSpPr/>
              <p:nvPr/>
            </p:nvSpPr>
            <p:spPr>
              <a:xfrm>
                <a:off x="3197490" y="1766743"/>
                <a:ext cx="44358" cy="36221"/>
              </a:xfrm>
              <a:custGeom>
                <a:rect b="b" l="l" r="r" t="t"/>
                <a:pathLst>
                  <a:path extrusionOk="0" h="36221" w="44358">
                    <a:moveTo>
                      <a:pt x="33348" y="2794"/>
                    </a:moveTo>
                    <a:cubicBezTo>
                      <a:pt x="37692" y="175"/>
                      <a:pt x="43169" y="1320"/>
                      <a:pt x="45792" y="5664"/>
                    </a:cubicBezTo>
                    <a:cubicBezTo>
                      <a:pt x="48411" y="10012"/>
                      <a:pt x="47265" y="15967"/>
                      <a:pt x="42918" y="18590"/>
                    </a:cubicBezTo>
                    <a:cubicBezTo>
                      <a:pt x="41740" y="19298"/>
                      <a:pt x="39036" y="20715"/>
                      <a:pt x="35740" y="22897"/>
                    </a:cubicBezTo>
                    <a:cubicBezTo>
                      <a:pt x="30194" y="26569"/>
                      <a:pt x="24308" y="30823"/>
                      <a:pt x="17552" y="35819"/>
                    </a:cubicBezTo>
                    <a:cubicBezTo>
                      <a:pt x="13472" y="38839"/>
                      <a:pt x="7650" y="37984"/>
                      <a:pt x="4630" y="33904"/>
                    </a:cubicBezTo>
                    <a:cubicBezTo>
                      <a:pt x="1611" y="29823"/>
                      <a:pt x="2465" y="23998"/>
                      <a:pt x="6545" y="20982"/>
                    </a:cubicBezTo>
                    <a:cubicBezTo>
                      <a:pt x="13561" y="15792"/>
                      <a:pt x="19880" y="11425"/>
                      <a:pt x="25689" y="7579"/>
                    </a:cubicBezTo>
                    <a:cubicBezTo>
                      <a:pt x="29207" y="5251"/>
                      <a:pt x="31951" y="3636"/>
                      <a:pt x="33348" y="279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82" name="Google Shape;7182;p52"/>
              <p:cNvSpPr/>
              <p:nvPr/>
            </p:nvSpPr>
            <p:spPr>
              <a:xfrm>
                <a:off x="3036050" y="2125142"/>
                <a:ext cx="147906" cy="269473"/>
              </a:xfrm>
              <a:custGeom>
                <a:rect b="b" l="l" r="r" t="t"/>
                <a:pathLst>
                  <a:path extrusionOk="0" h="269473" w="147906">
                    <a:moveTo>
                      <a:pt x="10913" y="1811"/>
                    </a:moveTo>
                    <a:cubicBezTo>
                      <a:pt x="15969" y="1370"/>
                      <a:pt x="20523" y="4892"/>
                      <a:pt x="20964" y="9948"/>
                    </a:cubicBezTo>
                    <a:cubicBezTo>
                      <a:pt x="27267" y="81976"/>
                      <a:pt x="49645" y="141573"/>
                      <a:pt x="83184" y="189426"/>
                    </a:cubicBezTo>
                    <a:cubicBezTo>
                      <a:pt x="97150" y="209351"/>
                      <a:pt x="112314" y="225908"/>
                      <a:pt x="127216" y="239202"/>
                    </a:cubicBezTo>
                    <a:cubicBezTo>
                      <a:pt x="132397" y="243825"/>
                      <a:pt x="137299" y="247529"/>
                      <a:pt x="141574" y="250690"/>
                    </a:cubicBezTo>
                    <a:cubicBezTo>
                      <a:pt x="144076" y="252540"/>
                      <a:pt x="145529" y="254002"/>
                      <a:pt x="146363" y="254520"/>
                    </a:cubicBezTo>
                    <a:cubicBezTo>
                      <a:pt x="150666" y="257208"/>
                      <a:pt x="151921" y="262657"/>
                      <a:pt x="149233" y="266964"/>
                    </a:cubicBezTo>
                    <a:cubicBezTo>
                      <a:pt x="146541" y="271267"/>
                      <a:pt x="141097" y="272526"/>
                      <a:pt x="136789" y="269834"/>
                    </a:cubicBezTo>
                    <a:cubicBezTo>
                      <a:pt x="132251" y="267000"/>
                      <a:pt x="124426" y="261697"/>
                      <a:pt x="114772" y="253083"/>
                    </a:cubicBezTo>
                    <a:cubicBezTo>
                      <a:pt x="98846" y="238874"/>
                      <a:pt x="83156" y="221086"/>
                      <a:pt x="68348" y="199959"/>
                    </a:cubicBezTo>
                    <a:cubicBezTo>
                      <a:pt x="32999" y="149519"/>
                      <a:pt x="9374" y="87191"/>
                      <a:pt x="2776" y="11863"/>
                    </a:cubicBezTo>
                    <a:cubicBezTo>
                      <a:pt x="2335" y="6807"/>
                      <a:pt x="5861" y="2253"/>
                      <a:pt x="10913" y="181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7183" name="Google Shape;7183;p52"/>
            <p:cNvSpPr/>
            <p:nvPr/>
          </p:nvSpPr>
          <p:spPr>
            <a:xfrm>
              <a:off x="3223750" y="2743749"/>
              <a:ext cx="326116" cy="40708"/>
            </a:xfrm>
            <a:custGeom>
              <a:rect b="b" l="l" r="r" t="t"/>
              <a:pathLst>
                <a:path extrusionOk="0" h="40708" w="326116">
                  <a:moveTo>
                    <a:pt x="317180" y="2574"/>
                  </a:moveTo>
                  <a:cubicBezTo>
                    <a:pt x="322025" y="1056"/>
                    <a:pt x="327150" y="3950"/>
                    <a:pt x="328668" y="8796"/>
                  </a:cubicBezTo>
                  <a:cubicBezTo>
                    <a:pt x="330182" y="13637"/>
                    <a:pt x="327288" y="18766"/>
                    <a:pt x="322446" y="20280"/>
                  </a:cubicBezTo>
                  <a:cubicBezTo>
                    <a:pt x="320135" y="21005"/>
                    <a:pt x="316341" y="22053"/>
                    <a:pt x="310480" y="23632"/>
                  </a:cubicBezTo>
                  <a:cubicBezTo>
                    <a:pt x="300756" y="26251"/>
                    <a:pt x="289988" y="28846"/>
                    <a:pt x="278411" y="31287"/>
                  </a:cubicBezTo>
                  <a:cubicBezTo>
                    <a:pt x="247823" y="37740"/>
                    <a:pt x="217033" y="42193"/>
                    <a:pt x="188433" y="42776"/>
                  </a:cubicBezTo>
                  <a:cubicBezTo>
                    <a:pt x="182936" y="42885"/>
                    <a:pt x="177430" y="42934"/>
                    <a:pt x="172159" y="42776"/>
                  </a:cubicBezTo>
                  <a:cubicBezTo>
                    <a:pt x="137912" y="41735"/>
                    <a:pt x="102487" y="37874"/>
                    <a:pt x="66868" y="32247"/>
                  </a:cubicBezTo>
                  <a:cubicBezTo>
                    <a:pt x="52047" y="29907"/>
                    <a:pt x="38089" y="27097"/>
                    <a:pt x="25706" y="24587"/>
                  </a:cubicBezTo>
                  <a:cubicBezTo>
                    <a:pt x="21363" y="23709"/>
                    <a:pt x="10655" y="21414"/>
                    <a:pt x="9910" y="21240"/>
                  </a:cubicBezTo>
                  <a:cubicBezTo>
                    <a:pt x="4972" y="20074"/>
                    <a:pt x="2045" y="15168"/>
                    <a:pt x="3211" y="10229"/>
                  </a:cubicBezTo>
                  <a:cubicBezTo>
                    <a:pt x="4377" y="5290"/>
                    <a:pt x="9279" y="2363"/>
                    <a:pt x="14218" y="3529"/>
                  </a:cubicBezTo>
                  <a:cubicBezTo>
                    <a:pt x="16934" y="4169"/>
                    <a:pt x="22277" y="5408"/>
                    <a:pt x="29536" y="6881"/>
                  </a:cubicBezTo>
                  <a:cubicBezTo>
                    <a:pt x="41668" y="9338"/>
                    <a:pt x="55193" y="11763"/>
                    <a:pt x="69738" y="14058"/>
                  </a:cubicBezTo>
                  <a:cubicBezTo>
                    <a:pt x="104645" y="19572"/>
                    <a:pt x="139722" y="23098"/>
                    <a:pt x="173119" y="24110"/>
                  </a:cubicBezTo>
                  <a:cubicBezTo>
                    <a:pt x="178074" y="24260"/>
                    <a:pt x="182757" y="24215"/>
                    <a:pt x="187955" y="24110"/>
                  </a:cubicBezTo>
                  <a:cubicBezTo>
                    <a:pt x="215268" y="23555"/>
                    <a:pt x="245034" y="19811"/>
                    <a:pt x="274585" y="13581"/>
                  </a:cubicBezTo>
                  <a:cubicBezTo>
                    <a:pt x="285815" y="11213"/>
                    <a:pt x="296287" y="8456"/>
                    <a:pt x="305695" y="5922"/>
                  </a:cubicBezTo>
                  <a:cubicBezTo>
                    <a:pt x="311310" y="4408"/>
                    <a:pt x="315095" y="3226"/>
                    <a:pt x="317180" y="257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84" name="Google Shape;7184;p52"/>
            <p:cNvSpPr/>
            <p:nvPr/>
          </p:nvSpPr>
          <p:spPr>
            <a:xfrm>
              <a:off x="3230301" y="2821284"/>
              <a:ext cx="313061" cy="50183"/>
            </a:xfrm>
            <a:custGeom>
              <a:rect b="b" l="l" r="r" t="t"/>
              <a:pathLst>
                <a:path extrusionOk="0" h="50183" w="313061">
                  <a:moveTo>
                    <a:pt x="15803" y="3115"/>
                  </a:moveTo>
                  <a:cubicBezTo>
                    <a:pt x="17763" y="4017"/>
                    <a:pt x="22118" y="5750"/>
                    <a:pt x="27770" y="7899"/>
                  </a:cubicBezTo>
                  <a:cubicBezTo>
                    <a:pt x="37283" y="11518"/>
                    <a:pt x="47787" y="15044"/>
                    <a:pt x="59835" y="18429"/>
                  </a:cubicBezTo>
                  <a:cubicBezTo>
                    <a:pt x="90766" y="27128"/>
                    <a:pt x="124058" y="32718"/>
                    <a:pt x="157953" y="33747"/>
                  </a:cubicBezTo>
                  <a:cubicBezTo>
                    <a:pt x="164272" y="33937"/>
                    <a:pt x="170855" y="34265"/>
                    <a:pt x="177575" y="34224"/>
                  </a:cubicBezTo>
                  <a:cubicBezTo>
                    <a:pt x="205057" y="34054"/>
                    <a:pt x="234601" y="31759"/>
                    <a:pt x="264204" y="28480"/>
                  </a:cubicBezTo>
                  <a:cubicBezTo>
                    <a:pt x="275058" y="27278"/>
                    <a:pt x="284810" y="25938"/>
                    <a:pt x="293877" y="24651"/>
                  </a:cubicBezTo>
                  <a:cubicBezTo>
                    <a:pt x="299302" y="23881"/>
                    <a:pt x="303330" y="23554"/>
                    <a:pt x="305366" y="23218"/>
                  </a:cubicBezTo>
                  <a:cubicBezTo>
                    <a:pt x="310373" y="22392"/>
                    <a:pt x="315069" y="25387"/>
                    <a:pt x="315895" y="30395"/>
                  </a:cubicBezTo>
                  <a:cubicBezTo>
                    <a:pt x="316721" y="35402"/>
                    <a:pt x="313247" y="40576"/>
                    <a:pt x="308236" y="41406"/>
                  </a:cubicBezTo>
                  <a:cubicBezTo>
                    <a:pt x="306070" y="41762"/>
                    <a:pt x="302314" y="42050"/>
                    <a:pt x="296747" y="42839"/>
                  </a:cubicBezTo>
                  <a:cubicBezTo>
                    <a:pt x="287501" y="44150"/>
                    <a:pt x="277167" y="45446"/>
                    <a:pt x="266119" y="46668"/>
                  </a:cubicBezTo>
                  <a:cubicBezTo>
                    <a:pt x="235928" y="50012"/>
                    <a:pt x="205770" y="52239"/>
                    <a:pt x="177575" y="52413"/>
                  </a:cubicBezTo>
                  <a:cubicBezTo>
                    <a:pt x="170636" y="52453"/>
                    <a:pt x="164025" y="52133"/>
                    <a:pt x="157472" y="51935"/>
                  </a:cubicBezTo>
                  <a:cubicBezTo>
                    <a:pt x="121973" y="50858"/>
                    <a:pt x="87338" y="45219"/>
                    <a:pt x="55050" y="36139"/>
                  </a:cubicBezTo>
                  <a:cubicBezTo>
                    <a:pt x="42456" y="32597"/>
                    <a:pt x="31081" y="28938"/>
                    <a:pt x="21070" y="25132"/>
                  </a:cubicBezTo>
                  <a:cubicBezTo>
                    <a:pt x="15006" y="22825"/>
                    <a:pt x="10480" y="20942"/>
                    <a:pt x="8144" y="19866"/>
                  </a:cubicBezTo>
                  <a:cubicBezTo>
                    <a:pt x="3537" y="17741"/>
                    <a:pt x="1712" y="12033"/>
                    <a:pt x="3837" y="7422"/>
                  </a:cubicBezTo>
                  <a:cubicBezTo>
                    <a:pt x="5966" y="2815"/>
                    <a:pt x="11196" y="989"/>
                    <a:pt x="15803" y="311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7185" name="Google Shape;7185;p52"/>
            <p:cNvGrpSpPr/>
            <p:nvPr/>
          </p:nvGrpSpPr>
          <p:grpSpPr>
            <a:xfrm>
              <a:off x="3230264" y="2655338"/>
              <a:ext cx="77149" cy="261865"/>
              <a:chOff x="3230264" y="2655338"/>
              <a:chExt cx="77149" cy="261865"/>
            </a:xfrm>
          </p:grpSpPr>
          <p:sp>
            <p:nvSpPr>
              <p:cNvPr id="7186" name="Google Shape;7186;p52"/>
              <p:cNvSpPr/>
              <p:nvPr/>
            </p:nvSpPr>
            <p:spPr>
              <a:xfrm>
                <a:off x="3230264" y="2655338"/>
                <a:ext cx="30130" cy="94722"/>
              </a:xfrm>
              <a:custGeom>
                <a:rect b="b" l="l" r="r" t="t"/>
                <a:pathLst>
                  <a:path extrusionOk="0" h="94722" w="30130">
                    <a:moveTo>
                      <a:pt x="20038" y="2870"/>
                    </a:moveTo>
                    <a:cubicBezTo>
                      <a:pt x="23029" y="4453"/>
                      <a:pt x="24013" y="8015"/>
                      <a:pt x="22430" y="11007"/>
                    </a:cubicBezTo>
                    <a:cubicBezTo>
                      <a:pt x="21576" y="12626"/>
                      <a:pt x="19993" y="15921"/>
                      <a:pt x="18601" y="20099"/>
                    </a:cubicBezTo>
                    <a:cubicBezTo>
                      <a:pt x="15597" y="29134"/>
                      <a:pt x="14208" y="38554"/>
                      <a:pt x="15253" y="47383"/>
                    </a:cubicBezTo>
                    <a:cubicBezTo>
                      <a:pt x="15390" y="48557"/>
                      <a:pt x="15973" y="49496"/>
                      <a:pt x="16208" y="50731"/>
                    </a:cubicBezTo>
                    <a:cubicBezTo>
                      <a:pt x="17483" y="57398"/>
                      <a:pt x="19843" y="64827"/>
                      <a:pt x="23389" y="72271"/>
                    </a:cubicBezTo>
                    <a:cubicBezTo>
                      <a:pt x="25243" y="76165"/>
                      <a:pt x="27142" y="79922"/>
                      <a:pt x="29134" y="83278"/>
                    </a:cubicBezTo>
                    <a:cubicBezTo>
                      <a:pt x="30316" y="85274"/>
                      <a:pt x="31514" y="86383"/>
                      <a:pt x="32004" y="87108"/>
                    </a:cubicBezTo>
                    <a:cubicBezTo>
                      <a:pt x="33898" y="89909"/>
                      <a:pt x="32895" y="93827"/>
                      <a:pt x="30089" y="95722"/>
                    </a:cubicBezTo>
                    <a:cubicBezTo>
                      <a:pt x="27284" y="97616"/>
                      <a:pt x="23369" y="97090"/>
                      <a:pt x="21475" y="94285"/>
                    </a:cubicBezTo>
                    <a:cubicBezTo>
                      <a:pt x="20855" y="93370"/>
                      <a:pt x="19912" y="91714"/>
                      <a:pt x="18601" y="89500"/>
                    </a:cubicBezTo>
                    <a:cubicBezTo>
                      <a:pt x="16435" y="85840"/>
                      <a:pt x="14407" y="81784"/>
                      <a:pt x="12378" y="77534"/>
                    </a:cubicBezTo>
                    <a:cubicBezTo>
                      <a:pt x="8419" y="69223"/>
                      <a:pt x="5258" y="60948"/>
                      <a:pt x="3764" y="53123"/>
                    </a:cubicBezTo>
                    <a:cubicBezTo>
                      <a:pt x="3477" y="51614"/>
                      <a:pt x="3461" y="50286"/>
                      <a:pt x="3287" y="48816"/>
                    </a:cubicBezTo>
                    <a:cubicBezTo>
                      <a:pt x="2003" y="37971"/>
                      <a:pt x="3586" y="26875"/>
                      <a:pt x="7116" y="16273"/>
                    </a:cubicBezTo>
                    <a:cubicBezTo>
                      <a:pt x="8739" y="11399"/>
                      <a:pt x="10269" y="7440"/>
                      <a:pt x="11423" y="5262"/>
                    </a:cubicBezTo>
                    <a:cubicBezTo>
                      <a:pt x="13006" y="2271"/>
                      <a:pt x="17046" y="1287"/>
                      <a:pt x="20038" y="28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87" name="Google Shape;7187;p52"/>
              <p:cNvSpPr/>
              <p:nvPr/>
            </p:nvSpPr>
            <p:spPr>
              <a:xfrm>
                <a:off x="3256214" y="2666871"/>
                <a:ext cx="31152" cy="86079"/>
              </a:xfrm>
              <a:custGeom>
                <a:rect b="b" l="l" r="r" t="t"/>
                <a:pathLst>
                  <a:path extrusionOk="0" h="86079" w="31152">
                    <a:moveTo>
                      <a:pt x="13733" y="2349"/>
                    </a:moveTo>
                    <a:cubicBezTo>
                      <a:pt x="16988" y="3264"/>
                      <a:pt x="18951" y="6272"/>
                      <a:pt x="18040" y="9531"/>
                    </a:cubicBezTo>
                    <a:cubicBezTo>
                      <a:pt x="17676" y="10830"/>
                      <a:pt x="17186" y="13425"/>
                      <a:pt x="16603" y="16708"/>
                    </a:cubicBezTo>
                    <a:cubicBezTo>
                      <a:pt x="15219" y="24485"/>
                      <a:pt x="14490" y="32411"/>
                      <a:pt x="15166" y="39681"/>
                    </a:cubicBezTo>
                    <a:cubicBezTo>
                      <a:pt x="15187" y="39904"/>
                      <a:pt x="15624" y="39940"/>
                      <a:pt x="15648" y="40163"/>
                    </a:cubicBezTo>
                    <a:cubicBezTo>
                      <a:pt x="16769" y="51283"/>
                      <a:pt x="19652" y="60270"/>
                      <a:pt x="23781" y="67443"/>
                    </a:cubicBezTo>
                    <a:cubicBezTo>
                      <a:pt x="26882" y="72823"/>
                      <a:pt x="29739" y="76264"/>
                      <a:pt x="31440" y="77495"/>
                    </a:cubicBezTo>
                    <a:cubicBezTo>
                      <a:pt x="34184" y="79474"/>
                      <a:pt x="34856" y="82887"/>
                      <a:pt x="32877" y="85632"/>
                    </a:cubicBezTo>
                    <a:cubicBezTo>
                      <a:pt x="30897" y="88372"/>
                      <a:pt x="27003" y="89044"/>
                      <a:pt x="24262" y="87065"/>
                    </a:cubicBezTo>
                    <a:cubicBezTo>
                      <a:pt x="21222" y="84871"/>
                      <a:pt x="16790" y="80636"/>
                      <a:pt x="12774" y="73665"/>
                    </a:cubicBezTo>
                    <a:cubicBezTo>
                      <a:pt x="7783" y="64998"/>
                      <a:pt x="4499" y="54445"/>
                      <a:pt x="3204" y="41596"/>
                    </a:cubicBezTo>
                    <a:cubicBezTo>
                      <a:pt x="3176" y="41329"/>
                      <a:pt x="3224" y="41386"/>
                      <a:pt x="3204" y="41118"/>
                    </a:cubicBezTo>
                    <a:cubicBezTo>
                      <a:pt x="2407" y="32597"/>
                      <a:pt x="3071" y="23566"/>
                      <a:pt x="4637" y="14793"/>
                    </a:cubicBezTo>
                    <a:cubicBezTo>
                      <a:pt x="5297" y="11097"/>
                      <a:pt x="6086" y="8321"/>
                      <a:pt x="6552" y="6657"/>
                    </a:cubicBezTo>
                    <a:cubicBezTo>
                      <a:pt x="7467" y="3402"/>
                      <a:pt x="10475" y="1439"/>
                      <a:pt x="13733" y="2349"/>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88" name="Google Shape;7188;p52"/>
              <p:cNvSpPr/>
              <p:nvPr/>
            </p:nvSpPr>
            <p:spPr>
              <a:xfrm>
                <a:off x="3276904" y="2668834"/>
                <a:ext cx="30509" cy="83812"/>
              </a:xfrm>
              <a:custGeom>
                <a:rect b="b" l="l" r="r" t="t"/>
                <a:pathLst>
                  <a:path extrusionOk="0" h="83812" w="30509">
                    <a:moveTo>
                      <a:pt x="19380" y="3261"/>
                    </a:moveTo>
                    <a:cubicBezTo>
                      <a:pt x="22145" y="5212"/>
                      <a:pt x="22769" y="8633"/>
                      <a:pt x="20818" y="11398"/>
                    </a:cubicBezTo>
                    <a:cubicBezTo>
                      <a:pt x="20255" y="12191"/>
                      <a:pt x="18984" y="14090"/>
                      <a:pt x="17947" y="16660"/>
                    </a:cubicBezTo>
                    <a:cubicBezTo>
                      <a:pt x="15725" y="22153"/>
                      <a:pt x="14883" y="28226"/>
                      <a:pt x="15551" y="34848"/>
                    </a:cubicBezTo>
                    <a:cubicBezTo>
                      <a:pt x="16680" y="46009"/>
                      <a:pt x="19656" y="55603"/>
                      <a:pt x="23688" y="63566"/>
                    </a:cubicBezTo>
                    <a:cubicBezTo>
                      <a:pt x="26797" y="69699"/>
                      <a:pt x="29545" y="73836"/>
                      <a:pt x="31347" y="75532"/>
                    </a:cubicBezTo>
                    <a:cubicBezTo>
                      <a:pt x="33812" y="77848"/>
                      <a:pt x="34140" y="81677"/>
                      <a:pt x="31824" y="84147"/>
                    </a:cubicBezTo>
                    <a:cubicBezTo>
                      <a:pt x="29509" y="86612"/>
                      <a:pt x="25675" y="86462"/>
                      <a:pt x="23210" y="84147"/>
                    </a:cubicBezTo>
                    <a:cubicBezTo>
                      <a:pt x="20417" y="81523"/>
                      <a:pt x="16474" y="76791"/>
                      <a:pt x="12681" y="69310"/>
                    </a:cubicBezTo>
                    <a:cubicBezTo>
                      <a:pt x="7981" y="60024"/>
                      <a:pt x="4390" y="48972"/>
                      <a:pt x="3107" y="36286"/>
                    </a:cubicBezTo>
                    <a:cubicBezTo>
                      <a:pt x="2225" y="27533"/>
                      <a:pt x="4018" y="19583"/>
                      <a:pt x="6937" y="12353"/>
                    </a:cubicBezTo>
                    <a:cubicBezTo>
                      <a:pt x="8357" y="8843"/>
                      <a:pt x="9689" y="6220"/>
                      <a:pt x="10766" y="4694"/>
                    </a:cubicBezTo>
                    <a:cubicBezTo>
                      <a:pt x="12717" y="1933"/>
                      <a:pt x="16616" y="1310"/>
                      <a:pt x="19380" y="326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89" name="Google Shape;7189;p52"/>
              <p:cNvSpPr/>
              <p:nvPr/>
            </p:nvSpPr>
            <p:spPr>
              <a:xfrm>
                <a:off x="3252224" y="2768649"/>
                <a:ext cx="24552" cy="68479"/>
              </a:xfrm>
              <a:custGeom>
                <a:rect b="b" l="l" r="r" t="t"/>
                <a:pathLst>
                  <a:path extrusionOk="0" h="68479" w="24552">
                    <a:moveTo>
                      <a:pt x="19633" y="3548"/>
                    </a:moveTo>
                    <a:cubicBezTo>
                      <a:pt x="22244" y="5697"/>
                      <a:pt x="22260" y="9551"/>
                      <a:pt x="20110" y="12162"/>
                    </a:cubicBezTo>
                    <a:cubicBezTo>
                      <a:pt x="19608" y="12773"/>
                      <a:pt x="18758" y="14020"/>
                      <a:pt x="17718" y="16469"/>
                    </a:cubicBezTo>
                    <a:cubicBezTo>
                      <a:pt x="15767" y="21052"/>
                      <a:pt x="14694" y="26804"/>
                      <a:pt x="14844" y="33220"/>
                    </a:cubicBezTo>
                    <a:cubicBezTo>
                      <a:pt x="15030" y="41025"/>
                      <a:pt x="16900" y="47721"/>
                      <a:pt x="20110" y="53323"/>
                    </a:cubicBezTo>
                    <a:cubicBezTo>
                      <a:pt x="22082" y="56764"/>
                      <a:pt x="24292" y="59072"/>
                      <a:pt x="25373" y="60023"/>
                    </a:cubicBezTo>
                    <a:cubicBezTo>
                      <a:pt x="27915" y="62262"/>
                      <a:pt x="28085" y="66099"/>
                      <a:pt x="25855" y="68637"/>
                    </a:cubicBezTo>
                    <a:cubicBezTo>
                      <a:pt x="23616" y="71180"/>
                      <a:pt x="19774" y="71354"/>
                      <a:pt x="17236" y="69119"/>
                    </a:cubicBezTo>
                    <a:cubicBezTo>
                      <a:pt x="15208" y="67330"/>
                      <a:pt x="12277" y="64245"/>
                      <a:pt x="9581" y="59545"/>
                    </a:cubicBezTo>
                    <a:cubicBezTo>
                      <a:pt x="5391" y="52238"/>
                      <a:pt x="3116" y="43632"/>
                      <a:pt x="2877" y="33702"/>
                    </a:cubicBezTo>
                    <a:cubicBezTo>
                      <a:pt x="2683" y="25480"/>
                      <a:pt x="4092" y="17825"/>
                      <a:pt x="6707" y="11684"/>
                    </a:cubicBezTo>
                    <a:cubicBezTo>
                      <a:pt x="8237" y="8094"/>
                      <a:pt x="9804" y="5976"/>
                      <a:pt x="11014" y="4503"/>
                    </a:cubicBezTo>
                    <a:cubicBezTo>
                      <a:pt x="13164" y="1892"/>
                      <a:pt x="17022" y="1398"/>
                      <a:pt x="19633" y="354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90" name="Google Shape;7190;p52"/>
              <p:cNvSpPr/>
              <p:nvPr/>
            </p:nvSpPr>
            <p:spPr>
              <a:xfrm>
                <a:off x="3274217" y="2770308"/>
                <a:ext cx="20793" cy="68403"/>
              </a:xfrm>
              <a:custGeom>
                <a:rect b="b" l="l" r="r" t="t"/>
                <a:pathLst>
                  <a:path extrusionOk="0" h="68403" w="20793">
                    <a:moveTo>
                      <a:pt x="12010" y="2367"/>
                    </a:moveTo>
                    <a:cubicBezTo>
                      <a:pt x="15313" y="3104"/>
                      <a:pt x="17536" y="6246"/>
                      <a:pt x="16799" y="9549"/>
                    </a:cubicBezTo>
                    <a:cubicBezTo>
                      <a:pt x="16633" y="10294"/>
                      <a:pt x="16123" y="11662"/>
                      <a:pt x="15839" y="13856"/>
                    </a:cubicBezTo>
                    <a:cubicBezTo>
                      <a:pt x="14973" y="20584"/>
                      <a:pt x="15005" y="28437"/>
                      <a:pt x="15839" y="36352"/>
                    </a:cubicBezTo>
                    <a:cubicBezTo>
                      <a:pt x="16434" y="41995"/>
                      <a:pt x="17556" y="47520"/>
                      <a:pt x="19191" y="52621"/>
                    </a:cubicBezTo>
                    <a:cubicBezTo>
                      <a:pt x="20620" y="57082"/>
                      <a:pt x="22146" y="60074"/>
                      <a:pt x="23021" y="61717"/>
                    </a:cubicBezTo>
                    <a:cubicBezTo>
                      <a:pt x="24608" y="64705"/>
                      <a:pt x="23138" y="68267"/>
                      <a:pt x="20147" y="69854"/>
                    </a:cubicBezTo>
                    <a:cubicBezTo>
                      <a:pt x="17159" y="71441"/>
                      <a:pt x="13601" y="70449"/>
                      <a:pt x="12010" y="67461"/>
                    </a:cubicBezTo>
                    <a:cubicBezTo>
                      <a:pt x="10820" y="65211"/>
                      <a:pt x="8897" y="61174"/>
                      <a:pt x="7225" y="55973"/>
                    </a:cubicBezTo>
                    <a:cubicBezTo>
                      <a:pt x="5347" y="50107"/>
                      <a:pt x="4080" y="44314"/>
                      <a:pt x="3395" y="37785"/>
                    </a:cubicBezTo>
                    <a:cubicBezTo>
                      <a:pt x="2456" y="28846"/>
                      <a:pt x="2893" y="20034"/>
                      <a:pt x="3877" y="12419"/>
                    </a:cubicBezTo>
                    <a:cubicBezTo>
                      <a:pt x="4209" y="9840"/>
                      <a:pt x="4590" y="7772"/>
                      <a:pt x="4833" y="6674"/>
                    </a:cubicBezTo>
                    <a:cubicBezTo>
                      <a:pt x="5569" y="3376"/>
                      <a:pt x="8711" y="1631"/>
                      <a:pt x="12010" y="236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91" name="Google Shape;7191;p52"/>
              <p:cNvSpPr/>
              <p:nvPr/>
            </p:nvSpPr>
            <p:spPr>
              <a:xfrm>
                <a:off x="3261094" y="2848349"/>
                <a:ext cx="20615" cy="68854"/>
              </a:xfrm>
              <a:custGeom>
                <a:rect b="b" l="l" r="r" t="t"/>
                <a:pathLst>
                  <a:path extrusionOk="0" h="68854" w="20615">
                    <a:moveTo>
                      <a:pt x="12201" y="2403"/>
                    </a:moveTo>
                    <a:cubicBezTo>
                      <a:pt x="15504" y="3140"/>
                      <a:pt x="17245" y="6759"/>
                      <a:pt x="16508" y="10058"/>
                    </a:cubicBezTo>
                    <a:cubicBezTo>
                      <a:pt x="16342" y="10807"/>
                      <a:pt x="16313" y="12171"/>
                      <a:pt x="16030" y="14369"/>
                    </a:cubicBezTo>
                    <a:cubicBezTo>
                      <a:pt x="15160" y="21097"/>
                      <a:pt x="14719" y="28951"/>
                      <a:pt x="15552" y="36861"/>
                    </a:cubicBezTo>
                    <a:cubicBezTo>
                      <a:pt x="16144" y="42508"/>
                      <a:pt x="17747" y="47556"/>
                      <a:pt x="19382" y="52657"/>
                    </a:cubicBezTo>
                    <a:cubicBezTo>
                      <a:pt x="20811" y="57114"/>
                      <a:pt x="21859" y="60587"/>
                      <a:pt x="22730" y="62230"/>
                    </a:cubicBezTo>
                    <a:cubicBezTo>
                      <a:pt x="24317" y="65218"/>
                      <a:pt x="23329" y="68780"/>
                      <a:pt x="20337" y="70367"/>
                    </a:cubicBezTo>
                    <a:cubicBezTo>
                      <a:pt x="17350" y="71950"/>
                      <a:pt x="13787" y="70962"/>
                      <a:pt x="12201" y="67971"/>
                    </a:cubicBezTo>
                    <a:cubicBezTo>
                      <a:pt x="11010" y="65724"/>
                      <a:pt x="9084" y="61684"/>
                      <a:pt x="7416" y="56486"/>
                    </a:cubicBezTo>
                    <a:cubicBezTo>
                      <a:pt x="5533" y="50620"/>
                      <a:pt x="4270" y="44346"/>
                      <a:pt x="3586" y="37820"/>
                    </a:cubicBezTo>
                    <a:cubicBezTo>
                      <a:pt x="2647" y="28878"/>
                      <a:pt x="2603" y="20547"/>
                      <a:pt x="3586" y="12932"/>
                    </a:cubicBezTo>
                    <a:cubicBezTo>
                      <a:pt x="3918" y="10350"/>
                      <a:pt x="4303" y="8285"/>
                      <a:pt x="4546" y="7188"/>
                    </a:cubicBezTo>
                    <a:cubicBezTo>
                      <a:pt x="5282" y="3885"/>
                      <a:pt x="8901" y="1666"/>
                      <a:pt x="12201" y="240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sp>
        <p:nvSpPr>
          <p:cNvPr id="7192" name="Google Shape;7192;p52"/>
          <p:cNvSpPr txBox="1"/>
          <p:nvPr>
            <p:ph type="title"/>
          </p:nvPr>
        </p:nvSpPr>
        <p:spPr>
          <a:xfrm>
            <a:off x="1240688" y="820125"/>
            <a:ext cx="3510600" cy="1555500"/>
          </a:xfrm>
          <a:prstGeom prst="rect">
            <a:avLst/>
          </a:prstGeom>
        </p:spPr>
        <p:txBody>
          <a:bodyPr anchorCtr="0" anchor="ctr" bIns="91425" lIns="91425" spcFirstLastPara="1" rIns="91425" wrap="square" tIns="91425">
            <a:normAutofit/>
          </a:bodyPr>
          <a:lstStyle>
            <a:lvl1pPr lvl="0">
              <a:lnSpc>
                <a:spcPct val="80000"/>
              </a:lnSpc>
              <a:spcBef>
                <a:spcPts val="0"/>
              </a:spcBef>
              <a:spcAft>
                <a:spcPts val="0"/>
              </a:spcAft>
              <a:buSzPts val="2400"/>
              <a:buNone/>
              <a:defRPr sz="56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193" name="Google Shape;7193;p52"/>
          <p:cNvSpPr txBox="1"/>
          <p:nvPr>
            <p:ph idx="1" type="body"/>
          </p:nvPr>
        </p:nvSpPr>
        <p:spPr>
          <a:xfrm>
            <a:off x="1240688" y="2375550"/>
            <a:ext cx="3510600" cy="19419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323850" lvl="1" marL="914400">
              <a:spcBef>
                <a:spcPts val="0"/>
              </a:spcBef>
              <a:spcAft>
                <a:spcPts val="0"/>
              </a:spcAft>
              <a:buSzPts val="1500"/>
              <a:buChar char="○"/>
              <a:defRPr/>
            </a:lvl2pPr>
            <a:lvl3pPr indent="-323850" lvl="2" marL="1371600">
              <a:spcBef>
                <a:spcPts val="0"/>
              </a:spcBef>
              <a:spcAft>
                <a:spcPts val="0"/>
              </a:spcAft>
              <a:buSzPts val="1500"/>
              <a:buChar char="■"/>
              <a:defRPr/>
            </a:lvl3pPr>
            <a:lvl4pPr indent="-323850" lvl="3" marL="1828800">
              <a:spcBef>
                <a:spcPts val="0"/>
              </a:spcBef>
              <a:spcAft>
                <a:spcPts val="0"/>
              </a:spcAft>
              <a:buSzPts val="1500"/>
              <a:buChar char="●"/>
              <a:defRPr/>
            </a:lvl4pPr>
            <a:lvl5pPr indent="-323850" lvl="4" marL="2286000">
              <a:spcBef>
                <a:spcPts val="0"/>
              </a:spcBef>
              <a:spcAft>
                <a:spcPts val="0"/>
              </a:spcAft>
              <a:buSzPts val="1500"/>
              <a:buChar char="○"/>
              <a:defRPr/>
            </a:lvl5pPr>
            <a:lvl6pPr indent="-323850" lvl="5" marL="2743200">
              <a:spcBef>
                <a:spcPts val="0"/>
              </a:spcBef>
              <a:spcAft>
                <a:spcPts val="0"/>
              </a:spcAft>
              <a:buSzPts val="1500"/>
              <a:buChar char="■"/>
              <a:defRPr/>
            </a:lvl6pPr>
            <a:lvl7pPr indent="-323850" lvl="6" marL="3200400">
              <a:spcBef>
                <a:spcPts val="0"/>
              </a:spcBef>
              <a:spcAft>
                <a:spcPts val="0"/>
              </a:spcAft>
              <a:buSzPts val="1500"/>
              <a:buChar char="●"/>
              <a:defRPr/>
            </a:lvl7pPr>
            <a:lvl8pPr indent="-323850" lvl="7" marL="3657600">
              <a:spcBef>
                <a:spcPts val="0"/>
              </a:spcBef>
              <a:spcAft>
                <a:spcPts val="0"/>
              </a:spcAft>
              <a:buSzPts val="1500"/>
              <a:buChar char="○"/>
              <a:defRPr/>
            </a:lvl8pPr>
            <a:lvl9pPr indent="-323850" lvl="8" marL="4114800">
              <a:spcBef>
                <a:spcPts val="0"/>
              </a:spcBef>
              <a:spcAft>
                <a:spcPts val="0"/>
              </a:spcAft>
              <a:buSzPts val="1500"/>
              <a:buChar char="■"/>
              <a:defRPr/>
            </a:lvl9pPr>
          </a:lstStyle>
          <a:p/>
        </p:txBody>
      </p:sp>
      <p:sp>
        <p:nvSpPr>
          <p:cNvPr id="7194" name="Google Shape;7194;p5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MAIN_POINT">
    <p:spTree>
      <p:nvGrpSpPr>
        <p:cNvPr id="7195" name="Shape 7195"/>
        <p:cNvGrpSpPr/>
        <p:nvPr/>
      </p:nvGrpSpPr>
      <p:grpSpPr>
        <a:xfrm>
          <a:off x="0" y="0"/>
          <a:ext cx="0" cy="0"/>
          <a:chOff x="0" y="0"/>
          <a:chExt cx="0" cy="0"/>
        </a:xfrm>
      </p:grpSpPr>
      <p:grpSp>
        <p:nvGrpSpPr>
          <p:cNvPr id="7196" name="Google Shape;7196;p53"/>
          <p:cNvGrpSpPr/>
          <p:nvPr/>
        </p:nvGrpSpPr>
        <p:grpSpPr>
          <a:xfrm>
            <a:off x="-2" y="-3"/>
            <a:ext cx="2006538" cy="1948915"/>
            <a:chOff x="1440485" y="2216846"/>
            <a:chExt cx="2675384" cy="2598553"/>
          </a:xfrm>
        </p:grpSpPr>
        <p:sp>
          <p:nvSpPr>
            <p:cNvPr id="7197" name="Google Shape;7197;p53"/>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98" name="Google Shape;7198;p53"/>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199" name="Google Shape;7199;p53"/>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00" name="Google Shape;7200;p53"/>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01" name="Google Shape;7201;p53"/>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02" name="Google Shape;7202;p53"/>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03" name="Google Shape;7203;p53"/>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04" name="Google Shape;7204;p53"/>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05" name="Google Shape;7205;p53"/>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06" name="Google Shape;7206;p53"/>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07" name="Google Shape;7207;p53"/>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08" name="Google Shape;7208;p53"/>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09" name="Google Shape;7209;p53"/>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10" name="Google Shape;7210;p53"/>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11" name="Google Shape;7211;p53"/>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12" name="Google Shape;7212;p53"/>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13" name="Google Shape;7213;p53"/>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14" name="Google Shape;7214;p53"/>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15" name="Google Shape;7215;p53"/>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16" name="Google Shape;7216;p53"/>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17" name="Google Shape;7217;p53"/>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18" name="Google Shape;7218;p53"/>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19" name="Google Shape;7219;p53"/>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20" name="Google Shape;7220;p53"/>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21" name="Google Shape;7221;p53"/>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22" name="Google Shape;7222;p53"/>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23" name="Google Shape;7223;p53"/>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24" name="Google Shape;7224;p53"/>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25" name="Google Shape;7225;p53"/>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26" name="Google Shape;7226;p53"/>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27" name="Google Shape;7227;p53"/>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28" name="Google Shape;7228;p53"/>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29" name="Google Shape;7229;p53"/>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30" name="Google Shape;7230;p53"/>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31" name="Google Shape;7231;p53"/>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32" name="Google Shape;7232;p53"/>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33" name="Google Shape;7233;p53"/>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34" name="Google Shape;7234;p53"/>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35" name="Google Shape;7235;p53"/>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36" name="Google Shape;7236;p53"/>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37" name="Google Shape;7237;p53"/>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38" name="Google Shape;7238;p53"/>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39" name="Google Shape;7239;p53"/>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40" name="Google Shape;7240;p53"/>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41" name="Google Shape;7241;p53"/>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42" name="Google Shape;7242;p53"/>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43" name="Google Shape;7243;p53"/>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44" name="Google Shape;7244;p53"/>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45" name="Google Shape;7245;p53"/>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46" name="Google Shape;7246;p53"/>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47" name="Google Shape;7247;p53"/>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48" name="Google Shape;7248;p53"/>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49" name="Google Shape;7249;p53"/>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50" name="Google Shape;7250;p53"/>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51" name="Google Shape;7251;p53"/>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52" name="Google Shape;7252;p53"/>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53" name="Google Shape;7253;p53"/>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54" name="Google Shape;7254;p53"/>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55" name="Google Shape;7255;p53"/>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56" name="Google Shape;7256;p53"/>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57" name="Google Shape;7257;p53"/>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58" name="Google Shape;7258;p53"/>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59" name="Google Shape;7259;p53"/>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60" name="Google Shape;7260;p53"/>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61" name="Google Shape;7261;p53"/>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62" name="Google Shape;7262;p53"/>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63" name="Google Shape;7263;p53"/>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64" name="Google Shape;7264;p53"/>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65" name="Google Shape;7265;p53"/>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66" name="Google Shape;7266;p53"/>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67" name="Google Shape;7267;p53"/>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68" name="Google Shape;7268;p53"/>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69" name="Google Shape;7269;p53"/>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70" name="Google Shape;7270;p53"/>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71" name="Google Shape;7271;p53"/>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72" name="Google Shape;7272;p53"/>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73" name="Google Shape;7273;p53"/>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74" name="Google Shape;7274;p53"/>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75" name="Google Shape;7275;p53"/>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76" name="Google Shape;7276;p53"/>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77" name="Google Shape;7277;p53"/>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78" name="Google Shape;7278;p53"/>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79" name="Google Shape;7279;p53"/>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80" name="Google Shape;7280;p53"/>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81" name="Google Shape;7281;p53"/>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82" name="Google Shape;7282;p53"/>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83" name="Google Shape;7283;p53"/>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84" name="Google Shape;7284;p53"/>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85" name="Google Shape;7285;p53"/>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86" name="Google Shape;7286;p53"/>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87" name="Google Shape;7287;p53"/>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88" name="Google Shape;7288;p53"/>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89" name="Google Shape;7289;p53"/>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90" name="Google Shape;7290;p53"/>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91" name="Google Shape;7291;p53"/>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92" name="Google Shape;7292;p53"/>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93" name="Google Shape;7293;p53"/>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94" name="Google Shape;7294;p53"/>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95" name="Google Shape;7295;p53"/>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96" name="Google Shape;7296;p53"/>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97" name="Google Shape;7297;p53"/>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98" name="Google Shape;7298;p53"/>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299" name="Google Shape;7299;p53"/>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00" name="Google Shape;7300;p53"/>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01" name="Google Shape;7301;p53"/>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02" name="Google Shape;7302;p53"/>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03" name="Google Shape;7303;p53"/>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04" name="Google Shape;7304;p53"/>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05" name="Google Shape;7305;p53"/>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06" name="Google Shape;7306;p53"/>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07" name="Google Shape;7307;p53"/>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08" name="Google Shape;7308;p53"/>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09" name="Google Shape;7309;p53"/>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10" name="Google Shape;7310;p53"/>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11" name="Google Shape;7311;p53"/>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12" name="Google Shape;7312;p53"/>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13" name="Google Shape;7313;p53"/>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14" name="Google Shape;7314;p53"/>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15" name="Google Shape;7315;p53"/>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16" name="Google Shape;7316;p53"/>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17" name="Google Shape;7317;p53"/>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18" name="Google Shape;7318;p53"/>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19" name="Google Shape;7319;p53"/>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20" name="Google Shape;7320;p53"/>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21" name="Google Shape;7321;p53"/>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22" name="Google Shape;7322;p53"/>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23" name="Google Shape;7323;p53"/>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24" name="Google Shape;7324;p53"/>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25" name="Google Shape;7325;p53"/>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26" name="Google Shape;7326;p53"/>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27" name="Google Shape;7327;p53"/>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28" name="Google Shape;7328;p53"/>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29" name="Google Shape;7329;p53"/>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30" name="Google Shape;7330;p53"/>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31" name="Google Shape;7331;p53"/>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32" name="Google Shape;7332;p53"/>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33" name="Google Shape;7333;p53"/>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34" name="Google Shape;7334;p53"/>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35" name="Google Shape;7335;p53"/>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36" name="Google Shape;7336;p53"/>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37" name="Google Shape;7337;p53"/>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38" name="Google Shape;7338;p53"/>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39" name="Google Shape;7339;p53"/>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40" name="Google Shape;7340;p53"/>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41" name="Google Shape;7341;p53"/>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42" name="Google Shape;7342;p53"/>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43" name="Google Shape;7343;p53"/>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44" name="Google Shape;7344;p53"/>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45" name="Google Shape;7345;p53"/>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46" name="Google Shape;7346;p53"/>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47" name="Google Shape;7347;p53"/>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48" name="Google Shape;7348;p53"/>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49" name="Google Shape;7349;p53"/>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50" name="Google Shape;7350;p53"/>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51" name="Google Shape;7351;p53"/>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52" name="Google Shape;7352;p53"/>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53" name="Google Shape;7353;p53"/>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54" name="Google Shape;7354;p53"/>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55" name="Google Shape;7355;p53"/>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56" name="Google Shape;7356;p53"/>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57" name="Google Shape;7357;p53"/>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58" name="Google Shape;7358;p53"/>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59" name="Google Shape;7359;p53"/>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60" name="Google Shape;7360;p53"/>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61" name="Google Shape;7361;p53"/>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62" name="Google Shape;7362;p53"/>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63" name="Google Shape;7363;p53"/>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64" name="Google Shape;7364;p53"/>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65" name="Google Shape;7365;p53"/>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66" name="Google Shape;7366;p53"/>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67" name="Google Shape;7367;p53"/>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68" name="Google Shape;7368;p53"/>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69" name="Google Shape;7369;p53"/>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70" name="Google Shape;7370;p53"/>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71" name="Google Shape;7371;p53"/>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72" name="Google Shape;7372;p53"/>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73" name="Google Shape;7373;p53"/>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74" name="Google Shape;7374;p53"/>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75" name="Google Shape;7375;p53"/>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76" name="Google Shape;7376;p53"/>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77" name="Google Shape;7377;p53"/>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78" name="Google Shape;7378;p53"/>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79" name="Google Shape;7379;p53"/>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80" name="Google Shape;7380;p53"/>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81" name="Google Shape;7381;p53"/>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82" name="Google Shape;7382;p53"/>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83" name="Google Shape;7383;p53"/>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84" name="Google Shape;7384;p53"/>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85" name="Google Shape;7385;p53"/>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86" name="Google Shape;7386;p53"/>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87" name="Google Shape;7387;p53"/>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88" name="Google Shape;7388;p53"/>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89" name="Google Shape;7389;p53"/>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90" name="Google Shape;7390;p53"/>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91" name="Google Shape;7391;p53"/>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92" name="Google Shape;7392;p53"/>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7393" name="Google Shape;7393;p53"/>
          <p:cNvGrpSpPr/>
          <p:nvPr/>
        </p:nvGrpSpPr>
        <p:grpSpPr>
          <a:xfrm>
            <a:off x="7137467" y="3190535"/>
            <a:ext cx="2006538" cy="1948915"/>
            <a:chOff x="1440485" y="2216846"/>
            <a:chExt cx="2675384" cy="2598553"/>
          </a:xfrm>
        </p:grpSpPr>
        <p:sp>
          <p:nvSpPr>
            <p:cNvPr id="7394" name="Google Shape;7394;p53"/>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95" name="Google Shape;7395;p53"/>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96" name="Google Shape;7396;p53"/>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97" name="Google Shape;7397;p53"/>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98" name="Google Shape;7398;p53"/>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399" name="Google Shape;7399;p53"/>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00" name="Google Shape;7400;p53"/>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01" name="Google Shape;7401;p53"/>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02" name="Google Shape;7402;p53"/>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03" name="Google Shape;7403;p53"/>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04" name="Google Shape;7404;p53"/>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05" name="Google Shape;7405;p53"/>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06" name="Google Shape;7406;p53"/>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07" name="Google Shape;7407;p53"/>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08" name="Google Shape;7408;p53"/>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09" name="Google Shape;7409;p53"/>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10" name="Google Shape;7410;p53"/>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11" name="Google Shape;7411;p53"/>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12" name="Google Shape;7412;p53"/>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13" name="Google Shape;7413;p53"/>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14" name="Google Shape;7414;p53"/>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15" name="Google Shape;7415;p53"/>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16" name="Google Shape;7416;p53"/>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17" name="Google Shape;7417;p53"/>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18" name="Google Shape;7418;p53"/>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19" name="Google Shape;7419;p53"/>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20" name="Google Shape;7420;p53"/>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21" name="Google Shape;7421;p53"/>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22" name="Google Shape;7422;p53"/>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23" name="Google Shape;7423;p53"/>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24" name="Google Shape;7424;p53"/>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25" name="Google Shape;7425;p53"/>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26" name="Google Shape;7426;p53"/>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27" name="Google Shape;7427;p53"/>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28" name="Google Shape;7428;p53"/>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29" name="Google Shape;7429;p53"/>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30" name="Google Shape;7430;p53"/>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31" name="Google Shape;7431;p53"/>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32" name="Google Shape;7432;p53"/>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33" name="Google Shape;7433;p53"/>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34" name="Google Shape;7434;p53"/>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35" name="Google Shape;7435;p53"/>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36" name="Google Shape;7436;p53"/>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37" name="Google Shape;7437;p53"/>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38" name="Google Shape;7438;p53"/>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39" name="Google Shape;7439;p53"/>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40" name="Google Shape;7440;p53"/>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41" name="Google Shape;7441;p53"/>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42" name="Google Shape;7442;p53"/>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43" name="Google Shape;7443;p53"/>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44" name="Google Shape;7444;p53"/>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45" name="Google Shape;7445;p53"/>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46" name="Google Shape;7446;p53"/>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47" name="Google Shape;7447;p53"/>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48" name="Google Shape;7448;p53"/>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49" name="Google Shape;7449;p53"/>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50" name="Google Shape;7450;p53"/>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51" name="Google Shape;7451;p53"/>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52" name="Google Shape;7452;p53"/>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53" name="Google Shape;7453;p53"/>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54" name="Google Shape;7454;p53"/>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55" name="Google Shape;7455;p53"/>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56" name="Google Shape;7456;p53"/>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57" name="Google Shape;7457;p53"/>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58" name="Google Shape;7458;p53"/>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59" name="Google Shape;7459;p53"/>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60" name="Google Shape;7460;p53"/>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61" name="Google Shape;7461;p53"/>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62" name="Google Shape;7462;p53"/>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63" name="Google Shape;7463;p53"/>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64" name="Google Shape;7464;p53"/>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65" name="Google Shape;7465;p53"/>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66" name="Google Shape;7466;p53"/>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67" name="Google Shape;7467;p53"/>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68" name="Google Shape;7468;p53"/>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69" name="Google Shape;7469;p53"/>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70" name="Google Shape;7470;p53"/>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71" name="Google Shape;7471;p53"/>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72" name="Google Shape;7472;p53"/>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73" name="Google Shape;7473;p53"/>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74" name="Google Shape;7474;p53"/>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75" name="Google Shape;7475;p53"/>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76" name="Google Shape;7476;p53"/>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77" name="Google Shape;7477;p53"/>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78" name="Google Shape;7478;p53"/>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79" name="Google Shape;7479;p53"/>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80" name="Google Shape;7480;p53"/>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81" name="Google Shape;7481;p53"/>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82" name="Google Shape;7482;p53"/>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83" name="Google Shape;7483;p53"/>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84" name="Google Shape;7484;p53"/>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85" name="Google Shape;7485;p53"/>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86" name="Google Shape;7486;p53"/>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87" name="Google Shape;7487;p53"/>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88" name="Google Shape;7488;p53"/>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89" name="Google Shape;7489;p53"/>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90" name="Google Shape;7490;p53"/>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91" name="Google Shape;7491;p53"/>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92" name="Google Shape;7492;p53"/>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93" name="Google Shape;7493;p53"/>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94" name="Google Shape;7494;p53"/>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95" name="Google Shape;7495;p53"/>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96" name="Google Shape;7496;p53"/>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97" name="Google Shape;7497;p53"/>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98" name="Google Shape;7498;p53"/>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499" name="Google Shape;7499;p53"/>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00" name="Google Shape;7500;p53"/>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01" name="Google Shape;7501;p53"/>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02" name="Google Shape;7502;p53"/>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03" name="Google Shape;7503;p53"/>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04" name="Google Shape;7504;p53"/>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05" name="Google Shape;7505;p53"/>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06" name="Google Shape;7506;p53"/>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07" name="Google Shape;7507;p53"/>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08" name="Google Shape;7508;p53"/>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09" name="Google Shape;7509;p53"/>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10" name="Google Shape;7510;p53"/>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11" name="Google Shape;7511;p53"/>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12" name="Google Shape;7512;p53"/>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13" name="Google Shape;7513;p53"/>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14" name="Google Shape;7514;p53"/>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15" name="Google Shape;7515;p53"/>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16" name="Google Shape;7516;p53"/>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17" name="Google Shape;7517;p53"/>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18" name="Google Shape;7518;p53"/>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19" name="Google Shape;7519;p53"/>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20" name="Google Shape;7520;p53"/>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21" name="Google Shape;7521;p53"/>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22" name="Google Shape;7522;p53"/>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23" name="Google Shape;7523;p53"/>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24" name="Google Shape;7524;p53"/>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25" name="Google Shape;7525;p53"/>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26" name="Google Shape;7526;p53"/>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27" name="Google Shape;7527;p53"/>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28" name="Google Shape;7528;p53"/>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29" name="Google Shape;7529;p53"/>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30" name="Google Shape;7530;p53"/>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31" name="Google Shape;7531;p53"/>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32" name="Google Shape;7532;p53"/>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33" name="Google Shape;7533;p53"/>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34" name="Google Shape;7534;p53"/>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35" name="Google Shape;7535;p53"/>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36" name="Google Shape;7536;p53"/>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37" name="Google Shape;7537;p53"/>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38" name="Google Shape;7538;p53"/>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39" name="Google Shape;7539;p53"/>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40" name="Google Shape;7540;p53"/>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41" name="Google Shape;7541;p53"/>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42" name="Google Shape;7542;p53"/>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43" name="Google Shape;7543;p53"/>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44" name="Google Shape;7544;p53"/>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45" name="Google Shape;7545;p53"/>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46" name="Google Shape;7546;p53"/>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47" name="Google Shape;7547;p53"/>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48" name="Google Shape;7548;p53"/>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49" name="Google Shape;7549;p53"/>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50" name="Google Shape;7550;p53"/>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51" name="Google Shape;7551;p53"/>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52" name="Google Shape;7552;p53"/>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53" name="Google Shape;7553;p53"/>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54" name="Google Shape;7554;p53"/>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55" name="Google Shape;7555;p53"/>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56" name="Google Shape;7556;p53"/>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57" name="Google Shape;7557;p53"/>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58" name="Google Shape;7558;p53"/>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59" name="Google Shape;7559;p53"/>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60" name="Google Shape;7560;p53"/>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61" name="Google Shape;7561;p53"/>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62" name="Google Shape;7562;p53"/>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63" name="Google Shape;7563;p53"/>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64" name="Google Shape;7564;p53"/>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65" name="Google Shape;7565;p53"/>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66" name="Google Shape;7566;p53"/>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67" name="Google Shape;7567;p53"/>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68" name="Google Shape;7568;p53"/>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69" name="Google Shape;7569;p53"/>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70" name="Google Shape;7570;p53"/>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71" name="Google Shape;7571;p53"/>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72" name="Google Shape;7572;p53"/>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73" name="Google Shape;7573;p53"/>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74" name="Google Shape;7574;p53"/>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75" name="Google Shape;7575;p53"/>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76" name="Google Shape;7576;p53"/>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77" name="Google Shape;7577;p53"/>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78" name="Google Shape;7578;p53"/>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79" name="Google Shape;7579;p53"/>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80" name="Google Shape;7580;p53"/>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81" name="Google Shape;7581;p53"/>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82" name="Google Shape;7582;p53"/>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83" name="Google Shape;7583;p53"/>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84" name="Google Shape;7584;p53"/>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85" name="Google Shape;7585;p53"/>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86" name="Google Shape;7586;p53"/>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87" name="Google Shape;7587;p53"/>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88" name="Google Shape;7588;p53"/>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89" name="Google Shape;7589;p53"/>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7590" name="Google Shape;7590;p53"/>
          <p:cNvSpPr/>
          <p:nvPr/>
        </p:nvSpPr>
        <p:spPr>
          <a:xfrm rot="-163708">
            <a:off x="967160" y="565581"/>
            <a:ext cx="7209673" cy="4012553"/>
          </a:xfrm>
          <a:prstGeom prst="rect">
            <a:avLst/>
          </a:prstGeom>
          <a:solidFill>
            <a:srgbClr val="33CC66"/>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7591" name="Google Shape;7591;p53"/>
          <p:cNvSpPr/>
          <p:nvPr/>
        </p:nvSpPr>
        <p:spPr>
          <a:xfrm>
            <a:off x="1136137" y="659588"/>
            <a:ext cx="6871800" cy="38244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grpSp>
        <p:nvGrpSpPr>
          <p:cNvPr id="7592" name="Google Shape;7592;p53"/>
          <p:cNvGrpSpPr/>
          <p:nvPr/>
        </p:nvGrpSpPr>
        <p:grpSpPr>
          <a:xfrm flipH="1" rot="-5530610">
            <a:off x="4133366" y="4021704"/>
            <a:ext cx="645998" cy="1020246"/>
            <a:chOff x="9970621" y="4983191"/>
            <a:chExt cx="532266" cy="840625"/>
          </a:xfrm>
        </p:grpSpPr>
        <p:sp>
          <p:nvSpPr>
            <p:cNvPr id="7593" name="Google Shape;7593;p53"/>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7594" name="Google Shape;7594;p53"/>
            <p:cNvGrpSpPr/>
            <p:nvPr/>
          </p:nvGrpSpPr>
          <p:grpSpPr>
            <a:xfrm>
              <a:off x="10276525" y="4983191"/>
              <a:ext cx="226362" cy="151566"/>
              <a:chOff x="10276522" y="4983192"/>
              <a:chExt cx="226362" cy="151566"/>
            </a:xfrm>
          </p:grpSpPr>
          <p:sp>
            <p:nvSpPr>
              <p:cNvPr id="7595" name="Google Shape;7595;p53"/>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96" name="Google Shape;7596;p53"/>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7597" name="Google Shape;7597;p53"/>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98" name="Google Shape;7598;p53"/>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599" name="Google Shape;7599;p53"/>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00" name="Google Shape;7600;p53"/>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01" name="Google Shape;7601;p53"/>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02" name="Google Shape;7602;p53"/>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03" name="Google Shape;7603;p53"/>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04" name="Google Shape;7604;p53"/>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05" name="Google Shape;7605;p53"/>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06" name="Google Shape;7606;p53"/>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07" name="Google Shape;7607;p53"/>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08" name="Google Shape;7608;p53"/>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09" name="Google Shape;7609;p53"/>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10" name="Google Shape;7610;p53"/>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11" name="Google Shape;7611;p53"/>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12" name="Google Shape;7612;p53"/>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13" name="Google Shape;7613;p53"/>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14" name="Google Shape;7614;p53"/>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15" name="Google Shape;7615;p53"/>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7616" name="Google Shape;7616;p53"/>
          <p:cNvSpPr txBox="1"/>
          <p:nvPr>
            <p:ph type="title"/>
          </p:nvPr>
        </p:nvSpPr>
        <p:spPr>
          <a:xfrm>
            <a:off x="1396233" y="1266675"/>
            <a:ext cx="6351600" cy="2317800"/>
          </a:xfrm>
          <a:prstGeom prst="rect">
            <a:avLst/>
          </a:prstGeom>
        </p:spPr>
        <p:txBody>
          <a:bodyPr anchorCtr="0" anchor="b" bIns="91425" lIns="91425" spcFirstLastPara="1" rIns="91425" wrap="square" tIns="91425">
            <a:normAutofit/>
          </a:bodyPr>
          <a:lstStyle>
            <a:lvl1pPr lvl="0">
              <a:spcBef>
                <a:spcPts val="0"/>
              </a:spcBef>
              <a:spcAft>
                <a:spcPts val="0"/>
              </a:spcAft>
              <a:buSzPts val="4800"/>
              <a:buNone/>
              <a:defRPr sz="3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7617" name="Google Shape;7617;p5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7618" name="Google Shape;7618;p53"/>
          <p:cNvSpPr txBox="1"/>
          <p:nvPr>
            <p:ph idx="1" type="subTitle"/>
          </p:nvPr>
        </p:nvSpPr>
        <p:spPr>
          <a:xfrm>
            <a:off x="1396233" y="3687618"/>
            <a:ext cx="6351600" cy="548700"/>
          </a:xfrm>
          <a:prstGeom prst="rect">
            <a:avLst/>
          </a:prstGeom>
        </p:spPr>
        <p:txBody>
          <a:bodyPr anchorCtr="0" anchor="t" bIns="91425" lIns="91425" spcFirstLastPara="1" rIns="91425" wrap="square" tIns="91425">
            <a:normAutofit/>
          </a:bodyPr>
          <a:lstStyle>
            <a:lvl1pPr lvl="0" algn="r">
              <a:lnSpc>
                <a:spcPct val="100000"/>
              </a:lnSpc>
              <a:spcBef>
                <a:spcPts val="0"/>
              </a:spcBef>
              <a:spcAft>
                <a:spcPts val="0"/>
              </a:spcAft>
              <a:buSzPts val="1700"/>
              <a:buNone/>
              <a:defRPr sz="1400"/>
            </a:lvl1pPr>
            <a:lvl2pPr lvl="1" algn="r">
              <a:lnSpc>
                <a:spcPct val="100000"/>
              </a:lnSpc>
              <a:spcBef>
                <a:spcPts val="0"/>
              </a:spcBef>
              <a:spcAft>
                <a:spcPts val="0"/>
              </a:spcAft>
              <a:buSzPts val="1700"/>
              <a:buNone/>
              <a:defRPr sz="1700"/>
            </a:lvl2pPr>
            <a:lvl3pPr lvl="2" algn="r">
              <a:lnSpc>
                <a:spcPct val="100000"/>
              </a:lnSpc>
              <a:spcBef>
                <a:spcPts val="0"/>
              </a:spcBef>
              <a:spcAft>
                <a:spcPts val="0"/>
              </a:spcAft>
              <a:buSzPts val="1700"/>
              <a:buNone/>
              <a:defRPr sz="1700"/>
            </a:lvl3pPr>
            <a:lvl4pPr lvl="3" algn="r">
              <a:lnSpc>
                <a:spcPct val="100000"/>
              </a:lnSpc>
              <a:spcBef>
                <a:spcPts val="0"/>
              </a:spcBef>
              <a:spcAft>
                <a:spcPts val="0"/>
              </a:spcAft>
              <a:buSzPts val="1700"/>
              <a:buNone/>
              <a:defRPr sz="1700"/>
            </a:lvl4pPr>
            <a:lvl5pPr lvl="4" algn="r">
              <a:lnSpc>
                <a:spcPct val="100000"/>
              </a:lnSpc>
              <a:spcBef>
                <a:spcPts val="0"/>
              </a:spcBef>
              <a:spcAft>
                <a:spcPts val="0"/>
              </a:spcAft>
              <a:buSzPts val="1700"/>
              <a:buNone/>
              <a:defRPr sz="1700"/>
            </a:lvl5pPr>
            <a:lvl6pPr lvl="5" algn="r">
              <a:lnSpc>
                <a:spcPct val="100000"/>
              </a:lnSpc>
              <a:spcBef>
                <a:spcPts val="0"/>
              </a:spcBef>
              <a:spcAft>
                <a:spcPts val="0"/>
              </a:spcAft>
              <a:buSzPts val="1700"/>
              <a:buNone/>
              <a:defRPr sz="1700"/>
            </a:lvl6pPr>
            <a:lvl7pPr lvl="6" algn="r">
              <a:lnSpc>
                <a:spcPct val="100000"/>
              </a:lnSpc>
              <a:spcBef>
                <a:spcPts val="0"/>
              </a:spcBef>
              <a:spcAft>
                <a:spcPts val="0"/>
              </a:spcAft>
              <a:buSzPts val="1700"/>
              <a:buNone/>
              <a:defRPr sz="1700"/>
            </a:lvl7pPr>
            <a:lvl8pPr lvl="7" algn="r">
              <a:lnSpc>
                <a:spcPct val="100000"/>
              </a:lnSpc>
              <a:spcBef>
                <a:spcPts val="0"/>
              </a:spcBef>
              <a:spcAft>
                <a:spcPts val="0"/>
              </a:spcAft>
              <a:buSzPts val="1700"/>
              <a:buNone/>
              <a:defRPr sz="1700"/>
            </a:lvl8pPr>
            <a:lvl9pPr lvl="8" algn="r">
              <a:lnSpc>
                <a:spcPct val="100000"/>
              </a:lnSpc>
              <a:spcBef>
                <a:spcPts val="0"/>
              </a:spcBef>
              <a:spcAft>
                <a:spcPts val="0"/>
              </a:spcAft>
              <a:buSzPts val="1700"/>
              <a:buNone/>
              <a:defRPr sz="1700"/>
            </a:lvl9pPr>
          </a:lstStyle>
          <a:p/>
        </p:txBody>
      </p:sp>
      <p:grpSp>
        <p:nvGrpSpPr>
          <p:cNvPr id="7619" name="Google Shape;7619;p53"/>
          <p:cNvGrpSpPr/>
          <p:nvPr/>
        </p:nvGrpSpPr>
        <p:grpSpPr>
          <a:xfrm flipH="1" rot="-1278983">
            <a:off x="211192" y="3595132"/>
            <a:ext cx="835141" cy="1317999"/>
            <a:chOff x="2953150" y="1639060"/>
            <a:chExt cx="887426" cy="1400376"/>
          </a:xfrm>
        </p:grpSpPr>
        <p:sp>
          <p:nvSpPr>
            <p:cNvPr id="7620" name="Google Shape;7620;p53"/>
            <p:cNvSpPr/>
            <p:nvPr/>
          </p:nvSpPr>
          <p:spPr>
            <a:xfrm>
              <a:off x="2972702" y="1671249"/>
              <a:ext cx="856192" cy="1101420"/>
            </a:xfrm>
            <a:custGeom>
              <a:rect b="b" l="l" r="r" t="t"/>
              <a:pathLst>
                <a:path extrusionOk="0" h="1101420" w="856192">
                  <a:moveTo>
                    <a:pt x="537404" y="1103165"/>
                  </a:moveTo>
                  <a:lnTo>
                    <a:pt x="590095" y="867932"/>
                  </a:lnTo>
                  <a:cubicBezTo>
                    <a:pt x="590095" y="867932"/>
                    <a:pt x="961264" y="648362"/>
                    <a:pt x="831715" y="270048"/>
                  </a:cubicBezTo>
                  <a:cubicBezTo>
                    <a:pt x="749053" y="28654"/>
                    <a:pt x="325590" y="-159471"/>
                    <a:pt x="68028" y="208933"/>
                  </a:cubicBezTo>
                  <a:cubicBezTo>
                    <a:pt x="-35580" y="357127"/>
                    <a:pt x="-1098" y="543317"/>
                    <a:pt x="71845" y="665590"/>
                  </a:cubicBezTo>
                  <a:cubicBezTo>
                    <a:pt x="133114" y="768295"/>
                    <a:pt x="253809" y="832721"/>
                    <a:pt x="253809" y="832721"/>
                  </a:cubicBezTo>
                  <a:lnTo>
                    <a:pt x="297881" y="1089506"/>
                  </a:lnTo>
                  <a:lnTo>
                    <a:pt x="537404" y="1103165"/>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21" name="Google Shape;7621;p53"/>
            <p:cNvSpPr/>
            <p:nvPr/>
          </p:nvSpPr>
          <p:spPr>
            <a:xfrm>
              <a:off x="2953150" y="1639060"/>
              <a:ext cx="887426" cy="1132257"/>
            </a:xfrm>
            <a:custGeom>
              <a:rect b="b" l="l" r="r" t="t"/>
              <a:pathLst>
                <a:path extrusionOk="0" h="1132257" w="887426">
                  <a:moveTo>
                    <a:pt x="469619" y="2524"/>
                  </a:moveTo>
                  <a:cubicBezTo>
                    <a:pt x="490989" y="3836"/>
                    <a:pt x="512659" y="7091"/>
                    <a:pt x="534231" y="11616"/>
                  </a:cubicBezTo>
                  <a:cubicBezTo>
                    <a:pt x="685619" y="43402"/>
                    <a:pt x="817831" y="152779"/>
                    <a:pt x="861604" y="280598"/>
                  </a:cubicBezTo>
                  <a:cubicBezTo>
                    <a:pt x="927325" y="472524"/>
                    <a:pt x="876278" y="640412"/>
                    <a:pt x="751523" y="779312"/>
                  </a:cubicBezTo>
                  <a:cubicBezTo>
                    <a:pt x="721417" y="812830"/>
                    <a:pt x="689003" y="841738"/>
                    <a:pt x="656756" y="866419"/>
                  </a:cubicBezTo>
                  <a:cubicBezTo>
                    <a:pt x="645446" y="875078"/>
                    <a:pt x="635119" y="882608"/>
                    <a:pt x="625646" y="888915"/>
                  </a:cubicBezTo>
                  <a:cubicBezTo>
                    <a:pt x="622610" y="890939"/>
                    <a:pt x="621064" y="891404"/>
                    <a:pt x="618947" y="892744"/>
                  </a:cubicBezTo>
                  <a:lnTo>
                    <a:pt x="567734" y="1121998"/>
                  </a:lnTo>
                  <a:cubicBezTo>
                    <a:pt x="566094" y="1129317"/>
                    <a:pt x="559423" y="1134393"/>
                    <a:pt x="551942" y="1133964"/>
                  </a:cubicBezTo>
                  <a:cubicBezTo>
                    <a:pt x="544457" y="1133539"/>
                    <a:pt x="320122" y="1120990"/>
                    <a:pt x="312633" y="1120565"/>
                  </a:cubicBezTo>
                  <a:cubicBezTo>
                    <a:pt x="305516" y="1120156"/>
                    <a:pt x="299484" y="1114671"/>
                    <a:pt x="298274" y="1107643"/>
                  </a:cubicBezTo>
                  <a:lnTo>
                    <a:pt x="255202" y="858283"/>
                  </a:lnTo>
                  <a:cubicBezTo>
                    <a:pt x="254000" y="857594"/>
                    <a:pt x="253789" y="857230"/>
                    <a:pt x="252328" y="856368"/>
                  </a:cubicBezTo>
                  <a:cubicBezTo>
                    <a:pt x="244693" y="851870"/>
                    <a:pt x="236087" y="846628"/>
                    <a:pt x="226962" y="840576"/>
                  </a:cubicBezTo>
                  <a:cubicBezTo>
                    <a:pt x="200921" y="823303"/>
                    <a:pt x="174741" y="803216"/>
                    <a:pt x="150384" y="780749"/>
                  </a:cubicBezTo>
                  <a:cubicBezTo>
                    <a:pt x="119407" y="752173"/>
                    <a:pt x="93653" y="721322"/>
                    <a:pt x="74283" y="688856"/>
                  </a:cubicBezTo>
                  <a:cubicBezTo>
                    <a:pt x="-14497" y="540031"/>
                    <a:pt x="-25722" y="354242"/>
                    <a:pt x="70935" y="215986"/>
                  </a:cubicBezTo>
                  <a:cubicBezTo>
                    <a:pt x="177433" y="63659"/>
                    <a:pt x="320025" y="-6645"/>
                    <a:pt x="469619" y="2524"/>
                  </a:cubicBezTo>
                  <a:close/>
                  <a:moveTo>
                    <a:pt x="467704" y="33157"/>
                  </a:moveTo>
                  <a:cubicBezTo>
                    <a:pt x="328603" y="24603"/>
                    <a:pt x="196156" y="89705"/>
                    <a:pt x="95823" y="233215"/>
                  </a:cubicBezTo>
                  <a:cubicBezTo>
                    <a:pt x="6817" y="360525"/>
                    <a:pt x="17520" y="534258"/>
                    <a:pt x="100608" y="673538"/>
                  </a:cubicBezTo>
                  <a:cubicBezTo>
                    <a:pt x="118335" y="703251"/>
                    <a:pt x="142490" y="731544"/>
                    <a:pt x="171442" y="758253"/>
                  </a:cubicBezTo>
                  <a:cubicBezTo>
                    <a:pt x="194508" y="779530"/>
                    <a:pt x="218951" y="798301"/>
                    <a:pt x="243713" y="814729"/>
                  </a:cubicBezTo>
                  <a:cubicBezTo>
                    <a:pt x="252372" y="820473"/>
                    <a:pt x="260465" y="825813"/>
                    <a:pt x="267646" y="830047"/>
                  </a:cubicBezTo>
                  <a:cubicBezTo>
                    <a:pt x="271900" y="832553"/>
                    <a:pt x="274750" y="834026"/>
                    <a:pt x="276260" y="834832"/>
                  </a:cubicBezTo>
                  <a:cubicBezTo>
                    <a:pt x="280434" y="837058"/>
                    <a:pt x="283595" y="841179"/>
                    <a:pt x="284397" y="845838"/>
                  </a:cubicBezTo>
                  <a:lnTo>
                    <a:pt x="326514" y="1090410"/>
                  </a:lnTo>
                  <a:cubicBezTo>
                    <a:pt x="352292" y="1091880"/>
                    <a:pt x="514424" y="1100867"/>
                    <a:pt x="540931" y="1102376"/>
                  </a:cubicBezTo>
                  <a:lnTo>
                    <a:pt x="590707" y="880300"/>
                  </a:lnTo>
                  <a:cubicBezTo>
                    <a:pt x="591630" y="876175"/>
                    <a:pt x="594253" y="872402"/>
                    <a:pt x="597888" y="870249"/>
                  </a:cubicBezTo>
                  <a:cubicBezTo>
                    <a:pt x="599758" y="869140"/>
                    <a:pt x="603130" y="867071"/>
                    <a:pt x="608417" y="863549"/>
                  </a:cubicBezTo>
                  <a:cubicBezTo>
                    <a:pt x="617339" y="857602"/>
                    <a:pt x="627330" y="850251"/>
                    <a:pt x="638090" y="842013"/>
                  </a:cubicBezTo>
                  <a:cubicBezTo>
                    <a:pt x="668909" y="818420"/>
                    <a:pt x="699796" y="790747"/>
                    <a:pt x="728550" y="758731"/>
                  </a:cubicBezTo>
                  <a:cubicBezTo>
                    <a:pt x="846488" y="627426"/>
                    <a:pt x="894596" y="470860"/>
                    <a:pt x="832886" y="290650"/>
                  </a:cubicBezTo>
                  <a:cubicBezTo>
                    <a:pt x="792745" y="173420"/>
                    <a:pt x="669176" y="70930"/>
                    <a:pt x="528009" y="41293"/>
                  </a:cubicBezTo>
                  <a:cubicBezTo>
                    <a:pt x="507935" y="37079"/>
                    <a:pt x="487577" y="34379"/>
                    <a:pt x="467704" y="3315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22" name="Google Shape;7622;p53"/>
            <p:cNvSpPr/>
            <p:nvPr/>
          </p:nvSpPr>
          <p:spPr>
            <a:xfrm>
              <a:off x="3344029" y="1987389"/>
              <a:ext cx="72575" cy="733164"/>
            </a:xfrm>
            <a:custGeom>
              <a:rect b="b" l="l" r="r" t="t"/>
              <a:pathLst>
                <a:path extrusionOk="0" h="733164" w="72575">
                  <a:moveTo>
                    <a:pt x="75525" y="4438"/>
                  </a:moveTo>
                  <a:lnTo>
                    <a:pt x="29522" y="1848"/>
                  </a:lnTo>
                  <a:lnTo>
                    <a:pt x="2950" y="733171"/>
                  </a:lnTo>
                  <a:lnTo>
                    <a:pt x="53159" y="735012"/>
                  </a:lnTo>
                  <a:lnTo>
                    <a:pt x="75525" y="4438"/>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23" name="Google Shape;7623;p53"/>
            <p:cNvSpPr/>
            <p:nvPr/>
          </p:nvSpPr>
          <p:spPr>
            <a:xfrm>
              <a:off x="3336932" y="1974741"/>
              <a:ext cx="88075" cy="748088"/>
            </a:xfrm>
            <a:custGeom>
              <a:rect b="b" l="l" r="r" t="t"/>
              <a:pathLst>
                <a:path extrusionOk="0" h="748088" w="88075">
                  <a:moveTo>
                    <a:pt x="37895" y="1857"/>
                  </a:moveTo>
                  <a:lnTo>
                    <a:pt x="83841" y="4249"/>
                  </a:lnTo>
                  <a:cubicBezTo>
                    <a:pt x="87990" y="4484"/>
                    <a:pt x="91152" y="7755"/>
                    <a:pt x="91022" y="11904"/>
                  </a:cubicBezTo>
                  <a:cubicBezTo>
                    <a:pt x="90322" y="34736"/>
                    <a:pt x="69227" y="719918"/>
                    <a:pt x="68527" y="742749"/>
                  </a:cubicBezTo>
                  <a:cubicBezTo>
                    <a:pt x="68397" y="746992"/>
                    <a:pt x="64632" y="750085"/>
                    <a:pt x="60390" y="749927"/>
                  </a:cubicBezTo>
                  <a:lnTo>
                    <a:pt x="10614" y="748490"/>
                  </a:lnTo>
                  <a:cubicBezTo>
                    <a:pt x="6388" y="748336"/>
                    <a:pt x="2805" y="744579"/>
                    <a:pt x="2955" y="740353"/>
                  </a:cubicBezTo>
                  <a:lnTo>
                    <a:pt x="29758" y="9034"/>
                  </a:lnTo>
                  <a:cubicBezTo>
                    <a:pt x="29916" y="4747"/>
                    <a:pt x="33612" y="1614"/>
                    <a:pt x="37895" y="1857"/>
                  </a:cubicBezTo>
                  <a:close/>
                  <a:moveTo>
                    <a:pt x="44598" y="17649"/>
                  </a:moveTo>
                  <a:lnTo>
                    <a:pt x="18751" y="733176"/>
                  </a:lnTo>
                  <a:lnTo>
                    <a:pt x="53690" y="734613"/>
                  </a:lnTo>
                  <a:cubicBezTo>
                    <a:pt x="54787" y="698807"/>
                    <a:pt x="74129" y="54891"/>
                    <a:pt x="75226" y="19086"/>
                  </a:cubicBezTo>
                  <a:lnTo>
                    <a:pt x="44598" y="17649"/>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24" name="Google Shape;7624;p53"/>
            <p:cNvSpPr/>
            <p:nvPr/>
          </p:nvSpPr>
          <p:spPr>
            <a:xfrm>
              <a:off x="3283793" y="2667300"/>
              <a:ext cx="59734" cy="6051"/>
            </a:xfrm>
            <a:custGeom>
              <a:rect b="b" l="l" r="r" t="t"/>
              <a:pathLst>
                <a:path extrusionOk="0" h="6051" w="59734">
                  <a:moveTo>
                    <a:pt x="62632" y="2095"/>
                  </a:moveTo>
                  <a:cubicBezTo>
                    <a:pt x="30004" y="7880"/>
                    <a:pt x="2898" y="8147"/>
                    <a:pt x="2898" y="8147"/>
                  </a:cubicBezTo>
                </a:path>
              </a:pathLst>
            </a:custGeom>
            <a:noFill/>
            <a:ln cap="rnd" cmpd="sng" w="807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25" name="Google Shape;7625;p53"/>
            <p:cNvSpPr/>
            <p:nvPr/>
          </p:nvSpPr>
          <p:spPr>
            <a:xfrm>
              <a:off x="3198161" y="2622532"/>
              <a:ext cx="376148" cy="406584"/>
            </a:xfrm>
            <a:custGeom>
              <a:rect b="b" l="l" r="r" t="t"/>
              <a:pathLst>
                <a:path extrusionOk="0" h="406584" w="376148">
                  <a:moveTo>
                    <a:pt x="340591" y="22883"/>
                  </a:moveTo>
                  <a:cubicBezTo>
                    <a:pt x="340591" y="22883"/>
                    <a:pt x="269267" y="53393"/>
                    <a:pt x="189264" y="50151"/>
                  </a:cubicBezTo>
                  <a:cubicBezTo>
                    <a:pt x="138614" y="48098"/>
                    <a:pt x="43232" y="2217"/>
                    <a:pt x="43232" y="2217"/>
                  </a:cubicBezTo>
                  <a:cubicBezTo>
                    <a:pt x="43232" y="2217"/>
                    <a:pt x="-5901" y="47544"/>
                    <a:pt x="4366" y="80006"/>
                  </a:cubicBezTo>
                  <a:cubicBezTo>
                    <a:pt x="14628" y="112464"/>
                    <a:pt x="39936" y="137975"/>
                    <a:pt x="39936" y="137975"/>
                  </a:cubicBezTo>
                  <a:cubicBezTo>
                    <a:pt x="39936" y="137975"/>
                    <a:pt x="24278" y="145585"/>
                    <a:pt x="19959" y="168324"/>
                  </a:cubicBezTo>
                  <a:cubicBezTo>
                    <a:pt x="14506" y="197041"/>
                    <a:pt x="44300" y="212100"/>
                    <a:pt x="44300" y="212100"/>
                  </a:cubicBezTo>
                  <a:cubicBezTo>
                    <a:pt x="44300" y="212100"/>
                    <a:pt x="15243" y="241996"/>
                    <a:pt x="25335" y="271628"/>
                  </a:cubicBezTo>
                  <a:cubicBezTo>
                    <a:pt x="40268" y="315489"/>
                    <a:pt x="73973" y="320610"/>
                    <a:pt x="73973" y="320610"/>
                  </a:cubicBezTo>
                  <a:cubicBezTo>
                    <a:pt x="73973" y="320610"/>
                    <a:pt x="79604" y="399889"/>
                    <a:pt x="161692" y="407977"/>
                  </a:cubicBezTo>
                  <a:cubicBezTo>
                    <a:pt x="260142" y="417681"/>
                    <a:pt x="275857" y="338515"/>
                    <a:pt x="275857" y="338515"/>
                  </a:cubicBezTo>
                  <a:cubicBezTo>
                    <a:pt x="275857" y="338515"/>
                    <a:pt x="330989" y="330273"/>
                    <a:pt x="346971" y="288675"/>
                  </a:cubicBezTo>
                  <a:cubicBezTo>
                    <a:pt x="357710" y="260730"/>
                    <a:pt x="339482" y="234746"/>
                    <a:pt x="339482" y="234746"/>
                  </a:cubicBezTo>
                  <a:cubicBezTo>
                    <a:pt x="339482" y="234746"/>
                    <a:pt x="365212" y="214760"/>
                    <a:pt x="370393" y="189362"/>
                  </a:cubicBezTo>
                  <a:cubicBezTo>
                    <a:pt x="375571" y="163964"/>
                    <a:pt x="352347" y="130947"/>
                    <a:pt x="352347" y="130947"/>
                  </a:cubicBezTo>
                  <a:cubicBezTo>
                    <a:pt x="352347" y="130947"/>
                    <a:pt x="381801" y="121924"/>
                    <a:pt x="378902" y="73213"/>
                  </a:cubicBezTo>
                  <a:cubicBezTo>
                    <a:pt x="377141" y="43645"/>
                    <a:pt x="340591" y="22883"/>
                    <a:pt x="340591" y="2288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26" name="Google Shape;7626;p53"/>
            <p:cNvSpPr/>
            <p:nvPr/>
          </p:nvSpPr>
          <p:spPr>
            <a:xfrm>
              <a:off x="3190529" y="2621668"/>
              <a:ext cx="386793" cy="417768"/>
            </a:xfrm>
            <a:custGeom>
              <a:rect b="b" l="l" r="r" t="t"/>
              <a:pathLst>
                <a:path extrusionOk="0" h="417768" w="386793">
                  <a:moveTo>
                    <a:pt x="50667" y="2732"/>
                  </a:moveTo>
                  <a:cubicBezTo>
                    <a:pt x="51428" y="3101"/>
                    <a:pt x="62536" y="8436"/>
                    <a:pt x="66940" y="10391"/>
                  </a:cubicBezTo>
                  <a:cubicBezTo>
                    <a:pt x="79526" y="15982"/>
                    <a:pt x="93128" y="21451"/>
                    <a:pt x="106665" y="26665"/>
                  </a:cubicBezTo>
                  <a:cubicBezTo>
                    <a:pt x="117740" y="30932"/>
                    <a:pt x="128529" y="34866"/>
                    <a:pt x="138734" y="38149"/>
                  </a:cubicBezTo>
                  <a:cubicBezTo>
                    <a:pt x="161468" y="45469"/>
                    <a:pt x="180438" y="50015"/>
                    <a:pt x="194732" y="50593"/>
                  </a:cubicBezTo>
                  <a:cubicBezTo>
                    <a:pt x="230627" y="52051"/>
                    <a:pt x="267444" y="46772"/>
                    <a:pt x="302898" y="37194"/>
                  </a:cubicBezTo>
                  <a:cubicBezTo>
                    <a:pt x="313888" y="34223"/>
                    <a:pt x="324179" y="30798"/>
                    <a:pt x="333048" y="27620"/>
                  </a:cubicBezTo>
                  <a:cubicBezTo>
                    <a:pt x="338343" y="25726"/>
                    <a:pt x="341667" y="24131"/>
                    <a:pt x="343577" y="23313"/>
                  </a:cubicBezTo>
                  <a:cubicBezTo>
                    <a:pt x="345128" y="22653"/>
                    <a:pt x="346901" y="22961"/>
                    <a:pt x="348366" y="23795"/>
                  </a:cubicBezTo>
                  <a:cubicBezTo>
                    <a:pt x="349706" y="24556"/>
                    <a:pt x="352220" y="26102"/>
                    <a:pt x="355066" y="28102"/>
                  </a:cubicBezTo>
                  <a:cubicBezTo>
                    <a:pt x="359782" y="31409"/>
                    <a:pt x="364530" y="34830"/>
                    <a:pt x="368947" y="39109"/>
                  </a:cubicBezTo>
                  <a:cubicBezTo>
                    <a:pt x="381128" y="50905"/>
                    <a:pt x="388677" y="64110"/>
                    <a:pt x="389528" y="78355"/>
                  </a:cubicBezTo>
                  <a:cubicBezTo>
                    <a:pt x="390928" y="101916"/>
                    <a:pt x="385528" y="119035"/>
                    <a:pt x="375169" y="130524"/>
                  </a:cubicBezTo>
                  <a:cubicBezTo>
                    <a:pt x="371372" y="134734"/>
                    <a:pt x="368028" y="135851"/>
                    <a:pt x="364640" y="137701"/>
                  </a:cubicBezTo>
                  <a:cubicBezTo>
                    <a:pt x="364793" y="137952"/>
                    <a:pt x="364956" y="137916"/>
                    <a:pt x="365117" y="138183"/>
                  </a:cubicBezTo>
                  <a:cubicBezTo>
                    <a:pt x="367405" y="141919"/>
                    <a:pt x="369680" y="146230"/>
                    <a:pt x="371817" y="150627"/>
                  </a:cubicBezTo>
                  <a:cubicBezTo>
                    <a:pt x="376598" y="160460"/>
                    <a:pt x="380124" y="170054"/>
                    <a:pt x="381391" y="179340"/>
                  </a:cubicBezTo>
                  <a:cubicBezTo>
                    <a:pt x="382192" y="185230"/>
                    <a:pt x="381966" y="190922"/>
                    <a:pt x="380909" y="196095"/>
                  </a:cubicBezTo>
                  <a:cubicBezTo>
                    <a:pt x="378671" y="207082"/>
                    <a:pt x="372752" y="217627"/>
                    <a:pt x="364640" y="227683"/>
                  </a:cubicBezTo>
                  <a:cubicBezTo>
                    <a:pt x="360988" y="232205"/>
                    <a:pt x="357535" y="236492"/>
                    <a:pt x="353629" y="240127"/>
                  </a:cubicBezTo>
                  <a:cubicBezTo>
                    <a:pt x="352844" y="240859"/>
                    <a:pt x="352382" y="240973"/>
                    <a:pt x="351714" y="241560"/>
                  </a:cubicBezTo>
                  <a:cubicBezTo>
                    <a:pt x="352908" y="243649"/>
                    <a:pt x="353738" y="245155"/>
                    <a:pt x="355066" y="248264"/>
                  </a:cubicBezTo>
                  <a:cubicBezTo>
                    <a:pt x="361604" y="263578"/>
                    <a:pt x="363611" y="280110"/>
                    <a:pt x="357458" y="296125"/>
                  </a:cubicBezTo>
                  <a:cubicBezTo>
                    <a:pt x="351014" y="312900"/>
                    <a:pt x="338331" y="325890"/>
                    <a:pt x="321564" y="335371"/>
                  </a:cubicBezTo>
                  <a:cubicBezTo>
                    <a:pt x="312917" y="340257"/>
                    <a:pt x="303497" y="343723"/>
                    <a:pt x="294283" y="346378"/>
                  </a:cubicBezTo>
                  <a:cubicBezTo>
                    <a:pt x="290450" y="347483"/>
                    <a:pt x="288167" y="347791"/>
                    <a:pt x="285669" y="348293"/>
                  </a:cubicBezTo>
                  <a:cubicBezTo>
                    <a:pt x="285021" y="350734"/>
                    <a:pt x="284309" y="353102"/>
                    <a:pt x="282795" y="356907"/>
                  </a:cubicBezTo>
                  <a:cubicBezTo>
                    <a:pt x="279334" y="365611"/>
                    <a:pt x="274427" y="374626"/>
                    <a:pt x="267958" y="382751"/>
                  </a:cubicBezTo>
                  <a:cubicBezTo>
                    <a:pt x="246722" y="409436"/>
                    <a:pt x="213507" y="423762"/>
                    <a:pt x="166492" y="419127"/>
                  </a:cubicBezTo>
                  <a:cubicBezTo>
                    <a:pt x="130508" y="415581"/>
                    <a:pt x="105592" y="398769"/>
                    <a:pt x="89913" y="373181"/>
                  </a:cubicBezTo>
                  <a:cubicBezTo>
                    <a:pt x="83708" y="363048"/>
                    <a:pt x="79234" y="351928"/>
                    <a:pt x="76514" y="341111"/>
                  </a:cubicBezTo>
                  <a:cubicBezTo>
                    <a:pt x="75203" y="335897"/>
                    <a:pt x="74960" y="332708"/>
                    <a:pt x="74599" y="329627"/>
                  </a:cubicBezTo>
                  <a:cubicBezTo>
                    <a:pt x="66920" y="327773"/>
                    <a:pt x="57731" y="324174"/>
                    <a:pt x="47797" y="314790"/>
                  </a:cubicBezTo>
                  <a:cubicBezTo>
                    <a:pt x="38336" y="305856"/>
                    <a:pt x="30451" y="294011"/>
                    <a:pt x="25301" y="278892"/>
                  </a:cubicBezTo>
                  <a:cubicBezTo>
                    <a:pt x="25152" y="278450"/>
                    <a:pt x="25447" y="278382"/>
                    <a:pt x="25301" y="277936"/>
                  </a:cubicBezTo>
                  <a:cubicBezTo>
                    <a:pt x="20176" y="261788"/>
                    <a:pt x="24334" y="244895"/>
                    <a:pt x="34393" y="228638"/>
                  </a:cubicBezTo>
                  <a:cubicBezTo>
                    <a:pt x="36761" y="224817"/>
                    <a:pt x="39518" y="221716"/>
                    <a:pt x="42052" y="218587"/>
                  </a:cubicBezTo>
                  <a:cubicBezTo>
                    <a:pt x="39239" y="216700"/>
                    <a:pt x="36628" y="215522"/>
                    <a:pt x="33438" y="212365"/>
                  </a:cubicBezTo>
                  <a:cubicBezTo>
                    <a:pt x="22686" y="201730"/>
                    <a:pt x="17108" y="188550"/>
                    <a:pt x="20039" y="173118"/>
                  </a:cubicBezTo>
                  <a:cubicBezTo>
                    <a:pt x="21828" y="163690"/>
                    <a:pt x="25524" y="155497"/>
                    <a:pt x="30568" y="149190"/>
                  </a:cubicBezTo>
                  <a:cubicBezTo>
                    <a:pt x="33187" y="145911"/>
                    <a:pt x="35337" y="144818"/>
                    <a:pt x="37745" y="142968"/>
                  </a:cubicBezTo>
                  <a:cubicBezTo>
                    <a:pt x="36782" y="141883"/>
                    <a:pt x="36073" y="141522"/>
                    <a:pt x="34875" y="140098"/>
                  </a:cubicBezTo>
                  <a:cubicBezTo>
                    <a:pt x="30066" y="134373"/>
                    <a:pt x="25479" y="127933"/>
                    <a:pt x="20994" y="120950"/>
                  </a:cubicBezTo>
                  <a:cubicBezTo>
                    <a:pt x="13958" y="110000"/>
                    <a:pt x="8348" y="98916"/>
                    <a:pt x="4721" y="87448"/>
                  </a:cubicBezTo>
                  <a:cubicBezTo>
                    <a:pt x="2215" y="79530"/>
                    <a:pt x="2373" y="70449"/>
                    <a:pt x="5198" y="61127"/>
                  </a:cubicBezTo>
                  <a:cubicBezTo>
                    <a:pt x="8542" y="50096"/>
                    <a:pt x="14946" y="38817"/>
                    <a:pt x="23864" y="27143"/>
                  </a:cubicBezTo>
                  <a:cubicBezTo>
                    <a:pt x="28398" y="21212"/>
                    <a:pt x="33377" y="15488"/>
                    <a:pt x="38223" y="10391"/>
                  </a:cubicBezTo>
                  <a:cubicBezTo>
                    <a:pt x="41142" y="7323"/>
                    <a:pt x="43583" y="4927"/>
                    <a:pt x="44927" y="3692"/>
                  </a:cubicBezTo>
                  <a:cubicBezTo>
                    <a:pt x="46550" y="2194"/>
                    <a:pt x="48679" y="1777"/>
                    <a:pt x="50667" y="2732"/>
                  </a:cubicBezTo>
                  <a:close/>
                  <a:moveTo>
                    <a:pt x="49711" y="14221"/>
                  </a:moveTo>
                  <a:cubicBezTo>
                    <a:pt x="48582" y="15330"/>
                    <a:pt x="48011" y="16314"/>
                    <a:pt x="46360" y="18051"/>
                  </a:cubicBezTo>
                  <a:cubicBezTo>
                    <a:pt x="41765" y="22880"/>
                    <a:pt x="36761" y="27766"/>
                    <a:pt x="32483" y="33365"/>
                  </a:cubicBezTo>
                  <a:cubicBezTo>
                    <a:pt x="24277" y="44104"/>
                    <a:pt x="18638" y="54881"/>
                    <a:pt x="15727" y="64475"/>
                  </a:cubicBezTo>
                  <a:cubicBezTo>
                    <a:pt x="13489" y="71866"/>
                    <a:pt x="12991" y="78457"/>
                    <a:pt x="14772" y="84100"/>
                  </a:cubicBezTo>
                  <a:cubicBezTo>
                    <a:pt x="18088" y="94576"/>
                    <a:pt x="23055" y="105004"/>
                    <a:pt x="29608" y="115210"/>
                  </a:cubicBezTo>
                  <a:cubicBezTo>
                    <a:pt x="33835" y="121780"/>
                    <a:pt x="38486" y="127524"/>
                    <a:pt x="43012" y="132916"/>
                  </a:cubicBezTo>
                  <a:cubicBezTo>
                    <a:pt x="45708" y="136130"/>
                    <a:pt x="48088" y="138462"/>
                    <a:pt x="49234" y="139616"/>
                  </a:cubicBezTo>
                  <a:cubicBezTo>
                    <a:pt x="51833" y="142239"/>
                    <a:pt x="51120" y="146619"/>
                    <a:pt x="47797" y="148230"/>
                  </a:cubicBezTo>
                  <a:cubicBezTo>
                    <a:pt x="45833" y="149186"/>
                    <a:pt x="42105" y="151635"/>
                    <a:pt x="38705" y="155889"/>
                  </a:cubicBezTo>
                  <a:cubicBezTo>
                    <a:pt x="34733" y="160852"/>
                    <a:pt x="32021" y="167370"/>
                    <a:pt x="30568" y="175033"/>
                  </a:cubicBezTo>
                  <a:cubicBezTo>
                    <a:pt x="28386" y="186509"/>
                    <a:pt x="32681" y="196383"/>
                    <a:pt x="41097" y="204710"/>
                  </a:cubicBezTo>
                  <a:cubicBezTo>
                    <a:pt x="45331" y="208900"/>
                    <a:pt x="49436" y="211498"/>
                    <a:pt x="52104" y="212846"/>
                  </a:cubicBezTo>
                  <a:cubicBezTo>
                    <a:pt x="55346" y="214486"/>
                    <a:pt x="56071" y="218854"/>
                    <a:pt x="53541" y="221461"/>
                  </a:cubicBezTo>
                  <a:cubicBezTo>
                    <a:pt x="52982" y="222032"/>
                    <a:pt x="52047" y="223121"/>
                    <a:pt x="50667" y="224809"/>
                  </a:cubicBezTo>
                  <a:cubicBezTo>
                    <a:pt x="48335" y="227663"/>
                    <a:pt x="45663" y="230865"/>
                    <a:pt x="43490" y="234383"/>
                  </a:cubicBezTo>
                  <a:cubicBezTo>
                    <a:pt x="34920" y="248227"/>
                    <a:pt x="31361" y="262011"/>
                    <a:pt x="35353" y="274584"/>
                  </a:cubicBezTo>
                  <a:cubicBezTo>
                    <a:pt x="35462" y="274925"/>
                    <a:pt x="35717" y="275204"/>
                    <a:pt x="35831" y="275544"/>
                  </a:cubicBezTo>
                  <a:cubicBezTo>
                    <a:pt x="40413" y="289000"/>
                    <a:pt x="46789" y="299399"/>
                    <a:pt x="54974" y="307131"/>
                  </a:cubicBezTo>
                  <a:cubicBezTo>
                    <a:pt x="60565" y="312410"/>
                    <a:pt x="66746" y="316147"/>
                    <a:pt x="72685" y="318620"/>
                  </a:cubicBezTo>
                  <a:cubicBezTo>
                    <a:pt x="76166" y="320069"/>
                    <a:pt x="78538" y="320810"/>
                    <a:pt x="79862" y="321012"/>
                  </a:cubicBezTo>
                  <a:cubicBezTo>
                    <a:pt x="82352" y="321389"/>
                    <a:pt x="84473" y="323283"/>
                    <a:pt x="84651" y="325797"/>
                  </a:cubicBezTo>
                  <a:cubicBezTo>
                    <a:pt x="84825" y="328251"/>
                    <a:pt x="85570" y="332857"/>
                    <a:pt x="87043" y="338719"/>
                  </a:cubicBezTo>
                  <a:cubicBezTo>
                    <a:pt x="89513" y="348540"/>
                    <a:pt x="93415" y="358308"/>
                    <a:pt x="99010" y="367436"/>
                  </a:cubicBezTo>
                  <a:cubicBezTo>
                    <a:pt x="112984" y="390244"/>
                    <a:pt x="134949" y="404918"/>
                    <a:pt x="167451" y="408120"/>
                  </a:cubicBezTo>
                  <a:cubicBezTo>
                    <a:pt x="210803" y="412391"/>
                    <a:pt x="240366" y="399894"/>
                    <a:pt x="259344" y="376051"/>
                  </a:cubicBezTo>
                  <a:cubicBezTo>
                    <a:pt x="265112" y="368805"/>
                    <a:pt x="269655" y="360850"/>
                    <a:pt x="272743" y="353078"/>
                  </a:cubicBezTo>
                  <a:cubicBezTo>
                    <a:pt x="274581" y="348459"/>
                    <a:pt x="275723" y="344921"/>
                    <a:pt x="276095" y="343026"/>
                  </a:cubicBezTo>
                  <a:cubicBezTo>
                    <a:pt x="276536" y="340796"/>
                    <a:pt x="278155" y="339055"/>
                    <a:pt x="280402" y="338719"/>
                  </a:cubicBezTo>
                  <a:cubicBezTo>
                    <a:pt x="282536" y="338399"/>
                    <a:pt x="286349" y="337784"/>
                    <a:pt x="291409" y="336326"/>
                  </a:cubicBezTo>
                  <a:cubicBezTo>
                    <a:pt x="299870" y="333890"/>
                    <a:pt x="308448" y="330234"/>
                    <a:pt x="316297" y="325797"/>
                  </a:cubicBezTo>
                  <a:cubicBezTo>
                    <a:pt x="331052" y="317454"/>
                    <a:pt x="341958" y="306480"/>
                    <a:pt x="347407" y="292295"/>
                  </a:cubicBezTo>
                  <a:cubicBezTo>
                    <a:pt x="352414" y="279268"/>
                    <a:pt x="351030" y="265533"/>
                    <a:pt x="345492" y="252571"/>
                  </a:cubicBezTo>
                  <a:cubicBezTo>
                    <a:pt x="343614" y="248170"/>
                    <a:pt x="341383" y="245126"/>
                    <a:pt x="340229" y="243475"/>
                  </a:cubicBezTo>
                  <a:cubicBezTo>
                    <a:pt x="338578" y="241123"/>
                    <a:pt x="339396" y="238058"/>
                    <a:pt x="341662" y="236297"/>
                  </a:cubicBezTo>
                  <a:cubicBezTo>
                    <a:pt x="342537" y="235617"/>
                    <a:pt x="343861" y="233958"/>
                    <a:pt x="345974" y="231990"/>
                  </a:cubicBezTo>
                  <a:cubicBezTo>
                    <a:pt x="349524" y="228683"/>
                    <a:pt x="353192" y="225080"/>
                    <a:pt x="356503" y="220983"/>
                  </a:cubicBezTo>
                  <a:cubicBezTo>
                    <a:pt x="363624" y="212158"/>
                    <a:pt x="368534" y="202762"/>
                    <a:pt x="370380" y="193699"/>
                  </a:cubicBezTo>
                  <a:cubicBezTo>
                    <a:pt x="371177" y="189796"/>
                    <a:pt x="371028" y="185530"/>
                    <a:pt x="370380" y="180777"/>
                  </a:cubicBezTo>
                  <a:cubicBezTo>
                    <a:pt x="369291" y="172778"/>
                    <a:pt x="366567" y="164301"/>
                    <a:pt x="362243" y="155412"/>
                  </a:cubicBezTo>
                  <a:cubicBezTo>
                    <a:pt x="360268" y="151351"/>
                    <a:pt x="358138" y="147380"/>
                    <a:pt x="356021" y="143923"/>
                  </a:cubicBezTo>
                  <a:cubicBezTo>
                    <a:pt x="354762" y="141867"/>
                    <a:pt x="353677" y="140365"/>
                    <a:pt x="353151" y="139616"/>
                  </a:cubicBezTo>
                  <a:cubicBezTo>
                    <a:pt x="351042" y="136620"/>
                    <a:pt x="352520" y="132556"/>
                    <a:pt x="356021" y="131479"/>
                  </a:cubicBezTo>
                  <a:cubicBezTo>
                    <a:pt x="358503" y="130722"/>
                    <a:pt x="362733" y="128111"/>
                    <a:pt x="367032" y="123346"/>
                  </a:cubicBezTo>
                  <a:cubicBezTo>
                    <a:pt x="375400" y="114064"/>
                    <a:pt x="380233" y="100070"/>
                    <a:pt x="378994" y="79311"/>
                  </a:cubicBezTo>
                  <a:cubicBezTo>
                    <a:pt x="378339" y="68235"/>
                    <a:pt x="371716" y="57346"/>
                    <a:pt x="361288" y="47246"/>
                  </a:cubicBezTo>
                  <a:cubicBezTo>
                    <a:pt x="357308" y="43392"/>
                    <a:pt x="353123" y="39716"/>
                    <a:pt x="348844" y="36717"/>
                  </a:cubicBezTo>
                  <a:cubicBezTo>
                    <a:pt x="347111" y="35502"/>
                    <a:pt x="346103" y="34996"/>
                    <a:pt x="345014" y="34324"/>
                  </a:cubicBezTo>
                  <a:cubicBezTo>
                    <a:pt x="342768" y="35231"/>
                    <a:pt x="340549" y="36186"/>
                    <a:pt x="336400" y="37672"/>
                  </a:cubicBezTo>
                  <a:cubicBezTo>
                    <a:pt x="327267" y="40943"/>
                    <a:pt x="317046" y="44197"/>
                    <a:pt x="305768" y="47246"/>
                  </a:cubicBezTo>
                  <a:cubicBezTo>
                    <a:pt x="269335" y="57091"/>
                    <a:pt x="231359" y="62628"/>
                    <a:pt x="194250" y="61127"/>
                  </a:cubicBezTo>
                  <a:cubicBezTo>
                    <a:pt x="178786" y="60499"/>
                    <a:pt x="158966" y="55791"/>
                    <a:pt x="135382" y="48201"/>
                  </a:cubicBezTo>
                  <a:cubicBezTo>
                    <a:pt x="124970" y="44853"/>
                    <a:pt x="114093" y="41052"/>
                    <a:pt x="102835" y="36717"/>
                  </a:cubicBezTo>
                  <a:cubicBezTo>
                    <a:pt x="89116" y="31430"/>
                    <a:pt x="75373" y="26102"/>
                    <a:pt x="62633" y="20443"/>
                  </a:cubicBezTo>
                  <a:cubicBezTo>
                    <a:pt x="59075" y="18864"/>
                    <a:pt x="53165" y="15820"/>
                    <a:pt x="49711" y="1422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27" name="Google Shape;7627;p53"/>
            <p:cNvSpPr/>
            <p:nvPr/>
          </p:nvSpPr>
          <p:spPr>
            <a:xfrm>
              <a:off x="3221043" y="2649351"/>
              <a:ext cx="329708" cy="305718"/>
            </a:xfrm>
            <a:custGeom>
              <a:rect b="b" l="l" r="r" t="t"/>
              <a:pathLst>
                <a:path extrusionOk="0" h="305718" w="329708">
                  <a:moveTo>
                    <a:pt x="293841" y="28171"/>
                  </a:moveTo>
                  <a:cubicBezTo>
                    <a:pt x="293841" y="28171"/>
                    <a:pt x="223290" y="53614"/>
                    <a:pt x="168737" y="47513"/>
                  </a:cubicBezTo>
                  <a:cubicBezTo>
                    <a:pt x="123075" y="42404"/>
                    <a:pt x="17564" y="2198"/>
                    <a:pt x="17564" y="2198"/>
                  </a:cubicBezTo>
                  <a:cubicBezTo>
                    <a:pt x="17564" y="2198"/>
                    <a:pt x="-1498" y="29264"/>
                    <a:pt x="3926" y="56727"/>
                  </a:cubicBezTo>
                  <a:cubicBezTo>
                    <a:pt x="9350" y="84189"/>
                    <a:pt x="46229" y="113364"/>
                    <a:pt x="46229" y="113364"/>
                  </a:cubicBezTo>
                  <a:cubicBezTo>
                    <a:pt x="46229" y="113364"/>
                    <a:pt x="27551" y="122112"/>
                    <a:pt x="22191" y="144729"/>
                  </a:cubicBezTo>
                  <a:cubicBezTo>
                    <a:pt x="16831" y="167346"/>
                    <a:pt x="43185" y="191797"/>
                    <a:pt x="43185" y="191797"/>
                  </a:cubicBezTo>
                  <a:cubicBezTo>
                    <a:pt x="43185" y="191797"/>
                    <a:pt x="4047" y="252219"/>
                    <a:pt x="71206" y="280406"/>
                  </a:cubicBezTo>
                  <a:cubicBezTo>
                    <a:pt x="172956" y="323110"/>
                    <a:pt x="243393" y="311273"/>
                    <a:pt x="287623" y="277742"/>
                  </a:cubicBezTo>
                  <a:cubicBezTo>
                    <a:pt x="327226" y="247717"/>
                    <a:pt x="295557" y="211794"/>
                    <a:pt x="295557" y="211794"/>
                  </a:cubicBezTo>
                  <a:cubicBezTo>
                    <a:pt x="295557" y="211794"/>
                    <a:pt x="327303" y="169645"/>
                    <a:pt x="324416" y="144559"/>
                  </a:cubicBezTo>
                  <a:cubicBezTo>
                    <a:pt x="321979" y="123363"/>
                    <a:pt x="300091" y="114506"/>
                    <a:pt x="300091" y="114506"/>
                  </a:cubicBezTo>
                  <a:cubicBezTo>
                    <a:pt x="300091" y="114506"/>
                    <a:pt x="334699" y="81489"/>
                    <a:pt x="332569" y="50970"/>
                  </a:cubicBezTo>
                  <a:cubicBezTo>
                    <a:pt x="330493" y="21221"/>
                    <a:pt x="293841" y="28171"/>
                    <a:pt x="293841" y="28171"/>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7628" name="Google Shape;7628;p53"/>
            <p:cNvGrpSpPr/>
            <p:nvPr/>
          </p:nvGrpSpPr>
          <p:grpSpPr>
            <a:xfrm>
              <a:off x="3237582" y="1997211"/>
              <a:ext cx="309217" cy="664158"/>
              <a:chOff x="3237582" y="1997211"/>
              <a:chExt cx="309217" cy="664158"/>
            </a:xfrm>
          </p:grpSpPr>
          <p:sp>
            <p:nvSpPr>
              <p:cNvPr id="7629" name="Google Shape;7629;p53"/>
              <p:cNvSpPr/>
              <p:nvPr/>
            </p:nvSpPr>
            <p:spPr>
              <a:xfrm>
                <a:off x="3237582" y="2435300"/>
                <a:ext cx="226396" cy="226069"/>
              </a:xfrm>
              <a:custGeom>
                <a:rect b="b" l="l" r="r" t="t"/>
                <a:pathLst>
                  <a:path extrusionOk="0" h="226069" w="226396">
                    <a:moveTo>
                      <a:pt x="116361" y="2018"/>
                    </a:moveTo>
                    <a:cubicBezTo>
                      <a:pt x="121433" y="1873"/>
                      <a:pt x="125785" y="6042"/>
                      <a:pt x="125935" y="11114"/>
                    </a:cubicBezTo>
                    <a:cubicBezTo>
                      <a:pt x="126081" y="16187"/>
                      <a:pt x="121911" y="20538"/>
                      <a:pt x="116839" y="20684"/>
                    </a:cubicBezTo>
                    <a:cubicBezTo>
                      <a:pt x="114560" y="20753"/>
                      <a:pt x="114802" y="20619"/>
                      <a:pt x="112532" y="20684"/>
                    </a:cubicBezTo>
                    <a:cubicBezTo>
                      <a:pt x="47988" y="22562"/>
                      <a:pt x="21072" y="26550"/>
                      <a:pt x="21117" y="32173"/>
                    </a:cubicBezTo>
                    <a:cubicBezTo>
                      <a:pt x="21165" y="37978"/>
                      <a:pt x="37532" y="46151"/>
                      <a:pt x="72807" y="56105"/>
                    </a:cubicBezTo>
                    <a:cubicBezTo>
                      <a:pt x="79661" y="58036"/>
                      <a:pt x="110511" y="66226"/>
                      <a:pt x="118754" y="68549"/>
                    </a:cubicBezTo>
                    <a:cubicBezTo>
                      <a:pt x="194324" y="89838"/>
                      <a:pt x="230065" y="110804"/>
                      <a:pt x="229312" y="149912"/>
                    </a:cubicBezTo>
                    <a:cubicBezTo>
                      <a:pt x="228502" y="192037"/>
                      <a:pt x="211209" y="210136"/>
                      <a:pt x="166615" y="227446"/>
                    </a:cubicBezTo>
                    <a:cubicBezTo>
                      <a:pt x="161886" y="229284"/>
                      <a:pt x="156486" y="226912"/>
                      <a:pt x="154652" y="222184"/>
                    </a:cubicBezTo>
                    <a:cubicBezTo>
                      <a:pt x="152814" y="217451"/>
                      <a:pt x="155183" y="212055"/>
                      <a:pt x="159915" y="210217"/>
                    </a:cubicBezTo>
                    <a:cubicBezTo>
                      <a:pt x="198299" y="195316"/>
                      <a:pt x="210484" y="182706"/>
                      <a:pt x="211128" y="149435"/>
                    </a:cubicBezTo>
                    <a:cubicBezTo>
                      <a:pt x="211634" y="123001"/>
                      <a:pt x="180443" y="105116"/>
                      <a:pt x="113491" y="86256"/>
                    </a:cubicBezTo>
                    <a:cubicBezTo>
                      <a:pt x="105395" y="83977"/>
                      <a:pt x="74540" y="75787"/>
                      <a:pt x="67545" y="73812"/>
                    </a:cubicBezTo>
                    <a:cubicBezTo>
                      <a:pt x="21841" y="60919"/>
                      <a:pt x="3090" y="51134"/>
                      <a:pt x="2928" y="32173"/>
                    </a:cubicBezTo>
                    <a:cubicBezTo>
                      <a:pt x="2730" y="7941"/>
                      <a:pt x="24550" y="4564"/>
                      <a:pt x="112054" y="2018"/>
                    </a:cubicBezTo>
                    <a:cubicBezTo>
                      <a:pt x="114325" y="1953"/>
                      <a:pt x="114082" y="2087"/>
                      <a:pt x="116361" y="201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30" name="Google Shape;7630;p53"/>
              <p:cNvSpPr/>
              <p:nvPr/>
            </p:nvSpPr>
            <p:spPr>
              <a:xfrm>
                <a:off x="3252143" y="2263964"/>
                <a:ext cx="251080" cy="187169"/>
              </a:xfrm>
              <a:custGeom>
                <a:rect b="b" l="l" r="r" t="t"/>
                <a:pathLst>
                  <a:path extrusionOk="0" h="187169" w="251080">
                    <a:moveTo>
                      <a:pt x="106605" y="1863"/>
                    </a:moveTo>
                    <a:cubicBezTo>
                      <a:pt x="111674" y="1600"/>
                      <a:pt x="115916" y="5410"/>
                      <a:pt x="116179" y="10478"/>
                    </a:cubicBezTo>
                    <a:cubicBezTo>
                      <a:pt x="116442" y="15546"/>
                      <a:pt x="112629" y="20266"/>
                      <a:pt x="107565" y="20529"/>
                    </a:cubicBezTo>
                    <a:cubicBezTo>
                      <a:pt x="49895" y="23525"/>
                      <a:pt x="22226" y="28541"/>
                      <a:pt x="21413" y="34888"/>
                    </a:cubicBezTo>
                    <a:cubicBezTo>
                      <a:pt x="20142" y="44847"/>
                      <a:pt x="46511" y="55691"/>
                      <a:pt x="109480" y="70305"/>
                    </a:cubicBezTo>
                    <a:cubicBezTo>
                      <a:pt x="113172" y="71163"/>
                      <a:pt x="127154" y="74305"/>
                      <a:pt x="130538" y="75090"/>
                    </a:cubicBezTo>
                    <a:cubicBezTo>
                      <a:pt x="220556" y="95958"/>
                      <a:pt x="254702" y="110325"/>
                      <a:pt x="254018" y="142576"/>
                    </a:cubicBezTo>
                    <a:cubicBezTo>
                      <a:pt x="253362" y="173625"/>
                      <a:pt x="221617" y="184738"/>
                      <a:pt x="156381" y="189000"/>
                    </a:cubicBezTo>
                    <a:cubicBezTo>
                      <a:pt x="151317" y="189332"/>
                      <a:pt x="147144" y="185450"/>
                      <a:pt x="146811" y="180386"/>
                    </a:cubicBezTo>
                    <a:cubicBezTo>
                      <a:pt x="146480" y="175322"/>
                      <a:pt x="149884" y="171144"/>
                      <a:pt x="154948" y="170812"/>
                    </a:cubicBezTo>
                    <a:cubicBezTo>
                      <a:pt x="209926" y="167221"/>
                      <a:pt x="235490" y="158198"/>
                      <a:pt x="235834" y="142095"/>
                    </a:cubicBezTo>
                    <a:cubicBezTo>
                      <a:pt x="236206" y="124469"/>
                      <a:pt x="203793" y="110669"/>
                      <a:pt x="126708" y="92801"/>
                    </a:cubicBezTo>
                    <a:cubicBezTo>
                      <a:pt x="123344" y="92019"/>
                      <a:pt x="108884" y="88874"/>
                      <a:pt x="105172" y="88012"/>
                    </a:cubicBezTo>
                    <a:cubicBezTo>
                      <a:pt x="26513" y="69763"/>
                      <a:pt x="-144" y="58849"/>
                      <a:pt x="3228" y="32496"/>
                    </a:cubicBezTo>
                    <a:cubicBezTo>
                      <a:pt x="6013" y="10684"/>
                      <a:pt x="31942" y="5742"/>
                      <a:pt x="106605" y="186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31" name="Google Shape;7631;p53"/>
              <p:cNvSpPr/>
              <p:nvPr/>
            </p:nvSpPr>
            <p:spPr>
              <a:xfrm>
                <a:off x="3274411" y="2089732"/>
                <a:ext cx="247982" cy="190059"/>
              </a:xfrm>
              <a:custGeom>
                <a:rect b="b" l="l" r="r" t="t"/>
                <a:pathLst>
                  <a:path extrusionOk="0" h="190059" w="247982">
                    <a:moveTo>
                      <a:pt x="89142" y="1745"/>
                    </a:moveTo>
                    <a:cubicBezTo>
                      <a:pt x="94199" y="1332"/>
                      <a:pt x="98299" y="5303"/>
                      <a:pt x="98712" y="10359"/>
                    </a:cubicBezTo>
                    <a:cubicBezTo>
                      <a:pt x="99129" y="15420"/>
                      <a:pt x="95632" y="19516"/>
                      <a:pt x="90576" y="19933"/>
                    </a:cubicBezTo>
                    <a:cubicBezTo>
                      <a:pt x="43824" y="23763"/>
                      <a:pt x="21709" y="31912"/>
                      <a:pt x="21179" y="44821"/>
                    </a:cubicBezTo>
                    <a:cubicBezTo>
                      <a:pt x="20851" y="52812"/>
                      <a:pt x="47050" y="62649"/>
                      <a:pt x="105416" y="75931"/>
                    </a:cubicBezTo>
                    <a:cubicBezTo>
                      <a:pt x="109836" y="76935"/>
                      <a:pt x="125653" y="80942"/>
                      <a:pt x="128867" y="81671"/>
                    </a:cubicBezTo>
                    <a:cubicBezTo>
                      <a:pt x="218468" y="102001"/>
                      <a:pt x="252149" y="115506"/>
                      <a:pt x="250914" y="146287"/>
                    </a:cubicBezTo>
                    <a:cubicBezTo>
                      <a:pt x="249679" y="176891"/>
                      <a:pt x="215055" y="186914"/>
                      <a:pt x="138918" y="191756"/>
                    </a:cubicBezTo>
                    <a:cubicBezTo>
                      <a:pt x="133850" y="192076"/>
                      <a:pt x="129187" y="188206"/>
                      <a:pt x="128867" y="183137"/>
                    </a:cubicBezTo>
                    <a:cubicBezTo>
                      <a:pt x="128543" y="178073"/>
                      <a:pt x="132413" y="173888"/>
                      <a:pt x="137481" y="173568"/>
                    </a:cubicBezTo>
                    <a:cubicBezTo>
                      <a:pt x="201672" y="169487"/>
                      <a:pt x="232118" y="160436"/>
                      <a:pt x="232726" y="145328"/>
                    </a:cubicBezTo>
                    <a:cubicBezTo>
                      <a:pt x="233357" y="129658"/>
                      <a:pt x="200713" y="116550"/>
                      <a:pt x="125037" y="99382"/>
                    </a:cubicBezTo>
                    <a:cubicBezTo>
                      <a:pt x="121843" y="98657"/>
                      <a:pt x="105558" y="95131"/>
                      <a:pt x="101105" y="94115"/>
                    </a:cubicBezTo>
                    <a:cubicBezTo>
                      <a:pt x="27178" y="77295"/>
                      <a:pt x="2039" y="67240"/>
                      <a:pt x="2990" y="43862"/>
                    </a:cubicBezTo>
                    <a:cubicBezTo>
                      <a:pt x="4112" y="16508"/>
                      <a:pt x="32404" y="6392"/>
                      <a:pt x="89142" y="174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32" name="Google Shape;7632;p53"/>
              <p:cNvSpPr/>
              <p:nvPr/>
            </p:nvSpPr>
            <p:spPr>
              <a:xfrm>
                <a:off x="3296441" y="1997211"/>
                <a:ext cx="250358" cy="107876"/>
              </a:xfrm>
              <a:custGeom>
                <a:rect b="b" l="l" r="r" t="t"/>
                <a:pathLst>
                  <a:path extrusionOk="0" h="107876" w="250358">
                    <a:moveTo>
                      <a:pt x="25970" y="2270"/>
                    </a:moveTo>
                    <a:cubicBezTo>
                      <a:pt x="59063" y="1221"/>
                      <a:pt x="94954" y="1237"/>
                      <a:pt x="128869" y="3703"/>
                    </a:cubicBezTo>
                    <a:cubicBezTo>
                      <a:pt x="208144" y="9467"/>
                      <a:pt x="254750" y="24830"/>
                      <a:pt x="253309" y="59223"/>
                    </a:cubicBezTo>
                    <a:cubicBezTo>
                      <a:pt x="251794" y="95312"/>
                      <a:pt x="215900" y="104776"/>
                      <a:pt x="123129" y="109476"/>
                    </a:cubicBezTo>
                    <a:cubicBezTo>
                      <a:pt x="118061" y="109735"/>
                      <a:pt x="113810" y="105452"/>
                      <a:pt x="113555" y="100384"/>
                    </a:cubicBezTo>
                    <a:cubicBezTo>
                      <a:pt x="113300" y="95316"/>
                      <a:pt x="117101" y="91069"/>
                      <a:pt x="122169" y="90810"/>
                    </a:cubicBezTo>
                    <a:cubicBezTo>
                      <a:pt x="201711" y="86783"/>
                      <a:pt x="234282" y="78816"/>
                      <a:pt x="235124" y="58745"/>
                    </a:cubicBezTo>
                    <a:cubicBezTo>
                      <a:pt x="235881" y="40618"/>
                      <a:pt x="194987" y="27283"/>
                      <a:pt x="127436" y="22369"/>
                    </a:cubicBezTo>
                    <a:cubicBezTo>
                      <a:pt x="94253" y="19956"/>
                      <a:pt x="58954" y="19430"/>
                      <a:pt x="26447" y="20454"/>
                    </a:cubicBezTo>
                    <a:cubicBezTo>
                      <a:pt x="19934" y="20660"/>
                      <a:pt x="15084" y="20798"/>
                      <a:pt x="12566" y="20936"/>
                    </a:cubicBezTo>
                    <a:cubicBezTo>
                      <a:pt x="7502" y="21207"/>
                      <a:pt x="3272" y="17385"/>
                      <a:pt x="2997" y="12321"/>
                    </a:cubicBezTo>
                    <a:cubicBezTo>
                      <a:pt x="2721" y="7253"/>
                      <a:pt x="6547" y="3019"/>
                      <a:pt x="11611" y="2747"/>
                    </a:cubicBezTo>
                    <a:cubicBezTo>
                      <a:pt x="14254" y="2606"/>
                      <a:pt x="19315" y="2480"/>
                      <a:pt x="25970" y="22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7633" name="Google Shape;7633;p53"/>
            <p:cNvSpPr/>
            <p:nvPr/>
          </p:nvSpPr>
          <p:spPr>
            <a:xfrm>
              <a:off x="3544965" y="2122142"/>
              <a:ext cx="231226" cy="342262"/>
            </a:xfrm>
            <a:custGeom>
              <a:rect b="b" l="l" r="r" t="t"/>
              <a:pathLst>
                <a:path extrusionOk="0" h="342262" w="231226">
                  <a:moveTo>
                    <a:pt x="227048" y="1968"/>
                  </a:moveTo>
                  <a:cubicBezTo>
                    <a:pt x="232035" y="2911"/>
                    <a:pt x="235172" y="7987"/>
                    <a:pt x="234229" y="12974"/>
                  </a:cubicBezTo>
                  <a:cubicBezTo>
                    <a:pt x="233780" y="15338"/>
                    <a:pt x="232784" y="19423"/>
                    <a:pt x="231355" y="25418"/>
                  </a:cubicBezTo>
                  <a:cubicBezTo>
                    <a:pt x="228999" y="35348"/>
                    <a:pt x="226323" y="46550"/>
                    <a:pt x="222740" y="58443"/>
                  </a:cubicBezTo>
                  <a:cubicBezTo>
                    <a:pt x="212507" y="92427"/>
                    <a:pt x="199225" y="126200"/>
                    <a:pt x="182538" y="157995"/>
                  </a:cubicBezTo>
                  <a:cubicBezTo>
                    <a:pt x="175944" y="170560"/>
                    <a:pt x="168941" y="182546"/>
                    <a:pt x="161480" y="193889"/>
                  </a:cubicBezTo>
                  <a:cubicBezTo>
                    <a:pt x="147150" y="215672"/>
                    <a:pt x="129310" y="237471"/>
                    <a:pt x="109312" y="258979"/>
                  </a:cubicBezTo>
                  <a:cubicBezTo>
                    <a:pt x="89257" y="280544"/>
                    <a:pt x="68069" y="300586"/>
                    <a:pt x="46610" y="318807"/>
                  </a:cubicBezTo>
                  <a:cubicBezTo>
                    <a:pt x="39097" y="325190"/>
                    <a:pt x="31831" y="331117"/>
                    <a:pt x="25552" y="336039"/>
                  </a:cubicBezTo>
                  <a:cubicBezTo>
                    <a:pt x="21767" y="339007"/>
                    <a:pt x="19383" y="341164"/>
                    <a:pt x="17897" y="342261"/>
                  </a:cubicBezTo>
                  <a:cubicBezTo>
                    <a:pt x="13808" y="345269"/>
                    <a:pt x="7983" y="344431"/>
                    <a:pt x="4971" y="340347"/>
                  </a:cubicBezTo>
                  <a:cubicBezTo>
                    <a:pt x="1964" y="336258"/>
                    <a:pt x="2801" y="330433"/>
                    <a:pt x="6886" y="327421"/>
                  </a:cubicBezTo>
                  <a:cubicBezTo>
                    <a:pt x="8226" y="326437"/>
                    <a:pt x="10914" y="324531"/>
                    <a:pt x="14545" y="321681"/>
                  </a:cubicBezTo>
                  <a:cubicBezTo>
                    <a:pt x="20638" y="316900"/>
                    <a:pt x="27321" y="311152"/>
                    <a:pt x="34648" y="304929"/>
                  </a:cubicBezTo>
                  <a:cubicBezTo>
                    <a:pt x="55589" y="287142"/>
                    <a:pt x="76388" y="267529"/>
                    <a:pt x="95908" y="246535"/>
                  </a:cubicBezTo>
                  <a:cubicBezTo>
                    <a:pt x="115254" y="225732"/>
                    <a:pt x="132443" y="204694"/>
                    <a:pt x="146162" y="183838"/>
                  </a:cubicBezTo>
                  <a:cubicBezTo>
                    <a:pt x="153287" y="173017"/>
                    <a:pt x="159946" y="161423"/>
                    <a:pt x="166265" y="149380"/>
                  </a:cubicBezTo>
                  <a:cubicBezTo>
                    <a:pt x="182356" y="118716"/>
                    <a:pt x="195112" y="86116"/>
                    <a:pt x="205034" y="53176"/>
                  </a:cubicBezTo>
                  <a:cubicBezTo>
                    <a:pt x="208507" y="41647"/>
                    <a:pt x="211373" y="30697"/>
                    <a:pt x="213648" y="21111"/>
                  </a:cubicBezTo>
                  <a:cubicBezTo>
                    <a:pt x="215004" y="15395"/>
                    <a:pt x="215644" y="11242"/>
                    <a:pt x="216041" y="9145"/>
                  </a:cubicBezTo>
                  <a:cubicBezTo>
                    <a:pt x="216984" y="4157"/>
                    <a:pt x="222060" y="1024"/>
                    <a:pt x="227048" y="196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7634" name="Google Shape;7634;p53"/>
            <p:cNvGrpSpPr/>
            <p:nvPr/>
          </p:nvGrpSpPr>
          <p:grpSpPr>
            <a:xfrm>
              <a:off x="3035610" y="1766743"/>
              <a:ext cx="206238" cy="627872"/>
              <a:chOff x="3035610" y="1766743"/>
              <a:chExt cx="206238" cy="627872"/>
            </a:xfrm>
          </p:grpSpPr>
          <p:sp>
            <p:nvSpPr>
              <p:cNvPr id="7635" name="Google Shape;7635;p53"/>
              <p:cNvSpPr/>
              <p:nvPr/>
            </p:nvSpPr>
            <p:spPr>
              <a:xfrm>
                <a:off x="3035610" y="1802287"/>
                <a:ext cx="157575" cy="300874"/>
              </a:xfrm>
              <a:custGeom>
                <a:rect b="b" l="l" r="r" t="t"/>
                <a:pathLst>
                  <a:path extrusionOk="0" h="300874" w="157575">
                    <a:moveTo>
                      <a:pt x="145370" y="3757"/>
                    </a:moveTo>
                    <a:cubicBezTo>
                      <a:pt x="149281" y="519"/>
                      <a:pt x="155053" y="802"/>
                      <a:pt x="158292" y="4713"/>
                    </a:cubicBezTo>
                    <a:cubicBezTo>
                      <a:pt x="161530" y="8623"/>
                      <a:pt x="160765" y="14400"/>
                      <a:pt x="156855" y="17634"/>
                    </a:cubicBezTo>
                    <a:cubicBezTo>
                      <a:pt x="86972" y="75490"/>
                      <a:pt x="37285" y="144430"/>
                      <a:pt x="26675" y="220567"/>
                    </a:cubicBezTo>
                    <a:cubicBezTo>
                      <a:pt x="23173" y="245669"/>
                      <a:pt x="21109" y="270059"/>
                      <a:pt x="20931" y="293316"/>
                    </a:cubicBezTo>
                    <a:cubicBezTo>
                      <a:pt x="20890" y="298392"/>
                      <a:pt x="16911" y="302448"/>
                      <a:pt x="11834" y="302408"/>
                    </a:cubicBezTo>
                    <a:cubicBezTo>
                      <a:pt x="6762" y="302371"/>
                      <a:pt x="2702" y="298392"/>
                      <a:pt x="2743" y="293316"/>
                    </a:cubicBezTo>
                    <a:cubicBezTo>
                      <a:pt x="2929" y="269250"/>
                      <a:pt x="4880" y="244066"/>
                      <a:pt x="8487" y="218174"/>
                    </a:cubicBezTo>
                    <a:cubicBezTo>
                      <a:pt x="19870" y="136540"/>
                      <a:pt x="72289" y="64261"/>
                      <a:pt x="145370" y="375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36" name="Google Shape;7636;p53"/>
              <p:cNvSpPr/>
              <p:nvPr/>
            </p:nvSpPr>
            <p:spPr>
              <a:xfrm>
                <a:off x="3197490" y="1766743"/>
                <a:ext cx="44358" cy="36221"/>
              </a:xfrm>
              <a:custGeom>
                <a:rect b="b" l="l" r="r" t="t"/>
                <a:pathLst>
                  <a:path extrusionOk="0" h="36221" w="44358">
                    <a:moveTo>
                      <a:pt x="33348" y="2794"/>
                    </a:moveTo>
                    <a:cubicBezTo>
                      <a:pt x="37692" y="175"/>
                      <a:pt x="43169" y="1320"/>
                      <a:pt x="45792" y="5664"/>
                    </a:cubicBezTo>
                    <a:cubicBezTo>
                      <a:pt x="48411" y="10012"/>
                      <a:pt x="47265" y="15967"/>
                      <a:pt x="42918" y="18590"/>
                    </a:cubicBezTo>
                    <a:cubicBezTo>
                      <a:pt x="41740" y="19298"/>
                      <a:pt x="39036" y="20715"/>
                      <a:pt x="35740" y="22897"/>
                    </a:cubicBezTo>
                    <a:cubicBezTo>
                      <a:pt x="30194" y="26569"/>
                      <a:pt x="24308" y="30823"/>
                      <a:pt x="17552" y="35819"/>
                    </a:cubicBezTo>
                    <a:cubicBezTo>
                      <a:pt x="13472" y="38839"/>
                      <a:pt x="7650" y="37984"/>
                      <a:pt x="4630" y="33904"/>
                    </a:cubicBezTo>
                    <a:cubicBezTo>
                      <a:pt x="1611" y="29823"/>
                      <a:pt x="2465" y="23998"/>
                      <a:pt x="6545" y="20982"/>
                    </a:cubicBezTo>
                    <a:cubicBezTo>
                      <a:pt x="13561" y="15792"/>
                      <a:pt x="19880" y="11425"/>
                      <a:pt x="25689" y="7579"/>
                    </a:cubicBezTo>
                    <a:cubicBezTo>
                      <a:pt x="29207" y="5251"/>
                      <a:pt x="31951" y="3636"/>
                      <a:pt x="33348" y="279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37" name="Google Shape;7637;p53"/>
              <p:cNvSpPr/>
              <p:nvPr/>
            </p:nvSpPr>
            <p:spPr>
              <a:xfrm>
                <a:off x="3036050" y="2125142"/>
                <a:ext cx="147906" cy="269473"/>
              </a:xfrm>
              <a:custGeom>
                <a:rect b="b" l="l" r="r" t="t"/>
                <a:pathLst>
                  <a:path extrusionOk="0" h="269473" w="147906">
                    <a:moveTo>
                      <a:pt x="10913" y="1811"/>
                    </a:moveTo>
                    <a:cubicBezTo>
                      <a:pt x="15969" y="1370"/>
                      <a:pt x="20523" y="4892"/>
                      <a:pt x="20964" y="9948"/>
                    </a:cubicBezTo>
                    <a:cubicBezTo>
                      <a:pt x="27267" y="81976"/>
                      <a:pt x="49645" y="141573"/>
                      <a:pt x="83184" y="189426"/>
                    </a:cubicBezTo>
                    <a:cubicBezTo>
                      <a:pt x="97150" y="209351"/>
                      <a:pt x="112314" y="225908"/>
                      <a:pt x="127216" y="239202"/>
                    </a:cubicBezTo>
                    <a:cubicBezTo>
                      <a:pt x="132397" y="243825"/>
                      <a:pt x="137299" y="247529"/>
                      <a:pt x="141574" y="250690"/>
                    </a:cubicBezTo>
                    <a:cubicBezTo>
                      <a:pt x="144076" y="252540"/>
                      <a:pt x="145529" y="254002"/>
                      <a:pt x="146363" y="254520"/>
                    </a:cubicBezTo>
                    <a:cubicBezTo>
                      <a:pt x="150666" y="257208"/>
                      <a:pt x="151921" y="262657"/>
                      <a:pt x="149233" y="266964"/>
                    </a:cubicBezTo>
                    <a:cubicBezTo>
                      <a:pt x="146541" y="271267"/>
                      <a:pt x="141097" y="272526"/>
                      <a:pt x="136789" y="269834"/>
                    </a:cubicBezTo>
                    <a:cubicBezTo>
                      <a:pt x="132251" y="267000"/>
                      <a:pt x="124426" y="261697"/>
                      <a:pt x="114772" y="253083"/>
                    </a:cubicBezTo>
                    <a:cubicBezTo>
                      <a:pt x="98846" y="238874"/>
                      <a:pt x="83156" y="221086"/>
                      <a:pt x="68348" y="199959"/>
                    </a:cubicBezTo>
                    <a:cubicBezTo>
                      <a:pt x="32999" y="149519"/>
                      <a:pt x="9374" y="87191"/>
                      <a:pt x="2776" y="11863"/>
                    </a:cubicBezTo>
                    <a:cubicBezTo>
                      <a:pt x="2335" y="6807"/>
                      <a:pt x="5861" y="2253"/>
                      <a:pt x="10913" y="181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7638" name="Google Shape;7638;p53"/>
            <p:cNvSpPr/>
            <p:nvPr/>
          </p:nvSpPr>
          <p:spPr>
            <a:xfrm>
              <a:off x="3223750" y="2743749"/>
              <a:ext cx="326116" cy="40708"/>
            </a:xfrm>
            <a:custGeom>
              <a:rect b="b" l="l" r="r" t="t"/>
              <a:pathLst>
                <a:path extrusionOk="0" h="40708" w="326116">
                  <a:moveTo>
                    <a:pt x="317180" y="2574"/>
                  </a:moveTo>
                  <a:cubicBezTo>
                    <a:pt x="322025" y="1056"/>
                    <a:pt x="327150" y="3950"/>
                    <a:pt x="328668" y="8796"/>
                  </a:cubicBezTo>
                  <a:cubicBezTo>
                    <a:pt x="330182" y="13637"/>
                    <a:pt x="327288" y="18766"/>
                    <a:pt x="322446" y="20280"/>
                  </a:cubicBezTo>
                  <a:cubicBezTo>
                    <a:pt x="320135" y="21005"/>
                    <a:pt x="316341" y="22053"/>
                    <a:pt x="310480" y="23632"/>
                  </a:cubicBezTo>
                  <a:cubicBezTo>
                    <a:pt x="300756" y="26251"/>
                    <a:pt x="289988" y="28846"/>
                    <a:pt x="278411" y="31287"/>
                  </a:cubicBezTo>
                  <a:cubicBezTo>
                    <a:pt x="247823" y="37740"/>
                    <a:pt x="217033" y="42193"/>
                    <a:pt x="188433" y="42776"/>
                  </a:cubicBezTo>
                  <a:cubicBezTo>
                    <a:pt x="182936" y="42885"/>
                    <a:pt x="177430" y="42934"/>
                    <a:pt x="172159" y="42776"/>
                  </a:cubicBezTo>
                  <a:cubicBezTo>
                    <a:pt x="137912" y="41735"/>
                    <a:pt x="102487" y="37874"/>
                    <a:pt x="66868" y="32247"/>
                  </a:cubicBezTo>
                  <a:cubicBezTo>
                    <a:pt x="52047" y="29907"/>
                    <a:pt x="38089" y="27097"/>
                    <a:pt x="25706" y="24587"/>
                  </a:cubicBezTo>
                  <a:cubicBezTo>
                    <a:pt x="21363" y="23709"/>
                    <a:pt x="10655" y="21414"/>
                    <a:pt x="9910" y="21240"/>
                  </a:cubicBezTo>
                  <a:cubicBezTo>
                    <a:pt x="4972" y="20074"/>
                    <a:pt x="2045" y="15168"/>
                    <a:pt x="3211" y="10229"/>
                  </a:cubicBezTo>
                  <a:cubicBezTo>
                    <a:pt x="4377" y="5290"/>
                    <a:pt x="9279" y="2363"/>
                    <a:pt x="14218" y="3529"/>
                  </a:cubicBezTo>
                  <a:cubicBezTo>
                    <a:pt x="16934" y="4169"/>
                    <a:pt x="22277" y="5408"/>
                    <a:pt x="29536" y="6881"/>
                  </a:cubicBezTo>
                  <a:cubicBezTo>
                    <a:pt x="41668" y="9338"/>
                    <a:pt x="55193" y="11763"/>
                    <a:pt x="69738" y="14058"/>
                  </a:cubicBezTo>
                  <a:cubicBezTo>
                    <a:pt x="104645" y="19572"/>
                    <a:pt x="139722" y="23098"/>
                    <a:pt x="173119" y="24110"/>
                  </a:cubicBezTo>
                  <a:cubicBezTo>
                    <a:pt x="178074" y="24260"/>
                    <a:pt x="182757" y="24215"/>
                    <a:pt x="187955" y="24110"/>
                  </a:cubicBezTo>
                  <a:cubicBezTo>
                    <a:pt x="215268" y="23555"/>
                    <a:pt x="245034" y="19811"/>
                    <a:pt x="274585" y="13581"/>
                  </a:cubicBezTo>
                  <a:cubicBezTo>
                    <a:pt x="285815" y="11213"/>
                    <a:pt x="296287" y="8456"/>
                    <a:pt x="305695" y="5922"/>
                  </a:cubicBezTo>
                  <a:cubicBezTo>
                    <a:pt x="311310" y="4408"/>
                    <a:pt x="315095" y="3226"/>
                    <a:pt x="317180" y="257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39" name="Google Shape;7639;p53"/>
            <p:cNvSpPr/>
            <p:nvPr/>
          </p:nvSpPr>
          <p:spPr>
            <a:xfrm>
              <a:off x="3230301" y="2821284"/>
              <a:ext cx="313061" cy="50183"/>
            </a:xfrm>
            <a:custGeom>
              <a:rect b="b" l="l" r="r" t="t"/>
              <a:pathLst>
                <a:path extrusionOk="0" h="50183" w="313061">
                  <a:moveTo>
                    <a:pt x="15803" y="3115"/>
                  </a:moveTo>
                  <a:cubicBezTo>
                    <a:pt x="17763" y="4017"/>
                    <a:pt x="22118" y="5750"/>
                    <a:pt x="27770" y="7899"/>
                  </a:cubicBezTo>
                  <a:cubicBezTo>
                    <a:pt x="37283" y="11518"/>
                    <a:pt x="47787" y="15044"/>
                    <a:pt x="59835" y="18429"/>
                  </a:cubicBezTo>
                  <a:cubicBezTo>
                    <a:pt x="90766" y="27128"/>
                    <a:pt x="124058" y="32718"/>
                    <a:pt x="157953" y="33747"/>
                  </a:cubicBezTo>
                  <a:cubicBezTo>
                    <a:pt x="164272" y="33937"/>
                    <a:pt x="170855" y="34265"/>
                    <a:pt x="177575" y="34224"/>
                  </a:cubicBezTo>
                  <a:cubicBezTo>
                    <a:pt x="205057" y="34054"/>
                    <a:pt x="234601" y="31759"/>
                    <a:pt x="264204" y="28480"/>
                  </a:cubicBezTo>
                  <a:cubicBezTo>
                    <a:pt x="275058" y="27278"/>
                    <a:pt x="284810" y="25938"/>
                    <a:pt x="293877" y="24651"/>
                  </a:cubicBezTo>
                  <a:cubicBezTo>
                    <a:pt x="299302" y="23881"/>
                    <a:pt x="303330" y="23554"/>
                    <a:pt x="305366" y="23218"/>
                  </a:cubicBezTo>
                  <a:cubicBezTo>
                    <a:pt x="310373" y="22392"/>
                    <a:pt x="315069" y="25387"/>
                    <a:pt x="315895" y="30395"/>
                  </a:cubicBezTo>
                  <a:cubicBezTo>
                    <a:pt x="316721" y="35402"/>
                    <a:pt x="313247" y="40576"/>
                    <a:pt x="308236" y="41406"/>
                  </a:cubicBezTo>
                  <a:cubicBezTo>
                    <a:pt x="306070" y="41762"/>
                    <a:pt x="302314" y="42050"/>
                    <a:pt x="296747" y="42839"/>
                  </a:cubicBezTo>
                  <a:cubicBezTo>
                    <a:pt x="287501" y="44150"/>
                    <a:pt x="277167" y="45446"/>
                    <a:pt x="266119" y="46668"/>
                  </a:cubicBezTo>
                  <a:cubicBezTo>
                    <a:pt x="235928" y="50012"/>
                    <a:pt x="205770" y="52239"/>
                    <a:pt x="177575" y="52413"/>
                  </a:cubicBezTo>
                  <a:cubicBezTo>
                    <a:pt x="170636" y="52453"/>
                    <a:pt x="164025" y="52133"/>
                    <a:pt x="157472" y="51935"/>
                  </a:cubicBezTo>
                  <a:cubicBezTo>
                    <a:pt x="121973" y="50858"/>
                    <a:pt x="87338" y="45219"/>
                    <a:pt x="55050" y="36139"/>
                  </a:cubicBezTo>
                  <a:cubicBezTo>
                    <a:pt x="42456" y="32597"/>
                    <a:pt x="31081" y="28938"/>
                    <a:pt x="21070" y="25132"/>
                  </a:cubicBezTo>
                  <a:cubicBezTo>
                    <a:pt x="15006" y="22825"/>
                    <a:pt x="10480" y="20942"/>
                    <a:pt x="8144" y="19866"/>
                  </a:cubicBezTo>
                  <a:cubicBezTo>
                    <a:pt x="3537" y="17741"/>
                    <a:pt x="1712" y="12033"/>
                    <a:pt x="3837" y="7422"/>
                  </a:cubicBezTo>
                  <a:cubicBezTo>
                    <a:pt x="5966" y="2815"/>
                    <a:pt x="11196" y="989"/>
                    <a:pt x="15803" y="311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7640" name="Google Shape;7640;p53"/>
            <p:cNvGrpSpPr/>
            <p:nvPr/>
          </p:nvGrpSpPr>
          <p:grpSpPr>
            <a:xfrm>
              <a:off x="3230264" y="2655338"/>
              <a:ext cx="77149" cy="261865"/>
              <a:chOff x="3230264" y="2655338"/>
              <a:chExt cx="77149" cy="261865"/>
            </a:xfrm>
          </p:grpSpPr>
          <p:sp>
            <p:nvSpPr>
              <p:cNvPr id="7641" name="Google Shape;7641;p53"/>
              <p:cNvSpPr/>
              <p:nvPr/>
            </p:nvSpPr>
            <p:spPr>
              <a:xfrm>
                <a:off x="3230264" y="2655338"/>
                <a:ext cx="30130" cy="94722"/>
              </a:xfrm>
              <a:custGeom>
                <a:rect b="b" l="l" r="r" t="t"/>
                <a:pathLst>
                  <a:path extrusionOk="0" h="94722" w="30130">
                    <a:moveTo>
                      <a:pt x="20038" y="2870"/>
                    </a:moveTo>
                    <a:cubicBezTo>
                      <a:pt x="23029" y="4453"/>
                      <a:pt x="24013" y="8015"/>
                      <a:pt x="22430" y="11007"/>
                    </a:cubicBezTo>
                    <a:cubicBezTo>
                      <a:pt x="21576" y="12626"/>
                      <a:pt x="19993" y="15921"/>
                      <a:pt x="18601" y="20099"/>
                    </a:cubicBezTo>
                    <a:cubicBezTo>
                      <a:pt x="15597" y="29134"/>
                      <a:pt x="14208" y="38554"/>
                      <a:pt x="15253" y="47383"/>
                    </a:cubicBezTo>
                    <a:cubicBezTo>
                      <a:pt x="15390" y="48557"/>
                      <a:pt x="15973" y="49496"/>
                      <a:pt x="16208" y="50731"/>
                    </a:cubicBezTo>
                    <a:cubicBezTo>
                      <a:pt x="17483" y="57398"/>
                      <a:pt x="19843" y="64827"/>
                      <a:pt x="23389" y="72271"/>
                    </a:cubicBezTo>
                    <a:cubicBezTo>
                      <a:pt x="25243" y="76165"/>
                      <a:pt x="27142" y="79922"/>
                      <a:pt x="29134" y="83278"/>
                    </a:cubicBezTo>
                    <a:cubicBezTo>
                      <a:pt x="30316" y="85274"/>
                      <a:pt x="31514" y="86383"/>
                      <a:pt x="32004" y="87108"/>
                    </a:cubicBezTo>
                    <a:cubicBezTo>
                      <a:pt x="33898" y="89909"/>
                      <a:pt x="32895" y="93827"/>
                      <a:pt x="30089" y="95722"/>
                    </a:cubicBezTo>
                    <a:cubicBezTo>
                      <a:pt x="27284" y="97616"/>
                      <a:pt x="23369" y="97090"/>
                      <a:pt x="21475" y="94285"/>
                    </a:cubicBezTo>
                    <a:cubicBezTo>
                      <a:pt x="20855" y="93370"/>
                      <a:pt x="19912" y="91714"/>
                      <a:pt x="18601" y="89500"/>
                    </a:cubicBezTo>
                    <a:cubicBezTo>
                      <a:pt x="16435" y="85840"/>
                      <a:pt x="14407" y="81784"/>
                      <a:pt x="12378" y="77534"/>
                    </a:cubicBezTo>
                    <a:cubicBezTo>
                      <a:pt x="8419" y="69223"/>
                      <a:pt x="5258" y="60948"/>
                      <a:pt x="3764" y="53123"/>
                    </a:cubicBezTo>
                    <a:cubicBezTo>
                      <a:pt x="3477" y="51614"/>
                      <a:pt x="3461" y="50286"/>
                      <a:pt x="3287" y="48816"/>
                    </a:cubicBezTo>
                    <a:cubicBezTo>
                      <a:pt x="2003" y="37971"/>
                      <a:pt x="3586" y="26875"/>
                      <a:pt x="7116" y="16273"/>
                    </a:cubicBezTo>
                    <a:cubicBezTo>
                      <a:pt x="8739" y="11399"/>
                      <a:pt x="10269" y="7440"/>
                      <a:pt x="11423" y="5262"/>
                    </a:cubicBezTo>
                    <a:cubicBezTo>
                      <a:pt x="13006" y="2271"/>
                      <a:pt x="17046" y="1287"/>
                      <a:pt x="20038" y="28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42" name="Google Shape;7642;p53"/>
              <p:cNvSpPr/>
              <p:nvPr/>
            </p:nvSpPr>
            <p:spPr>
              <a:xfrm>
                <a:off x="3256214" y="2666871"/>
                <a:ext cx="31152" cy="86079"/>
              </a:xfrm>
              <a:custGeom>
                <a:rect b="b" l="l" r="r" t="t"/>
                <a:pathLst>
                  <a:path extrusionOk="0" h="86079" w="31152">
                    <a:moveTo>
                      <a:pt x="13733" y="2349"/>
                    </a:moveTo>
                    <a:cubicBezTo>
                      <a:pt x="16988" y="3264"/>
                      <a:pt x="18951" y="6272"/>
                      <a:pt x="18040" y="9531"/>
                    </a:cubicBezTo>
                    <a:cubicBezTo>
                      <a:pt x="17676" y="10830"/>
                      <a:pt x="17186" y="13425"/>
                      <a:pt x="16603" y="16708"/>
                    </a:cubicBezTo>
                    <a:cubicBezTo>
                      <a:pt x="15219" y="24485"/>
                      <a:pt x="14490" y="32411"/>
                      <a:pt x="15166" y="39681"/>
                    </a:cubicBezTo>
                    <a:cubicBezTo>
                      <a:pt x="15187" y="39904"/>
                      <a:pt x="15624" y="39940"/>
                      <a:pt x="15648" y="40163"/>
                    </a:cubicBezTo>
                    <a:cubicBezTo>
                      <a:pt x="16769" y="51283"/>
                      <a:pt x="19652" y="60270"/>
                      <a:pt x="23781" y="67443"/>
                    </a:cubicBezTo>
                    <a:cubicBezTo>
                      <a:pt x="26882" y="72823"/>
                      <a:pt x="29739" y="76264"/>
                      <a:pt x="31440" y="77495"/>
                    </a:cubicBezTo>
                    <a:cubicBezTo>
                      <a:pt x="34184" y="79474"/>
                      <a:pt x="34856" y="82887"/>
                      <a:pt x="32877" y="85632"/>
                    </a:cubicBezTo>
                    <a:cubicBezTo>
                      <a:pt x="30897" y="88372"/>
                      <a:pt x="27003" y="89044"/>
                      <a:pt x="24262" y="87065"/>
                    </a:cubicBezTo>
                    <a:cubicBezTo>
                      <a:pt x="21222" y="84871"/>
                      <a:pt x="16790" y="80636"/>
                      <a:pt x="12774" y="73665"/>
                    </a:cubicBezTo>
                    <a:cubicBezTo>
                      <a:pt x="7783" y="64998"/>
                      <a:pt x="4499" y="54445"/>
                      <a:pt x="3204" y="41596"/>
                    </a:cubicBezTo>
                    <a:cubicBezTo>
                      <a:pt x="3176" y="41329"/>
                      <a:pt x="3224" y="41386"/>
                      <a:pt x="3204" y="41118"/>
                    </a:cubicBezTo>
                    <a:cubicBezTo>
                      <a:pt x="2407" y="32597"/>
                      <a:pt x="3071" y="23566"/>
                      <a:pt x="4637" y="14793"/>
                    </a:cubicBezTo>
                    <a:cubicBezTo>
                      <a:pt x="5297" y="11097"/>
                      <a:pt x="6086" y="8321"/>
                      <a:pt x="6552" y="6657"/>
                    </a:cubicBezTo>
                    <a:cubicBezTo>
                      <a:pt x="7467" y="3402"/>
                      <a:pt x="10475" y="1439"/>
                      <a:pt x="13733" y="2349"/>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43" name="Google Shape;7643;p53"/>
              <p:cNvSpPr/>
              <p:nvPr/>
            </p:nvSpPr>
            <p:spPr>
              <a:xfrm>
                <a:off x="3276904" y="2668834"/>
                <a:ext cx="30509" cy="83812"/>
              </a:xfrm>
              <a:custGeom>
                <a:rect b="b" l="l" r="r" t="t"/>
                <a:pathLst>
                  <a:path extrusionOk="0" h="83812" w="30509">
                    <a:moveTo>
                      <a:pt x="19380" y="3261"/>
                    </a:moveTo>
                    <a:cubicBezTo>
                      <a:pt x="22145" y="5212"/>
                      <a:pt x="22769" y="8633"/>
                      <a:pt x="20818" y="11398"/>
                    </a:cubicBezTo>
                    <a:cubicBezTo>
                      <a:pt x="20255" y="12191"/>
                      <a:pt x="18984" y="14090"/>
                      <a:pt x="17947" y="16660"/>
                    </a:cubicBezTo>
                    <a:cubicBezTo>
                      <a:pt x="15725" y="22153"/>
                      <a:pt x="14883" y="28226"/>
                      <a:pt x="15551" y="34848"/>
                    </a:cubicBezTo>
                    <a:cubicBezTo>
                      <a:pt x="16680" y="46009"/>
                      <a:pt x="19656" y="55603"/>
                      <a:pt x="23688" y="63566"/>
                    </a:cubicBezTo>
                    <a:cubicBezTo>
                      <a:pt x="26797" y="69699"/>
                      <a:pt x="29545" y="73836"/>
                      <a:pt x="31347" y="75532"/>
                    </a:cubicBezTo>
                    <a:cubicBezTo>
                      <a:pt x="33812" y="77848"/>
                      <a:pt x="34140" y="81677"/>
                      <a:pt x="31824" y="84147"/>
                    </a:cubicBezTo>
                    <a:cubicBezTo>
                      <a:pt x="29509" y="86612"/>
                      <a:pt x="25675" y="86462"/>
                      <a:pt x="23210" y="84147"/>
                    </a:cubicBezTo>
                    <a:cubicBezTo>
                      <a:pt x="20417" y="81523"/>
                      <a:pt x="16474" y="76791"/>
                      <a:pt x="12681" y="69310"/>
                    </a:cubicBezTo>
                    <a:cubicBezTo>
                      <a:pt x="7981" y="60024"/>
                      <a:pt x="4390" y="48972"/>
                      <a:pt x="3107" y="36286"/>
                    </a:cubicBezTo>
                    <a:cubicBezTo>
                      <a:pt x="2225" y="27533"/>
                      <a:pt x="4018" y="19583"/>
                      <a:pt x="6937" y="12353"/>
                    </a:cubicBezTo>
                    <a:cubicBezTo>
                      <a:pt x="8357" y="8843"/>
                      <a:pt x="9689" y="6220"/>
                      <a:pt x="10766" y="4694"/>
                    </a:cubicBezTo>
                    <a:cubicBezTo>
                      <a:pt x="12717" y="1933"/>
                      <a:pt x="16616" y="1310"/>
                      <a:pt x="19380" y="326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44" name="Google Shape;7644;p53"/>
              <p:cNvSpPr/>
              <p:nvPr/>
            </p:nvSpPr>
            <p:spPr>
              <a:xfrm>
                <a:off x="3252224" y="2768649"/>
                <a:ext cx="24552" cy="68479"/>
              </a:xfrm>
              <a:custGeom>
                <a:rect b="b" l="l" r="r" t="t"/>
                <a:pathLst>
                  <a:path extrusionOk="0" h="68479" w="24552">
                    <a:moveTo>
                      <a:pt x="19633" y="3548"/>
                    </a:moveTo>
                    <a:cubicBezTo>
                      <a:pt x="22244" y="5697"/>
                      <a:pt x="22260" y="9551"/>
                      <a:pt x="20110" y="12162"/>
                    </a:cubicBezTo>
                    <a:cubicBezTo>
                      <a:pt x="19608" y="12773"/>
                      <a:pt x="18758" y="14020"/>
                      <a:pt x="17718" y="16469"/>
                    </a:cubicBezTo>
                    <a:cubicBezTo>
                      <a:pt x="15767" y="21052"/>
                      <a:pt x="14694" y="26804"/>
                      <a:pt x="14844" y="33220"/>
                    </a:cubicBezTo>
                    <a:cubicBezTo>
                      <a:pt x="15030" y="41025"/>
                      <a:pt x="16900" y="47721"/>
                      <a:pt x="20110" y="53323"/>
                    </a:cubicBezTo>
                    <a:cubicBezTo>
                      <a:pt x="22082" y="56764"/>
                      <a:pt x="24292" y="59072"/>
                      <a:pt x="25373" y="60023"/>
                    </a:cubicBezTo>
                    <a:cubicBezTo>
                      <a:pt x="27915" y="62262"/>
                      <a:pt x="28085" y="66099"/>
                      <a:pt x="25855" y="68637"/>
                    </a:cubicBezTo>
                    <a:cubicBezTo>
                      <a:pt x="23616" y="71180"/>
                      <a:pt x="19774" y="71354"/>
                      <a:pt x="17236" y="69119"/>
                    </a:cubicBezTo>
                    <a:cubicBezTo>
                      <a:pt x="15208" y="67330"/>
                      <a:pt x="12277" y="64245"/>
                      <a:pt x="9581" y="59545"/>
                    </a:cubicBezTo>
                    <a:cubicBezTo>
                      <a:pt x="5391" y="52238"/>
                      <a:pt x="3116" y="43632"/>
                      <a:pt x="2877" y="33702"/>
                    </a:cubicBezTo>
                    <a:cubicBezTo>
                      <a:pt x="2683" y="25480"/>
                      <a:pt x="4092" y="17825"/>
                      <a:pt x="6707" y="11684"/>
                    </a:cubicBezTo>
                    <a:cubicBezTo>
                      <a:pt x="8237" y="8094"/>
                      <a:pt x="9804" y="5976"/>
                      <a:pt x="11014" y="4503"/>
                    </a:cubicBezTo>
                    <a:cubicBezTo>
                      <a:pt x="13164" y="1892"/>
                      <a:pt x="17022" y="1398"/>
                      <a:pt x="19633" y="354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45" name="Google Shape;7645;p53"/>
              <p:cNvSpPr/>
              <p:nvPr/>
            </p:nvSpPr>
            <p:spPr>
              <a:xfrm>
                <a:off x="3274217" y="2770308"/>
                <a:ext cx="20793" cy="68403"/>
              </a:xfrm>
              <a:custGeom>
                <a:rect b="b" l="l" r="r" t="t"/>
                <a:pathLst>
                  <a:path extrusionOk="0" h="68403" w="20793">
                    <a:moveTo>
                      <a:pt x="12010" y="2367"/>
                    </a:moveTo>
                    <a:cubicBezTo>
                      <a:pt x="15313" y="3104"/>
                      <a:pt x="17536" y="6246"/>
                      <a:pt x="16799" y="9549"/>
                    </a:cubicBezTo>
                    <a:cubicBezTo>
                      <a:pt x="16633" y="10294"/>
                      <a:pt x="16123" y="11662"/>
                      <a:pt x="15839" y="13856"/>
                    </a:cubicBezTo>
                    <a:cubicBezTo>
                      <a:pt x="14973" y="20584"/>
                      <a:pt x="15005" y="28437"/>
                      <a:pt x="15839" y="36352"/>
                    </a:cubicBezTo>
                    <a:cubicBezTo>
                      <a:pt x="16434" y="41995"/>
                      <a:pt x="17556" y="47520"/>
                      <a:pt x="19191" y="52621"/>
                    </a:cubicBezTo>
                    <a:cubicBezTo>
                      <a:pt x="20620" y="57082"/>
                      <a:pt x="22146" y="60074"/>
                      <a:pt x="23021" y="61717"/>
                    </a:cubicBezTo>
                    <a:cubicBezTo>
                      <a:pt x="24608" y="64705"/>
                      <a:pt x="23138" y="68267"/>
                      <a:pt x="20147" y="69854"/>
                    </a:cubicBezTo>
                    <a:cubicBezTo>
                      <a:pt x="17159" y="71441"/>
                      <a:pt x="13601" y="70449"/>
                      <a:pt x="12010" y="67461"/>
                    </a:cubicBezTo>
                    <a:cubicBezTo>
                      <a:pt x="10820" y="65211"/>
                      <a:pt x="8897" y="61174"/>
                      <a:pt x="7225" y="55973"/>
                    </a:cubicBezTo>
                    <a:cubicBezTo>
                      <a:pt x="5347" y="50107"/>
                      <a:pt x="4080" y="44314"/>
                      <a:pt x="3395" y="37785"/>
                    </a:cubicBezTo>
                    <a:cubicBezTo>
                      <a:pt x="2456" y="28846"/>
                      <a:pt x="2893" y="20034"/>
                      <a:pt x="3877" y="12419"/>
                    </a:cubicBezTo>
                    <a:cubicBezTo>
                      <a:pt x="4209" y="9840"/>
                      <a:pt x="4590" y="7772"/>
                      <a:pt x="4833" y="6674"/>
                    </a:cubicBezTo>
                    <a:cubicBezTo>
                      <a:pt x="5569" y="3376"/>
                      <a:pt x="8711" y="1631"/>
                      <a:pt x="12010" y="236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46" name="Google Shape;7646;p53"/>
              <p:cNvSpPr/>
              <p:nvPr/>
            </p:nvSpPr>
            <p:spPr>
              <a:xfrm>
                <a:off x="3261094" y="2848349"/>
                <a:ext cx="20615" cy="68854"/>
              </a:xfrm>
              <a:custGeom>
                <a:rect b="b" l="l" r="r" t="t"/>
                <a:pathLst>
                  <a:path extrusionOk="0" h="68854" w="20615">
                    <a:moveTo>
                      <a:pt x="12201" y="2403"/>
                    </a:moveTo>
                    <a:cubicBezTo>
                      <a:pt x="15504" y="3140"/>
                      <a:pt x="17245" y="6759"/>
                      <a:pt x="16508" y="10058"/>
                    </a:cubicBezTo>
                    <a:cubicBezTo>
                      <a:pt x="16342" y="10807"/>
                      <a:pt x="16313" y="12171"/>
                      <a:pt x="16030" y="14369"/>
                    </a:cubicBezTo>
                    <a:cubicBezTo>
                      <a:pt x="15160" y="21097"/>
                      <a:pt x="14719" y="28951"/>
                      <a:pt x="15552" y="36861"/>
                    </a:cubicBezTo>
                    <a:cubicBezTo>
                      <a:pt x="16144" y="42508"/>
                      <a:pt x="17747" y="47556"/>
                      <a:pt x="19382" y="52657"/>
                    </a:cubicBezTo>
                    <a:cubicBezTo>
                      <a:pt x="20811" y="57114"/>
                      <a:pt x="21859" y="60587"/>
                      <a:pt x="22730" y="62230"/>
                    </a:cubicBezTo>
                    <a:cubicBezTo>
                      <a:pt x="24317" y="65218"/>
                      <a:pt x="23329" y="68780"/>
                      <a:pt x="20337" y="70367"/>
                    </a:cubicBezTo>
                    <a:cubicBezTo>
                      <a:pt x="17350" y="71950"/>
                      <a:pt x="13787" y="70962"/>
                      <a:pt x="12201" y="67971"/>
                    </a:cubicBezTo>
                    <a:cubicBezTo>
                      <a:pt x="11010" y="65724"/>
                      <a:pt x="9084" y="61684"/>
                      <a:pt x="7416" y="56486"/>
                    </a:cubicBezTo>
                    <a:cubicBezTo>
                      <a:pt x="5533" y="50620"/>
                      <a:pt x="4270" y="44346"/>
                      <a:pt x="3586" y="37820"/>
                    </a:cubicBezTo>
                    <a:cubicBezTo>
                      <a:pt x="2647" y="28878"/>
                      <a:pt x="2603" y="20547"/>
                      <a:pt x="3586" y="12932"/>
                    </a:cubicBezTo>
                    <a:cubicBezTo>
                      <a:pt x="3918" y="10350"/>
                      <a:pt x="4303" y="8285"/>
                      <a:pt x="4546" y="7188"/>
                    </a:cubicBezTo>
                    <a:cubicBezTo>
                      <a:pt x="5282" y="3885"/>
                      <a:pt x="8901" y="1666"/>
                      <a:pt x="12201" y="240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bg>
      <p:bgPr>
        <a:solidFill>
          <a:srgbClr val="33CC66"/>
        </a:solidFill>
      </p:bgPr>
    </p:bg>
    <p:spTree>
      <p:nvGrpSpPr>
        <p:cNvPr id="7647" name="Shape 7647"/>
        <p:cNvGrpSpPr/>
        <p:nvPr/>
      </p:nvGrpSpPr>
      <p:grpSpPr>
        <a:xfrm>
          <a:off x="0" y="0"/>
          <a:ext cx="0" cy="0"/>
          <a:chOff x="0" y="0"/>
          <a:chExt cx="0" cy="0"/>
        </a:xfrm>
      </p:grpSpPr>
      <p:grpSp>
        <p:nvGrpSpPr>
          <p:cNvPr id="7648" name="Google Shape;7648;p54"/>
          <p:cNvGrpSpPr/>
          <p:nvPr/>
        </p:nvGrpSpPr>
        <p:grpSpPr>
          <a:xfrm flipH="1" rot="10800000">
            <a:off x="-2" y="3194585"/>
            <a:ext cx="2006538" cy="1948915"/>
            <a:chOff x="1440485" y="2216846"/>
            <a:chExt cx="2675384" cy="2598553"/>
          </a:xfrm>
        </p:grpSpPr>
        <p:sp>
          <p:nvSpPr>
            <p:cNvPr id="7649" name="Google Shape;7649;p54"/>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50" name="Google Shape;7650;p54"/>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51" name="Google Shape;7651;p54"/>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52" name="Google Shape;7652;p54"/>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53" name="Google Shape;7653;p54"/>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54" name="Google Shape;7654;p54"/>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55" name="Google Shape;7655;p54"/>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56" name="Google Shape;7656;p54"/>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57" name="Google Shape;7657;p54"/>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58" name="Google Shape;7658;p54"/>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59" name="Google Shape;7659;p54"/>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60" name="Google Shape;7660;p54"/>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61" name="Google Shape;7661;p54"/>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62" name="Google Shape;7662;p54"/>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63" name="Google Shape;7663;p54"/>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64" name="Google Shape;7664;p54"/>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65" name="Google Shape;7665;p54"/>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66" name="Google Shape;7666;p54"/>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67" name="Google Shape;7667;p54"/>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68" name="Google Shape;7668;p54"/>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69" name="Google Shape;7669;p54"/>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70" name="Google Shape;7670;p54"/>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71" name="Google Shape;7671;p54"/>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72" name="Google Shape;7672;p54"/>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73" name="Google Shape;7673;p54"/>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74" name="Google Shape;7674;p54"/>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75" name="Google Shape;7675;p54"/>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76" name="Google Shape;7676;p54"/>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77" name="Google Shape;7677;p54"/>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78" name="Google Shape;7678;p54"/>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79" name="Google Shape;7679;p54"/>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80" name="Google Shape;7680;p54"/>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81" name="Google Shape;7681;p54"/>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82" name="Google Shape;7682;p54"/>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83" name="Google Shape;7683;p54"/>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84" name="Google Shape;7684;p54"/>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85" name="Google Shape;7685;p54"/>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86" name="Google Shape;7686;p54"/>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87" name="Google Shape;7687;p54"/>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88" name="Google Shape;7688;p54"/>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89" name="Google Shape;7689;p54"/>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90" name="Google Shape;7690;p54"/>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91" name="Google Shape;7691;p54"/>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92" name="Google Shape;7692;p54"/>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93" name="Google Shape;7693;p54"/>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94" name="Google Shape;7694;p54"/>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95" name="Google Shape;7695;p54"/>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96" name="Google Shape;7696;p54"/>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97" name="Google Shape;7697;p54"/>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98" name="Google Shape;7698;p54"/>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699" name="Google Shape;7699;p54"/>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00" name="Google Shape;7700;p54"/>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01" name="Google Shape;7701;p54"/>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02" name="Google Shape;7702;p54"/>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03" name="Google Shape;7703;p54"/>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04" name="Google Shape;7704;p54"/>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05" name="Google Shape;7705;p54"/>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06" name="Google Shape;7706;p54"/>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07" name="Google Shape;7707;p54"/>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08" name="Google Shape;7708;p54"/>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09" name="Google Shape;7709;p54"/>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10" name="Google Shape;7710;p54"/>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11" name="Google Shape;7711;p54"/>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12" name="Google Shape;7712;p54"/>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13" name="Google Shape;7713;p54"/>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14" name="Google Shape;7714;p54"/>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15" name="Google Shape;7715;p54"/>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16" name="Google Shape;7716;p54"/>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17" name="Google Shape;7717;p54"/>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18" name="Google Shape;7718;p54"/>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19" name="Google Shape;7719;p54"/>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20" name="Google Shape;7720;p54"/>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21" name="Google Shape;7721;p54"/>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22" name="Google Shape;7722;p54"/>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23" name="Google Shape;7723;p54"/>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24" name="Google Shape;7724;p54"/>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25" name="Google Shape;7725;p54"/>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26" name="Google Shape;7726;p54"/>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27" name="Google Shape;7727;p54"/>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28" name="Google Shape;7728;p54"/>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29" name="Google Shape;7729;p54"/>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30" name="Google Shape;7730;p54"/>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31" name="Google Shape;7731;p54"/>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32" name="Google Shape;7732;p54"/>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33" name="Google Shape;7733;p54"/>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34" name="Google Shape;7734;p54"/>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35" name="Google Shape;7735;p54"/>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36" name="Google Shape;7736;p54"/>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37" name="Google Shape;7737;p54"/>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38" name="Google Shape;7738;p54"/>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39" name="Google Shape;7739;p54"/>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40" name="Google Shape;7740;p54"/>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41" name="Google Shape;7741;p54"/>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42" name="Google Shape;7742;p54"/>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43" name="Google Shape;7743;p54"/>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44" name="Google Shape;7744;p54"/>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45" name="Google Shape;7745;p54"/>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46" name="Google Shape;7746;p54"/>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47" name="Google Shape;7747;p54"/>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48" name="Google Shape;7748;p54"/>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49" name="Google Shape;7749;p54"/>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50" name="Google Shape;7750;p54"/>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51" name="Google Shape;7751;p54"/>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52" name="Google Shape;7752;p54"/>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53" name="Google Shape;7753;p54"/>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54" name="Google Shape;7754;p54"/>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55" name="Google Shape;7755;p54"/>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56" name="Google Shape;7756;p54"/>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57" name="Google Shape;7757;p54"/>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58" name="Google Shape;7758;p54"/>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59" name="Google Shape;7759;p54"/>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60" name="Google Shape;7760;p54"/>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61" name="Google Shape;7761;p54"/>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62" name="Google Shape;7762;p54"/>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63" name="Google Shape;7763;p54"/>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64" name="Google Shape;7764;p54"/>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65" name="Google Shape;7765;p54"/>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66" name="Google Shape;7766;p54"/>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67" name="Google Shape;7767;p54"/>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68" name="Google Shape;7768;p54"/>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69" name="Google Shape;7769;p54"/>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70" name="Google Shape;7770;p54"/>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71" name="Google Shape;7771;p54"/>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72" name="Google Shape;7772;p54"/>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73" name="Google Shape;7773;p54"/>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74" name="Google Shape;7774;p54"/>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75" name="Google Shape;7775;p54"/>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76" name="Google Shape;7776;p54"/>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77" name="Google Shape;7777;p54"/>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78" name="Google Shape;7778;p54"/>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79" name="Google Shape;7779;p54"/>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80" name="Google Shape;7780;p54"/>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81" name="Google Shape;7781;p54"/>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82" name="Google Shape;7782;p54"/>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83" name="Google Shape;7783;p54"/>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84" name="Google Shape;7784;p54"/>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85" name="Google Shape;7785;p54"/>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86" name="Google Shape;7786;p54"/>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87" name="Google Shape;7787;p54"/>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88" name="Google Shape;7788;p54"/>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89" name="Google Shape;7789;p54"/>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90" name="Google Shape;7790;p54"/>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91" name="Google Shape;7791;p54"/>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92" name="Google Shape;7792;p54"/>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93" name="Google Shape;7793;p54"/>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94" name="Google Shape;7794;p54"/>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95" name="Google Shape;7795;p54"/>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96" name="Google Shape;7796;p54"/>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97" name="Google Shape;7797;p54"/>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98" name="Google Shape;7798;p54"/>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799" name="Google Shape;7799;p54"/>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00" name="Google Shape;7800;p54"/>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01" name="Google Shape;7801;p54"/>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02" name="Google Shape;7802;p54"/>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03" name="Google Shape;7803;p54"/>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04" name="Google Shape;7804;p54"/>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05" name="Google Shape;7805;p54"/>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06" name="Google Shape;7806;p54"/>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07" name="Google Shape;7807;p54"/>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08" name="Google Shape;7808;p54"/>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09" name="Google Shape;7809;p54"/>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10" name="Google Shape;7810;p54"/>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11" name="Google Shape;7811;p54"/>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12" name="Google Shape;7812;p54"/>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13" name="Google Shape;7813;p54"/>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14" name="Google Shape;7814;p54"/>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15" name="Google Shape;7815;p54"/>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16" name="Google Shape;7816;p54"/>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17" name="Google Shape;7817;p54"/>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18" name="Google Shape;7818;p54"/>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19" name="Google Shape;7819;p54"/>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20" name="Google Shape;7820;p54"/>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21" name="Google Shape;7821;p54"/>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22" name="Google Shape;7822;p54"/>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23" name="Google Shape;7823;p54"/>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24" name="Google Shape;7824;p54"/>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25" name="Google Shape;7825;p54"/>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26" name="Google Shape;7826;p54"/>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27" name="Google Shape;7827;p54"/>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28" name="Google Shape;7828;p54"/>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29" name="Google Shape;7829;p54"/>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30" name="Google Shape;7830;p54"/>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31" name="Google Shape;7831;p54"/>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32" name="Google Shape;7832;p54"/>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33" name="Google Shape;7833;p54"/>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34" name="Google Shape;7834;p54"/>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35" name="Google Shape;7835;p54"/>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36" name="Google Shape;7836;p54"/>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37" name="Google Shape;7837;p54"/>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38" name="Google Shape;7838;p54"/>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39" name="Google Shape;7839;p54"/>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40" name="Google Shape;7840;p54"/>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41" name="Google Shape;7841;p54"/>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42" name="Google Shape;7842;p54"/>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43" name="Google Shape;7843;p54"/>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44" name="Google Shape;7844;p54"/>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7845" name="Google Shape;7845;p54"/>
          <p:cNvGrpSpPr/>
          <p:nvPr/>
        </p:nvGrpSpPr>
        <p:grpSpPr>
          <a:xfrm flipH="1" rot="10800000">
            <a:off x="7137467" y="-3"/>
            <a:ext cx="2006538" cy="1948915"/>
            <a:chOff x="1440485" y="2216846"/>
            <a:chExt cx="2675384" cy="2598553"/>
          </a:xfrm>
        </p:grpSpPr>
        <p:sp>
          <p:nvSpPr>
            <p:cNvPr id="7846" name="Google Shape;7846;p54"/>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47" name="Google Shape;7847;p54"/>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48" name="Google Shape;7848;p54"/>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49" name="Google Shape;7849;p54"/>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50" name="Google Shape;7850;p54"/>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51" name="Google Shape;7851;p54"/>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52" name="Google Shape;7852;p54"/>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53" name="Google Shape;7853;p54"/>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54" name="Google Shape;7854;p54"/>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55" name="Google Shape;7855;p54"/>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56" name="Google Shape;7856;p54"/>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57" name="Google Shape;7857;p54"/>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58" name="Google Shape;7858;p54"/>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59" name="Google Shape;7859;p54"/>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60" name="Google Shape;7860;p54"/>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61" name="Google Shape;7861;p54"/>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62" name="Google Shape;7862;p54"/>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63" name="Google Shape;7863;p54"/>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64" name="Google Shape;7864;p54"/>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65" name="Google Shape;7865;p54"/>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66" name="Google Shape;7866;p54"/>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67" name="Google Shape;7867;p54"/>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68" name="Google Shape;7868;p54"/>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69" name="Google Shape;7869;p54"/>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70" name="Google Shape;7870;p54"/>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71" name="Google Shape;7871;p54"/>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72" name="Google Shape;7872;p54"/>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73" name="Google Shape;7873;p54"/>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74" name="Google Shape;7874;p54"/>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75" name="Google Shape;7875;p54"/>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76" name="Google Shape;7876;p54"/>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77" name="Google Shape;7877;p54"/>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78" name="Google Shape;7878;p54"/>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79" name="Google Shape;7879;p54"/>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80" name="Google Shape;7880;p54"/>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81" name="Google Shape;7881;p54"/>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82" name="Google Shape;7882;p54"/>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83" name="Google Shape;7883;p54"/>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84" name="Google Shape;7884;p54"/>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85" name="Google Shape;7885;p54"/>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86" name="Google Shape;7886;p54"/>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87" name="Google Shape;7887;p54"/>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88" name="Google Shape;7888;p54"/>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89" name="Google Shape;7889;p54"/>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90" name="Google Shape;7890;p54"/>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91" name="Google Shape;7891;p54"/>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92" name="Google Shape;7892;p54"/>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93" name="Google Shape;7893;p54"/>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94" name="Google Shape;7894;p54"/>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95" name="Google Shape;7895;p54"/>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96" name="Google Shape;7896;p54"/>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97" name="Google Shape;7897;p54"/>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98" name="Google Shape;7898;p54"/>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899" name="Google Shape;7899;p54"/>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00" name="Google Shape;7900;p54"/>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01" name="Google Shape;7901;p54"/>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02" name="Google Shape;7902;p54"/>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03" name="Google Shape;7903;p54"/>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04" name="Google Shape;7904;p54"/>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05" name="Google Shape;7905;p54"/>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06" name="Google Shape;7906;p54"/>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07" name="Google Shape;7907;p54"/>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08" name="Google Shape;7908;p54"/>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09" name="Google Shape;7909;p54"/>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10" name="Google Shape;7910;p54"/>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11" name="Google Shape;7911;p54"/>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12" name="Google Shape;7912;p54"/>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13" name="Google Shape;7913;p54"/>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14" name="Google Shape;7914;p54"/>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15" name="Google Shape;7915;p54"/>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16" name="Google Shape;7916;p54"/>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17" name="Google Shape;7917;p54"/>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18" name="Google Shape;7918;p54"/>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19" name="Google Shape;7919;p54"/>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20" name="Google Shape;7920;p54"/>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21" name="Google Shape;7921;p54"/>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22" name="Google Shape;7922;p54"/>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23" name="Google Shape;7923;p54"/>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24" name="Google Shape;7924;p54"/>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25" name="Google Shape;7925;p54"/>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26" name="Google Shape;7926;p54"/>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27" name="Google Shape;7927;p54"/>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28" name="Google Shape;7928;p54"/>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29" name="Google Shape;7929;p54"/>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30" name="Google Shape;7930;p54"/>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31" name="Google Shape;7931;p54"/>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32" name="Google Shape;7932;p54"/>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33" name="Google Shape;7933;p54"/>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34" name="Google Shape;7934;p54"/>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35" name="Google Shape;7935;p54"/>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36" name="Google Shape;7936;p54"/>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37" name="Google Shape;7937;p54"/>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38" name="Google Shape;7938;p54"/>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39" name="Google Shape;7939;p54"/>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40" name="Google Shape;7940;p54"/>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41" name="Google Shape;7941;p54"/>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42" name="Google Shape;7942;p54"/>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43" name="Google Shape;7943;p54"/>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44" name="Google Shape;7944;p54"/>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45" name="Google Shape;7945;p54"/>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46" name="Google Shape;7946;p54"/>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47" name="Google Shape;7947;p54"/>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48" name="Google Shape;7948;p54"/>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49" name="Google Shape;7949;p54"/>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50" name="Google Shape;7950;p54"/>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51" name="Google Shape;7951;p54"/>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52" name="Google Shape;7952;p54"/>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53" name="Google Shape;7953;p54"/>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54" name="Google Shape;7954;p54"/>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55" name="Google Shape;7955;p54"/>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56" name="Google Shape;7956;p54"/>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57" name="Google Shape;7957;p54"/>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58" name="Google Shape;7958;p54"/>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59" name="Google Shape;7959;p54"/>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60" name="Google Shape;7960;p54"/>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61" name="Google Shape;7961;p54"/>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62" name="Google Shape;7962;p54"/>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63" name="Google Shape;7963;p54"/>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64" name="Google Shape;7964;p54"/>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65" name="Google Shape;7965;p54"/>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66" name="Google Shape;7966;p54"/>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67" name="Google Shape;7967;p54"/>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68" name="Google Shape;7968;p54"/>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69" name="Google Shape;7969;p54"/>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70" name="Google Shape;7970;p54"/>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71" name="Google Shape;7971;p54"/>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72" name="Google Shape;7972;p54"/>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73" name="Google Shape;7973;p54"/>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74" name="Google Shape;7974;p54"/>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75" name="Google Shape;7975;p54"/>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76" name="Google Shape;7976;p54"/>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77" name="Google Shape;7977;p54"/>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78" name="Google Shape;7978;p54"/>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79" name="Google Shape;7979;p54"/>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80" name="Google Shape;7980;p54"/>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81" name="Google Shape;7981;p54"/>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82" name="Google Shape;7982;p54"/>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83" name="Google Shape;7983;p54"/>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84" name="Google Shape;7984;p54"/>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85" name="Google Shape;7985;p54"/>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86" name="Google Shape;7986;p54"/>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87" name="Google Shape;7987;p54"/>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88" name="Google Shape;7988;p54"/>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89" name="Google Shape;7989;p54"/>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90" name="Google Shape;7990;p54"/>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91" name="Google Shape;7991;p54"/>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92" name="Google Shape;7992;p54"/>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93" name="Google Shape;7993;p54"/>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94" name="Google Shape;7994;p54"/>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95" name="Google Shape;7995;p54"/>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96" name="Google Shape;7996;p54"/>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97" name="Google Shape;7997;p54"/>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98" name="Google Shape;7998;p54"/>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7999" name="Google Shape;7999;p54"/>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00" name="Google Shape;8000;p54"/>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01" name="Google Shape;8001;p54"/>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02" name="Google Shape;8002;p54"/>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03" name="Google Shape;8003;p54"/>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04" name="Google Shape;8004;p54"/>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05" name="Google Shape;8005;p54"/>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06" name="Google Shape;8006;p54"/>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07" name="Google Shape;8007;p54"/>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08" name="Google Shape;8008;p54"/>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09" name="Google Shape;8009;p54"/>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10" name="Google Shape;8010;p54"/>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11" name="Google Shape;8011;p54"/>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12" name="Google Shape;8012;p54"/>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13" name="Google Shape;8013;p54"/>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14" name="Google Shape;8014;p54"/>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15" name="Google Shape;8015;p54"/>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16" name="Google Shape;8016;p54"/>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17" name="Google Shape;8017;p54"/>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18" name="Google Shape;8018;p54"/>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19" name="Google Shape;8019;p54"/>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20" name="Google Shape;8020;p54"/>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21" name="Google Shape;8021;p54"/>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22" name="Google Shape;8022;p54"/>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23" name="Google Shape;8023;p54"/>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24" name="Google Shape;8024;p54"/>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25" name="Google Shape;8025;p54"/>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26" name="Google Shape;8026;p54"/>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27" name="Google Shape;8027;p54"/>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28" name="Google Shape;8028;p54"/>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29" name="Google Shape;8029;p54"/>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30" name="Google Shape;8030;p54"/>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31" name="Google Shape;8031;p54"/>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32" name="Google Shape;8032;p54"/>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33" name="Google Shape;8033;p54"/>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34" name="Google Shape;8034;p54"/>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35" name="Google Shape;8035;p54"/>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36" name="Google Shape;8036;p54"/>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37" name="Google Shape;8037;p54"/>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38" name="Google Shape;8038;p54"/>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39" name="Google Shape;8039;p54"/>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40" name="Google Shape;8040;p54"/>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41" name="Google Shape;8041;p54"/>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8042" name="Google Shape;8042;p54"/>
          <p:cNvSpPr/>
          <p:nvPr/>
        </p:nvSpPr>
        <p:spPr>
          <a:xfrm rot="-163687">
            <a:off x="638565" y="433801"/>
            <a:ext cx="7683308" cy="4275955"/>
          </a:xfrm>
          <a:prstGeom prst="rect">
            <a:avLst/>
          </a:prstGeom>
          <a:solidFill>
            <a:schemeClr val="accent4"/>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8043" name="Google Shape;8043;p54"/>
          <p:cNvSpPr/>
          <p:nvPr/>
        </p:nvSpPr>
        <p:spPr>
          <a:xfrm>
            <a:off x="920869" y="590962"/>
            <a:ext cx="7118700" cy="39615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grpSp>
        <p:nvGrpSpPr>
          <p:cNvPr id="8044" name="Google Shape;8044;p54"/>
          <p:cNvGrpSpPr/>
          <p:nvPr/>
        </p:nvGrpSpPr>
        <p:grpSpPr>
          <a:xfrm>
            <a:off x="5880421" y="2536903"/>
            <a:ext cx="3698871" cy="2760665"/>
            <a:chOff x="6784201" y="1494616"/>
            <a:chExt cx="4379954" cy="3268993"/>
          </a:xfrm>
        </p:grpSpPr>
        <p:grpSp>
          <p:nvGrpSpPr>
            <p:cNvPr id="8045" name="Google Shape;8045;p54"/>
            <p:cNvGrpSpPr/>
            <p:nvPr/>
          </p:nvGrpSpPr>
          <p:grpSpPr>
            <a:xfrm>
              <a:off x="8063555" y="2025179"/>
              <a:ext cx="3100600" cy="2738430"/>
              <a:chOff x="5599794" y="1919818"/>
              <a:chExt cx="1993186" cy="1760369"/>
            </a:xfrm>
          </p:grpSpPr>
          <p:sp>
            <p:nvSpPr>
              <p:cNvPr id="8046" name="Google Shape;8046;p54"/>
              <p:cNvSpPr/>
              <p:nvPr/>
            </p:nvSpPr>
            <p:spPr>
              <a:xfrm>
                <a:off x="5614184" y="1928519"/>
                <a:ext cx="1960449" cy="1239420"/>
              </a:xfrm>
              <a:custGeom>
                <a:rect b="b" l="l" r="r" t="t"/>
                <a:pathLst>
                  <a:path extrusionOk="0" h="1239420" w="1960449">
                    <a:moveTo>
                      <a:pt x="224264" y="1000335"/>
                    </a:moveTo>
                    <a:cubicBezTo>
                      <a:pt x="224264" y="1000335"/>
                      <a:pt x="138565" y="1127868"/>
                      <a:pt x="54000" y="1052953"/>
                    </a:cubicBezTo>
                    <a:cubicBezTo>
                      <a:pt x="-30606" y="978038"/>
                      <a:pt x="2467" y="630272"/>
                      <a:pt x="31088" y="493879"/>
                    </a:cubicBezTo>
                    <a:cubicBezTo>
                      <a:pt x="59667" y="357481"/>
                      <a:pt x="159090" y="-11137"/>
                      <a:pt x="351902" y="258"/>
                    </a:cubicBezTo>
                    <a:cubicBezTo>
                      <a:pt x="421287" y="4355"/>
                      <a:pt x="427602" y="86739"/>
                      <a:pt x="448126" y="139469"/>
                    </a:cubicBezTo>
                    <a:cubicBezTo>
                      <a:pt x="485449" y="235511"/>
                      <a:pt x="627903" y="392850"/>
                      <a:pt x="1150880" y="539732"/>
                    </a:cubicBezTo>
                    <a:cubicBezTo>
                      <a:pt x="1241356" y="565146"/>
                      <a:pt x="1583382" y="678412"/>
                      <a:pt x="1626980" y="677866"/>
                    </a:cubicBezTo>
                    <a:cubicBezTo>
                      <a:pt x="1670579" y="677320"/>
                      <a:pt x="1759758" y="645218"/>
                      <a:pt x="1778461" y="677991"/>
                    </a:cubicBezTo>
                    <a:cubicBezTo>
                      <a:pt x="1797163" y="710769"/>
                      <a:pt x="1789674" y="760342"/>
                      <a:pt x="1789674" y="760342"/>
                    </a:cubicBezTo>
                    <a:cubicBezTo>
                      <a:pt x="1789674" y="760342"/>
                      <a:pt x="1844729" y="791525"/>
                      <a:pt x="1936054" y="824396"/>
                    </a:cubicBezTo>
                    <a:cubicBezTo>
                      <a:pt x="2016976" y="853526"/>
                      <a:pt x="1876345" y="1227350"/>
                      <a:pt x="1808134" y="1207426"/>
                    </a:cubicBezTo>
                    <a:cubicBezTo>
                      <a:pt x="1681387" y="1170417"/>
                      <a:pt x="1654588" y="1160504"/>
                      <a:pt x="1654588" y="1160504"/>
                    </a:cubicBezTo>
                    <a:cubicBezTo>
                      <a:pt x="1654588" y="1160504"/>
                      <a:pt x="1618803" y="1255189"/>
                      <a:pt x="1565448" y="1237131"/>
                    </a:cubicBezTo>
                    <a:cubicBezTo>
                      <a:pt x="1537840" y="1227784"/>
                      <a:pt x="1483150" y="1173777"/>
                      <a:pt x="1483150" y="1173777"/>
                    </a:cubicBezTo>
                    <a:cubicBezTo>
                      <a:pt x="1483150" y="1173777"/>
                      <a:pt x="933050" y="1033024"/>
                      <a:pt x="816910" y="995769"/>
                    </a:cubicBezTo>
                    <a:cubicBezTo>
                      <a:pt x="517632" y="899796"/>
                      <a:pt x="224264" y="1000335"/>
                      <a:pt x="224264" y="1000335"/>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47" name="Google Shape;8047;p54"/>
              <p:cNvSpPr/>
              <p:nvPr/>
            </p:nvSpPr>
            <p:spPr>
              <a:xfrm>
                <a:off x="5603420" y="1919818"/>
                <a:ext cx="1989560" cy="1267593"/>
              </a:xfrm>
              <a:custGeom>
                <a:rect b="b" l="l" r="r" t="t"/>
                <a:pathLst>
                  <a:path extrusionOk="0" h="1267593" w="1989560">
                    <a:moveTo>
                      <a:pt x="333195" y="1960"/>
                    </a:moveTo>
                    <a:cubicBezTo>
                      <a:pt x="254580" y="14194"/>
                      <a:pt x="187786" y="84947"/>
                      <a:pt x="132044" y="199391"/>
                    </a:cubicBezTo>
                    <a:cubicBezTo>
                      <a:pt x="87676" y="290393"/>
                      <a:pt x="54037" y="401802"/>
                      <a:pt x="32338" y="505272"/>
                    </a:cubicBezTo>
                    <a:cubicBezTo>
                      <a:pt x="-12879" y="720741"/>
                      <a:pt x="-16522" y="1010389"/>
                      <a:pt x="59258" y="1077498"/>
                    </a:cubicBezTo>
                    <a:cubicBezTo>
                      <a:pt x="75694" y="1092051"/>
                      <a:pt x="93303" y="1100560"/>
                      <a:pt x="111560" y="1103435"/>
                    </a:cubicBezTo>
                    <a:cubicBezTo>
                      <a:pt x="148762" y="1109292"/>
                      <a:pt x="184831" y="1091800"/>
                      <a:pt x="217945" y="1060177"/>
                    </a:cubicBezTo>
                    <a:cubicBezTo>
                      <a:pt x="226770" y="1051748"/>
                      <a:pt x="234664" y="1042810"/>
                      <a:pt x="241708" y="1034046"/>
                    </a:cubicBezTo>
                    <a:cubicBezTo>
                      <a:pt x="244420" y="1030621"/>
                      <a:pt x="245837" y="1028755"/>
                      <a:pt x="247537" y="1026423"/>
                    </a:cubicBezTo>
                    <a:cubicBezTo>
                      <a:pt x="250209" y="1025557"/>
                      <a:pt x="252637" y="1024699"/>
                      <a:pt x="257738" y="1023197"/>
                    </a:cubicBezTo>
                    <a:cubicBezTo>
                      <a:pt x="269518" y="1019719"/>
                      <a:pt x="282998" y="1016198"/>
                      <a:pt x="298422" y="1012502"/>
                    </a:cubicBezTo>
                    <a:cubicBezTo>
                      <a:pt x="450833" y="975951"/>
                      <a:pt x="622596" y="967596"/>
                      <a:pt x="788892" y="1011830"/>
                    </a:cubicBezTo>
                    <a:cubicBezTo>
                      <a:pt x="801928" y="1015287"/>
                      <a:pt x="814679" y="1019234"/>
                      <a:pt x="827431" y="1023326"/>
                    </a:cubicBezTo>
                    <a:cubicBezTo>
                      <a:pt x="872244" y="1037693"/>
                      <a:pt x="982596" y="1067856"/>
                      <a:pt x="1139379" y="1109227"/>
                    </a:cubicBezTo>
                    <a:cubicBezTo>
                      <a:pt x="1145168" y="1110758"/>
                      <a:pt x="1481567" y="1198076"/>
                      <a:pt x="1490554" y="1200408"/>
                    </a:cubicBezTo>
                    <a:cubicBezTo>
                      <a:pt x="1493024" y="1202772"/>
                      <a:pt x="1496950" y="1206160"/>
                      <a:pt x="1499258" y="1208322"/>
                    </a:cubicBezTo>
                    <a:cubicBezTo>
                      <a:pt x="1507840" y="1216288"/>
                      <a:pt x="1516908" y="1224198"/>
                      <a:pt x="1525773" y="1231582"/>
                    </a:cubicBezTo>
                    <a:cubicBezTo>
                      <a:pt x="1530792" y="1235736"/>
                      <a:pt x="1535488" y="1239784"/>
                      <a:pt x="1540144" y="1243318"/>
                    </a:cubicBezTo>
                    <a:cubicBezTo>
                      <a:pt x="1554110" y="1253859"/>
                      <a:pt x="1565890" y="1261036"/>
                      <a:pt x="1575686" y="1264352"/>
                    </a:cubicBezTo>
                    <a:cubicBezTo>
                      <a:pt x="1609164" y="1275687"/>
                      <a:pt x="1638068" y="1256434"/>
                      <a:pt x="1661790" y="1220065"/>
                    </a:cubicBezTo>
                    <a:cubicBezTo>
                      <a:pt x="1667619" y="1211111"/>
                      <a:pt x="1672598" y="1201496"/>
                      <a:pt x="1676970" y="1192157"/>
                    </a:cubicBezTo>
                    <a:cubicBezTo>
                      <a:pt x="1677051" y="1192000"/>
                      <a:pt x="1676849" y="1191878"/>
                      <a:pt x="1676930" y="1191720"/>
                    </a:cubicBezTo>
                    <a:cubicBezTo>
                      <a:pt x="1683528" y="1193902"/>
                      <a:pt x="1688386" y="1195619"/>
                      <a:pt x="1694215" y="1197452"/>
                    </a:cubicBezTo>
                    <a:cubicBezTo>
                      <a:pt x="1722512" y="1206366"/>
                      <a:pt x="1763358" y="1218774"/>
                      <a:pt x="1818898" y="1234991"/>
                    </a:cubicBezTo>
                    <a:cubicBezTo>
                      <a:pt x="1862131" y="1247621"/>
                      <a:pt x="1916093" y="1166104"/>
                      <a:pt x="1956170" y="1053234"/>
                    </a:cubicBezTo>
                    <a:cubicBezTo>
                      <a:pt x="1997339" y="937154"/>
                      <a:pt x="2004140" y="842642"/>
                      <a:pt x="1955562" y="825162"/>
                    </a:cubicBezTo>
                    <a:cubicBezTo>
                      <a:pt x="1916053" y="810937"/>
                      <a:pt x="1880267" y="796081"/>
                      <a:pt x="1849178" y="781386"/>
                    </a:cubicBezTo>
                    <a:cubicBezTo>
                      <a:pt x="1838328" y="776257"/>
                      <a:pt x="1829059" y="771739"/>
                      <a:pt x="1820962" y="767525"/>
                    </a:cubicBezTo>
                    <a:cubicBezTo>
                      <a:pt x="1820112" y="767088"/>
                      <a:pt x="1819869" y="767226"/>
                      <a:pt x="1819140" y="766833"/>
                    </a:cubicBezTo>
                    <a:cubicBezTo>
                      <a:pt x="1819262" y="765303"/>
                      <a:pt x="1819505" y="764611"/>
                      <a:pt x="1819626" y="762830"/>
                    </a:cubicBezTo>
                    <a:cubicBezTo>
                      <a:pt x="1820598" y="746006"/>
                      <a:pt x="1819626" y="728781"/>
                      <a:pt x="1815862" y="712657"/>
                    </a:cubicBezTo>
                    <a:cubicBezTo>
                      <a:pt x="1813513" y="702500"/>
                      <a:pt x="1809870" y="693376"/>
                      <a:pt x="1805174" y="685162"/>
                    </a:cubicBezTo>
                    <a:cubicBezTo>
                      <a:pt x="1790925" y="660165"/>
                      <a:pt x="1761981" y="659060"/>
                      <a:pt x="1703769" y="669014"/>
                    </a:cubicBezTo>
                    <a:cubicBezTo>
                      <a:pt x="1700085" y="669650"/>
                      <a:pt x="1696482" y="670188"/>
                      <a:pt x="1690815" y="671200"/>
                    </a:cubicBezTo>
                    <a:cubicBezTo>
                      <a:pt x="1662033" y="676341"/>
                      <a:pt x="1651791" y="677815"/>
                      <a:pt x="1641387" y="677944"/>
                    </a:cubicBezTo>
                    <a:cubicBezTo>
                      <a:pt x="1623333" y="678171"/>
                      <a:pt x="1540103" y="654846"/>
                      <a:pt x="1399512" y="611349"/>
                    </a:cubicBezTo>
                    <a:cubicBezTo>
                      <a:pt x="1394007" y="609644"/>
                      <a:pt x="1268555" y="570426"/>
                      <a:pt x="1260175" y="567819"/>
                    </a:cubicBezTo>
                    <a:cubicBezTo>
                      <a:pt x="1215201" y="553825"/>
                      <a:pt x="1187592" y="545563"/>
                      <a:pt x="1169497" y="540478"/>
                    </a:cubicBezTo>
                    <a:cubicBezTo>
                      <a:pt x="733960" y="418148"/>
                      <a:pt x="527829" y="282054"/>
                      <a:pt x="475892" y="148450"/>
                    </a:cubicBezTo>
                    <a:cubicBezTo>
                      <a:pt x="472693" y="140175"/>
                      <a:pt x="469860" y="131836"/>
                      <a:pt x="465164" y="116125"/>
                    </a:cubicBezTo>
                    <a:cubicBezTo>
                      <a:pt x="463990" y="112195"/>
                      <a:pt x="461237" y="102779"/>
                      <a:pt x="460509" y="100329"/>
                    </a:cubicBezTo>
                    <a:cubicBezTo>
                      <a:pt x="440349" y="34576"/>
                      <a:pt x="417396" y="3235"/>
                      <a:pt x="367321" y="276"/>
                    </a:cubicBezTo>
                    <a:cubicBezTo>
                      <a:pt x="355581" y="-416"/>
                      <a:pt x="344449" y="211"/>
                      <a:pt x="333195" y="1960"/>
                    </a:cubicBezTo>
                    <a:close/>
                    <a:moveTo>
                      <a:pt x="365742" y="28127"/>
                    </a:moveTo>
                    <a:cubicBezTo>
                      <a:pt x="400151" y="30163"/>
                      <a:pt x="416587" y="52752"/>
                      <a:pt x="433629" y="108317"/>
                    </a:cubicBezTo>
                    <a:cubicBezTo>
                      <a:pt x="434358" y="110693"/>
                      <a:pt x="437556" y="120121"/>
                      <a:pt x="438730" y="124068"/>
                    </a:cubicBezTo>
                    <a:cubicBezTo>
                      <a:pt x="443588" y="140483"/>
                      <a:pt x="446098" y="149369"/>
                      <a:pt x="449660" y="158566"/>
                    </a:cubicBezTo>
                    <a:cubicBezTo>
                      <a:pt x="505524" y="302230"/>
                      <a:pt x="718496" y="442736"/>
                      <a:pt x="1161644" y="567204"/>
                    </a:cubicBezTo>
                    <a:cubicBezTo>
                      <a:pt x="1179415" y="572191"/>
                      <a:pt x="1207186" y="580676"/>
                      <a:pt x="1251877" y="594590"/>
                    </a:cubicBezTo>
                    <a:cubicBezTo>
                      <a:pt x="1260216" y="597184"/>
                      <a:pt x="1385708" y="636415"/>
                      <a:pt x="1391213" y="638119"/>
                    </a:cubicBezTo>
                    <a:cubicBezTo>
                      <a:pt x="1539132" y="683883"/>
                      <a:pt x="1619244" y="706293"/>
                      <a:pt x="1642035" y="706014"/>
                    </a:cubicBezTo>
                    <a:cubicBezTo>
                      <a:pt x="1654624" y="705856"/>
                      <a:pt x="1665150" y="704302"/>
                      <a:pt x="1695794" y="698833"/>
                    </a:cubicBezTo>
                    <a:cubicBezTo>
                      <a:pt x="1701421" y="697829"/>
                      <a:pt x="1705145" y="697262"/>
                      <a:pt x="1708748" y="696643"/>
                    </a:cubicBezTo>
                    <a:cubicBezTo>
                      <a:pt x="1753237" y="689036"/>
                      <a:pt x="1775866" y="689826"/>
                      <a:pt x="1781088" y="699019"/>
                    </a:cubicBezTo>
                    <a:cubicBezTo>
                      <a:pt x="1784327" y="704710"/>
                      <a:pt x="1787079" y="711665"/>
                      <a:pt x="1788860" y="719336"/>
                    </a:cubicBezTo>
                    <a:cubicBezTo>
                      <a:pt x="1791937" y="732477"/>
                      <a:pt x="1792585" y="746880"/>
                      <a:pt x="1791775" y="761243"/>
                    </a:cubicBezTo>
                    <a:cubicBezTo>
                      <a:pt x="1791451" y="766428"/>
                      <a:pt x="1790966" y="770367"/>
                      <a:pt x="1790682" y="772339"/>
                    </a:cubicBezTo>
                    <a:cubicBezTo>
                      <a:pt x="1789832" y="778075"/>
                      <a:pt x="1792342" y="783746"/>
                      <a:pt x="1797402" y="786608"/>
                    </a:cubicBezTo>
                    <a:cubicBezTo>
                      <a:pt x="1799264" y="787661"/>
                      <a:pt x="1802988" y="789470"/>
                      <a:pt x="1808048" y="792126"/>
                    </a:cubicBezTo>
                    <a:cubicBezTo>
                      <a:pt x="1816469" y="796506"/>
                      <a:pt x="1826063" y="801477"/>
                      <a:pt x="1837236" y="806764"/>
                    </a:cubicBezTo>
                    <a:cubicBezTo>
                      <a:pt x="1869095" y="821831"/>
                      <a:pt x="1905528" y="837088"/>
                      <a:pt x="1945928" y="851629"/>
                    </a:cubicBezTo>
                    <a:cubicBezTo>
                      <a:pt x="1970986" y="860652"/>
                      <a:pt x="1965075" y="943833"/>
                      <a:pt x="1929695" y="1043595"/>
                    </a:cubicBezTo>
                    <a:cubicBezTo>
                      <a:pt x="1895569" y="1139722"/>
                      <a:pt x="1846668" y="1214090"/>
                      <a:pt x="1826751" y="1208265"/>
                    </a:cubicBezTo>
                    <a:cubicBezTo>
                      <a:pt x="1771373" y="1192101"/>
                      <a:pt x="1731013" y="1179487"/>
                      <a:pt x="1702959" y="1170638"/>
                    </a:cubicBezTo>
                    <a:cubicBezTo>
                      <a:pt x="1693163" y="1167553"/>
                      <a:pt x="1675027" y="1161910"/>
                      <a:pt x="1674339" y="1161655"/>
                    </a:cubicBezTo>
                    <a:cubicBezTo>
                      <a:pt x="1667134" y="1158983"/>
                      <a:pt x="1658956" y="1162436"/>
                      <a:pt x="1656244" y="1169634"/>
                    </a:cubicBezTo>
                    <a:cubicBezTo>
                      <a:pt x="1655475" y="1171629"/>
                      <a:pt x="1653896" y="1175285"/>
                      <a:pt x="1651588" y="1180211"/>
                    </a:cubicBezTo>
                    <a:cubicBezTo>
                      <a:pt x="1647702" y="1188466"/>
                      <a:pt x="1643331" y="1197064"/>
                      <a:pt x="1638270" y="1204852"/>
                    </a:cubicBezTo>
                    <a:cubicBezTo>
                      <a:pt x="1620782" y="1231712"/>
                      <a:pt x="1602566" y="1243909"/>
                      <a:pt x="1584875" y="1237930"/>
                    </a:cubicBezTo>
                    <a:cubicBezTo>
                      <a:pt x="1578682" y="1235825"/>
                      <a:pt x="1568966" y="1229793"/>
                      <a:pt x="1557227" y="1220936"/>
                    </a:cubicBezTo>
                    <a:cubicBezTo>
                      <a:pt x="1552936" y="1217673"/>
                      <a:pt x="1548119" y="1214357"/>
                      <a:pt x="1543423" y="1210459"/>
                    </a:cubicBezTo>
                    <a:cubicBezTo>
                      <a:pt x="1535003" y="1203444"/>
                      <a:pt x="1526542" y="1195578"/>
                      <a:pt x="1518324" y="1187939"/>
                    </a:cubicBezTo>
                    <a:cubicBezTo>
                      <a:pt x="1515450" y="1185263"/>
                      <a:pt x="1508123" y="1178507"/>
                      <a:pt x="1507637" y="1178026"/>
                    </a:cubicBezTo>
                    <a:cubicBezTo>
                      <a:pt x="1505896" y="1176285"/>
                      <a:pt x="1503953" y="1174860"/>
                      <a:pt x="1501565" y="1174245"/>
                    </a:cubicBezTo>
                    <a:cubicBezTo>
                      <a:pt x="1500189" y="1173905"/>
                      <a:pt x="1152171" y="1083700"/>
                      <a:pt x="1146342" y="1082158"/>
                    </a:cubicBezTo>
                    <a:cubicBezTo>
                      <a:pt x="990125" y="1040940"/>
                      <a:pt x="879854" y="1010712"/>
                      <a:pt x="835730" y="996556"/>
                    </a:cubicBezTo>
                    <a:cubicBezTo>
                      <a:pt x="822492" y="992318"/>
                      <a:pt x="809295" y="988334"/>
                      <a:pt x="795856" y="984756"/>
                    </a:cubicBezTo>
                    <a:cubicBezTo>
                      <a:pt x="624377" y="939154"/>
                      <a:pt x="448688" y="947460"/>
                      <a:pt x="292147" y="985003"/>
                    </a:cubicBezTo>
                    <a:cubicBezTo>
                      <a:pt x="276238" y="988812"/>
                      <a:pt x="261989" y="992702"/>
                      <a:pt x="249763" y="996309"/>
                    </a:cubicBezTo>
                    <a:cubicBezTo>
                      <a:pt x="245432" y="997580"/>
                      <a:pt x="235190" y="1001118"/>
                      <a:pt x="234461" y="1001369"/>
                    </a:cubicBezTo>
                    <a:cubicBezTo>
                      <a:pt x="231547" y="1002361"/>
                      <a:pt x="229199" y="1003932"/>
                      <a:pt x="227499" y="1006466"/>
                    </a:cubicBezTo>
                    <a:cubicBezTo>
                      <a:pt x="226244" y="1008344"/>
                      <a:pt x="223451" y="1011826"/>
                      <a:pt x="219686" y="1016485"/>
                    </a:cubicBezTo>
                    <a:cubicBezTo>
                      <a:pt x="213411" y="1024326"/>
                      <a:pt x="206206" y="1032669"/>
                      <a:pt x="198352" y="1040175"/>
                    </a:cubicBezTo>
                    <a:cubicBezTo>
                      <a:pt x="170906" y="1066382"/>
                      <a:pt x="142448" y="1079951"/>
                      <a:pt x="115771" y="1075754"/>
                    </a:cubicBezTo>
                    <a:cubicBezTo>
                      <a:pt x="102978" y="1073738"/>
                      <a:pt x="90348" y="1067832"/>
                      <a:pt x="77840" y="1056723"/>
                    </a:cubicBezTo>
                    <a:cubicBezTo>
                      <a:pt x="13312" y="999588"/>
                      <a:pt x="16875" y="715082"/>
                      <a:pt x="59704" y="510862"/>
                    </a:cubicBezTo>
                    <a:cubicBezTo>
                      <a:pt x="80956" y="409453"/>
                      <a:pt x="114273" y="300356"/>
                      <a:pt x="157466" y="211770"/>
                    </a:cubicBezTo>
                    <a:cubicBezTo>
                      <a:pt x="216771" y="90080"/>
                      <a:pt x="286399" y="23444"/>
                      <a:pt x="365742" y="2812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48" name="Google Shape;8048;p54"/>
              <p:cNvSpPr/>
              <p:nvPr/>
            </p:nvSpPr>
            <p:spPr>
              <a:xfrm>
                <a:off x="6497026" y="2908222"/>
                <a:ext cx="628883" cy="752365"/>
              </a:xfrm>
              <a:custGeom>
                <a:rect b="b" l="l" r="r" t="t"/>
                <a:pathLst>
                  <a:path extrusionOk="0" h="752365" w="628883">
                    <a:moveTo>
                      <a:pt x="628362" y="124568"/>
                    </a:moveTo>
                    <a:cubicBezTo>
                      <a:pt x="645404" y="59490"/>
                      <a:pt x="239620" y="-43600"/>
                      <a:pt x="218530" y="19899"/>
                    </a:cubicBezTo>
                    <a:cubicBezTo>
                      <a:pt x="203795" y="64145"/>
                      <a:pt x="199908" y="84532"/>
                      <a:pt x="218975" y="131243"/>
                    </a:cubicBezTo>
                    <a:cubicBezTo>
                      <a:pt x="238042" y="177950"/>
                      <a:pt x="294837" y="206745"/>
                      <a:pt x="294837" y="206745"/>
                    </a:cubicBezTo>
                    <a:cubicBezTo>
                      <a:pt x="294837" y="206745"/>
                      <a:pt x="121213" y="464586"/>
                      <a:pt x="30899" y="577763"/>
                    </a:cubicBezTo>
                    <a:cubicBezTo>
                      <a:pt x="-1769" y="618710"/>
                      <a:pt x="-31442" y="706963"/>
                      <a:pt x="69154" y="751408"/>
                    </a:cubicBezTo>
                    <a:cubicBezTo>
                      <a:pt x="104737" y="767143"/>
                      <a:pt x="216465" y="585455"/>
                      <a:pt x="349487" y="465869"/>
                    </a:cubicBezTo>
                    <a:cubicBezTo>
                      <a:pt x="644352" y="200749"/>
                      <a:pt x="619132" y="159645"/>
                      <a:pt x="628362" y="124568"/>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49" name="Google Shape;8049;p54"/>
              <p:cNvSpPr/>
              <p:nvPr/>
            </p:nvSpPr>
            <p:spPr>
              <a:xfrm>
                <a:off x="6486111" y="2899290"/>
                <a:ext cx="657657" cy="780897"/>
              </a:xfrm>
              <a:custGeom>
                <a:rect b="b" l="l" r="r" t="t"/>
                <a:pathLst>
                  <a:path extrusionOk="0" h="780897" w="657657">
                    <a:moveTo>
                      <a:pt x="296805" y="1"/>
                    </a:moveTo>
                    <a:cubicBezTo>
                      <a:pt x="255028" y="98"/>
                      <a:pt x="227015" y="9263"/>
                      <a:pt x="220215" y="29698"/>
                    </a:cubicBezTo>
                    <a:cubicBezTo>
                      <a:pt x="202727" y="82380"/>
                      <a:pt x="202160" y="104697"/>
                      <a:pt x="221024" y="150935"/>
                    </a:cubicBezTo>
                    <a:cubicBezTo>
                      <a:pt x="229201" y="170905"/>
                      <a:pt x="243491" y="188680"/>
                      <a:pt x="262072" y="204820"/>
                    </a:cubicBezTo>
                    <a:cubicBezTo>
                      <a:pt x="270938" y="212515"/>
                      <a:pt x="280410" y="219458"/>
                      <a:pt x="289640" y="225336"/>
                    </a:cubicBezTo>
                    <a:cubicBezTo>
                      <a:pt x="280977" y="238059"/>
                      <a:pt x="263287" y="264643"/>
                      <a:pt x="253693" y="278633"/>
                    </a:cubicBezTo>
                    <a:cubicBezTo>
                      <a:pt x="219972" y="327863"/>
                      <a:pt x="185725" y="377230"/>
                      <a:pt x="153096" y="423281"/>
                    </a:cubicBezTo>
                    <a:cubicBezTo>
                      <a:pt x="149251" y="428754"/>
                      <a:pt x="145324" y="434065"/>
                      <a:pt x="141559" y="439392"/>
                    </a:cubicBezTo>
                    <a:cubicBezTo>
                      <a:pt x="98366" y="500078"/>
                      <a:pt x="61812" y="549416"/>
                      <a:pt x="34729" y="583348"/>
                    </a:cubicBezTo>
                    <a:cubicBezTo>
                      <a:pt x="-18584" y="650195"/>
                      <a:pt x="-15386" y="736946"/>
                      <a:pt x="78611" y="778488"/>
                    </a:cubicBezTo>
                    <a:cubicBezTo>
                      <a:pt x="99783" y="787847"/>
                      <a:pt x="122129" y="770039"/>
                      <a:pt x="163581" y="723324"/>
                    </a:cubicBezTo>
                    <a:cubicBezTo>
                      <a:pt x="177305" y="707852"/>
                      <a:pt x="254219" y="615470"/>
                      <a:pt x="278710" y="587756"/>
                    </a:cubicBezTo>
                    <a:cubicBezTo>
                      <a:pt x="312633" y="549356"/>
                      <a:pt x="343804" y="517801"/>
                      <a:pt x="373962" y="490678"/>
                    </a:cubicBezTo>
                    <a:cubicBezTo>
                      <a:pt x="591509" y="295105"/>
                      <a:pt x="644256" y="221802"/>
                      <a:pt x="655267" y="150660"/>
                    </a:cubicBezTo>
                    <a:cubicBezTo>
                      <a:pt x="655874" y="146863"/>
                      <a:pt x="656076" y="144802"/>
                      <a:pt x="656683" y="142608"/>
                    </a:cubicBezTo>
                    <a:cubicBezTo>
                      <a:pt x="667897" y="99856"/>
                      <a:pt x="581146" y="56626"/>
                      <a:pt x="456220" y="24800"/>
                    </a:cubicBezTo>
                    <a:cubicBezTo>
                      <a:pt x="394163" y="8992"/>
                      <a:pt x="338582" y="-100"/>
                      <a:pt x="296805" y="1"/>
                    </a:cubicBezTo>
                    <a:close/>
                    <a:moveTo>
                      <a:pt x="264258" y="30532"/>
                    </a:moveTo>
                    <a:cubicBezTo>
                      <a:pt x="274702" y="28617"/>
                      <a:pt x="289438" y="27953"/>
                      <a:pt x="308059" y="28755"/>
                    </a:cubicBezTo>
                    <a:cubicBezTo>
                      <a:pt x="346638" y="30414"/>
                      <a:pt x="397603" y="38713"/>
                      <a:pt x="449298" y="51874"/>
                    </a:cubicBezTo>
                    <a:cubicBezTo>
                      <a:pt x="500952" y="65042"/>
                      <a:pt x="549246" y="81745"/>
                      <a:pt x="583210" y="98585"/>
                    </a:cubicBezTo>
                    <a:cubicBezTo>
                      <a:pt x="615676" y="114676"/>
                      <a:pt x="631099" y="129335"/>
                      <a:pt x="629561" y="135233"/>
                    </a:cubicBezTo>
                    <a:cubicBezTo>
                      <a:pt x="628671" y="138560"/>
                      <a:pt x="628346" y="141750"/>
                      <a:pt x="627618" y="146418"/>
                    </a:cubicBezTo>
                    <a:cubicBezTo>
                      <a:pt x="617821" y="209564"/>
                      <a:pt x="568313" y="278091"/>
                      <a:pt x="355139" y="469717"/>
                    </a:cubicBezTo>
                    <a:cubicBezTo>
                      <a:pt x="324090" y="497653"/>
                      <a:pt x="292514" y="530050"/>
                      <a:pt x="257943" y="569192"/>
                    </a:cubicBezTo>
                    <a:cubicBezTo>
                      <a:pt x="233087" y="597298"/>
                      <a:pt x="155768" y="689737"/>
                      <a:pt x="142369" y="704804"/>
                    </a:cubicBezTo>
                    <a:cubicBezTo>
                      <a:pt x="125651" y="723652"/>
                      <a:pt x="112899" y="736480"/>
                      <a:pt x="102860" y="744394"/>
                    </a:cubicBezTo>
                    <a:cubicBezTo>
                      <a:pt x="97921" y="748269"/>
                      <a:pt x="93872" y="751045"/>
                      <a:pt x="90877" y="752191"/>
                    </a:cubicBezTo>
                    <a:cubicBezTo>
                      <a:pt x="89379" y="752770"/>
                      <a:pt x="89136" y="752535"/>
                      <a:pt x="89622" y="752758"/>
                    </a:cubicBezTo>
                    <a:cubicBezTo>
                      <a:pt x="15541" y="720012"/>
                      <a:pt x="13436" y="655170"/>
                      <a:pt x="56751" y="600913"/>
                    </a:cubicBezTo>
                    <a:cubicBezTo>
                      <a:pt x="84198" y="566492"/>
                      <a:pt x="120833" y="517064"/>
                      <a:pt x="164310" y="455998"/>
                    </a:cubicBezTo>
                    <a:cubicBezTo>
                      <a:pt x="168115" y="450650"/>
                      <a:pt x="242641" y="344140"/>
                      <a:pt x="276403" y="294802"/>
                    </a:cubicBezTo>
                    <a:cubicBezTo>
                      <a:pt x="288223" y="277532"/>
                      <a:pt x="320608" y="229578"/>
                      <a:pt x="321175" y="228748"/>
                    </a:cubicBezTo>
                    <a:cubicBezTo>
                      <a:pt x="325871" y="221773"/>
                      <a:pt x="323563" y="212410"/>
                      <a:pt x="316074" y="208605"/>
                    </a:cubicBezTo>
                    <a:cubicBezTo>
                      <a:pt x="314090" y="207593"/>
                      <a:pt x="310326" y="205366"/>
                      <a:pt x="305306" y="202217"/>
                    </a:cubicBezTo>
                    <a:cubicBezTo>
                      <a:pt x="296926" y="196910"/>
                      <a:pt x="288182" y="190627"/>
                      <a:pt x="280167" y="183656"/>
                    </a:cubicBezTo>
                    <a:cubicBezTo>
                      <a:pt x="264623" y="170156"/>
                      <a:pt x="253045" y="155801"/>
                      <a:pt x="246770" y="140426"/>
                    </a:cubicBezTo>
                    <a:cubicBezTo>
                      <a:pt x="230659" y="100993"/>
                      <a:pt x="231063" y="85259"/>
                      <a:pt x="246609" y="38466"/>
                    </a:cubicBezTo>
                    <a:cubicBezTo>
                      <a:pt x="247661" y="35309"/>
                      <a:pt x="253814" y="32447"/>
                      <a:pt x="264258" y="30532"/>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50" name="Google Shape;8050;p54"/>
              <p:cNvSpPr/>
              <p:nvPr/>
            </p:nvSpPr>
            <p:spPr>
              <a:xfrm>
                <a:off x="5599794" y="1923710"/>
                <a:ext cx="448387" cy="1081154"/>
              </a:xfrm>
              <a:custGeom>
                <a:rect b="b" l="l" r="r" t="t"/>
                <a:pathLst>
                  <a:path extrusionOk="0" h="1081154" w="448387">
                    <a:moveTo>
                      <a:pt x="229262" y="1004651"/>
                    </a:moveTo>
                    <a:cubicBezTo>
                      <a:pt x="229262" y="1004651"/>
                      <a:pt x="155749" y="1111019"/>
                      <a:pt x="87781" y="1072910"/>
                    </a:cubicBezTo>
                    <a:cubicBezTo>
                      <a:pt x="53817" y="1053852"/>
                      <a:pt x="-58559" y="925615"/>
                      <a:pt x="38839" y="490543"/>
                    </a:cubicBezTo>
                    <a:cubicBezTo>
                      <a:pt x="123040" y="114367"/>
                      <a:pt x="257721" y="24551"/>
                      <a:pt x="315569" y="5630"/>
                    </a:cubicBezTo>
                    <a:cubicBezTo>
                      <a:pt x="421103" y="-28888"/>
                      <a:pt x="448387" y="106602"/>
                      <a:pt x="448387" y="106602"/>
                    </a:cubicBezTo>
                    <a:cubicBezTo>
                      <a:pt x="448387" y="106602"/>
                      <a:pt x="326701" y="54195"/>
                      <a:pt x="259785" y="179388"/>
                    </a:cubicBezTo>
                    <a:cubicBezTo>
                      <a:pt x="178499" y="331399"/>
                      <a:pt x="168338" y="355319"/>
                      <a:pt x="132836" y="491737"/>
                    </a:cubicBezTo>
                    <a:cubicBezTo>
                      <a:pt x="94379" y="639348"/>
                      <a:pt x="80454" y="817052"/>
                      <a:pt x="90412" y="919867"/>
                    </a:cubicBezTo>
                    <a:cubicBezTo>
                      <a:pt x="103892" y="1059082"/>
                      <a:pt x="229262" y="1004651"/>
                      <a:pt x="229262" y="100465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51" name="Google Shape;8051;p54"/>
              <p:cNvSpPr/>
              <p:nvPr/>
            </p:nvSpPr>
            <p:spPr>
              <a:xfrm>
                <a:off x="7106402" y="2586160"/>
                <a:ext cx="300694" cy="578914"/>
              </a:xfrm>
              <a:custGeom>
                <a:rect b="b" l="l" r="r" t="t"/>
                <a:pathLst>
                  <a:path extrusionOk="0" h="578914" w="300694">
                    <a:moveTo>
                      <a:pt x="155934" y="24252"/>
                    </a:moveTo>
                    <a:cubicBezTo>
                      <a:pt x="155934" y="24252"/>
                      <a:pt x="264302" y="-35024"/>
                      <a:pt x="289684" y="31766"/>
                    </a:cubicBezTo>
                    <a:cubicBezTo>
                      <a:pt x="315066" y="98560"/>
                      <a:pt x="293853" y="215259"/>
                      <a:pt x="253737" y="316572"/>
                    </a:cubicBezTo>
                    <a:cubicBezTo>
                      <a:pt x="208681" y="430360"/>
                      <a:pt x="176741" y="503559"/>
                      <a:pt x="114400" y="563613"/>
                    </a:cubicBezTo>
                    <a:cubicBezTo>
                      <a:pt x="60641" y="615425"/>
                      <a:pt x="0" y="519043"/>
                      <a:pt x="0" y="519043"/>
                    </a:cubicBezTo>
                    <a:cubicBezTo>
                      <a:pt x="0" y="519043"/>
                      <a:pt x="67644" y="524900"/>
                      <a:pt x="165852" y="306168"/>
                    </a:cubicBezTo>
                    <a:cubicBezTo>
                      <a:pt x="271427" y="71073"/>
                      <a:pt x="155934" y="24252"/>
                      <a:pt x="155934" y="24252"/>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8052" name="Google Shape;8052;p54"/>
              <p:cNvGrpSpPr/>
              <p:nvPr/>
            </p:nvGrpSpPr>
            <p:grpSpPr>
              <a:xfrm>
                <a:off x="5907463" y="2638782"/>
                <a:ext cx="1619898" cy="457016"/>
                <a:chOff x="5907463" y="2638782"/>
                <a:chExt cx="1619898" cy="457016"/>
              </a:xfrm>
            </p:grpSpPr>
            <p:sp>
              <p:nvSpPr>
                <p:cNvPr id="8053" name="Google Shape;8053;p54"/>
                <p:cNvSpPr/>
                <p:nvPr/>
              </p:nvSpPr>
              <p:spPr>
                <a:xfrm>
                  <a:off x="5907463" y="2813884"/>
                  <a:ext cx="684625" cy="96059"/>
                </a:xfrm>
                <a:custGeom>
                  <a:rect b="b" l="l" r="r" t="t"/>
                  <a:pathLst>
                    <a:path extrusionOk="0" h="96059" w="684625">
                      <a:moveTo>
                        <a:pt x="24861" y="13993"/>
                      </a:moveTo>
                      <a:cubicBezTo>
                        <a:pt x="19923" y="14605"/>
                        <a:pt x="7900" y="16111"/>
                        <a:pt x="7050" y="16228"/>
                      </a:cubicBezTo>
                      <a:cubicBezTo>
                        <a:pt x="2476" y="16876"/>
                        <a:pt x="-561" y="21130"/>
                        <a:pt x="87" y="25721"/>
                      </a:cubicBezTo>
                      <a:cubicBezTo>
                        <a:pt x="735" y="30312"/>
                        <a:pt x="4985" y="33323"/>
                        <a:pt x="9600" y="32676"/>
                      </a:cubicBezTo>
                      <a:cubicBezTo>
                        <a:pt x="10369" y="32562"/>
                        <a:pt x="22068" y="31089"/>
                        <a:pt x="26966" y="30485"/>
                      </a:cubicBezTo>
                      <a:cubicBezTo>
                        <a:pt x="78094" y="24130"/>
                        <a:pt x="134768" y="18936"/>
                        <a:pt x="188689" y="17248"/>
                      </a:cubicBezTo>
                      <a:cubicBezTo>
                        <a:pt x="227025" y="16050"/>
                        <a:pt x="260948" y="16981"/>
                        <a:pt x="288759" y="19908"/>
                      </a:cubicBezTo>
                      <a:cubicBezTo>
                        <a:pt x="324342" y="23656"/>
                        <a:pt x="366118" y="30101"/>
                        <a:pt x="412834" y="38602"/>
                      </a:cubicBezTo>
                      <a:cubicBezTo>
                        <a:pt x="435018" y="42646"/>
                        <a:pt x="458051" y="46978"/>
                        <a:pt x="481854" y="51860"/>
                      </a:cubicBezTo>
                      <a:cubicBezTo>
                        <a:pt x="527234" y="61170"/>
                        <a:pt x="572897" y="71323"/>
                        <a:pt x="616738" y="81775"/>
                      </a:cubicBezTo>
                      <a:cubicBezTo>
                        <a:pt x="632080" y="85435"/>
                        <a:pt x="673290" y="95608"/>
                        <a:pt x="673979" y="95782"/>
                      </a:cubicBezTo>
                      <a:cubicBezTo>
                        <a:pt x="678472" y="96940"/>
                        <a:pt x="683208" y="94389"/>
                        <a:pt x="684382" y="89900"/>
                      </a:cubicBezTo>
                      <a:cubicBezTo>
                        <a:pt x="685516" y="85410"/>
                        <a:pt x="682561" y="80703"/>
                        <a:pt x="678067" y="79549"/>
                      </a:cubicBezTo>
                      <a:cubicBezTo>
                        <a:pt x="677338" y="79367"/>
                        <a:pt x="636209" y="69214"/>
                        <a:pt x="620827" y="65538"/>
                      </a:cubicBezTo>
                      <a:cubicBezTo>
                        <a:pt x="576824" y="55045"/>
                        <a:pt x="530999" y="44581"/>
                        <a:pt x="485457" y="35234"/>
                      </a:cubicBezTo>
                      <a:cubicBezTo>
                        <a:pt x="461533" y="30328"/>
                        <a:pt x="438337" y="26085"/>
                        <a:pt x="415991" y="22021"/>
                      </a:cubicBezTo>
                      <a:cubicBezTo>
                        <a:pt x="368911" y="13447"/>
                        <a:pt x="326649" y="6820"/>
                        <a:pt x="290540" y="3023"/>
                      </a:cubicBezTo>
                      <a:cubicBezTo>
                        <a:pt x="261920" y="3"/>
                        <a:pt x="227349" y="-636"/>
                        <a:pt x="188325" y="582"/>
                      </a:cubicBezTo>
                      <a:cubicBezTo>
                        <a:pt x="133797" y="2290"/>
                        <a:pt x="76434" y="7581"/>
                        <a:pt x="24861" y="1399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54" name="Google Shape;8054;p54"/>
                <p:cNvSpPr/>
                <p:nvPr/>
              </p:nvSpPr>
              <p:spPr>
                <a:xfrm>
                  <a:off x="7159192" y="2638782"/>
                  <a:ext cx="124324" cy="374231"/>
                </a:xfrm>
                <a:custGeom>
                  <a:rect b="b" l="l" r="r" t="t"/>
                  <a:pathLst>
                    <a:path extrusionOk="0" h="374231" w="124324">
                      <a:moveTo>
                        <a:pt x="97031" y="1076"/>
                      </a:moveTo>
                      <a:cubicBezTo>
                        <a:pt x="92983" y="3351"/>
                        <a:pt x="91486" y="8355"/>
                        <a:pt x="93753" y="12395"/>
                      </a:cubicBezTo>
                      <a:cubicBezTo>
                        <a:pt x="94765" y="14152"/>
                        <a:pt x="96869" y="17828"/>
                        <a:pt x="98853" y="23750"/>
                      </a:cubicBezTo>
                      <a:cubicBezTo>
                        <a:pt x="110512" y="58187"/>
                        <a:pt x="111686" y="104862"/>
                        <a:pt x="94441" y="163095"/>
                      </a:cubicBezTo>
                      <a:cubicBezTo>
                        <a:pt x="88895" y="181849"/>
                        <a:pt x="80191" y="204976"/>
                        <a:pt x="68371" y="231220"/>
                      </a:cubicBezTo>
                      <a:cubicBezTo>
                        <a:pt x="63756" y="241434"/>
                        <a:pt x="58453" y="252161"/>
                        <a:pt x="53109" y="263087"/>
                      </a:cubicBezTo>
                      <a:cubicBezTo>
                        <a:pt x="41855" y="286194"/>
                        <a:pt x="29711" y="309604"/>
                        <a:pt x="17445" y="332181"/>
                      </a:cubicBezTo>
                      <a:cubicBezTo>
                        <a:pt x="13154" y="340082"/>
                        <a:pt x="1860" y="360113"/>
                        <a:pt x="1051" y="361525"/>
                      </a:cubicBezTo>
                      <a:cubicBezTo>
                        <a:pt x="-1257" y="365541"/>
                        <a:pt x="403" y="370735"/>
                        <a:pt x="4410" y="373054"/>
                      </a:cubicBezTo>
                      <a:cubicBezTo>
                        <a:pt x="8418" y="375374"/>
                        <a:pt x="13235" y="374188"/>
                        <a:pt x="15543" y="370172"/>
                      </a:cubicBezTo>
                      <a:cubicBezTo>
                        <a:pt x="16393" y="368707"/>
                        <a:pt x="28011" y="348324"/>
                        <a:pt x="32343" y="340350"/>
                      </a:cubicBezTo>
                      <a:cubicBezTo>
                        <a:pt x="44730" y="317563"/>
                        <a:pt x="56995" y="293699"/>
                        <a:pt x="68330" y="270341"/>
                      </a:cubicBezTo>
                      <a:cubicBezTo>
                        <a:pt x="73755" y="259270"/>
                        <a:pt x="78896" y="248413"/>
                        <a:pt x="83551" y="238041"/>
                      </a:cubicBezTo>
                      <a:cubicBezTo>
                        <a:pt x="95655" y="211158"/>
                        <a:pt x="104966" y="187642"/>
                        <a:pt x="110795" y="168041"/>
                      </a:cubicBezTo>
                      <a:cubicBezTo>
                        <a:pt x="129012" y="106417"/>
                        <a:pt x="127352" y="56293"/>
                        <a:pt x="114600" y="18645"/>
                      </a:cubicBezTo>
                      <a:cubicBezTo>
                        <a:pt x="112252" y="11703"/>
                        <a:pt x="110269" y="6934"/>
                        <a:pt x="108771" y="4286"/>
                      </a:cubicBezTo>
                      <a:cubicBezTo>
                        <a:pt x="106504" y="246"/>
                        <a:pt x="101039" y="-1195"/>
                        <a:pt x="97031" y="1076"/>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55" name="Google Shape;8055;p54"/>
                <p:cNvSpPr/>
                <p:nvPr/>
              </p:nvSpPr>
              <p:spPr>
                <a:xfrm>
                  <a:off x="6743303" y="2856789"/>
                  <a:ext cx="404903" cy="117178"/>
                </a:xfrm>
                <a:custGeom>
                  <a:rect b="b" l="l" r="r" t="t"/>
                  <a:pathLst>
                    <a:path extrusionOk="0" h="117178" w="404903">
                      <a:moveTo>
                        <a:pt x="7471" y="1514"/>
                      </a:moveTo>
                      <a:cubicBezTo>
                        <a:pt x="2856" y="1862"/>
                        <a:pt x="-301" y="5995"/>
                        <a:pt x="23" y="10619"/>
                      </a:cubicBezTo>
                      <a:cubicBezTo>
                        <a:pt x="387" y="15241"/>
                        <a:pt x="4071" y="18444"/>
                        <a:pt x="8686" y="18095"/>
                      </a:cubicBezTo>
                      <a:cubicBezTo>
                        <a:pt x="10831" y="17934"/>
                        <a:pt x="15163" y="17986"/>
                        <a:pt x="20951" y="17735"/>
                      </a:cubicBezTo>
                      <a:cubicBezTo>
                        <a:pt x="30667" y="17322"/>
                        <a:pt x="41273" y="17152"/>
                        <a:pt x="53013" y="17144"/>
                      </a:cubicBezTo>
                      <a:cubicBezTo>
                        <a:pt x="86410" y="17128"/>
                        <a:pt x="120090" y="18881"/>
                        <a:pt x="151665" y="23459"/>
                      </a:cubicBezTo>
                      <a:cubicBezTo>
                        <a:pt x="172594" y="26499"/>
                        <a:pt x="191864" y="30843"/>
                        <a:pt x="209189" y="36118"/>
                      </a:cubicBezTo>
                      <a:cubicBezTo>
                        <a:pt x="232831" y="43311"/>
                        <a:pt x="257848" y="51986"/>
                        <a:pt x="283067" y="62516"/>
                      </a:cubicBezTo>
                      <a:cubicBezTo>
                        <a:pt x="310231" y="73850"/>
                        <a:pt x="336503" y="86436"/>
                        <a:pt x="361034" y="99046"/>
                      </a:cubicBezTo>
                      <a:cubicBezTo>
                        <a:pt x="369616" y="103458"/>
                        <a:pt x="377470" y="107502"/>
                        <a:pt x="384230" y="111210"/>
                      </a:cubicBezTo>
                      <a:cubicBezTo>
                        <a:pt x="388278" y="113429"/>
                        <a:pt x="390748" y="115291"/>
                        <a:pt x="392205" y="116121"/>
                      </a:cubicBezTo>
                      <a:cubicBezTo>
                        <a:pt x="396213" y="118440"/>
                        <a:pt x="401435" y="116777"/>
                        <a:pt x="403742" y="112761"/>
                      </a:cubicBezTo>
                      <a:cubicBezTo>
                        <a:pt x="406050" y="108745"/>
                        <a:pt x="404835" y="103507"/>
                        <a:pt x="400828" y="101187"/>
                      </a:cubicBezTo>
                      <a:cubicBezTo>
                        <a:pt x="399249" y="100296"/>
                        <a:pt x="396132" y="98641"/>
                        <a:pt x="391962" y="96366"/>
                      </a:cubicBezTo>
                      <a:cubicBezTo>
                        <a:pt x="385080" y="92585"/>
                        <a:pt x="377511" y="88683"/>
                        <a:pt x="368766" y="84201"/>
                      </a:cubicBezTo>
                      <a:cubicBezTo>
                        <a:pt x="343870" y="71397"/>
                        <a:pt x="317031" y="58884"/>
                        <a:pt x="289464" y="47363"/>
                      </a:cubicBezTo>
                      <a:cubicBezTo>
                        <a:pt x="263758" y="36632"/>
                        <a:pt x="238376" y="27163"/>
                        <a:pt x="214128" y="19796"/>
                      </a:cubicBezTo>
                      <a:cubicBezTo>
                        <a:pt x="195912" y="14254"/>
                        <a:pt x="175671" y="10116"/>
                        <a:pt x="153933" y="6963"/>
                      </a:cubicBezTo>
                      <a:cubicBezTo>
                        <a:pt x="121507" y="2255"/>
                        <a:pt x="87179" y="-20"/>
                        <a:pt x="53013" y="0"/>
                      </a:cubicBezTo>
                      <a:cubicBezTo>
                        <a:pt x="41071" y="4"/>
                        <a:pt x="30060" y="251"/>
                        <a:pt x="20142" y="680"/>
                      </a:cubicBezTo>
                      <a:cubicBezTo>
                        <a:pt x="14151" y="935"/>
                        <a:pt x="9778" y="1344"/>
                        <a:pt x="7471" y="151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56" name="Google Shape;8056;p54"/>
                <p:cNvSpPr/>
                <p:nvPr/>
              </p:nvSpPr>
              <p:spPr>
                <a:xfrm>
                  <a:off x="6740358" y="2939379"/>
                  <a:ext cx="74467" cy="150490"/>
                </a:xfrm>
                <a:custGeom>
                  <a:rect b="b" l="l" r="r" t="t"/>
                  <a:pathLst>
                    <a:path extrusionOk="0" h="150490" w="74467">
                      <a:moveTo>
                        <a:pt x="8473" y="1"/>
                      </a:moveTo>
                      <a:cubicBezTo>
                        <a:pt x="3817" y="-68"/>
                        <a:pt x="133" y="3681"/>
                        <a:pt x="93" y="8320"/>
                      </a:cubicBezTo>
                      <a:cubicBezTo>
                        <a:pt x="52" y="10903"/>
                        <a:pt x="-69" y="15445"/>
                        <a:pt x="52" y="21071"/>
                      </a:cubicBezTo>
                      <a:cubicBezTo>
                        <a:pt x="255" y="29815"/>
                        <a:pt x="1024" y="38705"/>
                        <a:pt x="1753" y="46830"/>
                      </a:cubicBezTo>
                      <a:cubicBezTo>
                        <a:pt x="2927" y="59035"/>
                        <a:pt x="4708" y="68576"/>
                        <a:pt x="7339" y="75721"/>
                      </a:cubicBezTo>
                      <a:cubicBezTo>
                        <a:pt x="13007" y="91148"/>
                        <a:pt x="21670" y="106135"/>
                        <a:pt x="32883" y="120173"/>
                      </a:cubicBezTo>
                      <a:cubicBezTo>
                        <a:pt x="39036" y="127841"/>
                        <a:pt x="45796" y="134965"/>
                        <a:pt x="52152" y="141090"/>
                      </a:cubicBezTo>
                      <a:cubicBezTo>
                        <a:pt x="55998" y="144794"/>
                        <a:pt x="58589" y="147166"/>
                        <a:pt x="60370" y="148612"/>
                      </a:cubicBezTo>
                      <a:cubicBezTo>
                        <a:pt x="63972" y="151539"/>
                        <a:pt x="69640" y="150984"/>
                        <a:pt x="72554" y="147385"/>
                      </a:cubicBezTo>
                      <a:cubicBezTo>
                        <a:pt x="75510" y="143782"/>
                        <a:pt x="74983" y="138556"/>
                        <a:pt x="71380" y="135633"/>
                      </a:cubicBezTo>
                      <a:cubicBezTo>
                        <a:pt x="69964" y="134476"/>
                        <a:pt x="67171" y="132298"/>
                        <a:pt x="63689" y="128938"/>
                      </a:cubicBezTo>
                      <a:cubicBezTo>
                        <a:pt x="57819" y="123295"/>
                        <a:pt x="51990" y="116652"/>
                        <a:pt x="46323" y="109588"/>
                      </a:cubicBezTo>
                      <a:cubicBezTo>
                        <a:pt x="36162" y="96860"/>
                        <a:pt x="28025" y="83732"/>
                        <a:pt x="23005" y="70183"/>
                      </a:cubicBezTo>
                      <a:cubicBezTo>
                        <a:pt x="21022" y="64714"/>
                        <a:pt x="19322" y="56039"/>
                        <a:pt x="18310" y="45162"/>
                      </a:cubicBezTo>
                      <a:cubicBezTo>
                        <a:pt x="17581" y="37482"/>
                        <a:pt x="17338" y="29038"/>
                        <a:pt x="17136" y="20663"/>
                      </a:cubicBezTo>
                      <a:cubicBezTo>
                        <a:pt x="17014" y="15262"/>
                        <a:pt x="16812" y="11214"/>
                        <a:pt x="16852" y="8830"/>
                      </a:cubicBezTo>
                      <a:cubicBezTo>
                        <a:pt x="16893" y="4191"/>
                        <a:pt x="13128" y="70"/>
                        <a:pt x="8473" y="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57" name="Google Shape;8057;p54"/>
                <p:cNvSpPr/>
                <p:nvPr/>
              </p:nvSpPr>
              <p:spPr>
                <a:xfrm>
                  <a:off x="7382120" y="2748746"/>
                  <a:ext cx="145241" cy="58229"/>
                </a:xfrm>
                <a:custGeom>
                  <a:rect b="b" l="l" r="r" t="t"/>
                  <a:pathLst>
                    <a:path extrusionOk="0" h="58229" w="145241">
                      <a:moveTo>
                        <a:pt x="10808" y="400"/>
                      </a:moveTo>
                      <a:cubicBezTo>
                        <a:pt x="6396" y="-1012"/>
                        <a:pt x="1821" y="1433"/>
                        <a:pt x="404" y="5849"/>
                      </a:cubicBezTo>
                      <a:cubicBezTo>
                        <a:pt x="-1013" y="10266"/>
                        <a:pt x="1416" y="14877"/>
                        <a:pt x="5829" y="16289"/>
                      </a:cubicBezTo>
                      <a:lnTo>
                        <a:pt x="134438" y="57827"/>
                      </a:lnTo>
                      <a:cubicBezTo>
                        <a:pt x="138850" y="59244"/>
                        <a:pt x="143425" y="56795"/>
                        <a:pt x="144841" y="52378"/>
                      </a:cubicBezTo>
                      <a:cubicBezTo>
                        <a:pt x="146258" y="47962"/>
                        <a:pt x="143789" y="42922"/>
                        <a:pt x="139376" y="41505"/>
                      </a:cubicBezTo>
                      <a:lnTo>
                        <a:pt x="10808" y="40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58" name="Google Shape;8058;p54"/>
                <p:cNvSpPr/>
                <p:nvPr/>
              </p:nvSpPr>
              <p:spPr>
                <a:xfrm>
                  <a:off x="7371478" y="2795971"/>
                  <a:ext cx="145281" cy="58229"/>
                </a:xfrm>
                <a:custGeom>
                  <a:rect b="b" l="l" r="r" t="t"/>
                  <a:pathLst>
                    <a:path extrusionOk="0" h="58229" w="145281">
                      <a:moveTo>
                        <a:pt x="10844" y="400"/>
                      </a:moveTo>
                      <a:cubicBezTo>
                        <a:pt x="6432" y="-1012"/>
                        <a:pt x="1817" y="1433"/>
                        <a:pt x="400" y="5849"/>
                      </a:cubicBezTo>
                      <a:cubicBezTo>
                        <a:pt x="-1017" y="10266"/>
                        <a:pt x="1452" y="14873"/>
                        <a:pt x="5865" y="16289"/>
                      </a:cubicBezTo>
                      <a:lnTo>
                        <a:pt x="134434" y="57827"/>
                      </a:lnTo>
                      <a:cubicBezTo>
                        <a:pt x="138846" y="59244"/>
                        <a:pt x="143461" y="56795"/>
                        <a:pt x="144878" y="52379"/>
                      </a:cubicBezTo>
                      <a:cubicBezTo>
                        <a:pt x="146294" y="47962"/>
                        <a:pt x="143866" y="43355"/>
                        <a:pt x="139413" y="41938"/>
                      </a:cubicBezTo>
                      <a:lnTo>
                        <a:pt x="10844" y="40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59" name="Google Shape;8059;p54"/>
                <p:cNvSpPr/>
                <p:nvPr/>
              </p:nvSpPr>
              <p:spPr>
                <a:xfrm>
                  <a:off x="7356412" y="2847595"/>
                  <a:ext cx="145324" cy="58229"/>
                </a:xfrm>
                <a:custGeom>
                  <a:rect b="b" l="l" r="r" t="t"/>
                  <a:pathLst>
                    <a:path extrusionOk="0" h="58229" w="145324">
                      <a:moveTo>
                        <a:pt x="10892" y="402"/>
                      </a:moveTo>
                      <a:cubicBezTo>
                        <a:pt x="6479" y="-1015"/>
                        <a:pt x="1864" y="1434"/>
                        <a:pt x="447" y="5851"/>
                      </a:cubicBezTo>
                      <a:cubicBezTo>
                        <a:pt x="-970" y="10267"/>
                        <a:pt x="1054" y="14919"/>
                        <a:pt x="5467" y="16336"/>
                      </a:cubicBezTo>
                      <a:lnTo>
                        <a:pt x="134481" y="57829"/>
                      </a:lnTo>
                      <a:cubicBezTo>
                        <a:pt x="138893" y="59242"/>
                        <a:pt x="143508" y="56797"/>
                        <a:pt x="144925" y="52380"/>
                      </a:cubicBezTo>
                      <a:cubicBezTo>
                        <a:pt x="146342" y="47963"/>
                        <a:pt x="143872" y="42920"/>
                        <a:pt x="139420" y="41503"/>
                      </a:cubicBezTo>
                      <a:lnTo>
                        <a:pt x="10892" y="402"/>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60" name="Google Shape;8060;p54"/>
                <p:cNvSpPr/>
                <p:nvPr/>
              </p:nvSpPr>
              <p:spPr>
                <a:xfrm>
                  <a:off x="7339660" y="2898921"/>
                  <a:ext cx="145723" cy="58223"/>
                </a:xfrm>
                <a:custGeom>
                  <a:rect b="b" l="l" r="r" t="t"/>
                  <a:pathLst>
                    <a:path extrusionOk="0" h="58223" w="145723">
                      <a:moveTo>
                        <a:pt x="11290" y="398"/>
                      </a:moveTo>
                      <a:cubicBezTo>
                        <a:pt x="6877" y="-1019"/>
                        <a:pt x="1817" y="1471"/>
                        <a:pt x="400" y="5887"/>
                      </a:cubicBezTo>
                      <a:cubicBezTo>
                        <a:pt x="-1017" y="10304"/>
                        <a:pt x="1453" y="14915"/>
                        <a:pt x="5865" y="16328"/>
                      </a:cubicBezTo>
                      <a:lnTo>
                        <a:pt x="134879" y="57821"/>
                      </a:lnTo>
                      <a:cubicBezTo>
                        <a:pt x="139291" y="59238"/>
                        <a:pt x="143906" y="56792"/>
                        <a:pt x="145323" y="52372"/>
                      </a:cubicBezTo>
                      <a:cubicBezTo>
                        <a:pt x="146740" y="47955"/>
                        <a:pt x="144271" y="43349"/>
                        <a:pt x="139858" y="41936"/>
                      </a:cubicBezTo>
                      <a:lnTo>
                        <a:pt x="11290" y="398"/>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61" name="Google Shape;8061;p54"/>
                <p:cNvSpPr/>
                <p:nvPr/>
              </p:nvSpPr>
              <p:spPr>
                <a:xfrm>
                  <a:off x="7325815" y="2949146"/>
                  <a:ext cx="145722" cy="58184"/>
                </a:xfrm>
                <a:custGeom>
                  <a:rect b="b" l="l" r="r" t="t"/>
                  <a:pathLst>
                    <a:path extrusionOk="0" h="58184" w="145722">
                      <a:moveTo>
                        <a:pt x="10844" y="402"/>
                      </a:moveTo>
                      <a:cubicBezTo>
                        <a:pt x="6432" y="-1015"/>
                        <a:pt x="1817" y="1434"/>
                        <a:pt x="400" y="5851"/>
                      </a:cubicBezTo>
                      <a:cubicBezTo>
                        <a:pt x="-1017" y="10267"/>
                        <a:pt x="1453" y="14874"/>
                        <a:pt x="5865" y="16291"/>
                      </a:cubicBezTo>
                      <a:lnTo>
                        <a:pt x="134879" y="57784"/>
                      </a:lnTo>
                      <a:cubicBezTo>
                        <a:pt x="139291" y="59197"/>
                        <a:pt x="143906" y="56752"/>
                        <a:pt x="145323" y="52336"/>
                      </a:cubicBezTo>
                      <a:cubicBezTo>
                        <a:pt x="146740" y="47919"/>
                        <a:pt x="144270" y="42875"/>
                        <a:pt x="139817" y="41462"/>
                      </a:cubicBezTo>
                      <a:lnTo>
                        <a:pt x="10844" y="402"/>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62" name="Google Shape;8062;p54"/>
                <p:cNvSpPr/>
                <p:nvPr/>
              </p:nvSpPr>
              <p:spPr>
                <a:xfrm>
                  <a:off x="7305372" y="2999122"/>
                  <a:ext cx="145719" cy="58223"/>
                </a:xfrm>
                <a:custGeom>
                  <a:rect b="b" l="l" r="r" t="t"/>
                  <a:pathLst>
                    <a:path extrusionOk="0" h="58223" w="145719">
                      <a:moveTo>
                        <a:pt x="10845" y="400"/>
                      </a:moveTo>
                      <a:cubicBezTo>
                        <a:pt x="6432" y="-1012"/>
                        <a:pt x="1817" y="1433"/>
                        <a:pt x="400" y="5849"/>
                      </a:cubicBezTo>
                      <a:cubicBezTo>
                        <a:pt x="-1017" y="10266"/>
                        <a:pt x="1453" y="14873"/>
                        <a:pt x="5865" y="16289"/>
                      </a:cubicBezTo>
                      <a:lnTo>
                        <a:pt x="134433" y="57827"/>
                      </a:lnTo>
                      <a:cubicBezTo>
                        <a:pt x="138846" y="59240"/>
                        <a:pt x="143906" y="56755"/>
                        <a:pt x="145323" y="52334"/>
                      </a:cubicBezTo>
                      <a:cubicBezTo>
                        <a:pt x="146740" y="47917"/>
                        <a:pt x="144230" y="42873"/>
                        <a:pt x="139818" y="41461"/>
                      </a:cubicBezTo>
                      <a:lnTo>
                        <a:pt x="10845" y="400"/>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63" name="Google Shape;8063;p54"/>
                <p:cNvSpPr/>
                <p:nvPr/>
              </p:nvSpPr>
              <p:spPr>
                <a:xfrm>
                  <a:off x="7277114" y="3037960"/>
                  <a:ext cx="145323" cy="57838"/>
                </a:xfrm>
                <a:custGeom>
                  <a:rect b="b" l="l" r="r" t="t"/>
                  <a:pathLst>
                    <a:path extrusionOk="0" h="57838" w="145323">
                      <a:moveTo>
                        <a:pt x="10927" y="449"/>
                      </a:moveTo>
                      <a:cubicBezTo>
                        <a:pt x="6515" y="-968"/>
                        <a:pt x="1859" y="1044"/>
                        <a:pt x="442" y="5460"/>
                      </a:cubicBezTo>
                      <a:cubicBezTo>
                        <a:pt x="-974" y="9877"/>
                        <a:pt x="1090" y="14961"/>
                        <a:pt x="5503" y="16378"/>
                      </a:cubicBezTo>
                      <a:lnTo>
                        <a:pt x="134476" y="57438"/>
                      </a:lnTo>
                      <a:cubicBezTo>
                        <a:pt x="138888" y="58851"/>
                        <a:pt x="143503" y="56406"/>
                        <a:pt x="144920" y="51989"/>
                      </a:cubicBezTo>
                      <a:cubicBezTo>
                        <a:pt x="146337" y="47573"/>
                        <a:pt x="143908" y="42966"/>
                        <a:pt x="139495" y="41549"/>
                      </a:cubicBezTo>
                      <a:lnTo>
                        <a:pt x="10927" y="449"/>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grpSp>
          <p:nvGrpSpPr>
            <p:cNvPr id="8064" name="Google Shape;8064;p54"/>
            <p:cNvGrpSpPr/>
            <p:nvPr/>
          </p:nvGrpSpPr>
          <p:grpSpPr>
            <a:xfrm>
              <a:off x="6784201" y="1494616"/>
              <a:ext cx="1282984" cy="1501859"/>
              <a:chOff x="4777377" y="1578752"/>
              <a:chExt cx="824752" cy="965453"/>
            </a:xfrm>
          </p:grpSpPr>
          <p:sp>
            <p:nvSpPr>
              <p:cNvPr id="8065" name="Google Shape;8065;p54"/>
              <p:cNvSpPr/>
              <p:nvPr/>
            </p:nvSpPr>
            <p:spPr>
              <a:xfrm>
                <a:off x="5003088" y="1578752"/>
                <a:ext cx="599041" cy="775260"/>
              </a:xfrm>
              <a:custGeom>
                <a:rect b="b" l="l" r="r" t="t"/>
                <a:pathLst>
                  <a:path extrusionOk="0" h="775260" w="599041">
                    <a:moveTo>
                      <a:pt x="33397" y="53290"/>
                    </a:moveTo>
                    <a:lnTo>
                      <a:pt x="297699" y="0"/>
                    </a:lnTo>
                    <a:lnTo>
                      <a:pt x="545687" y="348260"/>
                    </a:lnTo>
                    <a:lnTo>
                      <a:pt x="347369" y="403987"/>
                    </a:lnTo>
                    <a:lnTo>
                      <a:pt x="599041" y="775261"/>
                    </a:lnTo>
                    <a:lnTo>
                      <a:pt x="0" y="365748"/>
                    </a:lnTo>
                    <a:lnTo>
                      <a:pt x="250619" y="325174"/>
                    </a:lnTo>
                    <a:lnTo>
                      <a:pt x="33397" y="53290"/>
                    </a:lnTo>
                    <a:close/>
                  </a:path>
                </a:pathLst>
              </a:custGeom>
              <a:solidFill>
                <a:schemeClr val="accent3"/>
              </a:solidFill>
              <a:ln cap="flat" cmpd="sng" w="2142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66" name="Google Shape;8066;p54"/>
              <p:cNvSpPr/>
              <p:nvPr/>
            </p:nvSpPr>
            <p:spPr>
              <a:xfrm>
                <a:off x="4777377" y="2193395"/>
                <a:ext cx="655957" cy="350810"/>
              </a:xfrm>
              <a:custGeom>
                <a:rect b="b" l="l" r="r" t="t"/>
                <a:pathLst>
                  <a:path extrusionOk="0" h="350810" w="655957">
                    <a:moveTo>
                      <a:pt x="0" y="146882"/>
                    </a:moveTo>
                    <a:lnTo>
                      <a:pt x="137191" y="0"/>
                    </a:lnTo>
                    <a:lnTo>
                      <a:pt x="438493" y="103672"/>
                    </a:lnTo>
                    <a:lnTo>
                      <a:pt x="342390" y="223424"/>
                    </a:lnTo>
                    <a:lnTo>
                      <a:pt x="655958" y="339439"/>
                    </a:lnTo>
                    <a:lnTo>
                      <a:pt x="115209" y="350810"/>
                    </a:lnTo>
                    <a:lnTo>
                      <a:pt x="249567" y="217570"/>
                    </a:lnTo>
                    <a:lnTo>
                      <a:pt x="0" y="146882"/>
                    </a:lnTo>
                    <a:close/>
                  </a:path>
                </a:pathLst>
              </a:custGeom>
              <a:solidFill>
                <a:schemeClr val="accent3"/>
              </a:solidFill>
              <a:ln cap="flat" cmpd="sng" w="2142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sp>
        <p:nvSpPr>
          <p:cNvPr id="8067" name="Google Shape;8067;p54"/>
          <p:cNvSpPr txBox="1"/>
          <p:nvPr>
            <p:ph type="title"/>
          </p:nvPr>
        </p:nvSpPr>
        <p:spPr>
          <a:xfrm>
            <a:off x="1497094" y="890363"/>
            <a:ext cx="5966100" cy="35205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79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8068" name="Google Shape;8068;p5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image with Caption">
  <p:cSld name="CAPTION_ONLY">
    <p:spTree>
      <p:nvGrpSpPr>
        <p:cNvPr id="8069" name="Shape 8069"/>
        <p:cNvGrpSpPr/>
        <p:nvPr/>
      </p:nvGrpSpPr>
      <p:grpSpPr>
        <a:xfrm>
          <a:off x="0" y="0"/>
          <a:ext cx="0" cy="0"/>
          <a:chOff x="0" y="0"/>
          <a:chExt cx="0" cy="0"/>
        </a:xfrm>
      </p:grpSpPr>
      <p:sp>
        <p:nvSpPr>
          <p:cNvPr id="8070" name="Google Shape;8070;p55"/>
          <p:cNvSpPr/>
          <p:nvPr>
            <p:ph idx="2" type="pic"/>
          </p:nvPr>
        </p:nvSpPr>
        <p:spPr>
          <a:xfrm>
            <a:off x="14063" y="0"/>
            <a:ext cx="9144000" cy="5143500"/>
          </a:xfrm>
          <a:prstGeom prst="rect">
            <a:avLst/>
          </a:prstGeom>
          <a:noFill/>
          <a:ln>
            <a:noFill/>
          </a:ln>
        </p:spPr>
      </p:sp>
      <p:sp>
        <p:nvSpPr>
          <p:cNvPr id="8071" name="Google Shape;8071;p55"/>
          <p:cNvSpPr txBox="1"/>
          <p:nvPr>
            <p:ph idx="1" type="body"/>
          </p:nvPr>
        </p:nvSpPr>
        <p:spPr>
          <a:xfrm>
            <a:off x="3657469" y="4305206"/>
            <a:ext cx="4776900" cy="605100"/>
          </a:xfrm>
          <a:prstGeom prst="rect">
            <a:avLst/>
          </a:prstGeom>
        </p:spPr>
        <p:txBody>
          <a:bodyPr anchorCtr="0" anchor="ctr" bIns="91425" lIns="91425" spcFirstLastPara="1" rIns="91425" wrap="square" tIns="91425">
            <a:normAutofit/>
          </a:bodyPr>
          <a:lstStyle>
            <a:lvl1pPr indent="-228600" lvl="0" marL="457200" algn="ctr">
              <a:lnSpc>
                <a:spcPct val="100000"/>
              </a:lnSpc>
              <a:spcBef>
                <a:spcPts val="0"/>
              </a:spcBef>
              <a:spcAft>
                <a:spcPts val="0"/>
              </a:spcAft>
              <a:buSzPts val="1500"/>
              <a:buNone/>
              <a:defRPr sz="3700">
                <a:solidFill>
                  <a:schemeClr val="dk1"/>
                </a:solidFill>
                <a:latin typeface="Anton"/>
                <a:ea typeface="Anton"/>
                <a:cs typeface="Anton"/>
                <a:sym typeface="Anton"/>
              </a:defRPr>
            </a:lvl1pPr>
          </a:lstStyle>
          <a:p/>
        </p:txBody>
      </p:sp>
      <p:sp>
        <p:nvSpPr>
          <p:cNvPr id="8072" name="Google Shape;8072;p5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073" name="Shape 8073"/>
        <p:cNvGrpSpPr/>
        <p:nvPr/>
      </p:nvGrpSpPr>
      <p:grpSpPr>
        <a:xfrm>
          <a:off x="0" y="0"/>
          <a:ext cx="0" cy="0"/>
          <a:chOff x="0" y="0"/>
          <a:chExt cx="0" cy="0"/>
        </a:xfrm>
      </p:grpSpPr>
      <p:grpSp>
        <p:nvGrpSpPr>
          <p:cNvPr id="8074" name="Google Shape;8074;p56"/>
          <p:cNvGrpSpPr/>
          <p:nvPr/>
        </p:nvGrpSpPr>
        <p:grpSpPr>
          <a:xfrm>
            <a:off x="-2" y="-3"/>
            <a:ext cx="2006538" cy="1948915"/>
            <a:chOff x="1440485" y="2216846"/>
            <a:chExt cx="2675384" cy="2598553"/>
          </a:xfrm>
        </p:grpSpPr>
        <p:sp>
          <p:nvSpPr>
            <p:cNvPr id="8075" name="Google Shape;8075;p56"/>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76" name="Google Shape;8076;p56"/>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77" name="Google Shape;8077;p56"/>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78" name="Google Shape;8078;p56"/>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79" name="Google Shape;8079;p56"/>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80" name="Google Shape;8080;p56"/>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81" name="Google Shape;8081;p56"/>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82" name="Google Shape;8082;p56"/>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83" name="Google Shape;8083;p56"/>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84" name="Google Shape;8084;p56"/>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85" name="Google Shape;8085;p56"/>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86" name="Google Shape;8086;p56"/>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87" name="Google Shape;8087;p56"/>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88" name="Google Shape;8088;p56"/>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89" name="Google Shape;8089;p56"/>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90" name="Google Shape;8090;p56"/>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91" name="Google Shape;8091;p56"/>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92" name="Google Shape;8092;p56"/>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93" name="Google Shape;8093;p56"/>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94" name="Google Shape;8094;p56"/>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95" name="Google Shape;8095;p56"/>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96" name="Google Shape;8096;p56"/>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97" name="Google Shape;8097;p56"/>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98" name="Google Shape;8098;p56"/>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099" name="Google Shape;8099;p56"/>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00" name="Google Shape;8100;p56"/>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01" name="Google Shape;8101;p56"/>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02" name="Google Shape;8102;p56"/>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03" name="Google Shape;8103;p56"/>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04" name="Google Shape;8104;p56"/>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05" name="Google Shape;8105;p56"/>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06" name="Google Shape;8106;p56"/>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07" name="Google Shape;8107;p56"/>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08" name="Google Shape;8108;p56"/>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09" name="Google Shape;8109;p56"/>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10" name="Google Shape;8110;p56"/>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11" name="Google Shape;8111;p56"/>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12" name="Google Shape;8112;p56"/>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13" name="Google Shape;8113;p56"/>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14" name="Google Shape;8114;p56"/>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15" name="Google Shape;8115;p56"/>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16" name="Google Shape;8116;p56"/>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17" name="Google Shape;8117;p56"/>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18" name="Google Shape;8118;p56"/>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19" name="Google Shape;8119;p56"/>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20" name="Google Shape;8120;p56"/>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21" name="Google Shape;8121;p56"/>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22" name="Google Shape;8122;p56"/>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23" name="Google Shape;8123;p56"/>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24" name="Google Shape;8124;p56"/>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25" name="Google Shape;8125;p56"/>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26" name="Google Shape;8126;p56"/>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27" name="Google Shape;8127;p56"/>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28" name="Google Shape;8128;p56"/>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29" name="Google Shape;8129;p56"/>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30" name="Google Shape;8130;p56"/>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31" name="Google Shape;8131;p56"/>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32" name="Google Shape;8132;p56"/>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33" name="Google Shape;8133;p56"/>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34" name="Google Shape;8134;p56"/>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35" name="Google Shape;8135;p56"/>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36" name="Google Shape;8136;p56"/>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37" name="Google Shape;8137;p56"/>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38" name="Google Shape;8138;p56"/>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39" name="Google Shape;8139;p56"/>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40" name="Google Shape;8140;p56"/>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41" name="Google Shape;8141;p56"/>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42" name="Google Shape;8142;p56"/>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43" name="Google Shape;8143;p56"/>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44" name="Google Shape;8144;p56"/>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45" name="Google Shape;8145;p56"/>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46" name="Google Shape;8146;p56"/>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47" name="Google Shape;8147;p56"/>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48" name="Google Shape;8148;p56"/>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49" name="Google Shape;8149;p56"/>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50" name="Google Shape;8150;p56"/>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51" name="Google Shape;8151;p56"/>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52" name="Google Shape;8152;p56"/>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53" name="Google Shape;8153;p56"/>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54" name="Google Shape;8154;p56"/>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55" name="Google Shape;8155;p56"/>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56" name="Google Shape;8156;p56"/>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57" name="Google Shape;8157;p56"/>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58" name="Google Shape;8158;p56"/>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59" name="Google Shape;8159;p56"/>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60" name="Google Shape;8160;p56"/>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61" name="Google Shape;8161;p56"/>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62" name="Google Shape;8162;p56"/>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63" name="Google Shape;8163;p56"/>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64" name="Google Shape;8164;p56"/>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65" name="Google Shape;8165;p56"/>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66" name="Google Shape;8166;p56"/>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67" name="Google Shape;8167;p56"/>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68" name="Google Shape;8168;p56"/>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69" name="Google Shape;8169;p56"/>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70" name="Google Shape;8170;p56"/>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71" name="Google Shape;8171;p56"/>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72" name="Google Shape;8172;p56"/>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73" name="Google Shape;8173;p56"/>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74" name="Google Shape;8174;p56"/>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75" name="Google Shape;8175;p56"/>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76" name="Google Shape;8176;p56"/>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77" name="Google Shape;8177;p56"/>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78" name="Google Shape;8178;p56"/>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79" name="Google Shape;8179;p56"/>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80" name="Google Shape;8180;p56"/>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81" name="Google Shape;8181;p56"/>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82" name="Google Shape;8182;p56"/>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83" name="Google Shape;8183;p56"/>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84" name="Google Shape;8184;p56"/>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85" name="Google Shape;8185;p56"/>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86" name="Google Shape;8186;p56"/>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87" name="Google Shape;8187;p56"/>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88" name="Google Shape;8188;p56"/>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89" name="Google Shape;8189;p56"/>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90" name="Google Shape;8190;p56"/>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91" name="Google Shape;8191;p56"/>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92" name="Google Shape;8192;p56"/>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93" name="Google Shape;8193;p56"/>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94" name="Google Shape;8194;p56"/>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95" name="Google Shape;8195;p56"/>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96" name="Google Shape;8196;p56"/>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97" name="Google Shape;8197;p56"/>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98" name="Google Shape;8198;p56"/>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199" name="Google Shape;8199;p56"/>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00" name="Google Shape;8200;p56"/>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01" name="Google Shape;8201;p56"/>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02" name="Google Shape;8202;p56"/>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03" name="Google Shape;8203;p56"/>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04" name="Google Shape;8204;p56"/>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05" name="Google Shape;8205;p56"/>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06" name="Google Shape;8206;p56"/>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07" name="Google Shape;8207;p56"/>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08" name="Google Shape;8208;p56"/>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09" name="Google Shape;8209;p56"/>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10" name="Google Shape;8210;p56"/>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11" name="Google Shape;8211;p56"/>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12" name="Google Shape;8212;p56"/>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13" name="Google Shape;8213;p56"/>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14" name="Google Shape;8214;p56"/>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15" name="Google Shape;8215;p56"/>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16" name="Google Shape;8216;p56"/>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17" name="Google Shape;8217;p56"/>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18" name="Google Shape;8218;p56"/>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19" name="Google Shape;8219;p56"/>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20" name="Google Shape;8220;p56"/>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21" name="Google Shape;8221;p56"/>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22" name="Google Shape;8222;p56"/>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23" name="Google Shape;8223;p56"/>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24" name="Google Shape;8224;p56"/>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25" name="Google Shape;8225;p56"/>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26" name="Google Shape;8226;p56"/>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27" name="Google Shape;8227;p56"/>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28" name="Google Shape;8228;p56"/>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29" name="Google Shape;8229;p56"/>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30" name="Google Shape;8230;p56"/>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31" name="Google Shape;8231;p56"/>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32" name="Google Shape;8232;p56"/>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33" name="Google Shape;8233;p56"/>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34" name="Google Shape;8234;p56"/>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35" name="Google Shape;8235;p56"/>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36" name="Google Shape;8236;p56"/>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37" name="Google Shape;8237;p56"/>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38" name="Google Shape;8238;p56"/>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39" name="Google Shape;8239;p56"/>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40" name="Google Shape;8240;p56"/>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41" name="Google Shape;8241;p56"/>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42" name="Google Shape;8242;p56"/>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43" name="Google Shape;8243;p56"/>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44" name="Google Shape;8244;p56"/>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45" name="Google Shape;8245;p56"/>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46" name="Google Shape;8246;p56"/>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47" name="Google Shape;8247;p56"/>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48" name="Google Shape;8248;p56"/>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49" name="Google Shape;8249;p56"/>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50" name="Google Shape;8250;p56"/>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51" name="Google Shape;8251;p56"/>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52" name="Google Shape;8252;p56"/>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53" name="Google Shape;8253;p56"/>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54" name="Google Shape;8254;p56"/>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55" name="Google Shape;8255;p56"/>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56" name="Google Shape;8256;p56"/>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57" name="Google Shape;8257;p56"/>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58" name="Google Shape;8258;p56"/>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59" name="Google Shape;8259;p56"/>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60" name="Google Shape;8260;p56"/>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61" name="Google Shape;8261;p56"/>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62" name="Google Shape;8262;p56"/>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63" name="Google Shape;8263;p56"/>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64" name="Google Shape;8264;p56"/>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65" name="Google Shape;8265;p56"/>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66" name="Google Shape;8266;p56"/>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67" name="Google Shape;8267;p56"/>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68" name="Google Shape;8268;p56"/>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69" name="Google Shape;8269;p56"/>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70" name="Google Shape;8270;p56"/>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nvGrpSpPr>
          <p:cNvPr id="8271" name="Google Shape;8271;p56"/>
          <p:cNvGrpSpPr/>
          <p:nvPr/>
        </p:nvGrpSpPr>
        <p:grpSpPr>
          <a:xfrm>
            <a:off x="7137467" y="3190535"/>
            <a:ext cx="2006538" cy="1948915"/>
            <a:chOff x="1440485" y="2216846"/>
            <a:chExt cx="2675384" cy="2598553"/>
          </a:xfrm>
        </p:grpSpPr>
        <p:sp>
          <p:nvSpPr>
            <p:cNvPr id="8272" name="Google Shape;8272;p56"/>
            <p:cNvSpPr/>
            <p:nvPr/>
          </p:nvSpPr>
          <p:spPr>
            <a:xfrm>
              <a:off x="2421601"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73" name="Google Shape;8273;p56"/>
            <p:cNvSpPr/>
            <p:nvPr/>
          </p:nvSpPr>
          <p:spPr>
            <a:xfrm>
              <a:off x="2030725"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74" name="Google Shape;8274;p56"/>
            <p:cNvSpPr/>
            <p:nvPr/>
          </p:nvSpPr>
          <p:spPr>
            <a:xfrm>
              <a:off x="1639849"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75" name="Google Shape;8275;p56"/>
            <p:cNvSpPr/>
            <p:nvPr/>
          </p:nvSpPr>
          <p:spPr>
            <a:xfrm>
              <a:off x="2624866"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76" name="Google Shape;8276;p56"/>
            <p:cNvSpPr/>
            <p:nvPr/>
          </p:nvSpPr>
          <p:spPr>
            <a:xfrm>
              <a:off x="2233990"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77" name="Google Shape;8277;p56"/>
            <p:cNvSpPr/>
            <p:nvPr/>
          </p:nvSpPr>
          <p:spPr>
            <a:xfrm>
              <a:off x="1843114"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78" name="Google Shape;8278;p56"/>
            <p:cNvSpPr/>
            <p:nvPr/>
          </p:nvSpPr>
          <p:spPr>
            <a:xfrm>
              <a:off x="1452231"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79" name="Google Shape;8279;p56"/>
            <p:cNvSpPr/>
            <p:nvPr/>
          </p:nvSpPr>
          <p:spPr>
            <a:xfrm>
              <a:off x="1440485"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80" name="Google Shape;8280;p56"/>
            <p:cNvSpPr/>
            <p:nvPr/>
          </p:nvSpPr>
          <p:spPr>
            <a:xfrm>
              <a:off x="1440485"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81" name="Google Shape;8281;p56"/>
            <p:cNvSpPr/>
            <p:nvPr/>
          </p:nvSpPr>
          <p:spPr>
            <a:xfrm>
              <a:off x="1440485"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82" name="Google Shape;8282;p56"/>
            <p:cNvSpPr/>
            <p:nvPr/>
          </p:nvSpPr>
          <p:spPr>
            <a:xfrm>
              <a:off x="1453798"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83" name="Google Shape;8283;p56"/>
            <p:cNvSpPr/>
            <p:nvPr/>
          </p:nvSpPr>
          <p:spPr>
            <a:xfrm>
              <a:off x="1453798"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84" name="Google Shape;8284;p56"/>
            <p:cNvSpPr/>
            <p:nvPr/>
          </p:nvSpPr>
          <p:spPr>
            <a:xfrm>
              <a:off x="1453798"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85" name="Google Shape;8285;p56"/>
            <p:cNvSpPr/>
            <p:nvPr/>
          </p:nvSpPr>
          <p:spPr>
            <a:xfrm>
              <a:off x="1833977"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86" name="Google Shape;8286;p56"/>
            <p:cNvSpPr/>
            <p:nvPr/>
          </p:nvSpPr>
          <p:spPr>
            <a:xfrm>
              <a:off x="1833977"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87" name="Google Shape;8287;p56"/>
            <p:cNvSpPr/>
            <p:nvPr/>
          </p:nvSpPr>
          <p:spPr>
            <a:xfrm>
              <a:off x="1833977"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88" name="Google Shape;8288;p56"/>
            <p:cNvSpPr/>
            <p:nvPr/>
          </p:nvSpPr>
          <p:spPr>
            <a:xfrm>
              <a:off x="1847289"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89" name="Google Shape;8289;p56"/>
            <p:cNvSpPr/>
            <p:nvPr/>
          </p:nvSpPr>
          <p:spPr>
            <a:xfrm>
              <a:off x="1847289"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90" name="Google Shape;8290;p56"/>
            <p:cNvSpPr/>
            <p:nvPr/>
          </p:nvSpPr>
          <p:spPr>
            <a:xfrm>
              <a:off x="1847289"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91" name="Google Shape;8291;p56"/>
            <p:cNvSpPr/>
            <p:nvPr/>
          </p:nvSpPr>
          <p:spPr>
            <a:xfrm>
              <a:off x="222746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92" name="Google Shape;8292;p56"/>
            <p:cNvSpPr/>
            <p:nvPr/>
          </p:nvSpPr>
          <p:spPr>
            <a:xfrm>
              <a:off x="222746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93" name="Google Shape;8293;p56"/>
            <p:cNvSpPr/>
            <p:nvPr/>
          </p:nvSpPr>
          <p:spPr>
            <a:xfrm>
              <a:off x="222746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94" name="Google Shape;8294;p56"/>
            <p:cNvSpPr/>
            <p:nvPr/>
          </p:nvSpPr>
          <p:spPr>
            <a:xfrm>
              <a:off x="224077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95" name="Google Shape;8295;p56"/>
            <p:cNvSpPr/>
            <p:nvPr/>
          </p:nvSpPr>
          <p:spPr>
            <a:xfrm>
              <a:off x="224077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96" name="Google Shape;8296;p56"/>
            <p:cNvSpPr/>
            <p:nvPr/>
          </p:nvSpPr>
          <p:spPr>
            <a:xfrm>
              <a:off x="224077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97" name="Google Shape;8297;p56"/>
            <p:cNvSpPr/>
            <p:nvPr/>
          </p:nvSpPr>
          <p:spPr>
            <a:xfrm>
              <a:off x="2620951"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98" name="Google Shape;8298;p56"/>
            <p:cNvSpPr/>
            <p:nvPr/>
          </p:nvSpPr>
          <p:spPr>
            <a:xfrm>
              <a:off x="2620951"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299" name="Google Shape;8299;p56"/>
            <p:cNvSpPr/>
            <p:nvPr/>
          </p:nvSpPr>
          <p:spPr>
            <a:xfrm>
              <a:off x="2620951"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00" name="Google Shape;8300;p56"/>
            <p:cNvSpPr/>
            <p:nvPr/>
          </p:nvSpPr>
          <p:spPr>
            <a:xfrm>
              <a:off x="263426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01" name="Google Shape;8301;p56"/>
            <p:cNvSpPr/>
            <p:nvPr/>
          </p:nvSpPr>
          <p:spPr>
            <a:xfrm>
              <a:off x="263426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02" name="Google Shape;8302;p56"/>
            <p:cNvSpPr/>
            <p:nvPr/>
          </p:nvSpPr>
          <p:spPr>
            <a:xfrm>
              <a:off x="263426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03" name="Google Shape;8303;p56"/>
            <p:cNvSpPr/>
            <p:nvPr/>
          </p:nvSpPr>
          <p:spPr>
            <a:xfrm>
              <a:off x="163853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04" name="Google Shape;8304;p56"/>
            <p:cNvSpPr/>
            <p:nvPr/>
          </p:nvSpPr>
          <p:spPr>
            <a:xfrm>
              <a:off x="163853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05" name="Google Shape;8305;p56"/>
            <p:cNvSpPr/>
            <p:nvPr/>
          </p:nvSpPr>
          <p:spPr>
            <a:xfrm>
              <a:off x="163853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06" name="Google Shape;8306;p56"/>
            <p:cNvSpPr/>
            <p:nvPr/>
          </p:nvSpPr>
          <p:spPr>
            <a:xfrm>
              <a:off x="1651848"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07" name="Google Shape;8307;p56"/>
            <p:cNvSpPr/>
            <p:nvPr/>
          </p:nvSpPr>
          <p:spPr>
            <a:xfrm>
              <a:off x="1651848"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08" name="Google Shape;8308;p56"/>
            <p:cNvSpPr/>
            <p:nvPr/>
          </p:nvSpPr>
          <p:spPr>
            <a:xfrm>
              <a:off x="1651848"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09" name="Google Shape;8309;p56"/>
            <p:cNvSpPr/>
            <p:nvPr/>
          </p:nvSpPr>
          <p:spPr>
            <a:xfrm>
              <a:off x="2032027"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10" name="Google Shape;8310;p56"/>
            <p:cNvSpPr/>
            <p:nvPr/>
          </p:nvSpPr>
          <p:spPr>
            <a:xfrm>
              <a:off x="2032027"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11" name="Google Shape;8311;p56"/>
            <p:cNvSpPr/>
            <p:nvPr/>
          </p:nvSpPr>
          <p:spPr>
            <a:xfrm>
              <a:off x="2032027"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12" name="Google Shape;8312;p56"/>
            <p:cNvSpPr/>
            <p:nvPr/>
          </p:nvSpPr>
          <p:spPr>
            <a:xfrm>
              <a:off x="20453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13" name="Google Shape;8313;p56"/>
            <p:cNvSpPr/>
            <p:nvPr/>
          </p:nvSpPr>
          <p:spPr>
            <a:xfrm>
              <a:off x="20453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14" name="Google Shape;8314;p56"/>
            <p:cNvSpPr/>
            <p:nvPr/>
          </p:nvSpPr>
          <p:spPr>
            <a:xfrm>
              <a:off x="20453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15" name="Google Shape;8315;p56"/>
            <p:cNvSpPr/>
            <p:nvPr/>
          </p:nvSpPr>
          <p:spPr>
            <a:xfrm>
              <a:off x="24255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16" name="Google Shape;8316;p56"/>
            <p:cNvSpPr/>
            <p:nvPr/>
          </p:nvSpPr>
          <p:spPr>
            <a:xfrm>
              <a:off x="24255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17" name="Google Shape;8317;p56"/>
            <p:cNvSpPr/>
            <p:nvPr/>
          </p:nvSpPr>
          <p:spPr>
            <a:xfrm>
              <a:off x="24255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18" name="Google Shape;8318;p56"/>
            <p:cNvSpPr/>
            <p:nvPr/>
          </p:nvSpPr>
          <p:spPr>
            <a:xfrm>
              <a:off x="2438824"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19" name="Google Shape;8319;p56"/>
            <p:cNvSpPr/>
            <p:nvPr/>
          </p:nvSpPr>
          <p:spPr>
            <a:xfrm>
              <a:off x="2438824"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20" name="Google Shape;8320;p56"/>
            <p:cNvSpPr/>
            <p:nvPr/>
          </p:nvSpPr>
          <p:spPr>
            <a:xfrm>
              <a:off x="2438824"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21" name="Google Shape;8321;p56"/>
            <p:cNvSpPr/>
            <p:nvPr/>
          </p:nvSpPr>
          <p:spPr>
            <a:xfrm>
              <a:off x="3809276" y="2216846"/>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22" name="Google Shape;8322;p56"/>
            <p:cNvSpPr/>
            <p:nvPr/>
          </p:nvSpPr>
          <p:spPr>
            <a:xfrm>
              <a:off x="3418400" y="2216846"/>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23" name="Google Shape;8323;p56"/>
            <p:cNvSpPr/>
            <p:nvPr/>
          </p:nvSpPr>
          <p:spPr>
            <a:xfrm>
              <a:off x="3027524" y="2216846"/>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24" name="Google Shape;8324;p56"/>
            <p:cNvSpPr/>
            <p:nvPr/>
          </p:nvSpPr>
          <p:spPr>
            <a:xfrm>
              <a:off x="4012541" y="2216846"/>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25" name="Google Shape;8325;p56"/>
            <p:cNvSpPr/>
            <p:nvPr/>
          </p:nvSpPr>
          <p:spPr>
            <a:xfrm>
              <a:off x="3621665" y="2216846"/>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26" name="Google Shape;8326;p56"/>
            <p:cNvSpPr/>
            <p:nvPr/>
          </p:nvSpPr>
          <p:spPr>
            <a:xfrm>
              <a:off x="3230789" y="2216846"/>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27" name="Google Shape;8327;p56"/>
            <p:cNvSpPr/>
            <p:nvPr/>
          </p:nvSpPr>
          <p:spPr>
            <a:xfrm>
              <a:off x="2839906" y="2216846"/>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28" name="Google Shape;8328;p56"/>
            <p:cNvSpPr/>
            <p:nvPr/>
          </p:nvSpPr>
          <p:spPr>
            <a:xfrm>
              <a:off x="2828160"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29" name="Google Shape;8329;p56"/>
            <p:cNvSpPr/>
            <p:nvPr/>
          </p:nvSpPr>
          <p:spPr>
            <a:xfrm>
              <a:off x="2828160"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30" name="Google Shape;8330;p56"/>
            <p:cNvSpPr/>
            <p:nvPr/>
          </p:nvSpPr>
          <p:spPr>
            <a:xfrm>
              <a:off x="2828160"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31" name="Google Shape;8331;p56"/>
            <p:cNvSpPr/>
            <p:nvPr/>
          </p:nvSpPr>
          <p:spPr>
            <a:xfrm>
              <a:off x="2841473"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32" name="Google Shape;8332;p56"/>
            <p:cNvSpPr/>
            <p:nvPr/>
          </p:nvSpPr>
          <p:spPr>
            <a:xfrm>
              <a:off x="2841473"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33" name="Google Shape;8333;p56"/>
            <p:cNvSpPr/>
            <p:nvPr/>
          </p:nvSpPr>
          <p:spPr>
            <a:xfrm>
              <a:off x="2841473"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34" name="Google Shape;8334;p56"/>
            <p:cNvSpPr/>
            <p:nvPr/>
          </p:nvSpPr>
          <p:spPr>
            <a:xfrm>
              <a:off x="3221652" y="3186666"/>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35" name="Google Shape;8335;p56"/>
            <p:cNvSpPr/>
            <p:nvPr/>
          </p:nvSpPr>
          <p:spPr>
            <a:xfrm>
              <a:off x="3221652" y="2795923"/>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36" name="Google Shape;8336;p56"/>
            <p:cNvSpPr/>
            <p:nvPr/>
          </p:nvSpPr>
          <p:spPr>
            <a:xfrm>
              <a:off x="3221652" y="2405180"/>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37" name="Google Shape;8337;p56"/>
            <p:cNvSpPr/>
            <p:nvPr/>
          </p:nvSpPr>
          <p:spPr>
            <a:xfrm>
              <a:off x="3234964" y="3374993"/>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38" name="Google Shape;8338;p56"/>
            <p:cNvSpPr/>
            <p:nvPr/>
          </p:nvSpPr>
          <p:spPr>
            <a:xfrm>
              <a:off x="3234964" y="2984250"/>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39" name="Google Shape;8339;p56"/>
            <p:cNvSpPr/>
            <p:nvPr/>
          </p:nvSpPr>
          <p:spPr>
            <a:xfrm>
              <a:off x="3234964" y="2593506"/>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40" name="Google Shape;8340;p56"/>
            <p:cNvSpPr/>
            <p:nvPr/>
          </p:nvSpPr>
          <p:spPr>
            <a:xfrm>
              <a:off x="361513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41" name="Google Shape;8341;p56"/>
            <p:cNvSpPr/>
            <p:nvPr/>
          </p:nvSpPr>
          <p:spPr>
            <a:xfrm>
              <a:off x="361513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42" name="Google Shape;8342;p56"/>
            <p:cNvSpPr/>
            <p:nvPr/>
          </p:nvSpPr>
          <p:spPr>
            <a:xfrm>
              <a:off x="361513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43" name="Google Shape;8343;p56"/>
            <p:cNvSpPr/>
            <p:nvPr/>
          </p:nvSpPr>
          <p:spPr>
            <a:xfrm>
              <a:off x="362844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44" name="Google Shape;8344;p56"/>
            <p:cNvSpPr/>
            <p:nvPr/>
          </p:nvSpPr>
          <p:spPr>
            <a:xfrm>
              <a:off x="362844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45" name="Google Shape;8345;p56"/>
            <p:cNvSpPr/>
            <p:nvPr/>
          </p:nvSpPr>
          <p:spPr>
            <a:xfrm>
              <a:off x="362844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46" name="Google Shape;8346;p56"/>
            <p:cNvSpPr/>
            <p:nvPr/>
          </p:nvSpPr>
          <p:spPr>
            <a:xfrm>
              <a:off x="4008626"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47" name="Google Shape;8347;p56"/>
            <p:cNvSpPr/>
            <p:nvPr/>
          </p:nvSpPr>
          <p:spPr>
            <a:xfrm>
              <a:off x="4008626"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48" name="Google Shape;8348;p56"/>
            <p:cNvSpPr/>
            <p:nvPr/>
          </p:nvSpPr>
          <p:spPr>
            <a:xfrm>
              <a:off x="4008626"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49" name="Google Shape;8349;p56"/>
            <p:cNvSpPr/>
            <p:nvPr/>
          </p:nvSpPr>
          <p:spPr>
            <a:xfrm>
              <a:off x="4021939"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50" name="Google Shape;8350;p56"/>
            <p:cNvSpPr/>
            <p:nvPr/>
          </p:nvSpPr>
          <p:spPr>
            <a:xfrm>
              <a:off x="4021939"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51" name="Google Shape;8351;p56"/>
            <p:cNvSpPr/>
            <p:nvPr/>
          </p:nvSpPr>
          <p:spPr>
            <a:xfrm>
              <a:off x="4021939"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52" name="Google Shape;8352;p56"/>
            <p:cNvSpPr/>
            <p:nvPr/>
          </p:nvSpPr>
          <p:spPr>
            <a:xfrm>
              <a:off x="3026211"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53" name="Google Shape;8353;p56"/>
            <p:cNvSpPr/>
            <p:nvPr/>
          </p:nvSpPr>
          <p:spPr>
            <a:xfrm>
              <a:off x="3026211"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54" name="Google Shape;8354;p56"/>
            <p:cNvSpPr/>
            <p:nvPr/>
          </p:nvSpPr>
          <p:spPr>
            <a:xfrm>
              <a:off x="3026211"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55" name="Google Shape;8355;p56"/>
            <p:cNvSpPr/>
            <p:nvPr/>
          </p:nvSpPr>
          <p:spPr>
            <a:xfrm>
              <a:off x="3039523"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56" name="Google Shape;8356;p56"/>
            <p:cNvSpPr/>
            <p:nvPr/>
          </p:nvSpPr>
          <p:spPr>
            <a:xfrm>
              <a:off x="3039523"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57" name="Google Shape;8357;p56"/>
            <p:cNvSpPr/>
            <p:nvPr/>
          </p:nvSpPr>
          <p:spPr>
            <a:xfrm>
              <a:off x="3039523"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58" name="Google Shape;8358;p56"/>
            <p:cNvSpPr/>
            <p:nvPr/>
          </p:nvSpPr>
          <p:spPr>
            <a:xfrm>
              <a:off x="3419702" y="3186666"/>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59" name="Google Shape;8359;p56"/>
            <p:cNvSpPr/>
            <p:nvPr/>
          </p:nvSpPr>
          <p:spPr>
            <a:xfrm>
              <a:off x="3419702" y="2795923"/>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60" name="Google Shape;8360;p56"/>
            <p:cNvSpPr/>
            <p:nvPr/>
          </p:nvSpPr>
          <p:spPr>
            <a:xfrm>
              <a:off x="3419702" y="2405180"/>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61" name="Google Shape;8361;p56"/>
            <p:cNvSpPr/>
            <p:nvPr/>
          </p:nvSpPr>
          <p:spPr>
            <a:xfrm>
              <a:off x="3433014" y="3374993"/>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62" name="Google Shape;8362;p56"/>
            <p:cNvSpPr/>
            <p:nvPr/>
          </p:nvSpPr>
          <p:spPr>
            <a:xfrm>
              <a:off x="3433014" y="2984250"/>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63" name="Google Shape;8363;p56"/>
            <p:cNvSpPr/>
            <p:nvPr/>
          </p:nvSpPr>
          <p:spPr>
            <a:xfrm>
              <a:off x="3433014" y="2593506"/>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64" name="Google Shape;8364;p56"/>
            <p:cNvSpPr/>
            <p:nvPr/>
          </p:nvSpPr>
          <p:spPr>
            <a:xfrm>
              <a:off x="3813186" y="3186666"/>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65" name="Google Shape;8365;p56"/>
            <p:cNvSpPr/>
            <p:nvPr/>
          </p:nvSpPr>
          <p:spPr>
            <a:xfrm>
              <a:off x="3813186" y="2795923"/>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66" name="Google Shape;8366;p56"/>
            <p:cNvSpPr/>
            <p:nvPr/>
          </p:nvSpPr>
          <p:spPr>
            <a:xfrm>
              <a:off x="3813186" y="2405180"/>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67" name="Google Shape;8367;p56"/>
            <p:cNvSpPr/>
            <p:nvPr/>
          </p:nvSpPr>
          <p:spPr>
            <a:xfrm>
              <a:off x="3826499" y="3374993"/>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68" name="Google Shape;8368;p56"/>
            <p:cNvSpPr/>
            <p:nvPr/>
          </p:nvSpPr>
          <p:spPr>
            <a:xfrm>
              <a:off x="3826499" y="2984250"/>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69" name="Google Shape;8369;p56"/>
            <p:cNvSpPr/>
            <p:nvPr/>
          </p:nvSpPr>
          <p:spPr>
            <a:xfrm>
              <a:off x="3826499" y="2593506"/>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70" name="Google Shape;8370;p56"/>
            <p:cNvSpPr/>
            <p:nvPr/>
          </p:nvSpPr>
          <p:spPr>
            <a:xfrm>
              <a:off x="2421601"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71" name="Google Shape;8371;p56"/>
            <p:cNvSpPr/>
            <p:nvPr/>
          </p:nvSpPr>
          <p:spPr>
            <a:xfrm>
              <a:off x="2030725"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72" name="Google Shape;8372;p56"/>
            <p:cNvSpPr/>
            <p:nvPr/>
          </p:nvSpPr>
          <p:spPr>
            <a:xfrm>
              <a:off x="1639849"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73" name="Google Shape;8373;p56"/>
            <p:cNvSpPr/>
            <p:nvPr/>
          </p:nvSpPr>
          <p:spPr>
            <a:xfrm>
              <a:off x="2624866"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74" name="Google Shape;8374;p56"/>
            <p:cNvSpPr/>
            <p:nvPr/>
          </p:nvSpPr>
          <p:spPr>
            <a:xfrm>
              <a:off x="2233990"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75" name="Google Shape;8375;p56"/>
            <p:cNvSpPr/>
            <p:nvPr/>
          </p:nvSpPr>
          <p:spPr>
            <a:xfrm>
              <a:off x="1843114"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76" name="Google Shape;8376;p56"/>
            <p:cNvSpPr/>
            <p:nvPr/>
          </p:nvSpPr>
          <p:spPr>
            <a:xfrm>
              <a:off x="1452231"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77" name="Google Shape;8377;p56"/>
            <p:cNvSpPr/>
            <p:nvPr/>
          </p:nvSpPr>
          <p:spPr>
            <a:xfrm>
              <a:off x="1440485"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78" name="Google Shape;8378;p56"/>
            <p:cNvSpPr/>
            <p:nvPr/>
          </p:nvSpPr>
          <p:spPr>
            <a:xfrm>
              <a:off x="1440485"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79" name="Google Shape;8379;p56"/>
            <p:cNvSpPr/>
            <p:nvPr/>
          </p:nvSpPr>
          <p:spPr>
            <a:xfrm>
              <a:off x="1440485"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80" name="Google Shape;8380;p56"/>
            <p:cNvSpPr/>
            <p:nvPr/>
          </p:nvSpPr>
          <p:spPr>
            <a:xfrm>
              <a:off x="1453798"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81" name="Google Shape;8381;p56"/>
            <p:cNvSpPr/>
            <p:nvPr/>
          </p:nvSpPr>
          <p:spPr>
            <a:xfrm>
              <a:off x="1453798"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82" name="Google Shape;8382;p56"/>
            <p:cNvSpPr/>
            <p:nvPr/>
          </p:nvSpPr>
          <p:spPr>
            <a:xfrm>
              <a:off x="1453798"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83" name="Google Shape;8383;p56"/>
            <p:cNvSpPr/>
            <p:nvPr/>
          </p:nvSpPr>
          <p:spPr>
            <a:xfrm>
              <a:off x="1833977"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84" name="Google Shape;8384;p56"/>
            <p:cNvSpPr/>
            <p:nvPr/>
          </p:nvSpPr>
          <p:spPr>
            <a:xfrm>
              <a:off x="1833977"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85" name="Google Shape;8385;p56"/>
            <p:cNvSpPr/>
            <p:nvPr/>
          </p:nvSpPr>
          <p:spPr>
            <a:xfrm>
              <a:off x="1833977"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86" name="Google Shape;8386;p56"/>
            <p:cNvSpPr/>
            <p:nvPr/>
          </p:nvSpPr>
          <p:spPr>
            <a:xfrm>
              <a:off x="1847289"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87" name="Google Shape;8387;p56"/>
            <p:cNvSpPr/>
            <p:nvPr/>
          </p:nvSpPr>
          <p:spPr>
            <a:xfrm>
              <a:off x="1847289"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88" name="Google Shape;8388;p56"/>
            <p:cNvSpPr/>
            <p:nvPr/>
          </p:nvSpPr>
          <p:spPr>
            <a:xfrm>
              <a:off x="1847289"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89" name="Google Shape;8389;p56"/>
            <p:cNvSpPr/>
            <p:nvPr/>
          </p:nvSpPr>
          <p:spPr>
            <a:xfrm>
              <a:off x="222746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90" name="Google Shape;8390;p56"/>
            <p:cNvSpPr/>
            <p:nvPr/>
          </p:nvSpPr>
          <p:spPr>
            <a:xfrm>
              <a:off x="222746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91" name="Google Shape;8391;p56"/>
            <p:cNvSpPr/>
            <p:nvPr/>
          </p:nvSpPr>
          <p:spPr>
            <a:xfrm>
              <a:off x="222746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92" name="Google Shape;8392;p56"/>
            <p:cNvSpPr/>
            <p:nvPr/>
          </p:nvSpPr>
          <p:spPr>
            <a:xfrm>
              <a:off x="224077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93" name="Google Shape;8393;p56"/>
            <p:cNvSpPr/>
            <p:nvPr/>
          </p:nvSpPr>
          <p:spPr>
            <a:xfrm>
              <a:off x="224077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94" name="Google Shape;8394;p56"/>
            <p:cNvSpPr/>
            <p:nvPr/>
          </p:nvSpPr>
          <p:spPr>
            <a:xfrm>
              <a:off x="224077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95" name="Google Shape;8395;p56"/>
            <p:cNvSpPr/>
            <p:nvPr/>
          </p:nvSpPr>
          <p:spPr>
            <a:xfrm>
              <a:off x="2620951"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96" name="Google Shape;8396;p56"/>
            <p:cNvSpPr/>
            <p:nvPr/>
          </p:nvSpPr>
          <p:spPr>
            <a:xfrm>
              <a:off x="2620951"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97" name="Google Shape;8397;p56"/>
            <p:cNvSpPr/>
            <p:nvPr/>
          </p:nvSpPr>
          <p:spPr>
            <a:xfrm>
              <a:off x="2620951"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98" name="Google Shape;8398;p56"/>
            <p:cNvSpPr/>
            <p:nvPr/>
          </p:nvSpPr>
          <p:spPr>
            <a:xfrm>
              <a:off x="263426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399" name="Google Shape;8399;p56"/>
            <p:cNvSpPr/>
            <p:nvPr/>
          </p:nvSpPr>
          <p:spPr>
            <a:xfrm>
              <a:off x="263426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00" name="Google Shape;8400;p56"/>
            <p:cNvSpPr/>
            <p:nvPr/>
          </p:nvSpPr>
          <p:spPr>
            <a:xfrm>
              <a:off x="263426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01" name="Google Shape;8401;p56"/>
            <p:cNvSpPr/>
            <p:nvPr/>
          </p:nvSpPr>
          <p:spPr>
            <a:xfrm>
              <a:off x="163853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02" name="Google Shape;8402;p56"/>
            <p:cNvSpPr/>
            <p:nvPr/>
          </p:nvSpPr>
          <p:spPr>
            <a:xfrm>
              <a:off x="163853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03" name="Google Shape;8403;p56"/>
            <p:cNvSpPr/>
            <p:nvPr/>
          </p:nvSpPr>
          <p:spPr>
            <a:xfrm>
              <a:off x="163853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04" name="Google Shape;8404;p56"/>
            <p:cNvSpPr/>
            <p:nvPr/>
          </p:nvSpPr>
          <p:spPr>
            <a:xfrm>
              <a:off x="1651848"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05" name="Google Shape;8405;p56"/>
            <p:cNvSpPr/>
            <p:nvPr/>
          </p:nvSpPr>
          <p:spPr>
            <a:xfrm>
              <a:off x="1651848"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06" name="Google Shape;8406;p56"/>
            <p:cNvSpPr/>
            <p:nvPr/>
          </p:nvSpPr>
          <p:spPr>
            <a:xfrm>
              <a:off x="1651848"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07" name="Google Shape;8407;p56"/>
            <p:cNvSpPr/>
            <p:nvPr/>
          </p:nvSpPr>
          <p:spPr>
            <a:xfrm>
              <a:off x="2032027"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08" name="Google Shape;8408;p56"/>
            <p:cNvSpPr/>
            <p:nvPr/>
          </p:nvSpPr>
          <p:spPr>
            <a:xfrm>
              <a:off x="2032027"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09" name="Google Shape;8409;p56"/>
            <p:cNvSpPr/>
            <p:nvPr/>
          </p:nvSpPr>
          <p:spPr>
            <a:xfrm>
              <a:off x="2032027"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10" name="Google Shape;8410;p56"/>
            <p:cNvSpPr/>
            <p:nvPr/>
          </p:nvSpPr>
          <p:spPr>
            <a:xfrm>
              <a:off x="20453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11" name="Google Shape;8411;p56"/>
            <p:cNvSpPr/>
            <p:nvPr/>
          </p:nvSpPr>
          <p:spPr>
            <a:xfrm>
              <a:off x="20453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12" name="Google Shape;8412;p56"/>
            <p:cNvSpPr/>
            <p:nvPr/>
          </p:nvSpPr>
          <p:spPr>
            <a:xfrm>
              <a:off x="20453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13" name="Google Shape;8413;p56"/>
            <p:cNvSpPr/>
            <p:nvPr/>
          </p:nvSpPr>
          <p:spPr>
            <a:xfrm>
              <a:off x="24255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14" name="Google Shape;8414;p56"/>
            <p:cNvSpPr/>
            <p:nvPr/>
          </p:nvSpPr>
          <p:spPr>
            <a:xfrm>
              <a:off x="24255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15" name="Google Shape;8415;p56"/>
            <p:cNvSpPr/>
            <p:nvPr/>
          </p:nvSpPr>
          <p:spPr>
            <a:xfrm>
              <a:off x="24255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16" name="Google Shape;8416;p56"/>
            <p:cNvSpPr/>
            <p:nvPr/>
          </p:nvSpPr>
          <p:spPr>
            <a:xfrm>
              <a:off x="2438824"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17" name="Google Shape;8417;p56"/>
            <p:cNvSpPr/>
            <p:nvPr/>
          </p:nvSpPr>
          <p:spPr>
            <a:xfrm>
              <a:off x="2438824"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18" name="Google Shape;8418;p56"/>
            <p:cNvSpPr/>
            <p:nvPr/>
          </p:nvSpPr>
          <p:spPr>
            <a:xfrm>
              <a:off x="2438824"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19" name="Google Shape;8419;p56"/>
            <p:cNvSpPr/>
            <p:nvPr/>
          </p:nvSpPr>
          <p:spPr>
            <a:xfrm>
              <a:off x="3809276" y="3563321"/>
              <a:ext cx="93931" cy="93931"/>
            </a:xfrm>
            <a:custGeom>
              <a:rect b="b" l="l" r="r" t="t"/>
              <a:pathLst>
                <a:path extrusionOk="0" h="53370" w="53370">
                  <a:moveTo>
                    <a:pt x="53371" y="26685"/>
                  </a:moveTo>
                  <a:cubicBezTo>
                    <a:pt x="53371" y="41424"/>
                    <a:pt x="41425" y="53371"/>
                    <a:pt x="26685" y="53371"/>
                  </a:cubicBezTo>
                  <a:cubicBezTo>
                    <a:pt x="11950" y="53371"/>
                    <a:pt x="0" y="41424"/>
                    <a:pt x="0" y="26685"/>
                  </a:cubicBezTo>
                  <a:cubicBezTo>
                    <a:pt x="0" y="11946"/>
                    <a:pt x="11950" y="0"/>
                    <a:pt x="26685" y="0"/>
                  </a:cubicBezTo>
                  <a:cubicBezTo>
                    <a:pt x="41425"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20" name="Google Shape;8420;p56"/>
            <p:cNvSpPr/>
            <p:nvPr/>
          </p:nvSpPr>
          <p:spPr>
            <a:xfrm>
              <a:off x="3418400" y="3563321"/>
              <a:ext cx="93931" cy="93931"/>
            </a:xfrm>
            <a:custGeom>
              <a:rect b="b" l="l" r="r" t="t"/>
              <a:pathLst>
                <a:path extrusionOk="0" h="53370" w="53370">
                  <a:moveTo>
                    <a:pt x="53371" y="26685"/>
                  </a:moveTo>
                  <a:cubicBezTo>
                    <a:pt x="53371" y="41424"/>
                    <a:pt x="41421" y="53371"/>
                    <a:pt x="26685" y="53371"/>
                  </a:cubicBezTo>
                  <a:cubicBezTo>
                    <a:pt x="11946" y="53371"/>
                    <a:pt x="0" y="41424"/>
                    <a:pt x="0" y="26685"/>
                  </a:cubicBezTo>
                  <a:cubicBezTo>
                    <a:pt x="0" y="11946"/>
                    <a:pt x="11946" y="0"/>
                    <a:pt x="26685" y="0"/>
                  </a:cubicBezTo>
                  <a:cubicBezTo>
                    <a:pt x="41421"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21" name="Google Shape;8421;p56"/>
            <p:cNvSpPr/>
            <p:nvPr/>
          </p:nvSpPr>
          <p:spPr>
            <a:xfrm>
              <a:off x="3027524" y="3563321"/>
              <a:ext cx="93924" cy="93931"/>
            </a:xfrm>
            <a:custGeom>
              <a:rect b="b" l="l" r="r" t="t"/>
              <a:pathLst>
                <a:path extrusionOk="0" h="53370" w="53366">
                  <a:moveTo>
                    <a:pt x="53366" y="26685"/>
                  </a:moveTo>
                  <a:cubicBezTo>
                    <a:pt x="53366" y="41424"/>
                    <a:pt x="41420" y="53371"/>
                    <a:pt x="26685" y="53371"/>
                  </a:cubicBezTo>
                  <a:cubicBezTo>
                    <a:pt x="11946" y="53371"/>
                    <a:pt x="0" y="41424"/>
                    <a:pt x="0" y="26685"/>
                  </a:cubicBezTo>
                  <a:cubicBezTo>
                    <a:pt x="0" y="11946"/>
                    <a:pt x="11946" y="0"/>
                    <a:pt x="26685" y="0"/>
                  </a:cubicBezTo>
                  <a:cubicBezTo>
                    <a:pt x="41420" y="0"/>
                    <a:pt x="53366" y="11946"/>
                    <a:pt x="53366"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22" name="Google Shape;8422;p56"/>
            <p:cNvSpPr/>
            <p:nvPr/>
          </p:nvSpPr>
          <p:spPr>
            <a:xfrm>
              <a:off x="4012541" y="3563321"/>
              <a:ext cx="93931" cy="93931"/>
            </a:xfrm>
            <a:custGeom>
              <a:rect b="b" l="l" r="r" t="t"/>
              <a:pathLst>
                <a:path extrusionOk="0" h="53370" w="53370">
                  <a:moveTo>
                    <a:pt x="53371" y="26685"/>
                  </a:moveTo>
                  <a:cubicBezTo>
                    <a:pt x="53371" y="41424"/>
                    <a:pt x="41424" y="53371"/>
                    <a:pt x="26685" y="53371"/>
                  </a:cubicBezTo>
                  <a:cubicBezTo>
                    <a:pt x="11950" y="53371"/>
                    <a:pt x="0" y="41424"/>
                    <a:pt x="0" y="26685"/>
                  </a:cubicBezTo>
                  <a:cubicBezTo>
                    <a:pt x="0" y="11946"/>
                    <a:pt x="11950" y="0"/>
                    <a:pt x="26685" y="0"/>
                  </a:cubicBezTo>
                  <a:cubicBezTo>
                    <a:pt x="41424" y="0"/>
                    <a:pt x="53371" y="11946"/>
                    <a:pt x="53371"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23" name="Google Shape;8423;p56"/>
            <p:cNvSpPr/>
            <p:nvPr/>
          </p:nvSpPr>
          <p:spPr>
            <a:xfrm>
              <a:off x="3621665" y="3563321"/>
              <a:ext cx="93931" cy="93931"/>
            </a:xfrm>
            <a:custGeom>
              <a:rect b="b" l="l" r="r" t="t"/>
              <a:pathLst>
                <a:path extrusionOk="0" h="53370" w="53370">
                  <a:moveTo>
                    <a:pt x="53370" y="26685"/>
                  </a:moveTo>
                  <a:cubicBezTo>
                    <a:pt x="53370" y="41424"/>
                    <a:pt x="41424" y="53371"/>
                    <a:pt x="26685" y="53371"/>
                  </a:cubicBezTo>
                  <a:cubicBezTo>
                    <a:pt x="11946" y="53371"/>
                    <a:pt x="0" y="41424"/>
                    <a:pt x="0" y="26685"/>
                  </a:cubicBezTo>
                  <a:cubicBezTo>
                    <a:pt x="0" y="11946"/>
                    <a:pt x="11946"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24" name="Google Shape;8424;p56"/>
            <p:cNvSpPr/>
            <p:nvPr/>
          </p:nvSpPr>
          <p:spPr>
            <a:xfrm>
              <a:off x="3230789" y="3563321"/>
              <a:ext cx="93931" cy="93931"/>
            </a:xfrm>
            <a:custGeom>
              <a:rect b="b" l="l" r="r" t="t"/>
              <a:pathLst>
                <a:path extrusionOk="0" h="53370" w="53370">
                  <a:moveTo>
                    <a:pt x="53370" y="26685"/>
                  </a:moveTo>
                  <a:cubicBezTo>
                    <a:pt x="53370" y="41424"/>
                    <a:pt x="41420" y="53371"/>
                    <a:pt x="26685" y="53371"/>
                  </a:cubicBezTo>
                  <a:cubicBezTo>
                    <a:pt x="11946" y="53371"/>
                    <a:pt x="0" y="41424"/>
                    <a:pt x="0" y="26685"/>
                  </a:cubicBezTo>
                  <a:cubicBezTo>
                    <a:pt x="0" y="11946"/>
                    <a:pt x="11946" y="0"/>
                    <a:pt x="26685" y="0"/>
                  </a:cubicBezTo>
                  <a:cubicBezTo>
                    <a:pt x="41420"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25" name="Google Shape;8425;p56"/>
            <p:cNvSpPr/>
            <p:nvPr/>
          </p:nvSpPr>
          <p:spPr>
            <a:xfrm>
              <a:off x="2839906" y="3563321"/>
              <a:ext cx="93931" cy="93931"/>
            </a:xfrm>
            <a:custGeom>
              <a:rect b="b" l="l" r="r" t="t"/>
              <a:pathLst>
                <a:path extrusionOk="0" h="53370" w="53370">
                  <a:moveTo>
                    <a:pt x="53370" y="26685"/>
                  </a:moveTo>
                  <a:cubicBezTo>
                    <a:pt x="53370" y="41424"/>
                    <a:pt x="41424" y="53371"/>
                    <a:pt x="26685" y="53371"/>
                  </a:cubicBezTo>
                  <a:cubicBezTo>
                    <a:pt x="11950" y="53371"/>
                    <a:pt x="0" y="41424"/>
                    <a:pt x="0" y="26685"/>
                  </a:cubicBezTo>
                  <a:cubicBezTo>
                    <a:pt x="0" y="11946"/>
                    <a:pt x="11950" y="0"/>
                    <a:pt x="26685" y="0"/>
                  </a:cubicBezTo>
                  <a:cubicBezTo>
                    <a:pt x="41424" y="0"/>
                    <a:pt x="53370" y="11946"/>
                    <a:pt x="53370" y="266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26" name="Google Shape;8426;p56"/>
            <p:cNvSpPr/>
            <p:nvPr/>
          </p:nvSpPr>
          <p:spPr>
            <a:xfrm>
              <a:off x="2828160"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27" name="Google Shape;8427;p56"/>
            <p:cNvSpPr/>
            <p:nvPr/>
          </p:nvSpPr>
          <p:spPr>
            <a:xfrm>
              <a:off x="2828160"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28" name="Google Shape;8428;p56"/>
            <p:cNvSpPr/>
            <p:nvPr/>
          </p:nvSpPr>
          <p:spPr>
            <a:xfrm>
              <a:off x="2828160"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29" name="Google Shape;8429;p56"/>
            <p:cNvSpPr/>
            <p:nvPr/>
          </p:nvSpPr>
          <p:spPr>
            <a:xfrm>
              <a:off x="2841473"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30" name="Google Shape;8430;p56"/>
            <p:cNvSpPr/>
            <p:nvPr/>
          </p:nvSpPr>
          <p:spPr>
            <a:xfrm>
              <a:off x="2841473"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31" name="Google Shape;8431;p56"/>
            <p:cNvSpPr/>
            <p:nvPr/>
          </p:nvSpPr>
          <p:spPr>
            <a:xfrm>
              <a:off x="2841473"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32" name="Google Shape;8432;p56"/>
            <p:cNvSpPr/>
            <p:nvPr/>
          </p:nvSpPr>
          <p:spPr>
            <a:xfrm>
              <a:off x="3221652" y="4533141"/>
              <a:ext cx="93924" cy="93931"/>
            </a:xfrm>
            <a:custGeom>
              <a:rect b="b" l="l" r="r" t="t"/>
              <a:pathLst>
                <a:path extrusionOk="0" h="53370" w="53366">
                  <a:moveTo>
                    <a:pt x="26685" y="53371"/>
                  </a:moveTo>
                  <a:cubicBezTo>
                    <a:pt x="11946" y="53371"/>
                    <a:pt x="0" y="41425"/>
                    <a:pt x="0" y="26685"/>
                  </a:cubicBezTo>
                  <a:cubicBezTo>
                    <a:pt x="0" y="11950"/>
                    <a:pt x="11946" y="0"/>
                    <a:pt x="26685" y="0"/>
                  </a:cubicBezTo>
                  <a:cubicBezTo>
                    <a:pt x="41420" y="0"/>
                    <a:pt x="53366" y="11950"/>
                    <a:pt x="53366" y="26685"/>
                  </a:cubicBezTo>
                  <a:cubicBezTo>
                    <a:pt x="53366"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33" name="Google Shape;8433;p56"/>
            <p:cNvSpPr/>
            <p:nvPr/>
          </p:nvSpPr>
          <p:spPr>
            <a:xfrm>
              <a:off x="3221652" y="4142398"/>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34" name="Google Shape;8434;p56"/>
            <p:cNvSpPr/>
            <p:nvPr/>
          </p:nvSpPr>
          <p:spPr>
            <a:xfrm>
              <a:off x="3221652" y="3751655"/>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35" name="Google Shape;8435;p56"/>
            <p:cNvSpPr/>
            <p:nvPr/>
          </p:nvSpPr>
          <p:spPr>
            <a:xfrm>
              <a:off x="3234964" y="4721468"/>
              <a:ext cx="93924" cy="93931"/>
            </a:xfrm>
            <a:custGeom>
              <a:rect b="b" l="l" r="r" t="t"/>
              <a:pathLst>
                <a:path extrusionOk="0" h="53370" w="53366">
                  <a:moveTo>
                    <a:pt x="26685" y="53371"/>
                  </a:moveTo>
                  <a:cubicBezTo>
                    <a:pt x="11946" y="53371"/>
                    <a:pt x="0" y="41424"/>
                    <a:pt x="0" y="26685"/>
                  </a:cubicBezTo>
                  <a:cubicBezTo>
                    <a:pt x="0" y="11950"/>
                    <a:pt x="11946" y="0"/>
                    <a:pt x="26685" y="0"/>
                  </a:cubicBezTo>
                  <a:cubicBezTo>
                    <a:pt x="41420" y="0"/>
                    <a:pt x="53366" y="11950"/>
                    <a:pt x="53366" y="26685"/>
                  </a:cubicBezTo>
                  <a:cubicBezTo>
                    <a:pt x="53366"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36" name="Google Shape;8436;p56"/>
            <p:cNvSpPr/>
            <p:nvPr/>
          </p:nvSpPr>
          <p:spPr>
            <a:xfrm>
              <a:off x="3234964" y="4330725"/>
              <a:ext cx="93924" cy="93931"/>
            </a:xfrm>
            <a:custGeom>
              <a:rect b="b" l="l" r="r" t="t"/>
              <a:pathLst>
                <a:path extrusionOk="0" h="53370" w="53366">
                  <a:moveTo>
                    <a:pt x="26685" y="53370"/>
                  </a:moveTo>
                  <a:cubicBezTo>
                    <a:pt x="11946" y="53370"/>
                    <a:pt x="0" y="41424"/>
                    <a:pt x="0" y="26685"/>
                  </a:cubicBezTo>
                  <a:cubicBezTo>
                    <a:pt x="0" y="11946"/>
                    <a:pt x="11946" y="0"/>
                    <a:pt x="26685" y="0"/>
                  </a:cubicBezTo>
                  <a:cubicBezTo>
                    <a:pt x="41420" y="0"/>
                    <a:pt x="53366" y="11946"/>
                    <a:pt x="53366" y="26685"/>
                  </a:cubicBezTo>
                  <a:cubicBezTo>
                    <a:pt x="53366"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37" name="Google Shape;8437;p56"/>
            <p:cNvSpPr/>
            <p:nvPr/>
          </p:nvSpPr>
          <p:spPr>
            <a:xfrm>
              <a:off x="3234964" y="3939981"/>
              <a:ext cx="93924" cy="93931"/>
            </a:xfrm>
            <a:custGeom>
              <a:rect b="b" l="l" r="r" t="t"/>
              <a:pathLst>
                <a:path extrusionOk="0" h="53370" w="53366">
                  <a:moveTo>
                    <a:pt x="26685" y="53370"/>
                  </a:moveTo>
                  <a:cubicBezTo>
                    <a:pt x="11946" y="53370"/>
                    <a:pt x="0" y="41420"/>
                    <a:pt x="0" y="26685"/>
                  </a:cubicBezTo>
                  <a:cubicBezTo>
                    <a:pt x="0" y="11946"/>
                    <a:pt x="11946" y="0"/>
                    <a:pt x="26685" y="0"/>
                  </a:cubicBezTo>
                  <a:cubicBezTo>
                    <a:pt x="41420" y="0"/>
                    <a:pt x="53366" y="11946"/>
                    <a:pt x="53366" y="26685"/>
                  </a:cubicBezTo>
                  <a:cubicBezTo>
                    <a:pt x="53366"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38" name="Google Shape;8438;p56"/>
            <p:cNvSpPr/>
            <p:nvPr/>
          </p:nvSpPr>
          <p:spPr>
            <a:xfrm>
              <a:off x="361513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39" name="Google Shape;8439;p56"/>
            <p:cNvSpPr/>
            <p:nvPr/>
          </p:nvSpPr>
          <p:spPr>
            <a:xfrm>
              <a:off x="361513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40" name="Google Shape;8440;p56"/>
            <p:cNvSpPr/>
            <p:nvPr/>
          </p:nvSpPr>
          <p:spPr>
            <a:xfrm>
              <a:off x="361513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41" name="Google Shape;8441;p56"/>
            <p:cNvSpPr/>
            <p:nvPr/>
          </p:nvSpPr>
          <p:spPr>
            <a:xfrm>
              <a:off x="362844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42" name="Google Shape;8442;p56"/>
            <p:cNvSpPr/>
            <p:nvPr/>
          </p:nvSpPr>
          <p:spPr>
            <a:xfrm>
              <a:off x="362844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43" name="Google Shape;8443;p56"/>
            <p:cNvSpPr/>
            <p:nvPr/>
          </p:nvSpPr>
          <p:spPr>
            <a:xfrm>
              <a:off x="362844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44" name="Google Shape;8444;p56"/>
            <p:cNvSpPr/>
            <p:nvPr/>
          </p:nvSpPr>
          <p:spPr>
            <a:xfrm>
              <a:off x="4008626"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1" y="11950"/>
                    <a:pt x="53371" y="26685"/>
                  </a:cubicBezTo>
                  <a:cubicBezTo>
                    <a:pt x="53371"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45" name="Google Shape;8445;p56"/>
            <p:cNvSpPr/>
            <p:nvPr/>
          </p:nvSpPr>
          <p:spPr>
            <a:xfrm>
              <a:off x="4008626"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46" name="Google Shape;8446;p56"/>
            <p:cNvSpPr/>
            <p:nvPr/>
          </p:nvSpPr>
          <p:spPr>
            <a:xfrm>
              <a:off x="4008626"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47" name="Google Shape;8447;p56"/>
            <p:cNvSpPr/>
            <p:nvPr/>
          </p:nvSpPr>
          <p:spPr>
            <a:xfrm>
              <a:off x="4021939"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1" y="11950"/>
                    <a:pt x="53371" y="26685"/>
                  </a:cubicBezTo>
                  <a:cubicBezTo>
                    <a:pt x="53371"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48" name="Google Shape;8448;p56"/>
            <p:cNvSpPr/>
            <p:nvPr/>
          </p:nvSpPr>
          <p:spPr>
            <a:xfrm>
              <a:off x="4021939"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1" y="11946"/>
                    <a:pt x="53371" y="26685"/>
                  </a:cubicBezTo>
                  <a:cubicBezTo>
                    <a:pt x="53371"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49" name="Google Shape;8449;p56"/>
            <p:cNvSpPr/>
            <p:nvPr/>
          </p:nvSpPr>
          <p:spPr>
            <a:xfrm>
              <a:off x="4021939"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1" y="11946"/>
                    <a:pt x="53371" y="26685"/>
                  </a:cubicBezTo>
                  <a:cubicBezTo>
                    <a:pt x="53371"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50" name="Google Shape;8450;p56"/>
            <p:cNvSpPr/>
            <p:nvPr/>
          </p:nvSpPr>
          <p:spPr>
            <a:xfrm>
              <a:off x="3026211"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4" y="0"/>
                    <a:pt x="53370" y="11950"/>
                    <a:pt x="53370" y="26685"/>
                  </a:cubicBezTo>
                  <a:cubicBezTo>
                    <a:pt x="53370" y="41425"/>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51" name="Google Shape;8451;p56"/>
            <p:cNvSpPr/>
            <p:nvPr/>
          </p:nvSpPr>
          <p:spPr>
            <a:xfrm>
              <a:off x="3026211"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52" name="Google Shape;8452;p56"/>
            <p:cNvSpPr/>
            <p:nvPr/>
          </p:nvSpPr>
          <p:spPr>
            <a:xfrm>
              <a:off x="3026211"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53" name="Google Shape;8453;p56"/>
            <p:cNvSpPr/>
            <p:nvPr/>
          </p:nvSpPr>
          <p:spPr>
            <a:xfrm>
              <a:off x="3039523"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4" y="0"/>
                    <a:pt x="53370" y="11950"/>
                    <a:pt x="53370" y="26685"/>
                  </a:cubicBezTo>
                  <a:cubicBezTo>
                    <a:pt x="53370" y="41424"/>
                    <a:pt x="41424"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54" name="Google Shape;8454;p56"/>
            <p:cNvSpPr/>
            <p:nvPr/>
          </p:nvSpPr>
          <p:spPr>
            <a:xfrm>
              <a:off x="3039523"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4" y="0"/>
                    <a:pt x="53370" y="11946"/>
                    <a:pt x="53370" y="26685"/>
                  </a:cubicBezTo>
                  <a:cubicBezTo>
                    <a:pt x="53370" y="41424"/>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55" name="Google Shape;8455;p56"/>
            <p:cNvSpPr/>
            <p:nvPr/>
          </p:nvSpPr>
          <p:spPr>
            <a:xfrm>
              <a:off x="3039523"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4" y="0"/>
                    <a:pt x="53370" y="11946"/>
                    <a:pt x="53370" y="26685"/>
                  </a:cubicBezTo>
                  <a:cubicBezTo>
                    <a:pt x="53370" y="41420"/>
                    <a:pt x="41424"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56" name="Google Shape;8456;p56"/>
            <p:cNvSpPr/>
            <p:nvPr/>
          </p:nvSpPr>
          <p:spPr>
            <a:xfrm>
              <a:off x="3419702" y="4533141"/>
              <a:ext cx="93931" cy="93931"/>
            </a:xfrm>
            <a:custGeom>
              <a:rect b="b" l="l" r="r" t="t"/>
              <a:pathLst>
                <a:path extrusionOk="0" h="53370" w="53370">
                  <a:moveTo>
                    <a:pt x="26685" y="53371"/>
                  </a:moveTo>
                  <a:cubicBezTo>
                    <a:pt x="11946" y="53371"/>
                    <a:pt x="0" y="41425"/>
                    <a:pt x="0" y="26685"/>
                  </a:cubicBezTo>
                  <a:cubicBezTo>
                    <a:pt x="0" y="11950"/>
                    <a:pt x="11946" y="0"/>
                    <a:pt x="26685" y="0"/>
                  </a:cubicBezTo>
                  <a:cubicBezTo>
                    <a:pt x="41420" y="0"/>
                    <a:pt x="53370" y="11950"/>
                    <a:pt x="53370" y="26685"/>
                  </a:cubicBezTo>
                  <a:cubicBezTo>
                    <a:pt x="53370" y="41425"/>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57" name="Google Shape;8457;p56"/>
            <p:cNvSpPr/>
            <p:nvPr/>
          </p:nvSpPr>
          <p:spPr>
            <a:xfrm>
              <a:off x="3419702" y="4142398"/>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58" name="Google Shape;8458;p56"/>
            <p:cNvSpPr/>
            <p:nvPr/>
          </p:nvSpPr>
          <p:spPr>
            <a:xfrm>
              <a:off x="3419702" y="3751655"/>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59" name="Google Shape;8459;p56"/>
            <p:cNvSpPr/>
            <p:nvPr/>
          </p:nvSpPr>
          <p:spPr>
            <a:xfrm>
              <a:off x="3433014" y="4721468"/>
              <a:ext cx="93931" cy="93931"/>
            </a:xfrm>
            <a:custGeom>
              <a:rect b="b" l="l" r="r" t="t"/>
              <a:pathLst>
                <a:path extrusionOk="0" h="53370" w="53370">
                  <a:moveTo>
                    <a:pt x="26685" y="53371"/>
                  </a:moveTo>
                  <a:cubicBezTo>
                    <a:pt x="11946" y="53371"/>
                    <a:pt x="0" y="41424"/>
                    <a:pt x="0" y="26685"/>
                  </a:cubicBezTo>
                  <a:cubicBezTo>
                    <a:pt x="0" y="11950"/>
                    <a:pt x="11946" y="0"/>
                    <a:pt x="26685" y="0"/>
                  </a:cubicBezTo>
                  <a:cubicBezTo>
                    <a:pt x="41420" y="0"/>
                    <a:pt x="53370" y="11950"/>
                    <a:pt x="53370" y="26685"/>
                  </a:cubicBezTo>
                  <a:cubicBezTo>
                    <a:pt x="53370" y="41424"/>
                    <a:pt x="41420"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60" name="Google Shape;8460;p56"/>
            <p:cNvSpPr/>
            <p:nvPr/>
          </p:nvSpPr>
          <p:spPr>
            <a:xfrm>
              <a:off x="3433014" y="4330725"/>
              <a:ext cx="93931" cy="93931"/>
            </a:xfrm>
            <a:custGeom>
              <a:rect b="b" l="l" r="r" t="t"/>
              <a:pathLst>
                <a:path extrusionOk="0" h="53370" w="53370">
                  <a:moveTo>
                    <a:pt x="26685" y="53370"/>
                  </a:moveTo>
                  <a:cubicBezTo>
                    <a:pt x="11946" y="53370"/>
                    <a:pt x="0" y="41424"/>
                    <a:pt x="0" y="26685"/>
                  </a:cubicBezTo>
                  <a:cubicBezTo>
                    <a:pt x="0" y="11946"/>
                    <a:pt x="11946" y="0"/>
                    <a:pt x="26685" y="0"/>
                  </a:cubicBezTo>
                  <a:cubicBezTo>
                    <a:pt x="41420" y="0"/>
                    <a:pt x="53370" y="11946"/>
                    <a:pt x="53370" y="26685"/>
                  </a:cubicBezTo>
                  <a:cubicBezTo>
                    <a:pt x="53370" y="41424"/>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61" name="Google Shape;8461;p56"/>
            <p:cNvSpPr/>
            <p:nvPr/>
          </p:nvSpPr>
          <p:spPr>
            <a:xfrm>
              <a:off x="3433014" y="3939981"/>
              <a:ext cx="93931" cy="93931"/>
            </a:xfrm>
            <a:custGeom>
              <a:rect b="b" l="l" r="r" t="t"/>
              <a:pathLst>
                <a:path extrusionOk="0" h="53370" w="53370">
                  <a:moveTo>
                    <a:pt x="26685" y="53370"/>
                  </a:moveTo>
                  <a:cubicBezTo>
                    <a:pt x="11946" y="53370"/>
                    <a:pt x="0" y="41420"/>
                    <a:pt x="0" y="26685"/>
                  </a:cubicBezTo>
                  <a:cubicBezTo>
                    <a:pt x="0" y="11946"/>
                    <a:pt x="11946" y="0"/>
                    <a:pt x="26685" y="0"/>
                  </a:cubicBezTo>
                  <a:cubicBezTo>
                    <a:pt x="41420" y="0"/>
                    <a:pt x="53370" y="11946"/>
                    <a:pt x="53370" y="26685"/>
                  </a:cubicBezTo>
                  <a:cubicBezTo>
                    <a:pt x="53370" y="41420"/>
                    <a:pt x="41420"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62" name="Google Shape;8462;p56"/>
            <p:cNvSpPr/>
            <p:nvPr/>
          </p:nvSpPr>
          <p:spPr>
            <a:xfrm>
              <a:off x="3813186" y="4533141"/>
              <a:ext cx="93931" cy="93931"/>
            </a:xfrm>
            <a:custGeom>
              <a:rect b="b" l="l" r="r" t="t"/>
              <a:pathLst>
                <a:path extrusionOk="0" h="53370" w="53370">
                  <a:moveTo>
                    <a:pt x="26685" y="53371"/>
                  </a:moveTo>
                  <a:cubicBezTo>
                    <a:pt x="11950" y="53371"/>
                    <a:pt x="0" y="41425"/>
                    <a:pt x="0" y="26685"/>
                  </a:cubicBezTo>
                  <a:cubicBezTo>
                    <a:pt x="0" y="11950"/>
                    <a:pt x="11950" y="0"/>
                    <a:pt x="26685" y="0"/>
                  </a:cubicBezTo>
                  <a:cubicBezTo>
                    <a:pt x="41425" y="0"/>
                    <a:pt x="53371" y="11950"/>
                    <a:pt x="53371" y="26685"/>
                  </a:cubicBezTo>
                  <a:cubicBezTo>
                    <a:pt x="53371" y="41425"/>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63" name="Google Shape;8463;p56"/>
            <p:cNvSpPr/>
            <p:nvPr/>
          </p:nvSpPr>
          <p:spPr>
            <a:xfrm>
              <a:off x="3813186" y="4142398"/>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64" name="Google Shape;8464;p56"/>
            <p:cNvSpPr/>
            <p:nvPr/>
          </p:nvSpPr>
          <p:spPr>
            <a:xfrm>
              <a:off x="3813186" y="3751655"/>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65" name="Google Shape;8465;p56"/>
            <p:cNvSpPr/>
            <p:nvPr/>
          </p:nvSpPr>
          <p:spPr>
            <a:xfrm>
              <a:off x="3826499" y="4721468"/>
              <a:ext cx="93931" cy="93931"/>
            </a:xfrm>
            <a:custGeom>
              <a:rect b="b" l="l" r="r" t="t"/>
              <a:pathLst>
                <a:path extrusionOk="0" h="53370" w="53370">
                  <a:moveTo>
                    <a:pt x="26685" y="53371"/>
                  </a:moveTo>
                  <a:cubicBezTo>
                    <a:pt x="11950" y="53371"/>
                    <a:pt x="0" y="41424"/>
                    <a:pt x="0" y="26685"/>
                  </a:cubicBezTo>
                  <a:cubicBezTo>
                    <a:pt x="0" y="11950"/>
                    <a:pt x="11950" y="0"/>
                    <a:pt x="26685" y="0"/>
                  </a:cubicBezTo>
                  <a:cubicBezTo>
                    <a:pt x="41425" y="0"/>
                    <a:pt x="53371" y="11950"/>
                    <a:pt x="53371" y="26685"/>
                  </a:cubicBezTo>
                  <a:cubicBezTo>
                    <a:pt x="53371" y="41424"/>
                    <a:pt x="41425" y="53371"/>
                    <a:pt x="26685" y="5337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66" name="Google Shape;8466;p56"/>
            <p:cNvSpPr/>
            <p:nvPr/>
          </p:nvSpPr>
          <p:spPr>
            <a:xfrm>
              <a:off x="3826499" y="4330725"/>
              <a:ext cx="93931" cy="93931"/>
            </a:xfrm>
            <a:custGeom>
              <a:rect b="b" l="l" r="r" t="t"/>
              <a:pathLst>
                <a:path extrusionOk="0" h="53370" w="53370">
                  <a:moveTo>
                    <a:pt x="26685" y="53370"/>
                  </a:moveTo>
                  <a:cubicBezTo>
                    <a:pt x="11950" y="53370"/>
                    <a:pt x="0" y="41424"/>
                    <a:pt x="0" y="26685"/>
                  </a:cubicBezTo>
                  <a:cubicBezTo>
                    <a:pt x="0" y="11946"/>
                    <a:pt x="11950" y="0"/>
                    <a:pt x="26685" y="0"/>
                  </a:cubicBezTo>
                  <a:cubicBezTo>
                    <a:pt x="41425" y="0"/>
                    <a:pt x="53371" y="11946"/>
                    <a:pt x="53371" y="26685"/>
                  </a:cubicBezTo>
                  <a:cubicBezTo>
                    <a:pt x="53371" y="41424"/>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67" name="Google Shape;8467;p56"/>
            <p:cNvSpPr/>
            <p:nvPr/>
          </p:nvSpPr>
          <p:spPr>
            <a:xfrm>
              <a:off x="3826499" y="3939981"/>
              <a:ext cx="93931" cy="93931"/>
            </a:xfrm>
            <a:custGeom>
              <a:rect b="b" l="l" r="r" t="t"/>
              <a:pathLst>
                <a:path extrusionOk="0" h="53370" w="53370">
                  <a:moveTo>
                    <a:pt x="26685" y="53370"/>
                  </a:moveTo>
                  <a:cubicBezTo>
                    <a:pt x="11950" y="53370"/>
                    <a:pt x="0" y="41420"/>
                    <a:pt x="0" y="26685"/>
                  </a:cubicBezTo>
                  <a:cubicBezTo>
                    <a:pt x="0" y="11946"/>
                    <a:pt x="11950" y="0"/>
                    <a:pt x="26685" y="0"/>
                  </a:cubicBezTo>
                  <a:cubicBezTo>
                    <a:pt x="41425" y="0"/>
                    <a:pt x="53371" y="11946"/>
                    <a:pt x="53371" y="26685"/>
                  </a:cubicBezTo>
                  <a:cubicBezTo>
                    <a:pt x="53371" y="41420"/>
                    <a:pt x="41425" y="53370"/>
                    <a:pt x="26685" y="533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8468" name="Google Shape;8468;p56"/>
          <p:cNvSpPr/>
          <p:nvPr/>
        </p:nvSpPr>
        <p:spPr>
          <a:xfrm rot="-131197">
            <a:off x="746840" y="864103"/>
            <a:ext cx="7650471" cy="3415526"/>
          </a:xfrm>
          <a:prstGeom prst="rect">
            <a:avLst/>
          </a:prstGeom>
          <a:solidFill>
            <a:schemeClr val="accent2"/>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8469" name="Google Shape;8469;p56"/>
          <p:cNvSpPr/>
          <p:nvPr/>
        </p:nvSpPr>
        <p:spPr>
          <a:xfrm>
            <a:off x="924691" y="945123"/>
            <a:ext cx="7294500" cy="3253200"/>
          </a:xfrm>
          <a:prstGeom prst="rect">
            <a:avLst/>
          </a:prstGeom>
          <a:solidFill>
            <a:schemeClr val="lt1"/>
          </a:solidFill>
          <a:ln cap="flat" cmpd="sng" w="21425">
            <a:solidFill>
              <a:schemeClr val="accent5"/>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Didact Gothic"/>
              <a:ea typeface="Didact Gothic"/>
              <a:cs typeface="Didact Gothic"/>
              <a:sym typeface="Didact Gothic"/>
            </a:endParaRPr>
          </a:p>
        </p:txBody>
      </p:sp>
      <p:sp>
        <p:nvSpPr>
          <p:cNvPr id="8470" name="Google Shape;8470;p56"/>
          <p:cNvSpPr txBox="1"/>
          <p:nvPr>
            <p:ph hasCustomPrompt="1" type="title"/>
          </p:nvPr>
        </p:nvSpPr>
        <p:spPr>
          <a:xfrm>
            <a:off x="974138" y="1508512"/>
            <a:ext cx="7195800" cy="2062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8471" name="Google Shape;8471;p56"/>
          <p:cNvSpPr txBox="1"/>
          <p:nvPr>
            <p:ph idx="1" type="body"/>
          </p:nvPr>
        </p:nvSpPr>
        <p:spPr>
          <a:xfrm>
            <a:off x="974081" y="3646408"/>
            <a:ext cx="7195800" cy="456000"/>
          </a:xfrm>
          <a:prstGeom prst="rect">
            <a:avLst/>
          </a:prstGeom>
        </p:spPr>
        <p:txBody>
          <a:bodyPr anchorCtr="0" anchor="t" bIns="91425" lIns="91425" spcFirstLastPara="1" rIns="91425" wrap="square" tIns="91425">
            <a:normAutofit/>
          </a:bodyPr>
          <a:lstStyle>
            <a:lvl1pPr indent="-323850" lvl="0" marL="457200" algn="ctr">
              <a:spcBef>
                <a:spcPts val="0"/>
              </a:spcBef>
              <a:spcAft>
                <a:spcPts val="0"/>
              </a:spcAft>
              <a:buSzPts val="1500"/>
              <a:buChar char="●"/>
              <a:defRPr/>
            </a:lvl1pPr>
            <a:lvl2pPr indent="-323850" lvl="1" marL="914400" algn="ctr">
              <a:spcBef>
                <a:spcPts val="0"/>
              </a:spcBef>
              <a:spcAft>
                <a:spcPts val="0"/>
              </a:spcAft>
              <a:buSzPts val="1500"/>
              <a:buChar char="○"/>
              <a:defRPr/>
            </a:lvl2pPr>
            <a:lvl3pPr indent="-323850" lvl="2" marL="1371600" algn="ctr">
              <a:spcBef>
                <a:spcPts val="0"/>
              </a:spcBef>
              <a:spcAft>
                <a:spcPts val="0"/>
              </a:spcAft>
              <a:buSzPts val="1500"/>
              <a:buChar char="■"/>
              <a:defRPr/>
            </a:lvl3pPr>
            <a:lvl4pPr indent="-323850" lvl="3" marL="1828800" algn="ctr">
              <a:spcBef>
                <a:spcPts val="0"/>
              </a:spcBef>
              <a:spcAft>
                <a:spcPts val="0"/>
              </a:spcAft>
              <a:buSzPts val="1500"/>
              <a:buChar char="●"/>
              <a:defRPr/>
            </a:lvl4pPr>
            <a:lvl5pPr indent="-323850" lvl="4" marL="2286000" algn="ctr">
              <a:spcBef>
                <a:spcPts val="0"/>
              </a:spcBef>
              <a:spcAft>
                <a:spcPts val="0"/>
              </a:spcAft>
              <a:buSzPts val="1500"/>
              <a:buChar char="○"/>
              <a:defRPr/>
            </a:lvl5pPr>
            <a:lvl6pPr indent="-323850" lvl="5" marL="2743200" algn="ctr">
              <a:spcBef>
                <a:spcPts val="0"/>
              </a:spcBef>
              <a:spcAft>
                <a:spcPts val="0"/>
              </a:spcAft>
              <a:buSzPts val="1500"/>
              <a:buChar char="■"/>
              <a:defRPr/>
            </a:lvl6pPr>
            <a:lvl7pPr indent="-323850" lvl="6" marL="3200400" algn="ctr">
              <a:spcBef>
                <a:spcPts val="0"/>
              </a:spcBef>
              <a:spcAft>
                <a:spcPts val="0"/>
              </a:spcAft>
              <a:buSzPts val="1500"/>
              <a:buChar char="●"/>
              <a:defRPr/>
            </a:lvl7pPr>
            <a:lvl8pPr indent="-323850" lvl="7" marL="3657600" algn="ctr">
              <a:spcBef>
                <a:spcPts val="0"/>
              </a:spcBef>
              <a:spcAft>
                <a:spcPts val="0"/>
              </a:spcAft>
              <a:buSzPts val="1500"/>
              <a:buChar char="○"/>
              <a:defRPr/>
            </a:lvl8pPr>
            <a:lvl9pPr indent="-323850" lvl="8" marL="4114800" algn="ctr">
              <a:spcBef>
                <a:spcPts val="0"/>
              </a:spcBef>
              <a:spcAft>
                <a:spcPts val="0"/>
              </a:spcAft>
              <a:buSzPts val="1500"/>
              <a:buChar char="■"/>
              <a:defRPr/>
            </a:lvl9pPr>
          </a:lstStyle>
          <a:p/>
        </p:txBody>
      </p:sp>
      <p:sp>
        <p:nvSpPr>
          <p:cNvPr id="8472" name="Google Shape;8472;p5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8473" name="Google Shape;8473;p56"/>
          <p:cNvGrpSpPr/>
          <p:nvPr/>
        </p:nvGrpSpPr>
        <p:grpSpPr>
          <a:xfrm rot="-5535999">
            <a:off x="4163756" y="416216"/>
            <a:ext cx="645984" cy="1020308"/>
            <a:chOff x="9970621" y="4983191"/>
            <a:chExt cx="532266" cy="840625"/>
          </a:xfrm>
        </p:grpSpPr>
        <p:sp>
          <p:nvSpPr>
            <p:cNvPr id="8474" name="Google Shape;8474;p56"/>
            <p:cNvSpPr/>
            <p:nvPr/>
          </p:nvSpPr>
          <p:spPr>
            <a:xfrm>
              <a:off x="10277505" y="4993708"/>
              <a:ext cx="208994" cy="134433"/>
            </a:xfrm>
            <a:custGeom>
              <a:rect b="b" l="l" r="r" t="t"/>
              <a:pathLst>
                <a:path extrusionOk="0" h="134433" w="208994">
                  <a:moveTo>
                    <a:pt x="0" y="0"/>
                  </a:moveTo>
                  <a:cubicBezTo>
                    <a:pt x="0" y="0"/>
                    <a:pt x="52531" y="3338"/>
                    <a:pt x="104375" y="3179"/>
                  </a:cubicBezTo>
                  <a:cubicBezTo>
                    <a:pt x="143694" y="3058"/>
                    <a:pt x="183328" y="-2066"/>
                    <a:pt x="195263" y="5058"/>
                  </a:cubicBezTo>
                  <a:cubicBezTo>
                    <a:pt x="236982" y="29948"/>
                    <a:pt x="175765" y="115993"/>
                    <a:pt x="116919" y="122231"/>
                  </a:cubicBezTo>
                  <a:cubicBezTo>
                    <a:pt x="66647" y="127565"/>
                    <a:pt x="28" y="134433"/>
                    <a:pt x="28" y="134433"/>
                  </a:cubicBezTo>
                  <a:lnTo>
                    <a:pt x="0" y="0"/>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8475" name="Google Shape;8475;p56"/>
            <p:cNvGrpSpPr/>
            <p:nvPr/>
          </p:nvGrpSpPr>
          <p:grpSpPr>
            <a:xfrm>
              <a:off x="10276525" y="4983191"/>
              <a:ext cx="226362" cy="151566"/>
              <a:chOff x="10276522" y="4983192"/>
              <a:chExt cx="226362" cy="151566"/>
            </a:xfrm>
          </p:grpSpPr>
          <p:sp>
            <p:nvSpPr>
              <p:cNvPr id="8476" name="Google Shape;8476;p56"/>
              <p:cNvSpPr/>
              <p:nvPr/>
            </p:nvSpPr>
            <p:spPr>
              <a:xfrm>
                <a:off x="10276522" y="4983192"/>
                <a:ext cx="226362" cy="151566"/>
              </a:xfrm>
              <a:custGeom>
                <a:rect b="b" l="l" r="r" t="t"/>
                <a:pathLst>
                  <a:path extrusionOk="0" h="151566" w="226362">
                    <a:moveTo>
                      <a:pt x="9230" y="19"/>
                    </a:moveTo>
                    <a:cubicBezTo>
                      <a:pt x="4296" y="-296"/>
                      <a:pt x="0" y="3404"/>
                      <a:pt x="0" y="8353"/>
                    </a:cubicBezTo>
                    <a:cubicBezTo>
                      <a:pt x="10" y="12554"/>
                      <a:pt x="0" y="138691"/>
                      <a:pt x="0" y="142892"/>
                    </a:cubicBezTo>
                    <a:cubicBezTo>
                      <a:pt x="10" y="147978"/>
                      <a:pt x="4477" y="152045"/>
                      <a:pt x="9525" y="151521"/>
                    </a:cubicBezTo>
                    <a:cubicBezTo>
                      <a:pt x="10868" y="151388"/>
                      <a:pt x="117729" y="140253"/>
                      <a:pt x="126511" y="139320"/>
                    </a:cubicBezTo>
                    <a:cubicBezTo>
                      <a:pt x="156906" y="136100"/>
                      <a:pt x="189405" y="113298"/>
                      <a:pt x="209550" y="83958"/>
                    </a:cubicBezTo>
                    <a:cubicBezTo>
                      <a:pt x="231077" y="52618"/>
                      <a:pt x="233249" y="21115"/>
                      <a:pt x="208359" y="6269"/>
                    </a:cubicBezTo>
                    <a:cubicBezTo>
                      <a:pt x="199006" y="683"/>
                      <a:pt x="188290" y="319"/>
                      <a:pt x="146152" y="2102"/>
                    </a:cubicBezTo>
                    <a:cubicBezTo>
                      <a:pt x="131636" y="2716"/>
                      <a:pt x="123444" y="2942"/>
                      <a:pt x="114300" y="2995"/>
                    </a:cubicBezTo>
                    <a:cubicBezTo>
                      <a:pt x="113662" y="2998"/>
                      <a:pt x="112033" y="2993"/>
                      <a:pt x="111033" y="2995"/>
                    </a:cubicBezTo>
                    <a:cubicBezTo>
                      <a:pt x="88583" y="3025"/>
                      <a:pt x="64541" y="2522"/>
                      <a:pt x="40481" y="1506"/>
                    </a:cubicBezTo>
                    <a:cubicBezTo>
                      <a:pt x="32271" y="1160"/>
                      <a:pt x="10773" y="116"/>
                      <a:pt x="9230" y="19"/>
                    </a:cubicBezTo>
                    <a:close/>
                    <a:moveTo>
                      <a:pt x="17269" y="17580"/>
                    </a:moveTo>
                    <a:cubicBezTo>
                      <a:pt x="24689" y="17974"/>
                      <a:pt x="33728" y="18523"/>
                      <a:pt x="39596" y="18771"/>
                    </a:cubicBezTo>
                    <a:cubicBezTo>
                      <a:pt x="63884" y="19795"/>
                      <a:pt x="88297" y="20289"/>
                      <a:pt x="111033" y="20259"/>
                    </a:cubicBezTo>
                    <a:cubicBezTo>
                      <a:pt x="112052" y="20257"/>
                      <a:pt x="113643" y="20262"/>
                      <a:pt x="114300" y="20259"/>
                    </a:cubicBezTo>
                    <a:cubicBezTo>
                      <a:pt x="123701" y="20204"/>
                      <a:pt x="132331" y="19989"/>
                      <a:pt x="147047" y="19366"/>
                    </a:cubicBezTo>
                    <a:cubicBezTo>
                      <a:pt x="182699" y="17857"/>
                      <a:pt x="194625" y="17982"/>
                      <a:pt x="199434" y="20855"/>
                    </a:cubicBezTo>
                    <a:cubicBezTo>
                      <a:pt x="213389" y="29183"/>
                      <a:pt x="211950" y="49835"/>
                      <a:pt x="195263" y="74135"/>
                    </a:cubicBezTo>
                    <a:cubicBezTo>
                      <a:pt x="177746" y="99647"/>
                      <a:pt x="149619" y="119422"/>
                      <a:pt x="124720" y="122061"/>
                    </a:cubicBezTo>
                    <a:cubicBezTo>
                      <a:pt x="116663" y="122908"/>
                      <a:pt x="33014" y="131728"/>
                      <a:pt x="17269" y="133367"/>
                    </a:cubicBezTo>
                    <a:cubicBezTo>
                      <a:pt x="17269" y="115955"/>
                      <a:pt x="17269" y="34591"/>
                      <a:pt x="17269" y="1758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77" name="Google Shape;8477;p56"/>
              <p:cNvSpPr/>
              <p:nvPr/>
            </p:nvSpPr>
            <p:spPr>
              <a:xfrm>
                <a:off x="10317171" y="4985159"/>
                <a:ext cx="152235" cy="43855"/>
              </a:xfrm>
              <a:custGeom>
                <a:rect b="b" l="l" r="r" t="t"/>
                <a:pathLst>
                  <a:path extrusionOk="0" h="43855" w="152235">
                    <a:moveTo>
                      <a:pt x="2814" y="135"/>
                    </a:moveTo>
                    <a:cubicBezTo>
                      <a:pt x="785" y="689"/>
                      <a:pt x="-424" y="2868"/>
                      <a:pt x="138" y="4898"/>
                    </a:cubicBezTo>
                    <a:cubicBezTo>
                      <a:pt x="1566" y="10152"/>
                      <a:pt x="6243" y="17539"/>
                      <a:pt x="15616" y="24841"/>
                    </a:cubicBezTo>
                    <a:cubicBezTo>
                      <a:pt x="34475" y="39531"/>
                      <a:pt x="65193" y="46861"/>
                      <a:pt x="110561" y="42700"/>
                    </a:cubicBezTo>
                    <a:cubicBezTo>
                      <a:pt x="126773" y="41214"/>
                      <a:pt x="138107" y="35386"/>
                      <a:pt x="145089" y="26924"/>
                    </a:cubicBezTo>
                    <a:cubicBezTo>
                      <a:pt x="150194" y="20746"/>
                      <a:pt x="152061" y="14649"/>
                      <a:pt x="152233" y="10255"/>
                    </a:cubicBezTo>
                    <a:cubicBezTo>
                      <a:pt x="152319" y="8153"/>
                      <a:pt x="150471" y="6472"/>
                      <a:pt x="148365" y="6386"/>
                    </a:cubicBezTo>
                    <a:cubicBezTo>
                      <a:pt x="146261" y="6301"/>
                      <a:pt x="144584" y="7855"/>
                      <a:pt x="144498" y="9958"/>
                    </a:cubicBezTo>
                    <a:cubicBezTo>
                      <a:pt x="144470" y="10562"/>
                      <a:pt x="144422" y="11815"/>
                      <a:pt x="143898" y="13530"/>
                    </a:cubicBezTo>
                    <a:cubicBezTo>
                      <a:pt x="143013" y="16473"/>
                      <a:pt x="141422" y="19393"/>
                      <a:pt x="139136" y="22162"/>
                    </a:cubicBezTo>
                    <a:cubicBezTo>
                      <a:pt x="133497" y="28996"/>
                      <a:pt x="124220" y="33654"/>
                      <a:pt x="109970" y="34961"/>
                    </a:cubicBezTo>
                    <a:cubicBezTo>
                      <a:pt x="66394" y="38956"/>
                      <a:pt x="37276" y="32280"/>
                      <a:pt x="20073" y="18888"/>
                    </a:cubicBezTo>
                    <a:cubicBezTo>
                      <a:pt x="15387" y="15233"/>
                      <a:pt x="12006" y="11416"/>
                      <a:pt x="9663" y="7577"/>
                    </a:cubicBezTo>
                    <a:cubicBezTo>
                      <a:pt x="8310" y="5360"/>
                      <a:pt x="7796" y="3609"/>
                      <a:pt x="7576" y="2814"/>
                    </a:cubicBezTo>
                    <a:cubicBezTo>
                      <a:pt x="7024" y="785"/>
                      <a:pt x="4843" y="-419"/>
                      <a:pt x="2814" y="13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8478" name="Google Shape;8478;p56"/>
            <p:cNvSpPr/>
            <p:nvPr/>
          </p:nvSpPr>
          <p:spPr>
            <a:xfrm>
              <a:off x="9970621" y="5110354"/>
              <a:ext cx="501998" cy="708748"/>
            </a:xfrm>
            <a:custGeom>
              <a:rect b="b" l="l" r="r" t="t"/>
              <a:pathLst>
                <a:path extrusionOk="0" h="708748" w="501998">
                  <a:moveTo>
                    <a:pt x="307713" y="1003"/>
                  </a:moveTo>
                  <a:cubicBezTo>
                    <a:pt x="307713" y="1003"/>
                    <a:pt x="396753" y="-11285"/>
                    <a:pt x="418880" y="50171"/>
                  </a:cubicBezTo>
                  <a:cubicBezTo>
                    <a:pt x="441006" y="111626"/>
                    <a:pt x="406859" y="150412"/>
                    <a:pt x="406859" y="150412"/>
                  </a:cubicBezTo>
                  <a:cubicBezTo>
                    <a:pt x="406859" y="150412"/>
                    <a:pt x="467609" y="145887"/>
                    <a:pt x="485793" y="192931"/>
                  </a:cubicBezTo>
                  <a:cubicBezTo>
                    <a:pt x="516177" y="271598"/>
                    <a:pt x="453960" y="302736"/>
                    <a:pt x="453960" y="302736"/>
                  </a:cubicBezTo>
                  <a:cubicBezTo>
                    <a:pt x="453960" y="302736"/>
                    <a:pt x="479126" y="337435"/>
                    <a:pt x="480306" y="374125"/>
                  </a:cubicBezTo>
                  <a:cubicBezTo>
                    <a:pt x="481488" y="410816"/>
                    <a:pt x="452294" y="454993"/>
                    <a:pt x="452294" y="454993"/>
                  </a:cubicBezTo>
                  <a:cubicBezTo>
                    <a:pt x="452294" y="454993"/>
                    <a:pt x="492994" y="467623"/>
                    <a:pt x="501233" y="508704"/>
                  </a:cubicBezTo>
                  <a:cubicBezTo>
                    <a:pt x="511168" y="558196"/>
                    <a:pt x="421128" y="625414"/>
                    <a:pt x="421128" y="625414"/>
                  </a:cubicBezTo>
                  <a:cubicBezTo>
                    <a:pt x="421128" y="625414"/>
                    <a:pt x="410012" y="649398"/>
                    <a:pt x="390248" y="663609"/>
                  </a:cubicBezTo>
                  <a:cubicBezTo>
                    <a:pt x="370864" y="677554"/>
                    <a:pt x="306294" y="708748"/>
                    <a:pt x="306294" y="708748"/>
                  </a:cubicBezTo>
                  <a:lnTo>
                    <a:pt x="307409" y="617899"/>
                  </a:lnTo>
                  <a:cubicBezTo>
                    <a:pt x="307409" y="617899"/>
                    <a:pt x="167077" y="630596"/>
                    <a:pt x="141236" y="624662"/>
                  </a:cubicBezTo>
                  <a:cubicBezTo>
                    <a:pt x="115394" y="618737"/>
                    <a:pt x="88058" y="604087"/>
                    <a:pt x="83381" y="577951"/>
                  </a:cubicBezTo>
                  <a:cubicBezTo>
                    <a:pt x="79085" y="553891"/>
                    <a:pt x="84057" y="540089"/>
                    <a:pt x="84057" y="540089"/>
                  </a:cubicBezTo>
                  <a:cubicBezTo>
                    <a:pt x="84057" y="540089"/>
                    <a:pt x="13086" y="546099"/>
                    <a:pt x="1656" y="489835"/>
                  </a:cubicBezTo>
                  <a:cubicBezTo>
                    <a:pt x="-12069" y="422303"/>
                    <a:pt x="64017" y="413102"/>
                    <a:pt x="64017" y="413102"/>
                  </a:cubicBezTo>
                  <a:cubicBezTo>
                    <a:pt x="64017" y="413102"/>
                    <a:pt x="18544" y="408644"/>
                    <a:pt x="14953" y="359152"/>
                  </a:cubicBezTo>
                  <a:cubicBezTo>
                    <a:pt x="9029" y="277456"/>
                    <a:pt x="113622" y="273446"/>
                    <a:pt x="113622" y="273446"/>
                  </a:cubicBezTo>
                  <a:cubicBezTo>
                    <a:pt x="113622" y="273446"/>
                    <a:pt x="58911" y="280533"/>
                    <a:pt x="47624" y="226202"/>
                  </a:cubicBezTo>
                  <a:cubicBezTo>
                    <a:pt x="35213" y="166433"/>
                    <a:pt x="148570" y="137715"/>
                    <a:pt x="148570" y="137715"/>
                  </a:cubicBezTo>
                  <a:lnTo>
                    <a:pt x="305180" y="36093"/>
                  </a:lnTo>
                  <a:lnTo>
                    <a:pt x="307713" y="1003"/>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79" name="Google Shape;8479;p56"/>
            <p:cNvSpPr/>
            <p:nvPr/>
          </p:nvSpPr>
          <p:spPr>
            <a:xfrm>
              <a:off x="9983097" y="5546259"/>
              <a:ext cx="113647" cy="84889"/>
            </a:xfrm>
            <a:custGeom>
              <a:rect b="b" l="l" r="r" t="t"/>
              <a:pathLst>
                <a:path extrusionOk="0" h="84889" w="113647">
                  <a:moveTo>
                    <a:pt x="75382" y="152"/>
                  </a:moveTo>
                  <a:cubicBezTo>
                    <a:pt x="68209" y="-248"/>
                    <a:pt x="59989" y="171"/>
                    <a:pt x="50379" y="1048"/>
                  </a:cubicBezTo>
                  <a:cubicBezTo>
                    <a:pt x="17117" y="4076"/>
                    <a:pt x="-3028" y="19974"/>
                    <a:pt x="372" y="49273"/>
                  </a:cubicBezTo>
                  <a:cubicBezTo>
                    <a:pt x="3792" y="78705"/>
                    <a:pt x="36339" y="90611"/>
                    <a:pt x="72105" y="82305"/>
                  </a:cubicBezTo>
                  <a:cubicBezTo>
                    <a:pt x="104442" y="74800"/>
                    <a:pt x="118263" y="57931"/>
                    <a:pt x="112291" y="29623"/>
                  </a:cubicBezTo>
                  <a:cubicBezTo>
                    <a:pt x="108033" y="9439"/>
                    <a:pt x="96889" y="1371"/>
                    <a:pt x="75382" y="152"/>
                  </a:cubicBezTo>
                  <a:close/>
                  <a:moveTo>
                    <a:pt x="50969" y="8791"/>
                  </a:moveTo>
                  <a:cubicBezTo>
                    <a:pt x="85916" y="5601"/>
                    <a:pt x="100299" y="9534"/>
                    <a:pt x="104852" y="31109"/>
                  </a:cubicBezTo>
                  <a:cubicBezTo>
                    <a:pt x="109862" y="54892"/>
                    <a:pt x="98966" y="68218"/>
                    <a:pt x="70324" y="74866"/>
                  </a:cubicBezTo>
                  <a:cubicBezTo>
                    <a:pt x="38377" y="82286"/>
                    <a:pt x="10573" y="72133"/>
                    <a:pt x="7811" y="48377"/>
                  </a:cubicBezTo>
                  <a:cubicBezTo>
                    <a:pt x="5011" y="24270"/>
                    <a:pt x="21432" y="11477"/>
                    <a:pt x="50969" y="879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80" name="Google Shape;8480;p56"/>
            <p:cNvSpPr/>
            <p:nvPr/>
          </p:nvSpPr>
          <p:spPr>
            <a:xfrm>
              <a:off x="9971174" y="5097872"/>
              <a:ext cx="518956" cy="725944"/>
            </a:xfrm>
            <a:custGeom>
              <a:rect b="b" l="l" r="r" t="t"/>
              <a:pathLst>
                <a:path extrusionOk="0" h="725944" w="518956">
                  <a:moveTo>
                    <a:pt x="320666" y="569"/>
                  </a:moveTo>
                  <a:cubicBezTo>
                    <a:pt x="318104" y="769"/>
                    <a:pt x="316075" y="1017"/>
                    <a:pt x="315008" y="1170"/>
                  </a:cubicBezTo>
                  <a:cubicBezTo>
                    <a:pt x="310998" y="1722"/>
                    <a:pt x="307865" y="4865"/>
                    <a:pt x="307569" y="8904"/>
                  </a:cubicBezTo>
                  <a:cubicBezTo>
                    <a:pt x="307293" y="12771"/>
                    <a:pt x="306055" y="31954"/>
                    <a:pt x="305483" y="39860"/>
                  </a:cubicBezTo>
                  <a:lnTo>
                    <a:pt x="153083" y="138682"/>
                  </a:lnTo>
                  <a:cubicBezTo>
                    <a:pt x="152226" y="138920"/>
                    <a:pt x="151702" y="138901"/>
                    <a:pt x="150407" y="139282"/>
                  </a:cubicBezTo>
                  <a:cubicBezTo>
                    <a:pt x="146806" y="140330"/>
                    <a:pt x="142805" y="141682"/>
                    <a:pt x="138501" y="143149"/>
                  </a:cubicBezTo>
                  <a:cubicBezTo>
                    <a:pt x="126184" y="147350"/>
                    <a:pt x="113745" y="152360"/>
                    <a:pt x="102182" y="158332"/>
                  </a:cubicBezTo>
                  <a:cubicBezTo>
                    <a:pt x="63034" y="178544"/>
                    <a:pt x="41022" y="204385"/>
                    <a:pt x="47718" y="236608"/>
                  </a:cubicBezTo>
                  <a:cubicBezTo>
                    <a:pt x="52385" y="259116"/>
                    <a:pt x="64672" y="273556"/>
                    <a:pt x="81351" y="282157"/>
                  </a:cubicBezTo>
                  <a:cubicBezTo>
                    <a:pt x="77397" y="283424"/>
                    <a:pt x="73264" y="283824"/>
                    <a:pt x="69444" y="285424"/>
                  </a:cubicBezTo>
                  <a:cubicBezTo>
                    <a:pt x="33316" y="300569"/>
                    <a:pt x="12018" y="327763"/>
                    <a:pt x="14971" y="368473"/>
                  </a:cubicBezTo>
                  <a:cubicBezTo>
                    <a:pt x="16685" y="392085"/>
                    <a:pt x="27125" y="408725"/>
                    <a:pt x="43251" y="419374"/>
                  </a:cubicBezTo>
                  <a:cubicBezTo>
                    <a:pt x="44603" y="420270"/>
                    <a:pt x="45479" y="420098"/>
                    <a:pt x="46822" y="420860"/>
                  </a:cubicBezTo>
                  <a:cubicBezTo>
                    <a:pt x="43346" y="422251"/>
                    <a:pt x="39736" y="422937"/>
                    <a:pt x="36402" y="424727"/>
                  </a:cubicBezTo>
                  <a:cubicBezTo>
                    <a:pt x="8836" y="439567"/>
                    <a:pt x="-5365" y="464408"/>
                    <a:pt x="1874" y="500041"/>
                  </a:cubicBezTo>
                  <a:cubicBezTo>
                    <a:pt x="7150" y="526007"/>
                    <a:pt x="23771" y="542761"/>
                    <a:pt x="47718" y="551238"/>
                  </a:cubicBezTo>
                  <a:cubicBezTo>
                    <a:pt x="59852" y="555534"/>
                    <a:pt x="71683" y="556068"/>
                    <a:pt x="82836" y="556296"/>
                  </a:cubicBezTo>
                  <a:cubicBezTo>
                    <a:pt x="81560" y="565421"/>
                    <a:pt x="81188" y="575622"/>
                    <a:pt x="83436" y="588148"/>
                  </a:cubicBezTo>
                  <a:cubicBezTo>
                    <a:pt x="88332" y="615532"/>
                    <a:pt x="113774" y="633934"/>
                    <a:pt x="147730" y="641726"/>
                  </a:cubicBezTo>
                  <a:cubicBezTo>
                    <a:pt x="159208" y="644355"/>
                    <a:pt x="188431" y="643917"/>
                    <a:pt x="231369" y="641421"/>
                  </a:cubicBezTo>
                  <a:cubicBezTo>
                    <a:pt x="241904" y="640811"/>
                    <a:pt x="252981" y="640154"/>
                    <a:pt x="264411" y="639345"/>
                  </a:cubicBezTo>
                  <a:cubicBezTo>
                    <a:pt x="274870" y="638592"/>
                    <a:pt x="297063" y="636906"/>
                    <a:pt x="307274" y="636068"/>
                  </a:cubicBezTo>
                  <a:lnTo>
                    <a:pt x="306083" y="717326"/>
                  </a:lnTo>
                  <a:cubicBezTo>
                    <a:pt x="305997" y="723698"/>
                    <a:pt x="312846" y="727841"/>
                    <a:pt x="318580" y="725070"/>
                  </a:cubicBezTo>
                  <a:cubicBezTo>
                    <a:pt x="319294" y="724727"/>
                    <a:pt x="328886" y="720050"/>
                    <a:pt x="332572" y="718221"/>
                  </a:cubicBezTo>
                  <a:cubicBezTo>
                    <a:pt x="343097" y="712982"/>
                    <a:pt x="353689" y="707610"/>
                    <a:pt x="363529" y="702448"/>
                  </a:cubicBezTo>
                  <a:cubicBezTo>
                    <a:pt x="365710" y="701305"/>
                    <a:pt x="367720" y="700276"/>
                    <a:pt x="369777" y="699171"/>
                  </a:cubicBezTo>
                  <a:cubicBezTo>
                    <a:pt x="385369" y="690856"/>
                    <a:pt x="397018" y="684045"/>
                    <a:pt x="403715" y="679226"/>
                  </a:cubicBezTo>
                  <a:cubicBezTo>
                    <a:pt x="409620" y="674978"/>
                    <a:pt x="415021" y="669682"/>
                    <a:pt x="420079" y="663748"/>
                  </a:cubicBezTo>
                  <a:cubicBezTo>
                    <a:pt x="424946" y="658052"/>
                    <a:pt x="429280" y="651956"/>
                    <a:pt x="432880" y="645888"/>
                  </a:cubicBezTo>
                  <a:cubicBezTo>
                    <a:pt x="434452" y="643250"/>
                    <a:pt x="435290" y="641640"/>
                    <a:pt x="436157" y="639935"/>
                  </a:cubicBezTo>
                  <a:cubicBezTo>
                    <a:pt x="436842" y="639411"/>
                    <a:pt x="437452" y="639011"/>
                    <a:pt x="438538" y="638154"/>
                  </a:cubicBezTo>
                  <a:cubicBezTo>
                    <a:pt x="441376" y="635906"/>
                    <a:pt x="444367" y="633287"/>
                    <a:pt x="447768" y="630410"/>
                  </a:cubicBezTo>
                  <a:cubicBezTo>
                    <a:pt x="457454" y="622209"/>
                    <a:pt x="467265" y="613113"/>
                    <a:pt x="476343" y="603626"/>
                  </a:cubicBezTo>
                  <a:cubicBezTo>
                    <a:pt x="492773" y="586433"/>
                    <a:pt x="505165" y="569574"/>
                    <a:pt x="512357" y="553315"/>
                  </a:cubicBezTo>
                  <a:cubicBezTo>
                    <a:pt x="518252" y="539989"/>
                    <a:pt x="520367" y="527245"/>
                    <a:pt x="518015" y="515520"/>
                  </a:cubicBezTo>
                  <a:cubicBezTo>
                    <a:pt x="514347" y="497260"/>
                    <a:pt x="504975" y="482725"/>
                    <a:pt x="491516" y="471466"/>
                  </a:cubicBezTo>
                  <a:cubicBezTo>
                    <a:pt x="484506" y="465589"/>
                    <a:pt x="478524" y="463570"/>
                    <a:pt x="472466" y="460751"/>
                  </a:cubicBezTo>
                  <a:cubicBezTo>
                    <a:pt x="475876" y="454855"/>
                    <a:pt x="479410" y="448273"/>
                    <a:pt x="482591" y="441396"/>
                  </a:cubicBezTo>
                  <a:cubicBezTo>
                    <a:pt x="489077" y="427394"/>
                    <a:pt x="493764" y="413488"/>
                    <a:pt x="495983" y="400324"/>
                  </a:cubicBezTo>
                  <a:cubicBezTo>
                    <a:pt x="497040" y="394076"/>
                    <a:pt x="497659" y="388189"/>
                    <a:pt x="497469" y="382465"/>
                  </a:cubicBezTo>
                  <a:cubicBezTo>
                    <a:pt x="496926" y="365396"/>
                    <a:pt x="491735" y="347937"/>
                    <a:pt x="483486" y="330668"/>
                  </a:cubicBezTo>
                  <a:cubicBezTo>
                    <a:pt x="480458" y="324334"/>
                    <a:pt x="477210" y="318362"/>
                    <a:pt x="473961" y="313113"/>
                  </a:cubicBezTo>
                  <a:cubicBezTo>
                    <a:pt x="473895" y="313009"/>
                    <a:pt x="474018" y="312904"/>
                    <a:pt x="473961" y="312809"/>
                  </a:cubicBezTo>
                  <a:cubicBezTo>
                    <a:pt x="478762" y="309522"/>
                    <a:pt x="483363" y="306970"/>
                    <a:pt x="488840" y="300902"/>
                  </a:cubicBezTo>
                  <a:cubicBezTo>
                    <a:pt x="511471" y="275861"/>
                    <a:pt x="518901" y="241638"/>
                    <a:pt x="502232" y="198508"/>
                  </a:cubicBezTo>
                  <a:cubicBezTo>
                    <a:pt x="494583" y="178706"/>
                    <a:pt x="479952" y="165371"/>
                    <a:pt x="460560" y="157732"/>
                  </a:cubicBezTo>
                  <a:cubicBezTo>
                    <a:pt x="451720" y="154246"/>
                    <a:pt x="442358" y="152246"/>
                    <a:pt x="432880" y="151188"/>
                  </a:cubicBezTo>
                  <a:cubicBezTo>
                    <a:pt x="431966" y="151084"/>
                    <a:pt x="431384" y="151264"/>
                    <a:pt x="430499" y="151188"/>
                  </a:cubicBezTo>
                  <a:cubicBezTo>
                    <a:pt x="431423" y="149502"/>
                    <a:pt x="431956" y="148959"/>
                    <a:pt x="432880" y="147016"/>
                  </a:cubicBezTo>
                  <a:cubicBezTo>
                    <a:pt x="445148" y="121327"/>
                    <a:pt x="448005" y="90514"/>
                    <a:pt x="435557" y="55938"/>
                  </a:cubicBezTo>
                  <a:cubicBezTo>
                    <a:pt x="426032" y="29468"/>
                    <a:pt x="405001" y="13152"/>
                    <a:pt x="376626" y="5332"/>
                  </a:cubicBezTo>
                  <a:cubicBezTo>
                    <a:pt x="357832" y="150"/>
                    <a:pt x="338239" y="-812"/>
                    <a:pt x="320666" y="569"/>
                  </a:cubicBezTo>
                  <a:close/>
                  <a:moveTo>
                    <a:pt x="324238" y="17838"/>
                  </a:moveTo>
                  <a:cubicBezTo>
                    <a:pt x="339421" y="16848"/>
                    <a:pt x="356080" y="17657"/>
                    <a:pt x="371863" y="22001"/>
                  </a:cubicBezTo>
                  <a:cubicBezTo>
                    <a:pt x="395304" y="28459"/>
                    <a:pt x="411773" y="40974"/>
                    <a:pt x="419193" y="61587"/>
                  </a:cubicBezTo>
                  <a:cubicBezTo>
                    <a:pt x="429994" y="91600"/>
                    <a:pt x="427794" y="117822"/>
                    <a:pt x="417402" y="139577"/>
                  </a:cubicBezTo>
                  <a:cubicBezTo>
                    <a:pt x="415469" y="143616"/>
                    <a:pt x="413487" y="147026"/>
                    <a:pt x="411449" y="149998"/>
                  </a:cubicBezTo>
                  <a:cubicBezTo>
                    <a:pt x="410277" y="151693"/>
                    <a:pt x="409458" y="152827"/>
                    <a:pt x="409068" y="153265"/>
                  </a:cubicBezTo>
                  <a:cubicBezTo>
                    <a:pt x="403991" y="159037"/>
                    <a:pt x="408258" y="168124"/>
                    <a:pt x="415916" y="167552"/>
                  </a:cubicBezTo>
                  <a:cubicBezTo>
                    <a:pt x="415973" y="167552"/>
                    <a:pt x="416354" y="167571"/>
                    <a:pt x="416811" y="167552"/>
                  </a:cubicBezTo>
                  <a:cubicBezTo>
                    <a:pt x="420536" y="167409"/>
                    <a:pt x="425279" y="167533"/>
                    <a:pt x="430794" y="168152"/>
                  </a:cubicBezTo>
                  <a:cubicBezTo>
                    <a:pt x="438871" y="169048"/>
                    <a:pt x="446996" y="170924"/>
                    <a:pt x="454311" y="173810"/>
                  </a:cubicBezTo>
                  <a:cubicBezTo>
                    <a:pt x="469523" y="179801"/>
                    <a:pt x="480381" y="189793"/>
                    <a:pt x="486163" y="204766"/>
                  </a:cubicBezTo>
                  <a:cubicBezTo>
                    <a:pt x="500422" y="241666"/>
                    <a:pt x="494754" y="269212"/>
                    <a:pt x="476343" y="289596"/>
                  </a:cubicBezTo>
                  <a:cubicBezTo>
                    <a:pt x="472399" y="293959"/>
                    <a:pt x="468046" y="297349"/>
                    <a:pt x="463836" y="300312"/>
                  </a:cubicBezTo>
                  <a:cubicBezTo>
                    <a:pt x="461379" y="302036"/>
                    <a:pt x="459369" y="303141"/>
                    <a:pt x="458483" y="303588"/>
                  </a:cubicBezTo>
                  <a:cubicBezTo>
                    <a:pt x="453749" y="305951"/>
                    <a:pt x="452396" y="312104"/>
                    <a:pt x="455502" y="316380"/>
                  </a:cubicBezTo>
                  <a:cubicBezTo>
                    <a:pt x="456207" y="317361"/>
                    <a:pt x="457636" y="319228"/>
                    <a:pt x="459369" y="322038"/>
                  </a:cubicBezTo>
                  <a:cubicBezTo>
                    <a:pt x="462312" y="326791"/>
                    <a:pt x="465256" y="332068"/>
                    <a:pt x="468008" y="337812"/>
                  </a:cubicBezTo>
                  <a:cubicBezTo>
                    <a:pt x="475324" y="353118"/>
                    <a:pt x="479743" y="368692"/>
                    <a:pt x="480210" y="383055"/>
                  </a:cubicBezTo>
                  <a:cubicBezTo>
                    <a:pt x="480353" y="387589"/>
                    <a:pt x="479895" y="392466"/>
                    <a:pt x="479019" y="397648"/>
                  </a:cubicBezTo>
                  <a:cubicBezTo>
                    <a:pt x="477086" y="409106"/>
                    <a:pt x="473009" y="421517"/>
                    <a:pt x="467113" y="434252"/>
                  </a:cubicBezTo>
                  <a:cubicBezTo>
                    <a:pt x="464160" y="440634"/>
                    <a:pt x="461045" y="446644"/>
                    <a:pt x="457883" y="452112"/>
                  </a:cubicBezTo>
                  <a:cubicBezTo>
                    <a:pt x="456007" y="455369"/>
                    <a:pt x="454502" y="457769"/>
                    <a:pt x="453721" y="458960"/>
                  </a:cubicBezTo>
                  <a:cubicBezTo>
                    <a:pt x="450568" y="463732"/>
                    <a:pt x="452730" y="470066"/>
                    <a:pt x="458179" y="471762"/>
                  </a:cubicBezTo>
                  <a:cubicBezTo>
                    <a:pt x="459359" y="472124"/>
                    <a:pt x="461903" y="472924"/>
                    <a:pt x="465027" y="474438"/>
                  </a:cubicBezTo>
                  <a:cubicBezTo>
                    <a:pt x="470342" y="477019"/>
                    <a:pt x="475571" y="480429"/>
                    <a:pt x="480505" y="484563"/>
                  </a:cubicBezTo>
                  <a:cubicBezTo>
                    <a:pt x="491145" y="493460"/>
                    <a:pt x="498498" y="504928"/>
                    <a:pt x="501346" y="519091"/>
                  </a:cubicBezTo>
                  <a:cubicBezTo>
                    <a:pt x="502917" y="526940"/>
                    <a:pt x="501450" y="536132"/>
                    <a:pt x="496879" y="546476"/>
                  </a:cubicBezTo>
                  <a:cubicBezTo>
                    <a:pt x="490630" y="560592"/>
                    <a:pt x="479019" y="575832"/>
                    <a:pt x="463836" y="591720"/>
                  </a:cubicBezTo>
                  <a:cubicBezTo>
                    <a:pt x="455216" y="600730"/>
                    <a:pt x="446015" y="609474"/>
                    <a:pt x="436747" y="617313"/>
                  </a:cubicBezTo>
                  <a:cubicBezTo>
                    <a:pt x="433509" y="620056"/>
                    <a:pt x="430508" y="622333"/>
                    <a:pt x="427822" y="624457"/>
                  </a:cubicBezTo>
                  <a:cubicBezTo>
                    <a:pt x="426222" y="625714"/>
                    <a:pt x="425117" y="626714"/>
                    <a:pt x="424546" y="627134"/>
                  </a:cubicBezTo>
                  <a:cubicBezTo>
                    <a:pt x="423412" y="627991"/>
                    <a:pt x="422469" y="629124"/>
                    <a:pt x="421869" y="630410"/>
                  </a:cubicBezTo>
                  <a:cubicBezTo>
                    <a:pt x="421279" y="631677"/>
                    <a:pt x="420164" y="634115"/>
                    <a:pt x="418297" y="637259"/>
                  </a:cubicBezTo>
                  <a:cubicBezTo>
                    <a:pt x="415163" y="642535"/>
                    <a:pt x="411468" y="647841"/>
                    <a:pt x="407286" y="652737"/>
                  </a:cubicBezTo>
                  <a:cubicBezTo>
                    <a:pt x="403067" y="657680"/>
                    <a:pt x="398600" y="661852"/>
                    <a:pt x="393885" y="665234"/>
                  </a:cubicBezTo>
                  <a:cubicBezTo>
                    <a:pt x="388008" y="669472"/>
                    <a:pt x="376673" y="676025"/>
                    <a:pt x="361738" y="683988"/>
                  </a:cubicBezTo>
                  <a:cubicBezTo>
                    <a:pt x="359709" y="685074"/>
                    <a:pt x="335258" y="697561"/>
                    <a:pt x="324829" y="702743"/>
                  </a:cubicBezTo>
                  <a:cubicBezTo>
                    <a:pt x="324514" y="702895"/>
                    <a:pt x="324038" y="703143"/>
                    <a:pt x="323638" y="703334"/>
                  </a:cubicBezTo>
                  <a:lnTo>
                    <a:pt x="324533" y="626543"/>
                  </a:lnTo>
                  <a:cubicBezTo>
                    <a:pt x="324600" y="621457"/>
                    <a:pt x="320075" y="617456"/>
                    <a:pt x="315008" y="617913"/>
                  </a:cubicBezTo>
                  <a:cubicBezTo>
                    <a:pt x="314294" y="617970"/>
                    <a:pt x="275937" y="621171"/>
                    <a:pt x="263221" y="622076"/>
                  </a:cubicBezTo>
                  <a:cubicBezTo>
                    <a:pt x="251867" y="622885"/>
                    <a:pt x="240627" y="623552"/>
                    <a:pt x="230179" y="624162"/>
                  </a:cubicBezTo>
                  <a:cubicBezTo>
                    <a:pt x="189507" y="626524"/>
                    <a:pt x="160732" y="627153"/>
                    <a:pt x="151597" y="625057"/>
                  </a:cubicBezTo>
                  <a:cubicBezTo>
                    <a:pt x="123603" y="618628"/>
                    <a:pt x="103820" y="604264"/>
                    <a:pt x="100401" y="585166"/>
                  </a:cubicBezTo>
                  <a:cubicBezTo>
                    <a:pt x="98238" y="573108"/>
                    <a:pt x="98333" y="562887"/>
                    <a:pt x="99801" y="555105"/>
                  </a:cubicBezTo>
                  <a:cubicBezTo>
                    <a:pt x="100172" y="553153"/>
                    <a:pt x="100544" y="551953"/>
                    <a:pt x="100696" y="551534"/>
                  </a:cubicBezTo>
                  <a:cubicBezTo>
                    <a:pt x="102820" y="545657"/>
                    <a:pt x="97991" y="539694"/>
                    <a:pt x="91771" y="540218"/>
                  </a:cubicBezTo>
                  <a:cubicBezTo>
                    <a:pt x="91599" y="540237"/>
                    <a:pt x="91228" y="540189"/>
                    <a:pt x="90580" y="540218"/>
                  </a:cubicBezTo>
                  <a:cubicBezTo>
                    <a:pt x="79579" y="540732"/>
                    <a:pt x="66053" y="539351"/>
                    <a:pt x="53366" y="534865"/>
                  </a:cubicBezTo>
                  <a:cubicBezTo>
                    <a:pt x="34716" y="528264"/>
                    <a:pt x="22515" y="516282"/>
                    <a:pt x="18543" y="496765"/>
                  </a:cubicBezTo>
                  <a:cubicBezTo>
                    <a:pt x="12942" y="469171"/>
                    <a:pt x="23086" y="451397"/>
                    <a:pt x="44441" y="439910"/>
                  </a:cubicBezTo>
                  <a:cubicBezTo>
                    <a:pt x="50785" y="436500"/>
                    <a:pt x="57795" y="433957"/>
                    <a:pt x="64682" y="432176"/>
                  </a:cubicBezTo>
                  <a:cubicBezTo>
                    <a:pt x="68787" y="431109"/>
                    <a:pt x="71969" y="430290"/>
                    <a:pt x="73607" y="430090"/>
                  </a:cubicBezTo>
                  <a:cubicBezTo>
                    <a:pt x="83779" y="428861"/>
                    <a:pt x="83513" y="414126"/>
                    <a:pt x="73311" y="413126"/>
                  </a:cubicBezTo>
                  <a:cubicBezTo>
                    <a:pt x="72254" y="413021"/>
                    <a:pt x="69997" y="412773"/>
                    <a:pt x="67063" y="411935"/>
                  </a:cubicBezTo>
                  <a:cubicBezTo>
                    <a:pt x="62081" y="410506"/>
                    <a:pt x="57080" y="408125"/>
                    <a:pt x="52480" y="405087"/>
                  </a:cubicBezTo>
                  <a:cubicBezTo>
                    <a:pt x="40679" y="397286"/>
                    <a:pt x="33259" y="385437"/>
                    <a:pt x="31935" y="367282"/>
                  </a:cubicBezTo>
                  <a:cubicBezTo>
                    <a:pt x="29582" y="334830"/>
                    <a:pt x="46060" y="313751"/>
                    <a:pt x="75988" y="301207"/>
                  </a:cubicBezTo>
                  <a:cubicBezTo>
                    <a:pt x="86132" y="296949"/>
                    <a:pt x="97162" y="294092"/>
                    <a:pt x="108135" y="292273"/>
                  </a:cubicBezTo>
                  <a:cubicBezTo>
                    <a:pt x="111983" y="291634"/>
                    <a:pt x="115373" y="291082"/>
                    <a:pt x="118555" y="290787"/>
                  </a:cubicBezTo>
                  <a:cubicBezTo>
                    <a:pt x="118745" y="290777"/>
                    <a:pt x="118964" y="290796"/>
                    <a:pt x="119155" y="290787"/>
                  </a:cubicBezTo>
                  <a:cubicBezTo>
                    <a:pt x="119727" y="290758"/>
                    <a:pt x="120374" y="290825"/>
                    <a:pt x="120936" y="290787"/>
                  </a:cubicBezTo>
                  <a:cubicBezTo>
                    <a:pt x="121546" y="290739"/>
                    <a:pt x="122022" y="290530"/>
                    <a:pt x="122422" y="290491"/>
                  </a:cubicBezTo>
                  <a:cubicBezTo>
                    <a:pt x="122670" y="290463"/>
                    <a:pt x="123156" y="290510"/>
                    <a:pt x="123318" y="290491"/>
                  </a:cubicBezTo>
                  <a:cubicBezTo>
                    <a:pt x="134157" y="289082"/>
                    <a:pt x="132747" y="273108"/>
                    <a:pt x="121832" y="273518"/>
                  </a:cubicBezTo>
                  <a:cubicBezTo>
                    <a:pt x="121650" y="273527"/>
                    <a:pt x="121136" y="273508"/>
                    <a:pt x="120936" y="273518"/>
                  </a:cubicBezTo>
                  <a:cubicBezTo>
                    <a:pt x="120803" y="273537"/>
                    <a:pt x="120374" y="273480"/>
                    <a:pt x="119746" y="273518"/>
                  </a:cubicBezTo>
                  <a:cubicBezTo>
                    <a:pt x="111240" y="274127"/>
                    <a:pt x="101029" y="273251"/>
                    <a:pt x="91466" y="269060"/>
                  </a:cubicBezTo>
                  <a:cubicBezTo>
                    <a:pt x="77779" y="263050"/>
                    <a:pt x="68244" y="251648"/>
                    <a:pt x="64386" y="233037"/>
                  </a:cubicBezTo>
                  <a:cubicBezTo>
                    <a:pt x="59738" y="210672"/>
                    <a:pt x="76864" y="190584"/>
                    <a:pt x="109926" y="173505"/>
                  </a:cubicBezTo>
                  <a:cubicBezTo>
                    <a:pt x="120660" y="167962"/>
                    <a:pt x="132290" y="163171"/>
                    <a:pt x="143854" y="159218"/>
                  </a:cubicBezTo>
                  <a:cubicBezTo>
                    <a:pt x="147911" y="157837"/>
                    <a:pt x="151807" y="156627"/>
                    <a:pt x="155169" y="155646"/>
                  </a:cubicBezTo>
                  <a:cubicBezTo>
                    <a:pt x="157160" y="155074"/>
                    <a:pt x="158341" y="154932"/>
                    <a:pt x="159036" y="154760"/>
                  </a:cubicBezTo>
                  <a:cubicBezTo>
                    <a:pt x="159951" y="154522"/>
                    <a:pt x="160932" y="154074"/>
                    <a:pt x="161713" y="153570"/>
                  </a:cubicBezTo>
                  <a:lnTo>
                    <a:pt x="318285" y="51766"/>
                  </a:lnTo>
                  <a:cubicBezTo>
                    <a:pt x="320532" y="50309"/>
                    <a:pt x="321961" y="47899"/>
                    <a:pt x="322152" y="45223"/>
                  </a:cubicBezTo>
                  <a:cubicBezTo>
                    <a:pt x="322400" y="41803"/>
                    <a:pt x="323562" y="27125"/>
                    <a:pt x="324238" y="1783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81" name="Google Shape;8481;p56"/>
            <p:cNvSpPr/>
            <p:nvPr/>
          </p:nvSpPr>
          <p:spPr>
            <a:xfrm>
              <a:off x="10058760" y="5558544"/>
              <a:ext cx="378414" cy="89683"/>
            </a:xfrm>
            <a:custGeom>
              <a:rect b="b" l="l" r="r" t="t"/>
              <a:pathLst>
                <a:path extrusionOk="0" h="89683" w="378414">
                  <a:moveTo>
                    <a:pt x="372973" y="374"/>
                  </a:moveTo>
                  <a:cubicBezTo>
                    <a:pt x="371944" y="870"/>
                    <a:pt x="369668" y="1736"/>
                    <a:pt x="366725" y="3051"/>
                  </a:cubicBezTo>
                  <a:cubicBezTo>
                    <a:pt x="361810" y="5251"/>
                    <a:pt x="356171" y="7851"/>
                    <a:pt x="349761" y="10490"/>
                  </a:cubicBezTo>
                  <a:cubicBezTo>
                    <a:pt x="331444" y="18043"/>
                    <a:pt x="311346" y="25473"/>
                    <a:pt x="289629" y="32521"/>
                  </a:cubicBezTo>
                  <a:cubicBezTo>
                    <a:pt x="264750" y="40598"/>
                    <a:pt x="239347" y="47428"/>
                    <a:pt x="214325" y="52762"/>
                  </a:cubicBezTo>
                  <a:cubicBezTo>
                    <a:pt x="195808" y="56705"/>
                    <a:pt x="174805" y="60496"/>
                    <a:pt x="151822" y="64068"/>
                  </a:cubicBezTo>
                  <a:cubicBezTo>
                    <a:pt x="119370" y="69116"/>
                    <a:pt x="84794" y="73707"/>
                    <a:pt x="50019" y="77470"/>
                  </a:cubicBezTo>
                  <a:cubicBezTo>
                    <a:pt x="37845" y="78784"/>
                    <a:pt x="4156" y="81880"/>
                    <a:pt x="3584" y="81927"/>
                  </a:cubicBezTo>
                  <a:cubicBezTo>
                    <a:pt x="1488" y="82108"/>
                    <a:pt x="-159" y="84004"/>
                    <a:pt x="12" y="86099"/>
                  </a:cubicBezTo>
                  <a:cubicBezTo>
                    <a:pt x="193" y="88195"/>
                    <a:pt x="2088" y="89843"/>
                    <a:pt x="4184" y="89671"/>
                  </a:cubicBezTo>
                  <a:cubicBezTo>
                    <a:pt x="4775" y="89624"/>
                    <a:pt x="38702" y="86223"/>
                    <a:pt x="50914" y="84909"/>
                  </a:cubicBezTo>
                  <a:cubicBezTo>
                    <a:pt x="85804" y="81137"/>
                    <a:pt x="120437" y="76870"/>
                    <a:pt x="153012" y="71812"/>
                  </a:cubicBezTo>
                  <a:cubicBezTo>
                    <a:pt x="176120" y="68221"/>
                    <a:pt x="197446" y="64182"/>
                    <a:pt x="216115" y="60201"/>
                  </a:cubicBezTo>
                  <a:cubicBezTo>
                    <a:pt x="241404" y="54810"/>
                    <a:pt x="266588" y="47818"/>
                    <a:pt x="291715" y="39665"/>
                  </a:cubicBezTo>
                  <a:cubicBezTo>
                    <a:pt x="313632" y="32550"/>
                    <a:pt x="334244" y="24958"/>
                    <a:pt x="352733" y="17338"/>
                  </a:cubicBezTo>
                  <a:cubicBezTo>
                    <a:pt x="359210" y="14671"/>
                    <a:pt x="365010" y="12423"/>
                    <a:pt x="370001" y="10195"/>
                  </a:cubicBezTo>
                  <a:cubicBezTo>
                    <a:pt x="373002" y="8852"/>
                    <a:pt x="375164" y="7737"/>
                    <a:pt x="376250" y="7223"/>
                  </a:cubicBezTo>
                  <a:cubicBezTo>
                    <a:pt x="378154" y="6318"/>
                    <a:pt x="378945" y="4061"/>
                    <a:pt x="378040" y="2156"/>
                  </a:cubicBezTo>
                  <a:cubicBezTo>
                    <a:pt x="377135" y="260"/>
                    <a:pt x="374878" y="-531"/>
                    <a:pt x="372973" y="37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82" name="Google Shape;8482;p56"/>
            <p:cNvSpPr/>
            <p:nvPr/>
          </p:nvSpPr>
          <p:spPr>
            <a:xfrm>
              <a:off x="10040560" y="5406140"/>
              <a:ext cx="390362" cy="116820"/>
            </a:xfrm>
            <a:custGeom>
              <a:rect b="b" l="l" r="r" t="t"/>
              <a:pathLst>
                <a:path extrusionOk="0" h="116820" w="390362">
                  <a:moveTo>
                    <a:pt x="384926" y="378"/>
                  </a:moveTo>
                  <a:cubicBezTo>
                    <a:pt x="383573" y="1026"/>
                    <a:pt x="380964" y="2226"/>
                    <a:pt x="377192" y="3950"/>
                  </a:cubicBezTo>
                  <a:cubicBezTo>
                    <a:pt x="370886" y="6827"/>
                    <a:pt x="363495" y="10018"/>
                    <a:pt x="355456" y="13475"/>
                  </a:cubicBezTo>
                  <a:cubicBezTo>
                    <a:pt x="332500" y="23353"/>
                    <a:pt x="307755" y="33135"/>
                    <a:pt x="281942" y="42346"/>
                  </a:cubicBezTo>
                  <a:cubicBezTo>
                    <a:pt x="258329" y="50775"/>
                    <a:pt x="234888" y="58148"/>
                    <a:pt x="212286" y="64377"/>
                  </a:cubicBezTo>
                  <a:cubicBezTo>
                    <a:pt x="195731" y="68939"/>
                    <a:pt x="177662" y="73788"/>
                    <a:pt x="158117" y="78360"/>
                  </a:cubicBezTo>
                  <a:cubicBezTo>
                    <a:pt x="124208" y="86304"/>
                    <a:pt x="87889" y="93781"/>
                    <a:pt x="51551" y="100686"/>
                  </a:cubicBezTo>
                  <a:cubicBezTo>
                    <a:pt x="38835" y="103106"/>
                    <a:pt x="3631" y="109221"/>
                    <a:pt x="3031" y="109316"/>
                  </a:cubicBezTo>
                  <a:cubicBezTo>
                    <a:pt x="964" y="109668"/>
                    <a:pt x="-293" y="111707"/>
                    <a:pt x="59" y="113783"/>
                  </a:cubicBezTo>
                  <a:cubicBezTo>
                    <a:pt x="402" y="115860"/>
                    <a:pt x="2145" y="117107"/>
                    <a:pt x="4221" y="116764"/>
                  </a:cubicBezTo>
                  <a:cubicBezTo>
                    <a:pt x="4841" y="116660"/>
                    <a:pt x="40293" y="110554"/>
                    <a:pt x="53037" y="108125"/>
                  </a:cubicBezTo>
                  <a:cubicBezTo>
                    <a:pt x="89480" y="101210"/>
                    <a:pt x="125875" y="93476"/>
                    <a:pt x="159898" y="85503"/>
                  </a:cubicBezTo>
                  <a:cubicBezTo>
                    <a:pt x="179538" y="80912"/>
                    <a:pt x="197712" y="76407"/>
                    <a:pt x="214371" y="71816"/>
                  </a:cubicBezTo>
                  <a:cubicBezTo>
                    <a:pt x="237165" y="65530"/>
                    <a:pt x="260548" y="57976"/>
                    <a:pt x="284323" y="49489"/>
                  </a:cubicBezTo>
                  <a:cubicBezTo>
                    <a:pt x="310298" y="40221"/>
                    <a:pt x="335339" y="30258"/>
                    <a:pt x="358437" y="20324"/>
                  </a:cubicBezTo>
                  <a:cubicBezTo>
                    <a:pt x="366524" y="16847"/>
                    <a:pt x="373820" y="13694"/>
                    <a:pt x="380164" y="10799"/>
                  </a:cubicBezTo>
                  <a:cubicBezTo>
                    <a:pt x="383983" y="9056"/>
                    <a:pt x="386802" y="7894"/>
                    <a:pt x="388203" y="7227"/>
                  </a:cubicBezTo>
                  <a:cubicBezTo>
                    <a:pt x="390098" y="6312"/>
                    <a:pt x="390898" y="4065"/>
                    <a:pt x="389984" y="2160"/>
                  </a:cubicBezTo>
                  <a:cubicBezTo>
                    <a:pt x="389079" y="264"/>
                    <a:pt x="386821" y="-536"/>
                    <a:pt x="384926" y="37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83" name="Google Shape;8483;p56"/>
            <p:cNvSpPr/>
            <p:nvPr/>
          </p:nvSpPr>
          <p:spPr>
            <a:xfrm>
              <a:off x="10093576" y="5253141"/>
              <a:ext cx="292405" cy="131077"/>
            </a:xfrm>
            <a:custGeom>
              <a:rect b="b" l="l" r="r" t="t"/>
              <a:pathLst>
                <a:path extrusionOk="0" h="131077" w="292405">
                  <a:moveTo>
                    <a:pt x="286962" y="377"/>
                  </a:moveTo>
                  <a:cubicBezTo>
                    <a:pt x="285476" y="1110"/>
                    <a:pt x="262339" y="12588"/>
                    <a:pt x="252433" y="17645"/>
                  </a:cubicBezTo>
                  <a:cubicBezTo>
                    <a:pt x="224153" y="32076"/>
                    <a:pt x="191054" y="49230"/>
                    <a:pt x="153316" y="69433"/>
                  </a:cubicBezTo>
                  <a:cubicBezTo>
                    <a:pt x="108453" y="93455"/>
                    <a:pt x="71639" y="108914"/>
                    <a:pt x="42293" y="117058"/>
                  </a:cubicBezTo>
                  <a:cubicBezTo>
                    <a:pt x="23728" y="122211"/>
                    <a:pt x="11336" y="123649"/>
                    <a:pt x="4488" y="123316"/>
                  </a:cubicBezTo>
                  <a:cubicBezTo>
                    <a:pt x="4154" y="123297"/>
                    <a:pt x="4183" y="123316"/>
                    <a:pt x="4193" y="123316"/>
                  </a:cubicBezTo>
                  <a:cubicBezTo>
                    <a:pt x="2097" y="123097"/>
                    <a:pt x="239" y="124497"/>
                    <a:pt x="21" y="126583"/>
                  </a:cubicBezTo>
                  <a:cubicBezTo>
                    <a:pt x="-189" y="128678"/>
                    <a:pt x="1202" y="130545"/>
                    <a:pt x="3297" y="130755"/>
                  </a:cubicBezTo>
                  <a:cubicBezTo>
                    <a:pt x="3478" y="130774"/>
                    <a:pt x="3659" y="131021"/>
                    <a:pt x="4193" y="131050"/>
                  </a:cubicBezTo>
                  <a:cubicBezTo>
                    <a:pt x="6879" y="131184"/>
                    <a:pt x="10746" y="130821"/>
                    <a:pt x="16099" y="130155"/>
                  </a:cubicBezTo>
                  <a:cubicBezTo>
                    <a:pt x="23938" y="129183"/>
                    <a:pt x="33396" y="127250"/>
                    <a:pt x="44379" y="124202"/>
                  </a:cubicBezTo>
                  <a:cubicBezTo>
                    <a:pt x="74297" y="115905"/>
                    <a:pt x="111549" y="100551"/>
                    <a:pt x="156888" y="76281"/>
                  </a:cubicBezTo>
                  <a:cubicBezTo>
                    <a:pt x="194588" y="56107"/>
                    <a:pt x="227763" y="38905"/>
                    <a:pt x="256005" y="24494"/>
                  </a:cubicBezTo>
                  <a:cubicBezTo>
                    <a:pt x="265892" y="19446"/>
                    <a:pt x="288771" y="7939"/>
                    <a:pt x="290238" y="7225"/>
                  </a:cubicBezTo>
                  <a:cubicBezTo>
                    <a:pt x="292133" y="6301"/>
                    <a:pt x="292943" y="4053"/>
                    <a:pt x="292029" y="2167"/>
                  </a:cubicBezTo>
                  <a:cubicBezTo>
                    <a:pt x="291105" y="272"/>
                    <a:pt x="288857" y="-538"/>
                    <a:pt x="286962" y="37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84" name="Google Shape;8484;p56"/>
            <p:cNvSpPr/>
            <p:nvPr/>
          </p:nvSpPr>
          <p:spPr>
            <a:xfrm>
              <a:off x="10253409" y="5700278"/>
              <a:ext cx="145616" cy="25656"/>
            </a:xfrm>
            <a:custGeom>
              <a:rect b="b" l="l" r="r" t="t"/>
              <a:pathLst>
                <a:path extrusionOk="0" h="25656" w="145616">
                  <a:moveTo>
                    <a:pt x="141120" y="30"/>
                  </a:moveTo>
                  <a:cubicBezTo>
                    <a:pt x="140091" y="154"/>
                    <a:pt x="4264" y="18051"/>
                    <a:pt x="3303" y="18184"/>
                  </a:cubicBezTo>
                  <a:cubicBezTo>
                    <a:pt x="1216" y="18461"/>
                    <a:pt x="-250" y="20261"/>
                    <a:pt x="36" y="22347"/>
                  </a:cubicBezTo>
                  <a:cubicBezTo>
                    <a:pt x="312" y="24433"/>
                    <a:pt x="2112" y="25900"/>
                    <a:pt x="4198" y="25623"/>
                  </a:cubicBezTo>
                  <a:cubicBezTo>
                    <a:pt x="5160" y="25500"/>
                    <a:pt x="141292" y="7593"/>
                    <a:pt x="142311" y="7469"/>
                  </a:cubicBezTo>
                  <a:cubicBezTo>
                    <a:pt x="144397" y="7212"/>
                    <a:pt x="145844" y="5392"/>
                    <a:pt x="145587" y="3297"/>
                  </a:cubicBezTo>
                  <a:cubicBezTo>
                    <a:pt x="145330" y="1211"/>
                    <a:pt x="143206" y="-228"/>
                    <a:pt x="141120" y="3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85" name="Google Shape;8485;p56"/>
            <p:cNvSpPr/>
            <p:nvPr/>
          </p:nvSpPr>
          <p:spPr>
            <a:xfrm>
              <a:off x="10329250" y="5714432"/>
              <a:ext cx="49800" cy="22479"/>
            </a:xfrm>
            <a:custGeom>
              <a:rect b="b" l="l" r="r" t="t"/>
              <a:pathLst>
                <a:path extrusionOk="0" h="22479" w="49800">
                  <a:moveTo>
                    <a:pt x="2176" y="458"/>
                  </a:moveTo>
                  <a:cubicBezTo>
                    <a:pt x="308" y="1420"/>
                    <a:pt x="-568" y="3649"/>
                    <a:pt x="394" y="5516"/>
                  </a:cubicBezTo>
                  <a:cubicBezTo>
                    <a:pt x="1718" y="8097"/>
                    <a:pt x="5566" y="11650"/>
                    <a:pt x="13491" y="15936"/>
                  </a:cubicBezTo>
                  <a:cubicBezTo>
                    <a:pt x="16873" y="17765"/>
                    <a:pt x="21044" y="19356"/>
                    <a:pt x="25693" y="20403"/>
                  </a:cubicBezTo>
                  <a:cubicBezTo>
                    <a:pt x="33189" y="22089"/>
                    <a:pt x="40742" y="22489"/>
                    <a:pt x="45934" y="22480"/>
                  </a:cubicBezTo>
                  <a:cubicBezTo>
                    <a:pt x="48039" y="22480"/>
                    <a:pt x="49810" y="20718"/>
                    <a:pt x="49801" y="18613"/>
                  </a:cubicBezTo>
                  <a:cubicBezTo>
                    <a:pt x="49791" y="16508"/>
                    <a:pt x="48039" y="15031"/>
                    <a:pt x="45934" y="15041"/>
                  </a:cubicBezTo>
                  <a:cubicBezTo>
                    <a:pt x="45934" y="15041"/>
                    <a:pt x="42599" y="14936"/>
                    <a:pt x="39980" y="14745"/>
                  </a:cubicBezTo>
                  <a:cubicBezTo>
                    <a:pt x="35685" y="14422"/>
                    <a:pt x="31436" y="13850"/>
                    <a:pt x="27474" y="12955"/>
                  </a:cubicBezTo>
                  <a:cubicBezTo>
                    <a:pt x="23455" y="12050"/>
                    <a:pt x="20054" y="10850"/>
                    <a:pt x="17359" y="9383"/>
                  </a:cubicBezTo>
                  <a:cubicBezTo>
                    <a:pt x="10700" y="5792"/>
                    <a:pt x="7805" y="3049"/>
                    <a:pt x="7234" y="1944"/>
                  </a:cubicBezTo>
                  <a:cubicBezTo>
                    <a:pt x="6271" y="77"/>
                    <a:pt x="4052" y="-504"/>
                    <a:pt x="2176" y="45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86" name="Google Shape;8486;p56"/>
            <p:cNvSpPr/>
            <p:nvPr/>
          </p:nvSpPr>
          <p:spPr>
            <a:xfrm>
              <a:off x="10302555" y="5716078"/>
              <a:ext cx="50726" cy="46264"/>
            </a:xfrm>
            <a:custGeom>
              <a:rect b="b" l="l" r="r" t="t"/>
              <a:pathLst>
                <a:path extrusionOk="0" h="46264" w="50726">
                  <a:moveTo>
                    <a:pt x="3573" y="1"/>
                  </a:moveTo>
                  <a:cubicBezTo>
                    <a:pt x="1468" y="49"/>
                    <a:pt x="-47" y="1763"/>
                    <a:pt x="1" y="3868"/>
                  </a:cubicBezTo>
                  <a:cubicBezTo>
                    <a:pt x="87" y="7935"/>
                    <a:pt x="2906" y="14517"/>
                    <a:pt x="10421" y="23518"/>
                  </a:cubicBezTo>
                  <a:cubicBezTo>
                    <a:pt x="13765" y="27519"/>
                    <a:pt x="17431" y="31081"/>
                    <a:pt x="21728" y="34234"/>
                  </a:cubicBezTo>
                  <a:cubicBezTo>
                    <a:pt x="26985" y="38092"/>
                    <a:pt x="32776" y="41121"/>
                    <a:pt x="38396" y="43454"/>
                  </a:cubicBezTo>
                  <a:cubicBezTo>
                    <a:pt x="41787" y="44873"/>
                    <a:pt x="44244" y="45731"/>
                    <a:pt x="45836" y="46140"/>
                  </a:cubicBezTo>
                  <a:cubicBezTo>
                    <a:pt x="47874" y="46664"/>
                    <a:pt x="50074" y="45492"/>
                    <a:pt x="50598" y="43454"/>
                  </a:cubicBezTo>
                  <a:cubicBezTo>
                    <a:pt x="51131" y="41416"/>
                    <a:pt x="49960" y="39520"/>
                    <a:pt x="47921" y="38997"/>
                  </a:cubicBezTo>
                  <a:cubicBezTo>
                    <a:pt x="46664" y="38663"/>
                    <a:pt x="44407" y="37873"/>
                    <a:pt x="41378" y="36615"/>
                  </a:cubicBezTo>
                  <a:cubicBezTo>
                    <a:pt x="36281" y="34491"/>
                    <a:pt x="30929" y="31748"/>
                    <a:pt x="26195" y="28281"/>
                  </a:cubicBezTo>
                  <a:cubicBezTo>
                    <a:pt x="22375" y="25480"/>
                    <a:pt x="19003" y="22261"/>
                    <a:pt x="16070" y="18756"/>
                  </a:cubicBezTo>
                  <a:cubicBezTo>
                    <a:pt x="9631" y="11041"/>
                    <a:pt x="7792" y="5840"/>
                    <a:pt x="7736" y="3573"/>
                  </a:cubicBezTo>
                  <a:cubicBezTo>
                    <a:pt x="7697" y="1468"/>
                    <a:pt x="5678" y="-46"/>
                    <a:pt x="3573" y="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87" name="Google Shape;8487;p56"/>
            <p:cNvSpPr/>
            <p:nvPr/>
          </p:nvSpPr>
          <p:spPr>
            <a:xfrm>
              <a:off x="10231712" y="5631777"/>
              <a:ext cx="17859" cy="84355"/>
            </a:xfrm>
            <a:custGeom>
              <a:rect b="b" l="l" r="r" t="t"/>
              <a:pathLst>
                <a:path extrusionOk="0" h="84355" w="17859">
                  <a:moveTo>
                    <a:pt x="2380" y="359"/>
                  </a:moveTo>
                  <a:cubicBezTo>
                    <a:pt x="466" y="1226"/>
                    <a:pt x="-268" y="3502"/>
                    <a:pt x="599" y="5426"/>
                  </a:cubicBezTo>
                  <a:cubicBezTo>
                    <a:pt x="895" y="6074"/>
                    <a:pt x="1399" y="7293"/>
                    <a:pt x="2085" y="8998"/>
                  </a:cubicBezTo>
                  <a:cubicBezTo>
                    <a:pt x="3237" y="11846"/>
                    <a:pt x="4285" y="14713"/>
                    <a:pt x="5362" y="17923"/>
                  </a:cubicBezTo>
                  <a:cubicBezTo>
                    <a:pt x="6857" y="22381"/>
                    <a:pt x="8086" y="26972"/>
                    <a:pt x="8934" y="31020"/>
                  </a:cubicBezTo>
                  <a:cubicBezTo>
                    <a:pt x="9791" y="35116"/>
                    <a:pt x="10438" y="38592"/>
                    <a:pt x="10420" y="41736"/>
                  </a:cubicBezTo>
                  <a:cubicBezTo>
                    <a:pt x="10400" y="45050"/>
                    <a:pt x="9905" y="49213"/>
                    <a:pt x="8934" y="53642"/>
                  </a:cubicBezTo>
                  <a:cubicBezTo>
                    <a:pt x="8086" y="57528"/>
                    <a:pt x="6762" y="61576"/>
                    <a:pt x="5362" y="65843"/>
                  </a:cubicBezTo>
                  <a:cubicBezTo>
                    <a:pt x="4266" y="69187"/>
                    <a:pt x="3266" y="72387"/>
                    <a:pt x="2085" y="75368"/>
                  </a:cubicBezTo>
                  <a:cubicBezTo>
                    <a:pt x="1380" y="77159"/>
                    <a:pt x="599" y="78550"/>
                    <a:pt x="304" y="79245"/>
                  </a:cubicBezTo>
                  <a:cubicBezTo>
                    <a:pt x="-544" y="81169"/>
                    <a:pt x="456" y="83160"/>
                    <a:pt x="2380" y="84008"/>
                  </a:cubicBezTo>
                  <a:cubicBezTo>
                    <a:pt x="4314" y="84846"/>
                    <a:pt x="6600" y="84141"/>
                    <a:pt x="7448" y="82217"/>
                  </a:cubicBezTo>
                  <a:cubicBezTo>
                    <a:pt x="7781" y="81445"/>
                    <a:pt x="8191" y="79931"/>
                    <a:pt x="8934" y="78055"/>
                  </a:cubicBezTo>
                  <a:cubicBezTo>
                    <a:pt x="10162" y="74940"/>
                    <a:pt x="11353" y="71720"/>
                    <a:pt x="12505" y="68225"/>
                  </a:cubicBezTo>
                  <a:cubicBezTo>
                    <a:pt x="13982" y="63729"/>
                    <a:pt x="15458" y="59290"/>
                    <a:pt x="16373" y="55128"/>
                  </a:cubicBezTo>
                  <a:cubicBezTo>
                    <a:pt x="17449" y="50213"/>
                    <a:pt x="17839" y="45650"/>
                    <a:pt x="17859" y="41736"/>
                  </a:cubicBezTo>
                  <a:cubicBezTo>
                    <a:pt x="17887" y="38002"/>
                    <a:pt x="17334" y="33820"/>
                    <a:pt x="16373" y="29239"/>
                  </a:cubicBezTo>
                  <a:cubicBezTo>
                    <a:pt x="15458" y="24867"/>
                    <a:pt x="14382" y="20266"/>
                    <a:pt x="12801" y="15542"/>
                  </a:cubicBezTo>
                  <a:cubicBezTo>
                    <a:pt x="11676" y="12170"/>
                    <a:pt x="10438" y="9008"/>
                    <a:pt x="9229" y="6017"/>
                  </a:cubicBezTo>
                  <a:cubicBezTo>
                    <a:pt x="8505" y="4217"/>
                    <a:pt x="7781" y="2893"/>
                    <a:pt x="7448" y="2150"/>
                  </a:cubicBezTo>
                  <a:cubicBezTo>
                    <a:pt x="6581" y="235"/>
                    <a:pt x="4304" y="-508"/>
                    <a:pt x="2380" y="359"/>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88" name="Google Shape;8488;p56"/>
            <p:cNvSpPr/>
            <p:nvPr/>
          </p:nvSpPr>
          <p:spPr>
            <a:xfrm>
              <a:off x="10179770" y="5539773"/>
              <a:ext cx="18605" cy="81440"/>
            </a:xfrm>
            <a:custGeom>
              <a:rect b="b" l="l" r="r" t="t"/>
              <a:pathLst>
                <a:path extrusionOk="0" h="81440" w="18605">
                  <a:moveTo>
                    <a:pt x="2240" y="390"/>
                  </a:moveTo>
                  <a:cubicBezTo>
                    <a:pt x="363" y="1352"/>
                    <a:pt x="-504" y="3581"/>
                    <a:pt x="449" y="5448"/>
                  </a:cubicBezTo>
                  <a:cubicBezTo>
                    <a:pt x="773" y="6076"/>
                    <a:pt x="1488" y="7391"/>
                    <a:pt x="2240" y="9020"/>
                  </a:cubicBezTo>
                  <a:cubicBezTo>
                    <a:pt x="3488" y="11753"/>
                    <a:pt x="4640" y="14573"/>
                    <a:pt x="5812" y="17659"/>
                  </a:cubicBezTo>
                  <a:cubicBezTo>
                    <a:pt x="7422" y="21926"/>
                    <a:pt x="8765" y="25993"/>
                    <a:pt x="9679" y="29860"/>
                  </a:cubicBezTo>
                  <a:cubicBezTo>
                    <a:pt x="10603" y="33756"/>
                    <a:pt x="11184" y="37309"/>
                    <a:pt x="11165" y="40281"/>
                  </a:cubicBezTo>
                  <a:cubicBezTo>
                    <a:pt x="11146" y="43414"/>
                    <a:pt x="10422" y="47367"/>
                    <a:pt x="9384" y="51587"/>
                  </a:cubicBezTo>
                  <a:cubicBezTo>
                    <a:pt x="8460" y="55302"/>
                    <a:pt x="7326" y="59112"/>
                    <a:pt x="5812" y="63198"/>
                  </a:cubicBezTo>
                  <a:cubicBezTo>
                    <a:pt x="4621" y="66398"/>
                    <a:pt x="3211" y="69561"/>
                    <a:pt x="1935" y="72428"/>
                  </a:cubicBezTo>
                  <a:cubicBezTo>
                    <a:pt x="1182" y="74133"/>
                    <a:pt x="773" y="75333"/>
                    <a:pt x="449" y="75999"/>
                  </a:cubicBezTo>
                  <a:cubicBezTo>
                    <a:pt x="-484" y="77885"/>
                    <a:pt x="49" y="80124"/>
                    <a:pt x="1935" y="81057"/>
                  </a:cubicBezTo>
                  <a:cubicBezTo>
                    <a:pt x="3821" y="81991"/>
                    <a:pt x="6364" y="81153"/>
                    <a:pt x="7298" y="79267"/>
                  </a:cubicBezTo>
                  <a:cubicBezTo>
                    <a:pt x="7669" y="78524"/>
                    <a:pt x="8279" y="77209"/>
                    <a:pt x="9079" y="75399"/>
                  </a:cubicBezTo>
                  <a:cubicBezTo>
                    <a:pt x="10422" y="72399"/>
                    <a:pt x="11708" y="69237"/>
                    <a:pt x="12956" y="65874"/>
                  </a:cubicBezTo>
                  <a:cubicBezTo>
                    <a:pt x="14565" y="61531"/>
                    <a:pt x="15832" y="57388"/>
                    <a:pt x="16823" y="53378"/>
                  </a:cubicBezTo>
                  <a:cubicBezTo>
                    <a:pt x="18004" y="48615"/>
                    <a:pt x="18585" y="44091"/>
                    <a:pt x="18604" y="40281"/>
                  </a:cubicBezTo>
                  <a:cubicBezTo>
                    <a:pt x="18633" y="36633"/>
                    <a:pt x="18166" y="32813"/>
                    <a:pt x="17118" y="28374"/>
                  </a:cubicBezTo>
                  <a:cubicBezTo>
                    <a:pt x="16127" y="24155"/>
                    <a:pt x="14679" y="19535"/>
                    <a:pt x="12956" y="14973"/>
                  </a:cubicBezTo>
                  <a:cubicBezTo>
                    <a:pt x="11727" y="11725"/>
                    <a:pt x="10403" y="8629"/>
                    <a:pt x="9079" y="5753"/>
                  </a:cubicBezTo>
                  <a:cubicBezTo>
                    <a:pt x="8288" y="4010"/>
                    <a:pt x="7659" y="2895"/>
                    <a:pt x="7298" y="2181"/>
                  </a:cubicBezTo>
                  <a:cubicBezTo>
                    <a:pt x="6345" y="304"/>
                    <a:pt x="4107" y="-563"/>
                    <a:pt x="2240" y="39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89" name="Google Shape;8489;p56"/>
            <p:cNvSpPr/>
            <p:nvPr/>
          </p:nvSpPr>
          <p:spPr>
            <a:xfrm>
              <a:off x="10159891" y="5536433"/>
              <a:ext cx="18843" cy="81505"/>
            </a:xfrm>
            <a:custGeom>
              <a:rect b="b" l="l" r="r" t="t"/>
              <a:pathLst>
                <a:path extrusionOk="0" h="81505" w="18843">
                  <a:moveTo>
                    <a:pt x="2469" y="453"/>
                  </a:moveTo>
                  <a:cubicBezTo>
                    <a:pt x="593" y="1415"/>
                    <a:pt x="-274" y="3644"/>
                    <a:pt x="688" y="5521"/>
                  </a:cubicBezTo>
                  <a:cubicBezTo>
                    <a:pt x="1003" y="6140"/>
                    <a:pt x="1726" y="7464"/>
                    <a:pt x="2469" y="9093"/>
                  </a:cubicBezTo>
                  <a:cubicBezTo>
                    <a:pt x="3717" y="11817"/>
                    <a:pt x="4879" y="14646"/>
                    <a:pt x="6041" y="17722"/>
                  </a:cubicBezTo>
                  <a:cubicBezTo>
                    <a:pt x="7660" y="21989"/>
                    <a:pt x="9003" y="26057"/>
                    <a:pt x="9908" y="29924"/>
                  </a:cubicBezTo>
                  <a:cubicBezTo>
                    <a:pt x="10832" y="33829"/>
                    <a:pt x="11423" y="37372"/>
                    <a:pt x="11404" y="40344"/>
                  </a:cubicBezTo>
                  <a:cubicBezTo>
                    <a:pt x="11384" y="43478"/>
                    <a:pt x="10661" y="47431"/>
                    <a:pt x="9613" y="51650"/>
                  </a:cubicBezTo>
                  <a:cubicBezTo>
                    <a:pt x="8699" y="55365"/>
                    <a:pt x="7565" y="59175"/>
                    <a:pt x="6041" y="63261"/>
                  </a:cubicBezTo>
                  <a:cubicBezTo>
                    <a:pt x="4851" y="66462"/>
                    <a:pt x="3450" y="69634"/>
                    <a:pt x="2174" y="72491"/>
                  </a:cubicBezTo>
                  <a:cubicBezTo>
                    <a:pt x="1412" y="74196"/>
                    <a:pt x="717" y="75406"/>
                    <a:pt x="383" y="76063"/>
                  </a:cubicBezTo>
                  <a:cubicBezTo>
                    <a:pt x="-550" y="77949"/>
                    <a:pt x="288" y="80187"/>
                    <a:pt x="2174" y="81121"/>
                  </a:cubicBezTo>
                  <a:cubicBezTo>
                    <a:pt x="4060" y="82054"/>
                    <a:pt x="6298" y="81225"/>
                    <a:pt x="7232" y="79339"/>
                  </a:cubicBezTo>
                  <a:cubicBezTo>
                    <a:pt x="7603" y="78587"/>
                    <a:pt x="8213" y="77272"/>
                    <a:pt x="9022" y="75463"/>
                  </a:cubicBezTo>
                  <a:cubicBezTo>
                    <a:pt x="10356" y="72462"/>
                    <a:pt x="11937" y="69300"/>
                    <a:pt x="13185" y="65938"/>
                  </a:cubicBezTo>
                  <a:cubicBezTo>
                    <a:pt x="14795" y="61604"/>
                    <a:pt x="16062" y="57461"/>
                    <a:pt x="17052" y="53441"/>
                  </a:cubicBezTo>
                  <a:cubicBezTo>
                    <a:pt x="18233" y="48678"/>
                    <a:pt x="18824" y="44154"/>
                    <a:pt x="18843" y="40344"/>
                  </a:cubicBezTo>
                  <a:cubicBezTo>
                    <a:pt x="18862" y="36696"/>
                    <a:pt x="18404" y="32581"/>
                    <a:pt x="17357" y="28143"/>
                  </a:cubicBezTo>
                  <a:cubicBezTo>
                    <a:pt x="16357" y="23923"/>
                    <a:pt x="14909" y="19599"/>
                    <a:pt x="13185" y="15046"/>
                  </a:cubicBezTo>
                  <a:cubicBezTo>
                    <a:pt x="11956" y="11798"/>
                    <a:pt x="10632" y="8692"/>
                    <a:pt x="9318" y="5816"/>
                  </a:cubicBezTo>
                  <a:cubicBezTo>
                    <a:pt x="8527" y="4082"/>
                    <a:pt x="7899" y="2663"/>
                    <a:pt x="7527" y="1949"/>
                  </a:cubicBezTo>
                  <a:cubicBezTo>
                    <a:pt x="6574" y="72"/>
                    <a:pt x="4345" y="-499"/>
                    <a:pt x="2469" y="45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90" name="Google Shape;8490;p56"/>
            <p:cNvSpPr/>
            <p:nvPr/>
          </p:nvSpPr>
          <p:spPr>
            <a:xfrm>
              <a:off x="10196065" y="5386757"/>
              <a:ext cx="40711" cy="73930"/>
            </a:xfrm>
            <a:custGeom>
              <a:rect b="b" l="l" r="r" t="t"/>
              <a:pathLst>
                <a:path extrusionOk="0" h="73930" w="40711">
                  <a:moveTo>
                    <a:pt x="6183" y="711"/>
                  </a:moveTo>
                  <a:cubicBezTo>
                    <a:pt x="4478" y="-527"/>
                    <a:pt x="2069" y="-98"/>
                    <a:pt x="821" y="1607"/>
                  </a:cubicBezTo>
                  <a:cubicBezTo>
                    <a:pt x="-417" y="3302"/>
                    <a:pt x="-284" y="5721"/>
                    <a:pt x="1421" y="6960"/>
                  </a:cubicBezTo>
                  <a:cubicBezTo>
                    <a:pt x="2249" y="7569"/>
                    <a:pt x="3935" y="8646"/>
                    <a:pt x="5879" y="10236"/>
                  </a:cubicBezTo>
                  <a:cubicBezTo>
                    <a:pt x="9127" y="12894"/>
                    <a:pt x="12394" y="15866"/>
                    <a:pt x="15404" y="18866"/>
                  </a:cubicBezTo>
                  <a:cubicBezTo>
                    <a:pt x="19756" y="23190"/>
                    <a:pt x="23224" y="27524"/>
                    <a:pt x="25529" y="31372"/>
                  </a:cubicBezTo>
                  <a:cubicBezTo>
                    <a:pt x="25957" y="32087"/>
                    <a:pt x="26376" y="32773"/>
                    <a:pt x="26719" y="33449"/>
                  </a:cubicBezTo>
                  <a:cubicBezTo>
                    <a:pt x="28481" y="36992"/>
                    <a:pt x="29815" y="41755"/>
                    <a:pt x="30882" y="47441"/>
                  </a:cubicBezTo>
                  <a:cubicBezTo>
                    <a:pt x="31815" y="52384"/>
                    <a:pt x="32310" y="57585"/>
                    <a:pt x="32673" y="62919"/>
                  </a:cubicBezTo>
                  <a:cubicBezTo>
                    <a:pt x="32892" y="66119"/>
                    <a:pt x="33253" y="68682"/>
                    <a:pt x="33263" y="70063"/>
                  </a:cubicBezTo>
                  <a:cubicBezTo>
                    <a:pt x="33282" y="72168"/>
                    <a:pt x="34730" y="73949"/>
                    <a:pt x="36835" y="73930"/>
                  </a:cubicBezTo>
                  <a:cubicBezTo>
                    <a:pt x="38940" y="73920"/>
                    <a:pt x="40721" y="72168"/>
                    <a:pt x="40712" y="70063"/>
                  </a:cubicBezTo>
                  <a:cubicBezTo>
                    <a:pt x="40692" y="68529"/>
                    <a:pt x="40645" y="65691"/>
                    <a:pt x="40407" y="62329"/>
                  </a:cubicBezTo>
                  <a:cubicBezTo>
                    <a:pt x="40026" y="56718"/>
                    <a:pt x="39321" y="51222"/>
                    <a:pt x="38330" y="45955"/>
                  </a:cubicBezTo>
                  <a:cubicBezTo>
                    <a:pt x="37140" y="39640"/>
                    <a:pt x="35682" y="34144"/>
                    <a:pt x="33568" y="29877"/>
                  </a:cubicBezTo>
                  <a:cubicBezTo>
                    <a:pt x="33129" y="29010"/>
                    <a:pt x="32606" y="28086"/>
                    <a:pt x="32073" y="27200"/>
                  </a:cubicBezTo>
                  <a:cubicBezTo>
                    <a:pt x="29396" y="22733"/>
                    <a:pt x="25529" y="18247"/>
                    <a:pt x="20766" y="13513"/>
                  </a:cubicBezTo>
                  <a:cubicBezTo>
                    <a:pt x="17556" y="10322"/>
                    <a:pt x="14070" y="7379"/>
                    <a:pt x="10641" y="4578"/>
                  </a:cubicBezTo>
                  <a:cubicBezTo>
                    <a:pt x="8584" y="2893"/>
                    <a:pt x="7126" y="1397"/>
                    <a:pt x="6183" y="71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91" name="Google Shape;8491;p56"/>
            <p:cNvSpPr/>
            <p:nvPr/>
          </p:nvSpPr>
          <p:spPr>
            <a:xfrm>
              <a:off x="10189817" y="5271454"/>
              <a:ext cx="27265" cy="74556"/>
            </a:xfrm>
            <a:custGeom>
              <a:rect b="b" l="l" r="r" t="t"/>
              <a:pathLst>
                <a:path extrusionOk="0" h="74556" w="27265">
                  <a:moveTo>
                    <a:pt x="1115" y="1115"/>
                  </a:moveTo>
                  <a:cubicBezTo>
                    <a:pt x="-400" y="2572"/>
                    <a:pt x="-343" y="4963"/>
                    <a:pt x="1115" y="6477"/>
                  </a:cubicBezTo>
                  <a:cubicBezTo>
                    <a:pt x="1676" y="7058"/>
                    <a:pt x="2771" y="8220"/>
                    <a:pt x="4096" y="9754"/>
                  </a:cubicBezTo>
                  <a:cubicBezTo>
                    <a:pt x="6296" y="12306"/>
                    <a:pt x="8296" y="14916"/>
                    <a:pt x="10344" y="17783"/>
                  </a:cubicBezTo>
                  <a:cubicBezTo>
                    <a:pt x="13106" y="21660"/>
                    <a:pt x="15611" y="25337"/>
                    <a:pt x="17193" y="28804"/>
                  </a:cubicBezTo>
                  <a:cubicBezTo>
                    <a:pt x="18202" y="31033"/>
                    <a:pt x="18898" y="33185"/>
                    <a:pt x="19269" y="35052"/>
                  </a:cubicBezTo>
                  <a:cubicBezTo>
                    <a:pt x="19907" y="38214"/>
                    <a:pt x="19831" y="42196"/>
                    <a:pt x="19269" y="46958"/>
                  </a:cubicBezTo>
                  <a:cubicBezTo>
                    <a:pt x="18802" y="50940"/>
                    <a:pt x="18002" y="55378"/>
                    <a:pt x="16888" y="59760"/>
                  </a:cubicBezTo>
                  <a:cubicBezTo>
                    <a:pt x="16269" y="62227"/>
                    <a:pt x="15478" y="64456"/>
                    <a:pt x="14811" y="66599"/>
                  </a:cubicBezTo>
                  <a:cubicBezTo>
                    <a:pt x="14411" y="67885"/>
                    <a:pt x="14088" y="68809"/>
                    <a:pt x="13916" y="69285"/>
                  </a:cubicBezTo>
                  <a:cubicBezTo>
                    <a:pt x="13211" y="71266"/>
                    <a:pt x="14316" y="73638"/>
                    <a:pt x="16297" y="74343"/>
                  </a:cubicBezTo>
                  <a:cubicBezTo>
                    <a:pt x="18279" y="75048"/>
                    <a:pt x="20355" y="73943"/>
                    <a:pt x="21060" y="71962"/>
                  </a:cubicBezTo>
                  <a:cubicBezTo>
                    <a:pt x="21260" y="71400"/>
                    <a:pt x="21821" y="70361"/>
                    <a:pt x="22250" y="68980"/>
                  </a:cubicBezTo>
                  <a:cubicBezTo>
                    <a:pt x="22955" y="66713"/>
                    <a:pt x="23670" y="64161"/>
                    <a:pt x="24336" y="61541"/>
                  </a:cubicBezTo>
                  <a:cubicBezTo>
                    <a:pt x="25517" y="56864"/>
                    <a:pt x="26203" y="52197"/>
                    <a:pt x="26718" y="47854"/>
                  </a:cubicBezTo>
                  <a:cubicBezTo>
                    <a:pt x="27365" y="42358"/>
                    <a:pt x="27527" y="37633"/>
                    <a:pt x="26718" y="33566"/>
                  </a:cubicBezTo>
                  <a:cubicBezTo>
                    <a:pt x="26213" y="31080"/>
                    <a:pt x="25279" y="28556"/>
                    <a:pt x="24032" y="25822"/>
                  </a:cubicBezTo>
                  <a:cubicBezTo>
                    <a:pt x="22231" y="21860"/>
                    <a:pt x="19622" y="17564"/>
                    <a:pt x="16593" y="13326"/>
                  </a:cubicBezTo>
                  <a:cubicBezTo>
                    <a:pt x="14402" y="10249"/>
                    <a:pt x="12096" y="7411"/>
                    <a:pt x="9744" y="4686"/>
                  </a:cubicBezTo>
                  <a:cubicBezTo>
                    <a:pt x="8334" y="3048"/>
                    <a:pt x="7125" y="1800"/>
                    <a:pt x="6477" y="1115"/>
                  </a:cubicBezTo>
                  <a:cubicBezTo>
                    <a:pt x="5020" y="-400"/>
                    <a:pt x="2638" y="-343"/>
                    <a:pt x="1115" y="111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92" name="Google Shape;8492;p56"/>
            <p:cNvSpPr/>
            <p:nvPr/>
          </p:nvSpPr>
          <p:spPr>
            <a:xfrm>
              <a:off x="10172194" y="5395513"/>
              <a:ext cx="44640" cy="74698"/>
            </a:xfrm>
            <a:custGeom>
              <a:rect b="b" l="l" r="r" t="t"/>
              <a:pathLst>
                <a:path extrusionOk="0" h="74698" w="44640">
                  <a:moveTo>
                    <a:pt x="5940" y="585"/>
                  </a:moveTo>
                  <a:cubicBezTo>
                    <a:pt x="4159" y="-530"/>
                    <a:pt x="1701" y="-6"/>
                    <a:pt x="587" y="1775"/>
                  </a:cubicBezTo>
                  <a:cubicBezTo>
                    <a:pt x="-528" y="3566"/>
                    <a:pt x="-13" y="6023"/>
                    <a:pt x="1777" y="7138"/>
                  </a:cubicBezTo>
                  <a:cubicBezTo>
                    <a:pt x="2711" y="7709"/>
                    <a:pt x="4378" y="8585"/>
                    <a:pt x="6540" y="10110"/>
                  </a:cubicBezTo>
                  <a:cubicBezTo>
                    <a:pt x="10150" y="12662"/>
                    <a:pt x="13903" y="15520"/>
                    <a:pt x="17256" y="18444"/>
                  </a:cubicBezTo>
                  <a:cubicBezTo>
                    <a:pt x="23018" y="23473"/>
                    <a:pt x="27352" y="28321"/>
                    <a:pt x="29752" y="32731"/>
                  </a:cubicBezTo>
                  <a:cubicBezTo>
                    <a:pt x="31752" y="36408"/>
                    <a:pt x="33314" y="41494"/>
                    <a:pt x="34515" y="47619"/>
                  </a:cubicBezTo>
                  <a:cubicBezTo>
                    <a:pt x="35515" y="52696"/>
                    <a:pt x="36210" y="58211"/>
                    <a:pt x="36601" y="63688"/>
                  </a:cubicBezTo>
                  <a:cubicBezTo>
                    <a:pt x="36839" y="66974"/>
                    <a:pt x="36886" y="69707"/>
                    <a:pt x="36896" y="71127"/>
                  </a:cubicBezTo>
                  <a:cubicBezTo>
                    <a:pt x="36915" y="73232"/>
                    <a:pt x="38668" y="74718"/>
                    <a:pt x="40773" y="74699"/>
                  </a:cubicBezTo>
                  <a:cubicBezTo>
                    <a:pt x="42878" y="74689"/>
                    <a:pt x="44659" y="72936"/>
                    <a:pt x="44640" y="70831"/>
                  </a:cubicBezTo>
                  <a:cubicBezTo>
                    <a:pt x="44630" y="69260"/>
                    <a:pt x="44592" y="66555"/>
                    <a:pt x="44345" y="63097"/>
                  </a:cubicBezTo>
                  <a:cubicBezTo>
                    <a:pt x="43935" y="57325"/>
                    <a:pt x="43020" y="51543"/>
                    <a:pt x="41963" y="46124"/>
                  </a:cubicBezTo>
                  <a:cubicBezTo>
                    <a:pt x="40620" y="39313"/>
                    <a:pt x="39030" y="33636"/>
                    <a:pt x="36601" y="29160"/>
                  </a:cubicBezTo>
                  <a:cubicBezTo>
                    <a:pt x="33686" y="23807"/>
                    <a:pt x="28704" y="18358"/>
                    <a:pt x="22313" y="12786"/>
                  </a:cubicBezTo>
                  <a:cubicBezTo>
                    <a:pt x="18742" y="9671"/>
                    <a:pt x="14817" y="6547"/>
                    <a:pt x="11007" y="3861"/>
                  </a:cubicBezTo>
                  <a:cubicBezTo>
                    <a:pt x="8711" y="2242"/>
                    <a:pt x="6997" y="1242"/>
                    <a:pt x="5940" y="58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93" name="Google Shape;8493;p56"/>
            <p:cNvSpPr/>
            <p:nvPr/>
          </p:nvSpPr>
          <p:spPr>
            <a:xfrm>
              <a:off x="10068877" y="5642762"/>
              <a:ext cx="92059" cy="64456"/>
            </a:xfrm>
            <a:custGeom>
              <a:rect b="b" l="l" r="r" t="t"/>
              <a:pathLst>
                <a:path extrusionOk="0" h="64456" w="92059">
                  <a:moveTo>
                    <a:pt x="47341" y="90"/>
                  </a:moveTo>
                  <a:cubicBezTo>
                    <a:pt x="44017" y="204"/>
                    <a:pt x="40874" y="319"/>
                    <a:pt x="35740" y="690"/>
                  </a:cubicBezTo>
                  <a:cubicBezTo>
                    <a:pt x="33825" y="833"/>
                    <a:pt x="4717" y="3233"/>
                    <a:pt x="3288" y="3367"/>
                  </a:cubicBezTo>
                  <a:cubicBezTo>
                    <a:pt x="1202" y="3576"/>
                    <a:pt x="-189" y="5443"/>
                    <a:pt x="21" y="7539"/>
                  </a:cubicBezTo>
                  <a:cubicBezTo>
                    <a:pt x="221" y="9634"/>
                    <a:pt x="2088" y="11015"/>
                    <a:pt x="4183" y="10806"/>
                  </a:cubicBezTo>
                  <a:cubicBezTo>
                    <a:pt x="5583" y="10672"/>
                    <a:pt x="34415" y="8272"/>
                    <a:pt x="36330" y="8129"/>
                  </a:cubicBezTo>
                  <a:cubicBezTo>
                    <a:pt x="41369" y="7767"/>
                    <a:pt x="44150" y="7643"/>
                    <a:pt x="47341" y="7539"/>
                  </a:cubicBezTo>
                  <a:cubicBezTo>
                    <a:pt x="57857" y="7186"/>
                    <a:pt x="65667" y="8243"/>
                    <a:pt x="71154" y="10806"/>
                  </a:cubicBezTo>
                  <a:cubicBezTo>
                    <a:pt x="79993" y="14939"/>
                    <a:pt x="84051" y="21978"/>
                    <a:pt x="84555" y="31942"/>
                  </a:cubicBezTo>
                  <a:cubicBezTo>
                    <a:pt x="84860" y="38019"/>
                    <a:pt x="83879" y="44686"/>
                    <a:pt x="81869" y="51287"/>
                  </a:cubicBezTo>
                  <a:cubicBezTo>
                    <a:pt x="80803" y="54811"/>
                    <a:pt x="79574" y="57564"/>
                    <a:pt x="78897" y="59031"/>
                  </a:cubicBezTo>
                  <a:cubicBezTo>
                    <a:pt x="78011" y="60936"/>
                    <a:pt x="78774" y="63203"/>
                    <a:pt x="80679" y="64088"/>
                  </a:cubicBezTo>
                  <a:cubicBezTo>
                    <a:pt x="82593" y="64974"/>
                    <a:pt x="84860" y="64212"/>
                    <a:pt x="85746" y="62307"/>
                  </a:cubicBezTo>
                  <a:cubicBezTo>
                    <a:pt x="85955" y="61831"/>
                    <a:pt x="86489" y="61069"/>
                    <a:pt x="86937" y="59926"/>
                  </a:cubicBezTo>
                  <a:cubicBezTo>
                    <a:pt x="87670" y="58050"/>
                    <a:pt x="88327" y="55935"/>
                    <a:pt x="89013" y="53668"/>
                  </a:cubicBezTo>
                  <a:cubicBezTo>
                    <a:pt x="91251" y="46296"/>
                    <a:pt x="92347" y="38714"/>
                    <a:pt x="91994" y="31646"/>
                  </a:cubicBezTo>
                  <a:cubicBezTo>
                    <a:pt x="91365" y="19054"/>
                    <a:pt x="86051" y="9091"/>
                    <a:pt x="74430" y="3662"/>
                  </a:cubicBezTo>
                  <a:cubicBezTo>
                    <a:pt x="67591" y="471"/>
                    <a:pt x="58961" y="-291"/>
                    <a:pt x="47341" y="9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94" name="Google Shape;8494;p56"/>
            <p:cNvSpPr/>
            <p:nvPr/>
          </p:nvSpPr>
          <p:spPr>
            <a:xfrm>
              <a:off x="10078715" y="5700896"/>
              <a:ext cx="57155" cy="9234"/>
            </a:xfrm>
            <a:custGeom>
              <a:rect b="b" l="l" r="r" t="t"/>
              <a:pathLst>
                <a:path extrusionOk="0" h="9234" w="57155">
                  <a:moveTo>
                    <a:pt x="53285" y="2"/>
                  </a:moveTo>
                  <a:lnTo>
                    <a:pt x="3575" y="1792"/>
                  </a:lnTo>
                  <a:cubicBezTo>
                    <a:pt x="1469" y="1859"/>
                    <a:pt x="-73" y="3555"/>
                    <a:pt x="3" y="5660"/>
                  </a:cubicBezTo>
                  <a:cubicBezTo>
                    <a:pt x="79" y="7765"/>
                    <a:pt x="1765" y="9308"/>
                    <a:pt x="3870" y="9231"/>
                  </a:cubicBezTo>
                  <a:lnTo>
                    <a:pt x="53581" y="7746"/>
                  </a:lnTo>
                  <a:cubicBezTo>
                    <a:pt x="55686" y="7669"/>
                    <a:pt x="57229" y="5974"/>
                    <a:pt x="57153" y="3869"/>
                  </a:cubicBezTo>
                  <a:cubicBezTo>
                    <a:pt x="57077" y="1773"/>
                    <a:pt x="55391" y="-65"/>
                    <a:pt x="53285" y="2"/>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95" name="Google Shape;8495;p56"/>
            <p:cNvSpPr/>
            <p:nvPr/>
          </p:nvSpPr>
          <p:spPr>
            <a:xfrm>
              <a:off x="9999937" y="5414709"/>
              <a:ext cx="118014" cy="96816"/>
            </a:xfrm>
            <a:custGeom>
              <a:rect b="b" l="l" r="r" t="t"/>
              <a:pathLst>
                <a:path extrusionOk="0" h="96816" w="118014">
                  <a:moveTo>
                    <a:pt x="66875" y="1039"/>
                  </a:moveTo>
                  <a:cubicBezTo>
                    <a:pt x="22955" y="-6533"/>
                    <a:pt x="-6925" y="28662"/>
                    <a:pt x="1391" y="61761"/>
                  </a:cubicBezTo>
                  <a:cubicBezTo>
                    <a:pt x="8839" y="91412"/>
                    <a:pt x="33318" y="101594"/>
                    <a:pt x="64494" y="94794"/>
                  </a:cubicBezTo>
                  <a:cubicBezTo>
                    <a:pt x="89954" y="89250"/>
                    <a:pt x="114862" y="72896"/>
                    <a:pt x="117177" y="59675"/>
                  </a:cubicBezTo>
                  <a:cubicBezTo>
                    <a:pt x="122453" y="29547"/>
                    <a:pt x="102460" y="7164"/>
                    <a:pt x="66875" y="1039"/>
                  </a:cubicBezTo>
                  <a:close/>
                  <a:moveTo>
                    <a:pt x="65684" y="8478"/>
                  </a:moveTo>
                  <a:cubicBezTo>
                    <a:pt x="97460" y="13955"/>
                    <a:pt x="114205" y="32672"/>
                    <a:pt x="109737" y="58189"/>
                  </a:cubicBezTo>
                  <a:cubicBezTo>
                    <a:pt x="108108" y="67495"/>
                    <a:pt x="85467" y="82402"/>
                    <a:pt x="62703" y="87355"/>
                  </a:cubicBezTo>
                  <a:cubicBezTo>
                    <a:pt x="35128" y="93365"/>
                    <a:pt x="15126" y="85021"/>
                    <a:pt x="8830" y="59970"/>
                  </a:cubicBezTo>
                  <a:cubicBezTo>
                    <a:pt x="1819" y="32062"/>
                    <a:pt x="27365" y="1877"/>
                    <a:pt x="65684" y="847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496" name="Google Shape;8496;p56"/>
            <p:cNvSpPr/>
            <p:nvPr/>
          </p:nvSpPr>
          <p:spPr>
            <a:xfrm>
              <a:off x="10054429" y="5293005"/>
              <a:ext cx="84872" cy="91192"/>
            </a:xfrm>
            <a:custGeom>
              <a:rect b="b" l="l" r="r" t="t"/>
              <a:pathLst>
                <a:path extrusionOk="0" h="91192" w="84872">
                  <a:moveTo>
                    <a:pt x="42147" y="110"/>
                  </a:moveTo>
                  <a:cubicBezTo>
                    <a:pt x="33660" y="614"/>
                    <a:pt x="24669" y="3015"/>
                    <a:pt x="15658" y="6358"/>
                  </a:cubicBezTo>
                  <a:cubicBezTo>
                    <a:pt x="12058" y="7691"/>
                    <a:pt x="8867" y="9092"/>
                    <a:pt x="5828" y="10520"/>
                  </a:cubicBezTo>
                  <a:cubicBezTo>
                    <a:pt x="3999" y="11387"/>
                    <a:pt x="2704" y="11911"/>
                    <a:pt x="1961" y="12311"/>
                  </a:cubicBezTo>
                  <a:cubicBezTo>
                    <a:pt x="113" y="13321"/>
                    <a:pt x="-535" y="15816"/>
                    <a:pt x="475" y="17664"/>
                  </a:cubicBezTo>
                  <a:cubicBezTo>
                    <a:pt x="1484" y="19512"/>
                    <a:pt x="3685" y="20160"/>
                    <a:pt x="5533" y="19160"/>
                  </a:cubicBezTo>
                  <a:cubicBezTo>
                    <a:pt x="6152" y="18817"/>
                    <a:pt x="7409" y="18169"/>
                    <a:pt x="9105" y="17369"/>
                  </a:cubicBezTo>
                  <a:cubicBezTo>
                    <a:pt x="11952" y="16026"/>
                    <a:pt x="14953" y="14749"/>
                    <a:pt x="18335" y="13502"/>
                  </a:cubicBezTo>
                  <a:cubicBezTo>
                    <a:pt x="26697" y="10406"/>
                    <a:pt x="35108" y="8301"/>
                    <a:pt x="42738" y="7844"/>
                  </a:cubicBezTo>
                  <a:cubicBezTo>
                    <a:pt x="58749" y="6891"/>
                    <a:pt x="69665" y="12749"/>
                    <a:pt x="74589" y="27789"/>
                  </a:cubicBezTo>
                  <a:cubicBezTo>
                    <a:pt x="82724" y="52611"/>
                    <a:pt x="72227" y="67937"/>
                    <a:pt x="48996" y="76900"/>
                  </a:cubicBezTo>
                  <a:cubicBezTo>
                    <a:pt x="42556" y="79386"/>
                    <a:pt x="35699" y="81129"/>
                    <a:pt x="28755" y="82263"/>
                  </a:cubicBezTo>
                  <a:cubicBezTo>
                    <a:pt x="24583" y="82939"/>
                    <a:pt x="21307" y="83358"/>
                    <a:pt x="19525" y="83453"/>
                  </a:cubicBezTo>
                  <a:cubicBezTo>
                    <a:pt x="17420" y="83558"/>
                    <a:pt x="15849" y="85215"/>
                    <a:pt x="15953" y="87320"/>
                  </a:cubicBezTo>
                  <a:cubicBezTo>
                    <a:pt x="16058" y="89425"/>
                    <a:pt x="17725" y="91302"/>
                    <a:pt x="19821" y="91188"/>
                  </a:cubicBezTo>
                  <a:cubicBezTo>
                    <a:pt x="20364" y="91159"/>
                    <a:pt x="21477" y="91026"/>
                    <a:pt x="22802" y="90892"/>
                  </a:cubicBezTo>
                  <a:cubicBezTo>
                    <a:pt x="24973" y="90673"/>
                    <a:pt x="27345" y="90426"/>
                    <a:pt x="29946" y="89997"/>
                  </a:cubicBezTo>
                  <a:cubicBezTo>
                    <a:pt x="37375" y="88787"/>
                    <a:pt x="44690" y="86739"/>
                    <a:pt x="51672" y="84044"/>
                  </a:cubicBezTo>
                  <a:cubicBezTo>
                    <a:pt x="78304" y="73776"/>
                    <a:pt x="91315" y="54640"/>
                    <a:pt x="81733" y="25408"/>
                  </a:cubicBezTo>
                  <a:cubicBezTo>
                    <a:pt x="75618" y="6729"/>
                    <a:pt x="61340" y="-1034"/>
                    <a:pt x="42147" y="11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497" name="Shape 8497"/>
        <p:cNvGrpSpPr/>
        <p:nvPr/>
      </p:nvGrpSpPr>
      <p:grpSpPr>
        <a:xfrm>
          <a:off x="0" y="0"/>
          <a:ext cx="0" cy="0"/>
          <a:chOff x="0" y="0"/>
          <a:chExt cx="0" cy="0"/>
        </a:xfrm>
      </p:grpSpPr>
      <p:sp>
        <p:nvSpPr>
          <p:cNvPr id="8498" name="Google Shape;8498;p5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 SlidesMania - Do not remove">
  <p:cSld name="BLANK_1">
    <p:spTree>
      <p:nvGrpSpPr>
        <p:cNvPr id="8499" name="Shape 8499"/>
        <p:cNvGrpSpPr/>
        <p:nvPr/>
      </p:nvGrpSpPr>
      <p:grpSpPr>
        <a:xfrm>
          <a:off x="0" y="0"/>
          <a:ext cx="0" cy="0"/>
          <a:chOff x="0" y="0"/>
          <a:chExt cx="0" cy="0"/>
        </a:xfrm>
      </p:grpSpPr>
      <p:sp>
        <p:nvSpPr>
          <p:cNvPr id="8500" name="Google Shape;8500;p5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8501" name="Google Shape;8501;p58"/>
          <p:cNvGrpSpPr/>
          <p:nvPr/>
        </p:nvGrpSpPr>
        <p:grpSpPr>
          <a:xfrm>
            <a:off x="0" y="0"/>
            <a:ext cx="9144000" cy="5143500"/>
            <a:chOff x="0" y="0"/>
            <a:chExt cx="12192000" cy="6858000"/>
          </a:xfrm>
        </p:grpSpPr>
        <p:sp>
          <p:nvSpPr>
            <p:cNvPr id="8502" name="Google Shape;8502;p58"/>
            <p:cNvSpPr/>
            <p:nvPr/>
          </p:nvSpPr>
          <p:spPr>
            <a:xfrm>
              <a:off x="0" y="0"/>
              <a:ext cx="12192000" cy="6858000"/>
            </a:xfrm>
            <a:prstGeom prst="rect">
              <a:avLst/>
            </a:prstGeom>
            <a:solidFill>
              <a:srgbClr val="FFFFFF"/>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8503" name="Google Shape;8503;p58"/>
            <p:cNvSpPr txBox="1"/>
            <p:nvPr/>
          </p:nvSpPr>
          <p:spPr>
            <a:xfrm>
              <a:off x="463500" y="2858044"/>
              <a:ext cx="8956500" cy="3830700"/>
            </a:xfrm>
            <a:prstGeom prst="rect">
              <a:avLst/>
            </a:prstGeom>
            <a:noFill/>
            <a:ln>
              <a:noFill/>
            </a:ln>
          </p:spPr>
          <p:txBody>
            <a:bodyPr anchorCtr="0" anchor="t" bIns="34275" lIns="68575" spcFirstLastPara="1" rIns="68575" wrap="square" tIns="34275">
              <a:noAutofit/>
            </a:bodyPr>
            <a:lstStyle/>
            <a:p>
              <a:pPr indent="0" lvl="0" marL="0" marR="0" rtl="0" algn="l">
                <a:spcBef>
                  <a:spcPts val="0"/>
                </a:spcBef>
                <a:spcAft>
                  <a:spcPts val="0"/>
                </a:spcAft>
                <a:buNone/>
              </a:pPr>
              <a:r>
                <a:rPr b="1" lang="en" sz="2700">
                  <a:solidFill>
                    <a:srgbClr val="3F3F3F"/>
                  </a:solidFill>
                  <a:latin typeface="Poppins"/>
                  <a:ea typeface="Poppins"/>
                  <a:cs typeface="Poppins"/>
                  <a:sym typeface="Poppins"/>
                </a:rPr>
                <a:t>Free </a:t>
              </a:r>
              <a:r>
                <a:rPr lang="en" sz="2700">
                  <a:solidFill>
                    <a:srgbClr val="3F3F3F"/>
                  </a:solidFill>
                  <a:latin typeface="Poppins"/>
                  <a:ea typeface="Poppins"/>
                  <a:cs typeface="Poppins"/>
                  <a:sym typeface="Poppins"/>
                </a:rPr>
                <a:t>themes and templates for </a:t>
              </a:r>
              <a:r>
                <a:rPr b="1" lang="en" sz="2700">
                  <a:solidFill>
                    <a:srgbClr val="3F3F3F"/>
                  </a:solidFill>
                  <a:latin typeface="Poppins"/>
                  <a:ea typeface="Poppins"/>
                  <a:cs typeface="Poppins"/>
                  <a:sym typeface="Poppins"/>
                </a:rPr>
                <a:t>Google Slides</a:t>
              </a:r>
              <a:r>
                <a:rPr lang="en" sz="2700">
                  <a:solidFill>
                    <a:srgbClr val="3F3F3F"/>
                  </a:solidFill>
                  <a:latin typeface="Poppins"/>
                  <a:ea typeface="Poppins"/>
                  <a:cs typeface="Poppins"/>
                  <a:sym typeface="Poppins"/>
                </a:rPr>
                <a:t> or </a:t>
              </a:r>
              <a:r>
                <a:rPr b="1" lang="en" sz="2700">
                  <a:solidFill>
                    <a:srgbClr val="3F3F3F"/>
                  </a:solidFill>
                  <a:latin typeface="Poppins"/>
                  <a:ea typeface="Poppins"/>
                  <a:cs typeface="Poppins"/>
                  <a:sym typeface="Poppins"/>
                </a:rPr>
                <a:t>PowerPoint</a:t>
              </a:r>
              <a:endParaRPr b="1" sz="27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27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2700">
                <a:solidFill>
                  <a:srgbClr val="3F3F3F"/>
                </a:solidFill>
                <a:latin typeface="Poppins"/>
                <a:ea typeface="Poppins"/>
                <a:cs typeface="Poppins"/>
                <a:sym typeface="Poppins"/>
              </a:endParaRPr>
            </a:p>
            <a:p>
              <a:pPr indent="0" lvl="0" marL="0" marR="0" rtl="0" algn="l">
                <a:spcBef>
                  <a:spcPts val="0"/>
                </a:spcBef>
                <a:spcAft>
                  <a:spcPts val="0"/>
                </a:spcAft>
                <a:buNone/>
              </a:pPr>
              <a:r>
                <a:rPr b="1" lang="en" sz="2300">
                  <a:solidFill>
                    <a:srgbClr val="FFCB25"/>
                  </a:solidFill>
                  <a:latin typeface="Poppins"/>
                  <a:ea typeface="Poppins"/>
                  <a:cs typeface="Poppins"/>
                  <a:sym typeface="Poppins"/>
                </a:rPr>
                <a:t>NOT to be sold as is or modified!</a:t>
              </a:r>
              <a:endParaRPr b="1" sz="2300">
                <a:solidFill>
                  <a:srgbClr val="FFCB25"/>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Read </a:t>
              </a:r>
              <a:r>
                <a:rPr lang="en" sz="2000" u="sng">
                  <a:solidFill>
                    <a:srgbClr val="3F3F3F"/>
                  </a:solidFill>
                  <a:latin typeface="Poppins"/>
                  <a:ea typeface="Poppins"/>
                  <a:cs typeface="Poppins"/>
                  <a:sym typeface="Poppins"/>
                  <a:hlinkClick r:id="rId2">
                    <a:extLst>
                      <a:ext uri="{A12FA001-AC4F-418D-AE19-62706E023703}">
                        <ahyp:hlinkClr val="tx"/>
                      </a:ext>
                    </a:extLst>
                  </a:hlinkClick>
                </a:rPr>
                <a:t>FAQ</a:t>
              </a:r>
              <a:r>
                <a:rPr b="1" lang="en" sz="3300">
                  <a:solidFill>
                    <a:srgbClr val="FFCB25"/>
                  </a:solidFill>
                  <a:latin typeface="Poppins"/>
                  <a:ea typeface="Poppins"/>
                  <a:cs typeface="Poppins"/>
                  <a:sym typeface="Poppins"/>
                </a:rPr>
                <a:t> </a:t>
              </a:r>
              <a:r>
                <a:rPr lang="en" sz="2000">
                  <a:solidFill>
                    <a:srgbClr val="3F3F3F"/>
                  </a:solidFill>
                  <a:latin typeface="Poppins"/>
                  <a:ea typeface="Poppins"/>
                  <a:cs typeface="Poppins"/>
                  <a:sym typeface="Poppins"/>
                </a:rPr>
                <a:t>on slidesmania.com</a:t>
              </a:r>
              <a:endParaRPr sz="2000">
                <a:solidFill>
                  <a:srgbClr val="3F3F3F"/>
                </a:solidFill>
                <a:latin typeface="Poppins"/>
                <a:ea typeface="Poppins"/>
                <a:cs typeface="Poppins"/>
                <a:sym typeface="Poppins"/>
              </a:endParaRPr>
            </a:p>
            <a:p>
              <a:pPr indent="0" lvl="0" marL="0" rtl="0" algn="l">
                <a:spcBef>
                  <a:spcPts val="0"/>
                </a:spcBef>
                <a:spcAft>
                  <a:spcPts val="0"/>
                </a:spcAft>
                <a:buNone/>
              </a:pPr>
              <a:r>
                <a:rPr lang="en" sz="1500">
                  <a:solidFill>
                    <a:srgbClr val="3F3F3F"/>
                  </a:solidFill>
                  <a:latin typeface="Poppins"/>
                  <a:ea typeface="Poppins"/>
                  <a:cs typeface="Poppins"/>
                  <a:sym typeface="Poppins"/>
                </a:rPr>
                <a:t>Do not remove the slidesmania.com text on the sides.</a:t>
              </a:r>
              <a:endParaRPr sz="1500">
                <a:solidFill>
                  <a:srgbClr val="3F3F3F"/>
                </a:solidFill>
                <a:latin typeface="Poppins"/>
                <a:ea typeface="Poppins"/>
                <a:cs typeface="Poppins"/>
                <a:sym typeface="Poppins"/>
              </a:endParaRPr>
            </a:p>
          </p:txBody>
        </p:sp>
        <p:cxnSp>
          <p:nvCxnSpPr>
            <p:cNvPr id="8504" name="Google Shape;8504;p58"/>
            <p:cNvCxnSpPr/>
            <p:nvPr/>
          </p:nvCxnSpPr>
          <p:spPr>
            <a:xfrm>
              <a:off x="10423367" y="5688858"/>
              <a:ext cx="1495200" cy="12900"/>
            </a:xfrm>
            <a:prstGeom prst="straightConnector1">
              <a:avLst/>
            </a:prstGeom>
            <a:noFill/>
            <a:ln cap="flat" cmpd="sng" w="28575">
              <a:solidFill>
                <a:srgbClr val="FFCB25"/>
              </a:solidFill>
              <a:prstDash val="solid"/>
              <a:round/>
              <a:headEnd len="med" w="med" type="none"/>
              <a:tailEnd len="med" w="med" type="none"/>
            </a:ln>
          </p:spPr>
        </p:cxnSp>
        <p:pic>
          <p:nvPicPr>
            <p:cNvPr id="8505" name="Google Shape;8505;p58">
              <a:hlinkClick r:id="rId3"/>
            </p:cNvPr>
            <p:cNvPicPr preferRelativeResize="0"/>
            <p:nvPr/>
          </p:nvPicPr>
          <p:blipFill>
            <a:blip r:embed="rId4">
              <a:alphaModFix/>
            </a:blip>
            <a:stretch>
              <a:fillRect/>
            </a:stretch>
          </p:blipFill>
          <p:spPr>
            <a:xfrm>
              <a:off x="8982558" y="5912306"/>
              <a:ext cx="713232" cy="637863"/>
            </a:xfrm>
            <a:prstGeom prst="rect">
              <a:avLst/>
            </a:prstGeom>
            <a:noFill/>
            <a:ln>
              <a:noFill/>
            </a:ln>
          </p:spPr>
        </p:pic>
        <p:pic>
          <p:nvPicPr>
            <p:cNvPr id="8506" name="Google Shape;8506;p58">
              <a:hlinkClick r:id="rId5"/>
            </p:cNvPr>
            <p:cNvPicPr preferRelativeResize="0"/>
            <p:nvPr/>
          </p:nvPicPr>
          <p:blipFill>
            <a:blip r:embed="rId6">
              <a:alphaModFix/>
            </a:blip>
            <a:stretch>
              <a:fillRect/>
            </a:stretch>
          </p:blipFill>
          <p:spPr>
            <a:xfrm>
              <a:off x="9764428" y="5916798"/>
              <a:ext cx="708660" cy="628879"/>
            </a:xfrm>
            <a:prstGeom prst="rect">
              <a:avLst/>
            </a:prstGeom>
            <a:noFill/>
            <a:ln>
              <a:noFill/>
            </a:ln>
          </p:spPr>
        </p:pic>
        <p:pic>
          <p:nvPicPr>
            <p:cNvPr id="8507" name="Google Shape;8507;p58">
              <a:hlinkClick r:id="rId7"/>
            </p:cNvPr>
            <p:cNvPicPr preferRelativeResize="0"/>
            <p:nvPr/>
          </p:nvPicPr>
          <p:blipFill>
            <a:blip r:embed="rId8">
              <a:alphaModFix/>
            </a:blip>
            <a:stretch>
              <a:fillRect/>
            </a:stretch>
          </p:blipFill>
          <p:spPr>
            <a:xfrm>
              <a:off x="10541715" y="5905569"/>
              <a:ext cx="612648" cy="624387"/>
            </a:xfrm>
            <a:prstGeom prst="rect">
              <a:avLst/>
            </a:prstGeom>
            <a:noFill/>
            <a:ln>
              <a:noFill/>
            </a:ln>
          </p:spPr>
        </p:pic>
        <p:pic>
          <p:nvPicPr>
            <p:cNvPr id="8508" name="Google Shape;8508;p58">
              <a:hlinkClick r:id="rId9"/>
            </p:cNvPr>
            <p:cNvPicPr preferRelativeResize="0"/>
            <p:nvPr/>
          </p:nvPicPr>
          <p:blipFill>
            <a:blip r:embed="rId10">
              <a:alphaModFix/>
            </a:blip>
            <a:stretch>
              <a:fillRect/>
            </a:stretch>
          </p:blipFill>
          <p:spPr>
            <a:xfrm>
              <a:off x="11219049" y="5916799"/>
              <a:ext cx="699516" cy="601927"/>
            </a:xfrm>
            <a:prstGeom prst="rect">
              <a:avLst/>
            </a:prstGeom>
            <a:noFill/>
            <a:ln>
              <a:noFill/>
            </a:ln>
          </p:spPr>
        </p:pic>
        <p:sp>
          <p:nvSpPr>
            <p:cNvPr id="8509" name="Google Shape;8509;p58"/>
            <p:cNvSpPr txBox="1"/>
            <p:nvPr/>
          </p:nvSpPr>
          <p:spPr>
            <a:xfrm>
              <a:off x="7072500" y="4813375"/>
              <a:ext cx="4915500" cy="1001100"/>
            </a:xfrm>
            <a:prstGeom prst="rect">
              <a:avLst/>
            </a:prstGeom>
            <a:noFill/>
            <a:ln>
              <a:noFill/>
            </a:ln>
          </p:spPr>
          <p:txBody>
            <a:bodyPr anchorCtr="0" anchor="t" bIns="68575" lIns="68575" spcFirstLastPara="1" rIns="68575" wrap="square" tIns="68575">
              <a:noAutofit/>
            </a:bodyPr>
            <a:lstStyle/>
            <a:p>
              <a:pPr indent="0" lvl="0" marL="0" rtl="0" algn="r">
                <a:spcBef>
                  <a:spcPts val="0"/>
                </a:spcBef>
                <a:spcAft>
                  <a:spcPts val="0"/>
                </a:spcAft>
                <a:buNone/>
              </a:pPr>
              <a:r>
                <a:rPr b="1" lang="en" sz="1800">
                  <a:solidFill>
                    <a:srgbClr val="252525"/>
                  </a:solidFill>
                  <a:latin typeface="Homemade Apple"/>
                  <a:ea typeface="Homemade Apple"/>
                  <a:cs typeface="Homemade Apple"/>
                  <a:sym typeface="Homemade Apple"/>
                </a:rPr>
                <a:t>Sharing is caring!</a:t>
              </a:r>
              <a:endParaRPr b="1" sz="1800">
                <a:solidFill>
                  <a:srgbClr val="252525"/>
                </a:solidFill>
                <a:latin typeface="Homemade Apple"/>
                <a:ea typeface="Homemade Apple"/>
                <a:cs typeface="Homemade Apple"/>
                <a:sym typeface="Homemade Apple"/>
              </a:endParaRPr>
            </a:p>
          </p:txBody>
        </p:sp>
      </p:grpSp>
      <p:pic>
        <p:nvPicPr>
          <p:cNvPr id="8510" name="Google Shape;8510;p58"/>
          <p:cNvPicPr preferRelativeResize="0"/>
          <p:nvPr/>
        </p:nvPicPr>
        <p:blipFill rotWithShape="1">
          <a:blip r:embed="rId11">
            <a:alphaModFix/>
          </a:blip>
          <a:srcRect b="20906" l="0" r="0" t="16256"/>
          <a:stretch/>
        </p:blipFill>
        <p:spPr>
          <a:xfrm>
            <a:off x="93806" y="370294"/>
            <a:ext cx="6179850" cy="1553344"/>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 Graphic / Right">
  <p:cSld name="CUSTOM_6_2_4">
    <p:spTree>
      <p:nvGrpSpPr>
        <p:cNvPr id="8511" name="Shape 8511"/>
        <p:cNvGrpSpPr/>
        <p:nvPr/>
      </p:nvGrpSpPr>
      <p:grpSpPr>
        <a:xfrm>
          <a:off x="0" y="0"/>
          <a:ext cx="0" cy="0"/>
          <a:chOff x="0" y="0"/>
          <a:chExt cx="0" cy="0"/>
        </a:xfrm>
      </p:grpSpPr>
      <p:sp>
        <p:nvSpPr>
          <p:cNvPr id="8512" name="Google Shape;8512;p59"/>
          <p:cNvSpPr txBox="1"/>
          <p:nvPr>
            <p:ph type="title"/>
          </p:nvPr>
        </p:nvSpPr>
        <p:spPr>
          <a:xfrm>
            <a:off x="642949" y="904800"/>
            <a:ext cx="5338500" cy="990000"/>
          </a:xfrm>
          <a:prstGeom prst="rect">
            <a:avLst/>
          </a:prstGeom>
        </p:spPr>
        <p:txBody>
          <a:bodyPr anchorCtr="0" anchor="b" bIns="91425" lIns="91425" spcFirstLastPara="1" rIns="91425" wrap="square" tIns="91425">
            <a:normAutofit/>
          </a:bodyPr>
          <a:lstStyle>
            <a:lvl1pPr lvl="0">
              <a:spcBef>
                <a:spcPts val="0"/>
              </a:spcBef>
              <a:spcAft>
                <a:spcPts val="0"/>
              </a:spcAft>
              <a:buNone/>
              <a:defRPr sz="3000"/>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8513" name="Google Shape;8513;p59"/>
          <p:cNvSpPr txBox="1"/>
          <p:nvPr>
            <p:ph idx="1" type="body"/>
          </p:nvPr>
        </p:nvSpPr>
        <p:spPr>
          <a:xfrm>
            <a:off x="642957" y="2038350"/>
            <a:ext cx="3630900" cy="13620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323850" lvl="1" marL="914400">
              <a:spcBef>
                <a:spcPts val="1200"/>
              </a:spcBef>
              <a:spcAft>
                <a:spcPts val="0"/>
              </a:spcAft>
              <a:buSzPts val="1500"/>
              <a:buChar char="○"/>
              <a:defRPr/>
            </a:lvl2pPr>
            <a:lvl3pPr indent="-323850" lvl="2" marL="1371600">
              <a:spcBef>
                <a:spcPts val="1200"/>
              </a:spcBef>
              <a:spcAft>
                <a:spcPts val="0"/>
              </a:spcAft>
              <a:buSzPts val="1500"/>
              <a:buChar char="■"/>
              <a:defRPr/>
            </a:lvl3pPr>
            <a:lvl4pPr indent="-323850" lvl="3" marL="1828800">
              <a:spcBef>
                <a:spcPts val="1200"/>
              </a:spcBef>
              <a:spcAft>
                <a:spcPts val="0"/>
              </a:spcAft>
              <a:buSzPts val="1500"/>
              <a:buChar char="●"/>
              <a:defRPr/>
            </a:lvl4pPr>
            <a:lvl5pPr indent="-323850" lvl="4" marL="2286000">
              <a:spcBef>
                <a:spcPts val="1200"/>
              </a:spcBef>
              <a:spcAft>
                <a:spcPts val="0"/>
              </a:spcAft>
              <a:buSzPts val="1500"/>
              <a:buChar char="○"/>
              <a:defRPr/>
            </a:lvl5pPr>
            <a:lvl6pPr indent="-323850" lvl="5" marL="2743200">
              <a:spcBef>
                <a:spcPts val="1200"/>
              </a:spcBef>
              <a:spcAft>
                <a:spcPts val="0"/>
              </a:spcAft>
              <a:buSzPts val="1500"/>
              <a:buChar char="■"/>
              <a:defRPr/>
            </a:lvl6pPr>
            <a:lvl7pPr indent="-323850" lvl="6" marL="3200400">
              <a:spcBef>
                <a:spcPts val="1200"/>
              </a:spcBef>
              <a:spcAft>
                <a:spcPts val="0"/>
              </a:spcAft>
              <a:buSzPts val="1500"/>
              <a:buChar char="●"/>
              <a:defRPr/>
            </a:lvl7pPr>
            <a:lvl8pPr indent="-323850" lvl="7" marL="3657600">
              <a:spcBef>
                <a:spcPts val="1200"/>
              </a:spcBef>
              <a:spcAft>
                <a:spcPts val="0"/>
              </a:spcAft>
              <a:buSzPts val="1500"/>
              <a:buChar char="○"/>
              <a:defRPr/>
            </a:lvl8pPr>
            <a:lvl9pPr indent="-323850" lvl="8" marL="4114800">
              <a:spcBef>
                <a:spcPts val="1200"/>
              </a:spcBef>
              <a:spcAft>
                <a:spcPts val="1200"/>
              </a:spcAft>
              <a:buSzPts val="1500"/>
              <a:buChar char="■"/>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blue">
  <p:cSld name="CUSTOM_4">
    <p:bg>
      <p:bgPr>
        <a:solidFill>
          <a:srgbClr val="FFD966"/>
        </a:solidFill>
      </p:bgPr>
    </p:bg>
    <p:spTree>
      <p:nvGrpSpPr>
        <p:cNvPr id="8514" name="Shape 8514"/>
        <p:cNvGrpSpPr/>
        <p:nvPr/>
      </p:nvGrpSpPr>
      <p:grpSpPr>
        <a:xfrm>
          <a:off x="0" y="0"/>
          <a:ext cx="0" cy="0"/>
          <a:chOff x="0" y="0"/>
          <a:chExt cx="0" cy="0"/>
        </a:xfrm>
      </p:grpSpPr>
      <p:grpSp>
        <p:nvGrpSpPr>
          <p:cNvPr id="8515" name="Google Shape;8515;p60"/>
          <p:cNvGrpSpPr/>
          <p:nvPr/>
        </p:nvGrpSpPr>
        <p:grpSpPr>
          <a:xfrm rot="-5935249">
            <a:off x="-242926" y="238834"/>
            <a:ext cx="2145213" cy="1848284"/>
            <a:chOff x="8637977" y="-318719"/>
            <a:chExt cx="3554023" cy="3062094"/>
          </a:xfrm>
        </p:grpSpPr>
        <p:pic>
          <p:nvPicPr>
            <p:cNvPr id="8516" name="Google Shape;8516;p60"/>
            <p:cNvPicPr preferRelativeResize="0"/>
            <p:nvPr/>
          </p:nvPicPr>
          <p:blipFill rotWithShape="1">
            <a:blip r:embed="rId2">
              <a:alphaModFix/>
            </a:blip>
            <a:srcRect b="0" l="0" r="0" t="0"/>
            <a:stretch/>
          </p:blipFill>
          <p:spPr>
            <a:xfrm>
              <a:off x="9721644" y="90949"/>
              <a:ext cx="2470356" cy="2470356"/>
            </a:xfrm>
            <a:prstGeom prst="rect">
              <a:avLst/>
            </a:prstGeom>
            <a:noFill/>
            <a:ln>
              <a:noFill/>
            </a:ln>
          </p:spPr>
        </p:pic>
        <p:sp>
          <p:nvSpPr>
            <p:cNvPr id="8517" name="Google Shape;8517;p60"/>
            <p:cNvSpPr/>
            <p:nvPr/>
          </p:nvSpPr>
          <p:spPr>
            <a:xfrm>
              <a:off x="9797544" y="1303375"/>
              <a:ext cx="1440000" cy="1440000"/>
            </a:xfrm>
            <a:prstGeom prst="ellipse">
              <a:avLst/>
            </a:prstGeom>
            <a:noFill/>
            <a:ln cap="flat" cmpd="sng" w="127000">
              <a:solidFill>
                <a:schemeClr val="accent4"/>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518" name="Google Shape;8518;p60"/>
            <p:cNvSpPr/>
            <p:nvPr/>
          </p:nvSpPr>
          <p:spPr>
            <a:xfrm rot="-7187041">
              <a:off x="10063295" y="-472167"/>
              <a:ext cx="272380" cy="1079996"/>
            </a:xfrm>
            <a:prstGeom prst="roundRect">
              <a:avLst>
                <a:gd fmla="val 50000" name="adj"/>
              </a:avLst>
            </a:prstGeom>
            <a:solidFill>
              <a:schemeClr val="accent4"/>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8519" name="Google Shape;8519;p60"/>
            <p:cNvGrpSpPr/>
            <p:nvPr/>
          </p:nvGrpSpPr>
          <p:grpSpPr>
            <a:xfrm rot="-7158469">
              <a:off x="10028286" y="-945417"/>
              <a:ext cx="379499" cy="3410943"/>
              <a:chOff x="7865710" y="1022748"/>
              <a:chExt cx="379500" cy="3410953"/>
            </a:xfrm>
          </p:grpSpPr>
          <p:sp>
            <p:nvSpPr>
              <p:cNvPr id="8520" name="Google Shape;8520;p60"/>
              <p:cNvSpPr/>
              <p:nvPr/>
            </p:nvSpPr>
            <p:spPr>
              <a:xfrm>
                <a:off x="7919311" y="3515101"/>
                <a:ext cx="272400" cy="918600"/>
              </a:xfrm>
              <a:prstGeom prst="roundRect">
                <a:avLst>
                  <a:gd fmla="val 50000" name="adj"/>
                </a:avLst>
              </a:prstGeom>
              <a:solidFill>
                <a:schemeClr val="l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521" name="Google Shape;8521;p60"/>
              <p:cNvSpPr/>
              <p:nvPr/>
            </p:nvSpPr>
            <p:spPr>
              <a:xfrm>
                <a:off x="7919310" y="2320346"/>
                <a:ext cx="272400" cy="1080000"/>
              </a:xfrm>
              <a:prstGeom prst="roundRect">
                <a:avLst>
                  <a:gd fmla="val 50000" name="adj"/>
                </a:avLst>
              </a:prstGeom>
              <a:solidFill>
                <a:schemeClr val="l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522" name="Google Shape;8522;p60"/>
              <p:cNvSpPr/>
              <p:nvPr/>
            </p:nvSpPr>
            <p:spPr>
              <a:xfrm rot="-3340797">
                <a:off x="7919245" y="1879138"/>
                <a:ext cx="272430" cy="273511"/>
              </a:xfrm>
              <a:prstGeom prst="roundRect">
                <a:avLst>
                  <a:gd fmla="val 50000" name="adj"/>
                </a:avLst>
              </a:prstGeom>
              <a:solidFill>
                <a:schemeClr val="l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523" name="Google Shape;8523;p60"/>
              <p:cNvSpPr/>
              <p:nvPr/>
            </p:nvSpPr>
            <p:spPr>
              <a:xfrm>
                <a:off x="7916800" y="1022748"/>
                <a:ext cx="273600" cy="720000"/>
              </a:xfrm>
              <a:prstGeom prst="roundRect">
                <a:avLst>
                  <a:gd fmla="val 50000" name="adj"/>
                </a:avLst>
              </a:prstGeom>
              <a:solidFill>
                <a:schemeClr val="l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sp>
        <p:nvSpPr>
          <p:cNvPr id="8524" name="Google Shape;8524;p60"/>
          <p:cNvSpPr txBox="1"/>
          <p:nvPr>
            <p:ph type="ctrTitle"/>
          </p:nvPr>
        </p:nvSpPr>
        <p:spPr>
          <a:xfrm>
            <a:off x="2048100" y="1842113"/>
            <a:ext cx="5436000" cy="1790700"/>
          </a:xfrm>
          <a:prstGeom prst="rect">
            <a:avLst/>
          </a:prstGeom>
          <a:noFill/>
          <a:ln>
            <a:noFill/>
          </a:ln>
        </p:spPr>
        <p:txBody>
          <a:bodyPr anchorCtr="0" anchor="ctr" bIns="34275" lIns="68575" spcFirstLastPara="1" rIns="68575" wrap="square" tIns="34275">
            <a:normAutofit/>
          </a:bodyPr>
          <a:lstStyle>
            <a:lvl1pPr lvl="0" algn="ctr">
              <a:lnSpc>
                <a:spcPct val="115000"/>
              </a:lnSpc>
              <a:spcBef>
                <a:spcPts val="0"/>
              </a:spcBef>
              <a:spcAft>
                <a:spcPts val="0"/>
              </a:spcAft>
              <a:buClr>
                <a:srgbClr val="FFFFFF"/>
              </a:buClr>
              <a:buSzPts val="7200"/>
              <a:buFont typeface="Calibri"/>
              <a:buNone/>
              <a:defRPr sz="7200">
                <a:solidFill>
                  <a:srgbClr val="FFFFFF"/>
                </a:solidFill>
              </a:defRPr>
            </a:lvl1pPr>
            <a:lvl2pPr lvl="1" algn="ctr">
              <a:lnSpc>
                <a:spcPct val="115000"/>
              </a:lnSpc>
              <a:spcBef>
                <a:spcPts val="0"/>
              </a:spcBef>
              <a:spcAft>
                <a:spcPts val="0"/>
              </a:spcAft>
              <a:buClr>
                <a:srgbClr val="FFFFFF"/>
              </a:buClr>
              <a:buSzPts val="7200"/>
              <a:buNone/>
              <a:defRPr sz="7200">
                <a:solidFill>
                  <a:srgbClr val="FFFFFF"/>
                </a:solidFill>
              </a:defRPr>
            </a:lvl2pPr>
            <a:lvl3pPr lvl="2" algn="ctr">
              <a:lnSpc>
                <a:spcPct val="115000"/>
              </a:lnSpc>
              <a:spcBef>
                <a:spcPts val="0"/>
              </a:spcBef>
              <a:spcAft>
                <a:spcPts val="0"/>
              </a:spcAft>
              <a:buClr>
                <a:srgbClr val="FFFFFF"/>
              </a:buClr>
              <a:buSzPts val="7200"/>
              <a:buNone/>
              <a:defRPr sz="7200">
                <a:solidFill>
                  <a:srgbClr val="FFFFFF"/>
                </a:solidFill>
              </a:defRPr>
            </a:lvl3pPr>
            <a:lvl4pPr lvl="3" algn="ctr">
              <a:lnSpc>
                <a:spcPct val="115000"/>
              </a:lnSpc>
              <a:spcBef>
                <a:spcPts val="0"/>
              </a:spcBef>
              <a:spcAft>
                <a:spcPts val="0"/>
              </a:spcAft>
              <a:buClr>
                <a:srgbClr val="FFFFFF"/>
              </a:buClr>
              <a:buSzPts val="7200"/>
              <a:buNone/>
              <a:defRPr sz="7200">
                <a:solidFill>
                  <a:srgbClr val="FFFFFF"/>
                </a:solidFill>
              </a:defRPr>
            </a:lvl4pPr>
            <a:lvl5pPr lvl="4" algn="ctr">
              <a:lnSpc>
                <a:spcPct val="115000"/>
              </a:lnSpc>
              <a:spcBef>
                <a:spcPts val="0"/>
              </a:spcBef>
              <a:spcAft>
                <a:spcPts val="0"/>
              </a:spcAft>
              <a:buClr>
                <a:srgbClr val="FFFFFF"/>
              </a:buClr>
              <a:buSzPts val="7200"/>
              <a:buNone/>
              <a:defRPr sz="7200">
                <a:solidFill>
                  <a:srgbClr val="FFFFFF"/>
                </a:solidFill>
              </a:defRPr>
            </a:lvl5pPr>
            <a:lvl6pPr lvl="5" algn="ctr">
              <a:lnSpc>
                <a:spcPct val="115000"/>
              </a:lnSpc>
              <a:spcBef>
                <a:spcPts val="0"/>
              </a:spcBef>
              <a:spcAft>
                <a:spcPts val="0"/>
              </a:spcAft>
              <a:buClr>
                <a:srgbClr val="FFFFFF"/>
              </a:buClr>
              <a:buSzPts val="7200"/>
              <a:buNone/>
              <a:defRPr sz="7200">
                <a:solidFill>
                  <a:srgbClr val="FFFFFF"/>
                </a:solidFill>
              </a:defRPr>
            </a:lvl6pPr>
            <a:lvl7pPr lvl="6" algn="ctr">
              <a:lnSpc>
                <a:spcPct val="115000"/>
              </a:lnSpc>
              <a:spcBef>
                <a:spcPts val="0"/>
              </a:spcBef>
              <a:spcAft>
                <a:spcPts val="0"/>
              </a:spcAft>
              <a:buClr>
                <a:srgbClr val="FFFFFF"/>
              </a:buClr>
              <a:buSzPts val="7200"/>
              <a:buNone/>
              <a:defRPr sz="7200">
                <a:solidFill>
                  <a:srgbClr val="FFFFFF"/>
                </a:solidFill>
              </a:defRPr>
            </a:lvl7pPr>
            <a:lvl8pPr lvl="7" algn="ctr">
              <a:lnSpc>
                <a:spcPct val="115000"/>
              </a:lnSpc>
              <a:spcBef>
                <a:spcPts val="0"/>
              </a:spcBef>
              <a:spcAft>
                <a:spcPts val="0"/>
              </a:spcAft>
              <a:buClr>
                <a:srgbClr val="FFFFFF"/>
              </a:buClr>
              <a:buSzPts val="7200"/>
              <a:buNone/>
              <a:defRPr sz="7200">
                <a:solidFill>
                  <a:srgbClr val="FFFFFF"/>
                </a:solidFill>
              </a:defRPr>
            </a:lvl8pPr>
            <a:lvl9pPr lvl="8" algn="ctr">
              <a:lnSpc>
                <a:spcPct val="115000"/>
              </a:lnSpc>
              <a:spcBef>
                <a:spcPts val="0"/>
              </a:spcBef>
              <a:spcAft>
                <a:spcPts val="0"/>
              </a:spcAft>
              <a:buClr>
                <a:srgbClr val="FFFFFF"/>
              </a:buClr>
              <a:buSzPts val="7200"/>
              <a:buNone/>
              <a:defRPr sz="7200">
                <a:solidFill>
                  <a:srgbClr val="FFFFFF"/>
                </a:solidFill>
              </a:defRPr>
            </a:lvl9pPr>
          </a:lstStyle>
          <a:p/>
        </p:txBody>
      </p:sp>
      <p:sp>
        <p:nvSpPr>
          <p:cNvPr id="8525" name="Google Shape;8525;p60"/>
          <p:cNvSpPr txBox="1"/>
          <p:nvPr/>
        </p:nvSpPr>
        <p:spPr>
          <a:xfrm rot="5400000">
            <a:off x="-509475" y="4648763"/>
            <a:ext cx="1184700" cy="2802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sz="1100">
                <a:solidFill>
                  <a:schemeClr val="lt1"/>
                </a:solidFill>
                <a:latin typeface="Barlow Condensed"/>
                <a:ea typeface="Barlow Condensed"/>
                <a:cs typeface="Barlow Condensed"/>
                <a:sym typeface="Barlow Condensed"/>
              </a:rPr>
              <a:t>SLIDESMANIA.COM</a:t>
            </a:r>
            <a:endParaRPr sz="1100">
              <a:solidFill>
                <a:schemeClr val="lt1"/>
              </a:solidFill>
              <a:latin typeface="Barlow Condensed"/>
              <a:ea typeface="Barlow Condensed"/>
              <a:cs typeface="Barlow Condensed"/>
              <a:sym typeface="Barlow Condense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CUSTOM_2_1_1">
    <p:spTree>
      <p:nvGrpSpPr>
        <p:cNvPr id="8526" name="Shape 8526"/>
        <p:cNvGrpSpPr/>
        <p:nvPr/>
      </p:nvGrpSpPr>
      <p:grpSpPr>
        <a:xfrm>
          <a:off x="0" y="0"/>
          <a:ext cx="0" cy="0"/>
          <a:chOff x="0" y="0"/>
          <a:chExt cx="0" cy="0"/>
        </a:xfrm>
      </p:grpSpPr>
      <p:sp>
        <p:nvSpPr>
          <p:cNvPr id="8527" name="Google Shape;8527;p61"/>
          <p:cNvSpPr txBox="1"/>
          <p:nvPr>
            <p:ph type="ctrTitle"/>
          </p:nvPr>
        </p:nvSpPr>
        <p:spPr>
          <a:xfrm>
            <a:off x="3038250" y="337781"/>
            <a:ext cx="5477100" cy="670200"/>
          </a:xfrm>
          <a:prstGeom prst="rect">
            <a:avLst/>
          </a:prstGeom>
          <a:noFill/>
          <a:ln>
            <a:noFill/>
          </a:ln>
        </p:spPr>
        <p:txBody>
          <a:bodyPr anchorCtr="0" anchor="ctr" bIns="34275" lIns="68575" spcFirstLastPara="1" rIns="68575" wrap="square" tIns="34275">
            <a:normAutofit/>
          </a:bodyPr>
          <a:lstStyle>
            <a:lvl1pPr lvl="0" algn="r">
              <a:lnSpc>
                <a:spcPct val="90000"/>
              </a:lnSpc>
              <a:spcBef>
                <a:spcPts val="0"/>
              </a:spcBef>
              <a:spcAft>
                <a:spcPts val="0"/>
              </a:spcAft>
              <a:buClr>
                <a:schemeClr val="dk1"/>
              </a:buClr>
              <a:buSzPts val="2700"/>
              <a:buFont typeface="Calibri"/>
              <a:buNone/>
              <a:defRPr sz="2700"/>
            </a:lvl1pPr>
            <a:lvl2pPr lvl="1" algn="r">
              <a:spcBef>
                <a:spcPts val="0"/>
              </a:spcBef>
              <a:spcAft>
                <a:spcPts val="0"/>
              </a:spcAft>
              <a:buSzPts val="2700"/>
              <a:buNone/>
              <a:defRPr sz="2700"/>
            </a:lvl2pPr>
            <a:lvl3pPr lvl="2" algn="r">
              <a:spcBef>
                <a:spcPts val="0"/>
              </a:spcBef>
              <a:spcAft>
                <a:spcPts val="0"/>
              </a:spcAft>
              <a:buSzPts val="2700"/>
              <a:buNone/>
              <a:defRPr sz="2700"/>
            </a:lvl3pPr>
            <a:lvl4pPr lvl="3" algn="r">
              <a:spcBef>
                <a:spcPts val="0"/>
              </a:spcBef>
              <a:spcAft>
                <a:spcPts val="0"/>
              </a:spcAft>
              <a:buSzPts val="2700"/>
              <a:buNone/>
              <a:defRPr sz="2700"/>
            </a:lvl4pPr>
            <a:lvl5pPr lvl="4" algn="r">
              <a:spcBef>
                <a:spcPts val="0"/>
              </a:spcBef>
              <a:spcAft>
                <a:spcPts val="0"/>
              </a:spcAft>
              <a:buSzPts val="2700"/>
              <a:buNone/>
              <a:defRPr sz="2700"/>
            </a:lvl5pPr>
            <a:lvl6pPr lvl="5" algn="r">
              <a:spcBef>
                <a:spcPts val="0"/>
              </a:spcBef>
              <a:spcAft>
                <a:spcPts val="0"/>
              </a:spcAft>
              <a:buSzPts val="2700"/>
              <a:buNone/>
              <a:defRPr sz="2700"/>
            </a:lvl6pPr>
            <a:lvl7pPr lvl="6" algn="r">
              <a:spcBef>
                <a:spcPts val="0"/>
              </a:spcBef>
              <a:spcAft>
                <a:spcPts val="0"/>
              </a:spcAft>
              <a:buSzPts val="2700"/>
              <a:buNone/>
              <a:defRPr sz="2700"/>
            </a:lvl7pPr>
            <a:lvl8pPr lvl="7" algn="r">
              <a:spcBef>
                <a:spcPts val="0"/>
              </a:spcBef>
              <a:spcAft>
                <a:spcPts val="0"/>
              </a:spcAft>
              <a:buSzPts val="2700"/>
              <a:buNone/>
              <a:defRPr sz="2700"/>
            </a:lvl8pPr>
            <a:lvl9pPr lvl="8" algn="r">
              <a:spcBef>
                <a:spcPts val="0"/>
              </a:spcBef>
              <a:spcAft>
                <a:spcPts val="0"/>
              </a:spcAft>
              <a:buSzPts val="2700"/>
              <a:buNone/>
              <a:defRPr sz="2700"/>
            </a:lvl9pPr>
          </a:lstStyle>
          <a:p/>
        </p:txBody>
      </p:sp>
      <p:sp>
        <p:nvSpPr>
          <p:cNvPr id="8528" name="Google Shape;8528;p61"/>
          <p:cNvSpPr txBox="1"/>
          <p:nvPr>
            <p:ph idx="1" type="body"/>
          </p:nvPr>
        </p:nvSpPr>
        <p:spPr>
          <a:xfrm>
            <a:off x="6235656" y="1369219"/>
            <a:ext cx="2279700" cy="3263400"/>
          </a:xfrm>
          <a:prstGeom prst="rect">
            <a:avLst/>
          </a:prstGeom>
          <a:noFill/>
          <a:ln>
            <a:noFill/>
          </a:ln>
        </p:spPr>
        <p:txBody>
          <a:bodyPr anchorCtr="0" anchor="t" bIns="34275" lIns="68575" spcFirstLastPara="1" rIns="68575" wrap="square" tIns="34275">
            <a:normAutofit/>
          </a:bodyPr>
          <a:lstStyle>
            <a:lvl1pPr indent="-323850" lvl="0" marL="457200" marR="0" algn="r">
              <a:lnSpc>
                <a:spcPct val="90000"/>
              </a:lnSpc>
              <a:spcBef>
                <a:spcPts val="800"/>
              </a:spcBef>
              <a:spcAft>
                <a:spcPts val="0"/>
              </a:spcAft>
              <a:buClr>
                <a:srgbClr val="2B2B2B"/>
              </a:buClr>
              <a:buSzPts val="1500"/>
              <a:buFont typeface="Hind Siliguri"/>
              <a:buChar char="•"/>
              <a:defRPr i="0" u="none" cap="none" strike="noStrike">
                <a:solidFill>
                  <a:srgbClr val="2B2B2B"/>
                </a:solidFill>
                <a:latin typeface="Hind Siliguri"/>
                <a:ea typeface="Hind Siliguri"/>
                <a:cs typeface="Hind Siliguri"/>
                <a:sym typeface="Hind Siliguri"/>
              </a:defRPr>
            </a:lvl1pPr>
            <a:lvl2pPr indent="-323850" lvl="1" marL="914400" marR="0" algn="r">
              <a:lnSpc>
                <a:spcPct val="90000"/>
              </a:lnSpc>
              <a:spcBef>
                <a:spcPts val="1200"/>
              </a:spcBef>
              <a:spcAft>
                <a:spcPts val="0"/>
              </a:spcAft>
              <a:buClr>
                <a:srgbClr val="2B2B2B"/>
              </a:buClr>
              <a:buSzPts val="1500"/>
              <a:buFont typeface="Hind Siliguri"/>
              <a:buChar char="•"/>
              <a:defRPr i="0" u="none" cap="none" strike="noStrike">
                <a:solidFill>
                  <a:srgbClr val="2B2B2B"/>
                </a:solidFill>
                <a:latin typeface="Hind Siliguri"/>
                <a:ea typeface="Hind Siliguri"/>
                <a:cs typeface="Hind Siliguri"/>
                <a:sym typeface="Hind Siliguri"/>
              </a:defRPr>
            </a:lvl2pPr>
            <a:lvl3pPr indent="-323850" lvl="2" marL="1371600" marR="0" algn="r">
              <a:lnSpc>
                <a:spcPct val="90000"/>
              </a:lnSpc>
              <a:spcBef>
                <a:spcPts val="1200"/>
              </a:spcBef>
              <a:spcAft>
                <a:spcPts val="0"/>
              </a:spcAft>
              <a:buClr>
                <a:srgbClr val="2B2B2B"/>
              </a:buClr>
              <a:buSzPts val="1500"/>
              <a:buFont typeface="Hind Siliguri"/>
              <a:buChar char="•"/>
              <a:defRPr i="0" sz="1500" u="none" cap="none" strike="noStrike">
                <a:solidFill>
                  <a:srgbClr val="2B2B2B"/>
                </a:solidFill>
                <a:latin typeface="Hind Siliguri"/>
                <a:ea typeface="Hind Siliguri"/>
                <a:cs typeface="Hind Siliguri"/>
                <a:sym typeface="Hind Siliguri"/>
              </a:defRPr>
            </a:lvl3pPr>
            <a:lvl4pPr indent="-317500" lvl="3" marL="18288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4pPr>
            <a:lvl5pPr indent="-317500" lvl="4" marL="22860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5pPr>
            <a:lvl6pPr indent="-317500" lvl="5" marL="27432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6pPr>
            <a:lvl7pPr indent="-317500" lvl="6" marL="32004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7pPr>
            <a:lvl8pPr indent="-317500" lvl="7" marL="36576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8pPr>
            <a:lvl9pPr indent="-317500" lvl="8" marL="4114800" marR="0" algn="r">
              <a:lnSpc>
                <a:spcPct val="90000"/>
              </a:lnSpc>
              <a:spcBef>
                <a:spcPts val="1200"/>
              </a:spcBef>
              <a:spcAft>
                <a:spcPts val="120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9pPr>
          </a:lstStyle>
          <a:p/>
        </p:txBody>
      </p:sp>
      <p:sp>
        <p:nvSpPr>
          <p:cNvPr id="8529" name="Google Shape;8529;p61"/>
          <p:cNvSpPr txBox="1"/>
          <p:nvPr>
            <p:ph idx="2" type="body"/>
          </p:nvPr>
        </p:nvSpPr>
        <p:spPr>
          <a:xfrm>
            <a:off x="3757431" y="1369219"/>
            <a:ext cx="2279700" cy="3263400"/>
          </a:xfrm>
          <a:prstGeom prst="rect">
            <a:avLst/>
          </a:prstGeom>
          <a:noFill/>
          <a:ln>
            <a:noFill/>
          </a:ln>
        </p:spPr>
        <p:txBody>
          <a:bodyPr anchorCtr="0" anchor="t" bIns="34275" lIns="68575" spcFirstLastPara="1" rIns="68575" wrap="square" tIns="34275">
            <a:normAutofit/>
          </a:bodyPr>
          <a:lstStyle>
            <a:lvl1pPr indent="-323850" lvl="0" marL="457200" marR="0" algn="r">
              <a:lnSpc>
                <a:spcPct val="90000"/>
              </a:lnSpc>
              <a:spcBef>
                <a:spcPts val="800"/>
              </a:spcBef>
              <a:spcAft>
                <a:spcPts val="0"/>
              </a:spcAft>
              <a:buClr>
                <a:srgbClr val="2B2B2B"/>
              </a:buClr>
              <a:buSzPts val="1500"/>
              <a:buFont typeface="Hind Siliguri"/>
              <a:buChar char="•"/>
              <a:defRPr i="0" u="none" cap="none" strike="noStrike">
                <a:solidFill>
                  <a:srgbClr val="2B2B2B"/>
                </a:solidFill>
                <a:latin typeface="Hind Siliguri"/>
                <a:ea typeface="Hind Siliguri"/>
                <a:cs typeface="Hind Siliguri"/>
                <a:sym typeface="Hind Siliguri"/>
              </a:defRPr>
            </a:lvl1pPr>
            <a:lvl2pPr indent="-323850" lvl="1" marL="914400" marR="0" algn="r">
              <a:lnSpc>
                <a:spcPct val="90000"/>
              </a:lnSpc>
              <a:spcBef>
                <a:spcPts val="1200"/>
              </a:spcBef>
              <a:spcAft>
                <a:spcPts val="0"/>
              </a:spcAft>
              <a:buClr>
                <a:srgbClr val="2B2B2B"/>
              </a:buClr>
              <a:buSzPts val="1500"/>
              <a:buFont typeface="Hind Siliguri"/>
              <a:buChar char="•"/>
              <a:defRPr i="0" u="none" cap="none" strike="noStrike">
                <a:solidFill>
                  <a:srgbClr val="2B2B2B"/>
                </a:solidFill>
                <a:latin typeface="Hind Siliguri"/>
                <a:ea typeface="Hind Siliguri"/>
                <a:cs typeface="Hind Siliguri"/>
                <a:sym typeface="Hind Siliguri"/>
              </a:defRPr>
            </a:lvl2pPr>
            <a:lvl3pPr indent="-323850" lvl="2" marL="1371600" marR="0" algn="r">
              <a:lnSpc>
                <a:spcPct val="90000"/>
              </a:lnSpc>
              <a:spcBef>
                <a:spcPts val="1200"/>
              </a:spcBef>
              <a:spcAft>
                <a:spcPts val="0"/>
              </a:spcAft>
              <a:buClr>
                <a:srgbClr val="2B2B2B"/>
              </a:buClr>
              <a:buSzPts val="1500"/>
              <a:buFont typeface="Hind Siliguri"/>
              <a:buChar char="•"/>
              <a:defRPr i="0" sz="1500" u="none" cap="none" strike="noStrike">
                <a:solidFill>
                  <a:srgbClr val="2B2B2B"/>
                </a:solidFill>
                <a:latin typeface="Hind Siliguri"/>
                <a:ea typeface="Hind Siliguri"/>
                <a:cs typeface="Hind Siliguri"/>
                <a:sym typeface="Hind Siliguri"/>
              </a:defRPr>
            </a:lvl3pPr>
            <a:lvl4pPr indent="-317500" lvl="3" marL="18288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4pPr>
            <a:lvl5pPr indent="-317500" lvl="4" marL="22860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5pPr>
            <a:lvl6pPr indent="-317500" lvl="5" marL="27432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6pPr>
            <a:lvl7pPr indent="-317500" lvl="6" marL="32004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7pPr>
            <a:lvl8pPr indent="-317500" lvl="7" marL="36576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8pPr>
            <a:lvl9pPr indent="-317500" lvl="8" marL="4114800" marR="0" algn="r">
              <a:lnSpc>
                <a:spcPct val="90000"/>
              </a:lnSpc>
              <a:spcBef>
                <a:spcPts val="1200"/>
              </a:spcBef>
              <a:spcAft>
                <a:spcPts val="120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9pPr>
          </a:lstStyle>
          <a:p/>
        </p:txBody>
      </p:sp>
      <p:sp>
        <p:nvSpPr>
          <p:cNvPr id="8530" name="Google Shape;8530;p61"/>
          <p:cNvSpPr txBox="1"/>
          <p:nvPr>
            <p:ph idx="3" type="body"/>
          </p:nvPr>
        </p:nvSpPr>
        <p:spPr>
          <a:xfrm>
            <a:off x="1279200" y="1369219"/>
            <a:ext cx="2279700" cy="3263400"/>
          </a:xfrm>
          <a:prstGeom prst="rect">
            <a:avLst/>
          </a:prstGeom>
          <a:noFill/>
          <a:ln>
            <a:noFill/>
          </a:ln>
        </p:spPr>
        <p:txBody>
          <a:bodyPr anchorCtr="0" anchor="t" bIns="34275" lIns="68575" spcFirstLastPara="1" rIns="68575" wrap="square" tIns="34275">
            <a:normAutofit/>
          </a:bodyPr>
          <a:lstStyle>
            <a:lvl1pPr indent="-323850" lvl="0" marL="457200" marR="0" algn="r">
              <a:lnSpc>
                <a:spcPct val="90000"/>
              </a:lnSpc>
              <a:spcBef>
                <a:spcPts val="800"/>
              </a:spcBef>
              <a:spcAft>
                <a:spcPts val="0"/>
              </a:spcAft>
              <a:buClr>
                <a:srgbClr val="2B2B2B"/>
              </a:buClr>
              <a:buSzPts val="1500"/>
              <a:buFont typeface="Hind Siliguri"/>
              <a:buChar char="•"/>
              <a:defRPr i="0" u="none" cap="none" strike="noStrike">
                <a:solidFill>
                  <a:srgbClr val="2B2B2B"/>
                </a:solidFill>
                <a:latin typeface="Hind Siliguri"/>
                <a:ea typeface="Hind Siliguri"/>
                <a:cs typeface="Hind Siliguri"/>
                <a:sym typeface="Hind Siliguri"/>
              </a:defRPr>
            </a:lvl1pPr>
            <a:lvl2pPr indent="-323850" lvl="1" marL="914400" marR="0" algn="r">
              <a:lnSpc>
                <a:spcPct val="90000"/>
              </a:lnSpc>
              <a:spcBef>
                <a:spcPts val="1200"/>
              </a:spcBef>
              <a:spcAft>
                <a:spcPts val="0"/>
              </a:spcAft>
              <a:buClr>
                <a:srgbClr val="2B2B2B"/>
              </a:buClr>
              <a:buSzPts val="1500"/>
              <a:buFont typeface="Hind Siliguri"/>
              <a:buChar char="•"/>
              <a:defRPr i="0" u="none" cap="none" strike="noStrike">
                <a:solidFill>
                  <a:srgbClr val="2B2B2B"/>
                </a:solidFill>
                <a:latin typeface="Hind Siliguri"/>
                <a:ea typeface="Hind Siliguri"/>
                <a:cs typeface="Hind Siliguri"/>
                <a:sym typeface="Hind Siliguri"/>
              </a:defRPr>
            </a:lvl2pPr>
            <a:lvl3pPr indent="-323850" lvl="2" marL="1371600" marR="0" algn="r">
              <a:lnSpc>
                <a:spcPct val="90000"/>
              </a:lnSpc>
              <a:spcBef>
                <a:spcPts val="1200"/>
              </a:spcBef>
              <a:spcAft>
                <a:spcPts val="0"/>
              </a:spcAft>
              <a:buClr>
                <a:srgbClr val="2B2B2B"/>
              </a:buClr>
              <a:buSzPts val="1500"/>
              <a:buFont typeface="Hind Siliguri"/>
              <a:buChar char="•"/>
              <a:defRPr i="0" sz="1500" u="none" cap="none" strike="noStrike">
                <a:solidFill>
                  <a:srgbClr val="2B2B2B"/>
                </a:solidFill>
                <a:latin typeface="Hind Siliguri"/>
                <a:ea typeface="Hind Siliguri"/>
                <a:cs typeface="Hind Siliguri"/>
                <a:sym typeface="Hind Siliguri"/>
              </a:defRPr>
            </a:lvl3pPr>
            <a:lvl4pPr indent="-317500" lvl="3" marL="18288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4pPr>
            <a:lvl5pPr indent="-317500" lvl="4" marL="22860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5pPr>
            <a:lvl6pPr indent="-317500" lvl="5" marL="27432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6pPr>
            <a:lvl7pPr indent="-317500" lvl="6" marL="32004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7pPr>
            <a:lvl8pPr indent="-317500" lvl="7" marL="36576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8pPr>
            <a:lvl9pPr indent="-317500" lvl="8" marL="4114800" marR="0" algn="r">
              <a:lnSpc>
                <a:spcPct val="90000"/>
              </a:lnSpc>
              <a:spcBef>
                <a:spcPts val="1200"/>
              </a:spcBef>
              <a:spcAft>
                <a:spcPts val="120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9pPr>
          </a:lstStyle>
          <a:p/>
        </p:txBody>
      </p:sp>
      <p:grpSp>
        <p:nvGrpSpPr>
          <p:cNvPr id="8531" name="Google Shape;8531;p61"/>
          <p:cNvGrpSpPr/>
          <p:nvPr/>
        </p:nvGrpSpPr>
        <p:grpSpPr>
          <a:xfrm rot="-6558800">
            <a:off x="-93661" y="181241"/>
            <a:ext cx="1774142" cy="1532607"/>
            <a:chOff x="8637977" y="-318719"/>
            <a:chExt cx="3554023" cy="3062094"/>
          </a:xfrm>
        </p:grpSpPr>
        <p:pic>
          <p:nvPicPr>
            <p:cNvPr id="8532" name="Google Shape;8532;p61"/>
            <p:cNvPicPr preferRelativeResize="0"/>
            <p:nvPr/>
          </p:nvPicPr>
          <p:blipFill rotWithShape="1">
            <a:blip r:embed="rId2">
              <a:alphaModFix/>
            </a:blip>
            <a:srcRect b="0" l="0" r="0" t="0"/>
            <a:stretch/>
          </p:blipFill>
          <p:spPr>
            <a:xfrm>
              <a:off x="9721644" y="90949"/>
              <a:ext cx="2470356" cy="2470356"/>
            </a:xfrm>
            <a:prstGeom prst="rect">
              <a:avLst/>
            </a:prstGeom>
            <a:noFill/>
            <a:ln>
              <a:noFill/>
            </a:ln>
          </p:spPr>
        </p:pic>
        <p:sp>
          <p:nvSpPr>
            <p:cNvPr id="8533" name="Google Shape;8533;p61"/>
            <p:cNvSpPr/>
            <p:nvPr/>
          </p:nvSpPr>
          <p:spPr>
            <a:xfrm>
              <a:off x="9797544" y="1303375"/>
              <a:ext cx="1440000" cy="1440000"/>
            </a:xfrm>
            <a:prstGeom prst="ellipse">
              <a:avLst/>
            </a:prstGeom>
            <a:noFill/>
            <a:ln cap="flat" cmpd="sng" w="127000">
              <a:solidFill>
                <a:schemeClr val="accent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534" name="Google Shape;8534;p61"/>
            <p:cNvSpPr/>
            <p:nvPr/>
          </p:nvSpPr>
          <p:spPr>
            <a:xfrm rot="-7187041">
              <a:off x="10063295" y="-472167"/>
              <a:ext cx="272380" cy="1079996"/>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8535" name="Google Shape;8535;p61"/>
            <p:cNvGrpSpPr/>
            <p:nvPr/>
          </p:nvGrpSpPr>
          <p:grpSpPr>
            <a:xfrm rot="-7158469">
              <a:off x="10009709" y="-913686"/>
              <a:ext cx="379499" cy="3368336"/>
              <a:chOff x="7865710" y="1022748"/>
              <a:chExt cx="379500" cy="3368346"/>
            </a:xfrm>
          </p:grpSpPr>
          <p:sp>
            <p:nvSpPr>
              <p:cNvPr id="8536" name="Google Shape;8536;p61"/>
              <p:cNvSpPr/>
              <p:nvPr/>
            </p:nvSpPr>
            <p:spPr>
              <a:xfrm>
                <a:off x="7919311" y="3515094"/>
                <a:ext cx="272400" cy="876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537" name="Google Shape;8537;p61"/>
              <p:cNvSpPr/>
              <p:nvPr/>
            </p:nvSpPr>
            <p:spPr>
              <a:xfrm>
                <a:off x="7919310" y="2320346"/>
                <a:ext cx="272400" cy="108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538" name="Google Shape;8538;p61"/>
              <p:cNvSpPr/>
              <p:nvPr/>
            </p:nvSpPr>
            <p:spPr>
              <a:xfrm rot="-3340797">
                <a:off x="7919245" y="1879138"/>
                <a:ext cx="272430" cy="273511"/>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539" name="Google Shape;8539;p61"/>
              <p:cNvSpPr/>
              <p:nvPr/>
            </p:nvSpPr>
            <p:spPr>
              <a:xfrm>
                <a:off x="7916800" y="1022748"/>
                <a:ext cx="273600" cy="72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headline">
  <p:cSld name="MAIN_POINT_2">
    <p:spTree>
      <p:nvGrpSpPr>
        <p:cNvPr id="8540" name="Shape 8540"/>
        <p:cNvGrpSpPr/>
        <p:nvPr/>
      </p:nvGrpSpPr>
      <p:grpSpPr>
        <a:xfrm>
          <a:off x="0" y="0"/>
          <a:ext cx="0" cy="0"/>
          <a:chOff x="0" y="0"/>
          <a:chExt cx="0" cy="0"/>
        </a:xfrm>
      </p:grpSpPr>
      <p:sp>
        <p:nvSpPr>
          <p:cNvPr id="8541" name="Google Shape;8541;p62"/>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8542" name="Google Shape;8542;p6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_5">
    <p:spTree>
      <p:nvGrpSpPr>
        <p:cNvPr id="8543" name="Shape 8543"/>
        <p:cNvGrpSpPr/>
        <p:nvPr/>
      </p:nvGrpSpPr>
      <p:grpSpPr>
        <a:xfrm>
          <a:off x="0" y="0"/>
          <a:ext cx="0" cy="0"/>
          <a:chOff x="0" y="0"/>
          <a:chExt cx="0" cy="0"/>
        </a:xfrm>
      </p:grpSpPr>
      <p:sp>
        <p:nvSpPr>
          <p:cNvPr id="8544" name="Google Shape;8544;p63"/>
          <p:cNvSpPr/>
          <p:nvPr/>
        </p:nvSpPr>
        <p:spPr>
          <a:xfrm>
            <a:off x="1317995" y="4468500"/>
            <a:ext cx="1350000" cy="1350000"/>
          </a:xfrm>
          <a:prstGeom prst="ellipse">
            <a:avLst/>
          </a:prstGeom>
          <a:solidFill>
            <a:srgbClr val="F005E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nvGrpSpPr>
          <p:cNvPr id="8545" name="Google Shape;8545;p63"/>
          <p:cNvGrpSpPr/>
          <p:nvPr/>
        </p:nvGrpSpPr>
        <p:grpSpPr>
          <a:xfrm>
            <a:off x="-66805" y="-57334"/>
            <a:ext cx="2286359" cy="1900698"/>
            <a:chOff x="-107949" y="2572267"/>
            <a:chExt cx="4842954" cy="4026050"/>
          </a:xfrm>
        </p:grpSpPr>
        <p:sp>
          <p:nvSpPr>
            <p:cNvPr id="8546" name="Google Shape;8546;p63"/>
            <p:cNvSpPr/>
            <p:nvPr/>
          </p:nvSpPr>
          <p:spPr>
            <a:xfrm>
              <a:off x="3598305" y="5083879"/>
              <a:ext cx="1136700" cy="1170900"/>
            </a:xfrm>
            <a:prstGeom prst="ellipse">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47" name="Google Shape;8547;p63"/>
            <p:cNvSpPr/>
            <p:nvPr/>
          </p:nvSpPr>
          <p:spPr>
            <a:xfrm>
              <a:off x="260254" y="3358317"/>
              <a:ext cx="3240000" cy="3240000"/>
            </a:xfrm>
            <a:prstGeom prst="ellipse">
              <a:avLst/>
            </a:prstGeom>
            <a:solidFill>
              <a:srgbClr val="F005E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8548" name="Google Shape;8548;p63"/>
            <p:cNvPicPr preferRelativeResize="0"/>
            <p:nvPr/>
          </p:nvPicPr>
          <p:blipFill rotWithShape="1">
            <a:blip r:embed="rId2">
              <a:alphaModFix/>
            </a:blip>
            <a:srcRect b="0" l="0" r="0" t="0"/>
            <a:stretch/>
          </p:blipFill>
          <p:spPr>
            <a:xfrm>
              <a:off x="1851425" y="3429000"/>
              <a:ext cx="2470356" cy="2470356"/>
            </a:xfrm>
            <a:prstGeom prst="rect">
              <a:avLst/>
            </a:prstGeom>
            <a:noFill/>
            <a:ln>
              <a:noFill/>
            </a:ln>
          </p:spPr>
        </p:pic>
        <p:grpSp>
          <p:nvGrpSpPr>
            <p:cNvPr id="8549" name="Google Shape;8549;p63"/>
            <p:cNvGrpSpPr/>
            <p:nvPr/>
          </p:nvGrpSpPr>
          <p:grpSpPr>
            <a:xfrm rot="3876515">
              <a:off x="910823" y="3324287"/>
              <a:ext cx="272401" cy="2091759"/>
              <a:chOff x="8343452" y="1429731"/>
              <a:chExt cx="272401" cy="2091758"/>
            </a:xfrm>
          </p:grpSpPr>
          <p:sp>
            <p:nvSpPr>
              <p:cNvPr id="8550" name="Google Shape;8550;p63"/>
              <p:cNvSpPr/>
              <p:nvPr/>
            </p:nvSpPr>
            <p:spPr>
              <a:xfrm>
                <a:off x="8343452" y="2624489"/>
                <a:ext cx="272400" cy="897000"/>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51" name="Google Shape;8551;p63"/>
              <p:cNvSpPr/>
              <p:nvPr/>
            </p:nvSpPr>
            <p:spPr>
              <a:xfrm>
                <a:off x="8343453" y="1429731"/>
                <a:ext cx="272400" cy="1080000"/>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grpSp>
          <p:nvGrpSpPr>
            <p:cNvPr id="8552" name="Google Shape;8552;p63"/>
            <p:cNvGrpSpPr/>
            <p:nvPr/>
          </p:nvGrpSpPr>
          <p:grpSpPr>
            <a:xfrm rot="3906193">
              <a:off x="1339011" y="1750606"/>
              <a:ext cx="379514" cy="3432671"/>
              <a:chOff x="7865710" y="1022748"/>
              <a:chExt cx="379500" cy="3432548"/>
            </a:xfrm>
          </p:grpSpPr>
          <p:sp>
            <p:nvSpPr>
              <p:cNvPr id="8553" name="Google Shape;8553;p63"/>
              <p:cNvSpPr/>
              <p:nvPr/>
            </p:nvSpPr>
            <p:spPr>
              <a:xfrm>
                <a:off x="7919325" y="3515096"/>
                <a:ext cx="272400" cy="9402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54" name="Google Shape;8554;p63"/>
              <p:cNvSpPr/>
              <p:nvPr/>
            </p:nvSpPr>
            <p:spPr>
              <a:xfrm>
                <a:off x="7919310" y="2320346"/>
                <a:ext cx="272400" cy="108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55" name="Google Shape;8555;p63"/>
              <p:cNvSpPr/>
              <p:nvPr/>
            </p:nvSpPr>
            <p:spPr>
              <a:xfrm rot="-3340797">
                <a:off x="7919245" y="1879138"/>
                <a:ext cx="272430" cy="273511"/>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56" name="Google Shape;8556;p63"/>
              <p:cNvSpPr/>
              <p:nvPr/>
            </p:nvSpPr>
            <p:spPr>
              <a:xfrm>
                <a:off x="7916800" y="1022748"/>
                <a:ext cx="273600" cy="72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sp>
          <p:nvSpPr>
            <p:cNvPr id="8557" name="Google Shape;8557;p63"/>
            <p:cNvSpPr/>
            <p:nvPr/>
          </p:nvSpPr>
          <p:spPr>
            <a:xfrm>
              <a:off x="3218760" y="3429000"/>
              <a:ext cx="1510500" cy="1260900"/>
            </a:xfrm>
            <a:prstGeom prst="triangle">
              <a:avLst>
                <a:gd fmla="val 50000" name="adj"/>
              </a:avLst>
            </a:prstGeom>
            <a:noFill/>
            <a:ln cap="flat" cmpd="sng" w="95250">
              <a:solidFill>
                <a:schemeClr val="accen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grpSp>
        <p:nvGrpSpPr>
          <p:cNvPr id="8558" name="Google Shape;8558;p63"/>
          <p:cNvGrpSpPr/>
          <p:nvPr/>
        </p:nvGrpSpPr>
        <p:grpSpPr>
          <a:xfrm rot="-6553461">
            <a:off x="113183" y="1641049"/>
            <a:ext cx="1661921" cy="1678936"/>
            <a:chOff x="8637977" y="-627479"/>
            <a:chExt cx="3336692" cy="3370854"/>
          </a:xfrm>
        </p:grpSpPr>
        <p:pic>
          <p:nvPicPr>
            <p:cNvPr id="8559" name="Google Shape;8559;p63"/>
            <p:cNvPicPr preferRelativeResize="0"/>
            <p:nvPr/>
          </p:nvPicPr>
          <p:blipFill rotWithShape="1">
            <a:blip r:embed="rId2">
              <a:alphaModFix/>
            </a:blip>
            <a:srcRect b="0" l="0" r="0" t="0"/>
            <a:stretch/>
          </p:blipFill>
          <p:spPr>
            <a:xfrm>
              <a:off x="9501861" y="-267947"/>
              <a:ext cx="2470356" cy="2470357"/>
            </a:xfrm>
            <a:prstGeom prst="rect">
              <a:avLst/>
            </a:prstGeom>
            <a:noFill/>
            <a:ln>
              <a:noFill/>
            </a:ln>
          </p:spPr>
        </p:pic>
        <p:sp>
          <p:nvSpPr>
            <p:cNvPr id="8560" name="Google Shape;8560;p63"/>
            <p:cNvSpPr/>
            <p:nvPr/>
          </p:nvSpPr>
          <p:spPr>
            <a:xfrm>
              <a:off x="9797544" y="1303375"/>
              <a:ext cx="1440000" cy="1440000"/>
            </a:xfrm>
            <a:prstGeom prst="ellipse">
              <a:avLst/>
            </a:prstGeom>
            <a:noFill/>
            <a:ln cap="flat" cmpd="sng" w="95250">
              <a:solidFill>
                <a:schemeClr val="accent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nvGrpSpPr>
            <p:cNvPr id="8561" name="Google Shape;8561;p63"/>
            <p:cNvGrpSpPr/>
            <p:nvPr/>
          </p:nvGrpSpPr>
          <p:grpSpPr>
            <a:xfrm rot="-7188019">
              <a:off x="10332765" y="-937158"/>
              <a:ext cx="272418" cy="1701223"/>
              <a:chOff x="8343447" y="1429731"/>
              <a:chExt cx="272407" cy="1701150"/>
            </a:xfrm>
          </p:grpSpPr>
          <p:sp>
            <p:nvSpPr>
              <p:cNvPr id="8562" name="Google Shape;8562;p63"/>
              <p:cNvSpPr/>
              <p:nvPr/>
            </p:nvSpPr>
            <p:spPr>
              <a:xfrm>
                <a:off x="8343447" y="2624481"/>
                <a:ext cx="272400" cy="506400"/>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63" name="Google Shape;8563;p63"/>
              <p:cNvSpPr/>
              <p:nvPr/>
            </p:nvSpPr>
            <p:spPr>
              <a:xfrm>
                <a:off x="8343453" y="1429731"/>
                <a:ext cx="272400" cy="1080000"/>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grpSp>
          <p:nvGrpSpPr>
            <p:cNvPr id="8564" name="Google Shape;8564;p63"/>
            <p:cNvGrpSpPr/>
            <p:nvPr/>
          </p:nvGrpSpPr>
          <p:grpSpPr>
            <a:xfrm rot="-7158469">
              <a:off x="10116574" y="-1096226"/>
              <a:ext cx="379499" cy="3613438"/>
              <a:chOff x="7865710" y="1022748"/>
              <a:chExt cx="379500" cy="3613448"/>
            </a:xfrm>
          </p:grpSpPr>
          <p:sp>
            <p:nvSpPr>
              <p:cNvPr id="8565" name="Google Shape;8565;p63"/>
              <p:cNvSpPr/>
              <p:nvPr/>
            </p:nvSpPr>
            <p:spPr>
              <a:xfrm>
                <a:off x="7919305" y="3515096"/>
                <a:ext cx="272400" cy="11211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66" name="Google Shape;8566;p63"/>
              <p:cNvSpPr/>
              <p:nvPr/>
            </p:nvSpPr>
            <p:spPr>
              <a:xfrm>
                <a:off x="7919310" y="2320346"/>
                <a:ext cx="272400" cy="108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67" name="Google Shape;8567;p63"/>
              <p:cNvSpPr/>
              <p:nvPr/>
            </p:nvSpPr>
            <p:spPr>
              <a:xfrm rot="-3340797">
                <a:off x="7919245" y="1879138"/>
                <a:ext cx="272430" cy="273511"/>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68" name="Google Shape;8568;p63"/>
              <p:cNvSpPr/>
              <p:nvPr/>
            </p:nvSpPr>
            <p:spPr>
              <a:xfrm>
                <a:off x="7916800" y="1022748"/>
                <a:ext cx="273600" cy="72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grpSp>
      <p:grpSp>
        <p:nvGrpSpPr>
          <p:cNvPr id="8569" name="Google Shape;8569;p63"/>
          <p:cNvGrpSpPr/>
          <p:nvPr/>
        </p:nvGrpSpPr>
        <p:grpSpPr>
          <a:xfrm rot="-9817943">
            <a:off x="-8939" y="3104969"/>
            <a:ext cx="1860766" cy="1250876"/>
            <a:chOff x="-681319" y="4341524"/>
            <a:chExt cx="3824670" cy="2571085"/>
          </a:xfrm>
        </p:grpSpPr>
        <p:sp>
          <p:nvSpPr>
            <p:cNvPr id="8570" name="Google Shape;8570;p63"/>
            <p:cNvSpPr/>
            <p:nvPr/>
          </p:nvSpPr>
          <p:spPr>
            <a:xfrm>
              <a:off x="2423351" y="6017342"/>
              <a:ext cx="720000" cy="720000"/>
            </a:xfrm>
            <a:prstGeom prst="ellipse">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8571" name="Google Shape;8571;p63"/>
            <p:cNvPicPr preferRelativeResize="0"/>
            <p:nvPr/>
          </p:nvPicPr>
          <p:blipFill rotWithShape="1">
            <a:blip r:embed="rId2">
              <a:alphaModFix/>
            </a:blip>
            <a:srcRect b="0" l="0" r="0" t="0"/>
            <a:stretch/>
          </p:blipFill>
          <p:spPr>
            <a:xfrm>
              <a:off x="-681319" y="4341524"/>
              <a:ext cx="2571085" cy="2571085"/>
            </a:xfrm>
            <a:prstGeom prst="rect">
              <a:avLst/>
            </a:prstGeom>
            <a:noFill/>
            <a:ln>
              <a:noFill/>
            </a:ln>
          </p:spPr>
        </p:pic>
        <p:sp>
          <p:nvSpPr>
            <p:cNvPr id="8572" name="Google Shape;8572;p63"/>
            <p:cNvSpPr/>
            <p:nvPr/>
          </p:nvSpPr>
          <p:spPr>
            <a:xfrm>
              <a:off x="1268062" y="5221530"/>
              <a:ext cx="1440000" cy="1440000"/>
            </a:xfrm>
            <a:prstGeom prst="ellipse">
              <a:avLst/>
            </a:prstGeom>
            <a:noFill/>
            <a:ln cap="flat" cmpd="sng" w="95250">
              <a:solidFill>
                <a:schemeClr val="accent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sp>
        <p:nvSpPr>
          <p:cNvPr id="8573" name="Google Shape;8573;p63"/>
          <p:cNvSpPr/>
          <p:nvPr/>
        </p:nvSpPr>
        <p:spPr>
          <a:xfrm rot="3874269">
            <a:off x="423598" y="4454230"/>
            <a:ext cx="128554" cy="552603"/>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74" name="Google Shape;8574;p63"/>
          <p:cNvSpPr/>
          <p:nvPr/>
        </p:nvSpPr>
        <p:spPr>
          <a:xfrm rot="3874269">
            <a:off x="952542" y="4224627"/>
            <a:ext cx="128554" cy="509794"/>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75" name="Google Shape;8575;p63"/>
          <p:cNvSpPr/>
          <p:nvPr/>
        </p:nvSpPr>
        <p:spPr>
          <a:xfrm rot="3899471">
            <a:off x="401438" y="4162233"/>
            <a:ext cx="128442" cy="508696"/>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76" name="Google Shape;8576;p63"/>
          <p:cNvSpPr/>
          <p:nvPr/>
        </p:nvSpPr>
        <p:spPr>
          <a:xfrm rot="3899471">
            <a:off x="912486" y="3924378"/>
            <a:ext cx="128442" cy="510037"/>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77" name="Google Shape;8577;p63"/>
          <p:cNvSpPr/>
          <p:nvPr/>
        </p:nvSpPr>
        <p:spPr>
          <a:xfrm rot="571692">
            <a:off x="1274036" y="3947155"/>
            <a:ext cx="128675" cy="129218"/>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78" name="Google Shape;8578;p63"/>
          <p:cNvSpPr/>
          <p:nvPr/>
        </p:nvSpPr>
        <p:spPr>
          <a:xfrm rot="3902357">
            <a:off x="1544609" y="3715145"/>
            <a:ext cx="129385" cy="33971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79" name="Google Shape;8579;p63"/>
          <p:cNvSpPr/>
          <p:nvPr/>
        </p:nvSpPr>
        <p:spPr>
          <a:xfrm>
            <a:off x="1138801" y="4407676"/>
            <a:ext cx="713400" cy="595500"/>
          </a:xfrm>
          <a:prstGeom prst="triangle">
            <a:avLst>
              <a:gd fmla="val 50000" name="adj"/>
            </a:avLst>
          </a:prstGeom>
          <a:noFill/>
          <a:ln cap="flat" cmpd="sng" w="95250">
            <a:solidFill>
              <a:schemeClr val="accent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80" name="Google Shape;8580;p63"/>
          <p:cNvSpPr/>
          <p:nvPr/>
        </p:nvSpPr>
        <p:spPr>
          <a:xfrm rot="-9817791">
            <a:off x="1536857" y="3313296"/>
            <a:ext cx="350197" cy="350197"/>
          </a:xfrm>
          <a:prstGeom prst="ellipse">
            <a:avLst/>
          </a:prstGeom>
          <a:solidFill>
            <a:schemeClr val="accen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81" name="Google Shape;8581;p63"/>
          <p:cNvSpPr txBox="1"/>
          <p:nvPr>
            <p:ph type="ctrTitle"/>
          </p:nvPr>
        </p:nvSpPr>
        <p:spPr>
          <a:xfrm>
            <a:off x="3038250" y="337781"/>
            <a:ext cx="5477100" cy="670200"/>
          </a:xfrm>
          <a:prstGeom prst="rect">
            <a:avLst/>
          </a:prstGeom>
          <a:noFill/>
          <a:ln>
            <a:noFill/>
          </a:ln>
        </p:spPr>
        <p:txBody>
          <a:bodyPr anchorCtr="0" anchor="ctr" bIns="34275" lIns="68575" spcFirstLastPara="1" rIns="68575" wrap="square" tIns="34275">
            <a:normAutofit/>
          </a:bodyPr>
          <a:lstStyle>
            <a:lvl1pPr lvl="0" algn="r">
              <a:lnSpc>
                <a:spcPct val="90000"/>
              </a:lnSpc>
              <a:spcBef>
                <a:spcPts val="0"/>
              </a:spcBef>
              <a:spcAft>
                <a:spcPts val="0"/>
              </a:spcAft>
              <a:buClr>
                <a:schemeClr val="dk1"/>
              </a:buClr>
              <a:buSzPts val="2700"/>
              <a:buFont typeface="Calibri"/>
              <a:buNone/>
              <a:defRPr sz="2700"/>
            </a:lvl1pPr>
            <a:lvl2pPr lvl="1" algn="r">
              <a:spcBef>
                <a:spcPts val="0"/>
              </a:spcBef>
              <a:spcAft>
                <a:spcPts val="0"/>
              </a:spcAft>
              <a:buSzPts val="2700"/>
              <a:buNone/>
              <a:defRPr sz="2700"/>
            </a:lvl2pPr>
            <a:lvl3pPr lvl="2" algn="r">
              <a:spcBef>
                <a:spcPts val="0"/>
              </a:spcBef>
              <a:spcAft>
                <a:spcPts val="0"/>
              </a:spcAft>
              <a:buSzPts val="2700"/>
              <a:buNone/>
              <a:defRPr sz="2700"/>
            </a:lvl3pPr>
            <a:lvl4pPr lvl="3" algn="r">
              <a:spcBef>
                <a:spcPts val="0"/>
              </a:spcBef>
              <a:spcAft>
                <a:spcPts val="0"/>
              </a:spcAft>
              <a:buSzPts val="2700"/>
              <a:buNone/>
              <a:defRPr sz="2700"/>
            </a:lvl4pPr>
            <a:lvl5pPr lvl="4" algn="r">
              <a:spcBef>
                <a:spcPts val="0"/>
              </a:spcBef>
              <a:spcAft>
                <a:spcPts val="0"/>
              </a:spcAft>
              <a:buSzPts val="2700"/>
              <a:buNone/>
              <a:defRPr sz="2700"/>
            </a:lvl5pPr>
            <a:lvl6pPr lvl="5" algn="r">
              <a:spcBef>
                <a:spcPts val="0"/>
              </a:spcBef>
              <a:spcAft>
                <a:spcPts val="0"/>
              </a:spcAft>
              <a:buSzPts val="2700"/>
              <a:buNone/>
              <a:defRPr sz="2700"/>
            </a:lvl6pPr>
            <a:lvl7pPr lvl="6" algn="r">
              <a:spcBef>
                <a:spcPts val="0"/>
              </a:spcBef>
              <a:spcAft>
                <a:spcPts val="0"/>
              </a:spcAft>
              <a:buSzPts val="2700"/>
              <a:buNone/>
              <a:defRPr sz="2700"/>
            </a:lvl7pPr>
            <a:lvl8pPr lvl="7" algn="r">
              <a:spcBef>
                <a:spcPts val="0"/>
              </a:spcBef>
              <a:spcAft>
                <a:spcPts val="0"/>
              </a:spcAft>
              <a:buSzPts val="2700"/>
              <a:buNone/>
              <a:defRPr sz="2700"/>
            </a:lvl8pPr>
            <a:lvl9pPr lvl="8" algn="r">
              <a:spcBef>
                <a:spcPts val="0"/>
              </a:spcBef>
              <a:spcAft>
                <a:spcPts val="0"/>
              </a:spcAft>
              <a:buSzPts val="2700"/>
              <a:buNone/>
              <a:defRPr sz="2700"/>
            </a:lvl9pPr>
          </a:lstStyle>
          <a:p/>
        </p:txBody>
      </p:sp>
      <p:sp>
        <p:nvSpPr>
          <p:cNvPr id="8582" name="Google Shape;8582;p63"/>
          <p:cNvSpPr txBox="1"/>
          <p:nvPr>
            <p:ph idx="1" type="body"/>
          </p:nvPr>
        </p:nvSpPr>
        <p:spPr>
          <a:xfrm>
            <a:off x="3511200" y="1369219"/>
            <a:ext cx="5004300" cy="3263400"/>
          </a:xfrm>
          <a:prstGeom prst="rect">
            <a:avLst/>
          </a:prstGeom>
          <a:noFill/>
          <a:ln>
            <a:noFill/>
          </a:ln>
        </p:spPr>
        <p:txBody>
          <a:bodyPr anchorCtr="0" anchor="t" bIns="34275" lIns="68575" spcFirstLastPara="1" rIns="68575" wrap="square" tIns="34275">
            <a:normAutofit/>
          </a:bodyPr>
          <a:lstStyle>
            <a:lvl1pPr indent="-323850" lvl="0" marL="457200" marR="0" algn="r">
              <a:lnSpc>
                <a:spcPct val="90000"/>
              </a:lnSpc>
              <a:spcBef>
                <a:spcPts val="800"/>
              </a:spcBef>
              <a:spcAft>
                <a:spcPts val="0"/>
              </a:spcAft>
              <a:buClr>
                <a:srgbClr val="2B2B2B"/>
              </a:buClr>
              <a:buSzPts val="1500"/>
              <a:buFont typeface="Hind Siliguri"/>
              <a:buChar char="•"/>
              <a:defRPr i="0" u="none" cap="none" strike="noStrike">
                <a:solidFill>
                  <a:srgbClr val="2B2B2B"/>
                </a:solidFill>
                <a:latin typeface="Hind Siliguri"/>
                <a:ea typeface="Hind Siliguri"/>
                <a:cs typeface="Hind Siliguri"/>
                <a:sym typeface="Hind Siliguri"/>
              </a:defRPr>
            </a:lvl1pPr>
            <a:lvl2pPr indent="-323850" lvl="1" marL="914400" marR="0" algn="r">
              <a:lnSpc>
                <a:spcPct val="90000"/>
              </a:lnSpc>
              <a:spcBef>
                <a:spcPts val="1200"/>
              </a:spcBef>
              <a:spcAft>
                <a:spcPts val="0"/>
              </a:spcAft>
              <a:buClr>
                <a:srgbClr val="2B2B2B"/>
              </a:buClr>
              <a:buSzPts val="1500"/>
              <a:buFont typeface="Hind Siliguri"/>
              <a:buChar char="•"/>
              <a:defRPr i="0" u="none" cap="none" strike="noStrike">
                <a:solidFill>
                  <a:srgbClr val="2B2B2B"/>
                </a:solidFill>
                <a:latin typeface="Hind Siliguri"/>
                <a:ea typeface="Hind Siliguri"/>
                <a:cs typeface="Hind Siliguri"/>
                <a:sym typeface="Hind Siliguri"/>
              </a:defRPr>
            </a:lvl2pPr>
            <a:lvl3pPr indent="-323850" lvl="2" marL="1371600" marR="0" algn="r">
              <a:lnSpc>
                <a:spcPct val="90000"/>
              </a:lnSpc>
              <a:spcBef>
                <a:spcPts val="1200"/>
              </a:spcBef>
              <a:spcAft>
                <a:spcPts val="0"/>
              </a:spcAft>
              <a:buClr>
                <a:srgbClr val="2B2B2B"/>
              </a:buClr>
              <a:buSzPts val="1500"/>
              <a:buFont typeface="Hind Siliguri"/>
              <a:buChar char="•"/>
              <a:defRPr i="0" sz="1500" u="none" cap="none" strike="noStrike">
                <a:solidFill>
                  <a:srgbClr val="2B2B2B"/>
                </a:solidFill>
                <a:latin typeface="Hind Siliguri"/>
                <a:ea typeface="Hind Siliguri"/>
                <a:cs typeface="Hind Siliguri"/>
                <a:sym typeface="Hind Siliguri"/>
              </a:defRPr>
            </a:lvl3pPr>
            <a:lvl4pPr indent="-317500" lvl="3" marL="18288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4pPr>
            <a:lvl5pPr indent="-317500" lvl="4" marL="22860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5pPr>
            <a:lvl6pPr indent="-317500" lvl="5" marL="27432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6pPr>
            <a:lvl7pPr indent="-317500" lvl="6" marL="32004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7pPr>
            <a:lvl8pPr indent="-317500" lvl="7" marL="36576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8pPr>
            <a:lvl9pPr indent="-317500" lvl="8" marL="4114800" marR="0" algn="r">
              <a:lnSpc>
                <a:spcPct val="90000"/>
              </a:lnSpc>
              <a:spcBef>
                <a:spcPts val="1200"/>
              </a:spcBef>
              <a:spcAft>
                <a:spcPts val="120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9pPr>
          </a:lstStyle>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p:cSld name="CUSTOM_1_1">
    <p:spTree>
      <p:nvGrpSpPr>
        <p:cNvPr id="8583" name="Shape 8583"/>
        <p:cNvGrpSpPr/>
        <p:nvPr/>
      </p:nvGrpSpPr>
      <p:grpSpPr>
        <a:xfrm>
          <a:off x="0" y="0"/>
          <a:ext cx="0" cy="0"/>
          <a:chOff x="0" y="0"/>
          <a:chExt cx="0" cy="0"/>
        </a:xfrm>
      </p:grpSpPr>
      <p:sp>
        <p:nvSpPr>
          <p:cNvPr id="8584" name="Google Shape;8584;p64"/>
          <p:cNvSpPr/>
          <p:nvPr/>
        </p:nvSpPr>
        <p:spPr>
          <a:xfrm rot="955">
            <a:off x="942069" y="3737398"/>
            <a:ext cx="1080000" cy="1086900"/>
          </a:xfrm>
          <a:prstGeom prst="ellipse">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85" name="Google Shape;8585;p64"/>
          <p:cNvSpPr/>
          <p:nvPr/>
        </p:nvSpPr>
        <p:spPr>
          <a:xfrm>
            <a:off x="1234079" y="1047936"/>
            <a:ext cx="429300" cy="445200"/>
          </a:xfrm>
          <a:prstGeom prst="ellipse">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86" name="Google Shape;8586;p64"/>
          <p:cNvSpPr/>
          <p:nvPr/>
        </p:nvSpPr>
        <p:spPr>
          <a:xfrm rot="843">
            <a:off x="-26703" y="391948"/>
            <a:ext cx="1223700" cy="1231800"/>
          </a:xfrm>
          <a:prstGeom prst="ellipse">
            <a:avLst/>
          </a:prstGeom>
          <a:solidFill>
            <a:schemeClr val="accen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8587" name="Google Shape;8587;p64"/>
          <p:cNvPicPr preferRelativeResize="0"/>
          <p:nvPr/>
        </p:nvPicPr>
        <p:blipFill rotWithShape="1">
          <a:blip r:embed="rId2">
            <a:alphaModFix/>
          </a:blip>
          <a:srcRect b="0" l="0" r="0" t="0"/>
          <a:stretch/>
        </p:blipFill>
        <p:spPr>
          <a:xfrm rot="431">
            <a:off x="574282" y="418802"/>
            <a:ext cx="933053" cy="939118"/>
          </a:xfrm>
          <a:prstGeom prst="rect">
            <a:avLst/>
          </a:prstGeom>
          <a:noFill/>
          <a:ln>
            <a:noFill/>
          </a:ln>
        </p:spPr>
      </p:pic>
      <p:grpSp>
        <p:nvGrpSpPr>
          <p:cNvPr id="8588" name="Google Shape;8588;p64"/>
          <p:cNvGrpSpPr/>
          <p:nvPr/>
        </p:nvGrpSpPr>
        <p:grpSpPr>
          <a:xfrm rot="3885475">
            <a:off x="245782" y="397977"/>
            <a:ext cx="103417" cy="730047"/>
            <a:chOff x="8343453" y="1429731"/>
            <a:chExt cx="272401" cy="1930650"/>
          </a:xfrm>
        </p:grpSpPr>
        <p:sp>
          <p:nvSpPr>
            <p:cNvPr id="8589" name="Google Shape;8589;p64"/>
            <p:cNvSpPr/>
            <p:nvPr/>
          </p:nvSpPr>
          <p:spPr>
            <a:xfrm>
              <a:off x="8343454" y="2624481"/>
              <a:ext cx="272400" cy="735900"/>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90" name="Google Shape;8590;p64"/>
            <p:cNvSpPr/>
            <p:nvPr/>
          </p:nvSpPr>
          <p:spPr>
            <a:xfrm>
              <a:off x="8343453" y="1429731"/>
              <a:ext cx="272400" cy="1080000"/>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sp>
        <p:nvSpPr>
          <p:cNvPr id="8591" name="Google Shape;8591;p64"/>
          <p:cNvSpPr/>
          <p:nvPr/>
        </p:nvSpPr>
        <p:spPr>
          <a:xfrm rot="3917673">
            <a:off x="359028" y="248288"/>
            <a:ext cx="103361" cy="408544"/>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92" name="Google Shape;8592;p64"/>
          <p:cNvSpPr/>
          <p:nvPr/>
        </p:nvSpPr>
        <p:spPr>
          <a:xfrm>
            <a:off x="1090725" y="418808"/>
            <a:ext cx="570600" cy="479400"/>
          </a:xfrm>
          <a:prstGeom prst="triangle">
            <a:avLst>
              <a:gd fmla="val 50000" name="adj"/>
            </a:avLst>
          </a:prstGeom>
          <a:noFill/>
          <a:ln cap="flat" cmpd="sng" w="95250">
            <a:solidFill>
              <a:schemeClr val="accen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8593" name="Google Shape;8593;p64"/>
          <p:cNvPicPr preferRelativeResize="0"/>
          <p:nvPr/>
        </p:nvPicPr>
        <p:blipFill rotWithShape="1">
          <a:blip r:embed="rId2">
            <a:alphaModFix/>
          </a:blip>
          <a:srcRect b="0" l="0" r="0" t="0"/>
          <a:stretch/>
        </p:blipFill>
        <p:spPr>
          <a:xfrm rot="-6546613">
            <a:off x="57079" y="1492584"/>
            <a:ext cx="990145" cy="985057"/>
          </a:xfrm>
          <a:prstGeom prst="rect">
            <a:avLst/>
          </a:prstGeom>
          <a:noFill/>
          <a:ln>
            <a:noFill/>
          </a:ln>
        </p:spPr>
      </p:pic>
      <p:sp>
        <p:nvSpPr>
          <p:cNvPr id="8594" name="Google Shape;8594;p64"/>
          <p:cNvSpPr/>
          <p:nvPr/>
        </p:nvSpPr>
        <p:spPr>
          <a:xfrm rot="-6546778">
            <a:off x="689700" y="1641633"/>
            <a:ext cx="577219" cy="574215"/>
          </a:xfrm>
          <a:prstGeom prst="ellipse">
            <a:avLst/>
          </a:prstGeom>
          <a:noFill/>
          <a:ln cap="flat" cmpd="sng" w="95250">
            <a:solidFill>
              <a:schemeClr val="accent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95" name="Google Shape;8595;p64"/>
          <p:cNvSpPr/>
          <p:nvPr/>
        </p:nvSpPr>
        <p:spPr>
          <a:xfrm rot="7845322">
            <a:off x="229882" y="2091658"/>
            <a:ext cx="108910" cy="431593"/>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nvGrpSpPr>
          <p:cNvPr id="8596" name="Google Shape;8596;p64"/>
          <p:cNvGrpSpPr/>
          <p:nvPr/>
        </p:nvGrpSpPr>
        <p:grpSpPr>
          <a:xfrm rot="7877382">
            <a:off x="473634" y="1544088"/>
            <a:ext cx="151773" cy="1343104"/>
            <a:chOff x="7865710" y="1022748"/>
            <a:chExt cx="379500" cy="3360855"/>
          </a:xfrm>
        </p:grpSpPr>
        <p:sp>
          <p:nvSpPr>
            <p:cNvPr id="8597" name="Google Shape;8597;p64"/>
            <p:cNvSpPr/>
            <p:nvPr/>
          </p:nvSpPr>
          <p:spPr>
            <a:xfrm>
              <a:off x="7919313" y="3515103"/>
              <a:ext cx="272400" cy="8685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98" name="Google Shape;8598;p64"/>
            <p:cNvSpPr/>
            <p:nvPr/>
          </p:nvSpPr>
          <p:spPr>
            <a:xfrm>
              <a:off x="7919310" y="2320346"/>
              <a:ext cx="272400" cy="108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599" name="Google Shape;8599;p64"/>
            <p:cNvSpPr/>
            <p:nvPr/>
          </p:nvSpPr>
          <p:spPr>
            <a:xfrm rot="-3340797">
              <a:off x="7919245" y="1879138"/>
              <a:ext cx="272430" cy="273511"/>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00" name="Google Shape;8600;p64"/>
            <p:cNvSpPr/>
            <p:nvPr/>
          </p:nvSpPr>
          <p:spPr>
            <a:xfrm>
              <a:off x="7916800" y="1022748"/>
              <a:ext cx="273600" cy="72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sp>
        <p:nvSpPr>
          <p:cNvPr id="8601" name="Google Shape;8601;p64"/>
          <p:cNvSpPr/>
          <p:nvPr/>
        </p:nvSpPr>
        <p:spPr>
          <a:xfrm rot="-9811437">
            <a:off x="-12737" y="2548544"/>
            <a:ext cx="280310" cy="281868"/>
          </a:xfrm>
          <a:prstGeom prst="ellipse">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8602" name="Google Shape;8602;p64"/>
          <p:cNvPicPr preferRelativeResize="0"/>
          <p:nvPr/>
        </p:nvPicPr>
        <p:blipFill rotWithShape="1">
          <a:blip r:embed="rId2">
            <a:alphaModFix/>
          </a:blip>
          <a:srcRect b="0" l="0" r="0" t="0"/>
          <a:stretch/>
        </p:blipFill>
        <p:spPr>
          <a:xfrm rot="-9811509">
            <a:off x="358271" y="2708790"/>
            <a:ext cx="1001253" cy="1006656"/>
          </a:xfrm>
          <a:prstGeom prst="rect">
            <a:avLst/>
          </a:prstGeom>
          <a:noFill/>
          <a:ln>
            <a:noFill/>
          </a:ln>
        </p:spPr>
      </p:pic>
      <p:sp>
        <p:nvSpPr>
          <p:cNvPr id="8603" name="Google Shape;8603;p64"/>
          <p:cNvSpPr/>
          <p:nvPr/>
        </p:nvSpPr>
        <p:spPr>
          <a:xfrm rot="-9811437">
            <a:off x="96455" y="2659217"/>
            <a:ext cx="560620" cy="563820"/>
          </a:xfrm>
          <a:prstGeom prst="ellipse">
            <a:avLst/>
          </a:prstGeom>
          <a:noFill/>
          <a:ln cap="flat" cmpd="sng" w="95250">
            <a:solidFill>
              <a:schemeClr val="accent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04" name="Google Shape;8604;p64"/>
          <p:cNvSpPr/>
          <p:nvPr/>
        </p:nvSpPr>
        <p:spPr>
          <a:xfrm rot="3886341">
            <a:off x="81132" y="3813927"/>
            <a:ext cx="103469" cy="460124"/>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05" name="Google Shape;8605;p64"/>
          <p:cNvSpPr/>
          <p:nvPr/>
        </p:nvSpPr>
        <p:spPr>
          <a:xfrm rot="3886341">
            <a:off x="512204" y="3634029"/>
            <a:ext cx="103469" cy="408326"/>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06" name="Google Shape;8606;p64"/>
          <p:cNvSpPr/>
          <p:nvPr/>
        </p:nvSpPr>
        <p:spPr>
          <a:xfrm rot="3908619">
            <a:off x="72133" y="3584242"/>
            <a:ext cx="103487" cy="405589"/>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07" name="Google Shape;8607;p64"/>
          <p:cNvSpPr/>
          <p:nvPr/>
        </p:nvSpPr>
        <p:spPr>
          <a:xfrm rot="3908619">
            <a:off x="480106" y="3392202"/>
            <a:ext cx="103487" cy="408544"/>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08" name="Google Shape;8608;p64"/>
          <p:cNvSpPr/>
          <p:nvPr/>
        </p:nvSpPr>
        <p:spPr>
          <a:xfrm rot="574335">
            <a:off x="769736" y="3409457"/>
            <a:ext cx="102832" cy="103966"/>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09" name="Google Shape;8609;p64"/>
          <p:cNvSpPr/>
          <p:nvPr/>
        </p:nvSpPr>
        <p:spPr>
          <a:xfrm rot="3907959">
            <a:off x="985876" y="3223395"/>
            <a:ext cx="104157" cy="272181"/>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10" name="Google Shape;8610;p64"/>
          <p:cNvSpPr/>
          <p:nvPr/>
        </p:nvSpPr>
        <p:spPr>
          <a:xfrm>
            <a:off x="798714" y="3688254"/>
            <a:ext cx="570600" cy="479400"/>
          </a:xfrm>
          <a:prstGeom prst="triangle">
            <a:avLst>
              <a:gd fmla="val 50000" name="adj"/>
            </a:avLst>
          </a:prstGeom>
          <a:noFill/>
          <a:ln cap="flat" cmpd="sng" w="95250">
            <a:solidFill>
              <a:schemeClr val="accent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11" name="Google Shape;8611;p64"/>
          <p:cNvSpPr/>
          <p:nvPr/>
        </p:nvSpPr>
        <p:spPr>
          <a:xfrm rot="-9811437">
            <a:off x="1117052" y="2807144"/>
            <a:ext cx="280310" cy="281868"/>
          </a:xfrm>
          <a:prstGeom prst="ellipse">
            <a:avLst/>
          </a:prstGeom>
          <a:solidFill>
            <a:schemeClr val="accen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12" name="Google Shape;8612;p64"/>
          <p:cNvSpPr/>
          <p:nvPr/>
        </p:nvSpPr>
        <p:spPr>
          <a:xfrm rot="10800000">
            <a:off x="7119616" y="325841"/>
            <a:ext cx="1080000" cy="1083900"/>
          </a:xfrm>
          <a:prstGeom prst="ellipse">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nvGrpSpPr>
          <p:cNvPr id="8613" name="Google Shape;8613;p64"/>
          <p:cNvGrpSpPr/>
          <p:nvPr/>
        </p:nvGrpSpPr>
        <p:grpSpPr>
          <a:xfrm rot="10800000">
            <a:off x="7478274" y="3517213"/>
            <a:ext cx="1852953" cy="1300402"/>
            <a:chOff x="-170881" y="3167177"/>
            <a:chExt cx="4905886" cy="3431141"/>
          </a:xfrm>
        </p:grpSpPr>
        <p:sp>
          <p:nvSpPr>
            <p:cNvPr id="8614" name="Google Shape;8614;p64"/>
            <p:cNvSpPr/>
            <p:nvPr/>
          </p:nvSpPr>
          <p:spPr>
            <a:xfrm>
              <a:off x="3598305" y="5083879"/>
              <a:ext cx="1136700" cy="1170900"/>
            </a:xfrm>
            <a:prstGeom prst="ellipse">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15" name="Google Shape;8615;p64"/>
            <p:cNvSpPr/>
            <p:nvPr/>
          </p:nvSpPr>
          <p:spPr>
            <a:xfrm>
              <a:off x="260254" y="3358317"/>
              <a:ext cx="3240000" cy="3240000"/>
            </a:xfrm>
            <a:prstGeom prst="ellipse">
              <a:avLst/>
            </a:prstGeom>
            <a:solidFill>
              <a:schemeClr val="accen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8616" name="Google Shape;8616;p64"/>
            <p:cNvPicPr preferRelativeResize="0"/>
            <p:nvPr/>
          </p:nvPicPr>
          <p:blipFill rotWithShape="1">
            <a:blip r:embed="rId2">
              <a:alphaModFix/>
            </a:blip>
            <a:srcRect b="0" l="0" r="0" t="0"/>
            <a:stretch/>
          </p:blipFill>
          <p:spPr>
            <a:xfrm>
              <a:off x="1851425" y="3429000"/>
              <a:ext cx="2470356" cy="2470356"/>
            </a:xfrm>
            <a:prstGeom prst="rect">
              <a:avLst/>
            </a:prstGeom>
            <a:noFill/>
            <a:ln>
              <a:noFill/>
            </a:ln>
          </p:spPr>
        </p:pic>
        <p:grpSp>
          <p:nvGrpSpPr>
            <p:cNvPr id="8617" name="Google Shape;8617;p64"/>
            <p:cNvGrpSpPr/>
            <p:nvPr/>
          </p:nvGrpSpPr>
          <p:grpSpPr>
            <a:xfrm rot="3876515">
              <a:off x="803492" y="3256424"/>
              <a:ext cx="272408" cy="2329364"/>
              <a:chOff x="8343445" y="1429731"/>
              <a:chExt cx="272408" cy="2329363"/>
            </a:xfrm>
          </p:grpSpPr>
          <p:sp>
            <p:nvSpPr>
              <p:cNvPr id="8618" name="Google Shape;8618;p64"/>
              <p:cNvSpPr/>
              <p:nvPr/>
            </p:nvSpPr>
            <p:spPr>
              <a:xfrm>
                <a:off x="8343445" y="2624493"/>
                <a:ext cx="272400" cy="1134600"/>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19" name="Google Shape;8619;p64"/>
              <p:cNvSpPr/>
              <p:nvPr/>
            </p:nvSpPr>
            <p:spPr>
              <a:xfrm>
                <a:off x="8343453" y="1429731"/>
                <a:ext cx="272400" cy="1080000"/>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grpSp>
          <p:nvGrpSpPr>
            <p:cNvPr id="8620" name="Google Shape;8620;p64"/>
            <p:cNvGrpSpPr/>
            <p:nvPr/>
          </p:nvGrpSpPr>
          <p:grpSpPr>
            <a:xfrm rot="3906193">
              <a:off x="795208" y="2666979"/>
              <a:ext cx="272428" cy="2154529"/>
              <a:chOff x="7919310" y="2320346"/>
              <a:chExt cx="272418" cy="2154452"/>
            </a:xfrm>
          </p:grpSpPr>
          <p:sp>
            <p:nvSpPr>
              <p:cNvPr id="8621" name="Google Shape;8621;p64"/>
              <p:cNvSpPr/>
              <p:nvPr/>
            </p:nvSpPr>
            <p:spPr>
              <a:xfrm>
                <a:off x="7919328" y="3515098"/>
                <a:ext cx="272400" cy="9597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22" name="Google Shape;8622;p64"/>
              <p:cNvSpPr/>
              <p:nvPr/>
            </p:nvSpPr>
            <p:spPr>
              <a:xfrm>
                <a:off x="7919310" y="2320346"/>
                <a:ext cx="272400" cy="108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sp>
          <p:nvSpPr>
            <p:cNvPr id="8623" name="Google Shape;8623;p64"/>
            <p:cNvSpPr/>
            <p:nvPr/>
          </p:nvSpPr>
          <p:spPr>
            <a:xfrm>
              <a:off x="3218760" y="3429000"/>
              <a:ext cx="1510500" cy="1260900"/>
            </a:xfrm>
            <a:prstGeom prst="triangle">
              <a:avLst>
                <a:gd fmla="val 50000" name="adj"/>
              </a:avLst>
            </a:prstGeom>
            <a:noFill/>
            <a:ln cap="flat" cmpd="sng" w="95250">
              <a:solidFill>
                <a:schemeClr val="accen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grpSp>
        <p:nvGrpSpPr>
          <p:cNvPr id="8624" name="Google Shape;8624;p64"/>
          <p:cNvGrpSpPr/>
          <p:nvPr/>
        </p:nvGrpSpPr>
        <p:grpSpPr>
          <a:xfrm rot="4250107">
            <a:off x="7830538" y="2335049"/>
            <a:ext cx="1376684" cy="1371779"/>
            <a:chOff x="8637977" y="-697418"/>
            <a:chExt cx="3444728" cy="3440793"/>
          </a:xfrm>
        </p:grpSpPr>
        <p:pic>
          <p:nvPicPr>
            <p:cNvPr id="8625" name="Google Shape;8625;p64"/>
            <p:cNvPicPr preferRelativeResize="0"/>
            <p:nvPr/>
          </p:nvPicPr>
          <p:blipFill rotWithShape="1">
            <a:blip r:embed="rId2">
              <a:alphaModFix/>
            </a:blip>
            <a:srcRect b="0" l="0" r="0" t="0"/>
            <a:stretch/>
          </p:blipFill>
          <p:spPr>
            <a:xfrm>
              <a:off x="9501861" y="-267947"/>
              <a:ext cx="2470356" cy="2470357"/>
            </a:xfrm>
            <a:prstGeom prst="rect">
              <a:avLst/>
            </a:prstGeom>
            <a:noFill/>
            <a:ln>
              <a:noFill/>
            </a:ln>
          </p:spPr>
        </p:pic>
        <p:sp>
          <p:nvSpPr>
            <p:cNvPr id="8626" name="Google Shape;8626;p64"/>
            <p:cNvSpPr/>
            <p:nvPr/>
          </p:nvSpPr>
          <p:spPr>
            <a:xfrm>
              <a:off x="9797544" y="1303375"/>
              <a:ext cx="1440000" cy="1440000"/>
            </a:xfrm>
            <a:prstGeom prst="ellipse">
              <a:avLst/>
            </a:prstGeom>
            <a:noFill/>
            <a:ln cap="flat" cmpd="sng" w="95250">
              <a:solidFill>
                <a:schemeClr val="accent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nvGrpSpPr>
            <p:cNvPr id="8627" name="Google Shape;8627;p64"/>
            <p:cNvGrpSpPr/>
            <p:nvPr/>
          </p:nvGrpSpPr>
          <p:grpSpPr>
            <a:xfrm rot="-7188019">
              <a:off x="10393811" y="-1042485"/>
              <a:ext cx="272422" cy="1841933"/>
              <a:chOff x="8343453" y="1429731"/>
              <a:chExt cx="272410" cy="1841854"/>
            </a:xfrm>
          </p:grpSpPr>
          <p:sp>
            <p:nvSpPr>
              <p:cNvPr id="8628" name="Google Shape;8628;p64"/>
              <p:cNvSpPr/>
              <p:nvPr/>
            </p:nvSpPr>
            <p:spPr>
              <a:xfrm>
                <a:off x="8343463" y="2624485"/>
                <a:ext cx="272400" cy="647100"/>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29" name="Google Shape;8629;p64"/>
              <p:cNvSpPr/>
              <p:nvPr/>
            </p:nvSpPr>
            <p:spPr>
              <a:xfrm>
                <a:off x="8343453" y="1429731"/>
                <a:ext cx="272400" cy="1080000"/>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grpSp>
          <p:nvGrpSpPr>
            <p:cNvPr id="8630" name="Google Shape;8630;p64"/>
            <p:cNvGrpSpPr/>
            <p:nvPr/>
          </p:nvGrpSpPr>
          <p:grpSpPr>
            <a:xfrm rot="-7158469">
              <a:off x="10170592" y="-1188496"/>
              <a:ext cx="379499" cy="3737332"/>
              <a:chOff x="7865710" y="1022748"/>
              <a:chExt cx="379500" cy="3737343"/>
            </a:xfrm>
          </p:grpSpPr>
          <p:sp>
            <p:nvSpPr>
              <p:cNvPr id="8631" name="Google Shape;8631;p64"/>
              <p:cNvSpPr/>
              <p:nvPr/>
            </p:nvSpPr>
            <p:spPr>
              <a:xfrm>
                <a:off x="7919309" y="3515091"/>
                <a:ext cx="272400" cy="1245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32" name="Google Shape;8632;p64"/>
              <p:cNvSpPr/>
              <p:nvPr/>
            </p:nvSpPr>
            <p:spPr>
              <a:xfrm>
                <a:off x="7919310" y="2320346"/>
                <a:ext cx="272400" cy="108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33" name="Google Shape;8633;p64"/>
              <p:cNvSpPr/>
              <p:nvPr/>
            </p:nvSpPr>
            <p:spPr>
              <a:xfrm rot="-3340797">
                <a:off x="7919245" y="1879138"/>
                <a:ext cx="272430" cy="273511"/>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34" name="Google Shape;8634;p64"/>
              <p:cNvSpPr/>
              <p:nvPr/>
            </p:nvSpPr>
            <p:spPr>
              <a:xfrm>
                <a:off x="7916800" y="1022748"/>
                <a:ext cx="273600" cy="72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grpSp>
      <p:grpSp>
        <p:nvGrpSpPr>
          <p:cNvPr id="8635" name="Google Shape;8635;p64"/>
          <p:cNvGrpSpPr/>
          <p:nvPr/>
        </p:nvGrpSpPr>
        <p:grpSpPr>
          <a:xfrm rot="985715">
            <a:off x="7772797" y="1500625"/>
            <a:ext cx="1488920" cy="1003999"/>
            <a:chOff x="-681319" y="4341524"/>
            <a:chExt cx="3824670" cy="2571085"/>
          </a:xfrm>
        </p:grpSpPr>
        <p:sp>
          <p:nvSpPr>
            <p:cNvPr id="8636" name="Google Shape;8636;p64"/>
            <p:cNvSpPr/>
            <p:nvPr/>
          </p:nvSpPr>
          <p:spPr>
            <a:xfrm>
              <a:off x="2423351" y="6017342"/>
              <a:ext cx="720000" cy="720000"/>
            </a:xfrm>
            <a:prstGeom prst="ellipse">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8637" name="Google Shape;8637;p64"/>
            <p:cNvPicPr preferRelativeResize="0"/>
            <p:nvPr/>
          </p:nvPicPr>
          <p:blipFill rotWithShape="1">
            <a:blip r:embed="rId2">
              <a:alphaModFix/>
            </a:blip>
            <a:srcRect b="0" l="0" r="0" t="0"/>
            <a:stretch/>
          </p:blipFill>
          <p:spPr>
            <a:xfrm>
              <a:off x="-681319" y="4341524"/>
              <a:ext cx="2571085" cy="2571085"/>
            </a:xfrm>
            <a:prstGeom prst="rect">
              <a:avLst/>
            </a:prstGeom>
            <a:noFill/>
            <a:ln>
              <a:noFill/>
            </a:ln>
          </p:spPr>
        </p:pic>
        <p:sp>
          <p:nvSpPr>
            <p:cNvPr id="8638" name="Google Shape;8638;p64"/>
            <p:cNvSpPr/>
            <p:nvPr/>
          </p:nvSpPr>
          <p:spPr>
            <a:xfrm>
              <a:off x="1268062" y="5221530"/>
              <a:ext cx="1440000" cy="1440000"/>
            </a:xfrm>
            <a:prstGeom prst="ellipse">
              <a:avLst/>
            </a:prstGeom>
            <a:noFill/>
            <a:ln cap="flat" cmpd="sng" w="95250">
              <a:solidFill>
                <a:schemeClr val="accent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sp>
        <p:nvSpPr>
          <p:cNvPr id="8639" name="Google Shape;8639;p64"/>
          <p:cNvSpPr/>
          <p:nvPr/>
        </p:nvSpPr>
        <p:spPr>
          <a:xfrm rot="-6922200">
            <a:off x="8851762" y="1041275"/>
            <a:ext cx="102926" cy="225973"/>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40" name="Google Shape;8640;p64"/>
          <p:cNvSpPr/>
          <p:nvPr/>
        </p:nvSpPr>
        <p:spPr>
          <a:xfrm rot="-6922200">
            <a:off x="8526433" y="1105101"/>
            <a:ext cx="102926" cy="408338"/>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41" name="Google Shape;8641;p64"/>
          <p:cNvSpPr/>
          <p:nvPr/>
        </p:nvSpPr>
        <p:spPr>
          <a:xfrm rot="-6895581">
            <a:off x="8883249" y="1287422"/>
            <a:ext cx="103214" cy="222396"/>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42" name="Google Shape;8642;p64"/>
          <p:cNvSpPr/>
          <p:nvPr/>
        </p:nvSpPr>
        <p:spPr>
          <a:xfrm rot="-6895581">
            <a:off x="8558228" y="1345972"/>
            <a:ext cx="103214" cy="40829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43" name="Google Shape;8643;p64"/>
          <p:cNvSpPr/>
          <p:nvPr/>
        </p:nvSpPr>
        <p:spPr>
          <a:xfrm rot="-10235560">
            <a:off x="8269142" y="1632993"/>
            <a:ext cx="102782" cy="10367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44" name="Google Shape;8644;p64"/>
          <p:cNvSpPr/>
          <p:nvPr/>
        </p:nvSpPr>
        <p:spPr>
          <a:xfrm rot="-6891381">
            <a:off x="8052137" y="1650512"/>
            <a:ext cx="103487" cy="272054"/>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45" name="Google Shape;8645;p64"/>
          <p:cNvSpPr/>
          <p:nvPr/>
        </p:nvSpPr>
        <p:spPr>
          <a:xfrm rot="10800000">
            <a:off x="7772371" y="980671"/>
            <a:ext cx="570600" cy="477900"/>
          </a:xfrm>
          <a:prstGeom prst="triangle">
            <a:avLst>
              <a:gd fmla="val 50000" name="adj"/>
            </a:avLst>
          </a:prstGeom>
          <a:noFill/>
          <a:ln cap="flat" cmpd="sng" w="95250">
            <a:solidFill>
              <a:schemeClr val="accent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46" name="Google Shape;8646;p64"/>
          <p:cNvSpPr/>
          <p:nvPr/>
        </p:nvSpPr>
        <p:spPr>
          <a:xfrm rot="985034">
            <a:off x="7744365" y="2056030"/>
            <a:ext cx="280225" cy="281004"/>
          </a:xfrm>
          <a:prstGeom prst="ellipse">
            <a:avLst/>
          </a:prstGeom>
          <a:solidFill>
            <a:schemeClr val="accen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47" name="Google Shape;8647;p64"/>
          <p:cNvSpPr txBox="1"/>
          <p:nvPr>
            <p:ph type="ctrTitle"/>
          </p:nvPr>
        </p:nvSpPr>
        <p:spPr>
          <a:xfrm>
            <a:off x="1814400" y="1676363"/>
            <a:ext cx="5436000" cy="1790700"/>
          </a:xfrm>
          <a:prstGeom prst="rect">
            <a:avLst/>
          </a:prstGeom>
          <a:noFill/>
          <a:ln>
            <a:noFill/>
          </a:ln>
        </p:spPr>
        <p:txBody>
          <a:bodyPr anchorCtr="0" anchor="ctr" bIns="34275" lIns="68575" spcFirstLastPara="1" rIns="68575" wrap="square" tIns="34275">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esentation title">
  <p:cSld name="TITLE_1">
    <p:spTree>
      <p:nvGrpSpPr>
        <p:cNvPr id="8648" name="Shape 8648"/>
        <p:cNvGrpSpPr/>
        <p:nvPr/>
      </p:nvGrpSpPr>
      <p:grpSpPr>
        <a:xfrm>
          <a:off x="0" y="0"/>
          <a:ext cx="0" cy="0"/>
          <a:chOff x="0" y="0"/>
          <a:chExt cx="0" cy="0"/>
        </a:xfrm>
      </p:grpSpPr>
      <p:sp>
        <p:nvSpPr>
          <p:cNvPr id="8649" name="Google Shape;8649;p65"/>
          <p:cNvSpPr/>
          <p:nvPr/>
        </p:nvSpPr>
        <p:spPr>
          <a:xfrm>
            <a:off x="1952093" y="1294171"/>
            <a:ext cx="540000" cy="540000"/>
          </a:xfrm>
          <a:prstGeom prst="ellipse">
            <a:avLst/>
          </a:prstGeom>
          <a:solidFill>
            <a:srgbClr val="0A96F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8650" name="Google Shape;8650;p65"/>
          <p:cNvPicPr preferRelativeResize="0"/>
          <p:nvPr/>
        </p:nvPicPr>
        <p:blipFill rotWithShape="1">
          <a:blip r:embed="rId2">
            <a:alphaModFix/>
          </a:blip>
          <a:srcRect b="0" l="0" r="0" t="0"/>
          <a:stretch/>
        </p:blipFill>
        <p:spPr>
          <a:xfrm>
            <a:off x="7291233" y="68212"/>
            <a:ext cx="1852767" cy="1852767"/>
          </a:xfrm>
          <a:prstGeom prst="rect">
            <a:avLst/>
          </a:prstGeom>
          <a:noFill/>
          <a:ln>
            <a:noFill/>
          </a:ln>
        </p:spPr>
      </p:pic>
      <p:sp>
        <p:nvSpPr>
          <p:cNvPr id="8651" name="Google Shape;8651;p65"/>
          <p:cNvSpPr/>
          <p:nvPr/>
        </p:nvSpPr>
        <p:spPr>
          <a:xfrm>
            <a:off x="2698729" y="3812909"/>
            <a:ext cx="1080000" cy="1080000"/>
          </a:xfrm>
          <a:prstGeom prst="ellipse">
            <a:avLst/>
          </a:prstGeom>
          <a:solidFill>
            <a:srgbClr val="23AFF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52" name="Google Shape;8652;p65"/>
          <p:cNvSpPr/>
          <p:nvPr/>
        </p:nvSpPr>
        <p:spPr>
          <a:xfrm>
            <a:off x="195191" y="2518738"/>
            <a:ext cx="2430000" cy="2430000"/>
          </a:xfrm>
          <a:prstGeom prst="ellipse">
            <a:avLst/>
          </a:prstGeom>
          <a:solidFill>
            <a:srgbClr val="F005E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53" name="Google Shape;8653;p65"/>
          <p:cNvSpPr/>
          <p:nvPr/>
        </p:nvSpPr>
        <p:spPr>
          <a:xfrm>
            <a:off x="7348158" y="977531"/>
            <a:ext cx="1080000" cy="1080000"/>
          </a:xfrm>
          <a:prstGeom prst="ellipse">
            <a:avLst/>
          </a:prstGeom>
          <a:noFill/>
          <a:ln cap="flat" cmpd="sng" w="95250">
            <a:solidFill>
              <a:srgbClr val="23AFFF"/>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8654" name="Google Shape;8654;p65"/>
          <p:cNvPicPr preferRelativeResize="0"/>
          <p:nvPr/>
        </p:nvPicPr>
        <p:blipFill rotWithShape="1">
          <a:blip r:embed="rId2">
            <a:alphaModFix/>
          </a:blip>
          <a:srcRect b="0" l="0" r="0" t="0"/>
          <a:stretch/>
        </p:blipFill>
        <p:spPr>
          <a:xfrm>
            <a:off x="1388569" y="2571750"/>
            <a:ext cx="1852767" cy="1852767"/>
          </a:xfrm>
          <a:prstGeom prst="rect">
            <a:avLst/>
          </a:prstGeom>
          <a:noFill/>
          <a:ln>
            <a:noFill/>
          </a:ln>
        </p:spPr>
      </p:pic>
      <p:grpSp>
        <p:nvGrpSpPr>
          <p:cNvPr id="8655" name="Google Shape;8655;p65"/>
          <p:cNvGrpSpPr/>
          <p:nvPr/>
        </p:nvGrpSpPr>
        <p:grpSpPr>
          <a:xfrm rot="3876613">
            <a:off x="655185" y="2475952"/>
            <a:ext cx="204319" cy="1630815"/>
            <a:chOff x="8343445" y="1429731"/>
            <a:chExt cx="272408" cy="2174550"/>
          </a:xfrm>
        </p:grpSpPr>
        <p:sp>
          <p:nvSpPr>
            <p:cNvPr id="8656" name="Google Shape;8656;p65"/>
            <p:cNvSpPr/>
            <p:nvPr/>
          </p:nvSpPr>
          <p:spPr>
            <a:xfrm>
              <a:off x="8343445" y="2624481"/>
              <a:ext cx="272400" cy="979800"/>
            </a:xfrm>
            <a:prstGeom prst="roundRect">
              <a:avLst>
                <a:gd fmla="val 50000" name="adj"/>
              </a:avLst>
            </a:prstGeom>
            <a:solidFill>
              <a:srgbClr val="23AFF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57" name="Google Shape;8657;p65"/>
            <p:cNvSpPr/>
            <p:nvPr/>
          </p:nvSpPr>
          <p:spPr>
            <a:xfrm>
              <a:off x="8343453" y="1429731"/>
              <a:ext cx="272400" cy="1080000"/>
            </a:xfrm>
            <a:prstGeom prst="roundRect">
              <a:avLst>
                <a:gd fmla="val 50000" name="adj"/>
              </a:avLst>
            </a:prstGeom>
            <a:solidFill>
              <a:srgbClr val="23AFF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sp>
        <p:nvSpPr>
          <p:cNvPr id="8658" name="Google Shape;8658;p65"/>
          <p:cNvSpPr/>
          <p:nvPr/>
        </p:nvSpPr>
        <p:spPr>
          <a:xfrm rot="-7185945">
            <a:off x="7547527" y="-354181"/>
            <a:ext cx="204248" cy="810034"/>
          </a:xfrm>
          <a:prstGeom prst="roundRect">
            <a:avLst>
              <a:gd fmla="val 50000" name="adj"/>
            </a:avLst>
          </a:prstGeom>
          <a:solidFill>
            <a:srgbClr val="23AFF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nvGrpSpPr>
          <p:cNvPr id="8659" name="Google Shape;8659;p65"/>
          <p:cNvGrpSpPr/>
          <p:nvPr/>
        </p:nvGrpSpPr>
        <p:grpSpPr>
          <a:xfrm rot="3906352">
            <a:off x="1000051" y="1310213"/>
            <a:ext cx="284619" cy="2582910"/>
            <a:chOff x="7865710" y="1022748"/>
            <a:chExt cx="379500" cy="3443958"/>
          </a:xfrm>
        </p:grpSpPr>
        <p:sp>
          <p:nvSpPr>
            <p:cNvPr id="8660" name="Google Shape;8660;p65"/>
            <p:cNvSpPr/>
            <p:nvPr/>
          </p:nvSpPr>
          <p:spPr>
            <a:xfrm>
              <a:off x="7919312" y="3515106"/>
              <a:ext cx="272400" cy="951600"/>
            </a:xfrm>
            <a:prstGeom prst="roundRect">
              <a:avLst>
                <a:gd fmla="val 50000" name="adj"/>
              </a:avLst>
            </a:prstGeom>
            <a:solidFill>
              <a:srgbClr val="FC6A2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61" name="Google Shape;8661;p65"/>
            <p:cNvSpPr/>
            <p:nvPr/>
          </p:nvSpPr>
          <p:spPr>
            <a:xfrm>
              <a:off x="7919310" y="2320346"/>
              <a:ext cx="272400" cy="1080000"/>
            </a:xfrm>
            <a:prstGeom prst="roundRect">
              <a:avLst>
                <a:gd fmla="val 50000" name="adj"/>
              </a:avLst>
            </a:prstGeom>
            <a:solidFill>
              <a:srgbClr val="FC6A2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62" name="Google Shape;8662;p65"/>
            <p:cNvSpPr/>
            <p:nvPr/>
          </p:nvSpPr>
          <p:spPr>
            <a:xfrm rot="-3340797">
              <a:off x="7919245" y="1879138"/>
              <a:ext cx="272430" cy="273511"/>
            </a:xfrm>
            <a:prstGeom prst="roundRect">
              <a:avLst>
                <a:gd fmla="val 50000" name="adj"/>
              </a:avLst>
            </a:prstGeom>
            <a:solidFill>
              <a:srgbClr val="FC6A2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63" name="Google Shape;8663;p65"/>
            <p:cNvSpPr/>
            <p:nvPr/>
          </p:nvSpPr>
          <p:spPr>
            <a:xfrm>
              <a:off x="7916800" y="1022748"/>
              <a:ext cx="273600" cy="720000"/>
            </a:xfrm>
            <a:prstGeom prst="roundRect">
              <a:avLst>
                <a:gd fmla="val 50000" name="adj"/>
              </a:avLst>
            </a:prstGeom>
            <a:solidFill>
              <a:srgbClr val="FC6A2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grpSp>
        <p:nvGrpSpPr>
          <p:cNvPr id="8664" name="Google Shape;8664;p65"/>
          <p:cNvGrpSpPr/>
          <p:nvPr/>
        </p:nvGrpSpPr>
        <p:grpSpPr>
          <a:xfrm rot="-7158369">
            <a:off x="7500622" y="-673452"/>
            <a:ext cx="284620" cy="2510469"/>
            <a:chOff x="7865710" y="1022748"/>
            <a:chExt cx="379500" cy="3347356"/>
          </a:xfrm>
        </p:grpSpPr>
        <p:sp>
          <p:nvSpPr>
            <p:cNvPr id="8665" name="Google Shape;8665;p65"/>
            <p:cNvSpPr/>
            <p:nvPr/>
          </p:nvSpPr>
          <p:spPr>
            <a:xfrm>
              <a:off x="7919306" y="3515104"/>
              <a:ext cx="272400" cy="855000"/>
            </a:xfrm>
            <a:prstGeom prst="roundRect">
              <a:avLst>
                <a:gd fmla="val 50000" name="adj"/>
              </a:avLst>
            </a:prstGeom>
            <a:solidFill>
              <a:srgbClr val="F005E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66" name="Google Shape;8666;p65"/>
            <p:cNvSpPr/>
            <p:nvPr/>
          </p:nvSpPr>
          <p:spPr>
            <a:xfrm>
              <a:off x="7919310" y="2320346"/>
              <a:ext cx="272400" cy="1080000"/>
            </a:xfrm>
            <a:prstGeom prst="roundRect">
              <a:avLst>
                <a:gd fmla="val 50000" name="adj"/>
              </a:avLst>
            </a:prstGeom>
            <a:solidFill>
              <a:srgbClr val="F005E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67" name="Google Shape;8667;p65"/>
            <p:cNvSpPr/>
            <p:nvPr/>
          </p:nvSpPr>
          <p:spPr>
            <a:xfrm rot="-3340797">
              <a:off x="7919245" y="1879138"/>
              <a:ext cx="272430" cy="273511"/>
            </a:xfrm>
            <a:prstGeom prst="roundRect">
              <a:avLst>
                <a:gd fmla="val 50000" name="adj"/>
              </a:avLst>
            </a:prstGeom>
            <a:solidFill>
              <a:srgbClr val="F005E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68" name="Google Shape;8668;p65"/>
            <p:cNvSpPr/>
            <p:nvPr/>
          </p:nvSpPr>
          <p:spPr>
            <a:xfrm>
              <a:off x="7916800" y="1022748"/>
              <a:ext cx="273600" cy="720000"/>
            </a:xfrm>
            <a:prstGeom prst="roundRect">
              <a:avLst>
                <a:gd fmla="val 50000" name="adj"/>
              </a:avLst>
            </a:prstGeom>
            <a:solidFill>
              <a:srgbClr val="F005E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sp>
        <p:nvSpPr>
          <p:cNvPr id="8669" name="Google Shape;8669;p65"/>
          <p:cNvSpPr/>
          <p:nvPr/>
        </p:nvSpPr>
        <p:spPr>
          <a:xfrm>
            <a:off x="2414070" y="2571750"/>
            <a:ext cx="1132800" cy="945600"/>
          </a:xfrm>
          <a:prstGeom prst="triangle">
            <a:avLst>
              <a:gd fmla="val 50000" name="adj"/>
            </a:avLst>
          </a:prstGeom>
          <a:noFill/>
          <a:ln cap="flat" cmpd="sng" w="95250">
            <a:solidFill>
              <a:srgbClr val="FC6A26"/>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8670" name="Google Shape;8670;p65"/>
          <p:cNvPicPr preferRelativeResize="0"/>
          <p:nvPr/>
        </p:nvPicPr>
        <p:blipFill rotWithShape="1">
          <a:blip r:embed="rId2">
            <a:alphaModFix/>
          </a:blip>
          <a:srcRect b="0" l="0" r="0" t="0"/>
          <a:stretch/>
        </p:blipFill>
        <p:spPr>
          <a:xfrm>
            <a:off x="188044" y="230443"/>
            <a:ext cx="1432437" cy="1432437"/>
          </a:xfrm>
          <a:prstGeom prst="rect">
            <a:avLst/>
          </a:prstGeom>
          <a:noFill/>
          <a:ln>
            <a:noFill/>
          </a:ln>
        </p:spPr>
      </p:pic>
      <p:sp>
        <p:nvSpPr>
          <p:cNvPr id="8671" name="Google Shape;8671;p65"/>
          <p:cNvSpPr/>
          <p:nvPr/>
        </p:nvSpPr>
        <p:spPr>
          <a:xfrm>
            <a:off x="1085626" y="697312"/>
            <a:ext cx="1080000" cy="1080000"/>
          </a:xfrm>
          <a:prstGeom prst="ellipse">
            <a:avLst/>
          </a:prstGeom>
          <a:noFill/>
          <a:ln cap="flat" cmpd="sng" w="95250">
            <a:solidFill>
              <a:srgbClr val="FC6A26"/>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672" name="Google Shape;8672;p65"/>
          <p:cNvSpPr txBox="1"/>
          <p:nvPr>
            <p:ph type="ctrTitle"/>
          </p:nvPr>
        </p:nvSpPr>
        <p:spPr>
          <a:xfrm>
            <a:off x="4423294" y="2848988"/>
            <a:ext cx="4132200" cy="1790700"/>
          </a:xfrm>
          <a:prstGeom prst="rect">
            <a:avLst/>
          </a:prstGeom>
          <a:noFill/>
          <a:ln>
            <a:noFill/>
          </a:ln>
        </p:spPr>
        <p:txBody>
          <a:bodyPr anchorCtr="0" anchor="b" bIns="34275" lIns="68575" spcFirstLastPara="1" rIns="68575" wrap="square" tIns="34275">
            <a:normAutofit/>
          </a:bodyPr>
          <a:lstStyle>
            <a:lvl1pPr lvl="0" algn="r">
              <a:lnSpc>
                <a:spcPct val="90000"/>
              </a:lnSpc>
              <a:spcBef>
                <a:spcPts val="0"/>
              </a:spcBef>
              <a:spcAft>
                <a:spcPts val="0"/>
              </a:spcAft>
              <a:buClr>
                <a:schemeClr val="dk1"/>
              </a:buClr>
              <a:buSzPts val="4100"/>
              <a:buFont typeface="Calibri"/>
              <a:buNone/>
              <a:defRPr sz="4100"/>
            </a:lvl1pPr>
            <a:lvl2pPr lvl="1" algn="r">
              <a:spcBef>
                <a:spcPts val="0"/>
              </a:spcBef>
              <a:spcAft>
                <a:spcPts val="0"/>
              </a:spcAft>
              <a:buSzPts val="4100"/>
              <a:buNone/>
              <a:defRPr sz="4100"/>
            </a:lvl2pPr>
            <a:lvl3pPr lvl="2" algn="r">
              <a:spcBef>
                <a:spcPts val="0"/>
              </a:spcBef>
              <a:spcAft>
                <a:spcPts val="0"/>
              </a:spcAft>
              <a:buSzPts val="4100"/>
              <a:buNone/>
              <a:defRPr sz="4100"/>
            </a:lvl3pPr>
            <a:lvl4pPr lvl="3" algn="r">
              <a:spcBef>
                <a:spcPts val="0"/>
              </a:spcBef>
              <a:spcAft>
                <a:spcPts val="0"/>
              </a:spcAft>
              <a:buSzPts val="4100"/>
              <a:buNone/>
              <a:defRPr sz="4100"/>
            </a:lvl4pPr>
            <a:lvl5pPr lvl="4" algn="r">
              <a:spcBef>
                <a:spcPts val="0"/>
              </a:spcBef>
              <a:spcAft>
                <a:spcPts val="0"/>
              </a:spcAft>
              <a:buSzPts val="4100"/>
              <a:buNone/>
              <a:defRPr sz="4100"/>
            </a:lvl5pPr>
            <a:lvl6pPr lvl="5" algn="r">
              <a:spcBef>
                <a:spcPts val="0"/>
              </a:spcBef>
              <a:spcAft>
                <a:spcPts val="0"/>
              </a:spcAft>
              <a:buSzPts val="4100"/>
              <a:buNone/>
              <a:defRPr sz="4100"/>
            </a:lvl6pPr>
            <a:lvl7pPr lvl="6" algn="r">
              <a:spcBef>
                <a:spcPts val="0"/>
              </a:spcBef>
              <a:spcAft>
                <a:spcPts val="0"/>
              </a:spcAft>
              <a:buSzPts val="4100"/>
              <a:buNone/>
              <a:defRPr sz="4100"/>
            </a:lvl7pPr>
            <a:lvl8pPr lvl="7" algn="r">
              <a:spcBef>
                <a:spcPts val="0"/>
              </a:spcBef>
              <a:spcAft>
                <a:spcPts val="0"/>
              </a:spcAft>
              <a:buSzPts val="4100"/>
              <a:buNone/>
              <a:defRPr sz="4100"/>
            </a:lvl8pPr>
            <a:lvl9pPr lvl="8" algn="r">
              <a:spcBef>
                <a:spcPts val="0"/>
              </a:spcBef>
              <a:spcAft>
                <a:spcPts val="0"/>
              </a:spcAft>
              <a:buSzPts val="4100"/>
              <a:buNone/>
              <a:defRPr sz="4100"/>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title purple">
  <p:cSld name="CUSTOM_3">
    <p:bg>
      <p:bgPr>
        <a:solidFill>
          <a:schemeClr val="accent1"/>
        </a:solidFill>
      </p:bgPr>
    </p:bg>
    <p:spTree>
      <p:nvGrpSpPr>
        <p:cNvPr id="8673" name="Shape 8673"/>
        <p:cNvGrpSpPr/>
        <p:nvPr/>
      </p:nvGrpSpPr>
      <p:grpSpPr>
        <a:xfrm>
          <a:off x="0" y="0"/>
          <a:ext cx="0" cy="0"/>
          <a:chOff x="0" y="0"/>
          <a:chExt cx="0" cy="0"/>
        </a:xfrm>
      </p:grpSpPr>
      <p:grpSp>
        <p:nvGrpSpPr>
          <p:cNvPr id="8674" name="Google Shape;8674;p66"/>
          <p:cNvGrpSpPr/>
          <p:nvPr/>
        </p:nvGrpSpPr>
        <p:grpSpPr>
          <a:xfrm rot="-5935249">
            <a:off x="-242926" y="238834"/>
            <a:ext cx="2145213" cy="1848284"/>
            <a:chOff x="8637977" y="-318719"/>
            <a:chExt cx="3554023" cy="3062094"/>
          </a:xfrm>
        </p:grpSpPr>
        <p:pic>
          <p:nvPicPr>
            <p:cNvPr id="8675" name="Google Shape;8675;p66"/>
            <p:cNvPicPr preferRelativeResize="0"/>
            <p:nvPr/>
          </p:nvPicPr>
          <p:blipFill rotWithShape="1">
            <a:blip r:embed="rId2">
              <a:alphaModFix/>
            </a:blip>
            <a:srcRect b="0" l="0" r="0" t="0"/>
            <a:stretch/>
          </p:blipFill>
          <p:spPr>
            <a:xfrm>
              <a:off x="9721644" y="90949"/>
              <a:ext cx="2470356" cy="2470356"/>
            </a:xfrm>
            <a:prstGeom prst="rect">
              <a:avLst/>
            </a:prstGeom>
            <a:noFill/>
            <a:ln cap="flat" cmpd="sng" w="9525">
              <a:solidFill>
                <a:schemeClr val="accent1"/>
              </a:solidFill>
              <a:prstDash val="solid"/>
              <a:round/>
              <a:headEnd len="sm" w="sm" type="none"/>
              <a:tailEnd len="sm" w="sm" type="none"/>
            </a:ln>
          </p:spPr>
        </p:pic>
        <p:sp>
          <p:nvSpPr>
            <p:cNvPr id="8676" name="Google Shape;8676;p66"/>
            <p:cNvSpPr/>
            <p:nvPr/>
          </p:nvSpPr>
          <p:spPr>
            <a:xfrm>
              <a:off x="9797544" y="1303375"/>
              <a:ext cx="1440000" cy="1440000"/>
            </a:xfrm>
            <a:prstGeom prst="ellipse">
              <a:avLst/>
            </a:prstGeom>
            <a:noFill/>
            <a:ln cap="flat" cmpd="sng" w="95250">
              <a:solidFill>
                <a:schemeClr val="accen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677" name="Google Shape;8677;p66"/>
            <p:cNvSpPr/>
            <p:nvPr/>
          </p:nvSpPr>
          <p:spPr>
            <a:xfrm rot="-7187041">
              <a:off x="10063295" y="-472167"/>
              <a:ext cx="272380" cy="1079996"/>
            </a:xfrm>
            <a:prstGeom prst="roundRect">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8678" name="Google Shape;8678;p66"/>
            <p:cNvGrpSpPr/>
            <p:nvPr/>
          </p:nvGrpSpPr>
          <p:grpSpPr>
            <a:xfrm rot="-7158469">
              <a:off x="9989961" y="-879953"/>
              <a:ext cx="379499" cy="3323042"/>
              <a:chOff x="7865710" y="1022748"/>
              <a:chExt cx="379500" cy="3323051"/>
            </a:xfrm>
          </p:grpSpPr>
          <p:sp>
            <p:nvSpPr>
              <p:cNvPr id="8679" name="Google Shape;8679;p66"/>
              <p:cNvSpPr/>
              <p:nvPr/>
            </p:nvSpPr>
            <p:spPr>
              <a:xfrm>
                <a:off x="7919314" y="3515099"/>
                <a:ext cx="272400" cy="830700"/>
              </a:xfrm>
              <a:prstGeom prst="roundRect">
                <a:avLst>
                  <a:gd fmla="val 50000" name="adj"/>
                </a:avLst>
              </a:prstGeom>
              <a:solidFill>
                <a:schemeClr val="lt2"/>
              </a:solidFill>
              <a:ln cap="flat" cmpd="sng" w="9525">
                <a:solidFill>
                  <a:schemeClr val="accen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680" name="Google Shape;8680;p66"/>
              <p:cNvSpPr/>
              <p:nvPr/>
            </p:nvSpPr>
            <p:spPr>
              <a:xfrm>
                <a:off x="7919310" y="2320346"/>
                <a:ext cx="272400" cy="1080000"/>
              </a:xfrm>
              <a:prstGeom prst="roundRect">
                <a:avLst>
                  <a:gd fmla="val 50000" name="adj"/>
                </a:avLst>
              </a:prstGeom>
              <a:solidFill>
                <a:schemeClr val="lt2"/>
              </a:solidFill>
              <a:ln cap="flat" cmpd="sng" w="9525">
                <a:solidFill>
                  <a:schemeClr val="accen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681" name="Google Shape;8681;p66"/>
              <p:cNvSpPr/>
              <p:nvPr/>
            </p:nvSpPr>
            <p:spPr>
              <a:xfrm rot="-3340797">
                <a:off x="7919245" y="1879138"/>
                <a:ext cx="272430" cy="273511"/>
              </a:xfrm>
              <a:prstGeom prst="roundRect">
                <a:avLst>
                  <a:gd fmla="val 50000" name="adj"/>
                </a:avLst>
              </a:prstGeom>
              <a:solidFill>
                <a:schemeClr val="lt2"/>
              </a:solidFill>
              <a:ln cap="flat" cmpd="sng" w="9525">
                <a:solidFill>
                  <a:schemeClr val="accen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682" name="Google Shape;8682;p66"/>
              <p:cNvSpPr/>
              <p:nvPr/>
            </p:nvSpPr>
            <p:spPr>
              <a:xfrm>
                <a:off x="7916800" y="1022748"/>
                <a:ext cx="273600" cy="720000"/>
              </a:xfrm>
              <a:prstGeom prst="roundRect">
                <a:avLst>
                  <a:gd fmla="val 50000" name="adj"/>
                </a:avLst>
              </a:prstGeom>
              <a:solidFill>
                <a:schemeClr val="lt2"/>
              </a:solidFill>
              <a:ln cap="flat" cmpd="sng" w="9525">
                <a:solidFill>
                  <a:schemeClr val="accent1"/>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sp>
        <p:nvSpPr>
          <p:cNvPr id="8683" name="Google Shape;8683;p66"/>
          <p:cNvSpPr txBox="1"/>
          <p:nvPr>
            <p:ph type="ctrTitle"/>
          </p:nvPr>
        </p:nvSpPr>
        <p:spPr>
          <a:xfrm>
            <a:off x="2402400" y="1616363"/>
            <a:ext cx="5436000" cy="1790700"/>
          </a:xfrm>
          <a:prstGeom prst="rect">
            <a:avLst/>
          </a:prstGeom>
          <a:noFill/>
          <a:ln>
            <a:noFill/>
          </a:ln>
        </p:spPr>
        <p:txBody>
          <a:bodyPr anchorCtr="0" anchor="ctr" bIns="34275" lIns="68575" spcFirstLastPara="1" rIns="68575" wrap="square" tIns="34275">
            <a:normAutofit/>
          </a:bodyPr>
          <a:lstStyle>
            <a:lvl1pPr lvl="0" algn="r">
              <a:lnSpc>
                <a:spcPct val="115000"/>
              </a:lnSpc>
              <a:spcBef>
                <a:spcPts val="0"/>
              </a:spcBef>
              <a:spcAft>
                <a:spcPts val="0"/>
              </a:spcAft>
              <a:buClr>
                <a:srgbClr val="FFFFFF"/>
              </a:buClr>
              <a:buSzPts val="4500"/>
              <a:buFont typeface="Calibri"/>
              <a:buNone/>
              <a:defRPr sz="4500">
                <a:solidFill>
                  <a:srgbClr val="FFFFFF"/>
                </a:solidFill>
              </a:defRPr>
            </a:lvl1pPr>
            <a:lvl2pPr lvl="1" algn="r">
              <a:lnSpc>
                <a:spcPct val="115000"/>
              </a:lnSpc>
              <a:spcBef>
                <a:spcPts val="0"/>
              </a:spcBef>
              <a:spcAft>
                <a:spcPts val="0"/>
              </a:spcAft>
              <a:buClr>
                <a:srgbClr val="FFFFFF"/>
              </a:buClr>
              <a:buSzPts val="3000"/>
              <a:buNone/>
              <a:defRPr>
                <a:solidFill>
                  <a:srgbClr val="FFFFFF"/>
                </a:solidFill>
              </a:defRPr>
            </a:lvl2pPr>
            <a:lvl3pPr lvl="2" algn="r">
              <a:lnSpc>
                <a:spcPct val="115000"/>
              </a:lnSpc>
              <a:spcBef>
                <a:spcPts val="0"/>
              </a:spcBef>
              <a:spcAft>
                <a:spcPts val="0"/>
              </a:spcAft>
              <a:buClr>
                <a:srgbClr val="FFFFFF"/>
              </a:buClr>
              <a:buSzPts val="3000"/>
              <a:buNone/>
              <a:defRPr>
                <a:solidFill>
                  <a:srgbClr val="FFFFFF"/>
                </a:solidFill>
              </a:defRPr>
            </a:lvl3pPr>
            <a:lvl4pPr lvl="3" algn="r">
              <a:lnSpc>
                <a:spcPct val="115000"/>
              </a:lnSpc>
              <a:spcBef>
                <a:spcPts val="0"/>
              </a:spcBef>
              <a:spcAft>
                <a:spcPts val="0"/>
              </a:spcAft>
              <a:buClr>
                <a:srgbClr val="FFFFFF"/>
              </a:buClr>
              <a:buSzPts val="3000"/>
              <a:buNone/>
              <a:defRPr>
                <a:solidFill>
                  <a:srgbClr val="FFFFFF"/>
                </a:solidFill>
              </a:defRPr>
            </a:lvl4pPr>
            <a:lvl5pPr lvl="4" algn="r">
              <a:lnSpc>
                <a:spcPct val="115000"/>
              </a:lnSpc>
              <a:spcBef>
                <a:spcPts val="0"/>
              </a:spcBef>
              <a:spcAft>
                <a:spcPts val="0"/>
              </a:spcAft>
              <a:buClr>
                <a:srgbClr val="FFFFFF"/>
              </a:buClr>
              <a:buSzPts val="3000"/>
              <a:buNone/>
              <a:defRPr>
                <a:solidFill>
                  <a:srgbClr val="FFFFFF"/>
                </a:solidFill>
              </a:defRPr>
            </a:lvl5pPr>
            <a:lvl6pPr lvl="5" algn="r">
              <a:lnSpc>
                <a:spcPct val="115000"/>
              </a:lnSpc>
              <a:spcBef>
                <a:spcPts val="0"/>
              </a:spcBef>
              <a:spcAft>
                <a:spcPts val="0"/>
              </a:spcAft>
              <a:buClr>
                <a:srgbClr val="FFFFFF"/>
              </a:buClr>
              <a:buSzPts val="3000"/>
              <a:buNone/>
              <a:defRPr>
                <a:solidFill>
                  <a:srgbClr val="FFFFFF"/>
                </a:solidFill>
              </a:defRPr>
            </a:lvl6pPr>
            <a:lvl7pPr lvl="6" algn="r">
              <a:lnSpc>
                <a:spcPct val="115000"/>
              </a:lnSpc>
              <a:spcBef>
                <a:spcPts val="0"/>
              </a:spcBef>
              <a:spcAft>
                <a:spcPts val="0"/>
              </a:spcAft>
              <a:buClr>
                <a:srgbClr val="FFFFFF"/>
              </a:buClr>
              <a:buSzPts val="3000"/>
              <a:buNone/>
              <a:defRPr>
                <a:solidFill>
                  <a:srgbClr val="FFFFFF"/>
                </a:solidFill>
              </a:defRPr>
            </a:lvl7pPr>
            <a:lvl8pPr lvl="7" algn="r">
              <a:lnSpc>
                <a:spcPct val="115000"/>
              </a:lnSpc>
              <a:spcBef>
                <a:spcPts val="0"/>
              </a:spcBef>
              <a:spcAft>
                <a:spcPts val="0"/>
              </a:spcAft>
              <a:buClr>
                <a:srgbClr val="FFFFFF"/>
              </a:buClr>
              <a:buSzPts val="3000"/>
              <a:buNone/>
              <a:defRPr>
                <a:solidFill>
                  <a:srgbClr val="FFFFFF"/>
                </a:solidFill>
              </a:defRPr>
            </a:lvl8pPr>
            <a:lvl9pPr lvl="8" algn="r">
              <a:lnSpc>
                <a:spcPct val="115000"/>
              </a:lnSpc>
              <a:spcBef>
                <a:spcPts val="0"/>
              </a:spcBef>
              <a:spcAft>
                <a:spcPts val="0"/>
              </a:spcAft>
              <a:buClr>
                <a:srgbClr val="FFFFFF"/>
              </a:buClr>
              <a:buSzPts val="3000"/>
              <a:buNone/>
              <a:defRPr>
                <a:solidFill>
                  <a:srgbClr val="FFFFFF"/>
                </a:solidFill>
              </a:defRPr>
            </a:lvl9pPr>
          </a:lstStyle>
          <a:p/>
        </p:txBody>
      </p:sp>
      <p:sp>
        <p:nvSpPr>
          <p:cNvPr id="8684" name="Google Shape;8684;p66"/>
          <p:cNvSpPr txBox="1"/>
          <p:nvPr/>
        </p:nvSpPr>
        <p:spPr>
          <a:xfrm rot="5400000">
            <a:off x="-509475" y="4648763"/>
            <a:ext cx="1184700" cy="2802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rPr lang="en" sz="1100">
                <a:solidFill>
                  <a:schemeClr val="lt1"/>
                </a:solidFill>
                <a:latin typeface="Barlow Condensed"/>
                <a:ea typeface="Barlow Condensed"/>
                <a:cs typeface="Barlow Condensed"/>
                <a:sym typeface="Barlow Condensed"/>
              </a:rPr>
              <a:t>SLIDESMANIA.COM</a:t>
            </a:r>
            <a:endParaRPr sz="1100">
              <a:solidFill>
                <a:schemeClr val="lt1"/>
              </a:solidFill>
              <a:latin typeface="Barlow Condensed"/>
              <a:ea typeface="Barlow Condensed"/>
              <a:cs typeface="Barlow Condensed"/>
              <a:sym typeface="Barlow Condense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p:cSld name="CUSTOM_2_1">
    <p:spTree>
      <p:nvGrpSpPr>
        <p:cNvPr id="8685" name="Shape 8685"/>
        <p:cNvGrpSpPr/>
        <p:nvPr/>
      </p:nvGrpSpPr>
      <p:grpSpPr>
        <a:xfrm>
          <a:off x="0" y="0"/>
          <a:ext cx="0" cy="0"/>
          <a:chOff x="0" y="0"/>
          <a:chExt cx="0" cy="0"/>
        </a:xfrm>
      </p:grpSpPr>
      <p:grpSp>
        <p:nvGrpSpPr>
          <p:cNvPr id="8686" name="Google Shape;8686;p67"/>
          <p:cNvGrpSpPr/>
          <p:nvPr/>
        </p:nvGrpSpPr>
        <p:grpSpPr>
          <a:xfrm rot="-6558800">
            <a:off x="-93661" y="181241"/>
            <a:ext cx="1774142" cy="1532607"/>
            <a:chOff x="8637977" y="-318719"/>
            <a:chExt cx="3554023" cy="3062094"/>
          </a:xfrm>
        </p:grpSpPr>
        <p:pic>
          <p:nvPicPr>
            <p:cNvPr id="8687" name="Google Shape;8687;p67"/>
            <p:cNvPicPr preferRelativeResize="0"/>
            <p:nvPr/>
          </p:nvPicPr>
          <p:blipFill rotWithShape="1">
            <a:blip r:embed="rId2">
              <a:alphaModFix/>
            </a:blip>
            <a:srcRect b="0" l="0" r="0" t="0"/>
            <a:stretch/>
          </p:blipFill>
          <p:spPr>
            <a:xfrm>
              <a:off x="9721644" y="90949"/>
              <a:ext cx="2470356" cy="2470356"/>
            </a:xfrm>
            <a:prstGeom prst="rect">
              <a:avLst/>
            </a:prstGeom>
            <a:noFill/>
            <a:ln>
              <a:noFill/>
            </a:ln>
          </p:spPr>
        </p:pic>
        <p:sp>
          <p:nvSpPr>
            <p:cNvPr id="8688" name="Google Shape;8688;p67"/>
            <p:cNvSpPr/>
            <p:nvPr/>
          </p:nvSpPr>
          <p:spPr>
            <a:xfrm>
              <a:off x="9797544" y="1303375"/>
              <a:ext cx="1440000" cy="1440000"/>
            </a:xfrm>
            <a:prstGeom prst="ellipse">
              <a:avLst/>
            </a:prstGeom>
            <a:noFill/>
            <a:ln cap="flat" cmpd="sng" w="95250">
              <a:solidFill>
                <a:schemeClr val="accent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689" name="Google Shape;8689;p67"/>
            <p:cNvSpPr/>
            <p:nvPr/>
          </p:nvSpPr>
          <p:spPr>
            <a:xfrm rot="-7187041">
              <a:off x="10063295" y="-472167"/>
              <a:ext cx="272380" cy="1079996"/>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8690" name="Google Shape;8690;p67"/>
            <p:cNvGrpSpPr/>
            <p:nvPr/>
          </p:nvGrpSpPr>
          <p:grpSpPr>
            <a:xfrm rot="-7158469">
              <a:off x="10009709" y="-913686"/>
              <a:ext cx="379499" cy="3368336"/>
              <a:chOff x="7865710" y="1022748"/>
              <a:chExt cx="379500" cy="3368346"/>
            </a:xfrm>
          </p:grpSpPr>
          <p:sp>
            <p:nvSpPr>
              <p:cNvPr id="8691" name="Google Shape;8691;p67"/>
              <p:cNvSpPr/>
              <p:nvPr/>
            </p:nvSpPr>
            <p:spPr>
              <a:xfrm>
                <a:off x="7919311" y="3515094"/>
                <a:ext cx="272400" cy="876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692" name="Google Shape;8692;p67"/>
              <p:cNvSpPr/>
              <p:nvPr/>
            </p:nvSpPr>
            <p:spPr>
              <a:xfrm>
                <a:off x="7919310" y="2320346"/>
                <a:ext cx="272400" cy="108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693" name="Google Shape;8693;p67"/>
              <p:cNvSpPr/>
              <p:nvPr/>
            </p:nvSpPr>
            <p:spPr>
              <a:xfrm rot="-3340797">
                <a:off x="7919245" y="1879138"/>
                <a:ext cx="272430" cy="273511"/>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694" name="Google Shape;8694;p67"/>
              <p:cNvSpPr/>
              <p:nvPr/>
            </p:nvSpPr>
            <p:spPr>
              <a:xfrm>
                <a:off x="7916800" y="1022748"/>
                <a:ext cx="273600" cy="72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sp>
        <p:nvSpPr>
          <p:cNvPr id="8695" name="Google Shape;8695;p67"/>
          <p:cNvSpPr txBox="1"/>
          <p:nvPr>
            <p:ph type="ctrTitle"/>
          </p:nvPr>
        </p:nvSpPr>
        <p:spPr>
          <a:xfrm>
            <a:off x="1884000" y="337781"/>
            <a:ext cx="5316000" cy="670200"/>
          </a:xfrm>
          <a:prstGeom prst="rect">
            <a:avLst/>
          </a:prstGeom>
          <a:noFill/>
          <a:ln>
            <a:noFill/>
          </a:ln>
        </p:spPr>
        <p:txBody>
          <a:bodyPr anchorCtr="0" anchor="ctr" bIns="34275" lIns="68575" spcFirstLastPara="1" rIns="68575" wrap="square" tIns="34275">
            <a:normAutofit/>
          </a:bodyPr>
          <a:lstStyle>
            <a:lvl1pPr lvl="0" algn="r">
              <a:lnSpc>
                <a:spcPct val="90000"/>
              </a:lnSpc>
              <a:spcBef>
                <a:spcPts val="0"/>
              </a:spcBef>
              <a:spcAft>
                <a:spcPts val="0"/>
              </a:spcAft>
              <a:buClr>
                <a:schemeClr val="dk1"/>
              </a:buClr>
              <a:buSzPts val="2700"/>
              <a:buFont typeface="Calibri"/>
              <a:buNone/>
              <a:defRPr sz="2700"/>
            </a:lvl1pPr>
            <a:lvl2pPr lvl="1" algn="r">
              <a:spcBef>
                <a:spcPts val="0"/>
              </a:spcBef>
              <a:spcAft>
                <a:spcPts val="0"/>
              </a:spcAft>
              <a:buSzPts val="2700"/>
              <a:buNone/>
              <a:defRPr sz="2700"/>
            </a:lvl2pPr>
            <a:lvl3pPr lvl="2" algn="r">
              <a:spcBef>
                <a:spcPts val="0"/>
              </a:spcBef>
              <a:spcAft>
                <a:spcPts val="0"/>
              </a:spcAft>
              <a:buSzPts val="2700"/>
              <a:buNone/>
              <a:defRPr sz="2700"/>
            </a:lvl3pPr>
            <a:lvl4pPr lvl="3" algn="r">
              <a:spcBef>
                <a:spcPts val="0"/>
              </a:spcBef>
              <a:spcAft>
                <a:spcPts val="0"/>
              </a:spcAft>
              <a:buSzPts val="2700"/>
              <a:buNone/>
              <a:defRPr sz="2700"/>
            </a:lvl4pPr>
            <a:lvl5pPr lvl="4" algn="r">
              <a:spcBef>
                <a:spcPts val="0"/>
              </a:spcBef>
              <a:spcAft>
                <a:spcPts val="0"/>
              </a:spcAft>
              <a:buSzPts val="2700"/>
              <a:buNone/>
              <a:defRPr sz="2700"/>
            </a:lvl5pPr>
            <a:lvl6pPr lvl="5" algn="r">
              <a:spcBef>
                <a:spcPts val="0"/>
              </a:spcBef>
              <a:spcAft>
                <a:spcPts val="0"/>
              </a:spcAft>
              <a:buSzPts val="2700"/>
              <a:buNone/>
              <a:defRPr sz="2700"/>
            </a:lvl6pPr>
            <a:lvl7pPr lvl="6" algn="r">
              <a:spcBef>
                <a:spcPts val="0"/>
              </a:spcBef>
              <a:spcAft>
                <a:spcPts val="0"/>
              </a:spcAft>
              <a:buSzPts val="2700"/>
              <a:buNone/>
              <a:defRPr sz="2700"/>
            </a:lvl7pPr>
            <a:lvl8pPr lvl="7" algn="r">
              <a:spcBef>
                <a:spcPts val="0"/>
              </a:spcBef>
              <a:spcAft>
                <a:spcPts val="0"/>
              </a:spcAft>
              <a:buSzPts val="2700"/>
              <a:buNone/>
              <a:defRPr sz="2700"/>
            </a:lvl8pPr>
            <a:lvl9pPr lvl="8" algn="r">
              <a:spcBef>
                <a:spcPts val="0"/>
              </a:spcBef>
              <a:spcAft>
                <a:spcPts val="0"/>
              </a:spcAft>
              <a:buSzPts val="2700"/>
              <a:buNone/>
              <a:defRPr sz="2700"/>
            </a:lvl9pPr>
          </a:lstStyle>
          <a:p/>
        </p:txBody>
      </p:sp>
      <p:sp>
        <p:nvSpPr>
          <p:cNvPr id="8696" name="Google Shape;8696;p67"/>
          <p:cNvSpPr txBox="1"/>
          <p:nvPr>
            <p:ph idx="1" type="body"/>
          </p:nvPr>
        </p:nvSpPr>
        <p:spPr>
          <a:xfrm>
            <a:off x="2343031" y="1369219"/>
            <a:ext cx="4856700" cy="3263400"/>
          </a:xfrm>
          <a:prstGeom prst="rect">
            <a:avLst/>
          </a:prstGeom>
          <a:noFill/>
          <a:ln>
            <a:noFill/>
          </a:ln>
        </p:spPr>
        <p:txBody>
          <a:bodyPr anchorCtr="0" anchor="t" bIns="34275" lIns="68575" spcFirstLastPara="1" rIns="68575" wrap="square" tIns="34275">
            <a:normAutofit/>
          </a:bodyPr>
          <a:lstStyle>
            <a:lvl1pPr indent="-323850" lvl="0" marL="457200" marR="0" algn="r">
              <a:lnSpc>
                <a:spcPct val="90000"/>
              </a:lnSpc>
              <a:spcBef>
                <a:spcPts val="800"/>
              </a:spcBef>
              <a:spcAft>
                <a:spcPts val="0"/>
              </a:spcAft>
              <a:buClr>
                <a:srgbClr val="2B2B2B"/>
              </a:buClr>
              <a:buSzPts val="1500"/>
              <a:buFont typeface="Hind Siliguri"/>
              <a:buChar char="•"/>
              <a:defRPr i="0" u="none" cap="none" strike="noStrike">
                <a:solidFill>
                  <a:srgbClr val="2B2B2B"/>
                </a:solidFill>
                <a:latin typeface="Hind Siliguri"/>
                <a:ea typeface="Hind Siliguri"/>
                <a:cs typeface="Hind Siliguri"/>
                <a:sym typeface="Hind Siliguri"/>
              </a:defRPr>
            </a:lvl1pPr>
            <a:lvl2pPr indent="-323850" lvl="1" marL="914400" marR="0" algn="r">
              <a:lnSpc>
                <a:spcPct val="90000"/>
              </a:lnSpc>
              <a:spcBef>
                <a:spcPts val="1200"/>
              </a:spcBef>
              <a:spcAft>
                <a:spcPts val="0"/>
              </a:spcAft>
              <a:buClr>
                <a:srgbClr val="2B2B2B"/>
              </a:buClr>
              <a:buSzPts val="1500"/>
              <a:buFont typeface="Hind Siliguri"/>
              <a:buChar char="•"/>
              <a:defRPr i="0" u="none" cap="none" strike="noStrike">
                <a:solidFill>
                  <a:srgbClr val="2B2B2B"/>
                </a:solidFill>
                <a:latin typeface="Hind Siliguri"/>
                <a:ea typeface="Hind Siliguri"/>
                <a:cs typeface="Hind Siliguri"/>
                <a:sym typeface="Hind Siliguri"/>
              </a:defRPr>
            </a:lvl2pPr>
            <a:lvl3pPr indent="-323850" lvl="2" marL="1371600" marR="0" algn="r">
              <a:lnSpc>
                <a:spcPct val="90000"/>
              </a:lnSpc>
              <a:spcBef>
                <a:spcPts val="1200"/>
              </a:spcBef>
              <a:spcAft>
                <a:spcPts val="0"/>
              </a:spcAft>
              <a:buClr>
                <a:srgbClr val="2B2B2B"/>
              </a:buClr>
              <a:buSzPts val="1500"/>
              <a:buFont typeface="Hind Siliguri"/>
              <a:buChar char="•"/>
              <a:defRPr i="0" sz="1500" u="none" cap="none" strike="noStrike">
                <a:solidFill>
                  <a:srgbClr val="2B2B2B"/>
                </a:solidFill>
                <a:latin typeface="Hind Siliguri"/>
                <a:ea typeface="Hind Siliguri"/>
                <a:cs typeface="Hind Siliguri"/>
                <a:sym typeface="Hind Siliguri"/>
              </a:defRPr>
            </a:lvl3pPr>
            <a:lvl4pPr indent="-317500" lvl="3" marL="18288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4pPr>
            <a:lvl5pPr indent="-317500" lvl="4" marL="22860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5pPr>
            <a:lvl6pPr indent="-317500" lvl="5" marL="27432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6pPr>
            <a:lvl7pPr indent="-317500" lvl="6" marL="32004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7pPr>
            <a:lvl8pPr indent="-317500" lvl="7" marL="36576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8pPr>
            <a:lvl9pPr indent="-317500" lvl="8" marL="4114800" marR="0" algn="r">
              <a:lnSpc>
                <a:spcPct val="90000"/>
              </a:lnSpc>
              <a:spcBef>
                <a:spcPts val="1200"/>
              </a:spcBef>
              <a:spcAft>
                <a:spcPts val="120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9pPr>
          </a:lstStyle>
          <a:p/>
        </p:txBody>
      </p:sp>
      <p:grpSp>
        <p:nvGrpSpPr>
          <p:cNvPr id="8697" name="Google Shape;8697;p67"/>
          <p:cNvGrpSpPr/>
          <p:nvPr/>
        </p:nvGrpSpPr>
        <p:grpSpPr>
          <a:xfrm flipH="1">
            <a:off x="7912561" y="3697665"/>
            <a:ext cx="1231212" cy="1311495"/>
            <a:chOff x="9338669" y="-318719"/>
            <a:chExt cx="2853331" cy="3062094"/>
          </a:xfrm>
        </p:grpSpPr>
        <p:pic>
          <p:nvPicPr>
            <p:cNvPr id="8698" name="Google Shape;8698;p67"/>
            <p:cNvPicPr preferRelativeResize="0"/>
            <p:nvPr/>
          </p:nvPicPr>
          <p:blipFill rotWithShape="1">
            <a:blip r:embed="rId2">
              <a:alphaModFix/>
            </a:blip>
            <a:srcRect b="0" l="0" r="0" t="0"/>
            <a:stretch/>
          </p:blipFill>
          <p:spPr>
            <a:xfrm>
              <a:off x="9721644" y="90949"/>
              <a:ext cx="2470356" cy="2470356"/>
            </a:xfrm>
            <a:prstGeom prst="rect">
              <a:avLst/>
            </a:prstGeom>
            <a:noFill/>
            <a:ln>
              <a:noFill/>
            </a:ln>
          </p:spPr>
        </p:pic>
        <p:sp>
          <p:nvSpPr>
            <p:cNvPr id="8699" name="Google Shape;8699;p67"/>
            <p:cNvSpPr/>
            <p:nvPr/>
          </p:nvSpPr>
          <p:spPr>
            <a:xfrm>
              <a:off x="9797544" y="1303375"/>
              <a:ext cx="1440000" cy="1440000"/>
            </a:xfrm>
            <a:prstGeom prst="ellipse">
              <a:avLst/>
            </a:prstGeom>
            <a:noFill/>
            <a:ln cap="flat" cmpd="sng" w="95250">
              <a:solidFill>
                <a:schemeClr val="accent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700" name="Google Shape;8700;p67"/>
            <p:cNvSpPr/>
            <p:nvPr/>
          </p:nvSpPr>
          <p:spPr>
            <a:xfrm rot="-7187041">
              <a:off x="10063295" y="-472167"/>
              <a:ext cx="272380" cy="1079996"/>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8701" name="Google Shape;8701;p67"/>
            <p:cNvGrpSpPr/>
            <p:nvPr/>
          </p:nvGrpSpPr>
          <p:grpSpPr>
            <a:xfrm rot="-7158469">
              <a:off x="10360055" y="-708582"/>
              <a:ext cx="379499" cy="2564793"/>
              <a:chOff x="7865710" y="1826294"/>
              <a:chExt cx="379500" cy="2564800"/>
            </a:xfrm>
          </p:grpSpPr>
          <p:sp>
            <p:nvSpPr>
              <p:cNvPr id="8702" name="Google Shape;8702;p67"/>
              <p:cNvSpPr/>
              <p:nvPr/>
            </p:nvSpPr>
            <p:spPr>
              <a:xfrm>
                <a:off x="7919311" y="3515094"/>
                <a:ext cx="272400" cy="876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703" name="Google Shape;8703;p67"/>
              <p:cNvSpPr/>
              <p:nvPr/>
            </p:nvSpPr>
            <p:spPr>
              <a:xfrm>
                <a:off x="7919310" y="2320346"/>
                <a:ext cx="272400" cy="108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704" name="Google Shape;8704;p67"/>
              <p:cNvSpPr/>
              <p:nvPr/>
            </p:nvSpPr>
            <p:spPr>
              <a:xfrm rot="-3340797">
                <a:off x="7919245" y="1879138"/>
                <a:ext cx="272430" cy="273511"/>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p:cSld name="CUSTOM_2_1_2">
    <p:spTree>
      <p:nvGrpSpPr>
        <p:cNvPr id="8705" name="Shape 8705"/>
        <p:cNvGrpSpPr/>
        <p:nvPr/>
      </p:nvGrpSpPr>
      <p:grpSpPr>
        <a:xfrm>
          <a:off x="0" y="0"/>
          <a:ext cx="0" cy="0"/>
          <a:chOff x="0" y="0"/>
          <a:chExt cx="0" cy="0"/>
        </a:xfrm>
      </p:grpSpPr>
      <p:sp>
        <p:nvSpPr>
          <p:cNvPr id="8706" name="Google Shape;8706;p68"/>
          <p:cNvSpPr txBox="1"/>
          <p:nvPr>
            <p:ph type="ctrTitle"/>
          </p:nvPr>
        </p:nvSpPr>
        <p:spPr>
          <a:xfrm>
            <a:off x="3038250" y="337781"/>
            <a:ext cx="5477100" cy="670200"/>
          </a:xfrm>
          <a:prstGeom prst="rect">
            <a:avLst/>
          </a:prstGeom>
          <a:noFill/>
          <a:ln>
            <a:noFill/>
          </a:ln>
        </p:spPr>
        <p:txBody>
          <a:bodyPr anchorCtr="0" anchor="ctr" bIns="34275" lIns="68575" spcFirstLastPara="1" rIns="68575" wrap="square" tIns="34275">
            <a:normAutofit/>
          </a:bodyPr>
          <a:lstStyle>
            <a:lvl1pPr lvl="0" algn="r">
              <a:lnSpc>
                <a:spcPct val="90000"/>
              </a:lnSpc>
              <a:spcBef>
                <a:spcPts val="0"/>
              </a:spcBef>
              <a:spcAft>
                <a:spcPts val="0"/>
              </a:spcAft>
              <a:buClr>
                <a:schemeClr val="dk1"/>
              </a:buClr>
              <a:buSzPts val="2700"/>
              <a:buFont typeface="Calibri"/>
              <a:buNone/>
              <a:defRPr sz="2700"/>
            </a:lvl1pPr>
            <a:lvl2pPr lvl="1" algn="r">
              <a:spcBef>
                <a:spcPts val="0"/>
              </a:spcBef>
              <a:spcAft>
                <a:spcPts val="0"/>
              </a:spcAft>
              <a:buSzPts val="2700"/>
              <a:buNone/>
              <a:defRPr sz="2700"/>
            </a:lvl2pPr>
            <a:lvl3pPr lvl="2" algn="r">
              <a:spcBef>
                <a:spcPts val="0"/>
              </a:spcBef>
              <a:spcAft>
                <a:spcPts val="0"/>
              </a:spcAft>
              <a:buSzPts val="2700"/>
              <a:buNone/>
              <a:defRPr sz="2700"/>
            </a:lvl3pPr>
            <a:lvl4pPr lvl="3" algn="r">
              <a:spcBef>
                <a:spcPts val="0"/>
              </a:spcBef>
              <a:spcAft>
                <a:spcPts val="0"/>
              </a:spcAft>
              <a:buSzPts val="2700"/>
              <a:buNone/>
              <a:defRPr sz="2700"/>
            </a:lvl4pPr>
            <a:lvl5pPr lvl="4" algn="r">
              <a:spcBef>
                <a:spcPts val="0"/>
              </a:spcBef>
              <a:spcAft>
                <a:spcPts val="0"/>
              </a:spcAft>
              <a:buSzPts val="2700"/>
              <a:buNone/>
              <a:defRPr sz="2700"/>
            </a:lvl5pPr>
            <a:lvl6pPr lvl="5" algn="r">
              <a:spcBef>
                <a:spcPts val="0"/>
              </a:spcBef>
              <a:spcAft>
                <a:spcPts val="0"/>
              </a:spcAft>
              <a:buSzPts val="2700"/>
              <a:buNone/>
              <a:defRPr sz="2700"/>
            </a:lvl6pPr>
            <a:lvl7pPr lvl="6" algn="r">
              <a:spcBef>
                <a:spcPts val="0"/>
              </a:spcBef>
              <a:spcAft>
                <a:spcPts val="0"/>
              </a:spcAft>
              <a:buSzPts val="2700"/>
              <a:buNone/>
              <a:defRPr sz="2700"/>
            </a:lvl7pPr>
            <a:lvl8pPr lvl="7" algn="r">
              <a:spcBef>
                <a:spcPts val="0"/>
              </a:spcBef>
              <a:spcAft>
                <a:spcPts val="0"/>
              </a:spcAft>
              <a:buSzPts val="2700"/>
              <a:buNone/>
              <a:defRPr sz="2700"/>
            </a:lvl8pPr>
            <a:lvl9pPr lvl="8" algn="r">
              <a:spcBef>
                <a:spcPts val="0"/>
              </a:spcBef>
              <a:spcAft>
                <a:spcPts val="0"/>
              </a:spcAft>
              <a:buSzPts val="2700"/>
              <a:buNone/>
              <a:defRPr sz="2700"/>
            </a:lvl9pPr>
          </a:lstStyle>
          <a:p/>
        </p:txBody>
      </p:sp>
      <p:sp>
        <p:nvSpPr>
          <p:cNvPr id="8707" name="Google Shape;8707;p68"/>
          <p:cNvSpPr txBox="1"/>
          <p:nvPr>
            <p:ph idx="1" type="body"/>
          </p:nvPr>
        </p:nvSpPr>
        <p:spPr>
          <a:xfrm>
            <a:off x="5306954" y="1369219"/>
            <a:ext cx="3208500" cy="3263400"/>
          </a:xfrm>
          <a:prstGeom prst="rect">
            <a:avLst/>
          </a:prstGeom>
          <a:noFill/>
          <a:ln>
            <a:noFill/>
          </a:ln>
        </p:spPr>
        <p:txBody>
          <a:bodyPr anchorCtr="0" anchor="t" bIns="34275" lIns="68575" spcFirstLastPara="1" rIns="68575" wrap="square" tIns="34275">
            <a:normAutofit/>
          </a:bodyPr>
          <a:lstStyle>
            <a:lvl1pPr indent="-323850" lvl="0" marL="457200" marR="0" algn="r">
              <a:lnSpc>
                <a:spcPct val="90000"/>
              </a:lnSpc>
              <a:spcBef>
                <a:spcPts val="800"/>
              </a:spcBef>
              <a:spcAft>
                <a:spcPts val="0"/>
              </a:spcAft>
              <a:buClr>
                <a:srgbClr val="2B2B2B"/>
              </a:buClr>
              <a:buSzPts val="1500"/>
              <a:buFont typeface="Hind Siliguri"/>
              <a:buChar char="•"/>
              <a:defRPr i="0" u="none" cap="none" strike="noStrike">
                <a:solidFill>
                  <a:srgbClr val="2B2B2B"/>
                </a:solidFill>
                <a:latin typeface="Hind Siliguri"/>
                <a:ea typeface="Hind Siliguri"/>
                <a:cs typeface="Hind Siliguri"/>
                <a:sym typeface="Hind Siliguri"/>
              </a:defRPr>
            </a:lvl1pPr>
            <a:lvl2pPr indent="-323850" lvl="1" marL="914400" marR="0" algn="r">
              <a:lnSpc>
                <a:spcPct val="90000"/>
              </a:lnSpc>
              <a:spcBef>
                <a:spcPts val="1200"/>
              </a:spcBef>
              <a:spcAft>
                <a:spcPts val="0"/>
              </a:spcAft>
              <a:buClr>
                <a:srgbClr val="2B2B2B"/>
              </a:buClr>
              <a:buSzPts val="1500"/>
              <a:buFont typeface="Hind Siliguri"/>
              <a:buChar char="•"/>
              <a:defRPr i="0" u="none" cap="none" strike="noStrike">
                <a:solidFill>
                  <a:srgbClr val="2B2B2B"/>
                </a:solidFill>
                <a:latin typeface="Hind Siliguri"/>
                <a:ea typeface="Hind Siliguri"/>
                <a:cs typeface="Hind Siliguri"/>
                <a:sym typeface="Hind Siliguri"/>
              </a:defRPr>
            </a:lvl2pPr>
            <a:lvl3pPr indent="-323850" lvl="2" marL="1371600" marR="0" algn="r">
              <a:lnSpc>
                <a:spcPct val="90000"/>
              </a:lnSpc>
              <a:spcBef>
                <a:spcPts val="1200"/>
              </a:spcBef>
              <a:spcAft>
                <a:spcPts val="0"/>
              </a:spcAft>
              <a:buClr>
                <a:srgbClr val="2B2B2B"/>
              </a:buClr>
              <a:buSzPts val="1500"/>
              <a:buFont typeface="Hind Siliguri"/>
              <a:buChar char="•"/>
              <a:defRPr i="0" sz="1500" u="none" cap="none" strike="noStrike">
                <a:solidFill>
                  <a:srgbClr val="2B2B2B"/>
                </a:solidFill>
                <a:latin typeface="Hind Siliguri"/>
                <a:ea typeface="Hind Siliguri"/>
                <a:cs typeface="Hind Siliguri"/>
                <a:sym typeface="Hind Siliguri"/>
              </a:defRPr>
            </a:lvl3pPr>
            <a:lvl4pPr indent="-317500" lvl="3" marL="18288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4pPr>
            <a:lvl5pPr indent="-317500" lvl="4" marL="22860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5pPr>
            <a:lvl6pPr indent="-317500" lvl="5" marL="27432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6pPr>
            <a:lvl7pPr indent="-317500" lvl="6" marL="32004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7pPr>
            <a:lvl8pPr indent="-317500" lvl="7" marL="36576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8pPr>
            <a:lvl9pPr indent="-317500" lvl="8" marL="4114800" marR="0" algn="r">
              <a:lnSpc>
                <a:spcPct val="90000"/>
              </a:lnSpc>
              <a:spcBef>
                <a:spcPts val="1200"/>
              </a:spcBef>
              <a:spcAft>
                <a:spcPts val="120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9pPr>
          </a:lstStyle>
          <a:p/>
        </p:txBody>
      </p:sp>
      <p:sp>
        <p:nvSpPr>
          <p:cNvPr id="8708" name="Google Shape;8708;p68"/>
          <p:cNvSpPr txBox="1"/>
          <p:nvPr>
            <p:ph idx="2" type="body"/>
          </p:nvPr>
        </p:nvSpPr>
        <p:spPr>
          <a:xfrm>
            <a:off x="1819200" y="1369219"/>
            <a:ext cx="3208500" cy="3263400"/>
          </a:xfrm>
          <a:prstGeom prst="rect">
            <a:avLst/>
          </a:prstGeom>
          <a:noFill/>
          <a:ln>
            <a:noFill/>
          </a:ln>
        </p:spPr>
        <p:txBody>
          <a:bodyPr anchorCtr="0" anchor="t" bIns="34275" lIns="68575" spcFirstLastPara="1" rIns="68575" wrap="square" tIns="34275">
            <a:normAutofit/>
          </a:bodyPr>
          <a:lstStyle>
            <a:lvl1pPr indent="-323850" lvl="0" marL="457200" marR="0" algn="r">
              <a:lnSpc>
                <a:spcPct val="90000"/>
              </a:lnSpc>
              <a:spcBef>
                <a:spcPts val="800"/>
              </a:spcBef>
              <a:spcAft>
                <a:spcPts val="0"/>
              </a:spcAft>
              <a:buClr>
                <a:srgbClr val="2B2B2B"/>
              </a:buClr>
              <a:buSzPts val="1500"/>
              <a:buFont typeface="Hind Siliguri"/>
              <a:buChar char="•"/>
              <a:defRPr i="0" u="none" cap="none" strike="noStrike">
                <a:solidFill>
                  <a:srgbClr val="2B2B2B"/>
                </a:solidFill>
                <a:latin typeface="Hind Siliguri"/>
                <a:ea typeface="Hind Siliguri"/>
                <a:cs typeface="Hind Siliguri"/>
                <a:sym typeface="Hind Siliguri"/>
              </a:defRPr>
            </a:lvl1pPr>
            <a:lvl2pPr indent="-323850" lvl="1" marL="914400" marR="0" algn="r">
              <a:lnSpc>
                <a:spcPct val="90000"/>
              </a:lnSpc>
              <a:spcBef>
                <a:spcPts val="1200"/>
              </a:spcBef>
              <a:spcAft>
                <a:spcPts val="0"/>
              </a:spcAft>
              <a:buClr>
                <a:srgbClr val="2B2B2B"/>
              </a:buClr>
              <a:buSzPts val="1500"/>
              <a:buFont typeface="Hind Siliguri"/>
              <a:buChar char="•"/>
              <a:defRPr i="0" u="none" cap="none" strike="noStrike">
                <a:solidFill>
                  <a:srgbClr val="2B2B2B"/>
                </a:solidFill>
                <a:latin typeface="Hind Siliguri"/>
                <a:ea typeface="Hind Siliguri"/>
                <a:cs typeface="Hind Siliguri"/>
                <a:sym typeface="Hind Siliguri"/>
              </a:defRPr>
            </a:lvl2pPr>
            <a:lvl3pPr indent="-323850" lvl="2" marL="1371600" marR="0" algn="r">
              <a:lnSpc>
                <a:spcPct val="90000"/>
              </a:lnSpc>
              <a:spcBef>
                <a:spcPts val="1200"/>
              </a:spcBef>
              <a:spcAft>
                <a:spcPts val="0"/>
              </a:spcAft>
              <a:buClr>
                <a:srgbClr val="2B2B2B"/>
              </a:buClr>
              <a:buSzPts val="1500"/>
              <a:buFont typeface="Hind Siliguri"/>
              <a:buChar char="•"/>
              <a:defRPr i="0" sz="1500" u="none" cap="none" strike="noStrike">
                <a:solidFill>
                  <a:srgbClr val="2B2B2B"/>
                </a:solidFill>
                <a:latin typeface="Hind Siliguri"/>
                <a:ea typeface="Hind Siliguri"/>
                <a:cs typeface="Hind Siliguri"/>
                <a:sym typeface="Hind Siliguri"/>
              </a:defRPr>
            </a:lvl3pPr>
            <a:lvl4pPr indent="-317500" lvl="3" marL="18288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4pPr>
            <a:lvl5pPr indent="-317500" lvl="4" marL="22860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5pPr>
            <a:lvl6pPr indent="-317500" lvl="5" marL="27432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6pPr>
            <a:lvl7pPr indent="-317500" lvl="6" marL="32004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7pPr>
            <a:lvl8pPr indent="-317500" lvl="7" marL="36576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8pPr>
            <a:lvl9pPr indent="-317500" lvl="8" marL="4114800" marR="0" algn="r">
              <a:lnSpc>
                <a:spcPct val="90000"/>
              </a:lnSpc>
              <a:spcBef>
                <a:spcPts val="1200"/>
              </a:spcBef>
              <a:spcAft>
                <a:spcPts val="120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9pPr>
          </a:lstStyle>
          <a:p/>
        </p:txBody>
      </p:sp>
      <p:grpSp>
        <p:nvGrpSpPr>
          <p:cNvPr id="8709" name="Google Shape;8709;p68"/>
          <p:cNvGrpSpPr/>
          <p:nvPr/>
        </p:nvGrpSpPr>
        <p:grpSpPr>
          <a:xfrm rot="-6558800">
            <a:off x="-93661" y="181241"/>
            <a:ext cx="1774142" cy="1532607"/>
            <a:chOff x="8637977" y="-318719"/>
            <a:chExt cx="3554023" cy="3062094"/>
          </a:xfrm>
        </p:grpSpPr>
        <p:pic>
          <p:nvPicPr>
            <p:cNvPr id="8710" name="Google Shape;8710;p68"/>
            <p:cNvPicPr preferRelativeResize="0"/>
            <p:nvPr/>
          </p:nvPicPr>
          <p:blipFill rotWithShape="1">
            <a:blip r:embed="rId2">
              <a:alphaModFix/>
            </a:blip>
            <a:srcRect b="0" l="0" r="0" t="0"/>
            <a:stretch/>
          </p:blipFill>
          <p:spPr>
            <a:xfrm>
              <a:off x="9721644" y="90949"/>
              <a:ext cx="2470356" cy="2470356"/>
            </a:xfrm>
            <a:prstGeom prst="rect">
              <a:avLst/>
            </a:prstGeom>
            <a:noFill/>
            <a:ln>
              <a:noFill/>
            </a:ln>
          </p:spPr>
        </p:pic>
        <p:sp>
          <p:nvSpPr>
            <p:cNvPr id="8711" name="Google Shape;8711;p68"/>
            <p:cNvSpPr/>
            <p:nvPr/>
          </p:nvSpPr>
          <p:spPr>
            <a:xfrm>
              <a:off x="9797544" y="1303375"/>
              <a:ext cx="1440000" cy="1440000"/>
            </a:xfrm>
            <a:prstGeom prst="ellipse">
              <a:avLst/>
            </a:prstGeom>
            <a:noFill/>
            <a:ln cap="flat" cmpd="sng" w="95250">
              <a:solidFill>
                <a:schemeClr val="accent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712" name="Google Shape;8712;p68"/>
            <p:cNvSpPr/>
            <p:nvPr/>
          </p:nvSpPr>
          <p:spPr>
            <a:xfrm rot="-7187041">
              <a:off x="10063295" y="-472167"/>
              <a:ext cx="272380" cy="1079996"/>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nvGrpSpPr>
            <p:cNvPr id="8713" name="Google Shape;8713;p68"/>
            <p:cNvGrpSpPr/>
            <p:nvPr/>
          </p:nvGrpSpPr>
          <p:grpSpPr>
            <a:xfrm rot="-7158469">
              <a:off x="10009709" y="-913686"/>
              <a:ext cx="379499" cy="3368336"/>
              <a:chOff x="7865710" y="1022748"/>
              <a:chExt cx="379500" cy="3368346"/>
            </a:xfrm>
          </p:grpSpPr>
          <p:sp>
            <p:nvSpPr>
              <p:cNvPr id="8714" name="Google Shape;8714;p68"/>
              <p:cNvSpPr/>
              <p:nvPr/>
            </p:nvSpPr>
            <p:spPr>
              <a:xfrm>
                <a:off x="7919311" y="3515094"/>
                <a:ext cx="272400" cy="876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715" name="Google Shape;8715;p68"/>
              <p:cNvSpPr/>
              <p:nvPr/>
            </p:nvSpPr>
            <p:spPr>
              <a:xfrm>
                <a:off x="7919310" y="2320346"/>
                <a:ext cx="272400" cy="108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716" name="Google Shape;8716;p68"/>
              <p:cNvSpPr/>
              <p:nvPr/>
            </p:nvSpPr>
            <p:spPr>
              <a:xfrm rot="-3340797">
                <a:off x="7919245" y="1879138"/>
                <a:ext cx="272430" cy="273511"/>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sp>
            <p:nvSpPr>
              <p:cNvPr id="8717" name="Google Shape;8717;p68"/>
              <p:cNvSpPr/>
              <p:nvPr/>
            </p:nvSpPr>
            <p:spPr>
              <a:xfrm>
                <a:off x="7916800" y="1022748"/>
                <a:ext cx="273600" cy="72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Calibri"/>
                  <a:ea typeface="Calibri"/>
                  <a:cs typeface="Calibri"/>
                  <a:sym typeface="Calibri"/>
                </a:endParaRPr>
              </a:p>
            </p:txBody>
          </p:sp>
        </p:grpSp>
      </p:gr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ith footer">
  <p:cSld name="CUSTOM_20">
    <p:spTree>
      <p:nvGrpSpPr>
        <p:cNvPr id="8718" name="Shape 8718"/>
        <p:cNvGrpSpPr/>
        <p:nvPr/>
      </p:nvGrpSpPr>
      <p:grpSpPr>
        <a:xfrm>
          <a:off x="0" y="0"/>
          <a:ext cx="0" cy="0"/>
          <a:chOff x="0" y="0"/>
          <a:chExt cx="0" cy="0"/>
        </a:xfrm>
      </p:grpSpPr>
      <p:sp>
        <p:nvSpPr>
          <p:cNvPr id="8719" name="Google Shape;8719;p69"/>
          <p:cNvSpPr txBox="1"/>
          <p:nvPr>
            <p:ph idx="12" type="sldNum"/>
          </p:nvPr>
        </p:nvSpPr>
        <p:spPr>
          <a:xfrm>
            <a:off x="8472458" y="4663217"/>
            <a:ext cx="548700" cy="393600"/>
          </a:xfrm>
          <a:prstGeom prst="rect">
            <a:avLst/>
          </a:prstGeom>
        </p:spPr>
        <p:txBody>
          <a:bodyPr anchorCtr="0" anchor="ctr" bIns="44025" lIns="44025" spcFirstLastPara="1" rIns="44025" wrap="square" tIns="44025">
            <a:normAutofit/>
          </a:bodyPr>
          <a:lstStyle>
            <a:lvl1pPr lvl="0">
              <a:buNone/>
              <a:defRPr sz="963"/>
            </a:lvl1pPr>
            <a:lvl2pPr lvl="1">
              <a:buNone/>
              <a:defRPr sz="963"/>
            </a:lvl2pPr>
            <a:lvl3pPr lvl="2">
              <a:buNone/>
              <a:defRPr sz="963"/>
            </a:lvl3pPr>
            <a:lvl4pPr lvl="3">
              <a:buNone/>
              <a:defRPr sz="963"/>
            </a:lvl4pPr>
            <a:lvl5pPr lvl="4">
              <a:buNone/>
              <a:defRPr sz="963"/>
            </a:lvl5pPr>
            <a:lvl6pPr lvl="5">
              <a:buNone/>
              <a:defRPr sz="963"/>
            </a:lvl6pPr>
            <a:lvl7pPr lvl="6">
              <a:buNone/>
              <a:defRPr sz="963"/>
            </a:lvl7pPr>
            <a:lvl8pPr lvl="7">
              <a:buNone/>
              <a:defRPr sz="963"/>
            </a:lvl8pPr>
            <a:lvl9pPr lvl="8">
              <a:buNone/>
              <a:defRPr sz="963"/>
            </a:lvl9pPr>
          </a:lstStyle>
          <a:p>
            <a:pPr indent="0" lvl="0" marL="0" rtl="0" algn="r">
              <a:spcBef>
                <a:spcPts val="0"/>
              </a:spcBef>
              <a:spcAft>
                <a:spcPts val="0"/>
              </a:spcAft>
              <a:buNone/>
            </a:pPr>
            <a:fld id="{00000000-1234-1234-1234-123412341234}" type="slidenum">
              <a:rPr lang="en"/>
              <a:t>‹#›</a:t>
            </a:fld>
            <a:endParaRPr/>
          </a:p>
        </p:txBody>
      </p:sp>
      <p:grpSp>
        <p:nvGrpSpPr>
          <p:cNvPr id="8720" name="Google Shape;8720;p69"/>
          <p:cNvGrpSpPr/>
          <p:nvPr/>
        </p:nvGrpSpPr>
        <p:grpSpPr>
          <a:xfrm>
            <a:off x="232775" y="4746471"/>
            <a:ext cx="1077453" cy="140938"/>
            <a:chOff x="242525" y="2441975"/>
            <a:chExt cx="7135450" cy="828075"/>
          </a:xfrm>
        </p:grpSpPr>
        <p:sp>
          <p:nvSpPr>
            <p:cNvPr id="8721" name="Google Shape;8721;p69"/>
            <p:cNvSpPr/>
            <p:nvPr/>
          </p:nvSpPr>
          <p:spPr>
            <a:xfrm>
              <a:off x="242525" y="2441975"/>
              <a:ext cx="625925" cy="642600"/>
            </a:xfrm>
            <a:custGeom>
              <a:rect b="b" l="l" r="r" t="t"/>
              <a:pathLst>
                <a:path extrusionOk="0" h="25704" w="25037">
                  <a:moveTo>
                    <a:pt x="13255" y="1"/>
                  </a:moveTo>
                  <a:cubicBezTo>
                    <a:pt x="13182" y="1"/>
                    <a:pt x="13110" y="1"/>
                    <a:pt x="13037" y="3"/>
                  </a:cubicBezTo>
                  <a:cubicBezTo>
                    <a:pt x="5951" y="3"/>
                    <a:pt x="0" y="5777"/>
                    <a:pt x="0" y="12843"/>
                  </a:cubicBezTo>
                  <a:cubicBezTo>
                    <a:pt x="0" y="19929"/>
                    <a:pt x="5951" y="25684"/>
                    <a:pt x="13037" y="25703"/>
                  </a:cubicBezTo>
                  <a:cubicBezTo>
                    <a:pt x="16854" y="25703"/>
                    <a:pt x="19731" y="24451"/>
                    <a:pt x="22002" y="22102"/>
                  </a:cubicBezTo>
                  <a:cubicBezTo>
                    <a:pt x="24312" y="19772"/>
                    <a:pt x="25036" y="16523"/>
                    <a:pt x="25036" y="13881"/>
                  </a:cubicBezTo>
                  <a:cubicBezTo>
                    <a:pt x="25036" y="13156"/>
                    <a:pt x="24977" y="12413"/>
                    <a:pt x="24840" y="11688"/>
                  </a:cubicBezTo>
                  <a:lnTo>
                    <a:pt x="13037" y="11688"/>
                  </a:lnTo>
                  <a:lnTo>
                    <a:pt x="13037" y="15212"/>
                  </a:lnTo>
                  <a:lnTo>
                    <a:pt x="21434" y="15212"/>
                  </a:lnTo>
                  <a:cubicBezTo>
                    <a:pt x="21180" y="17169"/>
                    <a:pt x="20534" y="18598"/>
                    <a:pt x="19516" y="19616"/>
                  </a:cubicBezTo>
                  <a:cubicBezTo>
                    <a:pt x="18302" y="20829"/>
                    <a:pt x="16384" y="22180"/>
                    <a:pt x="13037" y="22180"/>
                  </a:cubicBezTo>
                  <a:cubicBezTo>
                    <a:pt x="7869" y="22180"/>
                    <a:pt x="3837" y="18030"/>
                    <a:pt x="3837" y="12843"/>
                  </a:cubicBezTo>
                  <a:cubicBezTo>
                    <a:pt x="3837" y="7676"/>
                    <a:pt x="7869" y="3506"/>
                    <a:pt x="13037" y="3506"/>
                  </a:cubicBezTo>
                  <a:cubicBezTo>
                    <a:pt x="13062" y="3506"/>
                    <a:pt x="13087" y="3506"/>
                    <a:pt x="13112" y="3506"/>
                  </a:cubicBezTo>
                  <a:cubicBezTo>
                    <a:pt x="15434" y="3506"/>
                    <a:pt x="17675" y="4404"/>
                    <a:pt x="19359" y="6012"/>
                  </a:cubicBezTo>
                  <a:lnTo>
                    <a:pt x="21845" y="3545"/>
                  </a:lnTo>
                  <a:cubicBezTo>
                    <a:pt x="19548" y="1268"/>
                    <a:pt x="16465" y="1"/>
                    <a:pt x="13255" y="1"/>
                  </a:cubicBezTo>
                  <a:close/>
                </a:path>
              </a:pathLst>
            </a:custGeom>
            <a:solidFill>
              <a:srgbClr val="4285F4"/>
            </a:solidFill>
            <a:ln>
              <a:noFill/>
            </a:ln>
          </p:spPr>
          <p:txBody>
            <a:bodyPr anchorCtr="0" anchor="ctr" bIns="114800" lIns="114800" spcFirstLastPara="1" rIns="114800" wrap="square" tIns="114800">
              <a:noAutofit/>
            </a:bodyPr>
            <a:lstStyle/>
            <a:p>
              <a:pPr indent="0" lvl="0" marL="0" rtl="0" algn="l">
                <a:spcBef>
                  <a:spcPts val="0"/>
                </a:spcBef>
                <a:spcAft>
                  <a:spcPts val="0"/>
                </a:spcAft>
                <a:buNone/>
              </a:pPr>
              <a:r>
                <a:t/>
              </a:r>
              <a:endParaRPr/>
            </a:p>
          </p:txBody>
        </p:sp>
        <p:sp>
          <p:nvSpPr>
            <p:cNvPr id="8722" name="Google Shape;8722;p69"/>
            <p:cNvSpPr/>
            <p:nvPr/>
          </p:nvSpPr>
          <p:spPr>
            <a:xfrm>
              <a:off x="899250" y="2670550"/>
              <a:ext cx="415000" cy="413525"/>
            </a:xfrm>
            <a:custGeom>
              <a:rect b="b" l="l" r="r" t="t"/>
              <a:pathLst>
                <a:path extrusionOk="0" h="16541" w="16600">
                  <a:moveTo>
                    <a:pt x="8300" y="3270"/>
                  </a:moveTo>
                  <a:cubicBezTo>
                    <a:pt x="10805" y="3270"/>
                    <a:pt x="12959" y="5305"/>
                    <a:pt x="12959" y="8281"/>
                  </a:cubicBezTo>
                  <a:cubicBezTo>
                    <a:pt x="12959" y="11256"/>
                    <a:pt x="10805" y="13292"/>
                    <a:pt x="8300" y="13292"/>
                  </a:cubicBezTo>
                  <a:cubicBezTo>
                    <a:pt x="5794" y="13292"/>
                    <a:pt x="3641" y="11217"/>
                    <a:pt x="3641" y="8281"/>
                  </a:cubicBezTo>
                  <a:cubicBezTo>
                    <a:pt x="3641" y="5325"/>
                    <a:pt x="5794" y="3270"/>
                    <a:pt x="8300" y="3270"/>
                  </a:cubicBezTo>
                  <a:close/>
                  <a:moveTo>
                    <a:pt x="8300" y="1"/>
                  </a:moveTo>
                  <a:cubicBezTo>
                    <a:pt x="3719" y="1"/>
                    <a:pt x="0" y="3485"/>
                    <a:pt x="0" y="8281"/>
                  </a:cubicBezTo>
                  <a:cubicBezTo>
                    <a:pt x="0" y="13057"/>
                    <a:pt x="3719" y="16541"/>
                    <a:pt x="8300" y="16541"/>
                  </a:cubicBezTo>
                  <a:cubicBezTo>
                    <a:pt x="12880" y="16541"/>
                    <a:pt x="16600" y="13037"/>
                    <a:pt x="16600" y="8281"/>
                  </a:cubicBezTo>
                  <a:cubicBezTo>
                    <a:pt x="16600" y="3504"/>
                    <a:pt x="12880" y="1"/>
                    <a:pt x="8300" y="1"/>
                  </a:cubicBezTo>
                  <a:close/>
                </a:path>
              </a:pathLst>
            </a:custGeom>
            <a:solidFill>
              <a:srgbClr val="EA4335"/>
            </a:solidFill>
            <a:ln>
              <a:noFill/>
            </a:ln>
          </p:spPr>
          <p:txBody>
            <a:bodyPr anchorCtr="0" anchor="ctr" bIns="114800" lIns="114800" spcFirstLastPara="1" rIns="114800" wrap="square" tIns="114800">
              <a:noAutofit/>
            </a:bodyPr>
            <a:lstStyle/>
            <a:p>
              <a:pPr indent="0" lvl="0" marL="0" rtl="0" algn="l">
                <a:spcBef>
                  <a:spcPts val="0"/>
                </a:spcBef>
                <a:spcAft>
                  <a:spcPts val="0"/>
                </a:spcAft>
                <a:buNone/>
              </a:pPr>
              <a:r>
                <a:t/>
              </a:r>
              <a:endParaRPr/>
            </a:p>
          </p:txBody>
        </p:sp>
        <p:sp>
          <p:nvSpPr>
            <p:cNvPr id="8723" name="Google Shape;8723;p69"/>
            <p:cNvSpPr/>
            <p:nvPr/>
          </p:nvSpPr>
          <p:spPr>
            <a:xfrm>
              <a:off x="1351900" y="2670550"/>
              <a:ext cx="415025" cy="413525"/>
            </a:xfrm>
            <a:custGeom>
              <a:rect b="b" l="l" r="r" t="t"/>
              <a:pathLst>
                <a:path extrusionOk="0" h="16541" w="16601">
                  <a:moveTo>
                    <a:pt x="8300" y="3270"/>
                  </a:moveTo>
                  <a:cubicBezTo>
                    <a:pt x="10806" y="3270"/>
                    <a:pt x="12959" y="5305"/>
                    <a:pt x="12959" y="8281"/>
                  </a:cubicBezTo>
                  <a:cubicBezTo>
                    <a:pt x="12959" y="11256"/>
                    <a:pt x="10806" y="13292"/>
                    <a:pt x="8300" y="13292"/>
                  </a:cubicBezTo>
                  <a:cubicBezTo>
                    <a:pt x="5795" y="13292"/>
                    <a:pt x="3642" y="11217"/>
                    <a:pt x="3642" y="8281"/>
                  </a:cubicBezTo>
                  <a:cubicBezTo>
                    <a:pt x="3642" y="5325"/>
                    <a:pt x="5795" y="3270"/>
                    <a:pt x="8300" y="3270"/>
                  </a:cubicBezTo>
                  <a:close/>
                  <a:moveTo>
                    <a:pt x="8300" y="1"/>
                  </a:moveTo>
                  <a:cubicBezTo>
                    <a:pt x="3720" y="1"/>
                    <a:pt x="1" y="3485"/>
                    <a:pt x="1" y="8281"/>
                  </a:cubicBezTo>
                  <a:cubicBezTo>
                    <a:pt x="1" y="13057"/>
                    <a:pt x="3720" y="16541"/>
                    <a:pt x="8300" y="16541"/>
                  </a:cubicBezTo>
                  <a:cubicBezTo>
                    <a:pt x="12881" y="16541"/>
                    <a:pt x="16600" y="13037"/>
                    <a:pt x="16600" y="8281"/>
                  </a:cubicBezTo>
                  <a:cubicBezTo>
                    <a:pt x="16600" y="3504"/>
                    <a:pt x="12881" y="1"/>
                    <a:pt x="8300" y="1"/>
                  </a:cubicBezTo>
                  <a:close/>
                </a:path>
              </a:pathLst>
            </a:custGeom>
            <a:solidFill>
              <a:srgbClr val="FBBC05"/>
            </a:solidFill>
            <a:ln>
              <a:noFill/>
            </a:ln>
          </p:spPr>
          <p:txBody>
            <a:bodyPr anchorCtr="0" anchor="ctr" bIns="114800" lIns="114800" spcFirstLastPara="1" rIns="114800" wrap="square" tIns="114800">
              <a:noAutofit/>
            </a:bodyPr>
            <a:lstStyle/>
            <a:p>
              <a:pPr indent="0" lvl="0" marL="0" rtl="0" algn="l">
                <a:spcBef>
                  <a:spcPts val="0"/>
                </a:spcBef>
                <a:spcAft>
                  <a:spcPts val="0"/>
                </a:spcAft>
                <a:buNone/>
              </a:pPr>
              <a:r>
                <a:t/>
              </a:r>
              <a:endParaRPr/>
            </a:p>
          </p:txBody>
        </p:sp>
        <p:sp>
          <p:nvSpPr>
            <p:cNvPr id="8724" name="Google Shape;8724;p69"/>
            <p:cNvSpPr/>
            <p:nvPr/>
          </p:nvSpPr>
          <p:spPr>
            <a:xfrm>
              <a:off x="1805050" y="2670550"/>
              <a:ext cx="396425" cy="599500"/>
            </a:xfrm>
            <a:custGeom>
              <a:rect b="b" l="l" r="r" t="t"/>
              <a:pathLst>
                <a:path extrusionOk="0" h="23980" w="15857">
                  <a:moveTo>
                    <a:pt x="8242" y="3270"/>
                  </a:moveTo>
                  <a:cubicBezTo>
                    <a:pt x="10747" y="3270"/>
                    <a:pt x="12646" y="5403"/>
                    <a:pt x="12646" y="8300"/>
                  </a:cubicBezTo>
                  <a:cubicBezTo>
                    <a:pt x="12646" y="11217"/>
                    <a:pt x="10708" y="13292"/>
                    <a:pt x="8242" y="13292"/>
                  </a:cubicBezTo>
                  <a:cubicBezTo>
                    <a:pt x="5736" y="13292"/>
                    <a:pt x="3642" y="11197"/>
                    <a:pt x="3642" y="8300"/>
                  </a:cubicBezTo>
                  <a:cubicBezTo>
                    <a:pt x="3642" y="5423"/>
                    <a:pt x="5736" y="3270"/>
                    <a:pt x="8242" y="3270"/>
                  </a:cubicBezTo>
                  <a:close/>
                  <a:moveTo>
                    <a:pt x="7929" y="1"/>
                  </a:moveTo>
                  <a:cubicBezTo>
                    <a:pt x="3779" y="1"/>
                    <a:pt x="1" y="3641"/>
                    <a:pt x="1" y="8300"/>
                  </a:cubicBezTo>
                  <a:cubicBezTo>
                    <a:pt x="1" y="12978"/>
                    <a:pt x="3779" y="16541"/>
                    <a:pt x="7929" y="16541"/>
                  </a:cubicBezTo>
                  <a:cubicBezTo>
                    <a:pt x="9886" y="16541"/>
                    <a:pt x="11452" y="15660"/>
                    <a:pt x="12274" y="14662"/>
                  </a:cubicBezTo>
                  <a:lnTo>
                    <a:pt x="12392" y="14662"/>
                  </a:lnTo>
                  <a:lnTo>
                    <a:pt x="12392" y="15856"/>
                  </a:lnTo>
                  <a:cubicBezTo>
                    <a:pt x="12392" y="19007"/>
                    <a:pt x="10708" y="20710"/>
                    <a:pt x="7987" y="20710"/>
                  </a:cubicBezTo>
                  <a:cubicBezTo>
                    <a:pt x="5756" y="20710"/>
                    <a:pt x="4386" y="19105"/>
                    <a:pt x="3818" y="17774"/>
                  </a:cubicBezTo>
                  <a:lnTo>
                    <a:pt x="666" y="19085"/>
                  </a:lnTo>
                  <a:cubicBezTo>
                    <a:pt x="1874" y="22046"/>
                    <a:pt x="4748" y="23979"/>
                    <a:pt x="7939" y="23979"/>
                  </a:cubicBezTo>
                  <a:cubicBezTo>
                    <a:pt x="7955" y="23979"/>
                    <a:pt x="7971" y="23979"/>
                    <a:pt x="7987" y="23979"/>
                  </a:cubicBezTo>
                  <a:cubicBezTo>
                    <a:pt x="12255" y="23979"/>
                    <a:pt x="15856" y="21473"/>
                    <a:pt x="15856" y="15366"/>
                  </a:cubicBezTo>
                  <a:lnTo>
                    <a:pt x="15856" y="510"/>
                  </a:lnTo>
                  <a:lnTo>
                    <a:pt x="12392" y="510"/>
                  </a:lnTo>
                  <a:lnTo>
                    <a:pt x="12392" y="1860"/>
                  </a:lnTo>
                  <a:lnTo>
                    <a:pt x="12274" y="1860"/>
                  </a:lnTo>
                  <a:cubicBezTo>
                    <a:pt x="11452" y="882"/>
                    <a:pt x="9886" y="1"/>
                    <a:pt x="7929" y="1"/>
                  </a:cubicBezTo>
                  <a:close/>
                </a:path>
              </a:pathLst>
            </a:custGeom>
            <a:solidFill>
              <a:srgbClr val="4285F4"/>
            </a:solidFill>
            <a:ln>
              <a:noFill/>
            </a:ln>
          </p:spPr>
          <p:txBody>
            <a:bodyPr anchorCtr="0" anchor="ctr" bIns="114800" lIns="114800" spcFirstLastPara="1" rIns="114800" wrap="square" tIns="114800">
              <a:noAutofit/>
            </a:bodyPr>
            <a:lstStyle/>
            <a:p>
              <a:pPr indent="0" lvl="0" marL="0" rtl="0" algn="l">
                <a:spcBef>
                  <a:spcPts val="0"/>
                </a:spcBef>
                <a:spcAft>
                  <a:spcPts val="0"/>
                </a:spcAft>
                <a:buNone/>
              </a:pPr>
              <a:r>
                <a:t/>
              </a:r>
              <a:endParaRPr/>
            </a:p>
          </p:txBody>
        </p:sp>
        <p:sp>
          <p:nvSpPr>
            <p:cNvPr id="8725" name="Google Shape;8725;p69"/>
            <p:cNvSpPr/>
            <p:nvPr/>
          </p:nvSpPr>
          <p:spPr>
            <a:xfrm>
              <a:off x="2263600" y="2464050"/>
              <a:ext cx="91050" cy="607800"/>
            </a:xfrm>
            <a:custGeom>
              <a:rect b="b" l="l" r="r" t="t"/>
              <a:pathLst>
                <a:path extrusionOk="0" h="24312" w="3642">
                  <a:moveTo>
                    <a:pt x="0" y="0"/>
                  </a:moveTo>
                  <a:lnTo>
                    <a:pt x="0" y="24311"/>
                  </a:lnTo>
                  <a:lnTo>
                    <a:pt x="3641" y="24311"/>
                  </a:lnTo>
                  <a:lnTo>
                    <a:pt x="3641" y="0"/>
                  </a:lnTo>
                  <a:close/>
                </a:path>
              </a:pathLst>
            </a:custGeom>
            <a:solidFill>
              <a:srgbClr val="34A853"/>
            </a:solidFill>
            <a:ln>
              <a:noFill/>
            </a:ln>
          </p:spPr>
          <p:txBody>
            <a:bodyPr anchorCtr="0" anchor="ctr" bIns="114800" lIns="114800" spcFirstLastPara="1" rIns="114800" wrap="square" tIns="114800">
              <a:noAutofit/>
            </a:bodyPr>
            <a:lstStyle/>
            <a:p>
              <a:pPr indent="0" lvl="0" marL="0" rtl="0" algn="l">
                <a:spcBef>
                  <a:spcPts val="0"/>
                </a:spcBef>
                <a:spcAft>
                  <a:spcPts val="0"/>
                </a:spcAft>
                <a:buNone/>
              </a:pPr>
              <a:r>
                <a:t/>
              </a:r>
              <a:endParaRPr/>
            </a:p>
          </p:txBody>
        </p:sp>
        <p:sp>
          <p:nvSpPr>
            <p:cNvPr id="8726" name="Google Shape;8726;p69"/>
            <p:cNvSpPr/>
            <p:nvPr/>
          </p:nvSpPr>
          <p:spPr>
            <a:xfrm>
              <a:off x="2398650" y="2671050"/>
              <a:ext cx="381250" cy="413525"/>
            </a:xfrm>
            <a:custGeom>
              <a:rect b="b" l="l" r="r" t="t"/>
              <a:pathLst>
                <a:path extrusionOk="0" h="16541" w="15250">
                  <a:moveTo>
                    <a:pt x="7909" y="3191"/>
                  </a:moveTo>
                  <a:cubicBezTo>
                    <a:pt x="9358" y="3191"/>
                    <a:pt x="10571" y="3896"/>
                    <a:pt x="10982" y="4933"/>
                  </a:cubicBezTo>
                  <a:lnTo>
                    <a:pt x="3603" y="8006"/>
                  </a:lnTo>
                  <a:cubicBezTo>
                    <a:pt x="3505" y="4815"/>
                    <a:pt x="6069" y="3191"/>
                    <a:pt x="7909" y="3191"/>
                  </a:cubicBezTo>
                  <a:close/>
                  <a:moveTo>
                    <a:pt x="7792" y="0"/>
                  </a:moveTo>
                  <a:cubicBezTo>
                    <a:pt x="3505" y="0"/>
                    <a:pt x="1" y="3347"/>
                    <a:pt x="1" y="8261"/>
                  </a:cubicBezTo>
                  <a:cubicBezTo>
                    <a:pt x="1" y="12919"/>
                    <a:pt x="3505" y="16540"/>
                    <a:pt x="8203" y="16540"/>
                  </a:cubicBezTo>
                  <a:cubicBezTo>
                    <a:pt x="10982" y="16540"/>
                    <a:pt x="13566" y="15170"/>
                    <a:pt x="15093" y="12860"/>
                  </a:cubicBezTo>
                  <a:lnTo>
                    <a:pt x="12274" y="10981"/>
                  </a:lnTo>
                  <a:cubicBezTo>
                    <a:pt x="11335" y="12352"/>
                    <a:pt x="10043" y="13272"/>
                    <a:pt x="8203" y="13272"/>
                  </a:cubicBezTo>
                  <a:cubicBezTo>
                    <a:pt x="6343" y="13272"/>
                    <a:pt x="5032" y="12430"/>
                    <a:pt x="4190" y="10766"/>
                  </a:cubicBezTo>
                  <a:lnTo>
                    <a:pt x="15249" y="6186"/>
                  </a:lnTo>
                  <a:lnTo>
                    <a:pt x="14878" y="5266"/>
                  </a:lnTo>
                  <a:cubicBezTo>
                    <a:pt x="14192" y="3406"/>
                    <a:pt x="12098" y="0"/>
                    <a:pt x="7792" y="0"/>
                  </a:cubicBezTo>
                  <a:close/>
                </a:path>
              </a:pathLst>
            </a:custGeom>
            <a:solidFill>
              <a:srgbClr val="EA4335"/>
            </a:solidFill>
            <a:ln>
              <a:noFill/>
            </a:ln>
          </p:spPr>
          <p:txBody>
            <a:bodyPr anchorCtr="0" anchor="ctr" bIns="114800" lIns="114800" spcFirstLastPara="1" rIns="114800" wrap="square" tIns="114800">
              <a:noAutofit/>
            </a:bodyPr>
            <a:lstStyle/>
            <a:p>
              <a:pPr indent="0" lvl="0" marL="0" rtl="0" algn="l">
                <a:spcBef>
                  <a:spcPts val="0"/>
                </a:spcBef>
                <a:spcAft>
                  <a:spcPts val="0"/>
                </a:spcAft>
                <a:buNone/>
              </a:pPr>
              <a:r>
                <a:t/>
              </a:r>
              <a:endParaRPr/>
            </a:p>
          </p:txBody>
        </p:sp>
        <p:sp>
          <p:nvSpPr>
            <p:cNvPr id="8727" name="Google Shape;8727;p69"/>
            <p:cNvSpPr/>
            <p:nvPr/>
          </p:nvSpPr>
          <p:spPr>
            <a:xfrm>
              <a:off x="2973675" y="2507925"/>
              <a:ext cx="266225" cy="563925"/>
            </a:xfrm>
            <a:custGeom>
              <a:rect b="b" l="l" r="r" t="t"/>
              <a:pathLst>
                <a:path extrusionOk="0" h="22557" w="10649">
                  <a:moveTo>
                    <a:pt x="8601" y="1"/>
                  </a:moveTo>
                  <a:cubicBezTo>
                    <a:pt x="8514" y="1"/>
                    <a:pt x="8426" y="3"/>
                    <a:pt x="8339" y="7"/>
                  </a:cubicBezTo>
                  <a:cubicBezTo>
                    <a:pt x="5109" y="7"/>
                    <a:pt x="2897" y="2043"/>
                    <a:pt x="2897" y="5175"/>
                  </a:cubicBezTo>
                  <a:lnTo>
                    <a:pt x="2897" y="7210"/>
                  </a:lnTo>
                  <a:lnTo>
                    <a:pt x="0" y="7210"/>
                  </a:lnTo>
                  <a:lnTo>
                    <a:pt x="0" y="9833"/>
                  </a:lnTo>
                  <a:lnTo>
                    <a:pt x="2897" y="9833"/>
                  </a:lnTo>
                  <a:lnTo>
                    <a:pt x="2897" y="22556"/>
                  </a:lnTo>
                  <a:lnTo>
                    <a:pt x="5755" y="22556"/>
                  </a:lnTo>
                  <a:lnTo>
                    <a:pt x="5755" y="9833"/>
                  </a:lnTo>
                  <a:lnTo>
                    <a:pt x="9768" y="9833"/>
                  </a:lnTo>
                  <a:lnTo>
                    <a:pt x="9768" y="7210"/>
                  </a:lnTo>
                  <a:lnTo>
                    <a:pt x="5755" y="7210"/>
                  </a:lnTo>
                  <a:lnTo>
                    <a:pt x="5755" y="5273"/>
                  </a:lnTo>
                  <a:cubicBezTo>
                    <a:pt x="5755" y="3472"/>
                    <a:pt x="6890" y="2630"/>
                    <a:pt x="8339" y="2630"/>
                  </a:cubicBezTo>
                  <a:cubicBezTo>
                    <a:pt x="8383" y="2628"/>
                    <a:pt x="8428" y="2627"/>
                    <a:pt x="8472" y="2627"/>
                  </a:cubicBezTo>
                  <a:cubicBezTo>
                    <a:pt x="8878" y="2627"/>
                    <a:pt x="9280" y="2708"/>
                    <a:pt x="9650" y="2884"/>
                  </a:cubicBezTo>
                  <a:lnTo>
                    <a:pt x="10649" y="399"/>
                  </a:lnTo>
                  <a:cubicBezTo>
                    <a:pt x="9988" y="138"/>
                    <a:pt x="9296" y="1"/>
                    <a:pt x="8601" y="1"/>
                  </a:cubicBezTo>
                  <a:close/>
                </a:path>
              </a:pathLst>
            </a:custGeom>
            <a:solidFill>
              <a:srgbClr val="5F6368"/>
            </a:solidFill>
            <a:ln>
              <a:noFill/>
            </a:ln>
          </p:spPr>
          <p:txBody>
            <a:bodyPr anchorCtr="0" anchor="ctr" bIns="114800" lIns="114800" spcFirstLastPara="1" rIns="114800" wrap="square" tIns="114800">
              <a:noAutofit/>
            </a:bodyPr>
            <a:lstStyle/>
            <a:p>
              <a:pPr indent="0" lvl="0" marL="0" rtl="0" algn="l">
                <a:spcBef>
                  <a:spcPts val="0"/>
                </a:spcBef>
                <a:spcAft>
                  <a:spcPts val="0"/>
                </a:spcAft>
                <a:buNone/>
              </a:pPr>
              <a:r>
                <a:t/>
              </a:r>
              <a:endParaRPr/>
            </a:p>
          </p:txBody>
        </p:sp>
        <p:sp>
          <p:nvSpPr>
            <p:cNvPr id="8728" name="Google Shape;8728;p69"/>
            <p:cNvSpPr/>
            <p:nvPr/>
          </p:nvSpPr>
          <p:spPr>
            <a:xfrm>
              <a:off x="3237425" y="2675450"/>
              <a:ext cx="394950" cy="408625"/>
            </a:xfrm>
            <a:custGeom>
              <a:rect b="b" l="l" r="r" t="t"/>
              <a:pathLst>
                <a:path extrusionOk="0" h="16345" w="15798">
                  <a:moveTo>
                    <a:pt x="7889" y="2623"/>
                  </a:moveTo>
                  <a:cubicBezTo>
                    <a:pt x="10454" y="2623"/>
                    <a:pt x="12900" y="4659"/>
                    <a:pt x="12900" y="8182"/>
                  </a:cubicBezTo>
                  <a:cubicBezTo>
                    <a:pt x="12900" y="11686"/>
                    <a:pt x="10454" y="13722"/>
                    <a:pt x="7889" y="13722"/>
                  </a:cubicBezTo>
                  <a:cubicBezTo>
                    <a:pt x="5325" y="13722"/>
                    <a:pt x="2878" y="11686"/>
                    <a:pt x="2878" y="8182"/>
                  </a:cubicBezTo>
                  <a:cubicBezTo>
                    <a:pt x="2878" y="4659"/>
                    <a:pt x="5325" y="2623"/>
                    <a:pt x="7889" y="2623"/>
                  </a:cubicBezTo>
                  <a:close/>
                  <a:moveTo>
                    <a:pt x="7889" y="0"/>
                  </a:moveTo>
                  <a:cubicBezTo>
                    <a:pt x="3289" y="0"/>
                    <a:pt x="1" y="3504"/>
                    <a:pt x="1" y="8182"/>
                  </a:cubicBezTo>
                  <a:cubicBezTo>
                    <a:pt x="1" y="12841"/>
                    <a:pt x="3289" y="16345"/>
                    <a:pt x="7889" y="16345"/>
                  </a:cubicBezTo>
                  <a:cubicBezTo>
                    <a:pt x="12509" y="16345"/>
                    <a:pt x="15797" y="12841"/>
                    <a:pt x="15797" y="8182"/>
                  </a:cubicBezTo>
                  <a:cubicBezTo>
                    <a:pt x="15797" y="3504"/>
                    <a:pt x="12489" y="0"/>
                    <a:pt x="7889" y="0"/>
                  </a:cubicBezTo>
                  <a:close/>
                </a:path>
              </a:pathLst>
            </a:custGeom>
            <a:solidFill>
              <a:srgbClr val="5F6368"/>
            </a:solidFill>
            <a:ln>
              <a:noFill/>
            </a:ln>
          </p:spPr>
          <p:txBody>
            <a:bodyPr anchorCtr="0" anchor="ctr" bIns="114800" lIns="114800" spcFirstLastPara="1" rIns="114800" wrap="square" tIns="114800">
              <a:noAutofit/>
            </a:bodyPr>
            <a:lstStyle/>
            <a:p>
              <a:pPr indent="0" lvl="0" marL="0" rtl="0" algn="l">
                <a:spcBef>
                  <a:spcPts val="0"/>
                </a:spcBef>
                <a:spcAft>
                  <a:spcPts val="0"/>
                </a:spcAft>
                <a:buNone/>
              </a:pPr>
              <a:r>
                <a:t/>
              </a:r>
              <a:endParaRPr/>
            </a:p>
          </p:txBody>
        </p:sp>
        <p:sp>
          <p:nvSpPr>
            <p:cNvPr id="8729" name="Google Shape;8729;p69"/>
            <p:cNvSpPr/>
            <p:nvPr/>
          </p:nvSpPr>
          <p:spPr>
            <a:xfrm>
              <a:off x="3690100" y="2678325"/>
              <a:ext cx="237350" cy="393525"/>
            </a:xfrm>
            <a:custGeom>
              <a:rect b="b" l="l" r="r" t="t"/>
              <a:pathLst>
                <a:path extrusionOk="0" h="15741" w="9494">
                  <a:moveTo>
                    <a:pt x="7479" y="1"/>
                  </a:moveTo>
                  <a:cubicBezTo>
                    <a:pt x="7426" y="1"/>
                    <a:pt x="7374" y="1"/>
                    <a:pt x="7321" y="3"/>
                  </a:cubicBezTo>
                  <a:cubicBezTo>
                    <a:pt x="5736" y="3"/>
                    <a:pt x="3504" y="1138"/>
                    <a:pt x="2878" y="2900"/>
                  </a:cubicBezTo>
                  <a:lnTo>
                    <a:pt x="2760" y="2900"/>
                  </a:lnTo>
                  <a:lnTo>
                    <a:pt x="2760" y="394"/>
                  </a:lnTo>
                  <a:lnTo>
                    <a:pt x="0" y="394"/>
                  </a:lnTo>
                  <a:lnTo>
                    <a:pt x="0" y="15740"/>
                  </a:lnTo>
                  <a:lnTo>
                    <a:pt x="2878" y="15740"/>
                  </a:lnTo>
                  <a:lnTo>
                    <a:pt x="2878" y="7343"/>
                  </a:lnTo>
                  <a:cubicBezTo>
                    <a:pt x="2878" y="4524"/>
                    <a:pt x="4894" y="2861"/>
                    <a:pt x="6851" y="2861"/>
                  </a:cubicBezTo>
                  <a:cubicBezTo>
                    <a:pt x="6905" y="2859"/>
                    <a:pt x="6958" y="2858"/>
                    <a:pt x="7011" y="2858"/>
                  </a:cubicBezTo>
                  <a:cubicBezTo>
                    <a:pt x="7483" y="2858"/>
                    <a:pt x="7940" y="2935"/>
                    <a:pt x="8398" y="3076"/>
                  </a:cubicBezTo>
                  <a:lnTo>
                    <a:pt x="9494" y="394"/>
                  </a:lnTo>
                  <a:cubicBezTo>
                    <a:pt x="8857" y="122"/>
                    <a:pt x="8170" y="1"/>
                    <a:pt x="7479" y="1"/>
                  </a:cubicBezTo>
                  <a:close/>
                </a:path>
              </a:pathLst>
            </a:custGeom>
            <a:solidFill>
              <a:srgbClr val="5F6368"/>
            </a:solidFill>
            <a:ln>
              <a:noFill/>
            </a:ln>
          </p:spPr>
          <p:txBody>
            <a:bodyPr anchorCtr="0" anchor="ctr" bIns="114800" lIns="114800" spcFirstLastPara="1" rIns="114800" wrap="square" tIns="114800">
              <a:noAutofit/>
            </a:bodyPr>
            <a:lstStyle/>
            <a:p>
              <a:pPr indent="0" lvl="0" marL="0" rtl="0" algn="l">
                <a:spcBef>
                  <a:spcPts val="0"/>
                </a:spcBef>
                <a:spcAft>
                  <a:spcPts val="0"/>
                </a:spcAft>
                <a:buNone/>
              </a:pPr>
              <a:r>
                <a:t/>
              </a:r>
              <a:endParaRPr/>
            </a:p>
          </p:txBody>
        </p:sp>
        <p:sp>
          <p:nvSpPr>
            <p:cNvPr id="8730" name="Google Shape;8730;p69"/>
            <p:cNvSpPr/>
            <p:nvPr/>
          </p:nvSpPr>
          <p:spPr>
            <a:xfrm>
              <a:off x="4131500" y="2511025"/>
              <a:ext cx="327400" cy="560825"/>
            </a:xfrm>
            <a:custGeom>
              <a:rect b="b" l="l" r="r" t="t"/>
              <a:pathLst>
                <a:path extrusionOk="0" h="22433" w="13096">
                  <a:moveTo>
                    <a:pt x="1" y="1"/>
                  </a:moveTo>
                  <a:lnTo>
                    <a:pt x="1" y="22432"/>
                  </a:lnTo>
                  <a:lnTo>
                    <a:pt x="13096" y="22432"/>
                  </a:lnTo>
                  <a:lnTo>
                    <a:pt x="13096" y="19673"/>
                  </a:lnTo>
                  <a:lnTo>
                    <a:pt x="2898" y="19673"/>
                  </a:lnTo>
                  <a:lnTo>
                    <a:pt x="2898" y="12548"/>
                  </a:lnTo>
                  <a:lnTo>
                    <a:pt x="12098" y="12548"/>
                  </a:lnTo>
                  <a:lnTo>
                    <a:pt x="12098" y="9866"/>
                  </a:lnTo>
                  <a:lnTo>
                    <a:pt x="2898" y="9866"/>
                  </a:lnTo>
                  <a:lnTo>
                    <a:pt x="2898" y="2760"/>
                  </a:lnTo>
                  <a:lnTo>
                    <a:pt x="13096" y="2760"/>
                  </a:lnTo>
                  <a:lnTo>
                    <a:pt x="13096" y="1"/>
                  </a:lnTo>
                  <a:close/>
                </a:path>
              </a:pathLst>
            </a:custGeom>
            <a:solidFill>
              <a:srgbClr val="5F6368"/>
            </a:solidFill>
            <a:ln>
              <a:noFill/>
            </a:ln>
          </p:spPr>
          <p:txBody>
            <a:bodyPr anchorCtr="0" anchor="ctr" bIns="114800" lIns="114800" spcFirstLastPara="1" rIns="114800" wrap="square" tIns="114800">
              <a:noAutofit/>
            </a:bodyPr>
            <a:lstStyle/>
            <a:p>
              <a:pPr indent="0" lvl="0" marL="0" rtl="0" algn="l">
                <a:spcBef>
                  <a:spcPts val="0"/>
                </a:spcBef>
                <a:spcAft>
                  <a:spcPts val="0"/>
                </a:spcAft>
                <a:buNone/>
              </a:pPr>
              <a:r>
                <a:t/>
              </a:r>
              <a:endParaRPr/>
            </a:p>
          </p:txBody>
        </p:sp>
        <p:sp>
          <p:nvSpPr>
            <p:cNvPr id="8731" name="Google Shape;8731;p69"/>
            <p:cNvSpPr/>
            <p:nvPr/>
          </p:nvSpPr>
          <p:spPr>
            <a:xfrm>
              <a:off x="4505875" y="2511025"/>
              <a:ext cx="385150" cy="573050"/>
            </a:xfrm>
            <a:custGeom>
              <a:rect b="b" l="l" r="r" t="t"/>
              <a:pathLst>
                <a:path extrusionOk="0" h="22922" w="15406">
                  <a:moveTo>
                    <a:pt x="7771" y="9200"/>
                  </a:moveTo>
                  <a:cubicBezTo>
                    <a:pt x="10335" y="9200"/>
                    <a:pt x="12665" y="11236"/>
                    <a:pt x="12665" y="14759"/>
                  </a:cubicBezTo>
                  <a:cubicBezTo>
                    <a:pt x="12665" y="18263"/>
                    <a:pt x="10335" y="20299"/>
                    <a:pt x="7771" y="20299"/>
                  </a:cubicBezTo>
                  <a:cubicBezTo>
                    <a:pt x="5187" y="20299"/>
                    <a:pt x="2878" y="18204"/>
                    <a:pt x="2878" y="14759"/>
                  </a:cubicBezTo>
                  <a:cubicBezTo>
                    <a:pt x="2878" y="11314"/>
                    <a:pt x="5187" y="9200"/>
                    <a:pt x="7771" y="9200"/>
                  </a:cubicBezTo>
                  <a:close/>
                  <a:moveTo>
                    <a:pt x="12528" y="1"/>
                  </a:moveTo>
                  <a:lnTo>
                    <a:pt x="12528" y="7086"/>
                  </a:lnTo>
                  <a:lnTo>
                    <a:pt x="12665" y="9200"/>
                  </a:lnTo>
                  <a:lnTo>
                    <a:pt x="12528" y="9200"/>
                  </a:lnTo>
                  <a:cubicBezTo>
                    <a:pt x="11647" y="7791"/>
                    <a:pt x="9748" y="6577"/>
                    <a:pt x="7301" y="6577"/>
                  </a:cubicBezTo>
                  <a:cubicBezTo>
                    <a:pt x="3426" y="6577"/>
                    <a:pt x="0" y="10062"/>
                    <a:pt x="0" y="14759"/>
                  </a:cubicBezTo>
                  <a:cubicBezTo>
                    <a:pt x="0" y="19457"/>
                    <a:pt x="3426" y="22922"/>
                    <a:pt x="7301" y="22922"/>
                  </a:cubicBezTo>
                  <a:cubicBezTo>
                    <a:pt x="9748" y="22922"/>
                    <a:pt x="11647" y="21708"/>
                    <a:pt x="12528" y="20299"/>
                  </a:cubicBezTo>
                  <a:lnTo>
                    <a:pt x="12665" y="20299"/>
                  </a:lnTo>
                  <a:lnTo>
                    <a:pt x="12665" y="22432"/>
                  </a:lnTo>
                  <a:lnTo>
                    <a:pt x="15405" y="22432"/>
                  </a:lnTo>
                  <a:lnTo>
                    <a:pt x="15405" y="1"/>
                  </a:lnTo>
                  <a:close/>
                </a:path>
              </a:pathLst>
            </a:custGeom>
            <a:solidFill>
              <a:srgbClr val="5F6368"/>
            </a:solidFill>
            <a:ln>
              <a:noFill/>
            </a:ln>
          </p:spPr>
          <p:txBody>
            <a:bodyPr anchorCtr="0" anchor="ctr" bIns="114800" lIns="114800" spcFirstLastPara="1" rIns="114800" wrap="square" tIns="114800">
              <a:noAutofit/>
            </a:bodyPr>
            <a:lstStyle/>
            <a:p>
              <a:pPr indent="0" lvl="0" marL="0" rtl="0" algn="l">
                <a:spcBef>
                  <a:spcPts val="0"/>
                </a:spcBef>
                <a:spcAft>
                  <a:spcPts val="0"/>
                </a:spcAft>
                <a:buNone/>
              </a:pPr>
              <a:r>
                <a:t/>
              </a:r>
              <a:endParaRPr/>
            </a:p>
          </p:txBody>
        </p:sp>
        <p:sp>
          <p:nvSpPr>
            <p:cNvPr id="8732" name="Google Shape;8732;p69"/>
            <p:cNvSpPr/>
            <p:nvPr/>
          </p:nvSpPr>
          <p:spPr>
            <a:xfrm>
              <a:off x="4967825" y="2688175"/>
              <a:ext cx="340125" cy="395900"/>
            </a:xfrm>
            <a:custGeom>
              <a:rect b="b" l="l" r="r" t="t"/>
              <a:pathLst>
                <a:path extrusionOk="0" h="15836" w="13605">
                  <a:moveTo>
                    <a:pt x="1" y="0"/>
                  </a:moveTo>
                  <a:lnTo>
                    <a:pt x="1" y="9376"/>
                  </a:lnTo>
                  <a:cubicBezTo>
                    <a:pt x="1" y="13174"/>
                    <a:pt x="1919" y="15836"/>
                    <a:pt x="5873" y="15836"/>
                  </a:cubicBezTo>
                  <a:cubicBezTo>
                    <a:pt x="7967" y="15836"/>
                    <a:pt x="9866" y="14622"/>
                    <a:pt x="10727" y="13213"/>
                  </a:cubicBezTo>
                  <a:lnTo>
                    <a:pt x="10845" y="13213"/>
                  </a:lnTo>
                  <a:lnTo>
                    <a:pt x="10845" y="15346"/>
                  </a:lnTo>
                  <a:lnTo>
                    <a:pt x="13605" y="15346"/>
                  </a:lnTo>
                  <a:lnTo>
                    <a:pt x="13605" y="0"/>
                  </a:lnTo>
                  <a:lnTo>
                    <a:pt x="10727" y="0"/>
                  </a:lnTo>
                  <a:lnTo>
                    <a:pt x="10727" y="8456"/>
                  </a:lnTo>
                  <a:cubicBezTo>
                    <a:pt x="10727" y="10805"/>
                    <a:pt x="9181" y="13213"/>
                    <a:pt x="6675" y="13213"/>
                  </a:cubicBezTo>
                  <a:cubicBezTo>
                    <a:pt x="4483" y="13213"/>
                    <a:pt x="2898" y="12117"/>
                    <a:pt x="2898" y="8926"/>
                  </a:cubicBezTo>
                  <a:lnTo>
                    <a:pt x="2898" y="0"/>
                  </a:lnTo>
                  <a:close/>
                </a:path>
              </a:pathLst>
            </a:custGeom>
            <a:solidFill>
              <a:srgbClr val="5F6368"/>
            </a:solidFill>
            <a:ln>
              <a:noFill/>
            </a:ln>
          </p:spPr>
          <p:txBody>
            <a:bodyPr anchorCtr="0" anchor="ctr" bIns="114800" lIns="114800" spcFirstLastPara="1" rIns="114800" wrap="square" tIns="114800">
              <a:noAutofit/>
            </a:bodyPr>
            <a:lstStyle/>
            <a:p>
              <a:pPr indent="0" lvl="0" marL="0" rtl="0" algn="l">
                <a:spcBef>
                  <a:spcPts val="0"/>
                </a:spcBef>
                <a:spcAft>
                  <a:spcPts val="0"/>
                </a:spcAft>
                <a:buNone/>
              </a:pPr>
              <a:r>
                <a:t/>
              </a:r>
              <a:endParaRPr/>
            </a:p>
          </p:txBody>
        </p:sp>
        <p:sp>
          <p:nvSpPr>
            <p:cNvPr id="8733" name="Google Shape;8733;p69"/>
            <p:cNvSpPr/>
            <p:nvPr/>
          </p:nvSpPr>
          <p:spPr>
            <a:xfrm>
              <a:off x="5365675" y="2675450"/>
              <a:ext cx="368025" cy="408625"/>
            </a:xfrm>
            <a:custGeom>
              <a:rect b="b" l="l" r="r" t="t"/>
              <a:pathLst>
                <a:path extrusionOk="0" h="16345" w="14721">
                  <a:moveTo>
                    <a:pt x="7889" y="0"/>
                  </a:moveTo>
                  <a:cubicBezTo>
                    <a:pt x="3289" y="0"/>
                    <a:pt x="1" y="3504"/>
                    <a:pt x="1" y="8182"/>
                  </a:cubicBezTo>
                  <a:cubicBezTo>
                    <a:pt x="1" y="12802"/>
                    <a:pt x="3289" y="16345"/>
                    <a:pt x="7889" y="16345"/>
                  </a:cubicBezTo>
                  <a:cubicBezTo>
                    <a:pt x="11550" y="16345"/>
                    <a:pt x="13781" y="14192"/>
                    <a:pt x="14721" y="11941"/>
                  </a:cubicBezTo>
                  <a:lnTo>
                    <a:pt x="12156" y="10844"/>
                  </a:lnTo>
                  <a:cubicBezTo>
                    <a:pt x="11393" y="12626"/>
                    <a:pt x="9827" y="13722"/>
                    <a:pt x="7693" y="13722"/>
                  </a:cubicBezTo>
                  <a:cubicBezTo>
                    <a:pt x="5266" y="13722"/>
                    <a:pt x="2878" y="11490"/>
                    <a:pt x="2878" y="8182"/>
                  </a:cubicBezTo>
                  <a:cubicBezTo>
                    <a:pt x="2878" y="4855"/>
                    <a:pt x="5247" y="2643"/>
                    <a:pt x="7693" y="2643"/>
                  </a:cubicBezTo>
                  <a:cubicBezTo>
                    <a:pt x="9827" y="2643"/>
                    <a:pt x="11236" y="3700"/>
                    <a:pt x="12000" y="5520"/>
                  </a:cubicBezTo>
                  <a:lnTo>
                    <a:pt x="14623" y="4424"/>
                  </a:lnTo>
                  <a:cubicBezTo>
                    <a:pt x="13683" y="2154"/>
                    <a:pt x="11569" y="0"/>
                    <a:pt x="7889" y="0"/>
                  </a:cubicBezTo>
                  <a:close/>
                </a:path>
              </a:pathLst>
            </a:custGeom>
            <a:solidFill>
              <a:srgbClr val="5F6368"/>
            </a:solidFill>
            <a:ln>
              <a:noFill/>
            </a:ln>
          </p:spPr>
          <p:txBody>
            <a:bodyPr anchorCtr="0" anchor="ctr" bIns="114800" lIns="114800" spcFirstLastPara="1" rIns="114800" wrap="square" tIns="114800">
              <a:noAutofit/>
            </a:bodyPr>
            <a:lstStyle/>
            <a:p>
              <a:pPr indent="0" lvl="0" marL="0" rtl="0" algn="l">
                <a:spcBef>
                  <a:spcPts val="0"/>
                </a:spcBef>
                <a:spcAft>
                  <a:spcPts val="0"/>
                </a:spcAft>
                <a:buNone/>
              </a:pPr>
              <a:r>
                <a:t/>
              </a:r>
              <a:endParaRPr/>
            </a:p>
          </p:txBody>
        </p:sp>
        <p:sp>
          <p:nvSpPr>
            <p:cNvPr id="8734" name="Google Shape;8734;p69"/>
            <p:cNvSpPr/>
            <p:nvPr/>
          </p:nvSpPr>
          <p:spPr>
            <a:xfrm>
              <a:off x="5774300" y="2675450"/>
              <a:ext cx="341100" cy="408625"/>
            </a:xfrm>
            <a:custGeom>
              <a:rect b="b" l="l" r="r" t="t"/>
              <a:pathLst>
                <a:path extrusionOk="0" h="16345" w="13644">
                  <a:moveTo>
                    <a:pt x="7223" y="8241"/>
                  </a:moveTo>
                  <a:cubicBezTo>
                    <a:pt x="9670" y="8241"/>
                    <a:pt x="10904" y="9239"/>
                    <a:pt x="10904" y="9239"/>
                  </a:cubicBezTo>
                  <a:cubicBezTo>
                    <a:pt x="10904" y="11745"/>
                    <a:pt x="8496" y="13722"/>
                    <a:pt x="6186" y="13722"/>
                  </a:cubicBezTo>
                  <a:cubicBezTo>
                    <a:pt x="4698" y="13722"/>
                    <a:pt x="2995" y="12900"/>
                    <a:pt x="2995" y="11275"/>
                  </a:cubicBezTo>
                  <a:cubicBezTo>
                    <a:pt x="2995" y="9866"/>
                    <a:pt x="4189" y="8241"/>
                    <a:pt x="7223" y="8241"/>
                  </a:cubicBezTo>
                  <a:close/>
                  <a:moveTo>
                    <a:pt x="6832" y="0"/>
                  </a:moveTo>
                  <a:cubicBezTo>
                    <a:pt x="2976" y="0"/>
                    <a:pt x="1116" y="2330"/>
                    <a:pt x="588" y="3739"/>
                  </a:cubicBezTo>
                  <a:lnTo>
                    <a:pt x="3230" y="4855"/>
                  </a:lnTo>
                  <a:cubicBezTo>
                    <a:pt x="3759" y="3426"/>
                    <a:pt x="5286" y="2643"/>
                    <a:pt x="6891" y="2643"/>
                  </a:cubicBezTo>
                  <a:cubicBezTo>
                    <a:pt x="9044" y="2643"/>
                    <a:pt x="10904" y="4033"/>
                    <a:pt x="10884" y="6362"/>
                  </a:cubicBezTo>
                  <a:lnTo>
                    <a:pt x="10884" y="6793"/>
                  </a:lnTo>
                  <a:cubicBezTo>
                    <a:pt x="10297" y="6460"/>
                    <a:pt x="8789" y="5853"/>
                    <a:pt x="6734" y="5853"/>
                  </a:cubicBezTo>
                  <a:cubicBezTo>
                    <a:pt x="3132" y="5853"/>
                    <a:pt x="0" y="7732"/>
                    <a:pt x="0" y="11216"/>
                  </a:cubicBezTo>
                  <a:cubicBezTo>
                    <a:pt x="0" y="14407"/>
                    <a:pt x="2604" y="16345"/>
                    <a:pt x="5736" y="16345"/>
                  </a:cubicBezTo>
                  <a:cubicBezTo>
                    <a:pt x="8359" y="16345"/>
                    <a:pt x="9925" y="14994"/>
                    <a:pt x="10766" y="13722"/>
                  </a:cubicBezTo>
                  <a:lnTo>
                    <a:pt x="10904" y="13722"/>
                  </a:lnTo>
                  <a:lnTo>
                    <a:pt x="10904" y="15855"/>
                  </a:lnTo>
                  <a:lnTo>
                    <a:pt x="13644" y="15855"/>
                  </a:lnTo>
                  <a:lnTo>
                    <a:pt x="13644" y="6577"/>
                  </a:lnTo>
                  <a:cubicBezTo>
                    <a:pt x="13644" y="2251"/>
                    <a:pt x="10590" y="0"/>
                    <a:pt x="6832" y="0"/>
                  </a:cubicBezTo>
                  <a:close/>
                </a:path>
              </a:pathLst>
            </a:custGeom>
            <a:solidFill>
              <a:srgbClr val="5F6368"/>
            </a:solidFill>
            <a:ln>
              <a:noFill/>
            </a:ln>
          </p:spPr>
          <p:txBody>
            <a:bodyPr anchorCtr="0" anchor="ctr" bIns="114800" lIns="114800" spcFirstLastPara="1" rIns="114800" wrap="square" tIns="114800">
              <a:noAutofit/>
            </a:bodyPr>
            <a:lstStyle/>
            <a:p>
              <a:pPr indent="0" lvl="0" marL="0" rtl="0" algn="l">
                <a:spcBef>
                  <a:spcPts val="0"/>
                </a:spcBef>
                <a:spcAft>
                  <a:spcPts val="0"/>
                </a:spcAft>
                <a:buNone/>
              </a:pPr>
              <a:r>
                <a:t/>
              </a:r>
              <a:endParaRPr/>
            </a:p>
          </p:txBody>
        </p:sp>
        <p:sp>
          <p:nvSpPr>
            <p:cNvPr id="8735" name="Google Shape;8735;p69"/>
            <p:cNvSpPr/>
            <p:nvPr/>
          </p:nvSpPr>
          <p:spPr>
            <a:xfrm>
              <a:off x="6152575" y="2570725"/>
              <a:ext cx="249125" cy="507150"/>
            </a:xfrm>
            <a:custGeom>
              <a:rect b="b" l="l" r="r" t="t"/>
              <a:pathLst>
                <a:path extrusionOk="0" h="20286" w="9965">
                  <a:moveTo>
                    <a:pt x="2682" y="1"/>
                  </a:moveTo>
                  <a:lnTo>
                    <a:pt x="2682" y="4698"/>
                  </a:lnTo>
                  <a:lnTo>
                    <a:pt x="1" y="4698"/>
                  </a:lnTo>
                  <a:lnTo>
                    <a:pt x="1" y="7321"/>
                  </a:lnTo>
                  <a:lnTo>
                    <a:pt x="2682" y="7321"/>
                  </a:lnTo>
                  <a:lnTo>
                    <a:pt x="2682" y="15366"/>
                  </a:lnTo>
                  <a:cubicBezTo>
                    <a:pt x="2682" y="18498"/>
                    <a:pt x="4405" y="20279"/>
                    <a:pt x="7635" y="20279"/>
                  </a:cubicBezTo>
                  <a:cubicBezTo>
                    <a:pt x="7724" y="20284"/>
                    <a:pt x="7813" y="20286"/>
                    <a:pt x="7901" y="20286"/>
                  </a:cubicBezTo>
                  <a:cubicBezTo>
                    <a:pt x="8611" y="20286"/>
                    <a:pt x="9303" y="20147"/>
                    <a:pt x="9964" y="19868"/>
                  </a:cubicBezTo>
                  <a:lnTo>
                    <a:pt x="8946" y="17402"/>
                  </a:lnTo>
                  <a:cubicBezTo>
                    <a:pt x="8570" y="17563"/>
                    <a:pt x="8161" y="17659"/>
                    <a:pt x="7749" y="17659"/>
                  </a:cubicBezTo>
                  <a:cubicBezTo>
                    <a:pt x="7711" y="17659"/>
                    <a:pt x="7673" y="17658"/>
                    <a:pt x="7635" y="17656"/>
                  </a:cubicBezTo>
                  <a:cubicBezTo>
                    <a:pt x="6284" y="17656"/>
                    <a:pt x="5579" y="16854"/>
                    <a:pt x="5579" y="15151"/>
                  </a:cubicBezTo>
                  <a:lnTo>
                    <a:pt x="5579" y="7321"/>
                  </a:lnTo>
                  <a:lnTo>
                    <a:pt x="9338" y="7321"/>
                  </a:lnTo>
                  <a:lnTo>
                    <a:pt x="9338" y="4698"/>
                  </a:lnTo>
                  <a:lnTo>
                    <a:pt x="5579" y="4698"/>
                  </a:lnTo>
                  <a:lnTo>
                    <a:pt x="5579" y="1"/>
                  </a:lnTo>
                  <a:close/>
                </a:path>
              </a:pathLst>
            </a:custGeom>
            <a:solidFill>
              <a:srgbClr val="5F6368"/>
            </a:solidFill>
            <a:ln>
              <a:noFill/>
            </a:ln>
          </p:spPr>
          <p:txBody>
            <a:bodyPr anchorCtr="0" anchor="ctr" bIns="114800" lIns="114800" spcFirstLastPara="1" rIns="114800" wrap="square" tIns="114800">
              <a:noAutofit/>
            </a:bodyPr>
            <a:lstStyle/>
            <a:p>
              <a:pPr indent="0" lvl="0" marL="0" rtl="0" algn="l">
                <a:spcBef>
                  <a:spcPts val="0"/>
                </a:spcBef>
                <a:spcAft>
                  <a:spcPts val="0"/>
                </a:spcAft>
                <a:buNone/>
              </a:pPr>
              <a:r>
                <a:t/>
              </a:r>
              <a:endParaRPr/>
            </a:p>
          </p:txBody>
        </p:sp>
        <p:sp>
          <p:nvSpPr>
            <p:cNvPr id="8736" name="Google Shape;8736;p69"/>
            <p:cNvSpPr/>
            <p:nvPr/>
          </p:nvSpPr>
          <p:spPr>
            <a:xfrm>
              <a:off x="6437875" y="2504825"/>
              <a:ext cx="119425" cy="567025"/>
            </a:xfrm>
            <a:custGeom>
              <a:rect b="b" l="l" r="r" t="t"/>
              <a:pathLst>
                <a:path extrusionOk="0" h="22681" w="4777">
                  <a:moveTo>
                    <a:pt x="2058" y="1"/>
                  </a:moveTo>
                  <a:cubicBezTo>
                    <a:pt x="1018" y="1"/>
                    <a:pt x="20" y="802"/>
                    <a:pt x="20" y="2030"/>
                  </a:cubicBezTo>
                  <a:cubicBezTo>
                    <a:pt x="1" y="3165"/>
                    <a:pt x="921" y="4085"/>
                    <a:pt x="2056" y="4085"/>
                  </a:cubicBezTo>
                  <a:cubicBezTo>
                    <a:pt x="3857" y="4065"/>
                    <a:pt x="4777" y="1893"/>
                    <a:pt x="3485" y="601"/>
                  </a:cubicBezTo>
                  <a:cubicBezTo>
                    <a:pt x="3071" y="187"/>
                    <a:pt x="2560" y="1"/>
                    <a:pt x="2058" y="1"/>
                  </a:cubicBezTo>
                  <a:close/>
                  <a:moveTo>
                    <a:pt x="607" y="7334"/>
                  </a:moveTo>
                  <a:lnTo>
                    <a:pt x="607" y="22680"/>
                  </a:lnTo>
                  <a:lnTo>
                    <a:pt x="3485" y="22680"/>
                  </a:lnTo>
                  <a:lnTo>
                    <a:pt x="3485" y="7334"/>
                  </a:lnTo>
                  <a:close/>
                </a:path>
              </a:pathLst>
            </a:custGeom>
            <a:solidFill>
              <a:srgbClr val="5F6368"/>
            </a:solidFill>
            <a:ln>
              <a:noFill/>
            </a:ln>
          </p:spPr>
          <p:txBody>
            <a:bodyPr anchorCtr="0" anchor="ctr" bIns="114800" lIns="114800" spcFirstLastPara="1" rIns="114800" wrap="square" tIns="114800">
              <a:noAutofit/>
            </a:bodyPr>
            <a:lstStyle/>
            <a:p>
              <a:pPr indent="0" lvl="0" marL="0" rtl="0" algn="l">
                <a:spcBef>
                  <a:spcPts val="0"/>
                </a:spcBef>
                <a:spcAft>
                  <a:spcPts val="0"/>
                </a:spcAft>
                <a:buNone/>
              </a:pPr>
              <a:r>
                <a:t/>
              </a:r>
              <a:endParaRPr/>
            </a:p>
          </p:txBody>
        </p:sp>
        <p:sp>
          <p:nvSpPr>
            <p:cNvPr id="8737" name="Google Shape;8737;p69"/>
            <p:cNvSpPr/>
            <p:nvPr/>
          </p:nvSpPr>
          <p:spPr>
            <a:xfrm>
              <a:off x="6585675" y="2675450"/>
              <a:ext cx="394450" cy="408625"/>
            </a:xfrm>
            <a:custGeom>
              <a:rect b="b" l="l" r="r" t="t"/>
              <a:pathLst>
                <a:path extrusionOk="0" h="16345" w="15778">
                  <a:moveTo>
                    <a:pt x="7889" y="2623"/>
                  </a:moveTo>
                  <a:cubicBezTo>
                    <a:pt x="10453" y="2623"/>
                    <a:pt x="12900" y="4659"/>
                    <a:pt x="12900" y="8182"/>
                  </a:cubicBezTo>
                  <a:cubicBezTo>
                    <a:pt x="12900" y="11686"/>
                    <a:pt x="10453" y="13722"/>
                    <a:pt x="7889" y="13722"/>
                  </a:cubicBezTo>
                  <a:cubicBezTo>
                    <a:pt x="5324" y="13722"/>
                    <a:pt x="2878" y="11686"/>
                    <a:pt x="2878" y="8182"/>
                  </a:cubicBezTo>
                  <a:cubicBezTo>
                    <a:pt x="2878" y="4659"/>
                    <a:pt x="5324" y="2623"/>
                    <a:pt x="7889" y="2623"/>
                  </a:cubicBezTo>
                  <a:close/>
                  <a:moveTo>
                    <a:pt x="7889" y="0"/>
                  </a:moveTo>
                  <a:cubicBezTo>
                    <a:pt x="3289" y="0"/>
                    <a:pt x="0" y="3504"/>
                    <a:pt x="0" y="8182"/>
                  </a:cubicBezTo>
                  <a:cubicBezTo>
                    <a:pt x="0" y="12841"/>
                    <a:pt x="3289" y="16345"/>
                    <a:pt x="7889" y="16345"/>
                  </a:cubicBezTo>
                  <a:cubicBezTo>
                    <a:pt x="12489" y="16345"/>
                    <a:pt x="15777" y="12841"/>
                    <a:pt x="15777" y="8182"/>
                  </a:cubicBezTo>
                  <a:cubicBezTo>
                    <a:pt x="15777" y="3504"/>
                    <a:pt x="12489" y="0"/>
                    <a:pt x="7889" y="0"/>
                  </a:cubicBezTo>
                  <a:close/>
                </a:path>
              </a:pathLst>
            </a:custGeom>
            <a:solidFill>
              <a:srgbClr val="5F6368"/>
            </a:solidFill>
            <a:ln>
              <a:noFill/>
            </a:ln>
          </p:spPr>
          <p:txBody>
            <a:bodyPr anchorCtr="0" anchor="ctr" bIns="114800" lIns="114800" spcFirstLastPara="1" rIns="114800" wrap="square" tIns="114800">
              <a:noAutofit/>
            </a:bodyPr>
            <a:lstStyle/>
            <a:p>
              <a:pPr indent="0" lvl="0" marL="0" rtl="0" algn="l">
                <a:spcBef>
                  <a:spcPts val="0"/>
                </a:spcBef>
                <a:spcAft>
                  <a:spcPts val="0"/>
                </a:spcAft>
                <a:buNone/>
              </a:pPr>
              <a:r>
                <a:t/>
              </a:r>
              <a:endParaRPr/>
            </a:p>
          </p:txBody>
        </p:sp>
        <p:sp>
          <p:nvSpPr>
            <p:cNvPr id="8738" name="Google Shape;8738;p69"/>
            <p:cNvSpPr/>
            <p:nvPr/>
          </p:nvSpPr>
          <p:spPr>
            <a:xfrm>
              <a:off x="7037850" y="2675450"/>
              <a:ext cx="340125" cy="396400"/>
            </a:xfrm>
            <a:custGeom>
              <a:rect b="b" l="l" r="r" t="t"/>
              <a:pathLst>
                <a:path extrusionOk="0" h="15856" w="13605">
                  <a:moveTo>
                    <a:pt x="7752" y="0"/>
                  </a:moveTo>
                  <a:cubicBezTo>
                    <a:pt x="5638" y="0"/>
                    <a:pt x="3700" y="1234"/>
                    <a:pt x="2897" y="2643"/>
                  </a:cubicBezTo>
                  <a:lnTo>
                    <a:pt x="2760" y="2643"/>
                  </a:lnTo>
                  <a:lnTo>
                    <a:pt x="2760" y="509"/>
                  </a:lnTo>
                  <a:lnTo>
                    <a:pt x="0" y="509"/>
                  </a:lnTo>
                  <a:lnTo>
                    <a:pt x="0" y="15855"/>
                  </a:lnTo>
                  <a:lnTo>
                    <a:pt x="2897" y="15855"/>
                  </a:lnTo>
                  <a:lnTo>
                    <a:pt x="2897" y="7360"/>
                  </a:lnTo>
                  <a:cubicBezTo>
                    <a:pt x="2897" y="5011"/>
                    <a:pt x="4424" y="2623"/>
                    <a:pt x="6929" y="2623"/>
                  </a:cubicBezTo>
                  <a:cubicBezTo>
                    <a:pt x="9122" y="2623"/>
                    <a:pt x="10727" y="3700"/>
                    <a:pt x="10727" y="6891"/>
                  </a:cubicBezTo>
                  <a:lnTo>
                    <a:pt x="10727" y="15855"/>
                  </a:lnTo>
                  <a:lnTo>
                    <a:pt x="13604" y="15855"/>
                  </a:lnTo>
                  <a:lnTo>
                    <a:pt x="13604" y="6460"/>
                  </a:lnTo>
                  <a:cubicBezTo>
                    <a:pt x="13604" y="2663"/>
                    <a:pt x="11667" y="0"/>
                    <a:pt x="7752" y="0"/>
                  </a:cubicBezTo>
                  <a:close/>
                </a:path>
              </a:pathLst>
            </a:custGeom>
            <a:solidFill>
              <a:srgbClr val="5F6368"/>
            </a:solidFill>
            <a:ln>
              <a:noFill/>
            </a:ln>
          </p:spPr>
          <p:txBody>
            <a:bodyPr anchorCtr="0" anchor="ctr" bIns="114800" lIns="114800" spcFirstLastPara="1" rIns="114800" wrap="square" tIns="114800">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CUSTOM_21">
    <p:spTree>
      <p:nvGrpSpPr>
        <p:cNvPr id="8739" name="Shape 8739"/>
        <p:cNvGrpSpPr/>
        <p:nvPr/>
      </p:nvGrpSpPr>
      <p:grpSpPr>
        <a:xfrm>
          <a:off x="0" y="0"/>
          <a:ext cx="0" cy="0"/>
          <a:chOff x="0" y="0"/>
          <a:chExt cx="0" cy="0"/>
        </a:xfrm>
      </p:grpSpPr>
      <p:sp>
        <p:nvSpPr>
          <p:cNvPr id="8740" name="Google Shape;8740;p70"/>
          <p:cNvSpPr/>
          <p:nvPr/>
        </p:nvSpPr>
        <p:spPr>
          <a:xfrm>
            <a:off x="1317995" y="4468500"/>
            <a:ext cx="1350000" cy="1350000"/>
          </a:xfrm>
          <a:prstGeom prst="ellipse">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nvGrpSpPr>
          <p:cNvPr id="8741" name="Google Shape;8741;p70"/>
          <p:cNvGrpSpPr/>
          <p:nvPr/>
        </p:nvGrpSpPr>
        <p:grpSpPr>
          <a:xfrm>
            <a:off x="-66805" y="-57334"/>
            <a:ext cx="2286359" cy="1900698"/>
            <a:chOff x="-107949" y="2572267"/>
            <a:chExt cx="4842954" cy="4026050"/>
          </a:xfrm>
        </p:grpSpPr>
        <p:sp>
          <p:nvSpPr>
            <p:cNvPr id="8742" name="Google Shape;8742;p70"/>
            <p:cNvSpPr/>
            <p:nvPr/>
          </p:nvSpPr>
          <p:spPr>
            <a:xfrm>
              <a:off x="3598305" y="5083879"/>
              <a:ext cx="1136700" cy="1170900"/>
            </a:xfrm>
            <a:prstGeom prst="ellipse">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743" name="Google Shape;8743;p70"/>
            <p:cNvSpPr/>
            <p:nvPr/>
          </p:nvSpPr>
          <p:spPr>
            <a:xfrm>
              <a:off x="260254" y="3358317"/>
              <a:ext cx="3240000" cy="3240000"/>
            </a:xfrm>
            <a:prstGeom prst="ellipse">
              <a:avLst/>
            </a:prstGeom>
            <a:solidFill>
              <a:schemeClr val="accen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8744" name="Google Shape;8744;p70"/>
            <p:cNvPicPr preferRelativeResize="0"/>
            <p:nvPr/>
          </p:nvPicPr>
          <p:blipFill rotWithShape="1">
            <a:blip r:embed="rId2">
              <a:alphaModFix/>
            </a:blip>
            <a:srcRect b="0" l="0" r="0" t="0"/>
            <a:stretch/>
          </p:blipFill>
          <p:spPr>
            <a:xfrm>
              <a:off x="1851425" y="3429000"/>
              <a:ext cx="2470356" cy="2470356"/>
            </a:xfrm>
            <a:prstGeom prst="rect">
              <a:avLst/>
            </a:prstGeom>
            <a:noFill/>
            <a:ln>
              <a:noFill/>
            </a:ln>
          </p:spPr>
        </p:pic>
        <p:grpSp>
          <p:nvGrpSpPr>
            <p:cNvPr id="8745" name="Google Shape;8745;p70"/>
            <p:cNvGrpSpPr/>
            <p:nvPr/>
          </p:nvGrpSpPr>
          <p:grpSpPr>
            <a:xfrm rot="3876515">
              <a:off x="910823" y="3324287"/>
              <a:ext cx="272401" cy="2091759"/>
              <a:chOff x="8343452" y="1429731"/>
              <a:chExt cx="272401" cy="2091758"/>
            </a:xfrm>
          </p:grpSpPr>
          <p:sp>
            <p:nvSpPr>
              <p:cNvPr id="8746" name="Google Shape;8746;p70"/>
              <p:cNvSpPr/>
              <p:nvPr/>
            </p:nvSpPr>
            <p:spPr>
              <a:xfrm>
                <a:off x="8343452" y="2624489"/>
                <a:ext cx="272400" cy="897000"/>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747" name="Google Shape;8747;p70"/>
              <p:cNvSpPr/>
              <p:nvPr/>
            </p:nvSpPr>
            <p:spPr>
              <a:xfrm>
                <a:off x="8343453" y="1429731"/>
                <a:ext cx="272400" cy="1080000"/>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grpSp>
          <p:nvGrpSpPr>
            <p:cNvPr id="8748" name="Google Shape;8748;p70"/>
            <p:cNvGrpSpPr/>
            <p:nvPr/>
          </p:nvGrpSpPr>
          <p:grpSpPr>
            <a:xfrm rot="3906193">
              <a:off x="1339011" y="1750606"/>
              <a:ext cx="379514" cy="3432671"/>
              <a:chOff x="7865710" y="1022748"/>
              <a:chExt cx="379500" cy="3432548"/>
            </a:xfrm>
          </p:grpSpPr>
          <p:sp>
            <p:nvSpPr>
              <p:cNvPr id="8749" name="Google Shape;8749;p70"/>
              <p:cNvSpPr/>
              <p:nvPr/>
            </p:nvSpPr>
            <p:spPr>
              <a:xfrm>
                <a:off x="7919325" y="3515096"/>
                <a:ext cx="272400" cy="9402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750" name="Google Shape;8750;p70"/>
              <p:cNvSpPr/>
              <p:nvPr/>
            </p:nvSpPr>
            <p:spPr>
              <a:xfrm>
                <a:off x="7919310" y="2320346"/>
                <a:ext cx="272400" cy="108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751" name="Google Shape;8751;p70"/>
              <p:cNvSpPr/>
              <p:nvPr/>
            </p:nvSpPr>
            <p:spPr>
              <a:xfrm rot="-3340797">
                <a:off x="7919245" y="1879138"/>
                <a:ext cx="272430" cy="273511"/>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752" name="Google Shape;8752;p70"/>
              <p:cNvSpPr/>
              <p:nvPr/>
            </p:nvSpPr>
            <p:spPr>
              <a:xfrm>
                <a:off x="7916800" y="1022748"/>
                <a:ext cx="273600" cy="72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sp>
          <p:nvSpPr>
            <p:cNvPr id="8753" name="Google Shape;8753;p70"/>
            <p:cNvSpPr/>
            <p:nvPr/>
          </p:nvSpPr>
          <p:spPr>
            <a:xfrm>
              <a:off x="3218760" y="3429000"/>
              <a:ext cx="1510500" cy="1260900"/>
            </a:xfrm>
            <a:prstGeom prst="triangle">
              <a:avLst>
                <a:gd fmla="val 50000" name="adj"/>
              </a:avLst>
            </a:prstGeom>
            <a:noFill/>
            <a:ln cap="flat" cmpd="sng" w="95250">
              <a:solidFill>
                <a:schemeClr val="accent1"/>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grpSp>
        <p:nvGrpSpPr>
          <p:cNvPr id="8754" name="Google Shape;8754;p70"/>
          <p:cNvGrpSpPr/>
          <p:nvPr/>
        </p:nvGrpSpPr>
        <p:grpSpPr>
          <a:xfrm rot="-6553461">
            <a:off x="113183" y="1641049"/>
            <a:ext cx="1661921" cy="1678936"/>
            <a:chOff x="8637977" y="-627479"/>
            <a:chExt cx="3336692" cy="3370854"/>
          </a:xfrm>
        </p:grpSpPr>
        <p:pic>
          <p:nvPicPr>
            <p:cNvPr id="8755" name="Google Shape;8755;p70"/>
            <p:cNvPicPr preferRelativeResize="0"/>
            <p:nvPr/>
          </p:nvPicPr>
          <p:blipFill rotWithShape="1">
            <a:blip r:embed="rId2">
              <a:alphaModFix/>
            </a:blip>
            <a:srcRect b="0" l="0" r="0" t="0"/>
            <a:stretch/>
          </p:blipFill>
          <p:spPr>
            <a:xfrm>
              <a:off x="9501861" y="-267947"/>
              <a:ext cx="2470356" cy="2470357"/>
            </a:xfrm>
            <a:prstGeom prst="rect">
              <a:avLst/>
            </a:prstGeom>
            <a:noFill/>
            <a:ln>
              <a:noFill/>
            </a:ln>
          </p:spPr>
        </p:pic>
        <p:sp>
          <p:nvSpPr>
            <p:cNvPr id="8756" name="Google Shape;8756;p70"/>
            <p:cNvSpPr/>
            <p:nvPr/>
          </p:nvSpPr>
          <p:spPr>
            <a:xfrm>
              <a:off x="9797544" y="1303375"/>
              <a:ext cx="1440000" cy="1440000"/>
            </a:xfrm>
            <a:prstGeom prst="ellipse">
              <a:avLst/>
            </a:prstGeom>
            <a:noFill/>
            <a:ln cap="flat" cmpd="sng" w="95250">
              <a:solidFill>
                <a:schemeClr val="accent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nvGrpSpPr>
            <p:cNvPr id="8757" name="Google Shape;8757;p70"/>
            <p:cNvGrpSpPr/>
            <p:nvPr/>
          </p:nvGrpSpPr>
          <p:grpSpPr>
            <a:xfrm rot="-7188019">
              <a:off x="10332765" y="-937158"/>
              <a:ext cx="272418" cy="1701223"/>
              <a:chOff x="8343447" y="1429731"/>
              <a:chExt cx="272407" cy="1701150"/>
            </a:xfrm>
          </p:grpSpPr>
          <p:sp>
            <p:nvSpPr>
              <p:cNvPr id="8758" name="Google Shape;8758;p70"/>
              <p:cNvSpPr/>
              <p:nvPr/>
            </p:nvSpPr>
            <p:spPr>
              <a:xfrm>
                <a:off x="8343447" y="2624481"/>
                <a:ext cx="272400" cy="506400"/>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759" name="Google Shape;8759;p70"/>
              <p:cNvSpPr/>
              <p:nvPr/>
            </p:nvSpPr>
            <p:spPr>
              <a:xfrm>
                <a:off x="8343453" y="1429731"/>
                <a:ext cx="272400" cy="1080000"/>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grpSp>
          <p:nvGrpSpPr>
            <p:cNvPr id="8760" name="Google Shape;8760;p70"/>
            <p:cNvGrpSpPr/>
            <p:nvPr/>
          </p:nvGrpSpPr>
          <p:grpSpPr>
            <a:xfrm rot="-7158469">
              <a:off x="10116574" y="-1096226"/>
              <a:ext cx="379499" cy="3613438"/>
              <a:chOff x="7865710" y="1022748"/>
              <a:chExt cx="379500" cy="3613448"/>
            </a:xfrm>
          </p:grpSpPr>
          <p:sp>
            <p:nvSpPr>
              <p:cNvPr id="8761" name="Google Shape;8761;p70"/>
              <p:cNvSpPr/>
              <p:nvPr/>
            </p:nvSpPr>
            <p:spPr>
              <a:xfrm>
                <a:off x="7919305" y="3515096"/>
                <a:ext cx="272400" cy="11211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762" name="Google Shape;8762;p70"/>
              <p:cNvSpPr/>
              <p:nvPr/>
            </p:nvSpPr>
            <p:spPr>
              <a:xfrm>
                <a:off x="7919310" y="2320346"/>
                <a:ext cx="272400" cy="108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763" name="Google Shape;8763;p70"/>
              <p:cNvSpPr/>
              <p:nvPr/>
            </p:nvSpPr>
            <p:spPr>
              <a:xfrm rot="-3340797">
                <a:off x="7919245" y="1879138"/>
                <a:ext cx="272430" cy="273511"/>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764" name="Google Shape;8764;p70"/>
              <p:cNvSpPr/>
              <p:nvPr/>
            </p:nvSpPr>
            <p:spPr>
              <a:xfrm>
                <a:off x="7916800" y="1022748"/>
                <a:ext cx="273600" cy="72000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grpSp>
      <p:grpSp>
        <p:nvGrpSpPr>
          <p:cNvPr id="8765" name="Google Shape;8765;p70"/>
          <p:cNvGrpSpPr/>
          <p:nvPr/>
        </p:nvGrpSpPr>
        <p:grpSpPr>
          <a:xfrm rot="-9817943">
            <a:off x="-8939" y="3104969"/>
            <a:ext cx="1860766" cy="1250876"/>
            <a:chOff x="-681319" y="4341524"/>
            <a:chExt cx="3824670" cy="2571085"/>
          </a:xfrm>
        </p:grpSpPr>
        <p:sp>
          <p:nvSpPr>
            <p:cNvPr id="8766" name="Google Shape;8766;p70"/>
            <p:cNvSpPr/>
            <p:nvPr/>
          </p:nvSpPr>
          <p:spPr>
            <a:xfrm>
              <a:off x="2423351" y="6017342"/>
              <a:ext cx="720000" cy="720000"/>
            </a:xfrm>
            <a:prstGeom prst="ellipse">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pic>
          <p:nvPicPr>
            <p:cNvPr id="8767" name="Google Shape;8767;p70"/>
            <p:cNvPicPr preferRelativeResize="0"/>
            <p:nvPr/>
          </p:nvPicPr>
          <p:blipFill rotWithShape="1">
            <a:blip r:embed="rId2">
              <a:alphaModFix/>
            </a:blip>
            <a:srcRect b="0" l="0" r="0" t="0"/>
            <a:stretch/>
          </p:blipFill>
          <p:spPr>
            <a:xfrm>
              <a:off x="-681319" y="4341524"/>
              <a:ext cx="2571085" cy="2571085"/>
            </a:xfrm>
            <a:prstGeom prst="rect">
              <a:avLst/>
            </a:prstGeom>
            <a:noFill/>
            <a:ln>
              <a:noFill/>
            </a:ln>
          </p:spPr>
        </p:pic>
        <p:sp>
          <p:nvSpPr>
            <p:cNvPr id="8768" name="Google Shape;8768;p70"/>
            <p:cNvSpPr/>
            <p:nvPr/>
          </p:nvSpPr>
          <p:spPr>
            <a:xfrm>
              <a:off x="1268062" y="5221530"/>
              <a:ext cx="1440000" cy="1440000"/>
            </a:xfrm>
            <a:prstGeom prst="ellipse">
              <a:avLst/>
            </a:prstGeom>
            <a:noFill/>
            <a:ln cap="flat" cmpd="sng" w="95250">
              <a:solidFill>
                <a:schemeClr val="accent2"/>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grpSp>
      <p:sp>
        <p:nvSpPr>
          <p:cNvPr id="8769" name="Google Shape;8769;p70"/>
          <p:cNvSpPr/>
          <p:nvPr/>
        </p:nvSpPr>
        <p:spPr>
          <a:xfrm rot="3874269">
            <a:off x="423598" y="4454230"/>
            <a:ext cx="128554" cy="552603"/>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770" name="Google Shape;8770;p70"/>
          <p:cNvSpPr/>
          <p:nvPr/>
        </p:nvSpPr>
        <p:spPr>
          <a:xfrm rot="3874269">
            <a:off x="952542" y="4224627"/>
            <a:ext cx="128554" cy="509794"/>
          </a:xfrm>
          <a:prstGeom prst="roundRect">
            <a:avLst>
              <a:gd fmla="val 50000" name="adj"/>
            </a:avLst>
          </a:prstGeom>
          <a:solidFill>
            <a:schemeClr val="accent3"/>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771" name="Google Shape;8771;p70"/>
          <p:cNvSpPr/>
          <p:nvPr/>
        </p:nvSpPr>
        <p:spPr>
          <a:xfrm rot="3899471">
            <a:off x="401438" y="4162233"/>
            <a:ext cx="128442" cy="508696"/>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772" name="Google Shape;8772;p70"/>
          <p:cNvSpPr/>
          <p:nvPr/>
        </p:nvSpPr>
        <p:spPr>
          <a:xfrm rot="3899471">
            <a:off x="912486" y="3924378"/>
            <a:ext cx="128442" cy="510037"/>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773" name="Google Shape;8773;p70"/>
          <p:cNvSpPr/>
          <p:nvPr/>
        </p:nvSpPr>
        <p:spPr>
          <a:xfrm rot="571692">
            <a:off x="1274036" y="3947155"/>
            <a:ext cx="128675" cy="129218"/>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774" name="Google Shape;8774;p70"/>
          <p:cNvSpPr/>
          <p:nvPr/>
        </p:nvSpPr>
        <p:spPr>
          <a:xfrm rot="3902357">
            <a:off x="1544609" y="3715145"/>
            <a:ext cx="129385" cy="339710"/>
          </a:xfrm>
          <a:prstGeom prst="roundRect">
            <a:avLst>
              <a:gd fmla="val 50000"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775" name="Google Shape;8775;p70"/>
          <p:cNvSpPr/>
          <p:nvPr/>
        </p:nvSpPr>
        <p:spPr>
          <a:xfrm>
            <a:off x="1138801" y="4407676"/>
            <a:ext cx="713400" cy="595500"/>
          </a:xfrm>
          <a:prstGeom prst="triangle">
            <a:avLst>
              <a:gd fmla="val 50000" name="adj"/>
            </a:avLst>
          </a:prstGeom>
          <a:noFill/>
          <a:ln cap="flat" cmpd="sng" w="95250">
            <a:solidFill>
              <a:schemeClr val="accent3"/>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776" name="Google Shape;8776;p70"/>
          <p:cNvSpPr/>
          <p:nvPr/>
        </p:nvSpPr>
        <p:spPr>
          <a:xfrm rot="-9817791">
            <a:off x="1536857" y="3313296"/>
            <a:ext cx="350197" cy="350197"/>
          </a:xfrm>
          <a:prstGeom prst="ellipse">
            <a:avLst/>
          </a:prstGeom>
          <a:solidFill>
            <a:schemeClr val="accent2"/>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400" u="none" cap="none" strike="noStrike">
              <a:solidFill>
                <a:schemeClr val="lt1"/>
              </a:solidFill>
              <a:latin typeface="Calibri"/>
              <a:ea typeface="Calibri"/>
              <a:cs typeface="Calibri"/>
              <a:sym typeface="Calibri"/>
            </a:endParaRPr>
          </a:p>
        </p:txBody>
      </p:sp>
      <p:sp>
        <p:nvSpPr>
          <p:cNvPr id="8777" name="Google Shape;8777;p70"/>
          <p:cNvSpPr txBox="1"/>
          <p:nvPr>
            <p:ph type="ctrTitle"/>
          </p:nvPr>
        </p:nvSpPr>
        <p:spPr>
          <a:xfrm>
            <a:off x="3038250" y="337781"/>
            <a:ext cx="5477100" cy="670200"/>
          </a:xfrm>
          <a:prstGeom prst="rect">
            <a:avLst/>
          </a:prstGeom>
          <a:noFill/>
          <a:ln>
            <a:noFill/>
          </a:ln>
        </p:spPr>
        <p:txBody>
          <a:bodyPr anchorCtr="0" anchor="ctr" bIns="34275" lIns="68575" spcFirstLastPara="1" rIns="68575" wrap="square" tIns="34275">
            <a:normAutofit/>
          </a:bodyPr>
          <a:lstStyle>
            <a:lvl1pPr lvl="0" algn="r">
              <a:lnSpc>
                <a:spcPct val="90000"/>
              </a:lnSpc>
              <a:spcBef>
                <a:spcPts val="0"/>
              </a:spcBef>
              <a:spcAft>
                <a:spcPts val="0"/>
              </a:spcAft>
              <a:buClr>
                <a:schemeClr val="dk1"/>
              </a:buClr>
              <a:buSzPts val="2700"/>
              <a:buFont typeface="Calibri"/>
              <a:buNone/>
              <a:defRPr sz="2700"/>
            </a:lvl1pPr>
            <a:lvl2pPr lvl="1" algn="r">
              <a:spcBef>
                <a:spcPts val="0"/>
              </a:spcBef>
              <a:spcAft>
                <a:spcPts val="0"/>
              </a:spcAft>
              <a:buSzPts val="2700"/>
              <a:buNone/>
              <a:defRPr sz="2700"/>
            </a:lvl2pPr>
            <a:lvl3pPr lvl="2" algn="r">
              <a:spcBef>
                <a:spcPts val="0"/>
              </a:spcBef>
              <a:spcAft>
                <a:spcPts val="0"/>
              </a:spcAft>
              <a:buSzPts val="2700"/>
              <a:buNone/>
              <a:defRPr sz="2700"/>
            </a:lvl3pPr>
            <a:lvl4pPr lvl="3" algn="r">
              <a:spcBef>
                <a:spcPts val="0"/>
              </a:spcBef>
              <a:spcAft>
                <a:spcPts val="0"/>
              </a:spcAft>
              <a:buSzPts val="2700"/>
              <a:buNone/>
              <a:defRPr sz="2700"/>
            </a:lvl4pPr>
            <a:lvl5pPr lvl="4" algn="r">
              <a:spcBef>
                <a:spcPts val="0"/>
              </a:spcBef>
              <a:spcAft>
                <a:spcPts val="0"/>
              </a:spcAft>
              <a:buSzPts val="2700"/>
              <a:buNone/>
              <a:defRPr sz="2700"/>
            </a:lvl5pPr>
            <a:lvl6pPr lvl="5" algn="r">
              <a:spcBef>
                <a:spcPts val="0"/>
              </a:spcBef>
              <a:spcAft>
                <a:spcPts val="0"/>
              </a:spcAft>
              <a:buSzPts val="2700"/>
              <a:buNone/>
              <a:defRPr sz="2700"/>
            </a:lvl6pPr>
            <a:lvl7pPr lvl="6" algn="r">
              <a:spcBef>
                <a:spcPts val="0"/>
              </a:spcBef>
              <a:spcAft>
                <a:spcPts val="0"/>
              </a:spcAft>
              <a:buSzPts val="2700"/>
              <a:buNone/>
              <a:defRPr sz="2700"/>
            </a:lvl7pPr>
            <a:lvl8pPr lvl="7" algn="r">
              <a:spcBef>
                <a:spcPts val="0"/>
              </a:spcBef>
              <a:spcAft>
                <a:spcPts val="0"/>
              </a:spcAft>
              <a:buSzPts val="2700"/>
              <a:buNone/>
              <a:defRPr sz="2700"/>
            </a:lvl8pPr>
            <a:lvl9pPr lvl="8" algn="r">
              <a:spcBef>
                <a:spcPts val="0"/>
              </a:spcBef>
              <a:spcAft>
                <a:spcPts val="0"/>
              </a:spcAft>
              <a:buSzPts val="2700"/>
              <a:buNone/>
              <a:defRPr sz="2700"/>
            </a:lvl9pPr>
          </a:lstStyle>
          <a:p/>
        </p:txBody>
      </p:sp>
      <p:sp>
        <p:nvSpPr>
          <p:cNvPr id="8778" name="Google Shape;8778;p70"/>
          <p:cNvSpPr txBox="1"/>
          <p:nvPr>
            <p:ph idx="1" type="body"/>
          </p:nvPr>
        </p:nvSpPr>
        <p:spPr>
          <a:xfrm>
            <a:off x="3511200" y="1369219"/>
            <a:ext cx="5004300" cy="3263400"/>
          </a:xfrm>
          <a:prstGeom prst="rect">
            <a:avLst/>
          </a:prstGeom>
          <a:noFill/>
          <a:ln>
            <a:noFill/>
          </a:ln>
        </p:spPr>
        <p:txBody>
          <a:bodyPr anchorCtr="0" anchor="t" bIns="34275" lIns="68575" spcFirstLastPara="1" rIns="68575" wrap="square" tIns="34275">
            <a:normAutofit/>
          </a:bodyPr>
          <a:lstStyle>
            <a:lvl1pPr indent="-323850" lvl="0" marL="457200" marR="0" algn="r">
              <a:lnSpc>
                <a:spcPct val="90000"/>
              </a:lnSpc>
              <a:spcBef>
                <a:spcPts val="800"/>
              </a:spcBef>
              <a:spcAft>
                <a:spcPts val="0"/>
              </a:spcAft>
              <a:buClr>
                <a:srgbClr val="2B2B2B"/>
              </a:buClr>
              <a:buSzPts val="1500"/>
              <a:buFont typeface="Hind Siliguri"/>
              <a:buChar char="•"/>
              <a:defRPr i="0" u="none" cap="none" strike="noStrike">
                <a:solidFill>
                  <a:srgbClr val="2B2B2B"/>
                </a:solidFill>
                <a:latin typeface="Hind Siliguri"/>
                <a:ea typeface="Hind Siliguri"/>
                <a:cs typeface="Hind Siliguri"/>
                <a:sym typeface="Hind Siliguri"/>
              </a:defRPr>
            </a:lvl1pPr>
            <a:lvl2pPr indent="-323850" lvl="1" marL="914400" marR="0" algn="r">
              <a:lnSpc>
                <a:spcPct val="90000"/>
              </a:lnSpc>
              <a:spcBef>
                <a:spcPts val="1200"/>
              </a:spcBef>
              <a:spcAft>
                <a:spcPts val="0"/>
              </a:spcAft>
              <a:buClr>
                <a:srgbClr val="2B2B2B"/>
              </a:buClr>
              <a:buSzPts val="1500"/>
              <a:buFont typeface="Hind Siliguri"/>
              <a:buChar char="•"/>
              <a:defRPr i="0" u="none" cap="none" strike="noStrike">
                <a:solidFill>
                  <a:srgbClr val="2B2B2B"/>
                </a:solidFill>
                <a:latin typeface="Hind Siliguri"/>
                <a:ea typeface="Hind Siliguri"/>
                <a:cs typeface="Hind Siliguri"/>
                <a:sym typeface="Hind Siliguri"/>
              </a:defRPr>
            </a:lvl2pPr>
            <a:lvl3pPr indent="-323850" lvl="2" marL="1371600" marR="0" algn="r">
              <a:lnSpc>
                <a:spcPct val="90000"/>
              </a:lnSpc>
              <a:spcBef>
                <a:spcPts val="1200"/>
              </a:spcBef>
              <a:spcAft>
                <a:spcPts val="0"/>
              </a:spcAft>
              <a:buClr>
                <a:srgbClr val="2B2B2B"/>
              </a:buClr>
              <a:buSzPts val="1500"/>
              <a:buFont typeface="Hind Siliguri"/>
              <a:buChar char="•"/>
              <a:defRPr i="0" sz="1500" u="none" cap="none" strike="noStrike">
                <a:solidFill>
                  <a:srgbClr val="2B2B2B"/>
                </a:solidFill>
                <a:latin typeface="Hind Siliguri"/>
                <a:ea typeface="Hind Siliguri"/>
                <a:cs typeface="Hind Siliguri"/>
                <a:sym typeface="Hind Siliguri"/>
              </a:defRPr>
            </a:lvl3pPr>
            <a:lvl4pPr indent="-317500" lvl="3" marL="18288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4pPr>
            <a:lvl5pPr indent="-317500" lvl="4" marL="22860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5pPr>
            <a:lvl6pPr indent="-317500" lvl="5" marL="27432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6pPr>
            <a:lvl7pPr indent="-317500" lvl="6" marL="32004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7pPr>
            <a:lvl8pPr indent="-317500" lvl="7" marL="3657600" marR="0" algn="r">
              <a:lnSpc>
                <a:spcPct val="90000"/>
              </a:lnSpc>
              <a:spcBef>
                <a:spcPts val="1200"/>
              </a:spcBef>
              <a:spcAft>
                <a:spcPts val="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8pPr>
            <a:lvl9pPr indent="-317500" lvl="8" marL="4114800" marR="0" algn="r">
              <a:lnSpc>
                <a:spcPct val="90000"/>
              </a:lnSpc>
              <a:spcBef>
                <a:spcPts val="1200"/>
              </a:spcBef>
              <a:spcAft>
                <a:spcPts val="1200"/>
              </a:spcAft>
              <a:buClr>
                <a:srgbClr val="2B2B2B"/>
              </a:buClr>
              <a:buSzPts val="1400"/>
              <a:buFont typeface="Hind Siliguri"/>
              <a:buChar char="•"/>
              <a:defRPr i="0" sz="1400" u="none" cap="none" strike="noStrike">
                <a:solidFill>
                  <a:srgbClr val="2B2B2B"/>
                </a:solidFill>
                <a:latin typeface="Hind Siliguri"/>
                <a:ea typeface="Hind Siliguri"/>
                <a:cs typeface="Hind Siliguri"/>
                <a:sym typeface="Hind Siliguri"/>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CUSTOM_10">
    <p:spTree>
      <p:nvGrpSpPr>
        <p:cNvPr id="8779" name="Shape 8779"/>
        <p:cNvGrpSpPr/>
        <p:nvPr/>
      </p:nvGrpSpPr>
      <p:grpSpPr>
        <a:xfrm>
          <a:off x="0" y="0"/>
          <a:ext cx="0" cy="0"/>
          <a:chOff x="0" y="0"/>
          <a:chExt cx="0" cy="0"/>
        </a:xfrm>
      </p:grpSpPr>
      <p:sp>
        <p:nvSpPr>
          <p:cNvPr id="8780" name="Google Shape;8780;p71"/>
          <p:cNvSpPr txBox="1"/>
          <p:nvPr>
            <p:ph idx="1" type="body"/>
          </p:nvPr>
        </p:nvSpPr>
        <p:spPr>
          <a:xfrm>
            <a:off x="1763513" y="1152481"/>
            <a:ext cx="6261000" cy="3416400"/>
          </a:xfrm>
          <a:prstGeom prst="rect">
            <a:avLst/>
          </a:prstGeom>
        </p:spPr>
        <p:txBody>
          <a:bodyPr anchorCtr="0" anchor="t" bIns="91425" lIns="91425" spcFirstLastPara="1" rIns="91425" wrap="square" tIns="91425">
            <a:normAutofit/>
          </a:bodyPr>
          <a:lstStyle>
            <a:lvl1pPr indent="-323850" lvl="0" marL="457200">
              <a:spcBef>
                <a:spcPts val="0"/>
              </a:spcBef>
              <a:spcAft>
                <a:spcPts val="0"/>
              </a:spcAft>
              <a:buSzPts val="1500"/>
              <a:buChar char="●"/>
              <a:defRPr/>
            </a:lvl1pPr>
            <a:lvl2pPr indent="-342900" lvl="1" marL="914400">
              <a:spcBef>
                <a:spcPts val="0"/>
              </a:spcBef>
              <a:spcAft>
                <a:spcPts val="0"/>
              </a:spcAft>
              <a:buSzPts val="1800"/>
              <a:buChar char="○"/>
              <a:defRPr sz="1800"/>
            </a:lvl2pPr>
            <a:lvl3pPr indent="-342900" lvl="2" marL="1371600">
              <a:spcBef>
                <a:spcPts val="0"/>
              </a:spcBef>
              <a:spcAft>
                <a:spcPts val="0"/>
              </a:spcAft>
              <a:buSzPts val="1800"/>
              <a:buChar char="■"/>
              <a:defRPr sz="1800"/>
            </a:lvl3pPr>
            <a:lvl4pPr indent="-342900" lvl="3" marL="1828800">
              <a:spcBef>
                <a:spcPts val="0"/>
              </a:spcBef>
              <a:spcAft>
                <a:spcPts val="0"/>
              </a:spcAft>
              <a:buSzPts val="1800"/>
              <a:buChar char="●"/>
              <a:defRPr sz="1800"/>
            </a:lvl4pPr>
            <a:lvl5pPr indent="-342900" lvl="4" marL="2286000">
              <a:spcBef>
                <a:spcPts val="0"/>
              </a:spcBef>
              <a:spcAft>
                <a:spcPts val="0"/>
              </a:spcAft>
              <a:buSzPts val="1800"/>
              <a:buChar char="○"/>
              <a:defRPr sz="1800"/>
            </a:lvl5pPr>
            <a:lvl6pPr indent="-342900" lvl="5" marL="2743200">
              <a:spcBef>
                <a:spcPts val="0"/>
              </a:spcBef>
              <a:spcAft>
                <a:spcPts val="0"/>
              </a:spcAft>
              <a:buSzPts val="1800"/>
              <a:buChar char="■"/>
              <a:defRPr sz="1800"/>
            </a:lvl6pPr>
            <a:lvl7pPr indent="-342900" lvl="6" marL="3200400">
              <a:spcBef>
                <a:spcPts val="0"/>
              </a:spcBef>
              <a:spcAft>
                <a:spcPts val="0"/>
              </a:spcAft>
              <a:buSzPts val="1800"/>
              <a:buChar char="●"/>
              <a:defRPr sz="1800"/>
            </a:lvl7pPr>
            <a:lvl8pPr indent="-342900" lvl="7" marL="3657600">
              <a:spcBef>
                <a:spcPts val="0"/>
              </a:spcBef>
              <a:spcAft>
                <a:spcPts val="0"/>
              </a:spcAft>
              <a:buSzPts val="1800"/>
              <a:buChar char="○"/>
              <a:defRPr sz="1800"/>
            </a:lvl8pPr>
            <a:lvl9pPr indent="-342900" lvl="8" marL="4114800">
              <a:spcBef>
                <a:spcPts val="0"/>
              </a:spcBef>
              <a:spcAft>
                <a:spcPts val="0"/>
              </a:spcAft>
              <a:buSzPts val="1800"/>
              <a:buChar char="■"/>
              <a:defRPr sz="1800"/>
            </a:lvl9pPr>
          </a:lstStyle>
          <a:p/>
        </p:txBody>
      </p:sp>
      <p:sp>
        <p:nvSpPr>
          <p:cNvPr id="8781" name="Google Shape;8781;p7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8782" name="Google Shape;8782;p71"/>
          <p:cNvSpPr txBox="1"/>
          <p:nvPr>
            <p:ph type="title"/>
          </p:nvPr>
        </p:nvSpPr>
        <p:spPr>
          <a:xfrm>
            <a:off x="1763513" y="445031"/>
            <a:ext cx="6261000" cy="572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accent1"/>
              </a:buClr>
              <a:buSzPts val="3600"/>
              <a:buFont typeface="Abril Fatface"/>
              <a:buNone/>
              <a:defRPr sz="3600">
                <a:solidFill>
                  <a:schemeClr val="accent1"/>
                </a:solidFill>
                <a:latin typeface="Abril Fatface"/>
                <a:ea typeface="Abril Fatface"/>
                <a:cs typeface="Abril Fatface"/>
                <a:sym typeface="Abril Fatface"/>
              </a:defRPr>
            </a:lvl1pPr>
            <a:lvl2pPr lvl="1">
              <a:spcBef>
                <a:spcPts val="0"/>
              </a:spcBef>
              <a:spcAft>
                <a:spcPts val="0"/>
              </a:spcAft>
              <a:buClr>
                <a:schemeClr val="accent1"/>
              </a:buClr>
              <a:buSzPts val="3600"/>
              <a:buFont typeface="Abril Fatface"/>
              <a:buNone/>
              <a:defRPr sz="3600">
                <a:solidFill>
                  <a:schemeClr val="accent1"/>
                </a:solidFill>
                <a:latin typeface="Abril Fatface"/>
                <a:ea typeface="Abril Fatface"/>
                <a:cs typeface="Abril Fatface"/>
                <a:sym typeface="Abril Fatface"/>
              </a:defRPr>
            </a:lvl2pPr>
            <a:lvl3pPr lvl="2">
              <a:spcBef>
                <a:spcPts val="0"/>
              </a:spcBef>
              <a:spcAft>
                <a:spcPts val="0"/>
              </a:spcAft>
              <a:buClr>
                <a:schemeClr val="accent1"/>
              </a:buClr>
              <a:buSzPts val="3600"/>
              <a:buFont typeface="Abril Fatface"/>
              <a:buNone/>
              <a:defRPr sz="3600">
                <a:solidFill>
                  <a:schemeClr val="accent1"/>
                </a:solidFill>
                <a:latin typeface="Abril Fatface"/>
                <a:ea typeface="Abril Fatface"/>
                <a:cs typeface="Abril Fatface"/>
                <a:sym typeface="Abril Fatface"/>
              </a:defRPr>
            </a:lvl3pPr>
            <a:lvl4pPr lvl="3">
              <a:spcBef>
                <a:spcPts val="0"/>
              </a:spcBef>
              <a:spcAft>
                <a:spcPts val="0"/>
              </a:spcAft>
              <a:buClr>
                <a:schemeClr val="accent1"/>
              </a:buClr>
              <a:buSzPts val="3600"/>
              <a:buFont typeface="Abril Fatface"/>
              <a:buNone/>
              <a:defRPr sz="3600">
                <a:solidFill>
                  <a:schemeClr val="accent1"/>
                </a:solidFill>
                <a:latin typeface="Abril Fatface"/>
                <a:ea typeface="Abril Fatface"/>
                <a:cs typeface="Abril Fatface"/>
                <a:sym typeface="Abril Fatface"/>
              </a:defRPr>
            </a:lvl4pPr>
            <a:lvl5pPr lvl="4">
              <a:spcBef>
                <a:spcPts val="0"/>
              </a:spcBef>
              <a:spcAft>
                <a:spcPts val="0"/>
              </a:spcAft>
              <a:buClr>
                <a:schemeClr val="accent1"/>
              </a:buClr>
              <a:buSzPts val="3600"/>
              <a:buFont typeface="Abril Fatface"/>
              <a:buNone/>
              <a:defRPr sz="3600">
                <a:solidFill>
                  <a:schemeClr val="accent1"/>
                </a:solidFill>
                <a:latin typeface="Abril Fatface"/>
                <a:ea typeface="Abril Fatface"/>
                <a:cs typeface="Abril Fatface"/>
                <a:sym typeface="Abril Fatface"/>
              </a:defRPr>
            </a:lvl5pPr>
            <a:lvl6pPr lvl="5">
              <a:spcBef>
                <a:spcPts val="0"/>
              </a:spcBef>
              <a:spcAft>
                <a:spcPts val="0"/>
              </a:spcAft>
              <a:buClr>
                <a:schemeClr val="accent1"/>
              </a:buClr>
              <a:buSzPts val="3600"/>
              <a:buFont typeface="Abril Fatface"/>
              <a:buNone/>
              <a:defRPr sz="3600">
                <a:solidFill>
                  <a:schemeClr val="accent1"/>
                </a:solidFill>
                <a:latin typeface="Abril Fatface"/>
                <a:ea typeface="Abril Fatface"/>
                <a:cs typeface="Abril Fatface"/>
                <a:sym typeface="Abril Fatface"/>
              </a:defRPr>
            </a:lvl6pPr>
            <a:lvl7pPr lvl="6">
              <a:spcBef>
                <a:spcPts val="0"/>
              </a:spcBef>
              <a:spcAft>
                <a:spcPts val="0"/>
              </a:spcAft>
              <a:buClr>
                <a:schemeClr val="accent1"/>
              </a:buClr>
              <a:buSzPts val="3600"/>
              <a:buFont typeface="Abril Fatface"/>
              <a:buNone/>
              <a:defRPr sz="3600">
                <a:solidFill>
                  <a:schemeClr val="accent1"/>
                </a:solidFill>
                <a:latin typeface="Abril Fatface"/>
                <a:ea typeface="Abril Fatface"/>
                <a:cs typeface="Abril Fatface"/>
                <a:sym typeface="Abril Fatface"/>
              </a:defRPr>
            </a:lvl7pPr>
            <a:lvl8pPr lvl="7">
              <a:spcBef>
                <a:spcPts val="0"/>
              </a:spcBef>
              <a:spcAft>
                <a:spcPts val="0"/>
              </a:spcAft>
              <a:buClr>
                <a:schemeClr val="accent1"/>
              </a:buClr>
              <a:buSzPts val="3600"/>
              <a:buFont typeface="Abril Fatface"/>
              <a:buNone/>
              <a:defRPr sz="3600">
                <a:solidFill>
                  <a:schemeClr val="accent1"/>
                </a:solidFill>
                <a:latin typeface="Abril Fatface"/>
                <a:ea typeface="Abril Fatface"/>
                <a:cs typeface="Abril Fatface"/>
                <a:sym typeface="Abril Fatface"/>
              </a:defRPr>
            </a:lvl8pPr>
            <a:lvl9pPr lvl="8">
              <a:spcBef>
                <a:spcPts val="0"/>
              </a:spcBef>
              <a:spcAft>
                <a:spcPts val="0"/>
              </a:spcAft>
              <a:buClr>
                <a:schemeClr val="accent1"/>
              </a:buClr>
              <a:buSzPts val="3600"/>
              <a:buFont typeface="Abril Fatface"/>
              <a:buNone/>
              <a:defRPr sz="3600">
                <a:solidFill>
                  <a:schemeClr val="accent1"/>
                </a:solidFill>
                <a:latin typeface="Abril Fatface"/>
                <a:ea typeface="Abril Fatface"/>
                <a:cs typeface="Abril Fatface"/>
                <a:sym typeface="Abril Fatface"/>
              </a:defRPr>
            </a:lvl9pPr>
          </a:lstStyle>
          <a:p/>
        </p:txBody>
      </p:sp>
      <p:sp>
        <p:nvSpPr>
          <p:cNvPr id="8783" name="Google Shape;8783;p71"/>
          <p:cNvSpPr/>
          <p:nvPr/>
        </p:nvSpPr>
        <p:spPr>
          <a:xfrm flipH="1" rot="-5400000">
            <a:off x="-1640444" y="-1595151"/>
            <a:ext cx="3190200" cy="3190200"/>
          </a:xfrm>
          <a:prstGeom prst="pie">
            <a:avLst>
              <a:gd fmla="val 0" name="adj1"/>
              <a:gd fmla="val 5456402" name="adj2"/>
            </a:avLst>
          </a:prstGeom>
          <a:solidFill>
            <a:schemeClr val="accent3"/>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84" name="Google Shape;8784;p71"/>
          <p:cNvSpPr/>
          <p:nvPr/>
        </p:nvSpPr>
        <p:spPr>
          <a:xfrm flipH="1">
            <a:off x="958720" y="-37"/>
            <a:ext cx="60000" cy="540000"/>
          </a:xfrm>
          <a:prstGeom prst="rect">
            <a:avLst/>
          </a:prstGeom>
          <a:solidFill>
            <a:srgbClr val="FEFD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rgbClr val="FFFFFF"/>
              </a:solidFill>
              <a:latin typeface="Arial"/>
              <a:ea typeface="Arial"/>
              <a:cs typeface="Arial"/>
              <a:sym typeface="Arial"/>
            </a:endParaRPr>
          </a:p>
        </p:txBody>
      </p:sp>
      <p:sp>
        <p:nvSpPr>
          <p:cNvPr id="8785" name="Google Shape;8785;p71"/>
          <p:cNvSpPr/>
          <p:nvPr/>
        </p:nvSpPr>
        <p:spPr>
          <a:xfrm flipH="1">
            <a:off x="846187" y="-37"/>
            <a:ext cx="60000" cy="540000"/>
          </a:xfrm>
          <a:prstGeom prst="rect">
            <a:avLst/>
          </a:prstGeom>
          <a:solidFill>
            <a:srgbClr val="FEFD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rgbClr val="FFFFFF"/>
              </a:solidFill>
              <a:latin typeface="Arial"/>
              <a:ea typeface="Arial"/>
              <a:cs typeface="Arial"/>
              <a:sym typeface="Arial"/>
            </a:endParaRPr>
          </a:p>
        </p:txBody>
      </p:sp>
      <p:sp>
        <p:nvSpPr>
          <p:cNvPr id="8786" name="Google Shape;8786;p71"/>
          <p:cNvSpPr/>
          <p:nvPr/>
        </p:nvSpPr>
        <p:spPr>
          <a:xfrm flipH="1">
            <a:off x="733655" y="-37"/>
            <a:ext cx="60000" cy="540000"/>
          </a:xfrm>
          <a:prstGeom prst="rect">
            <a:avLst/>
          </a:prstGeom>
          <a:solidFill>
            <a:srgbClr val="FEFDFF"/>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rgbClr val="FFFFFF"/>
              </a:solidFill>
              <a:latin typeface="Arial"/>
              <a:ea typeface="Arial"/>
              <a:cs typeface="Arial"/>
              <a:sym typeface="Arial"/>
            </a:endParaRPr>
          </a:p>
        </p:txBody>
      </p:sp>
      <p:sp>
        <p:nvSpPr>
          <p:cNvPr id="8787" name="Google Shape;8787;p71"/>
          <p:cNvSpPr/>
          <p:nvPr/>
        </p:nvSpPr>
        <p:spPr>
          <a:xfrm>
            <a:off x="-887143" y="1017660"/>
            <a:ext cx="1683600" cy="1683600"/>
          </a:xfrm>
          <a:prstGeom prst="pie">
            <a:avLst>
              <a:gd fmla="val 0" name="adj1"/>
              <a:gd fmla="val 5364633" name="adj2"/>
            </a:avLst>
          </a:prstGeom>
          <a:solidFill>
            <a:schemeClr val="accen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88" name="Google Shape;8788;p71"/>
          <p:cNvSpPr/>
          <p:nvPr/>
        </p:nvSpPr>
        <p:spPr>
          <a:xfrm rot="-5400000">
            <a:off x="-887143" y="2701404"/>
            <a:ext cx="1683600" cy="1683600"/>
          </a:xfrm>
          <a:prstGeom prst="pie">
            <a:avLst>
              <a:gd fmla="val 0" name="adj1"/>
              <a:gd fmla="val 5456402" name="adj2"/>
            </a:avLst>
          </a:prstGeom>
          <a:solidFill>
            <a:schemeClr val="accen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89" name="Google Shape;8789;p71"/>
          <p:cNvSpPr/>
          <p:nvPr/>
        </p:nvSpPr>
        <p:spPr>
          <a:xfrm rot="5400000">
            <a:off x="971615" y="4295909"/>
            <a:ext cx="307110" cy="1122654"/>
          </a:xfrm>
          <a:custGeom>
            <a:rect b="b" l="l" r="r" t="t"/>
            <a:pathLst>
              <a:path extrusionOk="0" h="1501878" w="410850">
                <a:moveTo>
                  <a:pt x="364520" y="1478716"/>
                </a:moveTo>
                <a:cubicBezTo>
                  <a:pt x="364520" y="1465923"/>
                  <a:pt x="374892" y="1455553"/>
                  <a:pt x="387688" y="1455553"/>
                </a:cubicBezTo>
                <a:cubicBezTo>
                  <a:pt x="400481" y="1455553"/>
                  <a:pt x="410850" y="1465923"/>
                  <a:pt x="410850" y="1478716"/>
                </a:cubicBezTo>
                <a:cubicBezTo>
                  <a:pt x="410850" y="1491509"/>
                  <a:pt x="400481" y="1501878"/>
                  <a:pt x="387688" y="1501878"/>
                </a:cubicBezTo>
                <a:cubicBezTo>
                  <a:pt x="374892" y="1501878"/>
                  <a:pt x="364520" y="1491509"/>
                  <a:pt x="364520" y="1478716"/>
                </a:cubicBezTo>
                <a:close/>
                <a:moveTo>
                  <a:pt x="362457" y="751977"/>
                </a:moveTo>
                <a:cubicBezTo>
                  <a:pt x="362457" y="739182"/>
                  <a:pt x="372828" y="728810"/>
                  <a:pt x="385624" y="728810"/>
                </a:cubicBezTo>
                <a:cubicBezTo>
                  <a:pt x="398417" y="728810"/>
                  <a:pt x="408787" y="739182"/>
                  <a:pt x="408787" y="751977"/>
                </a:cubicBezTo>
                <a:cubicBezTo>
                  <a:pt x="408787" y="764771"/>
                  <a:pt x="398417" y="775143"/>
                  <a:pt x="385624" y="775143"/>
                </a:cubicBezTo>
                <a:cubicBezTo>
                  <a:pt x="372828" y="775143"/>
                  <a:pt x="362457" y="764771"/>
                  <a:pt x="362457" y="751977"/>
                </a:cubicBezTo>
                <a:close/>
                <a:moveTo>
                  <a:pt x="360392" y="923339"/>
                </a:moveTo>
                <a:cubicBezTo>
                  <a:pt x="360392" y="910547"/>
                  <a:pt x="370763" y="900174"/>
                  <a:pt x="383559" y="900174"/>
                </a:cubicBezTo>
                <a:cubicBezTo>
                  <a:pt x="396353" y="900174"/>
                  <a:pt x="406723" y="910547"/>
                  <a:pt x="406723" y="923339"/>
                </a:cubicBezTo>
                <a:cubicBezTo>
                  <a:pt x="406723" y="936134"/>
                  <a:pt x="396353" y="946506"/>
                  <a:pt x="383559" y="946506"/>
                </a:cubicBezTo>
                <a:cubicBezTo>
                  <a:pt x="370763" y="946506"/>
                  <a:pt x="360392" y="936134"/>
                  <a:pt x="360392" y="923339"/>
                </a:cubicBezTo>
                <a:close/>
                <a:moveTo>
                  <a:pt x="360391" y="1115348"/>
                </a:moveTo>
                <a:cubicBezTo>
                  <a:pt x="360391" y="1102553"/>
                  <a:pt x="370763" y="1092182"/>
                  <a:pt x="383558" y="1092182"/>
                </a:cubicBezTo>
                <a:cubicBezTo>
                  <a:pt x="396353" y="1092182"/>
                  <a:pt x="406723" y="1102553"/>
                  <a:pt x="406723" y="1115348"/>
                </a:cubicBezTo>
                <a:cubicBezTo>
                  <a:pt x="406723" y="1128143"/>
                  <a:pt x="396353" y="1138515"/>
                  <a:pt x="383558" y="1138515"/>
                </a:cubicBezTo>
                <a:cubicBezTo>
                  <a:pt x="370763" y="1138515"/>
                  <a:pt x="360391" y="1128143"/>
                  <a:pt x="360391" y="1115348"/>
                </a:cubicBezTo>
                <a:close/>
                <a:moveTo>
                  <a:pt x="358329" y="23166"/>
                </a:moveTo>
                <a:cubicBezTo>
                  <a:pt x="358329" y="10372"/>
                  <a:pt x="368702" y="0"/>
                  <a:pt x="381496" y="0"/>
                </a:cubicBezTo>
                <a:cubicBezTo>
                  <a:pt x="394291" y="0"/>
                  <a:pt x="404661" y="10372"/>
                  <a:pt x="404661" y="23166"/>
                </a:cubicBezTo>
                <a:cubicBezTo>
                  <a:pt x="404661" y="35960"/>
                  <a:pt x="394291" y="46332"/>
                  <a:pt x="381496" y="46332"/>
                </a:cubicBezTo>
                <a:cubicBezTo>
                  <a:pt x="368702" y="46332"/>
                  <a:pt x="358329" y="35960"/>
                  <a:pt x="358329" y="23166"/>
                </a:cubicBezTo>
                <a:close/>
                <a:moveTo>
                  <a:pt x="358325" y="1286711"/>
                </a:moveTo>
                <a:cubicBezTo>
                  <a:pt x="358325" y="1273917"/>
                  <a:pt x="368698" y="1263547"/>
                  <a:pt x="381492" y="1263547"/>
                </a:cubicBezTo>
                <a:cubicBezTo>
                  <a:pt x="394287" y="1263547"/>
                  <a:pt x="404657" y="1273917"/>
                  <a:pt x="404657" y="1286711"/>
                </a:cubicBezTo>
                <a:cubicBezTo>
                  <a:pt x="404657" y="1299507"/>
                  <a:pt x="394287" y="1309877"/>
                  <a:pt x="381492" y="1309877"/>
                </a:cubicBezTo>
                <a:cubicBezTo>
                  <a:pt x="368698" y="1309877"/>
                  <a:pt x="358325" y="1299507"/>
                  <a:pt x="358325" y="1286711"/>
                </a:cubicBezTo>
                <a:close/>
                <a:moveTo>
                  <a:pt x="356265" y="194529"/>
                </a:moveTo>
                <a:cubicBezTo>
                  <a:pt x="356265" y="181735"/>
                  <a:pt x="366637" y="171363"/>
                  <a:pt x="379431" y="171363"/>
                </a:cubicBezTo>
                <a:cubicBezTo>
                  <a:pt x="392227" y="171363"/>
                  <a:pt x="402597" y="181735"/>
                  <a:pt x="402597" y="194529"/>
                </a:cubicBezTo>
                <a:cubicBezTo>
                  <a:pt x="402597" y="207323"/>
                  <a:pt x="392227" y="217695"/>
                  <a:pt x="379431" y="217695"/>
                </a:cubicBezTo>
                <a:cubicBezTo>
                  <a:pt x="366637" y="217695"/>
                  <a:pt x="356265" y="207323"/>
                  <a:pt x="356265" y="194529"/>
                </a:cubicBezTo>
                <a:close/>
                <a:moveTo>
                  <a:pt x="356264" y="386541"/>
                </a:moveTo>
                <a:cubicBezTo>
                  <a:pt x="356264" y="373746"/>
                  <a:pt x="366637" y="363375"/>
                  <a:pt x="379431" y="363375"/>
                </a:cubicBezTo>
                <a:cubicBezTo>
                  <a:pt x="392226" y="363375"/>
                  <a:pt x="402597" y="373746"/>
                  <a:pt x="402597" y="386541"/>
                </a:cubicBezTo>
                <a:cubicBezTo>
                  <a:pt x="402597" y="399334"/>
                  <a:pt x="392226" y="409706"/>
                  <a:pt x="379431" y="409706"/>
                </a:cubicBezTo>
                <a:cubicBezTo>
                  <a:pt x="366637" y="409706"/>
                  <a:pt x="356264" y="399334"/>
                  <a:pt x="356264" y="386541"/>
                </a:cubicBezTo>
                <a:close/>
                <a:moveTo>
                  <a:pt x="354199" y="557904"/>
                </a:moveTo>
                <a:cubicBezTo>
                  <a:pt x="354199" y="545110"/>
                  <a:pt x="364572" y="534738"/>
                  <a:pt x="377366" y="534738"/>
                </a:cubicBezTo>
                <a:cubicBezTo>
                  <a:pt x="390162" y="534738"/>
                  <a:pt x="400532" y="545110"/>
                  <a:pt x="400532" y="557904"/>
                </a:cubicBezTo>
                <a:cubicBezTo>
                  <a:pt x="400532" y="570697"/>
                  <a:pt x="390162" y="581069"/>
                  <a:pt x="377366" y="581069"/>
                </a:cubicBezTo>
                <a:cubicBezTo>
                  <a:pt x="364572" y="581069"/>
                  <a:pt x="354199" y="570697"/>
                  <a:pt x="354199" y="557904"/>
                </a:cubicBezTo>
                <a:close/>
                <a:moveTo>
                  <a:pt x="187418" y="1478716"/>
                </a:moveTo>
                <a:cubicBezTo>
                  <a:pt x="187418" y="1465923"/>
                  <a:pt x="197790" y="1455553"/>
                  <a:pt x="210584" y="1455553"/>
                </a:cubicBezTo>
                <a:cubicBezTo>
                  <a:pt x="223378" y="1455553"/>
                  <a:pt x="233750" y="1465923"/>
                  <a:pt x="233750" y="1478716"/>
                </a:cubicBezTo>
                <a:cubicBezTo>
                  <a:pt x="233750" y="1491509"/>
                  <a:pt x="223378" y="1501878"/>
                  <a:pt x="210584" y="1501878"/>
                </a:cubicBezTo>
                <a:cubicBezTo>
                  <a:pt x="197790" y="1501878"/>
                  <a:pt x="187418" y="1491509"/>
                  <a:pt x="187418" y="1478716"/>
                </a:cubicBezTo>
                <a:close/>
                <a:moveTo>
                  <a:pt x="185354" y="751977"/>
                </a:moveTo>
                <a:cubicBezTo>
                  <a:pt x="185354" y="739182"/>
                  <a:pt x="195726" y="728810"/>
                  <a:pt x="208520" y="728810"/>
                </a:cubicBezTo>
                <a:cubicBezTo>
                  <a:pt x="221314" y="728810"/>
                  <a:pt x="231686" y="739182"/>
                  <a:pt x="231686" y="751977"/>
                </a:cubicBezTo>
                <a:cubicBezTo>
                  <a:pt x="231686" y="764771"/>
                  <a:pt x="221314" y="775143"/>
                  <a:pt x="208520" y="775143"/>
                </a:cubicBezTo>
                <a:cubicBezTo>
                  <a:pt x="195726" y="775143"/>
                  <a:pt x="185354" y="764771"/>
                  <a:pt x="185354" y="751977"/>
                </a:cubicBezTo>
                <a:close/>
                <a:moveTo>
                  <a:pt x="183290" y="923339"/>
                </a:moveTo>
                <a:cubicBezTo>
                  <a:pt x="183290" y="910547"/>
                  <a:pt x="193662" y="900174"/>
                  <a:pt x="206456" y="900174"/>
                </a:cubicBezTo>
                <a:cubicBezTo>
                  <a:pt x="219249" y="900174"/>
                  <a:pt x="229621" y="910547"/>
                  <a:pt x="229621" y="923339"/>
                </a:cubicBezTo>
                <a:cubicBezTo>
                  <a:pt x="229621" y="936134"/>
                  <a:pt x="219249" y="946506"/>
                  <a:pt x="206456" y="946506"/>
                </a:cubicBezTo>
                <a:cubicBezTo>
                  <a:pt x="193662" y="946506"/>
                  <a:pt x="183290" y="936134"/>
                  <a:pt x="183290" y="923339"/>
                </a:cubicBezTo>
                <a:close/>
                <a:moveTo>
                  <a:pt x="183289" y="1115348"/>
                </a:moveTo>
                <a:cubicBezTo>
                  <a:pt x="183289" y="1102553"/>
                  <a:pt x="193661" y="1092182"/>
                  <a:pt x="206455" y="1092182"/>
                </a:cubicBezTo>
                <a:cubicBezTo>
                  <a:pt x="219249" y="1092182"/>
                  <a:pt x="229621" y="1102553"/>
                  <a:pt x="229621" y="1115348"/>
                </a:cubicBezTo>
                <a:cubicBezTo>
                  <a:pt x="229621" y="1128143"/>
                  <a:pt x="219249" y="1138515"/>
                  <a:pt x="206455" y="1138515"/>
                </a:cubicBezTo>
                <a:cubicBezTo>
                  <a:pt x="193661" y="1138515"/>
                  <a:pt x="183289" y="1128143"/>
                  <a:pt x="183289" y="1115348"/>
                </a:cubicBezTo>
                <a:close/>
                <a:moveTo>
                  <a:pt x="181228" y="23166"/>
                </a:moveTo>
                <a:cubicBezTo>
                  <a:pt x="181228" y="10372"/>
                  <a:pt x="191600" y="0"/>
                  <a:pt x="204394" y="0"/>
                </a:cubicBezTo>
                <a:cubicBezTo>
                  <a:pt x="217188" y="0"/>
                  <a:pt x="227560" y="10372"/>
                  <a:pt x="227560" y="23166"/>
                </a:cubicBezTo>
                <a:cubicBezTo>
                  <a:pt x="227560" y="35960"/>
                  <a:pt x="217188" y="46332"/>
                  <a:pt x="204394" y="46332"/>
                </a:cubicBezTo>
                <a:cubicBezTo>
                  <a:pt x="191600" y="46332"/>
                  <a:pt x="181228" y="35960"/>
                  <a:pt x="181228" y="23166"/>
                </a:cubicBezTo>
                <a:close/>
                <a:moveTo>
                  <a:pt x="181225" y="1286711"/>
                </a:moveTo>
                <a:cubicBezTo>
                  <a:pt x="181225" y="1273917"/>
                  <a:pt x="191597" y="1263547"/>
                  <a:pt x="204391" y="1263547"/>
                </a:cubicBezTo>
                <a:cubicBezTo>
                  <a:pt x="217185" y="1263547"/>
                  <a:pt x="227557" y="1273917"/>
                  <a:pt x="227557" y="1286711"/>
                </a:cubicBezTo>
                <a:cubicBezTo>
                  <a:pt x="227557" y="1299507"/>
                  <a:pt x="217185" y="1309877"/>
                  <a:pt x="204391" y="1309877"/>
                </a:cubicBezTo>
                <a:cubicBezTo>
                  <a:pt x="191597" y="1309877"/>
                  <a:pt x="181225" y="1299507"/>
                  <a:pt x="181225" y="1286711"/>
                </a:cubicBezTo>
                <a:close/>
                <a:moveTo>
                  <a:pt x="179162" y="194529"/>
                </a:moveTo>
                <a:cubicBezTo>
                  <a:pt x="179162" y="181735"/>
                  <a:pt x="189534" y="171363"/>
                  <a:pt x="202328" y="171363"/>
                </a:cubicBezTo>
                <a:cubicBezTo>
                  <a:pt x="215122" y="171363"/>
                  <a:pt x="225494" y="181735"/>
                  <a:pt x="225494" y="194529"/>
                </a:cubicBezTo>
                <a:cubicBezTo>
                  <a:pt x="225494" y="207323"/>
                  <a:pt x="215122" y="217695"/>
                  <a:pt x="202328" y="217695"/>
                </a:cubicBezTo>
                <a:cubicBezTo>
                  <a:pt x="189534" y="217695"/>
                  <a:pt x="179162" y="207323"/>
                  <a:pt x="179162" y="194529"/>
                </a:cubicBezTo>
                <a:close/>
                <a:moveTo>
                  <a:pt x="179162" y="386541"/>
                </a:moveTo>
                <a:cubicBezTo>
                  <a:pt x="179162" y="373746"/>
                  <a:pt x="189534" y="363375"/>
                  <a:pt x="202328" y="363375"/>
                </a:cubicBezTo>
                <a:cubicBezTo>
                  <a:pt x="215122" y="363375"/>
                  <a:pt x="225494" y="373746"/>
                  <a:pt x="225494" y="386541"/>
                </a:cubicBezTo>
                <a:cubicBezTo>
                  <a:pt x="225494" y="399334"/>
                  <a:pt x="215122" y="409706"/>
                  <a:pt x="202328" y="409706"/>
                </a:cubicBezTo>
                <a:cubicBezTo>
                  <a:pt x="189534" y="409706"/>
                  <a:pt x="179162" y="399334"/>
                  <a:pt x="179162" y="386541"/>
                </a:cubicBezTo>
                <a:close/>
                <a:moveTo>
                  <a:pt x="177098" y="557904"/>
                </a:moveTo>
                <a:cubicBezTo>
                  <a:pt x="177098" y="545110"/>
                  <a:pt x="187470" y="534738"/>
                  <a:pt x="200263" y="534738"/>
                </a:cubicBezTo>
                <a:cubicBezTo>
                  <a:pt x="213057" y="534738"/>
                  <a:pt x="223429" y="545110"/>
                  <a:pt x="223429" y="557904"/>
                </a:cubicBezTo>
                <a:cubicBezTo>
                  <a:pt x="223429" y="570697"/>
                  <a:pt x="213057" y="581069"/>
                  <a:pt x="200263" y="581069"/>
                </a:cubicBezTo>
                <a:cubicBezTo>
                  <a:pt x="187470" y="581069"/>
                  <a:pt x="177098" y="570697"/>
                  <a:pt x="177098" y="557904"/>
                </a:cubicBezTo>
                <a:close/>
                <a:moveTo>
                  <a:pt x="10320" y="1478716"/>
                </a:moveTo>
                <a:cubicBezTo>
                  <a:pt x="10320" y="1465923"/>
                  <a:pt x="20692" y="1455553"/>
                  <a:pt x="33486" y="1455553"/>
                </a:cubicBezTo>
                <a:cubicBezTo>
                  <a:pt x="46280" y="1455553"/>
                  <a:pt x="56652" y="1465923"/>
                  <a:pt x="56652" y="1478716"/>
                </a:cubicBezTo>
                <a:cubicBezTo>
                  <a:pt x="56652" y="1491509"/>
                  <a:pt x="46280" y="1501878"/>
                  <a:pt x="33486" y="1501878"/>
                </a:cubicBezTo>
                <a:cubicBezTo>
                  <a:pt x="20692" y="1501878"/>
                  <a:pt x="10320" y="1491509"/>
                  <a:pt x="10320" y="1478716"/>
                </a:cubicBezTo>
                <a:close/>
                <a:moveTo>
                  <a:pt x="8256" y="751977"/>
                </a:moveTo>
                <a:cubicBezTo>
                  <a:pt x="8256" y="739182"/>
                  <a:pt x="18628" y="728810"/>
                  <a:pt x="31422" y="728810"/>
                </a:cubicBezTo>
                <a:cubicBezTo>
                  <a:pt x="44216" y="728810"/>
                  <a:pt x="54588" y="739182"/>
                  <a:pt x="54588" y="751977"/>
                </a:cubicBezTo>
                <a:cubicBezTo>
                  <a:pt x="54588" y="764771"/>
                  <a:pt x="44216" y="775143"/>
                  <a:pt x="31422" y="775143"/>
                </a:cubicBezTo>
                <a:cubicBezTo>
                  <a:pt x="18628" y="775143"/>
                  <a:pt x="8256" y="764771"/>
                  <a:pt x="8256" y="751977"/>
                </a:cubicBezTo>
                <a:close/>
                <a:moveTo>
                  <a:pt x="6192" y="923339"/>
                </a:moveTo>
                <a:cubicBezTo>
                  <a:pt x="6192" y="910547"/>
                  <a:pt x="16564" y="900174"/>
                  <a:pt x="29357" y="900174"/>
                </a:cubicBezTo>
                <a:cubicBezTo>
                  <a:pt x="42151" y="900174"/>
                  <a:pt x="52523" y="910547"/>
                  <a:pt x="52523" y="923339"/>
                </a:cubicBezTo>
                <a:cubicBezTo>
                  <a:pt x="52523" y="936134"/>
                  <a:pt x="42151" y="946506"/>
                  <a:pt x="29357" y="946506"/>
                </a:cubicBezTo>
                <a:cubicBezTo>
                  <a:pt x="16564" y="946506"/>
                  <a:pt x="6192" y="936134"/>
                  <a:pt x="6192" y="923339"/>
                </a:cubicBezTo>
                <a:close/>
                <a:moveTo>
                  <a:pt x="6191" y="1115348"/>
                </a:moveTo>
                <a:cubicBezTo>
                  <a:pt x="6191" y="1102553"/>
                  <a:pt x="16563" y="1092182"/>
                  <a:pt x="29357" y="1092182"/>
                </a:cubicBezTo>
                <a:cubicBezTo>
                  <a:pt x="42151" y="1092182"/>
                  <a:pt x="52523" y="1102553"/>
                  <a:pt x="52523" y="1115348"/>
                </a:cubicBezTo>
                <a:cubicBezTo>
                  <a:pt x="52523" y="1128143"/>
                  <a:pt x="42151" y="1138515"/>
                  <a:pt x="29357" y="1138515"/>
                </a:cubicBezTo>
                <a:cubicBezTo>
                  <a:pt x="16563" y="1138515"/>
                  <a:pt x="6191" y="1128143"/>
                  <a:pt x="6191" y="1115348"/>
                </a:cubicBezTo>
                <a:close/>
                <a:moveTo>
                  <a:pt x="4130" y="23166"/>
                </a:moveTo>
                <a:cubicBezTo>
                  <a:pt x="4130" y="10372"/>
                  <a:pt x="14502" y="0"/>
                  <a:pt x="27296" y="0"/>
                </a:cubicBezTo>
                <a:cubicBezTo>
                  <a:pt x="40090" y="0"/>
                  <a:pt x="50462" y="10372"/>
                  <a:pt x="50462" y="23166"/>
                </a:cubicBezTo>
                <a:cubicBezTo>
                  <a:pt x="50462" y="35960"/>
                  <a:pt x="40090" y="46332"/>
                  <a:pt x="27296" y="46332"/>
                </a:cubicBezTo>
                <a:cubicBezTo>
                  <a:pt x="14502" y="46332"/>
                  <a:pt x="4130" y="35960"/>
                  <a:pt x="4130" y="23166"/>
                </a:cubicBezTo>
                <a:close/>
                <a:moveTo>
                  <a:pt x="4127" y="1286711"/>
                </a:moveTo>
                <a:cubicBezTo>
                  <a:pt x="4127" y="1273917"/>
                  <a:pt x="14499" y="1263547"/>
                  <a:pt x="27292" y="1263547"/>
                </a:cubicBezTo>
                <a:cubicBezTo>
                  <a:pt x="40086" y="1263547"/>
                  <a:pt x="50458" y="1273917"/>
                  <a:pt x="50458" y="1286711"/>
                </a:cubicBezTo>
                <a:cubicBezTo>
                  <a:pt x="50458" y="1299507"/>
                  <a:pt x="40086" y="1309879"/>
                  <a:pt x="27292" y="1309879"/>
                </a:cubicBezTo>
                <a:cubicBezTo>
                  <a:pt x="14499" y="1309879"/>
                  <a:pt x="4127" y="1299507"/>
                  <a:pt x="4127" y="1286711"/>
                </a:cubicBezTo>
                <a:close/>
                <a:moveTo>
                  <a:pt x="2064" y="194529"/>
                </a:moveTo>
                <a:cubicBezTo>
                  <a:pt x="2064" y="181735"/>
                  <a:pt x="12436" y="171363"/>
                  <a:pt x="25230" y="171363"/>
                </a:cubicBezTo>
                <a:cubicBezTo>
                  <a:pt x="38024" y="171363"/>
                  <a:pt x="48396" y="181735"/>
                  <a:pt x="48396" y="194529"/>
                </a:cubicBezTo>
                <a:cubicBezTo>
                  <a:pt x="48396" y="207323"/>
                  <a:pt x="38024" y="217695"/>
                  <a:pt x="25230" y="217695"/>
                </a:cubicBezTo>
                <a:cubicBezTo>
                  <a:pt x="12436" y="217695"/>
                  <a:pt x="2064" y="207323"/>
                  <a:pt x="2064" y="194529"/>
                </a:cubicBezTo>
                <a:close/>
                <a:moveTo>
                  <a:pt x="2064" y="386541"/>
                </a:moveTo>
                <a:cubicBezTo>
                  <a:pt x="2064" y="373746"/>
                  <a:pt x="12436" y="363375"/>
                  <a:pt x="25230" y="363375"/>
                </a:cubicBezTo>
                <a:cubicBezTo>
                  <a:pt x="38024" y="363375"/>
                  <a:pt x="48396" y="373746"/>
                  <a:pt x="48396" y="386541"/>
                </a:cubicBezTo>
                <a:cubicBezTo>
                  <a:pt x="48396" y="399334"/>
                  <a:pt x="38024" y="409706"/>
                  <a:pt x="25230" y="409706"/>
                </a:cubicBezTo>
                <a:cubicBezTo>
                  <a:pt x="12436" y="409706"/>
                  <a:pt x="2064" y="399334"/>
                  <a:pt x="2064" y="386541"/>
                </a:cubicBezTo>
                <a:close/>
                <a:moveTo>
                  <a:pt x="0" y="557904"/>
                </a:moveTo>
                <a:cubicBezTo>
                  <a:pt x="0" y="545110"/>
                  <a:pt x="10371" y="534738"/>
                  <a:pt x="23165" y="534738"/>
                </a:cubicBezTo>
                <a:cubicBezTo>
                  <a:pt x="35959" y="534738"/>
                  <a:pt x="46331" y="545110"/>
                  <a:pt x="46331" y="557904"/>
                </a:cubicBezTo>
                <a:cubicBezTo>
                  <a:pt x="46331" y="570697"/>
                  <a:pt x="35959" y="581069"/>
                  <a:pt x="23165" y="581069"/>
                </a:cubicBezTo>
                <a:cubicBezTo>
                  <a:pt x="10371" y="581069"/>
                  <a:pt x="0" y="570697"/>
                  <a:pt x="0" y="557904"/>
                </a:cubicBezTo>
                <a:close/>
              </a:path>
            </a:pathLst>
          </a:custGeom>
          <a:solidFill>
            <a:srgbClr val="42424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8790" name="Google Shape;8790;p71"/>
          <p:cNvSpPr/>
          <p:nvPr/>
        </p:nvSpPr>
        <p:spPr>
          <a:xfrm flipH="1">
            <a:off x="7455882" y="3443869"/>
            <a:ext cx="1698974" cy="1702152"/>
          </a:xfrm>
          <a:custGeom>
            <a:rect b="b" l="l" r="r" t="t"/>
            <a:pathLst>
              <a:path extrusionOk="0" h="1270263" w="1270261">
                <a:moveTo>
                  <a:pt x="0" y="0"/>
                </a:moveTo>
                <a:lnTo>
                  <a:pt x="129876" y="6558"/>
                </a:lnTo>
                <a:cubicBezTo>
                  <a:pt x="770413" y="71609"/>
                  <a:pt x="1270261" y="612563"/>
                  <a:pt x="1270261" y="1270262"/>
                </a:cubicBezTo>
                <a:lnTo>
                  <a:pt x="1270261" y="1270263"/>
                </a:lnTo>
                <a:lnTo>
                  <a:pt x="635130" y="1270263"/>
                </a:lnTo>
                <a:lnTo>
                  <a:pt x="635130" y="1270262"/>
                </a:lnTo>
                <a:cubicBezTo>
                  <a:pt x="635130" y="963336"/>
                  <a:pt x="417419" y="707258"/>
                  <a:pt x="128000" y="648035"/>
                </a:cubicBezTo>
                <a:lnTo>
                  <a:pt x="0" y="635131"/>
                </a:lnTo>
                <a:close/>
              </a:path>
            </a:pathLst>
          </a:custGeom>
          <a:solidFill>
            <a:schemeClr val="accen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791" name="Google Shape;8791;p71"/>
          <p:cNvSpPr/>
          <p:nvPr/>
        </p:nvSpPr>
        <p:spPr>
          <a:xfrm flipH="1">
            <a:off x="8126128" y="168144"/>
            <a:ext cx="839438" cy="1126409"/>
          </a:xfrm>
          <a:custGeom>
            <a:rect b="b" l="l" r="r" t="t"/>
            <a:pathLst>
              <a:path extrusionOk="0" h="1501878" w="1119251">
                <a:moveTo>
                  <a:pt x="1096085" y="1455553"/>
                </a:moveTo>
                <a:cubicBezTo>
                  <a:pt x="1108880" y="1455553"/>
                  <a:pt x="1119251" y="1465923"/>
                  <a:pt x="1119251" y="1478716"/>
                </a:cubicBezTo>
                <a:cubicBezTo>
                  <a:pt x="1119251" y="1491508"/>
                  <a:pt x="1108880" y="1501878"/>
                  <a:pt x="1096085" y="1501878"/>
                </a:cubicBezTo>
                <a:cubicBezTo>
                  <a:pt x="1083289" y="1501878"/>
                  <a:pt x="1072914" y="1491508"/>
                  <a:pt x="1072914" y="1478716"/>
                </a:cubicBezTo>
                <a:cubicBezTo>
                  <a:pt x="1072914" y="1465923"/>
                  <a:pt x="1083289" y="1455553"/>
                  <a:pt x="1096085" y="1455553"/>
                </a:cubicBezTo>
                <a:close/>
                <a:moveTo>
                  <a:pt x="918982" y="1455553"/>
                </a:moveTo>
                <a:cubicBezTo>
                  <a:pt x="931774" y="1455553"/>
                  <a:pt x="942146" y="1465923"/>
                  <a:pt x="942146" y="1478716"/>
                </a:cubicBezTo>
                <a:cubicBezTo>
                  <a:pt x="942146" y="1491509"/>
                  <a:pt x="931774" y="1501878"/>
                  <a:pt x="918982" y="1501878"/>
                </a:cubicBezTo>
                <a:cubicBezTo>
                  <a:pt x="906186" y="1501878"/>
                  <a:pt x="895815" y="1491509"/>
                  <a:pt x="895815" y="1478716"/>
                </a:cubicBezTo>
                <a:cubicBezTo>
                  <a:pt x="895815" y="1465923"/>
                  <a:pt x="906186" y="1455553"/>
                  <a:pt x="918982" y="1455553"/>
                </a:cubicBezTo>
                <a:close/>
                <a:moveTo>
                  <a:pt x="741886" y="1455553"/>
                </a:moveTo>
                <a:cubicBezTo>
                  <a:pt x="754681" y="1455553"/>
                  <a:pt x="765052" y="1465923"/>
                  <a:pt x="765052" y="1478716"/>
                </a:cubicBezTo>
                <a:cubicBezTo>
                  <a:pt x="765052" y="1491509"/>
                  <a:pt x="754681" y="1501878"/>
                  <a:pt x="741886" y="1501878"/>
                </a:cubicBezTo>
                <a:cubicBezTo>
                  <a:pt x="729092" y="1501878"/>
                  <a:pt x="718720" y="1491509"/>
                  <a:pt x="718720" y="1478716"/>
                </a:cubicBezTo>
                <a:cubicBezTo>
                  <a:pt x="718720" y="1465923"/>
                  <a:pt x="729092" y="1455553"/>
                  <a:pt x="741886" y="1455553"/>
                </a:cubicBezTo>
                <a:close/>
                <a:moveTo>
                  <a:pt x="564784" y="1455553"/>
                </a:moveTo>
                <a:cubicBezTo>
                  <a:pt x="577578" y="1455553"/>
                  <a:pt x="587950" y="1465923"/>
                  <a:pt x="587950" y="1478716"/>
                </a:cubicBezTo>
                <a:cubicBezTo>
                  <a:pt x="587950" y="1491509"/>
                  <a:pt x="577578" y="1501878"/>
                  <a:pt x="564784" y="1501878"/>
                </a:cubicBezTo>
                <a:cubicBezTo>
                  <a:pt x="551990" y="1501878"/>
                  <a:pt x="541618" y="1491509"/>
                  <a:pt x="541618" y="1478716"/>
                </a:cubicBezTo>
                <a:cubicBezTo>
                  <a:pt x="541618" y="1465923"/>
                  <a:pt x="551990" y="1455553"/>
                  <a:pt x="564784" y="1455553"/>
                </a:cubicBezTo>
                <a:close/>
                <a:moveTo>
                  <a:pt x="387688" y="1455553"/>
                </a:moveTo>
                <a:cubicBezTo>
                  <a:pt x="400481" y="1455553"/>
                  <a:pt x="410850" y="1465923"/>
                  <a:pt x="410850" y="1478716"/>
                </a:cubicBezTo>
                <a:cubicBezTo>
                  <a:pt x="410850" y="1491509"/>
                  <a:pt x="400481" y="1501878"/>
                  <a:pt x="387688" y="1501878"/>
                </a:cubicBezTo>
                <a:cubicBezTo>
                  <a:pt x="374892" y="1501878"/>
                  <a:pt x="364520" y="1491509"/>
                  <a:pt x="364520" y="1478716"/>
                </a:cubicBezTo>
                <a:cubicBezTo>
                  <a:pt x="364520" y="1465923"/>
                  <a:pt x="374892" y="1455553"/>
                  <a:pt x="387688" y="1455553"/>
                </a:cubicBezTo>
                <a:close/>
                <a:moveTo>
                  <a:pt x="210584" y="1455553"/>
                </a:moveTo>
                <a:cubicBezTo>
                  <a:pt x="223378" y="1455553"/>
                  <a:pt x="233750" y="1465923"/>
                  <a:pt x="233750" y="1478716"/>
                </a:cubicBezTo>
                <a:cubicBezTo>
                  <a:pt x="233750" y="1491509"/>
                  <a:pt x="223378" y="1501878"/>
                  <a:pt x="210584" y="1501878"/>
                </a:cubicBezTo>
                <a:cubicBezTo>
                  <a:pt x="197790" y="1501878"/>
                  <a:pt x="187418" y="1491509"/>
                  <a:pt x="187418" y="1478716"/>
                </a:cubicBezTo>
                <a:cubicBezTo>
                  <a:pt x="187418" y="1465923"/>
                  <a:pt x="197790" y="1455553"/>
                  <a:pt x="210584" y="1455553"/>
                </a:cubicBezTo>
                <a:close/>
                <a:moveTo>
                  <a:pt x="33486" y="1455553"/>
                </a:moveTo>
                <a:cubicBezTo>
                  <a:pt x="46280" y="1455553"/>
                  <a:pt x="56652" y="1465923"/>
                  <a:pt x="56652" y="1478716"/>
                </a:cubicBezTo>
                <a:cubicBezTo>
                  <a:pt x="56652" y="1491509"/>
                  <a:pt x="46280" y="1501878"/>
                  <a:pt x="33486" y="1501878"/>
                </a:cubicBezTo>
                <a:cubicBezTo>
                  <a:pt x="20692" y="1501878"/>
                  <a:pt x="10320" y="1491509"/>
                  <a:pt x="10320" y="1478716"/>
                </a:cubicBezTo>
                <a:cubicBezTo>
                  <a:pt x="10320" y="1465923"/>
                  <a:pt x="20692" y="1455553"/>
                  <a:pt x="33486" y="1455553"/>
                </a:cubicBezTo>
                <a:close/>
                <a:moveTo>
                  <a:pt x="1089891" y="1263547"/>
                </a:moveTo>
                <a:cubicBezTo>
                  <a:pt x="1102686" y="1263547"/>
                  <a:pt x="1113060" y="1273917"/>
                  <a:pt x="1113060" y="1286711"/>
                </a:cubicBezTo>
                <a:cubicBezTo>
                  <a:pt x="1113060" y="1299506"/>
                  <a:pt x="1102686" y="1309877"/>
                  <a:pt x="1089891" y="1309877"/>
                </a:cubicBezTo>
                <a:cubicBezTo>
                  <a:pt x="1077094" y="1309877"/>
                  <a:pt x="1066719" y="1299506"/>
                  <a:pt x="1066719" y="1286711"/>
                </a:cubicBezTo>
                <a:cubicBezTo>
                  <a:pt x="1066719" y="1273917"/>
                  <a:pt x="1077094" y="1263547"/>
                  <a:pt x="1089891" y="1263547"/>
                </a:cubicBezTo>
                <a:close/>
                <a:moveTo>
                  <a:pt x="912789" y="1263547"/>
                </a:moveTo>
                <a:cubicBezTo>
                  <a:pt x="925583" y="1263547"/>
                  <a:pt x="935953" y="1273917"/>
                  <a:pt x="935953" y="1286711"/>
                </a:cubicBezTo>
                <a:cubicBezTo>
                  <a:pt x="935953" y="1299506"/>
                  <a:pt x="925583" y="1309877"/>
                  <a:pt x="912789" y="1309877"/>
                </a:cubicBezTo>
                <a:cubicBezTo>
                  <a:pt x="899990" y="1309877"/>
                  <a:pt x="889623" y="1299506"/>
                  <a:pt x="889623" y="1286711"/>
                </a:cubicBezTo>
                <a:cubicBezTo>
                  <a:pt x="889623" y="1273917"/>
                  <a:pt x="899990" y="1263547"/>
                  <a:pt x="912789" y="1263547"/>
                </a:cubicBezTo>
                <a:close/>
                <a:moveTo>
                  <a:pt x="735692" y="1263547"/>
                </a:moveTo>
                <a:cubicBezTo>
                  <a:pt x="748486" y="1263547"/>
                  <a:pt x="758858" y="1273917"/>
                  <a:pt x="758858" y="1286711"/>
                </a:cubicBezTo>
                <a:cubicBezTo>
                  <a:pt x="758858" y="1299507"/>
                  <a:pt x="748486" y="1309877"/>
                  <a:pt x="735692" y="1309877"/>
                </a:cubicBezTo>
                <a:cubicBezTo>
                  <a:pt x="722898" y="1309877"/>
                  <a:pt x="712525" y="1299507"/>
                  <a:pt x="712525" y="1286711"/>
                </a:cubicBezTo>
                <a:cubicBezTo>
                  <a:pt x="712525" y="1273917"/>
                  <a:pt x="722898" y="1263547"/>
                  <a:pt x="735692" y="1263547"/>
                </a:cubicBezTo>
                <a:close/>
                <a:moveTo>
                  <a:pt x="558589" y="1263547"/>
                </a:moveTo>
                <a:cubicBezTo>
                  <a:pt x="571384" y="1263547"/>
                  <a:pt x="581756" y="1273917"/>
                  <a:pt x="581756" y="1286711"/>
                </a:cubicBezTo>
                <a:cubicBezTo>
                  <a:pt x="581756" y="1299507"/>
                  <a:pt x="571384" y="1309877"/>
                  <a:pt x="558589" y="1309877"/>
                </a:cubicBezTo>
                <a:cubicBezTo>
                  <a:pt x="545796" y="1309877"/>
                  <a:pt x="535423" y="1299507"/>
                  <a:pt x="535423" y="1286711"/>
                </a:cubicBezTo>
                <a:cubicBezTo>
                  <a:pt x="535423" y="1273917"/>
                  <a:pt x="545796" y="1263547"/>
                  <a:pt x="558589" y="1263547"/>
                </a:cubicBezTo>
                <a:close/>
                <a:moveTo>
                  <a:pt x="381492" y="1263547"/>
                </a:moveTo>
                <a:cubicBezTo>
                  <a:pt x="394287" y="1263547"/>
                  <a:pt x="404657" y="1273917"/>
                  <a:pt x="404657" y="1286711"/>
                </a:cubicBezTo>
                <a:cubicBezTo>
                  <a:pt x="404657" y="1299507"/>
                  <a:pt x="394287" y="1309877"/>
                  <a:pt x="381492" y="1309877"/>
                </a:cubicBezTo>
                <a:cubicBezTo>
                  <a:pt x="368698" y="1309877"/>
                  <a:pt x="358325" y="1299507"/>
                  <a:pt x="358325" y="1286711"/>
                </a:cubicBezTo>
                <a:cubicBezTo>
                  <a:pt x="358325" y="1273917"/>
                  <a:pt x="368698" y="1263547"/>
                  <a:pt x="381492" y="1263547"/>
                </a:cubicBezTo>
                <a:close/>
                <a:moveTo>
                  <a:pt x="204391" y="1263547"/>
                </a:moveTo>
                <a:cubicBezTo>
                  <a:pt x="217185" y="1263547"/>
                  <a:pt x="227557" y="1273917"/>
                  <a:pt x="227557" y="1286711"/>
                </a:cubicBezTo>
                <a:cubicBezTo>
                  <a:pt x="227557" y="1299507"/>
                  <a:pt x="217185" y="1309877"/>
                  <a:pt x="204391" y="1309877"/>
                </a:cubicBezTo>
                <a:cubicBezTo>
                  <a:pt x="191597" y="1309877"/>
                  <a:pt x="181225" y="1299507"/>
                  <a:pt x="181225" y="1286711"/>
                </a:cubicBezTo>
                <a:cubicBezTo>
                  <a:pt x="181225" y="1273917"/>
                  <a:pt x="191597" y="1263547"/>
                  <a:pt x="204391" y="1263547"/>
                </a:cubicBezTo>
                <a:close/>
                <a:moveTo>
                  <a:pt x="27292" y="1263547"/>
                </a:moveTo>
                <a:cubicBezTo>
                  <a:pt x="40086" y="1263547"/>
                  <a:pt x="50458" y="1273917"/>
                  <a:pt x="50458" y="1286711"/>
                </a:cubicBezTo>
                <a:cubicBezTo>
                  <a:pt x="50458" y="1299507"/>
                  <a:pt x="40086" y="1309879"/>
                  <a:pt x="27292" y="1309879"/>
                </a:cubicBezTo>
                <a:cubicBezTo>
                  <a:pt x="14499" y="1309879"/>
                  <a:pt x="4127" y="1299507"/>
                  <a:pt x="4127" y="1286711"/>
                </a:cubicBezTo>
                <a:cubicBezTo>
                  <a:pt x="4127" y="1273917"/>
                  <a:pt x="14499" y="1263547"/>
                  <a:pt x="27292" y="1263547"/>
                </a:cubicBezTo>
                <a:close/>
                <a:moveTo>
                  <a:pt x="1091956" y="1092182"/>
                </a:moveTo>
                <a:cubicBezTo>
                  <a:pt x="1104753" y="1092182"/>
                  <a:pt x="1115123" y="1102553"/>
                  <a:pt x="1115123" y="1115347"/>
                </a:cubicBezTo>
                <a:cubicBezTo>
                  <a:pt x="1115123" y="1128143"/>
                  <a:pt x="1104753" y="1138515"/>
                  <a:pt x="1091956" y="1138515"/>
                </a:cubicBezTo>
                <a:cubicBezTo>
                  <a:pt x="1079159" y="1138515"/>
                  <a:pt x="1068786" y="1128143"/>
                  <a:pt x="1068786" y="1115347"/>
                </a:cubicBezTo>
                <a:cubicBezTo>
                  <a:pt x="1068786" y="1102553"/>
                  <a:pt x="1079159" y="1092182"/>
                  <a:pt x="1091956" y="1092182"/>
                </a:cubicBezTo>
                <a:close/>
                <a:moveTo>
                  <a:pt x="914854" y="1092182"/>
                </a:moveTo>
                <a:cubicBezTo>
                  <a:pt x="927647" y="1092182"/>
                  <a:pt x="938017" y="1102553"/>
                  <a:pt x="938017" y="1115347"/>
                </a:cubicBezTo>
                <a:cubicBezTo>
                  <a:pt x="938017" y="1128143"/>
                  <a:pt x="927647" y="1138515"/>
                  <a:pt x="914854" y="1138515"/>
                </a:cubicBezTo>
                <a:cubicBezTo>
                  <a:pt x="902054" y="1138515"/>
                  <a:pt x="891687" y="1128143"/>
                  <a:pt x="891687" y="1115347"/>
                </a:cubicBezTo>
                <a:cubicBezTo>
                  <a:pt x="891687" y="1102553"/>
                  <a:pt x="902054" y="1092182"/>
                  <a:pt x="914854" y="1092182"/>
                </a:cubicBezTo>
                <a:close/>
                <a:moveTo>
                  <a:pt x="737757" y="1092182"/>
                </a:moveTo>
                <a:cubicBezTo>
                  <a:pt x="750552" y="1092182"/>
                  <a:pt x="760924" y="1102553"/>
                  <a:pt x="760924" y="1115347"/>
                </a:cubicBezTo>
                <a:cubicBezTo>
                  <a:pt x="760924" y="1128143"/>
                  <a:pt x="750552" y="1138515"/>
                  <a:pt x="737757" y="1138515"/>
                </a:cubicBezTo>
                <a:cubicBezTo>
                  <a:pt x="724963" y="1138515"/>
                  <a:pt x="714591" y="1128143"/>
                  <a:pt x="714591" y="1115347"/>
                </a:cubicBezTo>
                <a:cubicBezTo>
                  <a:pt x="714591" y="1102553"/>
                  <a:pt x="724963" y="1092182"/>
                  <a:pt x="737757" y="1092182"/>
                </a:cubicBezTo>
                <a:close/>
                <a:moveTo>
                  <a:pt x="560655" y="1092182"/>
                </a:moveTo>
                <a:cubicBezTo>
                  <a:pt x="573449" y="1092182"/>
                  <a:pt x="583821" y="1102553"/>
                  <a:pt x="583821" y="1115348"/>
                </a:cubicBezTo>
                <a:cubicBezTo>
                  <a:pt x="583821" y="1128143"/>
                  <a:pt x="573449" y="1138515"/>
                  <a:pt x="560655" y="1138515"/>
                </a:cubicBezTo>
                <a:cubicBezTo>
                  <a:pt x="547861" y="1138515"/>
                  <a:pt x="537489" y="1128143"/>
                  <a:pt x="537489" y="1115348"/>
                </a:cubicBezTo>
                <a:cubicBezTo>
                  <a:pt x="537489" y="1102553"/>
                  <a:pt x="547861" y="1092182"/>
                  <a:pt x="560655" y="1092182"/>
                </a:cubicBezTo>
                <a:close/>
                <a:moveTo>
                  <a:pt x="383558" y="1092182"/>
                </a:moveTo>
                <a:cubicBezTo>
                  <a:pt x="396353" y="1092182"/>
                  <a:pt x="406723" y="1102553"/>
                  <a:pt x="406723" y="1115348"/>
                </a:cubicBezTo>
                <a:cubicBezTo>
                  <a:pt x="406723" y="1128143"/>
                  <a:pt x="396353" y="1138515"/>
                  <a:pt x="383558" y="1138515"/>
                </a:cubicBezTo>
                <a:cubicBezTo>
                  <a:pt x="370763" y="1138515"/>
                  <a:pt x="360391" y="1128143"/>
                  <a:pt x="360391" y="1115348"/>
                </a:cubicBezTo>
                <a:cubicBezTo>
                  <a:pt x="360391" y="1102553"/>
                  <a:pt x="370763" y="1092182"/>
                  <a:pt x="383558" y="1092182"/>
                </a:cubicBezTo>
                <a:close/>
                <a:moveTo>
                  <a:pt x="206455" y="1092182"/>
                </a:moveTo>
                <a:cubicBezTo>
                  <a:pt x="219249" y="1092182"/>
                  <a:pt x="229621" y="1102553"/>
                  <a:pt x="229621" y="1115348"/>
                </a:cubicBezTo>
                <a:cubicBezTo>
                  <a:pt x="229621" y="1128143"/>
                  <a:pt x="219249" y="1138515"/>
                  <a:pt x="206455" y="1138515"/>
                </a:cubicBezTo>
                <a:cubicBezTo>
                  <a:pt x="193661" y="1138515"/>
                  <a:pt x="183289" y="1128143"/>
                  <a:pt x="183289" y="1115348"/>
                </a:cubicBezTo>
                <a:cubicBezTo>
                  <a:pt x="183289" y="1102553"/>
                  <a:pt x="193661" y="1092182"/>
                  <a:pt x="206455" y="1092182"/>
                </a:cubicBezTo>
                <a:close/>
                <a:moveTo>
                  <a:pt x="29357" y="1092182"/>
                </a:moveTo>
                <a:cubicBezTo>
                  <a:pt x="42151" y="1092182"/>
                  <a:pt x="52523" y="1102553"/>
                  <a:pt x="52523" y="1115348"/>
                </a:cubicBezTo>
                <a:cubicBezTo>
                  <a:pt x="52523" y="1128143"/>
                  <a:pt x="42151" y="1138515"/>
                  <a:pt x="29357" y="1138515"/>
                </a:cubicBezTo>
                <a:cubicBezTo>
                  <a:pt x="16563" y="1138515"/>
                  <a:pt x="6191" y="1128143"/>
                  <a:pt x="6191" y="1115348"/>
                </a:cubicBezTo>
                <a:cubicBezTo>
                  <a:pt x="6191" y="1102553"/>
                  <a:pt x="16563" y="1092182"/>
                  <a:pt x="29357" y="1092182"/>
                </a:cubicBezTo>
                <a:close/>
                <a:moveTo>
                  <a:pt x="1091956" y="900174"/>
                </a:moveTo>
                <a:cubicBezTo>
                  <a:pt x="1104753" y="900174"/>
                  <a:pt x="1115123" y="910547"/>
                  <a:pt x="1115123" y="923339"/>
                </a:cubicBezTo>
                <a:cubicBezTo>
                  <a:pt x="1115123" y="936133"/>
                  <a:pt x="1104753" y="946506"/>
                  <a:pt x="1091956" y="946506"/>
                </a:cubicBezTo>
                <a:cubicBezTo>
                  <a:pt x="1079160" y="946506"/>
                  <a:pt x="1068786" y="936133"/>
                  <a:pt x="1068786" y="923339"/>
                </a:cubicBezTo>
                <a:cubicBezTo>
                  <a:pt x="1068786" y="910547"/>
                  <a:pt x="1079160" y="900174"/>
                  <a:pt x="1091956" y="900174"/>
                </a:cubicBezTo>
                <a:close/>
                <a:moveTo>
                  <a:pt x="914854" y="900174"/>
                </a:moveTo>
                <a:cubicBezTo>
                  <a:pt x="927647" y="900174"/>
                  <a:pt x="938019" y="910547"/>
                  <a:pt x="938019" y="923339"/>
                </a:cubicBezTo>
                <a:cubicBezTo>
                  <a:pt x="938019" y="936133"/>
                  <a:pt x="927647" y="946506"/>
                  <a:pt x="914854" y="946506"/>
                </a:cubicBezTo>
                <a:cubicBezTo>
                  <a:pt x="902054" y="946506"/>
                  <a:pt x="891687" y="936133"/>
                  <a:pt x="891687" y="923339"/>
                </a:cubicBezTo>
                <a:cubicBezTo>
                  <a:pt x="891687" y="910547"/>
                  <a:pt x="902054" y="900174"/>
                  <a:pt x="914854" y="900174"/>
                </a:cubicBezTo>
                <a:close/>
                <a:moveTo>
                  <a:pt x="737758" y="900174"/>
                </a:moveTo>
                <a:cubicBezTo>
                  <a:pt x="750552" y="900174"/>
                  <a:pt x="760924" y="910547"/>
                  <a:pt x="760924" y="923339"/>
                </a:cubicBezTo>
                <a:cubicBezTo>
                  <a:pt x="760924" y="936134"/>
                  <a:pt x="750552" y="946506"/>
                  <a:pt x="737758" y="946506"/>
                </a:cubicBezTo>
                <a:cubicBezTo>
                  <a:pt x="724964" y="946506"/>
                  <a:pt x="714592" y="936134"/>
                  <a:pt x="714592" y="923339"/>
                </a:cubicBezTo>
                <a:cubicBezTo>
                  <a:pt x="714592" y="910547"/>
                  <a:pt x="724964" y="900174"/>
                  <a:pt x="737758" y="900174"/>
                </a:cubicBezTo>
                <a:close/>
                <a:moveTo>
                  <a:pt x="560655" y="900174"/>
                </a:moveTo>
                <a:cubicBezTo>
                  <a:pt x="573450" y="900174"/>
                  <a:pt x="583822" y="910547"/>
                  <a:pt x="583822" y="923339"/>
                </a:cubicBezTo>
                <a:cubicBezTo>
                  <a:pt x="583822" y="936134"/>
                  <a:pt x="573450" y="946506"/>
                  <a:pt x="560655" y="946506"/>
                </a:cubicBezTo>
                <a:cubicBezTo>
                  <a:pt x="547862" y="946506"/>
                  <a:pt x="537490" y="936134"/>
                  <a:pt x="537490" y="923339"/>
                </a:cubicBezTo>
                <a:cubicBezTo>
                  <a:pt x="537490" y="910547"/>
                  <a:pt x="547862" y="900174"/>
                  <a:pt x="560655" y="900174"/>
                </a:cubicBezTo>
                <a:close/>
                <a:moveTo>
                  <a:pt x="383559" y="900174"/>
                </a:moveTo>
                <a:cubicBezTo>
                  <a:pt x="396353" y="900174"/>
                  <a:pt x="406723" y="910547"/>
                  <a:pt x="406723" y="923339"/>
                </a:cubicBezTo>
                <a:cubicBezTo>
                  <a:pt x="406723" y="936134"/>
                  <a:pt x="396353" y="946506"/>
                  <a:pt x="383559" y="946506"/>
                </a:cubicBezTo>
                <a:cubicBezTo>
                  <a:pt x="370763" y="946506"/>
                  <a:pt x="360392" y="936134"/>
                  <a:pt x="360392" y="923339"/>
                </a:cubicBezTo>
                <a:cubicBezTo>
                  <a:pt x="360392" y="910547"/>
                  <a:pt x="370763" y="900174"/>
                  <a:pt x="383559" y="900174"/>
                </a:cubicBezTo>
                <a:close/>
                <a:moveTo>
                  <a:pt x="206456" y="900174"/>
                </a:moveTo>
                <a:cubicBezTo>
                  <a:pt x="219249" y="900174"/>
                  <a:pt x="229621" y="910547"/>
                  <a:pt x="229621" y="923339"/>
                </a:cubicBezTo>
                <a:cubicBezTo>
                  <a:pt x="229621" y="936134"/>
                  <a:pt x="219249" y="946506"/>
                  <a:pt x="206456" y="946506"/>
                </a:cubicBezTo>
                <a:cubicBezTo>
                  <a:pt x="193662" y="946506"/>
                  <a:pt x="183290" y="936134"/>
                  <a:pt x="183290" y="923339"/>
                </a:cubicBezTo>
                <a:cubicBezTo>
                  <a:pt x="183290" y="910547"/>
                  <a:pt x="193662" y="900174"/>
                  <a:pt x="206456" y="900174"/>
                </a:cubicBezTo>
                <a:close/>
                <a:moveTo>
                  <a:pt x="29357" y="900174"/>
                </a:moveTo>
                <a:cubicBezTo>
                  <a:pt x="42151" y="900174"/>
                  <a:pt x="52523" y="910547"/>
                  <a:pt x="52523" y="923339"/>
                </a:cubicBezTo>
                <a:cubicBezTo>
                  <a:pt x="52523" y="936134"/>
                  <a:pt x="42151" y="946506"/>
                  <a:pt x="29357" y="946506"/>
                </a:cubicBezTo>
                <a:cubicBezTo>
                  <a:pt x="16564" y="946506"/>
                  <a:pt x="6192" y="936134"/>
                  <a:pt x="6192" y="923339"/>
                </a:cubicBezTo>
                <a:cubicBezTo>
                  <a:pt x="6192" y="910547"/>
                  <a:pt x="16564" y="900174"/>
                  <a:pt x="29357" y="900174"/>
                </a:cubicBezTo>
                <a:close/>
                <a:moveTo>
                  <a:pt x="1094023" y="728810"/>
                </a:moveTo>
                <a:cubicBezTo>
                  <a:pt x="1106818" y="728810"/>
                  <a:pt x="1117189" y="739182"/>
                  <a:pt x="1117189" y="751977"/>
                </a:cubicBezTo>
                <a:cubicBezTo>
                  <a:pt x="1117189" y="764771"/>
                  <a:pt x="1106818" y="775143"/>
                  <a:pt x="1094023" y="775143"/>
                </a:cubicBezTo>
                <a:cubicBezTo>
                  <a:pt x="1081225" y="775143"/>
                  <a:pt x="1070851" y="764771"/>
                  <a:pt x="1070851" y="751977"/>
                </a:cubicBezTo>
                <a:cubicBezTo>
                  <a:pt x="1070851" y="739182"/>
                  <a:pt x="1081225" y="728810"/>
                  <a:pt x="1094023" y="728810"/>
                </a:cubicBezTo>
                <a:close/>
                <a:moveTo>
                  <a:pt x="916920" y="728810"/>
                </a:moveTo>
                <a:cubicBezTo>
                  <a:pt x="929710" y="728810"/>
                  <a:pt x="940083" y="739182"/>
                  <a:pt x="940083" y="751977"/>
                </a:cubicBezTo>
                <a:cubicBezTo>
                  <a:pt x="940083" y="764771"/>
                  <a:pt x="929710" y="775143"/>
                  <a:pt x="916920" y="775143"/>
                </a:cubicBezTo>
                <a:cubicBezTo>
                  <a:pt x="904121" y="775143"/>
                  <a:pt x="893752" y="764771"/>
                  <a:pt x="893752" y="751977"/>
                </a:cubicBezTo>
                <a:cubicBezTo>
                  <a:pt x="893752" y="739182"/>
                  <a:pt x="904121" y="728810"/>
                  <a:pt x="916920" y="728810"/>
                </a:cubicBezTo>
                <a:close/>
                <a:moveTo>
                  <a:pt x="739823" y="728810"/>
                </a:moveTo>
                <a:cubicBezTo>
                  <a:pt x="752617" y="728810"/>
                  <a:pt x="762989" y="739182"/>
                  <a:pt x="762989" y="751977"/>
                </a:cubicBezTo>
                <a:cubicBezTo>
                  <a:pt x="762989" y="764771"/>
                  <a:pt x="752617" y="775143"/>
                  <a:pt x="739823" y="775143"/>
                </a:cubicBezTo>
                <a:cubicBezTo>
                  <a:pt x="727029" y="775143"/>
                  <a:pt x="716656" y="764771"/>
                  <a:pt x="716656" y="751977"/>
                </a:cubicBezTo>
                <a:cubicBezTo>
                  <a:pt x="716656" y="739182"/>
                  <a:pt x="727029" y="728810"/>
                  <a:pt x="739823" y="728810"/>
                </a:cubicBezTo>
                <a:close/>
                <a:moveTo>
                  <a:pt x="562720" y="728810"/>
                </a:moveTo>
                <a:cubicBezTo>
                  <a:pt x="575514" y="728810"/>
                  <a:pt x="585887" y="739182"/>
                  <a:pt x="585887" y="751977"/>
                </a:cubicBezTo>
                <a:cubicBezTo>
                  <a:pt x="585887" y="764771"/>
                  <a:pt x="575514" y="775143"/>
                  <a:pt x="562720" y="775143"/>
                </a:cubicBezTo>
                <a:cubicBezTo>
                  <a:pt x="549926" y="775143"/>
                  <a:pt x="539554" y="764771"/>
                  <a:pt x="539554" y="751977"/>
                </a:cubicBezTo>
                <a:cubicBezTo>
                  <a:pt x="539554" y="739182"/>
                  <a:pt x="549926" y="728810"/>
                  <a:pt x="562720" y="728810"/>
                </a:cubicBezTo>
                <a:close/>
                <a:moveTo>
                  <a:pt x="385624" y="728810"/>
                </a:moveTo>
                <a:cubicBezTo>
                  <a:pt x="398417" y="728810"/>
                  <a:pt x="408787" y="739182"/>
                  <a:pt x="408787" y="751977"/>
                </a:cubicBezTo>
                <a:cubicBezTo>
                  <a:pt x="408787" y="764771"/>
                  <a:pt x="398417" y="775143"/>
                  <a:pt x="385624" y="775143"/>
                </a:cubicBezTo>
                <a:cubicBezTo>
                  <a:pt x="372828" y="775143"/>
                  <a:pt x="362457" y="764771"/>
                  <a:pt x="362457" y="751977"/>
                </a:cubicBezTo>
                <a:cubicBezTo>
                  <a:pt x="362457" y="739182"/>
                  <a:pt x="372828" y="728810"/>
                  <a:pt x="385624" y="728810"/>
                </a:cubicBezTo>
                <a:close/>
                <a:moveTo>
                  <a:pt x="208520" y="728810"/>
                </a:moveTo>
                <a:cubicBezTo>
                  <a:pt x="221314" y="728810"/>
                  <a:pt x="231686" y="739182"/>
                  <a:pt x="231686" y="751977"/>
                </a:cubicBezTo>
                <a:cubicBezTo>
                  <a:pt x="231686" y="764771"/>
                  <a:pt x="221314" y="775143"/>
                  <a:pt x="208520" y="775143"/>
                </a:cubicBezTo>
                <a:cubicBezTo>
                  <a:pt x="195726" y="775143"/>
                  <a:pt x="185354" y="764771"/>
                  <a:pt x="185354" y="751977"/>
                </a:cubicBezTo>
                <a:cubicBezTo>
                  <a:pt x="185354" y="739182"/>
                  <a:pt x="195726" y="728810"/>
                  <a:pt x="208520" y="728810"/>
                </a:cubicBezTo>
                <a:close/>
                <a:moveTo>
                  <a:pt x="31422" y="728810"/>
                </a:moveTo>
                <a:cubicBezTo>
                  <a:pt x="44216" y="728810"/>
                  <a:pt x="54588" y="739182"/>
                  <a:pt x="54588" y="751977"/>
                </a:cubicBezTo>
                <a:cubicBezTo>
                  <a:pt x="54588" y="764771"/>
                  <a:pt x="44216" y="775143"/>
                  <a:pt x="31422" y="775143"/>
                </a:cubicBezTo>
                <a:cubicBezTo>
                  <a:pt x="18628" y="775143"/>
                  <a:pt x="8256" y="764771"/>
                  <a:pt x="8256" y="751977"/>
                </a:cubicBezTo>
                <a:cubicBezTo>
                  <a:pt x="8256" y="739182"/>
                  <a:pt x="18628" y="728810"/>
                  <a:pt x="31422" y="728810"/>
                </a:cubicBezTo>
                <a:close/>
                <a:moveTo>
                  <a:pt x="1085764" y="534738"/>
                </a:moveTo>
                <a:cubicBezTo>
                  <a:pt x="1098561" y="534738"/>
                  <a:pt x="1108933" y="545110"/>
                  <a:pt x="1108933" y="557903"/>
                </a:cubicBezTo>
                <a:cubicBezTo>
                  <a:pt x="1108933" y="570697"/>
                  <a:pt x="1098561" y="581069"/>
                  <a:pt x="1085764" y="581069"/>
                </a:cubicBezTo>
                <a:cubicBezTo>
                  <a:pt x="1072968" y="581069"/>
                  <a:pt x="1062591" y="570697"/>
                  <a:pt x="1062591" y="557903"/>
                </a:cubicBezTo>
                <a:cubicBezTo>
                  <a:pt x="1062591" y="545110"/>
                  <a:pt x="1072968" y="534738"/>
                  <a:pt x="1085764" y="534738"/>
                </a:cubicBezTo>
                <a:close/>
                <a:moveTo>
                  <a:pt x="908662" y="534738"/>
                </a:moveTo>
                <a:cubicBezTo>
                  <a:pt x="921456" y="534738"/>
                  <a:pt x="931826" y="545110"/>
                  <a:pt x="931826" y="557903"/>
                </a:cubicBezTo>
                <a:cubicBezTo>
                  <a:pt x="931826" y="570697"/>
                  <a:pt x="921456" y="581069"/>
                  <a:pt x="908662" y="581069"/>
                </a:cubicBezTo>
                <a:cubicBezTo>
                  <a:pt x="895866" y="581069"/>
                  <a:pt x="885496" y="570697"/>
                  <a:pt x="885496" y="557903"/>
                </a:cubicBezTo>
                <a:cubicBezTo>
                  <a:pt x="885496" y="545110"/>
                  <a:pt x="895866" y="534738"/>
                  <a:pt x="908662" y="534738"/>
                </a:cubicBezTo>
                <a:close/>
                <a:moveTo>
                  <a:pt x="731565" y="534738"/>
                </a:moveTo>
                <a:cubicBezTo>
                  <a:pt x="744360" y="534738"/>
                  <a:pt x="754732" y="545110"/>
                  <a:pt x="754732" y="557904"/>
                </a:cubicBezTo>
                <a:cubicBezTo>
                  <a:pt x="754732" y="570697"/>
                  <a:pt x="744360" y="581069"/>
                  <a:pt x="731565" y="581069"/>
                </a:cubicBezTo>
                <a:cubicBezTo>
                  <a:pt x="718771" y="581069"/>
                  <a:pt x="708399" y="570697"/>
                  <a:pt x="708399" y="557904"/>
                </a:cubicBezTo>
                <a:cubicBezTo>
                  <a:pt x="708399" y="545110"/>
                  <a:pt x="718771" y="534738"/>
                  <a:pt x="731565" y="534738"/>
                </a:cubicBezTo>
                <a:close/>
                <a:moveTo>
                  <a:pt x="554463" y="534738"/>
                </a:moveTo>
                <a:cubicBezTo>
                  <a:pt x="567258" y="534738"/>
                  <a:pt x="577630" y="545110"/>
                  <a:pt x="577630" y="557904"/>
                </a:cubicBezTo>
                <a:cubicBezTo>
                  <a:pt x="577630" y="570697"/>
                  <a:pt x="567258" y="581069"/>
                  <a:pt x="554463" y="581069"/>
                </a:cubicBezTo>
                <a:cubicBezTo>
                  <a:pt x="541669" y="581069"/>
                  <a:pt x="531297" y="570697"/>
                  <a:pt x="531297" y="557904"/>
                </a:cubicBezTo>
                <a:cubicBezTo>
                  <a:pt x="531297" y="545110"/>
                  <a:pt x="541669" y="534738"/>
                  <a:pt x="554463" y="534738"/>
                </a:cubicBezTo>
                <a:close/>
                <a:moveTo>
                  <a:pt x="377366" y="534738"/>
                </a:moveTo>
                <a:cubicBezTo>
                  <a:pt x="390162" y="534738"/>
                  <a:pt x="400532" y="545110"/>
                  <a:pt x="400532" y="557904"/>
                </a:cubicBezTo>
                <a:cubicBezTo>
                  <a:pt x="400532" y="570697"/>
                  <a:pt x="390162" y="581069"/>
                  <a:pt x="377366" y="581069"/>
                </a:cubicBezTo>
                <a:cubicBezTo>
                  <a:pt x="364572" y="581069"/>
                  <a:pt x="354199" y="570697"/>
                  <a:pt x="354199" y="557904"/>
                </a:cubicBezTo>
                <a:cubicBezTo>
                  <a:pt x="354199" y="545110"/>
                  <a:pt x="364572" y="534738"/>
                  <a:pt x="377366" y="534738"/>
                </a:cubicBezTo>
                <a:close/>
                <a:moveTo>
                  <a:pt x="200263" y="534738"/>
                </a:moveTo>
                <a:cubicBezTo>
                  <a:pt x="213057" y="534738"/>
                  <a:pt x="223429" y="545110"/>
                  <a:pt x="223429" y="557904"/>
                </a:cubicBezTo>
                <a:cubicBezTo>
                  <a:pt x="223429" y="570697"/>
                  <a:pt x="213057" y="581069"/>
                  <a:pt x="200263" y="581069"/>
                </a:cubicBezTo>
                <a:cubicBezTo>
                  <a:pt x="187470" y="581069"/>
                  <a:pt x="177098" y="570697"/>
                  <a:pt x="177098" y="557904"/>
                </a:cubicBezTo>
                <a:cubicBezTo>
                  <a:pt x="177098" y="545110"/>
                  <a:pt x="187470" y="534738"/>
                  <a:pt x="200263" y="534738"/>
                </a:cubicBezTo>
                <a:close/>
                <a:moveTo>
                  <a:pt x="23165" y="534738"/>
                </a:moveTo>
                <a:cubicBezTo>
                  <a:pt x="35959" y="534738"/>
                  <a:pt x="46331" y="545110"/>
                  <a:pt x="46331" y="557904"/>
                </a:cubicBezTo>
                <a:cubicBezTo>
                  <a:pt x="46331" y="570697"/>
                  <a:pt x="35959" y="581069"/>
                  <a:pt x="23165" y="581069"/>
                </a:cubicBezTo>
                <a:cubicBezTo>
                  <a:pt x="10371" y="581069"/>
                  <a:pt x="0" y="570697"/>
                  <a:pt x="0" y="557904"/>
                </a:cubicBezTo>
                <a:cubicBezTo>
                  <a:pt x="0" y="545110"/>
                  <a:pt x="10371" y="534738"/>
                  <a:pt x="23165" y="534738"/>
                </a:cubicBezTo>
                <a:close/>
                <a:moveTo>
                  <a:pt x="1087829" y="363375"/>
                </a:moveTo>
                <a:cubicBezTo>
                  <a:pt x="1100626" y="363375"/>
                  <a:pt x="1110998" y="373746"/>
                  <a:pt x="1110998" y="386540"/>
                </a:cubicBezTo>
                <a:cubicBezTo>
                  <a:pt x="1110998" y="399334"/>
                  <a:pt x="1100626" y="409706"/>
                  <a:pt x="1087829" y="409706"/>
                </a:cubicBezTo>
                <a:cubicBezTo>
                  <a:pt x="1075032" y="409706"/>
                  <a:pt x="1064659" y="399334"/>
                  <a:pt x="1064659" y="386540"/>
                </a:cubicBezTo>
                <a:cubicBezTo>
                  <a:pt x="1064659" y="373746"/>
                  <a:pt x="1075032" y="363375"/>
                  <a:pt x="1087829" y="363375"/>
                </a:cubicBezTo>
                <a:close/>
                <a:moveTo>
                  <a:pt x="910729" y="363375"/>
                </a:moveTo>
                <a:cubicBezTo>
                  <a:pt x="923520" y="363375"/>
                  <a:pt x="933892" y="373746"/>
                  <a:pt x="933892" y="386540"/>
                </a:cubicBezTo>
                <a:cubicBezTo>
                  <a:pt x="933892" y="399334"/>
                  <a:pt x="923520" y="409706"/>
                  <a:pt x="910729" y="409706"/>
                </a:cubicBezTo>
                <a:cubicBezTo>
                  <a:pt x="897930" y="409706"/>
                  <a:pt x="887563" y="399334"/>
                  <a:pt x="887563" y="386540"/>
                </a:cubicBezTo>
                <a:cubicBezTo>
                  <a:pt x="887563" y="373746"/>
                  <a:pt x="897930" y="363375"/>
                  <a:pt x="910729" y="363375"/>
                </a:cubicBezTo>
                <a:close/>
                <a:moveTo>
                  <a:pt x="733631" y="363375"/>
                </a:moveTo>
                <a:cubicBezTo>
                  <a:pt x="746425" y="363375"/>
                  <a:pt x="756797" y="373746"/>
                  <a:pt x="756797" y="386540"/>
                </a:cubicBezTo>
                <a:cubicBezTo>
                  <a:pt x="756797" y="399334"/>
                  <a:pt x="746425" y="409706"/>
                  <a:pt x="733631" y="409706"/>
                </a:cubicBezTo>
                <a:cubicBezTo>
                  <a:pt x="720836" y="409706"/>
                  <a:pt x="710464" y="399334"/>
                  <a:pt x="710464" y="386540"/>
                </a:cubicBezTo>
                <a:cubicBezTo>
                  <a:pt x="710464" y="373746"/>
                  <a:pt x="720836" y="363375"/>
                  <a:pt x="733631" y="363375"/>
                </a:cubicBezTo>
                <a:close/>
                <a:moveTo>
                  <a:pt x="556528" y="363375"/>
                </a:moveTo>
                <a:cubicBezTo>
                  <a:pt x="569322" y="363375"/>
                  <a:pt x="579694" y="373746"/>
                  <a:pt x="579694" y="386541"/>
                </a:cubicBezTo>
                <a:cubicBezTo>
                  <a:pt x="579694" y="399334"/>
                  <a:pt x="569322" y="409706"/>
                  <a:pt x="556528" y="409706"/>
                </a:cubicBezTo>
                <a:cubicBezTo>
                  <a:pt x="543734" y="409706"/>
                  <a:pt x="533362" y="399334"/>
                  <a:pt x="533362" y="386541"/>
                </a:cubicBezTo>
                <a:cubicBezTo>
                  <a:pt x="533362" y="373746"/>
                  <a:pt x="543734" y="363375"/>
                  <a:pt x="556528" y="363375"/>
                </a:cubicBezTo>
                <a:close/>
                <a:moveTo>
                  <a:pt x="379431" y="363375"/>
                </a:moveTo>
                <a:cubicBezTo>
                  <a:pt x="392226" y="363375"/>
                  <a:pt x="402597" y="373746"/>
                  <a:pt x="402597" y="386541"/>
                </a:cubicBezTo>
                <a:cubicBezTo>
                  <a:pt x="402597" y="399334"/>
                  <a:pt x="392226" y="409706"/>
                  <a:pt x="379431" y="409706"/>
                </a:cubicBezTo>
                <a:cubicBezTo>
                  <a:pt x="366637" y="409706"/>
                  <a:pt x="356264" y="399334"/>
                  <a:pt x="356264" y="386541"/>
                </a:cubicBezTo>
                <a:cubicBezTo>
                  <a:pt x="356264" y="373746"/>
                  <a:pt x="366637" y="363375"/>
                  <a:pt x="379431" y="363375"/>
                </a:cubicBezTo>
                <a:close/>
                <a:moveTo>
                  <a:pt x="202328" y="363375"/>
                </a:moveTo>
                <a:cubicBezTo>
                  <a:pt x="215122" y="363375"/>
                  <a:pt x="225494" y="373746"/>
                  <a:pt x="225494" y="386541"/>
                </a:cubicBezTo>
                <a:cubicBezTo>
                  <a:pt x="225494" y="399334"/>
                  <a:pt x="215122" y="409706"/>
                  <a:pt x="202328" y="409706"/>
                </a:cubicBezTo>
                <a:cubicBezTo>
                  <a:pt x="189534" y="409706"/>
                  <a:pt x="179162" y="399334"/>
                  <a:pt x="179162" y="386541"/>
                </a:cubicBezTo>
                <a:cubicBezTo>
                  <a:pt x="179162" y="373746"/>
                  <a:pt x="189534" y="363375"/>
                  <a:pt x="202328" y="363375"/>
                </a:cubicBezTo>
                <a:close/>
                <a:moveTo>
                  <a:pt x="25230" y="363375"/>
                </a:moveTo>
                <a:cubicBezTo>
                  <a:pt x="38024" y="363375"/>
                  <a:pt x="48396" y="373746"/>
                  <a:pt x="48396" y="386541"/>
                </a:cubicBezTo>
                <a:cubicBezTo>
                  <a:pt x="48396" y="399334"/>
                  <a:pt x="38024" y="409706"/>
                  <a:pt x="25230" y="409706"/>
                </a:cubicBezTo>
                <a:cubicBezTo>
                  <a:pt x="12436" y="409706"/>
                  <a:pt x="2064" y="399334"/>
                  <a:pt x="2064" y="386541"/>
                </a:cubicBezTo>
                <a:cubicBezTo>
                  <a:pt x="2064" y="373746"/>
                  <a:pt x="12436" y="363375"/>
                  <a:pt x="25230" y="363375"/>
                </a:cubicBezTo>
                <a:close/>
                <a:moveTo>
                  <a:pt x="1087830" y="171363"/>
                </a:moveTo>
                <a:cubicBezTo>
                  <a:pt x="1100626" y="171363"/>
                  <a:pt x="1110998" y="181735"/>
                  <a:pt x="1110998" y="194529"/>
                </a:cubicBezTo>
                <a:cubicBezTo>
                  <a:pt x="1110998" y="207323"/>
                  <a:pt x="1100626" y="217695"/>
                  <a:pt x="1087830" y="217695"/>
                </a:cubicBezTo>
                <a:cubicBezTo>
                  <a:pt x="1075032" y="217695"/>
                  <a:pt x="1064659" y="207323"/>
                  <a:pt x="1064659" y="194529"/>
                </a:cubicBezTo>
                <a:cubicBezTo>
                  <a:pt x="1064659" y="181735"/>
                  <a:pt x="1075032" y="171363"/>
                  <a:pt x="1087830" y="171363"/>
                </a:cubicBezTo>
                <a:close/>
                <a:moveTo>
                  <a:pt x="910729" y="171363"/>
                </a:moveTo>
                <a:cubicBezTo>
                  <a:pt x="923523" y="171363"/>
                  <a:pt x="933892" y="181735"/>
                  <a:pt x="933892" y="194529"/>
                </a:cubicBezTo>
                <a:cubicBezTo>
                  <a:pt x="933892" y="207323"/>
                  <a:pt x="923523" y="217695"/>
                  <a:pt x="910729" y="217695"/>
                </a:cubicBezTo>
                <a:cubicBezTo>
                  <a:pt x="897930" y="217695"/>
                  <a:pt x="887563" y="207323"/>
                  <a:pt x="887563" y="194529"/>
                </a:cubicBezTo>
                <a:cubicBezTo>
                  <a:pt x="887563" y="181735"/>
                  <a:pt x="897930" y="171363"/>
                  <a:pt x="910729" y="171363"/>
                </a:cubicBezTo>
                <a:close/>
                <a:moveTo>
                  <a:pt x="733631" y="171363"/>
                </a:moveTo>
                <a:cubicBezTo>
                  <a:pt x="746426" y="171363"/>
                  <a:pt x="756798" y="181735"/>
                  <a:pt x="756798" y="194529"/>
                </a:cubicBezTo>
                <a:cubicBezTo>
                  <a:pt x="756798" y="207323"/>
                  <a:pt x="746426" y="217695"/>
                  <a:pt x="733631" y="217695"/>
                </a:cubicBezTo>
                <a:cubicBezTo>
                  <a:pt x="720837" y="217695"/>
                  <a:pt x="710465" y="207323"/>
                  <a:pt x="710465" y="194529"/>
                </a:cubicBezTo>
                <a:cubicBezTo>
                  <a:pt x="710465" y="181735"/>
                  <a:pt x="720837" y="171363"/>
                  <a:pt x="733631" y="171363"/>
                </a:cubicBezTo>
                <a:close/>
                <a:moveTo>
                  <a:pt x="556529" y="171363"/>
                </a:moveTo>
                <a:cubicBezTo>
                  <a:pt x="569323" y="171363"/>
                  <a:pt x="579695" y="181735"/>
                  <a:pt x="579695" y="194529"/>
                </a:cubicBezTo>
                <a:cubicBezTo>
                  <a:pt x="579695" y="207323"/>
                  <a:pt x="569323" y="217695"/>
                  <a:pt x="556529" y="217695"/>
                </a:cubicBezTo>
                <a:cubicBezTo>
                  <a:pt x="543734" y="217695"/>
                  <a:pt x="533362" y="207323"/>
                  <a:pt x="533362" y="194529"/>
                </a:cubicBezTo>
                <a:cubicBezTo>
                  <a:pt x="533362" y="181735"/>
                  <a:pt x="543734" y="171363"/>
                  <a:pt x="556529" y="171363"/>
                </a:cubicBezTo>
                <a:close/>
                <a:moveTo>
                  <a:pt x="379431" y="171363"/>
                </a:moveTo>
                <a:cubicBezTo>
                  <a:pt x="392227" y="171363"/>
                  <a:pt x="402597" y="181735"/>
                  <a:pt x="402597" y="194529"/>
                </a:cubicBezTo>
                <a:cubicBezTo>
                  <a:pt x="402597" y="207323"/>
                  <a:pt x="392227" y="217695"/>
                  <a:pt x="379431" y="217695"/>
                </a:cubicBezTo>
                <a:cubicBezTo>
                  <a:pt x="366637" y="217695"/>
                  <a:pt x="356265" y="207323"/>
                  <a:pt x="356265" y="194529"/>
                </a:cubicBezTo>
                <a:cubicBezTo>
                  <a:pt x="356265" y="181735"/>
                  <a:pt x="366637" y="171363"/>
                  <a:pt x="379431" y="171363"/>
                </a:cubicBezTo>
                <a:close/>
                <a:moveTo>
                  <a:pt x="202328" y="171363"/>
                </a:moveTo>
                <a:cubicBezTo>
                  <a:pt x="215122" y="171363"/>
                  <a:pt x="225494" y="181735"/>
                  <a:pt x="225494" y="194529"/>
                </a:cubicBezTo>
                <a:cubicBezTo>
                  <a:pt x="225494" y="207323"/>
                  <a:pt x="215122" y="217695"/>
                  <a:pt x="202328" y="217695"/>
                </a:cubicBezTo>
                <a:cubicBezTo>
                  <a:pt x="189534" y="217695"/>
                  <a:pt x="179162" y="207323"/>
                  <a:pt x="179162" y="194529"/>
                </a:cubicBezTo>
                <a:cubicBezTo>
                  <a:pt x="179162" y="181735"/>
                  <a:pt x="189534" y="171363"/>
                  <a:pt x="202328" y="171363"/>
                </a:cubicBezTo>
                <a:close/>
                <a:moveTo>
                  <a:pt x="25230" y="171363"/>
                </a:moveTo>
                <a:cubicBezTo>
                  <a:pt x="38024" y="171363"/>
                  <a:pt x="48396" y="181735"/>
                  <a:pt x="48396" y="194529"/>
                </a:cubicBezTo>
                <a:cubicBezTo>
                  <a:pt x="48396" y="207323"/>
                  <a:pt x="38024" y="217695"/>
                  <a:pt x="25230" y="217695"/>
                </a:cubicBezTo>
                <a:cubicBezTo>
                  <a:pt x="12436" y="217695"/>
                  <a:pt x="2064" y="207323"/>
                  <a:pt x="2064" y="194529"/>
                </a:cubicBezTo>
                <a:cubicBezTo>
                  <a:pt x="2064" y="181735"/>
                  <a:pt x="12436" y="171363"/>
                  <a:pt x="25230" y="171363"/>
                </a:cubicBezTo>
                <a:close/>
                <a:moveTo>
                  <a:pt x="1089895" y="0"/>
                </a:moveTo>
                <a:cubicBezTo>
                  <a:pt x="1102692" y="0"/>
                  <a:pt x="1113063" y="10372"/>
                  <a:pt x="1113063" y="23166"/>
                </a:cubicBezTo>
                <a:cubicBezTo>
                  <a:pt x="1113063" y="35960"/>
                  <a:pt x="1102692" y="46332"/>
                  <a:pt x="1089895" y="46332"/>
                </a:cubicBezTo>
                <a:cubicBezTo>
                  <a:pt x="1077098" y="46332"/>
                  <a:pt x="1066725" y="35960"/>
                  <a:pt x="1066725" y="23166"/>
                </a:cubicBezTo>
                <a:cubicBezTo>
                  <a:pt x="1066725" y="10372"/>
                  <a:pt x="1077098" y="0"/>
                  <a:pt x="1089895" y="0"/>
                </a:cubicBezTo>
                <a:close/>
                <a:moveTo>
                  <a:pt x="912794" y="0"/>
                </a:moveTo>
                <a:cubicBezTo>
                  <a:pt x="925585" y="0"/>
                  <a:pt x="935957" y="10372"/>
                  <a:pt x="935957" y="23166"/>
                </a:cubicBezTo>
                <a:cubicBezTo>
                  <a:pt x="935957" y="35960"/>
                  <a:pt x="925585" y="46332"/>
                  <a:pt x="912794" y="46332"/>
                </a:cubicBezTo>
                <a:cubicBezTo>
                  <a:pt x="899993" y="46332"/>
                  <a:pt x="889627" y="35960"/>
                  <a:pt x="889627" y="23166"/>
                </a:cubicBezTo>
                <a:cubicBezTo>
                  <a:pt x="889627" y="10372"/>
                  <a:pt x="899993" y="0"/>
                  <a:pt x="912794" y="0"/>
                </a:cubicBezTo>
                <a:close/>
                <a:moveTo>
                  <a:pt x="735696" y="0"/>
                </a:moveTo>
                <a:cubicBezTo>
                  <a:pt x="748490" y="0"/>
                  <a:pt x="758862" y="10372"/>
                  <a:pt x="758862" y="23166"/>
                </a:cubicBezTo>
                <a:cubicBezTo>
                  <a:pt x="758862" y="35960"/>
                  <a:pt x="748490" y="46332"/>
                  <a:pt x="735696" y="46332"/>
                </a:cubicBezTo>
                <a:cubicBezTo>
                  <a:pt x="722902" y="46332"/>
                  <a:pt x="712529" y="35960"/>
                  <a:pt x="712529" y="23166"/>
                </a:cubicBezTo>
                <a:cubicBezTo>
                  <a:pt x="712529" y="10372"/>
                  <a:pt x="722902" y="0"/>
                  <a:pt x="735696" y="0"/>
                </a:cubicBezTo>
                <a:close/>
                <a:moveTo>
                  <a:pt x="558593" y="0"/>
                </a:moveTo>
                <a:cubicBezTo>
                  <a:pt x="571387" y="0"/>
                  <a:pt x="581760" y="10372"/>
                  <a:pt x="581760" y="23166"/>
                </a:cubicBezTo>
                <a:cubicBezTo>
                  <a:pt x="581760" y="35960"/>
                  <a:pt x="571387" y="46332"/>
                  <a:pt x="558593" y="46332"/>
                </a:cubicBezTo>
                <a:cubicBezTo>
                  <a:pt x="545799" y="46332"/>
                  <a:pt x="535428" y="35960"/>
                  <a:pt x="535428" y="23166"/>
                </a:cubicBezTo>
                <a:cubicBezTo>
                  <a:pt x="535428" y="10372"/>
                  <a:pt x="545799" y="0"/>
                  <a:pt x="558593" y="0"/>
                </a:cubicBezTo>
                <a:close/>
                <a:moveTo>
                  <a:pt x="381496" y="0"/>
                </a:moveTo>
                <a:cubicBezTo>
                  <a:pt x="394291" y="0"/>
                  <a:pt x="404661" y="10372"/>
                  <a:pt x="404661" y="23166"/>
                </a:cubicBezTo>
                <a:cubicBezTo>
                  <a:pt x="404661" y="35960"/>
                  <a:pt x="394291" y="46332"/>
                  <a:pt x="381496" y="46332"/>
                </a:cubicBezTo>
                <a:cubicBezTo>
                  <a:pt x="368702" y="46332"/>
                  <a:pt x="358329" y="35960"/>
                  <a:pt x="358329" y="23166"/>
                </a:cubicBezTo>
                <a:cubicBezTo>
                  <a:pt x="358329" y="10372"/>
                  <a:pt x="368702" y="0"/>
                  <a:pt x="381496" y="0"/>
                </a:cubicBezTo>
                <a:close/>
                <a:moveTo>
                  <a:pt x="204394" y="0"/>
                </a:moveTo>
                <a:cubicBezTo>
                  <a:pt x="217188" y="0"/>
                  <a:pt x="227560" y="10372"/>
                  <a:pt x="227560" y="23166"/>
                </a:cubicBezTo>
                <a:cubicBezTo>
                  <a:pt x="227560" y="35960"/>
                  <a:pt x="217188" y="46332"/>
                  <a:pt x="204394" y="46332"/>
                </a:cubicBezTo>
                <a:cubicBezTo>
                  <a:pt x="191600" y="46332"/>
                  <a:pt x="181228" y="35960"/>
                  <a:pt x="181228" y="23166"/>
                </a:cubicBezTo>
                <a:cubicBezTo>
                  <a:pt x="181228" y="10372"/>
                  <a:pt x="191600" y="0"/>
                  <a:pt x="204394" y="0"/>
                </a:cubicBezTo>
                <a:close/>
                <a:moveTo>
                  <a:pt x="27296" y="0"/>
                </a:moveTo>
                <a:cubicBezTo>
                  <a:pt x="40090" y="0"/>
                  <a:pt x="50462" y="10372"/>
                  <a:pt x="50462" y="23166"/>
                </a:cubicBezTo>
                <a:cubicBezTo>
                  <a:pt x="50462" y="35960"/>
                  <a:pt x="40090" y="46332"/>
                  <a:pt x="27296" y="46332"/>
                </a:cubicBezTo>
                <a:cubicBezTo>
                  <a:pt x="14502" y="46332"/>
                  <a:pt x="4130" y="35960"/>
                  <a:pt x="4130" y="23166"/>
                </a:cubicBezTo>
                <a:cubicBezTo>
                  <a:pt x="4130" y="10372"/>
                  <a:pt x="14502" y="0"/>
                  <a:pt x="27296" y="0"/>
                </a:cubicBezTo>
                <a:close/>
              </a:path>
            </a:pathLst>
          </a:custGeom>
          <a:solidFill>
            <a:schemeClr val="accent2"/>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sp>
        <p:nvSpPr>
          <p:cNvPr id="8792" name="Google Shape;8792;p71"/>
          <p:cNvSpPr txBox="1"/>
          <p:nvPr/>
        </p:nvSpPr>
        <p:spPr>
          <a:xfrm rot="5400000">
            <a:off x="-509475" y="456788"/>
            <a:ext cx="1184700" cy="280200"/>
          </a:xfrm>
          <a:prstGeom prst="rect">
            <a:avLst/>
          </a:prstGeom>
          <a:noFill/>
          <a:ln>
            <a:noFill/>
          </a:ln>
        </p:spPr>
        <p:txBody>
          <a:bodyPr anchorCtr="0" anchor="t" bIns="68575" lIns="68575" spcFirstLastPara="1" rIns="68575" wrap="square" tIns="68575">
            <a:noAutofit/>
          </a:bodyPr>
          <a:lstStyle/>
          <a:p>
            <a:pPr indent="0" lvl="0" marL="0" rtl="0" algn="l">
              <a:spcBef>
                <a:spcPts val="0"/>
              </a:spcBef>
              <a:spcAft>
                <a:spcPts val="0"/>
              </a:spcAft>
              <a:buNone/>
            </a:pPr>
            <a:r>
              <a:t/>
            </a:r>
            <a:endParaRPr sz="1100">
              <a:solidFill>
                <a:srgbClr val="FFFFFF"/>
              </a:solidFill>
              <a:latin typeface="Barlow Condensed"/>
              <a:ea typeface="Barlow Condensed"/>
              <a:cs typeface="Barlow Condensed"/>
              <a:sym typeface="Barlow Condense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794" name="Shape 8794"/>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4.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33.xml"/><Relationship Id="rId10" Type="http://schemas.openxmlformats.org/officeDocument/2006/relationships/slideLayout" Target="../slideLayouts/slideLayout32.xml"/><Relationship Id="rId13" Type="http://schemas.openxmlformats.org/officeDocument/2006/relationships/slideLayout" Target="../slideLayouts/slideLayout35.xml"/><Relationship Id="rId12" Type="http://schemas.openxmlformats.org/officeDocument/2006/relationships/slideLayout" Target="../slideLayouts/slideLayout34.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55.xml"/><Relationship Id="rId22" Type="http://schemas.openxmlformats.org/officeDocument/2006/relationships/slideLayout" Target="../slideLayouts/slideLayout57.xml"/><Relationship Id="rId21" Type="http://schemas.openxmlformats.org/officeDocument/2006/relationships/slideLayout" Target="../slideLayouts/slideLayout56.xml"/><Relationship Id="rId24" Type="http://schemas.openxmlformats.org/officeDocument/2006/relationships/slideLayout" Target="../slideLayouts/slideLayout59.xml"/><Relationship Id="rId23" Type="http://schemas.openxmlformats.org/officeDocument/2006/relationships/slideLayout" Target="../slideLayouts/slideLayout58.xml"/><Relationship Id="rId1" Type="http://schemas.openxmlformats.org/officeDocument/2006/relationships/slideLayout" Target="../slideLayouts/slideLayout36.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9" Type="http://schemas.openxmlformats.org/officeDocument/2006/relationships/slideLayout" Target="../slideLayouts/slideLayout44.xml"/><Relationship Id="rId26" Type="http://schemas.openxmlformats.org/officeDocument/2006/relationships/slideLayout" Target="../slideLayouts/slideLayout61.xml"/><Relationship Id="rId25" Type="http://schemas.openxmlformats.org/officeDocument/2006/relationships/slideLayout" Target="../slideLayouts/slideLayout60.xml"/><Relationship Id="rId28" Type="http://schemas.openxmlformats.org/officeDocument/2006/relationships/slideLayout" Target="../slideLayouts/slideLayout63.xml"/><Relationship Id="rId27" Type="http://schemas.openxmlformats.org/officeDocument/2006/relationships/slideLayout" Target="../slideLayouts/slideLayout62.xml"/><Relationship Id="rId5" Type="http://schemas.openxmlformats.org/officeDocument/2006/relationships/slideLayout" Target="../slideLayouts/slideLayout40.xml"/><Relationship Id="rId6" Type="http://schemas.openxmlformats.org/officeDocument/2006/relationships/slideLayout" Target="../slideLayouts/slideLayout41.xml"/><Relationship Id="rId29" Type="http://schemas.openxmlformats.org/officeDocument/2006/relationships/slideLayout" Target="../slideLayouts/slideLayout64.xml"/><Relationship Id="rId7" Type="http://schemas.openxmlformats.org/officeDocument/2006/relationships/slideLayout" Target="../slideLayouts/slideLayout42.xml"/><Relationship Id="rId8" Type="http://schemas.openxmlformats.org/officeDocument/2006/relationships/slideLayout" Target="../slideLayouts/slideLayout43.xml"/><Relationship Id="rId31" Type="http://schemas.openxmlformats.org/officeDocument/2006/relationships/slideLayout" Target="../slideLayouts/slideLayout66.xml"/><Relationship Id="rId30" Type="http://schemas.openxmlformats.org/officeDocument/2006/relationships/slideLayout" Target="../slideLayouts/slideLayout65.xml"/><Relationship Id="rId11" Type="http://schemas.openxmlformats.org/officeDocument/2006/relationships/slideLayout" Target="../slideLayouts/slideLayout46.xml"/><Relationship Id="rId33" Type="http://schemas.openxmlformats.org/officeDocument/2006/relationships/slideLayout" Target="../slideLayouts/slideLayout68.xml"/><Relationship Id="rId10" Type="http://schemas.openxmlformats.org/officeDocument/2006/relationships/slideLayout" Target="../slideLayouts/slideLayout45.xml"/><Relationship Id="rId32" Type="http://schemas.openxmlformats.org/officeDocument/2006/relationships/slideLayout" Target="../slideLayouts/slideLayout67.xml"/><Relationship Id="rId13" Type="http://schemas.openxmlformats.org/officeDocument/2006/relationships/slideLayout" Target="../slideLayouts/slideLayout48.xml"/><Relationship Id="rId12" Type="http://schemas.openxmlformats.org/officeDocument/2006/relationships/slideLayout" Target="../slideLayouts/slideLayout47.xml"/><Relationship Id="rId34" Type="http://schemas.openxmlformats.org/officeDocument/2006/relationships/theme" Target="../theme/theme5.xml"/><Relationship Id="rId15" Type="http://schemas.openxmlformats.org/officeDocument/2006/relationships/slideLayout" Target="../slideLayouts/slideLayout50.xml"/><Relationship Id="rId14" Type="http://schemas.openxmlformats.org/officeDocument/2006/relationships/slideLayout" Target="../slideLayouts/slideLayout49.xml"/><Relationship Id="rId17" Type="http://schemas.openxmlformats.org/officeDocument/2006/relationships/slideLayout" Target="../slideLayouts/slideLayout52.xml"/><Relationship Id="rId16" Type="http://schemas.openxmlformats.org/officeDocument/2006/relationships/slideLayout" Target="../slideLayouts/slideLayout51.xml"/><Relationship Id="rId19" Type="http://schemas.openxmlformats.org/officeDocument/2006/relationships/slideLayout" Target="../slideLayouts/slideLayout54.xml"/><Relationship Id="rId18"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69.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748" name="Shape 1748"/>
        <p:cNvGrpSpPr/>
        <p:nvPr/>
      </p:nvGrpSpPr>
      <p:grpSpPr>
        <a:xfrm>
          <a:off x="0" y="0"/>
          <a:ext cx="0" cy="0"/>
          <a:chOff x="0" y="0"/>
          <a:chExt cx="0" cy="0"/>
        </a:xfrm>
      </p:grpSpPr>
      <p:sp>
        <p:nvSpPr>
          <p:cNvPr id="1749" name="Google Shape;1749;p2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1750" name="Google Shape;1750;p24"/>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1751" name="Google Shape;1751;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accent4"/>
        </a:solidFill>
      </p:bgPr>
    </p:bg>
    <p:spTree>
      <p:nvGrpSpPr>
        <p:cNvPr id="1816" name="Shape 1816"/>
        <p:cNvGrpSpPr/>
        <p:nvPr/>
      </p:nvGrpSpPr>
      <p:grpSpPr>
        <a:xfrm>
          <a:off x="0" y="0"/>
          <a:ext cx="0" cy="0"/>
          <a:chOff x="0" y="0"/>
          <a:chExt cx="0" cy="0"/>
        </a:xfrm>
      </p:grpSpPr>
      <p:sp>
        <p:nvSpPr>
          <p:cNvPr id="1817" name="Google Shape;1817;p3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000"/>
              <a:buFont typeface="Anton"/>
              <a:buNone/>
              <a:defRPr sz="3000">
                <a:solidFill>
                  <a:schemeClr val="dk1"/>
                </a:solidFill>
                <a:latin typeface="Anton"/>
                <a:ea typeface="Anton"/>
                <a:cs typeface="Anton"/>
                <a:sym typeface="Anton"/>
              </a:defRPr>
            </a:lvl1pPr>
            <a:lvl2pPr lvl="1">
              <a:spcBef>
                <a:spcPts val="0"/>
              </a:spcBef>
              <a:spcAft>
                <a:spcPts val="0"/>
              </a:spcAft>
              <a:buClr>
                <a:schemeClr val="dk1"/>
              </a:buClr>
              <a:buSzPts val="3000"/>
              <a:buFont typeface="Anton"/>
              <a:buNone/>
              <a:defRPr sz="3000">
                <a:solidFill>
                  <a:schemeClr val="dk1"/>
                </a:solidFill>
                <a:latin typeface="Anton"/>
                <a:ea typeface="Anton"/>
                <a:cs typeface="Anton"/>
                <a:sym typeface="Anton"/>
              </a:defRPr>
            </a:lvl2pPr>
            <a:lvl3pPr lvl="2">
              <a:spcBef>
                <a:spcPts val="0"/>
              </a:spcBef>
              <a:spcAft>
                <a:spcPts val="0"/>
              </a:spcAft>
              <a:buClr>
                <a:schemeClr val="dk1"/>
              </a:buClr>
              <a:buSzPts val="3000"/>
              <a:buFont typeface="Anton"/>
              <a:buNone/>
              <a:defRPr sz="3000">
                <a:solidFill>
                  <a:schemeClr val="dk1"/>
                </a:solidFill>
                <a:latin typeface="Anton"/>
                <a:ea typeface="Anton"/>
                <a:cs typeface="Anton"/>
                <a:sym typeface="Anton"/>
              </a:defRPr>
            </a:lvl3pPr>
            <a:lvl4pPr lvl="3">
              <a:spcBef>
                <a:spcPts val="0"/>
              </a:spcBef>
              <a:spcAft>
                <a:spcPts val="0"/>
              </a:spcAft>
              <a:buClr>
                <a:schemeClr val="dk1"/>
              </a:buClr>
              <a:buSzPts val="3000"/>
              <a:buFont typeface="Anton"/>
              <a:buNone/>
              <a:defRPr sz="3000">
                <a:solidFill>
                  <a:schemeClr val="dk1"/>
                </a:solidFill>
                <a:latin typeface="Anton"/>
                <a:ea typeface="Anton"/>
                <a:cs typeface="Anton"/>
                <a:sym typeface="Anton"/>
              </a:defRPr>
            </a:lvl4pPr>
            <a:lvl5pPr lvl="4">
              <a:spcBef>
                <a:spcPts val="0"/>
              </a:spcBef>
              <a:spcAft>
                <a:spcPts val="0"/>
              </a:spcAft>
              <a:buClr>
                <a:schemeClr val="dk1"/>
              </a:buClr>
              <a:buSzPts val="3000"/>
              <a:buFont typeface="Anton"/>
              <a:buNone/>
              <a:defRPr sz="3000">
                <a:solidFill>
                  <a:schemeClr val="dk1"/>
                </a:solidFill>
                <a:latin typeface="Anton"/>
                <a:ea typeface="Anton"/>
                <a:cs typeface="Anton"/>
                <a:sym typeface="Anton"/>
              </a:defRPr>
            </a:lvl5pPr>
            <a:lvl6pPr lvl="5">
              <a:spcBef>
                <a:spcPts val="0"/>
              </a:spcBef>
              <a:spcAft>
                <a:spcPts val="0"/>
              </a:spcAft>
              <a:buClr>
                <a:schemeClr val="dk1"/>
              </a:buClr>
              <a:buSzPts val="3000"/>
              <a:buFont typeface="Anton"/>
              <a:buNone/>
              <a:defRPr sz="3000">
                <a:solidFill>
                  <a:schemeClr val="dk1"/>
                </a:solidFill>
                <a:latin typeface="Anton"/>
                <a:ea typeface="Anton"/>
                <a:cs typeface="Anton"/>
                <a:sym typeface="Anton"/>
              </a:defRPr>
            </a:lvl6pPr>
            <a:lvl7pPr lvl="6">
              <a:spcBef>
                <a:spcPts val="0"/>
              </a:spcBef>
              <a:spcAft>
                <a:spcPts val="0"/>
              </a:spcAft>
              <a:buClr>
                <a:schemeClr val="dk1"/>
              </a:buClr>
              <a:buSzPts val="3000"/>
              <a:buFont typeface="Anton"/>
              <a:buNone/>
              <a:defRPr sz="3000">
                <a:solidFill>
                  <a:schemeClr val="dk1"/>
                </a:solidFill>
                <a:latin typeface="Anton"/>
                <a:ea typeface="Anton"/>
                <a:cs typeface="Anton"/>
                <a:sym typeface="Anton"/>
              </a:defRPr>
            </a:lvl7pPr>
            <a:lvl8pPr lvl="7">
              <a:spcBef>
                <a:spcPts val="0"/>
              </a:spcBef>
              <a:spcAft>
                <a:spcPts val="0"/>
              </a:spcAft>
              <a:buClr>
                <a:schemeClr val="dk1"/>
              </a:buClr>
              <a:buSzPts val="3000"/>
              <a:buFont typeface="Anton"/>
              <a:buNone/>
              <a:defRPr sz="3000">
                <a:solidFill>
                  <a:schemeClr val="dk1"/>
                </a:solidFill>
                <a:latin typeface="Anton"/>
                <a:ea typeface="Anton"/>
                <a:cs typeface="Anton"/>
                <a:sym typeface="Anton"/>
              </a:defRPr>
            </a:lvl8pPr>
            <a:lvl9pPr lvl="8">
              <a:spcBef>
                <a:spcPts val="0"/>
              </a:spcBef>
              <a:spcAft>
                <a:spcPts val="0"/>
              </a:spcAft>
              <a:buClr>
                <a:schemeClr val="dk1"/>
              </a:buClr>
              <a:buSzPts val="3000"/>
              <a:buFont typeface="Anton"/>
              <a:buNone/>
              <a:defRPr sz="3000">
                <a:solidFill>
                  <a:schemeClr val="dk1"/>
                </a:solidFill>
                <a:latin typeface="Anton"/>
                <a:ea typeface="Anton"/>
                <a:cs typeface="Anton"/>
                <a:sym typeface="Anton"/>
              </a:defRPr>
            </a:lvl9pPr>
          </a:lstStyle>
          <a:p/>
        </p:txBody>
      </p:sp>
      <p:sp>
        <p:nvSpPr>
          <p:cNvPr id="1818" name="Google Shape;1818;p3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23850" lvl="0" marL="457200">
              <a:lnSpc>
                <a:spcPct val="115000"/>
              </a:lnSpc>
              <a:spcBef>
                <a:spcPts val="0"/>
              </a:spcBef>
              <a:spcAft>
                <a:spcPts val="0"/>
              </a:spcAft>
              <a:buClr>
                <a:schemeClr val="dk2"/>
              </a:buClr>
              <a:buSzPts val="1500"/>
              <a:buFont typeface="Oxygen"/>
              <a:buChar char="●"/>
              <a:defRPr sz="1500">
                <a:solidFill>
                  <a:schemeClr val="dk2"/>
                </a:solidFill>
                <a:latin typeface="Oxygen"/>
                <a:ea typeface="Oxygen"/>
                <a:cs typeface="Oxygen"/>
                <a:sym typeface="Oxygen"/>
              </a:defRPr>
            </a:lvl1pPr>
            <a:lvl2pPr indent="-323850" lvl="1" marL="914400">
              <a:lnSpc>
                <a:spcPct val="115000"/>
              </a:lnSpc>
              <a:spcBef>
                <a:spcPts val="0"/>
              </a:spcBef>
              <a:spcAft>
                <a:spcPts val="0"/>
              </a:spcAft>
              <a:buClr>
                <a:schemeClr val="dk2"/>
              </a:buClr>
              <a:buSzPts val="1500"/>
              <a:buFont typeface="Oxygen"/>
              <a:buChar char="○"/>
              <a:defRPr sz="1500">
                <a:solidFill>
                  <a:schemeClr val="dk2"/>
                </a:solidFill>
                <a:latin typeface="Oxygen"/>
                <a:ea typeface="Oxygen"/>
                <a:cs typeface="Oxygen"/>
                <a:sym typeface="Oxygen"/>
              </a:defRPr>
            </a:lvl2pPr>
            <a:lvl3pPr indent="-323850" lvl="2" marL="1371600">
              <a:lnSpc>
                <a:spcPct val="115000"/>
              </a:lnSpc>
              <a:spcBef>
                <a:spcPts val="0"/>
              </a:spcBef>
              <a:spcAft>
                <a:spcPts val="0"/>
              </a:spcAft>
              <a:buClr>
                <a:schemeClr val="dk2"/>
              </a:buClr>
              <a:buSzPts val="1500"/>
              <a:buFont typeface="Oxygen"/>
              <a:buChar char="■"/>
              <a:defRPr sz="1500">
                <a:solidFill>
                  <a:schemeClr val="dk2"/>
                </a:solidFill>
                <a:latin typeface="Oxygen"/>
                <a:ea typeface="Oxygen"/>
                <a:cs typeface="Oxygen"/>
                <a:sym typeface="Oxygen"/>
              </a:defRPr>
            </a:lvl3pPr>
            <a:lvl4pPr indent="-323850" lvl="3" marL="1828800">
              <a:lnSpc>
                <a:spcPct val="115000"/>
              </a:lnSpc>
              <a:spcBef>
                <a:spcPts val="0"/>
              </a:spcBef>
              <a:spcAft>
                <a:spcPts val="0"/>
              </a:spcAft>
              <a:buClr>
                <a:schemeClr val="dk2"/>
              </a:buClr>
              <a:buSzPts val="1500"/>
              <a:buFont typeface="Oxygen"/>
              <a:buChar char="●"/>
              <a:defRPr sz="1500">
                <a:solidFill>
                  <a:schemeClr val="dk2"/>
                </a:solidFill>
                <a:latin typeface="Oxygen"/>
                <a:ea typeface="Oxygen"/>
                <a:cs typeface="Oxygen"/>
                <a:sym typeface="Oxygen"/>
              </a:defRPr>
            </a:lvl4pPr>
            <a:lvl5pPr indent="-323850" lvl="4" marL="2286000">
              <a:lnSpc>
                <a:spcPct val="115000"/>
              </a:lnSpc>
              <a:spcBef>
                <a:spcPts val="0"/>
              </a:spcBef>
              <a:spcAft>
                <a:spcPts val="0"/>
              </a:spcAft>
              <a:buClr>
                <a:schemeClr val="dk2"/>
              </a:buClr>
              <a:buSzPts val="1500"/>
              <a:buFont typeface="Oxygen"/>
              <a:buChar char="○"/>
              <a:defRPr sz="1500">
                <a:solidFill>
                  <a:schemeClr val="dk2"/>
                </a:solidFill>
                <a:latin typeface="Oxygen"/>
                <a:ea typeface="Oxygen"/>
                <a:cs typeface="Oxygen"/>
                <a:sym typeface="Oxygen"/>
              </a:defRPr>
            </a:lvl5pPr>
            <a:lvl6pPr indent="-323850" lvl="5" marL="2743200">
              <a:lnSpc>
                <a:spcPct val="115000"/>
              </a:lnSpc>
              <a:spcBef>
                <a:spcPts val="0"/>
              </a:spcBef>
              <a:spcAft>
                <a:spcPts val="0"/>
              </a:spcAft>
              <a:buClr>
                <a:schemeClr val="dk2"/>
              </a:buClr>
              <a:buSzPts val="1500"/>
              <a:buFont typeface="Oxygen"/>
              <a:buChar char="■"/>
              <a:defRPr sz="1500">
                <a:solidFill>
                  <a:schemeClr val="dk2"/>
                </a:solidFill>
                <a:latin typeface="Oxygen"/>
                <a:ea typeface="Oxygen"/>
                <a:cs typeface="Oxygen"/>
                <a:sym typeface="Oxygen"/>
              </a:defRPr>
            </a:lvl6pPr>
            <a:lvl7pPr indent="-323850" lvl="6" marL="3200400">
              <a:lnSpc>
                <a:spcPct val="115000"/>
              </a:lnSpc>
              <a:spcBef>
                <a:spcPts val="0"/>
              </a:spcBef>
              <a:spcAft>
                <a:spcPts val="0"/>
              </a:spcAft>
              <a:buClr>
                <a:schemeClr val="dk2"/>
              </a:buClr>
              <a:buSzPts val="1500"/>
              <a:buFont typeface="Oxygen"/>
              <a:buChar char="●"/>
              <a:defRPr sz="1500">
                <a:solidFill>
                  <a:schemeClr val="dk2"/>
                </a:solidFill>
                <a:latin typeface="Oxygen"/>
                <a:ea typeface="Oxygen"/>
                <a:cs typeface="Oxygen"/>
                <a:sym typeface="Oxygen"/>
              </a:defRPr>
            </a:lvl7pPr>
            <a:lvl8pPr indent="-323850" lvl="7" marL="3657600">
              <a:lnSpc>
                <a:spcPct val="115000"/>
              </a:lnSpc>
              <a:spcBef>
                <a:spcPts val="0"/>
              </a:spcBef>
              <a:spcAft>
                <a:spcPts val="0"/>
              </a:spcAft>
              <a:buClr>
                <a:schemeClr val="dk2"/>
              </a:buClr>
              <a:buSzPts val="1500"/>
              <a:buFont typeface="Oxygen"/>
              <a:buChar char="○"/>
              <a:defRPr sz="1500">
                <a:solidFill>
                  <a:schemeClr val="dk2"/>
                </a:solidFill>
                <a:latin typeface="Oxygen"/>
                <a:ea typeface="Oxygen"/>
                <a:cs typeface="Oxygen"/>
                <a:sym typeface="Oxygen"/>
              </a:defRPr>
            </a:lvl8pPr>
            <a:lvl9pPr indent="-323850" lvl="8" marL="4114800">
              <a:lnSpc>
                <a:spcPct val="115000"/>
              </a:lnSpc>
              <a:spcBef>
                <a:spcPts val="0"/>
              </a:spcBef>
              <a:spcAft>
                <a:spcPts val="0"/>
              </a:spcAft>
              <a:buClr>
                <a:schemeClr val="dk2"/>
              </a:buClr>
              <a:buSzPts val="1500"/>
              <a:buFont typeface="Oxygen"/>
              <a:buChar char="■"/>
              <a:defRPr sz="1500">
                <a:solidFill>
                  <a:schemeClr val="dk2"/>
                </a:solidFill>
                <a:latin typeface="Oxygen"/>
                <a:ea typeface="Oxygen"/>
                <a:cs typeface="Oxygen"/>
                <a:sym typeface="Oxygen"/>
              </a:defRPr>
            </a:lvl9pPr>
          </a:lstStyle>
          <a:p/>
        </p:txBody>
      </p:sp>
      <p:sp>
        <p:nvSpPr>
          <p:cNvPr id="1819" name="Google Shape;1819;p3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1820" name="Google Shape;1820;p38"/>
          <p:cNvSpPr/>
          <p:nvPr/>
        </p:nvSpPr>
        <p:spPr>
          <a:xfrm rot="5400000">
            <a:off x="-346966" y="4589543"/>
            <a:ext cx="848509" cy="85887"/>
          </a:xfrm>
          <a:custGeom>
            <a:rect b="b" l="l" r="r" t="t"/>
            <a:pathLst>
              <a:path extrusionOk="0" h="87640" w="919793">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 id="2147483704" r:id="rId22"/>
    <p:sldLayoutId id="2147483705" r:id="rId23"/>
    <p:sldLayoutId id="2147483706" r:id="rId24"/>
    <p:sldLayoutId id="2147483707" r:id="rId25"/>
    <p:sldLayoutId id="2147483708" r:id="rId26"/>
    <p:sldLayoutId id="2147483709" r:id="rId27"/>
    <p:sldLayoutId id="2147483710" r:id="rId28"/>
    <p:sldLayoutId id="2147483711" r:id="rId29"/>
    <p:sldLayoutId id="2147483712" r:id="rId30"/>
    <p:sldLayoutId id="2147483713" r:id="rId31"/>
    <p:sldLayoutId id="2147483714" r:id="rId32"/>
    <p:sldLayoutId id="2147483715" r:id="rId3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93" name="Shape 8793"/>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16"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10.xml"/><Relationship Id="rId3" Type="http://schemas.openxmlformats.org/officeDocument/2006/relationships/image" Target="../media/image7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11.xml"/><Relationship Id="rId3" Type="http://schemas.openxmlformats.org/officeDocument/2006/relationships/image" Target="../media/image7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12.xml"/><Relationship Id="rId3" Type="http://schemas.openxmlformats.org/officeDocument/2006/relationships/image" Target="../media/image7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3.xml"/><Relationship Id="rId3" Type="http://schemas.openxmlformats.org/officeDocument/2006/relationships/image" Target="../media/image1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www.peardeck.com/googleslides" TargetMode="External"/><Relationship Id="rId4" Type="http://schemas.openxmlformats.org/officeDocument/2006/relationships/hyperlink" Target="http://www.youtube.com/watch?v=AnBzg74g6vE" TargetMode="External"/><Relationship Id="rId9" Type="http://schemas.openxmlformats.org/officeDocument/2006/relationships/hyperlink" Target="https://www.youtubeeducation.com/watch?v=AnBzg74g6vE" TargetMode="External"/><Relationship Id="rId5" Type="http://schemas.openxmlformats.org/officeDocument/2006/relationships/image" Target="../media/image28.jpg"/><Relationship Id="rId6" Type="http://schemas.openxmlformats.org/officeDocument/2006/relationships/image" Target="../media/image24.png"/><Relationship Id="rId7" Type="http://schemas.openxmlformats.org/officeDocument/2006/relationships/image" Target="../media/image17.png"/><Relationship Id="rId8"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15.xml"/><Relationship Id="rId3" Type="http://schemas.openxmlformats.org/officeDocument/2006/relationships/hyperlink" Target="https://docs.google.com/forms/d/e/1FAIpQLSe8Mn5UQUeBrRoLTNWZ7zPUNYDip7Znr0QMVAkfb-YdHxmPYw/viewform?usp=publish-editor" TargetMode="External"/><Relationship Id="rId4" Type="http://schemas.openxmlformats.org/officeDocument/2006/relationships/hyperlink" Target="https://docs.google.com/spreadsheets/d/1X9t-HKPycX9vcZ0m3XVlL6b2K45HmsK_VmnSaqFv0zA/edit?resourcekey=&amp;gid=1478744229#gid=1478744229" TargetMode="External"/><Relationship Id="rId5" Type="http://schemas.openxmlformats.org/officeDocument/2006/relationships/hyperlink" Target="http://dontchangethislink.peardeckmagic.zone?eyJ0eXBlIjoiZW1iZWRkZWRXZWJzaXRlIiwiZHJhZ2dhYmxlcyI6W3siaWQiOiJkcmFnZ2FibGUwIiwidHlwZSI6Imljb24iLCJpY29uIjp7ImlkIjoiZGVmYXVsdC1jaXJjbGUifSwiY29sb3IiOiIjRDUxRDI4In1dLCJkcmFnZ2FibGVTaXplIjoxMi41NSwiZW1iZWRkYWJsZVVybCI6Imh0dHBzOi8vZG9jcy5nb29nbGUuY29tL2Zvcm1zL2QvZS8xRkFJcFFMU2RXMXpBQU9zeENrRDRFVTZFU09jc2w4N2YxVkVvSTBmUDhqQXpRYmJEVXFNV1RFQS92aWV3Zm9ybSIsImFuc3dlcnMiOltdfQ==pearId=magic-pear-shape-identifier" TargetMode="External"/><Relationship Id="rId6" Type="http://schemas.openxmlformats.org/officeDocument/2006/relationships/image" Target="../media/image21.png"/><Relationship Id="rId7" Type="http://schemas.openxmlformats.org/officeDocument/2006/relationships/hyperlink" Target="http://dontchangethislink.peardeckmagic.zone?eyJ0eXBlIjoiZW1iZWRkZWRXZWJzaXRlIiwiZW1iZWRkYWJsZVVybCI6Imh0dHBzOi8vZG9jcy5nb29nbGUuY29tL3NwcmVhZHNoZWV0cy9kLzFyU0UyVWhGM2hfVDc4OUEtQnAzdVFNblJMTzdiaEJuOGNQekNRMEJCc3I4L2VkaXQ/dXNwPXNoYXJpbmciLCJkcmFnZ2FibGVUZXh0Rm9udFNpemUiOjE4fQ==pearId=magic-pear-shape-identifier" TargetMode="External"/><Relationship Id="rId8"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0.xml"/><Relationship Id="rId2" Type="http://schemas.openxmlformats.org/officeDocument/2006/relationships/notesSlide" Target="../notesSlides/notesSlide16.xml"/><Relationship Id="rId3" Type="http://schemas.openxmlformats.org/officeDocument/2006/relationships/hyperlink" Target="http://dontchangethislink.peardeckmagic.zone?eyJ0eXBlIjoiZnJlZVJlc3BvbnNlLXRleHQiLCJkcmFnZ2FibGVzIjpbeyJpZCI6ImRyYWdnYWJsZTAiLCJ0eXBlIjoiaWNvbiIsImljb24iOnsiaWQiOiJkZWZhdWx0LWNpcmNsZSJ9LCJjb2xvciI6IiNENTFEMjgifV0sImRyYWdnYWJsZVNpemUiOjEyLjU1LCJlbWJlZGRhYmxlVXJsIjoiaHR0cHM6Ly8iLCJhbnN3ZXJzIjpbXX0=pearId=magic-pear-shape-identifier" TargetMode="External"/><Relationship Id="rId4" Type="http://schemas.openxmlformats.org/officeDocument/2006/relationships/image" Target="../media/image27.png"/><Relationship Id="rId5" Type="http://schemas.openxmlformats.org/officeDocument/2006/relationships/hyperlink" Target="http://dontchangethislink.peardeckmagic.zone?eyJ0eXBlIjoiZnJlZVJlc3BvbnNlLXRleHQiLCJkcmFnZ2FibGVzIjpbeyJpZCI6ImRyYWdnYWJsZTAiLCJ0eXBlIjoiaWNvbiIsImljb24iOnsiaWQiOiJkZWZhdWx0LWNpcmNsZSJ9LCJjb2xvciI6IiNENTFEMjgifV0sImRyYWdnYWJsZVNpemUiOjEyLjU1LCJlbWJlZGRhYmxlVXJsIjoiaHR0cHM6Ly8iLCJhbnN3ZXJzIjpbXX0=pearId=magic-pear-shape-identifier" TargetMode="External"/><Relationship Id="rId6" Type="http://schemas.openxmlformats.org/officeDocument/2006/relationships/image" Target="../media/image3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8.xml"/><Relationship Id="rId3" Type="http://schemas.openxmlformats.org/officeDocument/2006/relationships/image" Target="../media/image3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2.xml"/><Relationship Id="rId3" Type="http://schemas.openxmlformats.org/officeDocument/2006/relationships/hyperlink" Target="http://twitter.com/steph_sukow" TargetMode="External"/><Relationship Id="rId4" Type="http://schemas.openxmlformats.org/officeDocument/2006/relationships/hyperlink" Target="https://bsky.app/profile/stephsukow.bsky.social" TargetMode="External"/><Relationship Id="rId5" Type="http://schemas.openxmlformats.org/officeDocument/2006/relationships/hyperlink" Target="mailto:ssukow@d155.org" TargetMode="External"/><Relationship Id="rId6" Type="http://schemas.openxmlformats.org/officeDocument/2006/relationships/image" Target="../media/image18.png"/><Relationship Id="rId7" Type="http://schemas.openxmlformats.org/officeDocument/2006/relationships/image" Target="../media/image2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1.xml"/><Relationship Id="rId3" Type="http://schemas.openxmlformats.org/officeDocument/2006/relationships/image" Target="../media/image33.png"/><Relationship Id="rId4" Type="http://schemas.openxmlformats.org/officeDocument/2006/relationships/hyperlink" Target="https://docs.google.com/presentation/d/1JjEBhvFIVvLL2YkkDFIbJnwc3bd2vvEz_kjx7IU1Tgk/edit" TargetMode="External"/><Relationship Id="rId5" Type="http://schemas.openxmlformats.org/officeDocument/2006/relationships/hyperlink" Target="http://dontchangethislink.peardeckmagic.zone?eyJ0eXBlIjoiZW1iZWRkZWRXZWJzaXRlIiwiZW1iZWRkYWJsZVVybCI6Imh0dHBzOi8vZG9jcy5nb29nbGUuY29tL3ByZXNlbnRhdGlvbi9kLzFKakVCaHZGSVZ2TEwyWWtrREZJYkpud2MzYmQydnZFel9rang3SVUxVGdrL2VkaXQiLCJkcmFnZ2FibGVUZXh0Rm9udFNpemUiOjE4fQ==pearId=magic-pear-shape-identifier" TargetMode="External"/><Relationship Id="rId6" Type="http://schemas.openxmlformats.org/officeDocument/2006/relationships/image" Target="../media/image32.png"/><Relationship Id="rId7" Type="http://schemas.openxmlformats.org/officeDocument/2006/relationships/hyperlink" Target="http://dontchangethislink.peardeckmagic.zone?eyJ0eXBlIjoiZ29vZ2xlLXNsaWRlcy1hZGRvbi1yZXNwb25zZS1mb290ZXIiLCJsYXN0RWRpdGVkQnkiOiIxMTY4NDA0MTE0Nzg2NTE1NjEyNjEiLCJwcmVzZW50YXRpb25JZCI6IjFIWlFjb3NCTEphQ0QxM0lmcHU3QWJkUU4wQmFiSkpNek9yX0EtNnhRYVN3IiwiY29udGVudElkIjoiY3VzdG9tLXJlc3BvbnNlLWVtYmVkZGVkV2Vic2l0ZSIsInNsaWRlSWQiOiJnM2I0MjdjY2E3ZDlfMF8yMTA0NyIsImNvbnRlbnRJbnN0YW5jZUlkIjoiMUhaUWNvc0JMSmFDRDEzSWZwdTdBYmRRTjBCYWJKSk16T3JfQS02eFFhU3cvMzUzOTYxZjAtZGFlYS00Njg1LTgzZjgtMThiNTU2MjA1ODQxIn0=pearId=magic-pear-metadata-identifier"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22.xml"/><Relationship Id="rId3" Type="http://schemas.openxmlformats.org/officeDocument/2006/relationships/image" Target="../media/image3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3.xml"/><Relationship Id="rId3" Type="http://schemas.openxmlformats.org/officeDocument/2006/relationships/image" Target="../media/image33.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6.xml"/><Relationship Id="rId2" Type="http://schemas.openxmlformats.org/officeDocument/2006/relationships/notesSlide" Target="../notesSlides/notesSlide24.xml"/><Relationship Id="rId3" Type="http://schemas.openxmlformats.org/officeDocument/2006/relationships/image" Target="../media/image3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5.xml"/><Relationship Id="rId3" Type="http://schemas.openxmlformats.org/officeDocument/2006/relationships/image" Target="../media/image4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6.xml"/><Relationship Id="rId3" Type="http://schemas.openxmlformats.org/officeDocument/2006/relationships/image" Target="../media/image4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7.xml"/><Relationship Id="rId3" Type="http://schemas.openxmlformats.org/officeDocument/2006/relationships/image" Target="../media/image38.png"/><Relationship Id="rId4" Type="http://schemas.openxmlformats.org/officeDocument/2006/relationships/hyperlink" Target="https://ditchthattextbook.com/ai-tools/" TargetMode="External"/><Relationship Id="rId9" Type="http://schemas.openxmlformats.org/officeDocument/2006/relationships/image" Target="../media/image42.png"/><Relationship Id="rId5" Type="http://schemas.openxmlformats.org/officeDocument/2006/relationships/image" Target="../media/image44.png"/><Relationship Id="rId6" Type="http://schemas.openxmlformats.org/officeDocument/2006/relationships/image" Target="../media/image45.png"/><Relationship Id="rId7" Type="http://schemas.openxmlformats.org/officeDocument/2006/relationships/image" Target="../media/image37.png"/><Relationship Id="rId8" Type="http://schemas.openxmlformats.org/officeDocument/2006/relationships/hyperlink" Target="http://dontchangethislink.peardeckmagic.zone?eyJ0eXBlIjoiZnJlZWhhbmREcmF3aW5nIiwiZHJhZ2dhYmxlcyI6W3siaWQiOiJkcmFnZ2FibGUwIiwidHlwZSI6Imljb24iLCJpY29uIjp7ImlkIjoiZGVmYXVsdC1jaXJjbGUifSwiY29sb3IiOiIjRDUxRDI4In1dLCJkcmFnZ2FibGVTaXplIjoxMi41NSwiZW1iZWRkYWJsZVVybCI6Imh0dHBzOi8vIiwiYW5zd2VycyI6W119pearId=magic-pear-shape-identifier"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3.xml"/><Relationship Id="rId3" Type="http://schemas.openxmlformats.org/officeDocument/2006/relationships/image" Target="../media/image1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31.xml"/><Relationship Id="rId3" Type="http://schemas.openxmlformats.org/officeDocument/2006/relationships/image" Target="../media/image4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notesSlide" Target="../notesSlides/notesSlide33.xml"/><Relationship Id="rId3" Type="http://schemas.openxmlformats.org/officeDocument/2006/relationships/hyperlink" Target="https://gemini.google.com/" TargetMode="External"/><Relationship Id="rId4" Type="http://schemas.openxmlformats.org/officeDocument/2006/relationships/image" Target="../media/image46.png"/><Relationship Id="rId5" Type="http://schemas.openxmlformats.org/officeDocument/2006/relationships/image" Target="../media/image4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4.xml"/><Relationship Id="rId3" Type="http://schemas.openxmlformats.org/officeDocument/2006/relationships/hyperlink" Target="https://app.magicschool.ai/tools/tool-recommendations" TargetMode="External"/><Relationship Id="rId4" Type="http://schemas.openxmlformats.org/officeDocument/2006/relationships/hyperlink" Target="https://app.magicschool.ai/tools/mc-assessment" TargetMode="External"/><Relationship Id="rId5" Type="http://schemas.openxmlformats.org/officeDocument/2006/relationships/hyperlink" Target="https://app.magicschool.ai/tools/worksheet" TargetMode="External"/><Relationship Id="rId6" Type="http://schemas.openxmlformats.org/officeDocument/2006/relationships/hyperlink" Target="https://app.magicschool.ai/tools/summarize-it-s" TargetMode="External"/><Relationship Id="rId7" Type="http://schemas.openxmlformats.org/officeDocument/2006/relationships/hyperlink" Target="https://app.magicschool.ai/tools/multi-step-assignment" TargetMode="External"/><Relationship Id="rId8" Type="http://schemas.openxmlformats.org/officeDocument/2006/relationships/image" Target="../media/image55.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5.xml"/><Relationship Id="rId3" Type="http://schemas.openxmlformats.org/officeDocument/2006/relationships/hyperlink" Target="http://dontchangethislink.peardeckmagic.zone?eyJ0eXBlIjoiZnJlZVJlc3BvbnNlLXRleHQiLCJkcmFnZ2FibGVUZXh0Rm9udFNpemUiOjE4fQ==pearId=magic-pear-shape-identifier" TargetMode="External"/><Relationship Id="rId4" Type="http://schemas.openxmlformats.org/officeDocument/2006/relationships/image" Target="../media/image47.png"/><Relationship Id="rId5" Type="http://schemas.openxmlformats.org/officeDocument/2006/relationships/hyperlink" Target="http://dontchangethislink.peardeckmagic.zone?eyJ0eXBlIjoiZ29vZ2xlLXNsaWRlcy1hZGRvbi1yZXNwb25zZS1mb290ZXIiLCJsYXN0RWRpdGVkQnkiOiIxMTY4NDA0MTE0Nzg2NTE1NjEyNjEiLCJwcmVzZW50YXRpb25JZCI6IjFEdVBNVjlocEI0WnBHOHhaSWZaZUpFdGRHQ19kNlBocWxtcEJDSFlNcjJJIiwiY29udGVudElkIjoiY3VzdG9tLXJlc3BvbnNlLWZyZWVSZXNwb25zZS10ZXh0Iiwic2xpZGVJZCI6ImczYjQyN2NjYTdkOV8wXzIwOTE5IiwiY29udGVudEluc3RhbmNlSWQiOiIxRHVQTVY5aHBCNFpwRzh4WklmWmVKRXRkR0NfZDZQaHFsbXBCQ0hZTXIySS8yYjQ2Y2VkNy0xMjRjLTQ5OGUtYTAyZi1hNzU3YzRjOThmNWUifQ==pearId=magic-pear-metadata-identifier"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6.xml"/><Relationship Id="rId3" Type="http://schemas.openxmlformats.org/officeDocument/2006/relationships/hyperlink" Target="http://dontchangethislink.peardeckmagic.zone?eyJ0eXBlIjoiZnJlZVJlc3BvbnNlLXRleHQiLCJkcmFnZ2FibGVUZXh0Rm9udFNpemUiOjE4fQ==pearId=magic-pear-shape-identifier" TargetMode="External"/><Relationship Id="rId4" Type="http://schemas.openxmlformats.org/officeDocument/2006/relationships/image" Target="../media/image47.png"/><Relationship Id="rId5" Type="http://schemas.openxmlformats.org/officeDocument/2006/relationships/hyperlink" Target="http://dontchangethislink.peardeckmagic.zone?eyJ0eXBlIjoiZ29vZ2xlLXNsaWRlcy1hZGRvbi1yZXNwb25zZS1mb290ZXIiLCJsYXN0RWRpdGVkQnkiOiIxMTY4NDA0MTE0Nzg2NTE1NjEyNjEiLCJwcmVzZW50YXRpb25JZCI6IjFEdVBNVjlocEI0WnBHOHhaSWZaZUpFdGRHQ19kNlBocWxtcEJDSFlNcjJJIiwiY29udGVudElkIjoiY3VzdG9tLXJlc3BvbnNlLWZyZWVSZXNwb25zZS10ZXh0Iiwic2xpZGVJZCI6ImczYjQyN2NjYTdkOV8wXzIwOTE5IiwiY29udGVudEluc3RhbmNlSWQiOiIxRHVQTVY5aHBCNFpwRzh4WklmWmVKRXRkR0NfZDZQaHFsbXBCQ0hZTXIySS8yYjQ2Y2VkNy0xMjRjLTQ5OGUtYTAyZi1hNzU3YzRjOThmNWUifQ==pearId=magic-pear-metadata-identifier"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8.xml"/><Relationship Id="rId3" Type="http://schemas.openxmlformats.org/officeDocument/2006/relationships/hyperlink" Target="https://gemini.google.com/gem/1z_cdy336NQTst9oIcRissn0eDRBEcrXy?usp=sharing" TargetMode="Externa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9.xml"/><Relationship Id="rId3" Type="http://schemas.openxmlformats.org/officeDocument/2006/relationships/hyperlink" Target="https://app.magicschool.ai/collections?share=59a643c4-d725-408c-a993-c7a721729f90" TargetMode="External"/><Relationship Id="rId4" Type="http://schemas.openxmlformats.org/officeDocument/2006/relationships/image" Target="../media/image5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4.xml"/><Relationship Id="rId3" Type="http://schemas.openxmlformats.org/officeDocument/2006/relationships/image" Target="../media/image40.gif"/><Relationship Id="rId4" Type="http://schemas.openxmlformats.org/officeDocument/2006/relationships/image" Target="../media/image71.gi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40.xml"/><Relationship Id="rId3" Type="http://schemas.openxmlformats.org/officeDocument/2006/relationships/hyperlink" Target="http://www.youtube.com/watch?v=cQ4PKNmBzRY" TargetMode="External"/><Relationship Id="rId4" Type="http://schemas.openxmlformats.org/officeDocument/2006/relationships/image" Target="../media/image51.jpg"/><Relationship Id="rId9" Type="http://schemas.openxmlformats.org/officeDocument/2006/relationships/hyperlink" Target="http://www.youtube.com/watch?v=Q1YcOkT1yyE" TargetMode="External"/><Relationship Id="rId5" Type="http://schemas.openxmlformats.org/officeDocument/2006/relationships/hyperlink" Target="http://www.youtube.com/watch?v=QzKTSi0FGLI" TargetMode="External"/><Relationship Id="rId6" Type="http://schemas.openxmlformats.org/officeDocument/2006/relationships/image" Target="../media/image56.jpg"/><Relationship Id="rId7" Type="http://schemas.openxmlformats.org/officeDocument/2006/relationships/hyperlink" Target="http://www.youtube.com/watch?v=8BAjyvonP1M" TargetMode="External"/><Relationship Id="rId8" Type="http://schemas.openxmlformats.org/officeDocument/2006/relationships/image" Target="../media/image54.jpg"/><Relationship Id="rId10" Type="http://schemas.openxmlformats.org/officeDocument/2006/relationships/image" Target="../media/image59.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41.xml"/><Relationship Id="rId3" Type="http://schemas.openxmlformats.org/officeDocument/2006/relationships/hyperlink" Target="http://dontchangethislink.peardeckmagic.zone?eyJ0eXBlIjoiZnJlZVJlc3BvbnNlLXRleHQiLCJkcmFnZ2FibGVUZXh0Rm9udFNpemUiOjE4fQ==pearId=magic-pear-shape-identifier" TargetMode="External"/><Relationship Id="rId4" Type="http://schemas.openxmlformats.org/officeDocument/2006/relationships/image" Target="../media/image47.png"/><Relationship Id="rId5" Type="http://schemas.openxmlformats.org/officeDocument/2006/relationships/hyperlink" Target="http://dontchangethislink.peardeckmagic.zone?eyJ0eXBlIjoiZ29vZ2xlLXNsaWRlcy1hZGRvbi1yZXNwb25zZS1mb290ZXIiLCJsYXN0RWRpdGVkQnkiOiIxMTY4NDA0MTE0Nzg2NTE1NjEyNjEiLCJwcmVzZW50YXRpb25JZCI6IjFEdVBNVjlocEI0WnBHOHhaSWZaZUpFdGRHQ19kNlBocWxtcEJDSFlNcjJJIiwiY29udGVudElkIjoiY3VzdG9tLXJlc3BvbnNlLWZyZWVSZXNwb25zZS10ZXh0Iiwic2xpZGVJZCI6ImczYjQyN2NjYTdkOV8wXzIwOTE5IiwiY29udGVudEluc3RhbmNlSWQiOiIxRHVQTVY5aHBCNFpwRzh4WklmWmVKRXRkR0NfZDZQaHFsbXBCQ0hZTXIySS8yYjQ2Y2VkNy0xMjRjLTQ5OGUtYTAyZi1hNzU3YzRjOThmNWUifQ==pearId=magic-pear-metadata-identifier"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42.xml"/><Relationship Id="rId3" Type="http://schemas.openxmlformats.org/officeDocument/2006/relationships/hyperlink" Target="http://dontchangethislink.peardeckmagic.zone?eyJ0eXBlIjoiZnJlZVJlc3BvbnNlLXRleHQiLCJkcmFnZ2FibGVUZXh0Rm9udFNpemUiOjE4fQ==pearId=magic-pear-shape-identifier" TargetMode="External"/><Relationship Id="rId4" Type="http://schemas.openxmlformats.org/officeDocument/2006/relationships/image" Target="../media/image47.png"/><Relationship Id="rId5" Type="http://schemas.openxmlformats.org/officeDocument/2006/relationships/hyperlink" Target="http://dontchangethislink.peardeckmagic.zone?eyJ0eXBlIjoiZ29vZ2xlLXNsaWRlcy1hZGRvbi1yZXNwb25zZS1mb290ZXIiLCJsYXN0RWRpdGVkQnkiOiIxMTY4NDA0MTE0Nzg2NTE1NjEyNjEiLCJwcmVzZW50YXRpb25JZCI6IjFEdVBNVjlocEI0WnBHOHhaSWZaZUpFdGRHQ19kNlBocWxtcEJDSFlNcjJJIiwiY29udGVudElkIjoiY3VzdG9tLXJlc3BvbnNlLWZyZWVSZXNwb25zZS10ZXh0Iiwic2xpZGVJZCI6ImczYjQyN2NjYTdkOV8wXzIwOTE5IiwiY29udGVudEluc3RhbmNlSWQiOiIxRHVQTVY5aHBCNFpwRzh4WklmWmVKRXRkR0NfZDZQaHFsbXBCQ0hZTXIySS8yYjQ2Y2VkNy0xMjRjLTQ5OGUtYTAyZi1hNzU3YzRjOThmNWUifQ==pearId=magic-pear-metadata-identifier"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45.xml"/><Relationship Id="rId3" Type="http://schemas.openxmlformats.org/officeDocument/2006/relationships/hyperlink" Target="http://dontchangethislink.peardeckmagic.zone?eyJ0eXBlIjoiZnJlZVJlc3BvbnNlLXRleHQiLCJkcmFnZ2FibGVUZXh0Rm9udFNpemUiOjE4fQ==pearId=magic-pear-shape-identifier" TargetMode="External"/><Relationship Id="rId4" Type="http://schemas.openxmlformats.org/officeDocument/2006/relationships/image" Target="../media/image4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46.xml"/><Relationship Id="rId3" Type="http://schemas.openxmlformats.org/officeDocument/2006/relationships/image" Target="../media/image65.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hyperlink" Target="http://dontchangethislink.peardeckmagic.zone?eyJ0eXBlIjoiZnJlZWhhbmREcmF3aW5nIiwiZHJhZ2dhYmxlcyI6W3siaWQiOiJkcmFnZ2FibGUwIiwidHlwZSI6Imljb24iLCJpY29uIjp7ImlkIjoiZGVmYXVsdC1jaXJjbGUifSwiY29sb3IiOiIjRDUxRDI4In1dLCJkcmFnZ2FibGVTaXplIjoxMi41NSwiZW1iZWRkYWJsZVVybCI6Imh0dHBzOi8vIiwiYW5zd2VycyI6W119pearId=magic-pear-shape-identifier" TargetMode="External"/><Relationship Id="rId4" Type="http://schemas.openxmlformats.org/officeDocument/2006/relationships/image" Target="../media/image60.png"/><Relationship Id="rId5" Type="http://schemas.openxmlformats.org/officeDocument/2006/relationships/hyperlink" Target="http://dontchangethislink.peardeckmagic.zone?eyJ0eXBlIjoiZ29vZ2xlLXNsaWRlcy1hZGRvbi1yZXNwb25zZS1mb290ZXIiLCJsYXN0RWRpdGVkQnkiOiIxMTY4NDA0MTE0Nzg2NTE1NjEyNjEiLCJwcmVzZW50YXRpb25JZCI6IjFUSzQyc2NJTVRHT0ZGcGQ1N0hiVGJITWFocFBrZ0RiVUNna3BrX2hiNzIwIiwiY29udGVudElkIjoiY3VzdG9tLXJlc3BvbnNlLWZyZWVoYW5kRHJhd2luZyIsInNsaWRlSWQiOiJnMjRlZmM4MjJkNjFfMF8xMCIsImNvbnRlbnRJbnN0YW5jZUlkIjoiMVRLNDJzY0lNVEdPRkZwZDU3SGJUYkhNYWhwUGtnRGJVQ2drcGtfaGI3MjAvZTA3NjgyYzItMjM3Yy00MjBkLTgxMzYtZTQ4NDUwZWU2NDkyIn0=pearId=magic-pear-metadata-identifier"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5.xml"/><Relationship Id="rId3" Type="http://schemas.openxmlformats.org/officeDocument/2006/relationships/image" Target="../media/image31.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50.xml"/><Relationship Id="rId3" Type="http://schemas.openxmlformats.org/officeDocument/2006/relationships/hyperlink" Target="http://www.youtube.com/watch?v=hJP5GqnTrNo" TargetMode="External"/><Relationship Id="rId4" Type="http://schemas.openxmlformats.org/officeDocument/2006/relationships/image" Target="../media/image53.jpg"/><Relationship Id="rId5" Type="http://schemas.openxmlformats.org/officeDocument/2006/relationships/hyperlink" Target="http://www.youtube.com/watch?v=_cYIvfS-knA" TargetMode="External"/><Relationship Id="rId6" Type="http://schemas.openxmlformats.org/officeDocument/2006/relationships/image" Target="../media/image58.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51.xml"/><Relationship Id="rId3" Type="http://schemas.openxmlformats.org/officeDocument/2006/relationships/hyperlink" Target="https://gemini.google.com/" TargetMode="External"/><Relationship Id="rId4" Type="http://schemas.openxmlformats.org/officeDocument/2006/relationships/hyperlink" Target="http://magicschool.ai" TargetMode="External"/><Relationship Id="rId5" Type="http://schemas.openxmlformats.org/officeDocument/2006/relationships/hyperlink" Target="https://notebooklm.google/" TargetMode="External"/><Relationship Id="rId6" Type="http://schemas.openxmlformats.org/officeDocument/2006/relationships/hyperlink" Target="https://www.canva.com/"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52.xml"/><Relationship Id="rId3" Type="http://schemas.openxmlformats.org/officeDocument/2006/relationships/image" Target="../media/image6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53.xml"/><Relationship Id="rId3" Type="http://schemas.openxmlformats.org/officeDocument/2006/relationships/image" Target="../media/image6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4.xml"/><Relationship Id="rId3" Type="http://schemas.openxmlformats.org/officeDocument/2006/relationships/image" Target="../media/image62.png"/><Relationship Id="rId4" Type="http://schemas.openxmlformats.org/officeDocument/2006/relationships/image" Target="../media/image52.png"/><Relationship Id="rId5" Type="http://schemas.openxmlformats.org/officeDocument/2006/relationships/image" Target="../media/image63.png"/><Relationship Id="rId6" Type="http://schemas.openxmlformats.org/officeDocument/2006/relationships/hyperlink" Target="http://dontchangethislink.peardeckmagic.zone?eyJ0eXBlIjoiZHJhZ2dhYmxlIiwiZHJhZ2dhYmxlcyI6W3siaWQiOiJkcmFnZ2FibGUwIiwidHlwZSI6Imljb24iLCJpY29uIjp7ImlkIjoiZGVmYXVsdC1mbGFnIn0sImNvbG9yIjoiIzQxQkRFQiJ9XSwiZHJhZ2dhYmxlU2l6ZSI6MTMsImVtYmVkZGFibGVVcmwiOiJodHRwczovLyIsImFuc3dlcnMiOltdfQ==pearId=magic-pear-shape-identifier" TargetMode="External"/><Relationship Id="rId7" Type="http://schemas.openxmlformats.org/officeDocument/2006/relationships/image" Target="../media/image67.png"/><Relationship Id="rId8" Type="http://schemas.openxmlformats.org/officeDocument/2006/relationships/hyperlink" Target="http://dontchangethislink.peardeckmagic.zone?eyJ0eXBlIjoiZ29vZ2xlLXNsaWRlcy1hZGRvbi1yZXNwb25zZS1mb290ZXIiLCJsYXN0RWRpdGVkQnkiOiIxMTY4NDA0MTE0Nzg2NTE1NjEyNjEiLCJwcmVzZW50YXRpb25JZCI6IjF2OVA4X1N6RVF0VXhuejRQVTYyVDdjNDlmRFpzb3VJdXN1bjd1N3R6UlNzIiwiY29udGVudElkIjoiY3VzdG9tLXJlc3BvbnNlLWRyYWdnYWJsZSIsInNsaWRlSWQiOiJTTElERVNfQVBJNTIzODEwNzU2XzAiLCJjb250ZW50SW5zdGFuY2VJZCI6IjF2OVA4X1N6RVF0VXhuejRQVTYyVDdjNDlmRFpzb3VJdXN1bjd1N3R6UlNzLzlmYzM3OWQ2LTI1ODMtNGY2OC04MTBjLWI2ZmY4ZTdlZGVhYiJ9pearId=magic-pear-metadata-identifier"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5.xml"/><Relationship Id="rId3" Type="http://schemas.openxmlformats.org/officeDocument/2006/relationships/image" Target="../media/image64.png"/><Relationship Id="rId4" Type="http://schemas.openxmlformats.org/officeDocument/2006/relationships/hyperlink" Target="http://dontchangethislink.peardeckmagic.zone?eyJ0eXBlIjoiZnJlZVJlc3BvbnNlLXRleHQifQ==pearId=magic-pear-shape-identifier" TargetMode="External"/><Relationship Id="rId5" Type="http://schemas.openxmlformats.org/officeDocument/2006/relationships/image" Target="../media/image47.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9.xml"/><Relationship Id="rId2" Type="http://schemas.openxmlformats.org/officeDocument/2006/relationships/notesSlide" Target="../notesSlides/notesSlide56.xml"/><Relationship Id="rId3" Type="http://schemas.openxmlformats.org/officeDocument/2006/relationships/image" Target="../media/image68.png"/><Relationship Id="rId4" Type="http://schemas.openxmlformats.org/officeDocument/2006/relationships/hyperlink" Target="mailto:ssukow@d155.org" TargetMode="External"/><Relationship Id="rId5" Type="http://schemas.openxmlformats.org/officeDocument/2006/relationships/hyperlink" Target="http://twitter.com/steph_sukow"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4.xml"/><Relationship Id="rId2" Type="http://schemas.openxmlformats.org/officeDocument/2006/relationships/notesSlide" Target="../notesSlides/notesSlide6.xml"/><Relationship Id="rId3" Type="http://schemas.openxmlformats.org/officeDocument/2006/relationships/hyperlink" Target="http://dontchangethislink.peardeckmagic.zone?eyJ0eXBlIjoiZ29vZ2xlLXNsaWRlcy1hZGRvbi1yZXNwb25zZS1mb290ZXIiLCJsYXN0RWRpdGVkQnkiOiIxMTY4NDA0MTE0Nzg2NTE1NjEyNjEiLCJwcmVzZW50YXRpb25JZCI6IjFRVHBpTVg0X0F6a3lIM3pKa0Rid25WbkxYNVp0UUFGVHFHRTJPQ2ZFVkQ4IiwiY29udGVudElkIjoiY3VzdG9tLXJlc3BvbnNlLWVtYmVkZGVkV2Vic2l0ZSIsInNsaWRlSWQiOiJnOGJmYmJlMDQ4ZV8wXzU1IiwiY29udGVudEluc3RhbmNlSWQiOiIxUVRwaU1YNF9Bemt5SDN6SmtEYnduVm5MWDVadFFBRlRxR0UyT0NmRVZEOC80ODFkYzZlMi01YTUxLTQ5NTQtODUyMS1iMWUxZTY5NmJlZmYifQ==pearId=magic-pear-metadata-identifier" TargetMode="External"/><Relationship Id="rId4" Type="http://schemas.openxmlformats.org/officeDocument/2006/relationships/image" Target="../media/image7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7.xml"/><Relationship Id="rId3" Type="http://schemas.openxmlformats.org/officeDocument/2006/relationships/hyperlink" Target="https://www.ascd.org/blogs/profile-of-an-ai-ready-graduate" TargetMode="External"/><Relationship Id="rId4" Type="http://schemas.openxmlformats.org/officeDocument/2006/relationships/image" Target="../media/image25.png"/><Relationship Id="rId5" Type="http://schemas.openxmlformats.org/officeDocument/2006/relationships/hyperlink" Target="http://dontchangethislink.peardeckmagic.zone?eyJ0eXBlIjoiZW1iZWRkZWRXZWJzaXRlIiwiZW1iZWRkYWJsZVVybCI6Imh0dHBzOi8vd3d3LmFzY2Qub3JnL2Jsb2dzL3Byb2ZpbGUtb2YtYW4tYWktcmVhZHktZ3JhZHVhdGUiLCJkcmFnZ2FibGVUZXh0Rm9udFNpemUiOjE4fQ==pearId=magic-pear-shape-identifier" TargetMode="External"/><Relationship Id="rId6" Type="http://schemas.openxmlformats.org/officeDocument/2006/relationships/image" Target="../media/image20.png"/><Relationship Id="rId7" Type="http://schemas.openxmlformats.org/officeDocument/2006/relationships/hyperlink" Target="http://dontchangethislink.peardeckmagic.zone?eyJ0eXBlIjoiZ29vZ2xlLXNsaWRlcy1hZGRvbi1yZXNwb25zZS1mb290ZXIiLCJsYXN0RWRpdGVkQnkiOiIxMTY4NDA0MTE0Nzg2NTE1NjEyNjEiLCJwcmVzZW50YXRpb25JZCI6IjFwTVUzTnBnTVF3SnhzNGh5Y3Fud3ZzNzNiV0FUa0xSdGRjc3dpcXk2aVdNIiwiY29udGVudElkIjoiY3VzdG9tLXJlc3BvbnNlLWVtYmVkZGVkV2Vic2l0ZSIsInNsaWRlSWQiOiJnM2VhOWNlY2YwOWJfMF8wIiwiY29udGVudEluc3RhbmNlSWQiOiIxcE1VM05wZ01Rd0p4czRoeWNxbnd2czczYldBVGtMUnRkY3N3aXF5NmlXTS81NGRjNTRlMS1hNjg2LTQwNDUtYWI3ZS1iNzZmMmExODBkODgifQ==pearId=magic-pear-metadata-identifier"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8.xml"/><Relationship Id="rId3" Type="http://schemas.openxmlformats.org/officeDocument/2006/relationships/image" Target="../media/image2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8.xml"/><Relationship Id="rId2" Type="http://schemas.openxmlformats.org/officeDocument/2006/relationships/notesSlide" Target="../notesSlides/notesSlide9.xml"/><Relationship Id="rId3" Type="http://schemas.openxmlformats.org/officeDocument/2006/relationships/image" Target="../media/image7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98" name="Shape 8798"/>
        <p:cNvGrpSpPr/>
        <p:nvPr/>
      </p:nvGrpSpPr>
      <p:grpSpPr>
        <a:xfrm>
          <a:off x="0" y="0"/>
          <a:ext cx="0" cy="0"/>
          <a:chOff x="0" y="0"/>
          <a:chExt cx="0" cy="0"/>
        </a:xfrm>
      </p:grpSpPr>
      <p:sp>
        <p:nvSpPr>
          <p:cNvPr id="8799" name="Google Shape;8799;p74"/>
          <p:cNvSpPr txBox="1"/>
          <p:nvPr>
            <p:ph idx="1" type="subTitle"/>
          </p:nvPr>
        </p:nvSpPr>
        <p:spPr>
          <a:xfrm>
            <a:off x="1729688" y="3356119"/>
            <a:ext cx="5684700" cy="488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sz="1650">
                <a:solidFill>
                  <a:srgbClr val="1F1F1F"/>
                </a:solidFill>
                <a:highlight>
                  <a:srgbClr val="FFFFFF"/>
                </a:highlight>
                <a:latin typeface="Google Sans"/>
                <a:ea typeface="Google Sans"/>
                <a:cs typeface="Google Sans"/>
                <a:sym typeface="Google Sans"/>
              </a:rPr>
              <a:t>McHenry ROE Summer Conference</a:t>
            </a:r>
            <a:endParaRPr sz="2400">
              <a:latin typeface="Google Sans"/>
              <a:ea typeface="Google Sans"/>
              <a:cs typeface="Google Sans"/>
              <a:sym typeface="Google Sans"/>
            </a:endParaRPr>
          </a:p>
        </p:txBody>
      </p:sp>
      <p:sp>
        <p:nvSpPr>
          <p:cNvPr id="8800" name="Google Shape;8800;p74"/>
          <p:cNvSpPr/>
          <p:nvPr/>
        </p:nvSpPr>
        <p:spPr>
          <a:xfrm>
            <a:off x="8400881" y="555728"/>
            <a:ext cx="443886" cy="452212"/>
          </a:xfrm>
          <a:prstGeom prst="rect">
            <a:avLst/>
          </a:prstGeom>
        </p:spPr>
        <p:txBody>
          <a:bodyPr>
            <a:prstTxWarp prst="textPlain"/>
          </a:bodyPr>
          <a:lstStyle/>
          <a:p>
            <a:pPr lvl="0" algn="ctr"/>
            <a:r>
              <a:rPr b="0" i="0">
                <a:ln>
                  <a:noFill/>
                </a:ln>
                <a:solidFill>
                  <a:schemeClr val="accent5"/>
                </a:solidFill>
                <a:latin typeface="Anton"/>
              </a:rPr>
              <a:t>Hi!</a:t>
            </a:r>
          </a:p>
        </p:txBody>
      </p:sp>
      <p:sp>
        <p:nvSpPr>
          <p:cNvPr id="8801" name="Google Shape;8801;p74"/>
          <p:cNvSpPr/>
          <p:nvPr/>
        </p:nvSpPr>
        <p:spPr>
          <a:xfrm>
            <a:off x="7567650" y="4338725"/>
            <a:ext cx="1086080" cy="185774"/>
          </a:xfrm>
          <a:prstGeom prst="rect">
            <a:avLst/>
          </a:prstGeom>
        </p:spPr>
        <p:txBody>
          <a:bodyPr>
            <a:prstTxWarp prst="textPlain"/>
          </a:bodyPr>
          <a:lstStyle/>
          <a:p>
            <a:pPr lvl="0" algn="ctr"/>
            <a:r>
              <a:rPr b="1" i="0">
                <a:ln>
                  <a:noFill/>
                </a:ln>
                <a:solidFill>
                  <a:schemeClr val="accent5"/>
                </a:solidFill>
                <a:latin typeface="Poppins"/>
              </a:rPr>
              <a:t>June 2026</a:t>
            </a:r>
          </a:p>
        </p:txBody>
      </p:sp>
      <p:sp>
        <p:nvSpPr>
          <p:cNvPr id="8802" name="Google Shape;8802;p74"/>
          <p:cNvSpPr txBox="1"/>
          <p:nvPr/>
        </p:nvSpPr>
        <p:spPr>
          <a:xfrm>
            <a:off x="8429888" y="4591463"/>
            <a:ext cx="728700" cy="3693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1500">
              <a:solidFill>
                <a:schemeClr val="dk2"/>
              </a:solidFill>
              <a:latin typeface="Oxygen"/>
              <a:ea typeface="Oxygen"/>
              <a:cs typeface="Oxygen"/>
              <a:sym typeface="Oxygen"/>
            </a:endParaRPr>
          </a:p>
        </p:txBody>
      </p:sp>
      <p:sp>
        <p:nvSpPr>
          <p:cNvPr id="8803" name="Google Shape;8803;p74"/>
          <p:cNvSpPr txBox="1"/>
          <p:nvPr/>
        </p:nvSpPr>
        <p:spPr>
          <a:xfrm>
            <a:off x="8023144" y="2754506"/>
            <a:ext cx="1135500" cy="3693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sz="1500">
              <a:solidFill>
                <a:schemeClr val="dk2"/>
              </a:solidFill>
              <a:latin typeface="Oxygen"/>
              <a:ea typeface="Oxygen"/>
              <a:cs typeface="Oxygen"/>
              <a:sym typeface="Oxygen"/>
            </a:endParaRPr>
          </a:p>
        </p:txBody>
      </p:sp>
      <p:sp>
        <p:nvSpPr>
          <p:cNvPr id="8804" name="Google Shape;8804;p74"/>
          <p:cNvSpPr txBox="1"/>
          <p:nvPr/>
        </p:nvSpPr>
        <p:spPr>
          <a:xfrm>
            <a:off x="4211400" y="4793925"/>
            <a:ext cx="3444300" cy="307800"/>
          </a:xfrm>
          <a:prstGeom prst="rect">
            <a:avLst/>
          </a:prstGeom>
          <a:noFill/>
          <a:ln>
            <a:noFill/>
          </a:ln>
        </p:spPr>
        <p:txBody>
          <a:bodyPr anchorCtr="0" anchor="t" bIns="68575" lIns="68575" spcFirstLastPara="1" rIns="68575" wrap="square" tIns="68575">
            <a:spAutoFit/>
          </a:bodyPr>
          <a:lstStyle/>
          <a:p>
            <a:pPr indent="0" lvl="0" marL="0" rtl="0" algn="l">
              <a:spcBef>
                <a:spcPts val="0"/>
              </a:spcBef>
              <a:spcAft>
                <a:spcPts val="0"/>
              </a:spcAft>
              <a:buNone/>
            </a:pPr>
            <a:r>
              <a:t/>
            </a:r>
            <a:endParaRPr b="1" sz="1100">
              <a:solidFill>
                <a:schemeClr val="lt1"/>
              </a:solidFill>
              <a:latin typeface="Poppins"/>
              <a:ea typeface="Poppins"/>
              <a:cs typeface="Poppins"/>
              <a:sym typeface="Poppins"/>
            </a:endParaRPr>
          </a:p>
        </p:txBody>
      </p:sp>
      <p:sp>
        <p:nvSpPr>
          <p:cNvPr id="8805" name="Google Shape;8805;p74"/>
          <p:cNvSpPr txBox="1"/>
          <p:nvPr/>
        </p:nvSpPr>
        <p:spPr>
          <a:xfrm>
            <a:off x="466075" y="1223450"/>
            <a:ext cx="7701300" cy="1985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900">
                <a:solidFill>
                  <a:schemeClr val="dk1"/>
                </a:solidFill>
                <a:latin typeface="Google Sans"/>
                <a:ea typeface="Google Sans"/>
                <a:cs typeface="Google Sans"/>
                <a:sym typeface="Google Sans"/>
              </a:rPr>
              <a:t>Teaching that Sticks: Leveraging AI for </a:t>
            </a:r>
            <a:endParaRPr b="1" sz="3900">
              <a:solidFill>
                <a:schemeClr val="dk1"/>
              </a:solidFill>
              <a:latin typeface="Google Sans"/>
              <a:ea typeface="Google Sans"/>
              <a:cs typeface="Google Sans"/>
              <a:sym typeface="Google Sans"/>
            </a:endParaRPr>
          </a:p>
          <a:p>
            <a:pPr indent="0" lvl="0" marL="0" rtl="0" algn="ctr">
              <a:spcBef>
                <a:spcPts val="0"/>
              </a:spcBef>
              <a:spcAft>
                <a:spcPts val="0"/>
              </a:spcAft>
              <a:buNone/>
            </a:pPr>
            <a:r>
              <a:rPr b="1" lang="en" sz="3900">
                <a:solidFill>
                  <a:schemeClr val="dk1"/>
                </a:solidFill>
                <a:latin typeface="Google Sans"/>
                <a:ea typeface="Google Sans"/>
                <a:cs typeface="Google Sans"/>
                <a:sym typeface="Google Sans"/>
              </a:rPr>
              <a:t>Long-Term Learning</a:t>
            </a:r>
            <a:endParaRPr b="1" sz="500">
              <a:latin typeface="Google Sans"/>
              <a:ea typeface="Google Sans"/>
              <a:cs typeface="Google Sans"/>
              <a:sym typeface="Google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01" name="Shape 8901"/>
        <p:cNvGrpSpPr/>
        <p:nvPr/>
      </p:nvGrpSpPr>
      <p:grpSpPr>
        <a:xfrm>
          <a:off x="0" y="0"/>
          <a:ext cx="0" cy="0"/>
          <a:chOff x="0" y="0"/>
          <a:chExt cx="0" cy="0"/>
        </a:xfrm>
      </p:grpSpPr>
      <p:sp>
        <p:nvSpPr>
          <p:cNvPr id="8902" name="Google Shape;8902;p83"/>
          <p:cNvSpPr txBox="1"/>
          <p:nvPr>
            <p:ph idx="1" type="body"/>
          </p:nvPr>
        </p:nvSpPr>
        <p:spPr>
          <a:xfrm>
            <a:off x="1763513" y="1152481"/>
            <a:ext cx="62610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8903" name="Google Shape;8903;p83"/>
          <p:cNvSpPr txBox="1"/>
          <p:nvPr>
            <p:ph type="title"/>
          </p:nvPr>
        </p:nvSpPr>
        <p:spPr>
          <a:xfrm>
            <a:off x="1763513" y="445031"/>
            <a:ext cx="62610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pic>
        <p:nvPicPr>
          <p:cNvPr id="8904" name="Google Shape;8904;p83"/>
          <p:cNvPicPr preferRelativeResize="0"/>
          <p:nvPr/>
        </p:nvPicPr>
        <p:blipFill>
          <a:blip r:embed="rId3">
            <a:alphaModFix/>
          </a:blip>
          <a:stretch>
            <a:fillRect/>
          </a:stretch>
        </p:blipFill>
        <p:spPr>
          <a:xfrm>
            <a:off x="-110650" y="19925"/>
            <a:ext cx="9254649" cy="51036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08" name="Shape 8908"/>
        <p:cNvGrpSpPr/>
        <p:nvPr/>
      </p:nvGrpSpPr>
      <p:grpSpPr>
        <a:xfrm>
          <a:off x="0" y="0"/>
          <a:ext cx="0" cy="0"/>
          <a:chOff x="0" y="0"/>
          <a:chExt cx="0" cy="0"/>
        </a:xfrm>
      </p:grpSpPr>
      <p:sp>
        <p:nvSpPr>
          <p:cNvPr id="8909" name="Google Shape;8909;p84"/>
          <p:cNvSpPr txBox="1"/>
          <p:nvPr>
            <p:ph idx="1" type="body"/>
          </p:nvPr>
        </p:nvSpPr>
        <p:spPr>
          <a:xfrm>
            <a:off x="1763513" y="1152481"/>
            <a:ext cx="62610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8910" name="Google Shape;8910;p84"/>
          <p:cNvSpPr txBox="1"/>
          <p:nvPr>
            <p:ph type="title"/>
          </p:nvPr>
        </p:nvSpPr>
        <p:spPr>
          <a:xfrm>
            <a:off x="1763513" y="445031"/>
            <a:ext cx="62610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pic>
        <p:nvPicPr>
          <p:cNvPr id="8911" name="Google Shape;8911;p84"/>
          <p:cNvPicPr preferRelativeResize="0"/>
          <p:nvPr/>
        </p:nvPicPr>
        <p:blipFill>
          <a:blip r:embed="rId3">
            <a:alphaModFix/>
          </a:blip>
          <a:stretch>
            <a:fillRect/>
          </a:stretch>
        </p:blipFill>
        <p:spPr>
          <a:xfrm>
            <a:off x="-168350" y="-74025"/>
            <a:ext cx="9312348" cy="51975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15" name="Shape 8915"/>
        <p:cNvGrpSpPr/>
        <p:nvPr/>
      </p:nvGrpSpPr>
      <p:grpSpPr>
        <a:xfrm>
          <a:off x="0" y="0"/>
          <a:ext cx="0" cy="0"/>
          <a:chOff x="0" y="0"/>
          <a:chExt cx="0" cy="0"/>
        </a:xfrm>
      </p:grpSpPr>
      <p:sp>
        <p:nvSpPr>
          <p:cNvPr id="8916" name="Google Shape;8916;p85"/>
          <p:cNvSpPr txBox="1"/>
          <p:nvPr>
            <p:ph idx="1" type="body"/>
          </p:nvPr>
        </p:nvSpPr>
        <p:spPr>
          <a:xfrm>
            <a:off x="1763513" y="1152481"/>
            <a:ext cx="62610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8917" name="Google Shape;8917;p85"/>
          <p:cNvSpPr txBox="1"/>
          <p:nvPr>
            <p:ph type="title"/>
          </p:nvPr>
        </p:nvSpPr>
        <p:spPr>
          <a:xfrm>
            <a:off x="1763513" y="445031"/>
            <a:ext cx="62610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pic>
        <p:nvPicPr>
          <p:cNvPr id="8918" name="Google Shape;8918;p85"/>
          <p:cNvPicPr preferRelativeResize="0"/>
          <p:nvPr/>
        </p:nvPicPr>
        <p:blipFill>
          <a:blip r:embed="rId3">
            <a:alphaModFix/>
          </a:blip>
          <a:stretch>
            <a:fillRect/>
          </a:stretch>
        </p:blipFill>
        <p:spPr>
          <a:xfrm>
            <a:off x="-71398" y="-19925"/>
            <a:ext cx="9215399" cy="51435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22" name="Shape 8922"/>
        <p:cNvGrpSpPr/>
        <p:nvPr/>
      </p:nvGrpSpPr>
      <p:grpSpPr>
        <a:xfrm>
          <a:off x="0" y="0"/>
          <a:ext cx="0" cy="0"/>
          <a:chOff x="0" y="0"/>
          <a:chExt cx="0" cy="0"/>
        </a:xfrm>
      </p:grpSpPr>
      <p:sp>
        <p:nvSpPr>
          <p:cNvPr id="8923" name="Google Shape;8923;p86"/>
          <p:cNvSpPr txBox="1"/>
          <p:nvPr>
            <p:ph type="title"/>
          </p:nvPr>
        </p:nvSpPr>
        <p:spPr>
          <a:xfrm>
            <a:off x="1049119" y="1142513"/>
            <a:ext cx="5251800" cy="572700"/>
          </a:xfrm>
          <a:prstGeom prst="rect">
            <a:avLst/>
          </a:prstGeom>
        </p:spPr>
        <p:txBody>
          <a:bodyPr anchorCtr="0" anchor="t" bIns="70675" lIns="70675" spcFirstLastPara="1" rIns="70675" wrap="square" tIns="70675">
            <a:noAutofit/>
          </a:bodyPr>
          <a:lstStyle/>
          <a:p>
            <a:pPr indent="0" lvl="0" marL="0" rtl="0" algn="l">
              <a:spcBef>
                <a:spcPts val="0"/>
              </a:spcBef>
              <a:spcAft>
                <a:spcPts val="0"/>
              </a:spcAft>
              <a:buNone/>
            </a:pPr>
            <a:r>
              <a:rPr b="1" lang="en" sz="2419">
                <a:latin typeface="Google Sans"/>
                <a:ea typeface="Google Sans"/>
                <a:cs typeface="Google Sans"/>
                <a:sym typeface="Google Sans"/>
              </a:rPr>
              <a:t>Today, we will . . .</a:t>
            </a:r>
            <a:endParaRPr b="1" sz="2419">
              <a:latin typeface="Google Sans"/>
              <a:ea typeface="Google Sans"/>
              <a:cs typeface="Google Sans"/>
              <a:sym typeface="Google Sans"/>
            </a:endParaRPr>
          </a:p>
        </p:txBody>
      </p:sp>
      <p:sp>
        <p:nvSpPr>
          <p:cNvPr id="8924" name="Google Shape;8924;p86"/>
          <p:cNvSpPr txBox="1"/>
          <p:nvPr>
            <p:ph idx="1" type="body"/>
          </p:nvPr>
        </p:nvSpPr>
        <p:spPr>
          <a:xfrm>
            <a:off x="1049119" y="1871662"/>
            <a:ext cx="5251800" cy="2210100"/>
          </a:xfrm>
          <a:prstGeom prst="rect">
            <a:avLst/>
          </a:prstGeom>
        </p:spPr>
        <p:txBody>
          <a:bodyPr anchorCtr="0" anchor="t" bIns="70675" lIns="70675" spcFirstLastPara="1" rIns="70675" wrap="square" tIns="70675">
            <a:noAutofit/>
          </a:bodyPr>
          <a:lstStyle/>
          <a:p>
            <a:pPr indent="-294543" lvl="0" marL="353452" rtl="0" algn="l">
              <a:lnSpc>
                <a:spcPct val="100000"/>
              </a:lnSpc>
              <a:spcBef>
                <a:spcPts val="0"/>
              </a:spcBef>
              <a:spcAft>
                <a:spcPts val="0"/>
              </a:spcAft>
              <a:buClr>
                <a:srgbClr val="0E101A"/>
              </a:buClr>
              <a:buSzPts val="1855"/>
              <a:buFont typeface="Google Sans"/>
              <a:buChar char="★"/>
            </a:pPr>
            <a:r>
              <a:rPr lang="en" sz="1855">
                <a:solidFill>
                  <a:schemeClr val="dk1"/>
                </a:solidFill>
                <a:latin typeface="Google Sans"/>
                <a:ea typeface="Google Sans"/>
                <a:cs typeface="Google Sans"/>
                <a:sym typeface="Google Sans"/>
              </a:rPr>
              <a:t>Identify how retrieval, spacing, and interleaving improve student learning.</a:t>
            </a:r>
            <a:endParaRPr sz="1855">
              <a:solidFill>
                <a:schemeClr val="dk1"/>
              </a:solidFill>
              <a:latin typeface="Google Sans"/>
              <a:ea typeface="Google Sans"/>
              <a:cs typeface="Google Sans"/>
              <a:sym typeface="Google Sans"/>
            </a:endParaRPr>
          </a:p>
          <a:p>
            <a:pPr indent="-294543" lvl="0" marL="353452" rtl="0" algn="l">
              <a:lnSpc>
                <a:spcPct val="100000"/>
              </a:lnSpc>
              <a:spcBef>
                <a:spcPts val="773"/>
              </a:spcBef>
              <a:spcAft>
                <a:spcPts val="0"/>
              </a:spcAft>
              <a:buClr>
                <a:srgbClr val="0E101A"/>
              </a:buClr>
              <a:buSzPts val="1855"/>
              <a:buFont typeface="Google Sans"/>
              <a:buChar char="★"/>
            </a:pPr>
            <a:r>
              <a:rPr lang="en" sz="1855">
                <a:solidFill>
                  <a:schemeClr val="dk1"/>
                </a:solidFill>
                <a:latin typeface="Google Sans"/>
                <a:ea typeface="Google Sans"/>
                <a:cs typeface="Google Sans"/>
                <a:sym typeface="Google Sans"/>
              </a:rPr>
              <a:t>Explore how AI tools can support these research-based strategies.</a:t>
            </a:r>
            <a:endParaRPr sz="1855">
              <a:solidFill>
                <a:schemeClr val="dk1"/>
              </a:solidFill>
              <a:latin typeface="Google Sans"/>
              <a:ea typeface="Google Sans"/>
              <a:cs typeface="Google Sans"/>
              <a:sym typeface="Google Sans"/>
            </a:endParaRPr>
          </a:p>
          <a:p>
            <a:pPr indent="-294543" lvl="0" marL="353452" rtl="0" algn="l">
              <a:lnSpc>
                <a:spcPct val="100000"/>
              </a:lnSpc>
              <a:spcBef>
                <a:spcPts val="773"/>
              </a:spcBef>
              <a:spcAft>
                <a:spcPts val="0"/>
              </a:spcAft>
              <a:buClr>
                <a:srgbClr val="0E101A"/>
              </a:buClr>
              <a:buSzPts val="1855"/>
              <a:buFont typeface="Google Sans"/>
              <a:buChar char="★"/>
            </a:pPr>
            <a:r>
              <a:rPr lang="en" sz="1855">
                <a:solidFill>
                  <a:schemeClr val="dk1"/>
                </a:solidFill>
                <a:latin typeface="Google Sans"/>
                <a:ea typeface="Google Sans"/>
                <a:cs typeface="Google Sans"/>
                <a:sym typeface="Google Sans"/>
              </a:rPr>
              <a:t>Create at least one lesson idea that can be used immediately in the classroom.</a:t>
            </a:r>
            <a:endParaRPr sz="1855">
              <a:solidFill>
                <a:schemeClr val="dk1"/>
              </a:solidFill>
              <a:latin typeface="Google Sans"/>
              <a:ea typeface="Google Sans"/>
              <a:cs typeface="Google Sans"/>
              <a:sym typeface="Google Sans"/>
            </a:endParaRPr>
          </a:p>
          <a:p>
            <a:pPr indent="0" lvl="0" marL="353452" rtl="0" algn="l">
              <a:lnSpc>
                <a:spcPct val="100000"/>
              </a:lnSpc>
              <a:spcBef>
                <a:spcPts val="773"/>
              </a:spcBef>
              <a:spcAft>
                <a:spcPts val="773"/>
              </a:spcAft>
              <a:buNone/>
            </a:pPr>
            <a:r>
              <a:t/>
            </a:r>
            <a:endParaRPr sz="1855">
              <a:solidFill>
                <a:srgbClr val="0E101A"/>
              </a:solidFill>
              <a:latin typeface="Google Sans"/>
              <a:ea typeface="Google Sans"/>
              <a:cs typeface="Google Sans"/>
              <a:sym typeface="Google Sans"/>
            </a:endParaRPr>
          </a:p>
        </p:txBody>
      </p:sp>
      <p:pic>
        <p:nvPicPr>
          <p:cNvPr id="8925" name="Google Shape;8925;p86"/>
          <p:cNvPicPr preferRelativeResize="0"/>
          <p:nvPr/>
        </p:nvPicPr>
        <p:blipFill>
          <a:blip r:embed="rId3">
            <a:alphaModFix/>
          </a:blip>
          <a:stretch>
            <a:fillRect/>
          </a:stretch>
        </p:blipFill>
        <p:spPr>
          <a:xfrm>
            <a:off x="5801339" y="2754224"/>
            <a:ext cx="1392110" cy="13651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92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92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92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924">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6CCFF"/>
        </a:solidFill>
      </p:bgPr>
    </p:bg>
    <p:spTree>
      <p:nvGrpSpPr>
        <p:cNvPr id="8929" name="Shape 8929"/>
        <p:cNvGrpSpPr/>
        <p:nvPr/>
      </p:nvGrpSpPr>
      <p:grpSpPr>
        <a:xfrm>
          <a:off x="0" y="0"/>
          <a:ext cx="0" cy="0"/>
          <a:chOff x="0" y="0"/>
          <a:chExt cx="0" cy="0"/>
        </a:xfrm>
      </p:grpSpPr>
      <p:sp>
        <p:nvSpPr>
          <p:cNvPr id="8930" name="Google Shape;8930;p87"/>
          <p:cNvSpPr txBox="1"/>
          <p:nvPr>
            <p:ph type="title"/>
          </p:nvPr>
        </p:nvSpPr>
        <p:spPr>
          <a:xfrm>
            <a:off x="118025" y="313425"/>
            <a:ext cx="8953800" cy="537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 sz="2800" u="sng">
                <a:latin typeface="Google Sans"/>
                <a:ea typeface="Google Sans"/>
                <a:cs typeface="Google Sans"/>
                <a:sym typeface="Google Sans"/>
                <a:hlinkClick r:id="rId3"/>
              </a:rPr>
              <a:t>Pear Deck</a:t>
            </a:r>
            <a:endParaRPr b="1" sz="2800">
              <a:latin typeface="Google Sans"/>
              <a:ea typeface="Google Sans"/>
              <a:cs typeface="Google Sans"/>
              <a:sym typeface="Google Sans"/>
            </a:endParaRPr>
          </a:p>
        </p:txBody>
      </p:sp>
      <p:pic>
        <p:nvPicPr>
          <p:cNvPr id="8931" name="Google Shape;8931;p87" title="Pear Deck Walkthrough">
            <a:hlinkClick r:id="rId4"/>
          </p:cNvPr>
          <p:cNvPicPr preferRelativeResize="0"/>
          <p:nvPr/>
        </p:nvPicPr>
        <p:blipFill>
          <a:blip r:embed="rId5">
            <a:alphaModFix/>
          </a:blip>
          <a:stretch>
            <a:fillRect/>
          </a:stretch>
        </p:blipFill>
        <p:spPr>
          <a:xfrm>
            <a:off x="54026" y="3180747"/>
            <a:ext cx="1772810" cy="1329608"/>
          </a:xfrm>
          <a:prstGeom prst="rect">
            <a:avLst/>
          </a:prstGeom>
          <a:noFill/>
          <a:ln>
            <a:noFill/>
          </a:ln>
        </p:spPr>
      </p:pic>
      <p:sp>
        <p:nvSpPr>
          <p:cNvPr id="8932" name="Google Shape;8932;p87"/>
          <p:cNvSpPr txBox="1"/>
          <p:nvPr>
            <p:ph idx="1" type="body"/>
          </p:nvPr>
        </p:nvSpPr>
        <p:spPr>
          <a:xfrm>
            <a:off x="2138564" y="1017760"/>
            <a:ext cx="4572600" cy="3492600"/>
          </a:xfrm>
          <a:prstGeom prst="rect">
            <a:avLst/>
          </a:prstGeom>
        </p:spPr>
        <p:txBody>
          <a:bodyPr anchorCtr="0" anchor="t" bIns="91425" lIns="91425" spcFirstLastPara="1" rIns="91425" wrap="square" tIns="91425">
            <a:normAutofit lnSpcReduction="20000"/>
          </a:bodyPr>
          <a:lstStyle/>
          <a:p>
            <a:pPr indent="-355600" lvl="0" marL="457200" rtl="0" algn="l">
              <a:spcBef>
                <a:spcPts val="0"/>
              </a:spcBef>
              <a:spcAft>
                <a:spcPts val="0"/>
              </a:spcAft>
              <a:buClr>
                <a:schemeClr val="dk1"/>
              </a:buClr>
              <a:buSzPts val="2000"/>
              <a:buFont typeface="Google Sans"/>
              <a:buChar char="★"/>
            </a:pPr>
            <a:r>
              <a:rPr lang="en" sz="2000">
                <a:solidFill>
                  <a:schemeClr val="dk1"/>
                </a:solidFill>
                <a:latin typeface="Google Sans"/>
                <a:ea typeface="Google Sans"/>
                <a:cs typeface="Google Sans"/>
                <a:sym typeface="Google Sans"/>
              </a:rPr>
              <a:t>Pear Deck is an interactive slideshow extension.</a:t>
            </a:r>
            <a:endParaRPr sz="2000">
              <a:solidFill>
                <a:schemeClr val="dk1"/>
              </a:solidFill>
              <a:latin typeface="Google Sans"/>
              <a:ea typeface="Google Sans"/>
              <a:cs typeface="Google Sans"/>
              <a:sym typeface="Google Sans"/>
            </a:endParaRPr>
          </a:p>
          <a:p>
            <a:pPr indent="-355600" lvl="0" marL="457200" rtl="0" algn="l">
              <a:spcBef>
                <a:spcPts val="1000"/>
              </a:spcBef>
              <a:spcAft>
                <a:spcPts val="0"/>
              </a:spcAft>
              <a:buClr>
                <a:schemeClr val="dk1"/>
              </a:buClr>
              <a:buSzPts val="2000"/>
              <a:buFont typeface="Questrial"/>
              <a:buChar char="★"/>
            </a:pPr>
            <a:r>
              <a:rPr lang="en" sz="2000">
                <a:solidFill>
                  <a:schemeClr val="dk1"/>
                </a:solidFill>
                <a:latin typeface="Google Sans"/>
                <a:ea typeface="Google Sans"/>
                <a:cs typeface="Google Sans"/>
                <a:sym typeface="Google Sans"/>
              </a:rPr>
              <a:t>It encourages everyone to have a voice and provides different ways to respond and </a:t>
            </a:r>
            <a:r>
              <a:rPr b="1" lang="en" sz="2000">
                <a:solidFill>
                  <a:schemeClr val="dk1"/>
                </a:solidFill>
                <a:latin typeface="Google Sans"/>
                <a:ea typeface="Google Sans"/>
                <a:cs typeface="Google Sans"/>
                <a:sym typeface="Google Sans"/>
              </a:rPr>
              <a:t>engage</a:t>
            </a:r>
            <a:r>
              <a:rPr lang="en" sz="2000">
                <a:solidFill>
                  <a:schemeClr val="dk1"/>
                </a:solidFill>
                <a:latin typeface="Google Sans"/>
                <a:ea typeface="Google Sans"/>
                <a:cs typeface="Google Sans"/>
                <a:sym typeface="Google Sans"/>
              </a:rPr>
              <a:t> with a lesson. </a:t>
            </a:r>
            <a:endParaRPr sz="2000">
              <a:solidFill>
                <a:schemeClr val="dk1"/>
              </a:solidFill>
              <a:latin typeface="Google Sans"/>
              <a:ea typeface="Google Sans"/>
              <a:cs typeface="Google Sans"/>
              <a:sym typeface="Google Sans"/>
            </a:endParaRPr>
          </a:p>
          <a:p>
            <a:pPr indent="-355600" lvl="0" marL="457200" rtl="0" algn="l">
              <a:spcBef>
                <a:spcPts val="1000"/>
              </a:spcBef>
              <a:spcAft>
                <a:spcPts val="0"/>
              </a:spcAft>
              <a:buClr>
                <a:schemeClr val="dk1"/>
              </a:buClr>
              <a:buSzPts val="2000"/>
              <a:buFont typeface="Google Sans"/>
              <a:buChar char="★"/>
            </a:pPr>
            <a:r>
              <a:rPr lang="en" sz="2000">
                <a:solidFill>
                  <a:schemeClr val="dk1"/>
                </a:solidFill>
                <a:latin typeface="Google Sans"/>
                <a:ea typeface="Google Sans"/>
                <a:cs typeface="Google Sans"/>
                <a:sym typeface="Google Sans"/>
              </a:rPr>
              <a:t>You can monitor engagement and even export data from your slides.</a:t>
            </a:r>
            <a:endParaRPr sz="2000">
              <a:solidFill>
                <a:schemeClr val="dk1"/>
              </a:solidFill>
              <a:latin typeface="Google Sans"/>
              <a:ea typeface="Google Sans"/>
              <a:cs typeface="Google Sans"/>
              <a:sym typeface="Google Sans"/>
            </a:endParaRPr>
          </a:p>
          <a:p>
            <a:pPr indent="-355600" lvl="0" marL="457200" rtl="0" algn="l">
              <a:spcBef>
                <a:spcPts val="0"/>
              </a:spcBef>
              <a:spcAft>
                <a:spcPts val="1000"/>
              </a:spcAft>
              <a:buClr>
                <a:schemeClr val="dk1"/>
              </a:buClr>
              <a:buSzPts val="2000"/>
              <a:buFont typeface="Google Sans"/>
              <a:buChar char="★"/>
            </a:pPr>
            <a:r>
              <a:rPr lang="en" sz="2000">
                <a:solidFill>
                  <a:schemeClr val="dk1"/>
                </a:solidFill>
                <a:latin typeface="Google Sans"/>
                <a:ea typeface="Google Sans"/>
                <a:cs typeface="Google Sans"/>
                <a:sym typeface="Google Sans"/>
              </a:rPr>
              <a:t>Check out the Pear Deck template libraries .</a:t>
            </a:r>
            <a:endParaRPr sz="2000">
              <a:solidFill>
                <a:schemeClr val="dk1"/>
              </a:solidFill>
              <a:latin typeface="Google Sans"/>
              <a:ea typeface="Google Sans"/>
              <a:cs typeface="Google Sans"/>
              <a:sym typeface="Google Sans"/>
            </a:endParaRPr>
          </a:p>
        </p:txBody>
      </p:sp>
      <p:pic>
        <p:nvPicPr>
          <p:cNvPr id="8933" name="Google Shape;8933;p87"/>
          <p:cNvPicPr preferRelativeResize="0"/>
          <p:nvPr/>
        </p:nvPicPr>
        <p:blipFill>
          <a:blip r:embed="rId6">
            <a:alphaModFix/>
          </a:blip>
          <a:stretch>
            <a:fillRect/>
          </a:stretch>
        </p:blipFill>
        <p:spPr>
          <a:xfrm>
            <a:off x="305762" y="1993119"/>
            <a:ext cx="1269353" cy="1088034"/>
          </a:xfrm>
          <a:prstGeom prst="rect">
            <a:avLst/>
          </a:prstGeom>
          <a:noFill/>
          <a:ln cap="flat" cmpd="sng" w="38100">
            <a:solidFill>
              <a:schemeClr val="accent3"/>
            </a:solidFill>
            <a:prstDash val="solid"/>
            <a:round/>
            <a:headEnd len="sm" w="sm" type="none"/>
            <a:tailEnd len="sm" w="sm" type="none"/>
          </a:ln>
        </p:spPr>
      </p:pic>
      <p:pic>
        <p:nvPicPr>
          <p:cNvPr id="8934" name="Google Shape;8934;p87"/>
          <p:cNvPicPr preferRelativeResize="0"/>
          <p:nvPr/>
        </p:nvPicPr>
        <p:blipFill>
          <a:blip r:embed="rId7">
            <a:alphaModFix/>
          </a:blip>
          <a:stretch>
            <a:fillRect/>
          </a:stretch>
        </p:blipFill>
        <p:spPr>
          <a:xfrm>
            <a:off x="6980675" y="-55125"/>
            <a:ext cx="2163750" cy="5198624"/>
          </a:xfrm>
          <a:prstGeom prst="rect">
            <a:avLst/>
          </a:prstGeom>
          <a:noFill/>
          <a:ln>
            <a:noFill/>
          </a:ln>
        </p:spPr>
      </p:pic>
      <p:pic>
        <p:nvPicPr>
          <p:cNvPr id="8935" name="Google Shape;8935;p87"/>
          <p:cNvPicPr preferRelativeResize="0"/>
          <p:nvPr/>
        </p:nvPicPr>
        <p:blipFill>
          <a:blip r:embed="rId8">
            <a:alphaModFix/>
          </a:blip>
          <a:stretch>
            <a:fillRect/>
          </a:stretch>
        </p:blipFill>
        <p:spPr>
          <a:xfrm rot="-1215010">
            <a:off x="1740571" y="4213296"/>
            <a:ext cx="818110" cy="818108"/>
          </a:xfrm>
          <a:prstGeom prst="rect">
            <a:avLst/>
          </a:prstGeom>
          <a:noFill/>
          <a:ln>
            <a:noFill/>
          </a:ln>
        </p:spPr>
      </p:pic>
      <p:sp>
        <p:nvSpPr>
          <p:cNvPr id="8936" name="Google Shape;8936;p87"/>
          <p:cNvSpPr txBox="1"/>
          <p:nvPr/>
        </p:nvSpPr>
        <p:spPr>
          <a:xfrm>
            <a:off x="615261" y="4432830"/>
            <a:ext cx="801300" cy="28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u="sng">
                <a:solidFill>
                  <a:srgbClr val="FC6A26"/>
                </a:solidFill>
                <a:latin typeface="Google Sans"/>
                <a:ea typeface="Google Sans"/>
                <a:cs typeface="Google Sans"/>
                <a:sym typeface="Google Sans"/>
                <a:hlinkClick r:id="rId9">
                  <a:extLst>
                    <a:ext uri="{A12FA001-AC4F-418D-AE19-62706E023703}">
                      <ahyp:hlinkClr val="tx"/>
                    </a:ext>
                  </a:extLst>
                </a:hlinkClick>
              </a:rPr>
              <a:t>Link</a:t>
            </a:r>
            <a:endParaRPr sz="1500">
              <a:solidFill>
                <a:srgbClr val="FC6A26"/>
              </a:solidFill>
              <a:latin typeface="Google Sans"/>
              <a:ea typeface="Google Sans"/>
              <a:cs typeface="Google Sans"/>
              <a:sym typeface="Google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40" name="Shape 8940"/>
        <p:cNvGrpSpPr/>
        <p:nvPr/>
      </p:nvGrpSpPr>
      <p:grpSpPr>
        <a:xfrm>
          <a:off x="0" y="0"/>
          <a:ext cx="0" cy="0"/>
          <a:chOff x="0" y="0"/>
          <a:chExt cx="0" cy="0"/>
        </a:xfrm>
      </p:grpSpPr>
      <p:sp>
        <p:nvSpPr>
          <p:cNvPr id="8941" name="Google Shape;8941;p88"/>
          <p:cNvSpPr txBox="1"/>
          <p:nvPr>
            <p:ph type="title"/>
          </p:nvPr>
        </p:nvSpPr>
        <p:spPr>
          <a:xfrm>
            <a:off x="1932639" y="1013738"/>
            <a:ext cx="5278800" cy="1315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800">
                <a:solidFill>
                  <a:schemeClr val="dk1"/>
                </a:solidFill>
                <a:latin typeface="Google Sans"/>
                <a:ea typeface="Google Sans"/>
                <a:cs typeface="Google Sans"/>
                <a:sym typeface="Google Sans"/>
              </a:rPr>
              <a:t>Welcome! </a:t>
            </a:r>
            <a:endParaRPr b="1" sz="2800">
              <a:solidFill>
                <a:schemeClr val="dk1"/>
              </a:solidFill>
              <a:latin typeface="Google Sans"/>
              <a:ea typeface="Google Sans"/>
              <a:cs typeface="Google Sans"/>
              <a:sym typeface="Google Sans"/>
            </a:endParaRPr>
          </a:p>
          <a:p>
            <a:pPr indent="0" lvl="0" marL="0" rtl="0" algn="ctr">
              <a:spcBef>
                <a:spcPts val="0"/>
              </a:spcBef>
              <a:spcAft>
                <a:spcPts val="0"/>
              </a:spcAft>
              <a:buNone/>
            </a:pPr>
            <a:r>
              <a:t/>
            </a:r>
            <a:endParaRPr sz="2400">
              <a:latin typeface="Google Sans"/>
              <a:ea typeface="Google Sans"/>
              <a:cs typeface="Google Sans"/>
              <a:sym typeface="Google Sans"/>
            </a:endParaRPr>
          </a:p>
          <a:p>
            <a:pPr indent="0" lvl="0" marL="0" rtl="0" algn="ctr">
              <a:spcBef>
                <a:spcPts val="0"/>
              </a:spcBef>
              <a:spcAft>
                <a:spcPts val="0"/>
              </a:spcAft>
              <a:buClr>
                <a:schemeClr val="dk1"/>
              </a:buClr>
              <a:buSzPts val="1100"/>
              <a:buFont typeface="Arial"/>
              <a:buNone/>
            </a:pPr>
            <a:r>
              <a:rPr lang="en" sz="2400">
                <a:solidFill>
                  <a:schemeClr val="dk1"/>
                </a:solidFill>
                <a:latin typeface="Google Sans"/>
                <a:ea typeface="Google Sans"/>
                <a:cs typeface="Google Sans"/>
                <a:sym typeface="Google Sans"/>
              </a:rPr>
              <a:t>Take a minute to </a:t>
            </a:r>
            <a:r>
              <a:rPr lang="en" sz="2400" u="sng">
                <a:solidFill>
                  <a:schemeClr val="hlink"/>
                </a:solidFill>
                <a:latin typeface="Google Sans"/>
                <a:ea typeface="Google Sans"/>
                <a:cs typeface="Google Sans"/>
                <a:sym typeface="Google Sans"/>
                <a:hlinkClick r:id="rId3"/>
              </a:rPr>
              <a:t>share</a:t>
            </a:r>
            <a:r>
              <a:rPr lang="en" sz="2400">
                <a:solidFill>
                  <a:schemeClr val="dk1"/>
                </a:solidFill>
                <a:latin typeface="Google Sans"/>
                <a:ea typeface="Google Sans"/>
                <a:cs typeface="Google Sans"/>
                <a:sym typeface="Google Sans"/>
              </a:rPr>
              <a:t> who you are and what you teach!</a:t>
            </a:r>
            <a:endParaRPr sz="2400">
              <a:solidFill>
                <a:schemeClr val="dk1"/>
              </a:solidFill>
              <a:latin typeface="Google Sans"/>
              <a:ea typeface="Google Sans"/>
              <a:cs typeface="Google Sans"/>
              <a:sym typeface="Google Sans"/>
            </a:endParaRPr>
          </a:p>
          <a:p>
            <a:pPr indent="0" lvl="0" marL="0" rtl="0" algn="ctr">
              <a:spcBef>
                <a:spcPts val="0"/>
              </a:spcBef>
              <a:spcAft>
                <a:spcPts val="0"/>
              </a:spcAft>
              <a:buClr>
                <a:schemeClr val="dk1"/>
              </a:buClr>
              <a:buSzPts val="1100"/>
              <a:buFont typeface="Arial"/>
              <a:buNone/>
            </a:pPr>
            <a:r>
              <a:t/>
            </a:r>
            <a:endParaRPr sz="2400">
              <a:solidFill>
                <a:schemeClr val="dk1"/>
              </a:solidFill>
              <a:latin typeface="Google Sans"/>
              <a:ea typeface="Google Sans"/>
              <a:cs typeface="Google Sans"/>
              <a:sym typeface="Google Sans"/>
            </a:endParaRPr>
          </a:p>
          <a:p>
            <a:pPr indent="0" lvl="0" marL="0" rtl="0" algn="ctr">
              <a:spcBef>
                <a:spcPts val="0"/>
              </a:spcBef>
              <a:spcAft>
                <a:spcPts val="0"/>
              </a:spcAft>
              <a:buClr>
                <a:schemeClr val="dk1"/>
              </a:buClr>
              <a:buSzPts val="1100"/>
              <a:buFont typeface="Arial"/>
              <a:buNone/>
            </a:pPr>
            <a:r>
              <a:rPr lang="en" sz="2400">
                <a:solidFill>
                  <a:schemeClr val="dk1"/>
                </a:solidFill>
                <a:latin typeface="Google Sans"/>
                <a:ea typeface="Google Sans"/>
                <a:cs typeface="Google Sans"/>
                <a:sym typeface="Google Sans"/>
              </a:rPr>
              <a:t>View our </a:t>
            </a:r>
            <a:r>
              <a:rPr lang="en" sz="2400" u="sng">
                <a:solidFill>
                  <a:schemeClr val="hlink"/>
                </a:solidFill>
                <a:latin typeface="Google Sans"/>
                <a:ea typeface="Google Sans"/>
                <a:cs typeface="Google Sans"/>
                <a:sym typeface="Google Sans"/>
                <a:hlinkClick r:id="rId4"/>
              </a:rPr>
              <a:t>roster</a:t>
            </a:r>
            <a:r>
              <a:rPr b="1" lang="en" sz="2400">
                <a:latin typeface="Google Sans"/>
                <a:ea typeface="Google Sans"/>
                <a:cs typeface="Google Sans"/>
                <a:sym typeface="Google Sans"/>
              </a:rPr>
              <a:t>.</a:t>
            </a:r>
            <a:endParaRPr b="1" sz="2400">
              <a:latin typeface="Google Sans"/>
              <a:ea typeface="Google Sans"/>
              <a:cs typeface="Google Sans"/>
              <a:sym typeface="Google Sans"/>
            </a:endParaRPr>
          </a:p>
        </p:txBody>
      </p:sp>
      <p:pic>
        <p:nvPicPr>
          <p:cNvPr id="8942" name="Google Shape;8942;p88">
            <a:hlinkClick r:id="rId5"/>
          </p:cNvPr>
          <p:cNvPicPr preferRelativeResize="0"/>
          <p:nvPr/>
        </p:nvPicPr>
        <p:blipFill>
          <a:blip r:embed="rId6">
            <a:alphaModFix/>
          </a:blip>
          <a:stretch>
            <a:fillRect/>
          </a:stretch>
        </p:blipFill>
        <p:spPr>
          <a:xfrm rot="-909936">
            <a:off x="5836545" y="2332692"/>
            <a:ext cx="1963667" cy="1963650"/>
          </a:xfrm>
          <a:prstGeom prst="rect">
            <a:avLst/>
          </a:prstGeom>
          <a:noFill/>
          <a:ln>
            <a:noFill/>
          </a:ln>
        </p:spPr>
      </p:pic>
      <p:pic>
        <p:nvPicPr>
          <p:cNvPr descr="This is a Pear Deck interactive slide. Students, browse the website." id="8943" name="Google Shape;8943;p88" title="This is a Pear Deck interactive slide. Students, browse the website.">
            <a:hlinkClick r:id="rId7"/>
          </p:cNvPr>
          <p:cNvPicPr preferRelativeResize="0"/>
          <p:nvPr/>
        </p:nvPicPr>
        <p:blipFill>
          <a:blip r:embed="rId8">
            <a:alphaModFix/>
          </a:blip>
          <a:stretch>
            <a:fillRect/>
          </a:stretch>
        </p:blipFill>
        <p:spPr>
          <a:xfrm>
            <a:off x="0" y="4637195"/>
            <a:ext cx="9144000" cy="7143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47" name="Shape 8947"/>
        <p:cNvGrpSpPr/>
        <p:nvPr/>
      </p:nvGrpSpPr>
      <p:grpSpPr>
        <a:xfrm>
          <a:off x="0" y="0"/>
          <a:ext cx="0" cy="0"/>
          <a:chOff x="0" y="0"/>
          <a:chExt cx="0" cy="0"/>
        </a:xfrm>
      </p:grpSpPr>
      <p:sp>
        <p:nvSpPr>
          <p:cNvPr id="8948" name="Google Shape;8948;p89"/>
          <p:cNvSpPr txBox="1"/>
          <p:nvPr>
            <p:ph type="title"/>
          </p:nvPr>
        </p:nvSpPr>
        <p:spPr>
          <a:xfrm>
            <a:off x="1447058" y="1679913"/>
            <a:ext cx="6351600" cy="2317800"/>
          </a:xfrm>
          <a:prstGeom prst="rect">
            <a:avLst/>
          </a:prstGeom>
        </p:spPr>
        <p:txBody>
          <a:bodyPr anchorCtr="0" anchor="b" bIns="73625" lIns="73625" spcFirstLastPara="1" rIns="73625" wrap="square" tIns="73625">
            <a:noAutofit/>
          </a:bodyPr>
          <a:lstStyle/>
          <a:p>
            <a:pPr indent="0" lvl="0" marL="0" rtl="0" algn="l">
              <a:spcBef>
                <a:spcPts val="0"/>
              </a:spcBef>
              <a:spcAft>
                <a:spcPts val="0"/>
              </a:spcAft>
              <a:buNone/>
            </a:pPr>
            <a:r>
              <a:rPr b="1" lang="en" sz="2800">
                <a:solidFill>
                  <a:schemeClr val="dk1"/>
                </a:solidFill>
                <a:latin typeface="Google Sans"/>
                <a:ea typeface="Google Sans"/>
                <a:cs typeface="Google Sans"/>
                <a:sym typeface="Google Sans"/>
              </a:rPr>
              <a:t>Let’s share! </a:t>
            </a:r>
            <a:endParaRPr b="1" sz="2800">
              <a:solidFill>
                <a:schemeClr val="dk1"/>
              </a:solidFill>
              <a:latin typeface="Google Sans"/>
              <a:ea typeface="Google Sans"/>
              <a:cs typeface="Google Sans"/>
              <a:sym typeface="Google Sans"/>
            </a:endParaRPr>
          </a:p>
          <a:p>
            <a:pPr indent="0" lvl="0" marL="0" rtl="0" algn="l">
              <a:spcBef>
                <a:spcPts val="0"/>
              </a:spcBef>
              <a:spcAft>
                <a:spcPts val="0"/>
              </a:spcAft>
              <a:buNone/>
            </a:pPr>
            <a:r>
              <a:t/>
            </a:r>
            <a:endParaRPr b="1" sz="1611">
              <a:solidFill>
                <a:schemeClr val="dk1"/>
              </a:solidFill>
              <a:latin typeface="Google Sans"/>
              <a:ea typeface="Google Sans"/>
              <a:cs typeface="Google Sans"/>
              <a:sym typeface="Google Sans"/>
            </a:endParaRPr>
          </a:p>
          <a:p>
            <a:pPr indent="-286402" lvl="0" marL="736464" rtl="0" algn="l">
              <a:spcBef>
                <a:spcPts val="805"/>
              </a:spcBef>
              <a:spcAft>
                <a:spcPts val="0"/>
              </a:spcAft>
              <a:buSzPts val="1611"/>
              <a:buFont typeface="Google Sans"/>
              <a:buChar char="●"/>
            </a:pPr>
            <a:r>
              <a:rPr lang="en" sz="1611">
                <a:latin typeface="Google Sans"/>
                <a:ea typeface="Google Sans"/>
                <a:cs typeface="Google Sans"/>
                <a:sym typeface="Google Sans"/>
              </a:rPr>
              <a:t>How</a:t>
            </a:r>
            <a:r>
              <a:rPr lang="en" sz="1611">
                <a:latin typeface="Google Sans"/>
                <a:ea typeface="Google Sans"/>
                <a:cs typeface="Google Sans"/>
                <a:sym typeface="Google Sans"/>
              </a:rPr>
              <a:t> do you know when students have really learned something and not just finished the work?</a:t>
            </a:r>
            <a:endParaRPr sz="1611">
              <a:latin typeface="Google Sans"/>
              <a:ea typeface="Google Sans"/>
              <a:cs typeface="Google Sans"/>
              <a:sym typeface="Google Sans"/>
            </a:endParaRPr>
          </a:p>
          <a:p>
            <a:pPr indent="-286402" lvl="0" marL="736464" rtl="0" algn="l">
              <a:spcBef>
                <a:spcPts val="805"/>
              </a:spcBef>
              <a:spcAft>
                <a:spcPts val="0"/>
              </a:spcAft>
              <a:buSzPts val="1611"/>
              <a:buFont typeface="Google Sans"/>
              <a:buChar char="●"/>
            </a:pPr>
            <a:r>
              <a:rPr lang="en" sz="1611">
                <a:latin typeface="Google Sans"/>
                <a:ea typeface="Google Sans"/>
                <a:cs typeface="Google Sans"/>
                <a:sym typeface="Google Sans"/>
              </a:rPr>
              <a:t>Why do you think students sometimes do well on a test but forget the content later?</a:t>
            </a:r>
            <a:endParaRPr sz="1611">
              <a:latin typeface="Google Sans"/>
              <a:ea typeface="Google Sans"/>
              <a:cs typeface="Google Sans"/>
              <a:sym typeface="Google Sans"/>
            </a:endParaRPr>
          </a:p>
          <a:p>
            <a:pPr indent="-286402" lvl="0" marL="736464" rtl="0" algn="l">
              <a:spcBef>
                <a:spcPts val="805"/>
              </a:spcBef>
              <a:spcAft>
                <a:spcPts val="0"/>
              </a:spcAft>
              <a:buSzPts val="1611"/>
              <a:buFont typeface="Google Sans"/>
              <a:buChar char="●"/>
            </a:pPr>
            <a:r>
              <a:rPr lang="en" sz="1611">
                <a:latin typeface="Google Sans"/>
                <a:ea typeface="Google Sans"/>
                <a:cs typeface="Google Sans"/>
                <a:sym typeface="Google Sans"/>
              </a:rPr>
              <a:t>Which classroom strategies help learning last? Which ones only work in the short term?</a:t>
            </a:r>
            <a:endParaRPr sz="1611">
              <a:latin typeface="Google Sans"/>
              <a:ea typeface="Google Sans"/>
              <a:cs typeface="Google Sans"/>
              <a:sym typeface="Google Sans"/>
            </a:endParaRPr>
          </a:p>
          <a:p>
            <a:pPr indent="0" lvl="0" marL="736464" rtl="0" algn="l">
              <a:spcBef>
                <a:spcPts val="805"/>
              </a:spcBef>
              <a:spcAft>
                <a:spcPts val="0"/>
              </a:spcAft>
              <a:buNone/>
            </a:pPr>
            <a:r>
              <a:t/>
            </a:r>
            <a:endParaRPr sz="1611">
              <a:latin typeface="Poppins"/>
              <a:ea typeface="Poppins"/>
              <a:cs typeface="Poppins"/>
              <a:sym typeface="Poppins"/>
            </a:endParaRPr>
          </a:p>
          <a:p>
            <a:pPr indent="0" lvl="0" marL="736464" rtl="0" algn="l">
              <a:spcBef>
                <a:spcPts val="0"/>
              </a:spcBef>
              <a:spcAft>
                <a:spcPts val="0"/>
              </a:spcAft>
              <a:buNone/>
            </a:pPr>
            <a:r>
              <a:t/>
            </a:r>
            <a:endParaRPr sz="1611">
              <a:solidFill>
                <a:schemeClr val="lt1"/>
              </a:solidFill>
              <a:latin typeface="Poppins"/>
              <a:ea typeface="Poppins"/>
              <a:cs typeface="Poppins"/>
              <a:sym typeface="Poppins"/>
            </a:endParaRPr>
          </a:p>
        </p:txBody>
      </p:sp>
      <p:pic>
        <p:nvPicPr>
          <p:cNvPr id="8949" name="Google Shape;8949;p89">
            <a:hlinkClick r:id="rId3"/>
          </p:cNvPr>
          <p:cNvPicPr preferRelativeResize="0"/>
          <p:nvPr/>
        </p:nvPicPr>
        <p:blipFill>
          <a:blip r:embed="rId4">
            <a:alphaModFix/>
          </a:blip>
          <a:stretch>
            <a:fillRect/>
          </a:stretch>
        </p:blipFill>
        <p:spPr>
          <a:xfrm>
            <a:off x="6374825" y="3382600"/>
            <a:ext cx="897950" cy="897950"/>
          </a:xfrm>
          <a:prstGeom prst="rect">
            <a:avLst/>
          </a:prstGeom>
          <a:noFill/>
          <a:ln>
            <a:noFill/>
          </a:ln>
        </p:spPr>
      </p:pic>
      <p:pic>
        <p:nvPicPr>
          <p:cNvPr id="8950" name="Google Shape;8950;p89">
            <a:hlinkClick r:id="rId5"/>
          </p:cNvPr>
          <p:cNvPicPr preferRelativeResize="0"/>
          <p:nvPr/>
        </p:nvPicPr>
        <p:blipFill>
          <a:blip r:embed="rId6">
            <a:alphaModFix/>
          </a:blip>
          <a:stretch>
            <a:fillRect/>
          </a:stretch>
        </p:blipFill>
        <p:spPr>
          <a:xfrm>
            <a:off x="0" y="5191125"/>
            <a:ext cx="9144000" cy="7143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54" name="Shape 8954"/>
        <p:cNvGrpSpPr/>
        <p:nvPr/>
      </p:nvGrpSpPr>
      <p:grpSpPr>
        <a:xfrm>
          <a:off x="0" y="0"/>
          <a:ext cx="0" cy="0"/>
          <a:chOff x="0" y="0"/>
          <a:chExt cx="0" cy="0"/>
        </a:xfrm>
      </p:grpSpPr>
      <p:sp>
        <p:nvSpPr>
          <p:cNvPr id="8955" name="Google Shape;8955;p90"/>
          <p:cNvSpPr/>
          <p:nvPr/>
        </p:nvSpPr>
        <p:spPr>
          <a:xfrm>
            <a:off x="3577787" y="847899"/>
            <a:ext cx="1988428" cy="1820426"/>
          </a:xfrm>
          <a:custGeom>
            <a:rect b="b" l="l" r="r" t="t"/>
            <a:pathLst>
              <a:path extrusionOk="0" h="2122946" w="2318867">
                <a:moveTo>
                  <a:pt x="2318868" y="1312414"/>
                </a:moveTo>
                <a:cubicBezTo>
                  <a:pt x="2318868" y="1312414"/>
                  <a:pt x="2014384" y="1130884"/>
                  <a:pt x="2002782" y="1040016"/>
                </a:cubicBezTo>
                <a:cubicBezTo>
                  <a:pt x="1982505" y="881188"/>
                  <a:pt x="2315050" y="844229"/>
                  <a:pt x="2315050" y="844229"/>
                </a:cubicBezTo>
                <a:cubicBezTo>
                  <a:pt x="2315050" y="844229"/>
                  <a:pt x="1900097" y="876403"/>
                  <a:pt x="1843820" y="789061"/>
                </a:cubicBezTo>
                <a:cubicBezTo>
                  <a:pt x="1731679" y="615007"/>
                  <a:pt x="1962187" y="353179"/>
                  <a:pt x="1962187" y="353179"/>
                </a:cubicBezTo>
                <a:cubicBezTo>
                  <a:pt x="1962187" y="353179"/>
                  <a:pt x="1680624" y="620400"/>
                  <a:pt x="1570066" y="563612"/>
                </a:cubicBezTo>
                <a:cubicBezTo>
                  <a:pt x="1471850" y="513165"/>
                  <a:pt x="1497600" y="356956"/>
                  <a:pt x="1497600" y="356956"/>
                </a:cubicBezTo>
                <a:cubicBezTo>
                  <a:pt x="1497600" y="356956"/>
                  <a:pt x="1415541" y="545420"/>
                  <a:pt x="1313552" y="494426"/>
                </a:cubicBezTo>
                <a:cubicBezTo>
                  <a:pt x="1211568" y="443432"/>
                  <a:pt x="995718" y="0"/>
                  <a:pt x="995718" y="0"/>
                </a:cubicBezTo>
                <a:cubicBezTo>
                  <a:pt x="995718" y="0"/>
                  <a:pt x="1074073" y="312491"/>
                  <a:pt x="957787" y="409059"/>
                </a:cubicBezTo>
                <a:cubicBezTo>
                  <a:pt x="780098" y="556613"/>
                  <a:pt x="466328" y="445270"/>
                  <a:pt x="466328" y="445270"/>
                </a:cubicBezTo>
                <a:cubicBezTo>
                  <a:pt x="466328" y="445270"/>
                  <a:pt x="719182" y="737973"/>
                  <a:pt x="584991" y="872165"/>
                </a:cubicBezTo>
                <a:cubicBezTo>
                  <a:pt x="450796" y="1006360"/>
                  <a:pt x="0" y="1025240"/>
                  <a:pt x="0" y="1025240"/>
                </a:cubicBezTo>
                <a:cubicBezTo>
                  <a:pt x="0" y="1025240"/>
                  <a:pt x="440441" y="1102147"/>
                  <a:pt x="519792" y="1312455"/>
                </a:cubicBezTo>
                <a:cubicBezTo>
                  <a:pt x="576308" y="1462244"/>
                  <a:pt x="278199" y="1801970"/>
                  <a:pt x="278199" y="1801970"/>
                </a:cubicBezTo>
                <a:cubicBezTo>
                  <a:pt x="278199" y="1801970"/>
                  <a:pt x="589258" y="1605932"/>
                  <a:pt x="731205" y="1641215"/>
                </a:cubicBezTo>
                <a:cubicBezTo>
                  <a:pt x="855802" y="1672187"/>
                  <a:pt x="917884" y="2122946"/>
                  <a:pt x="917884" y="2122946"/>
                </a:cubicBezTo>
                <a:cubicBezTo>
                  <a:pt x="917884" y="2122946"/>
                  <a:pt x="927920" y="1720215"/>
                  <a:pt x="1017189" y="1696209"/>
                </a:cubicBezTo>
                <a:cubicBezTo>
                  <a:pt x="1141657" y="1662735"/>
                  <a:pt x="1318050" y="1912565"/>
                  <a:pt x="1318050" y="1912565"/>
                </a:cubicBezTo>
                <a:cubicBezTo>
                  <a:pt x="1318050" y="1912565"/>
                  <a:pt x="1207981" y="1624667"/>
                  <a:pt x="1288260" y="1556646"/>
                </a:cubicBezTo>
                <a:cubicBezTo>
                  <a:pt x="1454528" y="1415767"/>
                  <a:pt x="1811330" y="1855568"/>
                  <a:pt x="1811330" y="1855568"/>
                </a:cubicBezTo>
                <a:cubicBezTo>
                  <a:pt x="1811330" y="1855568"/>
                  <a:pt x="1718579" y="1613469"/>
                  <a:pt x="1806246" y="1468081"/>
                </a:cubicBezTo>
                <a:cubicBezTo>
                  <a:pt x="1931413" y="1260497"/>
                  <a:pt x="2318868" y="1312414"/>
                  <a:pt x="2318868" y="1312414"/>
                </a:cubicBezTo>
                <a:close/>
              </a:path>
            </a:pathLst>
          </a:custGeom>
          <a:solidFill>
            <a:schemeClr val="accent3"/>
          </a:solidFill>
          <a:ln cap="flat" cmpd="sng" w="2142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956" name="Google Shape;8956;p90"/>
          <p:cNvSpPr txBox="1"/>
          <p:nvPr>
            <p:ph type="title"/>
          </p:nvPr>
        </p:nvSpPr>
        <p:spPr>
          <a:xfrm>
            <a:off x="1574325" y="2335981"/>
            <a:ext cx="5995500" cy="1585500"/>
          </a:xfrm>
          <a:prstGeom prst="rect">
            <a:avLst/>
          </a:prstGeom>
        </p:spPr>
        <p:txBody>
          <a:bodyPr anchorCtr="0" anchor="ctr" bIns="91425" lIns="91425" spcFirstLastPara="1" rIns="91425" wrap="square" tIns="91425">
            <a:noAutofit/>
          </a:bodyPr>
          <a:lstStyle/>
          <a:p>
            <a:pPr indent="0" lvl="0" marL="0" rtl="0" algn="ctr">
              <a:spcBef>
                <a:spcPts val="0"/>
              </a:spcBef>
              <a:spcAft>
                <a:spcPts val="773"/>
              </a:spcAft>
              <a:buNone/>
            </a:pPr>
            <a:r>
              <a:rPr lang="en" sz="2400">
                <a:latin typeface="Google Sans"/>
                <a:ea typeface="Google Sans"/>
                <a:cs typeface="Google Sans"/>
                <a:sym typeface="Google Sans"/>
              </a:rPr>
              <a:t>Identify how retrieval, spacing, and interleaving improve student learning.</a:t>
            </a:r>
            <a:endParaRPr sz="2400">
              <a:latin typeface="Google Sans"/>
              <a:ea typeface="Google Sans"/>
              <a:cs typeface="Google Sans"/>
              <a:sym typeface="Google Sans"/>
            </a:endParaRPr>
          </a:p>
        </p:txBody>
      </p:sp>
      <p:sp>
        <p:nvSpPr>
          <p:cNvPr id="8957" name="Google Shape;8957;p90"/>
          <p:cNvSpPr/>
          <p:nvPr/>
        </p:nvSpPr>
        <p:spPr>
          <a:xfrm>
            <a:off x="4175509" y="1395588"/>
            <a:ext cx="641006" cy="723713"/>
          </a:xfrm>
          <a:prstGeom prst="rect">
            <a:avLst/>
          </a:prstGeom>
        </p:spPr>
        <p:txBody>
          <a:bodyPr>
            <a:prstTxWarp prst="textPlain"/>
          </a:bodyPr>
          <a:lstStyle/>
          <a:p>
            <a:pPr lvl="0" algn="ctr"/>
            <a:r>
              <a:rPr b="0" i="0">
                <a:ln>
                  <a:noFill/>
                </a:ln>
                <a:solidFill>
                  <a:schemeClr val="accent5"/>
                </a:solidFill>
                <a:latin typeface="Anton"/>
              </a:rPr>
              <a:t>01</a:t>
            </a: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61" name="Shape 8961"/>
        <p:cNvGrpSpPr/>
        <p:nvPr/>
      </p:nvGrpSpPr>
      <p:grpSpPr>
        <a:xfrm>
          <a:off x="0" y="0"/>
          <a:ext cx="0" cy="0"/>
          <a:chOff x="0" y="0"/>
          <a:chExt cx="0" cy="0"/>
        </a:xfrm>
      </p:grpSpPr>
      <p:pic>
        <p:nvPicPr>
          <p:cNvPr id="8962" name="Google Shape;8962;p91"/>
          <p:cNvPicPr preferRelativeResize="0"/>
          <p:nvPr/>
        </p:nvPicPr>
        <p:blipFill>
          <a:blip r:embed="rId3">
            <a:alphaModFix/>
          </a:blip>
          <a:stretch>
            <a:fillRect/>
          </a:stretch>
        </p:blipFill>
        <p:spPr>
          <a:xfrm>
            <a:off x="6676625" y="698775"/>
            <a:ext cx="1346100" cy="1820400"/>
          </a:xfrm>
          <a:prstGeom prst="rect">
            <a:avLst/>
          </a:prstGeom>
          <a:noFill/>
          <a:ln>
            <a:noFill/>
          </a:ln>
        </p:spPr>
      </p:pic>
      <p:sp>
        <p:nvSpPr>
          <p:cNvPr id="8963" name="Google Shape;8963;p91"/>
          <p:cNvSpPr txBox="1"/>
          <p:nvPr/>
        </p:nvSpPr>
        <p:spPr>
          <a:xfrm>
            <a:off x="1081975" y="1215125"/>
            <a:ext cx="6619500" cy="2850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sz="1600">
                <a:solidFill>
                  <a:schemeClr val="dk1"/>
                </a:solidFill>
                <a:latin typeface="Google Sans"/>
                <a:ea typeface="Google Sans"/>
                <a:cs typeface="Google Sans"/>
                <a:sym typeface="Google Sans"/>
              </a:rPr>
              <a:t>Learning sticks when we design for </a:t>
            </a:r>
            <a:r>
              <a:rPr b="1" lang="en" sz="1600">
                <a:solidFill>
                  <a:schemeClr val="dk1"/>
                </a:solidFill>
                <a:latin typeface="Google Sans"/>
                <a:ea typeface="Google Sans"/>
                <a:cs typeface="Google Sans"/>
                <a:sym typeface="Google Sans"/>
              </a:rPr>
              <a:t>long term</a:t>
            </a:r>
            <a:r>
              <a:rPr b="1" lang="en" sz="1600">
                <a:solidFill>
                  <a:schemeClr val="dk1"/>
                </a:solidFill>
                <a:latin typeface="Google Sans"/>
                <a:ea typeface="Google Sans"/>
                <a:cs typeface="Google Sans"/>
                <a:sym typeface="Google Sans"/>
              </a:rPr>
              <a:t> learning.</a:t>
            </a:r>
            <a:endParaRPr sz="1600">
              <a:solidFill>
                <a:schemeClr val="dk1"/>
              </a:solidFill>
              <a:latin typeface="Google Sans"/>
              <a:ea typeface="Google Sans"/>
              <a:cs typeface="Google Sans"/>
              <a:sym typeface="Google Sans"/>
            </a:endParaRPr>
          </a:p>
          <a:p>
            <a:pPr indent="-330200" lvl="0" marL="457200" rtl="0" algn="l">
              <a:lnSpc>
                <a:spcPct val="115000"/>
              </a:lnSpc>
              <a:spcBef>
                <a:spcPts val="120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Research shows learning improves when students:</a:t>
            </a:r>
            <a:endParaRPr sz="1600">
              <a:solidFill>
                <a:schemeClr val="dk1"/>
              </a:solidFill>
              <a:latin typeface="Google Sans"/>
              <a:ea typeface="Google Sans"/>
              <a:cs typeface="Google Sans"/>
              <a:sym typeface="Google Sans"/>
            </a:endParaRPr>
          </a:p>
          <a:p>
            <a:pPr indent="-330200" lvl="1" marL="914400" rtl="0" algn="l">
              <a:lnSpc>
                <a:spcPct val="115000"/>
              </a:lnSpc>
              <a:spcBef>
                <a:spcPts val="0"/>
              </a:spcBef>
              <a:spcAft>
                <a:spcPts val="0"/>
              </a:spcAft>
              <a:buClr>
                <a:schemeClr val="dk1"/>
              </a:buClr>
              <a:buSzPts val="1600"/>
              <a:buChar char="○"/>
            </a:pPr>
            <a:r>
              <a:rPr b="1" lang="en" sz="1600">
                <a:solidFill>
                  <a:schemeClr val="dk1"/>
                </a:solidFill>
                <a:latin typeface="Google Sans"/>
                <a:ea typeface="Google Sans"/>
                <a:cs typeface="Google Sans"/>
                <a:sym typeface="Google Sans"/>
              </a:rPr>
              <a:t>Retrieve</a:t>
            </a:r>
            <a:r>
              <a:rPr lang="en" sz="1600">
                <a:solidFill>
                  <a:schemeClr val="dk1"/>
                </a:solidFill>
                <a:latin typeface="Google Sans"/>
                <a:ea typeface="Google Sans"/>
                <a:cs typeface="Google Sans"/>
                <a:sym typeface="Google Sans"/>
              </a:rPr>
              <a:t> information</a:t>
            </a:r>
            <a:endParaRPr sz="1600">
              <a:solidFill>
                <a:schemeClr val="dk1"/>
              </a:solidFill>
              <a:latin typeface="Google Sans"/>
              <a:ea typeface="Google Sans"/>
              <a:cs typeface="Google Sans"/>
              <a:sym typeface="Google Sans"/>
            </a:endParaRPr>
          </a:p>
          <a:p>
            <a:pPr indent="-330200" lvl="1" marL="914400" rtl="0" algn="l">
              <a:lnSpc>
                <a:spcPct val="115000"/>
              </a:lnSpc>
              <a:spcBef>
                <a:spcPts val="0"/>
              </a:spcBef>
              <a:spcAft>
                <a:spcPts val="0"/>
              </a:spcAft>
              <a:buClr>
                <a:schemeClr val="dk1"/>
              </a:buClr>
              <a:buSzPts val="1600"/>
              <a:buChar char="○"/>
            </a:pPr>
            <a:r>
              <a:rPr b="1" lang="en" sz="1600">
                <a:solidFill>
                  <a:schemeClr val="dk1"/>
                </a:solidFill>
                <a:latin typeface="Google Sans"/>
                <a:ea typeface="Google Sans"/>
                <a:cs typeface="Google Sans"/>
                <a:sym typeface="Google Sans"/>
              </a:rPr>
              <a:t>Space</a:t>
            </a:r>
            <a:r>
              <a:rPr lang="en" sz="1600">
                <a:solidFill>
                  <a:schemeClr val="dk1"/>
                </a:solidFill>
                <a:latin typeface="Google Sans"/>
                <a:ea typeface="Google Sans"/>
                <a:cs typeface="Google Sans"/>
                <a:sym typeface="Google Sans"/>
              </a:rPr>
              <a:t> practice over time</a:t>
            </a:r>
            <a:endParaRPr sz="1600">
              <a:solidFill>
                <a:schemeClr val="dk1"/>
              </a:solidFill>
              <a:latin typeface="Google Sans"/>
              <a:ea typeface="Google Sans"/>
              <a:cs typeface="Google Sans"/>
              <a:sym typeface="Google Sans"/>
            </a:endParaRPr>
          </a:p>
          <a:p>
            <a:pPr indent="-330200" lvl="1" marL="914400" rtl="0" algn="l">
              <a:lnSpc>
                <a:spcPct val="115000"/>
              </a:lnSpc>
              <a:spcBef>
                <a:spcPts val="0"/>
              </a:spcBef>
              <a:spcAft>
                <a:spcPts val="0"/>
              </a:spcAft>
              <a:buClr>
                <a:schemeClr val="dk1"/>
              </a:buClr>
              <a:buSzPts val="1600"/>
              <a:buChar char="○"/>
            </a:pPr>
            <a:r>
              <a:rPr b="1" lang="en" sz="1600">
                <a:solidFill>
                  <a:schemeClr val="dk1"/>
                </a:solidFill>
                <a:latin typeface="Google Sans"/>
                <a:ea typeface="Google Sans"/>
                <a:cs typeface="Google Sans"/>
                <a:sym typeface="Google Sans"/>
              </a:rPr>
              <a:t>Interleave</a:t>
            </a:r>
            <a:r>
              <a:rPr lang="en" sz="1600">
                <a:solidFill>
                  <a:schemeClr val="dk1"/>
                </a:solidFill>
                <a:latin typeface="Google Sans"/>
                <a:ea typeface="Google Sans"/>
                <a:cs typeface="Google Sans"/>
                <a:sym typeface="Google Sans"/>
              </a:rPr>
              <a:t> related concepts</a:t>
            </a:r>
            <a:br>
              <a:rPr lang="en" sz="1600">
                <a:solidFill>
                  <a:schemeClr val="dk1"/>
                </a:solidFill>
                <a:latin typeface="Google Sans"/>
                <a:ea typeface="Google Sans"/>
                <a:cs typeface="Google Sans"/>
                <a:sym typeface="Google Sans"/>
              </a:rPr>
            </a:br>
            <a:endParaRPr sz="1600">
              <a:solidFill>
                <a:schemeClr val="dk1"/>
              </a:solidFill>
              <a:latin typeface="Google Sans"/>
              <a:ea typeface="Google Sans"/>
              <a:cs typeface="Google Sans"/>
              <a:sym typeface="Google Sans"/>
            </a:endParaRPr>
          </a:p>
          <a:p>
            <a:pPr indent="-330200" lvl="0" marL="457200" rtl="0" algn="l">
              <a:lnSpc>
                <a:spcPct val="115000"/>
              </a:lnSpc>
              <a:spcBef>
                <a:spcPts val="0"/>
              </a:spcBef>
              <a:spcAft>
                <a:spcPts val="0"/>
              </a:spcAft>
              <a:buClr>
                <a:schemeClr val="dk1"/>
              </a:buClr>
              <a:buSzPts val="1600"/>
              <a:buChar char="●"/>
            </a:pPr>
            <a:r>
              <a:rPr i="1" lang="en" sz="1600">
                <a:solidFill>
                  <a:schemeClr val="dk1"/>
                </a:solidFill>
                <a:latin typeface="Google Sans"/>
                <a:ea typeface="Google Sans"/>
                <a:cs typeface="Google Sans"/>
                <a:sym typeface="Google Sans"/>
              </a:rPr>
              <a:t>Powerful Teaching</a:t>
            </a:r>
            <a:r>
              <a:rPr lang="en" sz="1600">
                <a:solidFill>
                  <a:schemeClr val="dk1"/>
                </a:solidFill>
                <a:latin typeface="Google Sans"/>
                <a:ea typeface="Google Sans"/>
                <a:cs typeface="Google Sans"/>
                <a:sym typeface="Google Sans"/>
              </a:rPr>
              <a:t> bridges </a:t>
            </a:r>
            <a:r>
              <a:rPr b="1" lang="en" sz="1600">
                <a:solidFill>
                  <a:schemeClr val="dk1"/>
                </a:solidFill>
                <a:latin typeface="Google Sans"/>
                <a:ea typeface="Google Sans"/>
                <a:cs typeface="Google Sans"/>
                <a:sym typeface="Google Sans"/>
              </a:rPr>
              <a:t>cognitive science</a:t>
            </a:r>
            <a:r>
              <a:rPr lang="en" sz="1600">
                <a:solidFill>
                  <a:schemeClr val="dk1"/>
                </a:solidFill>
                <a:latin typeface="Google Sans"/>
                <a:ea typeface="Google Sans"/>
                <a:cs typeface="Google Sans"/>
                <a:sym typeface="Google Sans"/>
              </a:rPr>
              <a:t> and </a:t>
            </a:r>
            <a:r>
              <a:rPr b="1" lang="en" sz="1600">
                <a:solidFill>
                  <a:schemeClr val="dk1"/>
                </a:solidFill>
                <a:latin typeface="Google Sans"/>
                <a:ea typeface="Google Sans"/>
                <a:cs typeface="Google Sans"/>
                <a:sym typeface="Google Sans"/>
              </a:rPr>
              <a:t>real classrooms</a:t>
            </a:r>
            <a:br>
              <a:rPr b="1" lang="en" sz="1600">
                <a:solidFill>
                  <a:schemeClr val="dk1"/>
                </a:solidFill>
                <a:latin typeface="Google Sans"/>
                <a:ea typeface="Google Sans"/>
                <a:cs typeface="Google Sans"/>
                <a:sym typeface="Google Sans"/>
              </a:rPr>
            </a:br>
            <a:endParaRPr sz="1600">
              <a:solidFill>
                <a:schemeClr val="dk1"/>
              </a:solidFill>
              <a:latin typeface="Google Sans"/>
              <a:ea typeface="Google Sans"/>
              <a:cs typeface="Google Sans"/>
              <a:sym typeface="Google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67" name="Shape 8967"/>
        <p:cNvGrpSpPr/>
        <p:nvPr/>
      </p:nvGrpSpPr>
      <p:grpSpPr>
        <a:xfrm>
          <a:off x="0" y="0"/>
          <a:ext cx="0" cy="0"/>
          <a:chOff x="0" y="0"/>
          <a:chExt cx="0" cy="0"/>
        </a:xfrm>
      </p:grpSpPr>
      <p:sp>
        <p:nvSpPr>
          <p:cNvPr id="8968" name="Google Shape;8968;p92"/>
          <p:cNvSpPr txBox="1"/>
          <p:nvPr>
            <p:ph type="title"/>
          </p:nvPr>
        </p:nvSpPr>
        <p:spPr>
          <a:xfrm>
            <a:off x="1563795" y="942188"/>
            <a:ext cx="6092100" cy="538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b="1" lang="en" sz="2800">
                <a:latin typeface="Google Sans"/>
                <a:ea typeface="Google Sans"/>
                <a:cs typeface="Google Sans"/>
                <a:sym typeface="Google Sans"/>
              </a:rPr>
              <a:t>Power Tools</a:t>
            </a:r>
            <a:endParaRPr b="1" sz="2800">
              <a:latin typeface="Google Sans"/>
              <a:ea typeface="Google Sans"/>
              <a:cs typeface="Google Sans"/>
              <a:sym typeface="Google Sans"/>
            </a:endParaRPr>
          </a:p>
        </p:txBody>
      </p:sp>
      <p:sp>
        <p:nvSpPr>
          <p:cNvPr id="8969" name="Google Shape;8969;p92"/>
          <p:cNvSpPr txBox="1"/>
          <p:nvPr>
            <p:ph idx="1" type="body"/>
          </p:nvPr>
        </p:nvSpPr>
        <p:spPr>
          <a:xfrm>
            <a:off x="1563788" y="1604369"/>
            <a:ext cx="2859900" cy="2711400"/>
          </a:xfrm>
          <a:prstGeom prst="rect">
            <a:avLst/>
          </a:prstGeom>
        </p:spPr>
        <p:txBody>
          <a:bodyPr anchorCtr="0" anchor="t" bIns="91425" lIns="91425" spcFirstLastPara="1" rIns="91425" wrap="square" tIns="91425">
            <a:noAutofit/>
          </a:bodyPr>
          <a:lstStyle/>
          <a:p>
            <a:pPr indent="0" lvl="0" marL="0" rtl="0" algn="l">
              <a:lnSpc>
                <a:spcPct val="100000"/>
              </a:lnSpc>
              <a:spcBef>
                <a:spcPts val="800"/>
              </a:spcBef>
              <a:spcAft>
                <a:spcPts val="0"/>
              </a:spcAft>
              <a:buClr>
                <a:schemeClr val="dk1"/>
              </a:buClr>
              <a:buSzPts val="1100"/>
              <a:buFont typeface="Arial"/>
              <a:buNone/>
            </a:pPr>
            <a:r>
              <a:rPr b="1" lang="en" sz="1600">
                <a:solidFill>
                  <a:schemeClr val="dk1"/>
                </a:solidFill>
                <a:latin typeface="Google Sans"/>
                <a:ea typeface="Google Sans"/>
                <a:cs typeface="Google Sans"/>
                <a:sym typeface="Google Sans"/>
              </a:rPr>
              <a:t>Retrieval Practice:</a:t>
            </a:r>
            <a:br>
              <a:rPr b="1" lang="en" sz="1600">
                <a:solidFill>
                  <a:schemeClr val="dk1"/>
                </a:solidFill>
                <a:latin typeface="Google Sans"/>
                <a:ea typeface="Google Sans"/>
                <a:cs typeface="Google Sans"/>
                <a:sym typeface="Google Sans"/>
              </a:rPr>
            </a:br>
            <a:r>
              <a:rPr lang="en" sz="1600">
                <a:solidFill>
                  <a:schemeClr val="dk1"/>
                </a:solidFill>
                <a:latin typeface="Google Sans"/>
                <a:ea typeface="Google Sans"/>
                <a:cs typeface="Google Sans"/>
                <a:sym typeface="Google Sans"/>
              </a:rPr>
              <a:t>Asking students to recall from memory strengthens learning</a:t>
            </a:r>
            <a:endParaRPr sz="1600">
              <a:solidFill>
                <a:schemeClr val="dk1"/>
              </a:solidFill>
              <a:latin typeface="Google Sans"/>
              <a:ea typeface="Google Sans"/>
              <a:cs typeface="Google Sans"/>
              <a:sym typeface="Google Sans"/>
            </a:endParaRPr>
          </a:p>
          <a:p>
            <a:pPr indent="0" lvl="0" marL="0" rtl="0" algn="l">
              <a:lnSpc>
                <a:spcPct val="100000"/>
              </a:lnSpc>
              <a:spcBef>
                <a:spcPts val="2400"/>
              </a:spcBef>
              <a:spcAft>
                <a:spcPts val="0"/>
              </a:spcAft>
              <a:buClr>
                <a:schemeClr val="dk1"/>
              </a:buClr>
              <a:buSzPts val="1100"/>
              <a:buFont typeface="Arial"/>
              <a:buNone/>
            </a:pPr>
            <a:r>
              <a:rPr b="1" lang="en" sz="1600">
                <a:solidFill>
                  <a:schemeClr val="dk1"/>
                </a:solidFill>
                <a:latin typeface="Google Sans"/>
                <a:ea typeface="Google Sans"/>
                <a:cs typeface="Google Sans"/>
                <a:sym typeface="Google Sans"/>
              </a:rPr>
              <a:t>Spacing:</a:t>
            </a:r>
            <a:br>
              <a:rPr b="1" lang="en" sz="1600">
                <a:solidFill>
                  <a:schemeClr val="dk1"/>
                </a:solidFill>
                <a:latin typeface="Google Sans"/>
                <a:ea typeface="Google Sans"/>
                <a:cs typeface="Google Sans"/>
                <a:sym typeface="Google Sans"/>
              </a:rPr>
            </a:br>
            <a:r>
              <a:rPr lang="en" sz="1600">
                <a:solidFill>
                  <a:schemeClr val="dk1"/>
                </a:solidFill>
                <a:latin typeface="Google Sans"/>
                <a:ea typeface="Google Sans"/>
                <a:cs typeface="Google Sans"/>
                <a:sym typeface="Google Sans"/>
              </a:rPr>
              <a:t>Revisiting content over time beats cramming</a:t>
            </a:r>
            <a:endParaRPr sz="1600">
              <a:solidFill>
                <a:schemeClr val="dk1"/>
              </a:solidFill>
              <a:latin typeface="Google Sans"/>
              <a:ea typeface="Google Sans"/>
              <a:cs typeface="Google Sans"/>
              <a:sym typeface="Google Sans"/>
            </a:endParaRPr>
          </a:p>
          <a:p>
            <a:pPr indent="0" lvl="0" marL="0" rtl="0" algn="l">
              <a:lnSpc>
                <a:spcPct val="100000"/>
              </a:lnSpc>
              <a:spcBef>
                <a:spcPts val="2400"/>
              </a:spcBef>
              <a:spcAft>
                <a:spcPts val="0"/>
              </a:spcAft>
              <a:buClr>
                <a:schemeClr val="dk1"/>
              </a:buClr>
              <a:buSzPts val="1100"/>
              <a:buFont typeface="Arial"/>
              <a:buNone/>
            </a:pPr>
            <a:r>
              <a:t/>
            </a:r>
            <a:endParaRPr sz="1600">
              <a:solidFill>
                <a:schemeClr val="dk1"/>
              </a:solidFill>
              <a:latin typeface="Google Sans"/>
              <a:ea typeface="Google Sans"/>
              <a:cs typeface="Google Sans"/>
              <a:sym typeface="Google Sans"/>
            </a:endParaRPr>
          </a:p>
          <a:p>
            <a:pPr indent="0" lvl="0" marL="0" rtl="0" algn="l">
              <a:lnSpc>
                <a:spcPct val="100000"/>
              </a:lnSpc>
              <a:spcBef>
                <a:spcPts val="2400"/>
              </a:spcBef>
              <a:spcAft>
                <a:spcPts val="0"/>
              </a:spcAft>
              <a:buClr>
                <a:schemeClr val="dk1"/>
              </a:buClr>
              <a:buSzPts val="1100"/>
              <a:buFont typeface="Arial"/>
              <a:buNone/>
            </a:pPr>
            <a:r>
              <a:t/>
            </a:r>
            <a:endParaRPr sz="1600">
              <a:solidFill>
                <a:srgbClr val="0A0A0A"/>
              </a:solidFill>
              <a:highlight>
                <a:srgbClr val="FFFFFF"/>
              </a:highlight>
              <a:latin typeface="Google Sans"/>
              <a:ea typeface="Google Sans"/>
              <a:cs typeface="Google Sans"/>
              <a:sym typeface="Google Sans"/>
            </a:endParaRPr>
          </a:p>
          <a:p>
            <a:pPr indent="0" lvl="0" marL="0" rtl="0" algn="l">
              <a:lnSpc>
                <a:spcPct val="100000"/>
              </a:lnSpc>
              <a:spcBef>
                <a:spcPts val="2400"/>
              </a:spcBef>
              <a:spcAft>
                <a:spcPts val="1200"/>
              </a:spcAft>
              <a:buNone/>
            </a:pPr>
            <a:r>
              <a:t/>
            </a:r>
            <a:endParaRPr sz="1600">
              <a:latin typeface="Google Sans"/>
              <a:ea typeface="Google Sans"/>
              <a:cs typeface="Google Sans"/>
              <a:sym typeface="Google Sans"/>
            </a:endParaRPr>
          </a:p>
        </p:txBody>
      </p:sp>
      <p:sp>
        <p:nvSpPr>
          <p:cNvPr id="8970" name="Google Shape;8970;p92"/>
          <p:cNvSpPr txBox="1"/>
          <p:nvPr>
            <p:ph idx="2" type="body"/>
          </p:nvPr>
        </p:nvSpPr>
        <p:spPr>
          <a:xfrm>
            <a:off x="4796028" y="1604369"/>
            <a:ext cx="2859900" cy="2711400"/>
          </a:xfrm>
          <a:prstGeom prst="rect">
            <a:avLst/>
          </a:prstGeom>
        </p:spPr>
        <p:txBody>
          <a:bodyPr anchorCtr="0" anchor="t" bIns="91425" lIns="91425" spcFirstLastPara="1" rIns="91425" wrap="square" tIns="91425">
            <a:noAutofit/>
          </a:bodyPr>
          <a:lstStyle/>
          <a:p>
            <a:pPr indent="0" lvl="0" marL="0" rtl="0" algn="l">
              <a:lnSpc>
                <a:spcPct val="100000"/>
              </a:lnSpc>
              <a:spcBef>
                <a:spcPts val="800"/>
              </a:spcBef>
              <a:spcAft>
                <a:spcPts val="0"/>
              </a:spcAft>
              <a:buClr>
                <a:schemeClr val="dk1"/>
              </a:buClr>
              <a:buSzPts val="1100"/>
              <a:buFont typeface="Arial"/>
              <a:buNone/>
            </a:pPr>
            <a:r>
              <a:rPr b="1" lang="en" sz="1600">
                <a:solidFill>
                  <a:schemeClr val="dk1"/>
                </a:solidFill>
                <a:latin typeface="Google Sans"/>
                <a:ea typeface="Google Sans"/>
                <a:cs typeface="Google Sans"/>
                <a:sym typeface="Google Sans"/>
              </a:rPr>
              <a:t>Interleaving:</a:t>
            </a:r>
            <a:br>
              <a:rPr b="1" lang="en" sz="1600">
                <a:solidFill>
                  <a:schemeClr val="dk1"/>
                </a:solidFill>
                <a:latin typeface="Google Sans"/>
                <a:ea typeface="Google Sans"/>
                <a:cs typeface="Google Sans"/>
                <a:sym typeface="Google Sans"/>
              </a:rPr>
            </a:br>
            <a:r>
              <a:rPr lang="en" sz="1600">
                <a:solidFill>
                  <a:schemeClr val="dk1"/>
                </a:solidFill>
                <a:latin typeface="Google Sans"/>
                <a:ea typeface="Google Sans"/>
                <a:cs typeface="Google Sans"/>
                <a:sym typeface="Google Sans"/>
              </a:rPr>
              <a:t>Mixing related topics or skills so students learn when and how to use each one.</a:t>
            </a:r>
            <a:endParaRPr sz="1600">
              <a:solidFill>
                <a:schemeClr val="dk1"/>
              </a:solidFill>
              <a:latin typeface="Google Sans"/>
              <a:ea typeface="Google Sans"/>
              <a:cs typeface="Google Sans"/>
              <a:sym typeface="Google Sans"/>
            </a:endParaRPr>
          </a:p>
          <a:p>
            <a:pPr indent="0" lvl="0" marL="0" rtl="0" algn="l">
              <a:lnSpc>
                <a:spcPct val="100000"/>
              </a:lnSpc>
              <a:spcBef>
                <a:spcPts val="2400"/>
              </a:spcBef>
              <a:spcAft>
                <a:spcPts val="2400"/>
              </a:spcAft>
              <a:buClr>
                <a:schemeClr val="dk1"/>
              </a:buClr>
              <a:buSzPts val="1100"/>
              <a:buFont typeface="Arial"/>
              <a:buNone/>
            </a:pPr>
            <a:r>
              <a:rPr b="1" lang="en" sz="1600">
                <a:solidFill>
                  <a:schemeClr val="dk1"/>
                </a:solidFill>
                <a:latin typeface="Google Sans"/>
                <a:ea typeface="Google Sans"/>
                <a:cs typeface="Google Sans"/>
                <a:sym typeface="Google Sans"/>
              </a:rPr>
              <a:t>Feedback &amp; Reflection:</a:t>
            </a:r>
            <a:br>
              <a:rPr b="1" lang="en" sz="1600">
                <a:solidFill>
                  <a:schemeClr val="dk1"/>
                </a:solidFill>
                <a:latin typeface="Google Sans"/>
                <a:ea typeface="Google Sans"/>
                <a:cs typeface="Google Sans"/>
                <a:sym typeface="Google Sans"/>
              </a:rPr>
            </a:br>
            <a:r>
              <a:rPr lang="en" sz="1600">
                <a:solidFill>
                  <a:schemeClr val="dk1"/>
                </a:solidFill>
                <a:latin typeface="Google Sans"/>
                <a:ea typeface="Google Sans"/>
                <a:cs typeface="Google Sans"/>
                <a:sym typeface="Google Sans"/>
              </a:rPr>
              <a:t>Helping students notice what they understand and what they still need to work on using feedback.</a:t>
            </a:r>
            <a:endParaRPr sz="1600">
              <a:latin typeface="Google Sans"/>
              <a:ea typeface="Google Sans"/>
              <a:cs typeface="Google Sans"/>
              <a:sym typeface="Google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09" name="Shape 8809"/>
        <p:cNvGrpSpPr/>
        <p:nvPr/>
      </p:nvGrpSpPr>
      <p:grpSpPr>
        <a:xfrm>
          <a:off x="0" y="0"/>
          <a:ext cx="0" cy="0"/>
          <a:chOff x="0" y="0"/>
          <a:chExt cx="0" cy="0"/>
        </a:xfrm>
      </p:grpSpPr>
      <p:sp>
        <p:nvSpPr>
          <p:cNvPr id="8810" name="Google Shape;8810;p75"/>
          <p:cNvSpPr txBox="1"/>
          <p:nvPr>
            <p:ph type="title"/>
          </p:nvPr>
        </p:nvSpPr>
        <p:spPr>
          <a:xfrm>
            <a:off x="1336726" y="1375550"/>
            <a:ext cx="39237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b="1" lang="en" sz="3500">
                <a:latin typeface="Google Sans"/>
                <a:ea typeface="Google Sans"/>
                <a:cs typeface="Google Sans"/>
                <a:sym typeface="Google Sans"/>
              </a:rPr>
              <a:t>Welcome! I’m…</a:t>
            </a:r>
            <a:endParaRPr b="1" sz="3500">
              <a:latin typeface="Google Sans"/>
              <a:ea typeface="Google Sans"/>
              <a:cs typeface="Google Sans"/>
              <a:sym typeface="Google Sans"/>
            </a:endParaRPr>
          </a:p>
        </p:txBody>
      </p:sp>
      <p:sp>
        <p:nvSpPr>
          <p:cNvPr id="8811" name="Google Shape;8811;p75"/>
          <p:cNvSpPr txBox="1"/>
          <p:nvPr>
            <p:ph idx="1" type="body"/>
          </p:nvPr>
        </p:nvSpPr>
        <p:spPr>
          <a:xfrm>
            <a:off x="889434" y="2340169"/>
            <a:ext cx="4371000" cy="17652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Clr>
                <a:schemeClr val="dk1"/>
              </a:buClr>
              <a:buSzPts val="600"/>
              <a:buFont typeface="Arial"/>
              <a:buNone/>
            </a:pPr>
            <a:r>
              <a:t/>
            </a:r>
            <a:endParaRPr b="1" sz="1800">
              <a:solidFill>
                <a:schemeClr val="dk1"/>
              </a:solidFill>
              <a:latin typeface="Google Sans"/>
              <a:ea typeface="Google Sans"/>
              <a:cs typeface="Google Sans"/>
              <a:sym typeface="Google Sans"/>
            </a:endParaRPr>
          </a:p>
          <a:p>
            <a:pPr indent="0" lvl="0" marL="0" rtl="0" algn="ctr">
              <a:lnSpc>
                <a:spcPct val="80000"/>
              </a:lnSpc>
              <a:spcBef>
                <a:spcPts val="0"/>
              </a:spcBef>
              <a:spcAft>
                <a:spcPts val="0"/>
              </a:spcAft>
              <a:buClr>
                <a:schemeClr val="dk1"/>
              </a:buClr>
              <a:buSzPts val="600"/>
              <a:buFont typeface="Arial"/>
              <a:buNone/>
            </a:pPr>
            <a:r>
              <a:rPr lang="en" sz="1600">
                <a:solidFill>
                  <a:schemeClr val="dk1"/>
                </a:solidFill>
                <a:latin typeface="Google Sans"/>
                <a:ea typeface="Google Sans"/>
                <a:cs typeface="Google Sans"/>
                <a:sym typeface="Google Sans"/>
              </a:rPr>
              <a:t>Steph Sukow</a:t>
            </a:r>
            <a:endParaRPr sz="1600">
              <a:solidFill>
                <a:schemeClr val="dk1"/>
              </a:solidFill>
              <a:latin typeface="Google Sans"/>
              <a:ea typeface="Google Sans"/>
              <a:cs typeface="Google Sans"/>
              <a:sym typeface="Google Sans"/>
            </a:endParaRPr>
          </a:p>
          <a:p>
            <a:pPr indent="0" lvl="0" marL="0" rtl="0" algn="ctr">
              <a:lnSpc>
                <a:spcPct val="80000"/>
              </a:lnSpc>
              <a:spcBef>
                <a:spcPts val="0"/>
              </a:spcBef>
              <a:spcAft>
                <a:spcPts val="0"/>
              </a:spcAft>
              <a:buClr>
                <a:schemeClr val="dk1"/>
              </a:buClr>
              <a:buSzPts val="600"/>
              <a:buFont typeface="Arial"/>
              <a:buNone/>
            </a:pPr>
            <a:r>
              <a:rPr lang="en" sz="1600">
                <a:solidFill>
                  <a:schemeClr val="dk1"/>
                </a:solidFill>
                <a:latin typeface="Google Sans"/>
                <a:ea typeface="Google Sans"/>
                <a:cs typeface="Google Sans"/>
                <a:sym typeface="Google Sans"/>
              </a:rPr>
              <a:t>Cary-Grove High School</a:t>
            </a:r>
            <a:endParaRPr sz="1600">
              <a:solidFill>
                <a:schemeClr val="dk1"/>
              </a:solidFill>
              <a:latin typeface="Google Sans"/>
              <a:ea typeface="Google Sans"/>
              <a:cs typeface="Google Sans"/>
              <a:sym typeface="Google Sans"/>
            </a:endParaRPr>
          </a:p>
          <a:p>
            <a:pPr indent="0" lvl="0" marL="0" rtl="0" algn="ctr">
              <a:lnSpc>
                <a:spcPct val="80000"/>
              </a:lnSpc>
              <a:spcBef>
                <a:spcPts val="0"/>
              </a:spcBef>
              <a:spcAft>
                <a:spcPts val="0"/>
              </a:spcAft>
              <a:buClr>
                <a:schemeClr val="dk1"/>
              </a:buClr>
              <a:buSzPts val="600"/>
              <a:buFont typeface="Arial"/>
              <a:buNone/>
            </a:pPr>
            <a:r>
              <a:rPr lang="en" sz="1600">
                <a:solidFill>
                  <a:schemeClr val="dk1"/>
                </a:solidFill>
                <a:latin typeface="Google Sans"/>
                <a:ea typeface="Google Sans"/>
                <a:cs typeface="Google Sans"/>
                <a:sym typeface="Google Sans"/>
              </a:rPr>
              <a:t>Google Innovator and Coach</a:t>
            </a:r>
            <a:endParaRPr sz="1600">
              <a:solidFill>
                <a:schemeClr val="dk1"/>
              </a:solidFill>
              <a:latin typeface="Google Sans"/>
              <a:ea typeface="Google Sans"/>
              <a:cs typeface="Google Sans"/>
              <a:sym typeface="Google Sans"/>
            </a:endParaRPr>
          </a:p>
          <a:p>
            <a:pPr indent="0" lvl="0" marL="0" rtl="0" algn="ctr">
              <a:lnSpc>
                <a:spcPct val="80000"/>
              </a:lnSpc>
              <a:spcBef>
                <a:spcPts val="0"/>
              </a:spcBef>
              <a:spcAft>
                <a:spcPts val="0"/>
              </a:spcAft>
              <a:buSzPts val="600"/>
              <a:buNone/>
            </a:pPr>
            <a:r>
              <a:rPr lang="en" sz="1600">
                <a:solidFill>
                  <a:schemeClr val="dk1"/>
                </a:solidFill>
                <a:latin typeface="Google Sans"/>
                <a:ea typeface="Google Sans"/>
                <a:cs typeface="Google Sans"/>
                <a:sym typeface="Google Sans"/>
              </a:rPr>
              <a:t> English Teacher</a:t>
            </a:r>
            <a:endParaRPr sz="1600">
              <a:solidFill>
                <a:schemeClr val="dk1"/>
              </a:solidFill>
              <a:latin typeface="Google Sans"/>
              <a:ea typeface="Google Sans"/>
              <a:cs typeface="Google Sans"/>
              <a:sym typeface="Google Sans"/>
            </a:endParaRPr>
          </a:p>
          <a:p>
            <a:pPr indent="0" lvl="0" marL="0" rtl="0" algn="ctr">
              <a:lnSpc>
                <a:spcPct val="80000"/>
              </a:lnSpc>
              <a:spcBef>
                <a:spcPts val="0"/>
              </a:spcBef>
              <a:spcAft>
                <a:spcPts val="0"/>
              </a:spcAft>
              <a:buClr>
                <a:schemeClr val="dk1"/>
              </a:buClr>
              <a:buSzPts val="600"/>
              <a:buFont typeface="Arial"/>
              <a:buNone/>
            </a:pPr>
            <a:r>
              <a:rPr lang="en" sz="1600">
                <a:solidFill>
                  <a:schemeClr val="dk1"/>
                </a:solidFill>
                <a:latin typeface="Google Sans"/>
                <a:ea typeface="Google Sans"/>
                <a:cs typeface="Google Sans"/>
                <a:sym typeface="Google Sans"/>
              </a:rPr>
              <a:t>College Speech Teacher</a:t>
            </a:r>
            <a:endParaRPr sz="1600">
              <a:solidFill>
                <a:schemeClr val="dk1"/>
              </a:solidFill>
              <a:latin typeface="Google Sans"/>
              <a:ea typeface="Google Sans"/>
              <a:cs typeface="Google Sans"/>
              <a:sym typeface="Google Sans"/>
            </a:endParaRPr>
          </a:p>
          <a:p>
            <a:pPr indent="0" lvl="0" marL="0" rtl="0" algn="ctr">
              <a:lnSpc>
                <a:spcPct val="80000"/>
              </a:lnSpc>
              <a:spcBef>
                <a:spcPts val="0"/>
              </a:spcBef>
              <a:spcAft>
                <a:spcPts val="0"/>
              </a:spcAft>
              <a:buClr>
                <a:schemeClr val="dk1"/>
              </a:buClr>
              <a:buSzPts val="600"/>
              <a:buFont typeface="Arial"/>
              <a:buNone/>
            </a:pPr>
            <a:r>
              <a:rPr lang="en" sz="1600" u="sng">
                <a:solidFill>
                  <a:schemeClr val="accent1"/>
                </a:solidFill>
                <a:latin typeface="Google Sans"/>
                <a:ea typeface="Google Sans"/>
                <a:cs typeface="Google Sans"/>
                <a:sym typeface="Google Sans"/>
                <a:hlinkClick r:id="rId3">
                  <a:extLst>
                    <a:ext uri="{A12FA001-AC4F-418D-AE19-62706E023703}">
                      <ahyp:hlinkClr val="tx"/>
                    </a:ext>
                  </a:extLst>
                </a:hlinkClick>
              </a:rPr>
              <a:t>@Steph_Sukow</a:t>
            </a:r>
            <a:r>
              <a:rPr lang="en" sz="1600">
                <a:solidFill>
                  <a:schemeClr val="accent1"/>
                </a:solidFill>
                <a:latin typeface="Google Sans"/>
                <a:ea typeface="Google Sans"/>
                <a:cs typeface="Google Sans"/>
                <a:sym typeface="Google Sans"/>
              </a:rPr>
              <a:t> (Twitter)</a:t>
            </a:r>
            <a:endParaRPr sz="1600">
              <a:solidFill>
                <a:schemeClr val="accent1"/>
              </a:solidFill>
              <a:latin typeface="Google Sans"/>
              <a:ea typeface="Google Sans"/>
              <a:cs typeface="Google Sans"/>
              <a:sym typeface="Google Sans"/>
            </a:endParaRPr>
          </a:p>
          <a:p>
            <a:pPr indent="0" lvl="0" marL="0" rtl="0" algn="ctr">
              <a:lnSpc>
                <a:spcPct val="80000"/>
              </a:lnSpc>
              <a:spcBef>
                <a:spcPts val="0"/>
              </a:spcBef>
              <a:spcAft>
                <a:spcPts val="0"/>
              </a:spcAft>
              <a:buClr>
                <a:schemeClr val="dk1"/>
              </a:buClr>
              <a:buSzPts val="600"/>
              <a:buFont typeface="Arial"/>
              <a:buNone/>
            </a:pPr>
            <a:r>
              <a:rPr lang="en" sz="1600" u="sng">
                <a:solidFill>
                  <a:schemeClr val="accent1"/>
                </a:solidFill>
                <a:latin typeface="Google Sans"/>
                <a:ea typeface="Google Sans"/>
                <a:cs typeface="Google Sans"/>
                <a:sym typeface="Google Sans"/>
                <a:hlinkClick r:id="rId4">
                  <a:extLst>
                    <a:ext uri="{A12FA001-AC4F-418D-AE19-62706E023703}">
                      <ahyp:hlinkClr val="tx"/>
                    </a:ext>
                  </a:extLst>
                </a:hlinkClick>
              </a:rPr>
              <a:t>@StephSukow</a:t>
            </a:r>
            <a:r>
              <a:rPr lang="en" sz="1600">
                <a:solidFill>
                  <a:schemeClr val="accent1"/>
                </a:solidFill>
                <a:latin typeface="Google Sans"/>
                <a:ea typeface="Google Sans"/>
                <a:cs typeface="Google Sans"/>
                <a:sym typeface="Google Sans"/>
              </a:rPr>
              <a:t> (BlueSky)</a:t>
            </a:r>
            <a:endParaRPr sz="1600">
              <a:solidFill>
                <a:schemeClr val="accent1"/>
              </a:solidFill>
              <a:latin typeface="Google Sans"/>
              <a:ea typeface="Google Sans"/>
              <a:cs typeface="Google Sans"/>
              <a:sym typeface="Google Sans"/>
            </a:endParaRPr>
          </a:p>
          <a:p>
            <a:pPr indent="0" lvl="0" marL="0" rtl="0" algn="ctr">
              <a:lnSpc>
                <a:spcPct val="80000"/>
              </a:lnSpc>
              <a:spcBef>
                <a:spcPts val="0"/>
              </a:spcBef>
              <a:spcAft>
                <a:spcPts val="0"/>
              </a:spcAft>
              <a:buClr>
                <a:schemeClr val="dk1"/>
              </a:buClr>
              <a:buSzPts val="600"/>
              <a:buFont typeface="Arial"/>
              <a:buNone/>
            </a:pPr>
            <a:r>
              <a:rPr lang="en" sz="1600" u="sng">
                <a:solidFill>
                  <a:schemeClr val="accent1"/>
                </a:solidFill>
                <a:latin typeface="Google Sans"/>
                <a:ea typeface="Google Sans"/>
                <a:cs typeface="Google Sans"/>
                <a:sym typeface="Google Sans"/>
                <a:hlinkClick r:id="rId5">
                  <a:extLst>
                    <a:ext uri="{A12FA001-AC4F-418D-AE19-62706E023703}">
                      <ahyp:hlinkClr val="tx"/>
                    </a:ext>
                  </a:extLst>
                </a:hlinkClick>
              </a:rPr>
              <a:t>ssukow@d155.org</a:t>
            </a:r>
            <a:r>
              <a:rPr lang="en" sz="1600">
                <a:solidFill>
                  <a:schemeClr val="accent1"/>
                </a:solidFill>
                <a:latin typeface="Google Sans"/>
                <a:ea typeface="Google Sans"/>
                <a:cs typeface="Google Sans"/>
                <a:sym typeface="Google Sans"/>
              </a:rPr>
              <a:t> </a:t>
            </a:r>
            <a:endParaRPr sz="1600">
              <a:solidFill>
                <a:schemeClr val="accent1"/>
              </a:solidFill>
              <a:latin typeface="Google Sans"/>
              <a:ea typeface="Google Sans"/>
              <a:cs typeface="Google Sans"/>
              <a:sym typeface="Google Sans"/>
            </a:endParaRPr>
          </a:p>
          <a:p>
            <a:pPr indent="0" lvl="0" marL="0" rtl="0" algn="l">
              <a:lnSpc>
                <a:spcPct val="60000"/>
              </a:lnSpc>
              <a:spcBef>
                <a:spcPts val="0"/>
              </a:spcBef>
              <a:spcAft>
                <a:spcPts val="0"/>
              </a:spcAft>
              <a:buClr>
                <a:schemeClr val="dk1"/>
              </a:buClr>
              <a:buSzPts val="600"/>
              <a:buFont typeface="Arial"/>
              <a:buNone/>
            </a:pPr>
            <a:r>
              <a:t/>
            </a:r>
            <a:endParaRPr sz="1800">
              <a:solidFill>
                <a:srgbClr val="918899"/>
              </a:solidFill>
              <a:latin typeface="Google Sans"/>
              <a:ea typeface="Google Sans"/>
              <a:cs typeface="Google Sans"/>
              <a:sym typeface="Google Sans"/>
            </a:endParaRPr>
          </a:p>
          <a:p>
            <a:pPr indent="0" lvl="0" marL="0" rtl="0" algn="l">
              <a:lnSpc>
                <a:spcPct val="75000"/>
              </a:lnSpc>
              <a:spcBef>
                <a:spcPts val="0"/>
              </a:spcBef>
              <a:spcAft>
                <a:spcPts val="1200"/>
              </a:spcAft>
              <a:buSzPts val="600"/>
              <a:buNone/>
            </a:pPr>
            <a:r>
              <a:t/>
            </a:r>
            <a:endParaRPr b="1" sz="1400">
              <a:highlight>
                <a:schemeClr val="accent3"/>
              </a:highlight>
              <a:latin typeface="Google Sans"/>
              <a:ea typeface="Google Sans"/>
              <a:cs typeface="Google Sans"/>
              <a:sym typeface="Google Sans"/>
            </a:endParaRPr>
          </a:p>
        </p:txBody>
      </p:sp>
      <p:sp>
        <p:nvSpPr>
          <p:cNvPr id="8812" name="Google Shape;8812;p75"/>
          <p:cNvSpPr/>
          <p:nvPr/>
        </p:nvSpPr>
        <p:spPr>
          <a:xfrm>
            <a:off x="481987" y="199220"/>
            <a:ext cx="942939" cy="949618"/>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1"/>
          </a:solidFill>
          <a:ln cap="flat" cmpd="sng" w="2142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13" name="Google Shape;8813;p75"/>
          <p:cNvSpPr/>
          <p:nvPr/>
        </p:nvSpPr>
        <p:spPr>
          <a:xfrm>
            <a:off x="692149" y="408555"/>
            <a:ext cx="547348" cy="508970"/>
          </a:xfrm>
          <a:prstGeom prst="rect">
            <a:avLst/>
          </a:prstGeom>
        </p:spPr>
        <p:txBody>
          <a:bodyPr>
            <a:prstTxWarp prst="textPlain"/>
          </a:bodyPr>
          <a:lstStyle/>
          <a:p>
            <a:pPr lvl="0" algn="ctr"/>
            <a:r>
              <a:rPr b="1" i="0">
                <a:ln>
                  <a:noFill/>
                </a:ln>
                <a:solidFill>
                  <a:schemeClr val="accent5"/>
                </a:solidFill>
                <a:latin typeface="Poppins"/>
              </a:rPr>
              <a:t>Hi!</a:t>
            </a:r>
          </a:p>
        </p:txBody>
      </p:sp>
      <p:grpSp>
        <p:nvGrpSpPr>
          <p:cNvPr id="8814" name="Google Shape;8814;p75"/>
          <p:cNvGrpSpPr/>
          <p:nvPr/>
        </p:nvGrpSpPr>
        <p:grpSpPr>
          <a:xfrm flipH="1" rot="1296880">
            <a:off x="7786617" y="168762"/>
            <a:ext cx="803920" cy="1268732"/>
            <a:chOff x="2953150" y="1639060"/>
            <a:chExt cx="887426" cy="1400376"/>
          </a:xfrm>
        </p:grpSpPr>
        <p:sp>
          <p:nvSpPr>
            <p:cNvPr id="8815" name="Google Shape;8815;p75"/>
            <p:cNvSpPr/>
            <p:nvPr/>
          </p:nvSpPr>
          <p:spPr>
            <a:xfrm>
              <a:off x="2972702" y="1671249"/>
              <a:ext cx="856192" cy="1101420"/>
            </a:xfrm>
            <a:custGeom>
              <a:rect b="b" l="l" r="r" t="t"/>
              <a:pathLst>
                <a:path extrusionOk="0" h="1101420" w="856192">
                  <a:moveTo>
                    <a:pt x="537404" y="1103165"/>
                  </a:moveTo>
                  <a:lnTo>
                    <a:pt x="590095" y="867932"/>
                  </a:lnTo>
                  <a:cubicBezTo>
                    <a:pt x="590095" y="867932"/>
                    <a:pt x="961264" y="648362"/>
                    <a:pt x="831715" y="270048"/>
                  </a:cubicBezTo>
                  <a:cubicBezTo>
                    <a:pt x="749053" y="28654"/>
                    <a:pt x="325590" y="-159471"/>
                    <a:pt x="68028" y="208933"/>
                  </a:cubicBezTo>
                  <a:cubicBezTo>
                    <a:pt x="-35580" y="357127"/>
                    <a:pt x="-1098" y="543317"/>
                    <a:pt x="71845" y="665590"/>
                  </a:cubicBezTo>
                  <a:cubicBezTo>
                    <a:pt x="133114" y="768295"/>
                    <a:pt x="253809" y="832721"/>
                    <a:pt x="253809" y="832721"/>
                  </a:cubicBezTo>
                  <a:lnTo>
                    <a:pt x="297881" y="1089506"/>
                  </a:lnTo>
                  <a:lnTo>
                    <a:pt x="537404" y="1103165"/>
                  </a:lnTo>
                  <a:close/>
                </a:path>
              </a:pathLst>
            </a:custGeom>
            <a:solidFill>
              <a:schemeClr val="accent3"/>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16" name="Google Shape;8816;p75"/>
            <p:cNvSpPr/>
            <p:nvPr/>
          </p:nvSpPr>
          <p:spPr>
            <a:xfrm>
              <a:off x="2953150" y="1639060"/>
              <a:ext cx="887426" cy="1132257"/>
            </a:xfrm>
            <a:custGeom>
              <a:rect b="b" l="l" r="r" t="t"/>
              <a:pathLst>
                <a:path extrusionOk="0" h="1132257" w="887426">
                  <a:moveTo>
                    <a:pt x="469619" y="2524"/>
                  </a:moveTo>
                  <a:cubicBezTo>
                    <a:pt x="490989" y="3836"/>
                    <a:pt x="512659" y="7091"/>
                    <a:pt x="534231" y="11616"/>
                  </a:cubicBezTo>
                  <a:cubicBezTo>
                    <a:pt x="685619" y="43402"/>
                    <a:pt x="817831" y="152779"/>
                    <a:pt x="861604" y="280598"/>
                  </a:cubicBezTo>
                  <a:cubicBezTo>
                    <a:pt x="927325" y="472524"/>
                    <a:pt x="876278" y="640412"/>
                    <a:pt x="751523" y="779312"/>
                  </a:cubicBezTo>
                  <a:cubicBezTo>
                    <a:pt x="721417" y="812830"/>
                    <a:pt x="689003" y="841738"/>
                    <a:pt x="656756" y="866419"/>
                  </a:cubicBezTo>
                  <a:cubicBezTo>
                    <a:pt x="645446" y="875078"/>
                    <a:pt x="635119" y="882608"/>
                    <a:pt x="625646" y="888915"/>
                  </a:cubicBezTo>
                  <a:cubicBezTo>
                    <a:pt x="622610" y="890939"/>
                    <a:pt x="621064" y="891404"/>
                    <a:pt x="618947" y="892744"/>
                  </a:cubicBezTo>
                  <a:lnTo>
                    <a:pt x="567734" y="1121998"/>
                  </a:lnTo>
                  <a:cubicBezTo>
                    <a:pt x="566094" y="1129317"/>
                    <a:pt x="559423" y="1134393"/>
                    <a:pt x="551942" y="1133964"/>
                  </a:cubicBezTo>
                  <a:cubicBezTo>
                    <a:pt x="544457" y="1133539"/>
                    <a:pt x="320122" y="1120990"/>
                    <a:pt x="312633" y="1120565"/>
                  </a:cubicBezTo>
                  <a:cubicBezTo>
                    <a:pt x="305516" y="1120156"/>
                    <a:pt x="299484" y="1114671"/>
                    <a:pt x="298274" y="1107643"/>
                  </a:cubicBezTo>
                  <a:lnTo>
                    <a:pt x="255202" y="858283"/>
                  </a:lnTo>
                  <a:cubicBezTo>
                    <a:pt x="254000" y="857594"/>
                    <a:pt x="253789" y="857230"/>
                    <a:pt x="252328" y="856368"/>
                  </a:cubicBezTo>
                  <a:cubicBezTo>
                    <a:pt x="244693" y="851870"/>
                    <a:pt x="236087" y="846628"/>
                    <a:pt x="226962" y="840576"/>
                  </a:cubicBezTo>
                  <a:cubicBezTo>
                    <a:pt x="200921" y="823303"/>
                    <a:pt x="174741" y="803216"/>
                    <a:pt x="150384" y="780749"/>
                  </a:cubicBezTo>
                  <a:cubicBezTo>
                    <a:pt x="119407" y="752173"/>
                    <a:pt x="93653" y="721322"/>
                    <a:pt x="74283" y="688856"/>
                  </a:cubicBezTo>
                  <a:cubicBezTo>
                    <a:pt x="-14497" y="540031"/>
                    <a:pt x="-25722" y="354242"/>
                    <a:pt x="70935" y="215986"/>
                  </a:cubicBezTo>
                  <a:cubicBezTo>
                    <a:pt x="177433" y="63659"/>
                    <a:pt x="320025" y="-6645"/>
                    <a:pt x="469619" y="2524"/>
                  </a:cubicBezTo>
                  <a:close/>
                  <a:moveTo>
                    <a:pt x="467704" y="33157"/>
                  </a:moveTo>
                  <a:cubicBezTo>
                    <a:pt x="328603" y="24603"/>
                    <a:pt x="196156" y="89705"/>
                    <a:pt x="95823" y="233215"/>
                  </a:cubicBezTo>
                  <a:cubicBezTo>
                    <a:pt x="6817" y="360525"/>
                    <a:pt x="17520" y="534258"/>
                    <a:pt x="100608" y="673538"/>
                  </a:cubicBezTo>
                  <a:cubicBezTo>
                    <a:pt x="118335" y="703251"/>
                    <a:pt x="142490" y="731544"/>
                    <a:pt x="171442" y="758253"/>
                  </a:cubicBezTo>
                  <a:cubicBezTo>
                    <a:pt x="194508" y="779530"/>
                    <a:pt x="218951" y="798301"/>
                    <a:pt x="243713" y="814729"/>
                  </a:cubicBezTo>
                  <a:cubicBezTo>
                    <a:pt x="252372" y="820473"/>
                    <a:pt x="260465" y="825813"/>
                    <a:pt x="267646" y="830047"/>
                  </a:cubicBezTo>
                  <a:cubicBezTo>
                    <a:pt x="271900" y="832553"/>
                    <a:pt x="274750" y="834026"/>
                    <a:pt x="276260" y="834832"/>
                  </a:cubicBezTo>
                  <a:cubicBezTo>
                    <a:pt x="280434" y="837058"/>
                    <a:pt x="283595" y="841179"/>
                    <a:pt x="284397" y="845838"/>
                  </a:cubicBezTo>
                  <a:lnTo>
                    <a:pt x="326514" y="1090410"/>
                  </a:lnTo>
                  <a:cubicBezTo>
                    <a:pt x="352292" y="1091880"/>
                    <a:pt x="514424" y="1100867"/>
                    <a:pt x="540931" y="1102376"/>
                  </a:cubicBezTo>
                  <a:lnTo>
                    <a:pt x="590707" y="880300"/>
                  </a:lnTo>
                  <a:cubicBezTo>
                    <a:pt x="591630" y="876175"/>
                    <a:pt x="594253" y="872402"/>
                    <a:pt x="597888" y="870249"/>
                  </a:cubicBezTo>
                  <a:cubicBezTo>
                    <a:pt x="599758" y="869140"/>
                    <a:pt x="603130" y="867071"/>
                    <a:pt x="608417" y="863549"/>
                  </a:cubicBezTo>
                  <a:cubicBezTo>
                    <a:pt x="617339" y="857602"/>
                    <a:pt x="627330" y="850251"/>
                    <a:pt x="638090" y="842013"/>
                  </a:cubicBezTo>
                  <a:cubicBezTo>
                    <a:pt x="668909" y="818420"/>
                    <a:pt x="699796" y="790747"/>
                    <a:pt x="728550" y="758731"/>
                  </a:cubicBezTo>
                  <a:cubicBezTo>
                    <a:pt x="846488" y="627426"/>
                    <a:pt x="894596" y="470860"/>
                    <a:pt x="832886" y="290650"/>
                  </a:cubicBezTo>
                  <a:cubicBezTo>
                    <a:pt x="792745" y="173420"/>
                    <a:pt x="669176" y="70930"/>
                    <a:pt x="528009" y="41293"/>
                  </a:cubicBezTo>
                  <a:cubicBezTo>
                    <a:pt x="507935" y="37079"/>
                    <a:pt x="487577" y="34379"/>
                    <a:pt x="467704" y="3315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17" name="Google Shape;8817;p75"/>
            <p:cNvSpPr/>
            <p:nvPr/>
          </p:nvSpPr>
          <p:spPr>
            <a:xfrm>
              <a:off x="3344029" y="1987389"/>
              <a:ext cx="72575" cy="733164"/>
            </a:xfrm>
            <a:custGeom>
              <a:rect b="b" l="l" r="r" t="t"/>
              <a:pathLst>
                <a:path extrusionOk="0" h="733164" w="72575">
                  <a:moveTo>
                    <a:pt x="75525" y="4438"/>
                  </a:moveTo>
                  <a:lnTo>
                    <a:pt x="29522" y="1848"/>
                  </a:lnTo>
                  <a:lnTo>
                    <a:pt x="2950" y="733171"/>
                  </a:lnTo>
                  <a:lnTo>
                    <a:pt x="53159" y="735012"/>
                  </a:lnTo>
                  <a:lnTo>
                    <a:pt x="75525" y="4438"/>
                  </a:lnTo>
                  <a:close/>
                </a:path>
              </a:pathLst>
            </a:custGeom>
            <a:solidFill>
              <a:schemeClr val="accent6"/>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18" name="Google Shape;8818;p75"/>
            <p:cNvSpPr/>
            <p:nvPr/>
          </p:nvSpPr>
          <p:spPr>
            <a:xfrm>
              <a:off x="3336932" y="1974741"/>
              <a:ext cx="88075" cy="748088"/>
            </a:xfrm>
            <a:custGeom>
              <a:rect b="b" l="l" r="r" t="t"/>
              <a:pathLst>
                <a:path extrusionOk="0" h="748088" w="88075">
                  <a:moveTo>
                    <a:pt x="37895" y="1857"/>
                  </a:moveTo>
                  <a:lnTo>
                    <a:pt x="83841" y="4249"/>
                  </a:lnTo>
                  <a:cubicBezTo>
                    <a:pt x="87990" y="4484"/>
                    <a:pt x="91152" y="7755"/>
                    <a:pt x="91022" y="11904"/>
                  </a:cubicBezTo>
                  <a:cubicBezTo>
                    <a:pt x="90322" y="34736"/>
                    <a:pt x="69227" y="719918"/>
                    <a:pt x="68527" y="742749"/>
                  </a:cubicBezTo>
                  <a:cubicBezTo>
                    <a:pt x="68397" y="746992"/>
                    <a:pt x="64632" y="750085"/>
                    <a:pt x="60390" y="749927"/>
                  </a:cubicBezTo>
                  <a:lnTo>
                    <a:pt x="10614" y="748490"/>
                  </a:lnTo>
                  <a:cubicBezTo>
                    <a:pt x="6388" y="748336"/>
                    <a:pt x="2805" y="744579"/>
                    <a:pt x="2955" y="740353"/>
                  </a:cubicBezTo>
                  <a:lnTo>
                    <a:pt x="29758" y="9034"/>
                  </a:lnTo>
                  <a:cubicBezTo>
                    <a:pt x="29916" y="4747"/>
                    <a:pt x="33612" y="1614"/>
                    <a:pt x="37895" y="1857"/>
                  </a:cubicBezTo>
                  <a:close/>
                  <a:moveTo>
                    <a:pt x="44598" y="17649"/>
                  </a:moveTo>
                  <a:lnTo>
                    <a:pt x="18751" y="733176"/>
                  </a:lnTo>
                  <a:lnTo>
                    <a:pt x="53690" y="734613"/>
                  </a:lnTo>
                  <a:cubicBezTo>
                    <a:pt x="54787" y="698807"/>
                    <a:pt x="74129" y="54891"/>
                    <a:pt x="75226" y="19086"/>
                  </a:cubicBezTo>
                  <a:lnTo>
                    <a:pt x="44598" y="17649"/>
                  </a:ln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19" name="Google Shape;8819;p75"/>
            <p:cNvSpPr/>
            <p:nvPr/>
          </p:nvSpPr>
          <p:spPr>
            <a:xfrm>
              <a:off x="3283793" y="2667300"/>
              <a:ext cx="59734" cy="6051"/>
            </a:xfrm>
            <a:custGeom>
              <a:rect b="b" l="l" r="r" t="t"/>
              <a:pathLst>
                <a:path extrusionOk="0" h="6051" w="59734">
                  <a:moveTo>
                    <a:pt x="62632" y="2095"/>
                  </a:moveTo>
                  <a:cubicBezTo>
                    <a:pt x="30004" y="7880"/>
                    <a:pt x="2898" y="8147"/>
                    <a:pt x="2898" y="8147"/>
                  </a:cubicBezTo>
                </a:path>
              </a:pathLst>
            </a:custGeom>
            <a:noFill/>
            <a:ln cap="rnd" cmpd="sng" w="807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20" name="Google Shape;8820;p75"/>
            <p:cNvSpPr/>
            <p:nvPr/>
          </p:nvSpPr>
          <p:spPr>
            <a:xfrm>
              <a:off x="3198161" y="2622532"/>
              <a:ext cx="376148" cy="406584"/>
            </a:xfrm>
            <a:custGeom>
              <a:rect b="b" l="l" r="r" t="t"/>
              <a:pathLst>
                <a:path extrusionOk="0" h="406584" w="376148">
                  <a:moveTo>
                    <a:pt x="340591" y="22883"/>
                  </a:moveTo>
                  <a:cubicBezTo>
                    <a:pt x="340591" y="22883"/>
                    <a:pt x="269267" y="53393"/>
                    <a:pt x="189264" y="50151"/>
                  </a:cubicBezTo>
                  <a:cubicBezTo>
                    <a:pt x="138614" y="48098"/>
                    <a:pt x="43232" y="2217"/>
                    <a:pt x="43232" y="2217"/>
                  </a:cubicBezTo>
                  <a:cubicBezTo>
                    <a:pt x="43232" y="2217"/>
                    <a:pt x="-5901" y="47544"/>
                    <a:pt x="4366" y="80006"/>
                  </a:cubicBezTo>
                  <a:cubicBezTo>
                    <a:pt x="14628" y="112464"/>
                    <a:pt x="39936" y="137975"/>
                    <a:pt x="39936" y="137975"/>
                  </a:cubicBezTo>
                  <a:cubicBezTo>
                    <a:pt x="39936" y="137975"/>
                    <a:pt x="24278" y="145585"/>
                    <a:pt x="19959" y="168324"/>
                  </a:cubicBezTo>
                  <a:cubicBezTo>
                    <a:pt x="14506" y="197041"/>
                    <a:pt x="44300" y="212100"/>
                    <a:pt x="44300" y="212100"/>
                  </a:cubicBezTo>
                  <a:cubicBezTo>
                    <a:pt x="44300" y="212100"/>
                    <a:pt x="15243" y="241996"/>
                    <a:pt x="25335" y="271628"/>
                  </a:cubicBezTo>
                  <a:cubicBezTo>
                    <a:pt x="40268" y="315489"/>
                    <a:pt x="73973" y="320610"/>
                    <a:pt x="73973" y="320610"/>
                  </a:cubicBezTo>
                  <a:cubicBezTo>
                    <a:pt x="73973" y="320610"/>
                    <a:pt x="79604" y="399889"/>
                    <a:pt x="161692" y="407977"/>
                  </a:cubicBezTo>
                  <a:cubicBezTo>
                    <a:pt x="260142" y="417681"/>
                    <a:pt x="275857" y="338515"/>
                    <a:pt x="275857" y="338515"/>
                  </a:cubicBezTo>
                  <a:cubicBezTo>
                    <a:pt x="275857" y="338515"/>
                    <a:pt x="330989" y="330273"/>
                    <a:pt x="346971" y="288675"/>
                  </a:cubicBezTo>
                  <a:cubicBezTo>
                    <a:pt x="357710" y="260730"/>
                    <a:pt x="339482" y="234746"/>
                    <a:pt x="339482" y="234746"/>
                  </a:cubicBezTo>
                  <a:cubicBezTo>
                    <a:pt x="339482" y="234746"/>
                    <a:pt x="365212" y="214760"/>
                    <a:pt x="370393" y="189362"/>
                  </a:cubicBezTo>
                  <a:cubicBezTo>
                    <a:pt x="375571" y="163964"/>
                    <a:pt x="352347" y="130947"/>
                    <a:pt x="352347" y="130947"/>
                  </a:cubicBezTo>
                  <a:cubicBezTo>
                    <a:pt x="352347" y="130947"/>
                    <a:pt x="381801" y="121924"/>
                    <a:pt x="378902" y="73213"/>
                  </a:cubicBezTo>
                  <a:cubicBezTo>
                    <a:pt x="377141" y="43645"/>
                    <a:pt x="340591" y="22883"/>
                    <a:pt x="340591" y="2288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21" name="Google Shape;8821;p75"/>
            <p:cNvSpPr/>
            <p:nvPr/>
          </p:nvSpPr>
          <p:spPr>
            <a:xfrm>
              <a:off x="3190529" y="2621668"/>
              <a:ext cx="386793" cy="417768"/>
            </a:xfrm>
            <a:custGeom>
              <a:rect b="b" l="l" r="r" t="t"/>
              <a:pathLst>
                <a:path extrusionOk="0" h="417768" w="386793">
                  <a:moveTo>
                    <a:pt x="50667" y="2732"/>
                  </a:moveTo>
                  <a:cubicBezTo>
                    <a:pt x="51428" y="3101"/>
                    <a:pt x="62536" y="8436"/>
                    <a:pt x="66940" y="10391"/>
                  </a:cubicBezTo>
                  <a:cubicBezTo>
                    <a:pt x="79526" y="15982"/>
                    <a:pt x="93128" y="21451"/>
                    <a:pt x="106665" y="26665"/>
                  </a:cubicBezTo>
                  <a:cubicBezTo>
                    <a:pt x="117740" y="30932"/>
                    <a:pt x="128529" y="34866"/>
                    <a:pt x="138734" y="38149"/>
                  </a:cubicBezTo>
                  <a:cubicBezTo>
                    <a:pt x="161468" y="45469"/>
                    <a:pt x="180438" y="50015"/>
                    <a:pt x="194732" y="50593"/>
                  </a:cubicBezTo>
                  <a:cubicBezTo>
                    <a:pt x="230627" y="52051"/>
                    <a:pt x="267444" y="46772"/>
                    <a:pt x="302898" y="37194"/>
                  </a:cubicBezTo>
                  <a:cubicBezTo>
                    <a:pt x="313888" y="34223"/>
                    <a:pt x="324179" y="30798"/>
                    <a:pt x="333048" y="27620"/>
                  </a:cubicBezTo>
                  <a:cubicBezTo>
                    <a:pt x="338343" y="25726"/>
                    <a:pt x="341667" y="24131"/>
                    <a:pt x="343577" y="23313"/>
                  </a:cubicBezTo>
                  <a:cubicBezTo>
                    <a:pt x="345128" y="22653"/>
                    <a:pt x="346901" y="22961"/>
                    <a:pt x="348366" y="23795"/>
                  </a:cubicBezTo>
                  <a:cubicBezTo>
                    <a:pt x="349706" y="24556"/>
                    <a:pt x="352220" y="26102"/>
                    <a:pt x="355066" y="28102"/>
                  </a:cubicBezTo>
                  <a:cubicBezTo>
                    <a:pt x="359782" y="31409"/>
                    <a:pt x="364530" y="34830"/>
                    <a:pt x="368947" y="39109"/>
                  </a:cubicBezTo>
                  <a:cubicBezTo>
                    <a:pt x="381128" y="50905"/>
                    <a:pt x="388677" y="64110"/>
                    <a:pt x="389528" y="78355"/>
                  </a:cubicBezTo>
                  <a:cubicBezTo>
                    <a:pt x="390928" y="101916"/>
                    <a:pt x="385528" y="119035"/>
                    <a:pt x="375169" y="130524"/>
                  </a:cubicBezTo>
                  <a:cubicBezTo>
                    <a:pt x="371372" y="134734"/>
                    <a:pt x="368028" y="135851"/>
                    <a:pt x="364640" y="137701"/>
                  </a:cubicBezTo>
                  <a:cubicBezTo>
                    <a:pt x="364793" y="137952"/>
                    <a:pt x="364956" y="137916"/>
                    <a:pt x="365117" y="138183"/>
                  </a:cubicBezTo>
                  <a:cubicBezTo>
                    <a:pt x="367405" y="141919"/>
                    <a:pt x="369680" y="146230"/>
                    <a:pt x="371817" y="150627"/>
                  </a:cubicBezTo>
                  <a:cubicBezTo>
                    <a:pt x="376598" y="160460"/>
                    <a:pt x="380124" y="170054"/>
                    <a:pt x="381391" y="179340"/>
                  </a:cubicBezTo>
                  <a:cubicBezTo>
                    <a:pt x="382192" y="185230"/>
                    <a:pt x="381966" y="190922"/>
                    <a:pt x="380909" y="196095"/>
                  </a:cubicBezTo>
                  <a:cubicBezTo>
                    <a:pt x="378671" y="207082"/>
                    <a:pt x="372752" y="217627"/>
                    <a:pt x="364640" y="227683"/>
                  </a:cubicBezTo>
                  <a:cubicBezTo>
                    <a:pt x="360988" y="232205"/>
                    <a:pt x="357535" y="236492"/>
                    <a:pt x="353629" y="240127"/>
                  </a:cubicBezTo>
                  <a:cubicBezTo>
                    <a:pt x="352844" y="240859"/>
                    <a:pt x="352382" y="240973"/>
                    <a:pt x="351714" y="241560"/>
                  </a:cubicBezTo>
                  <a:cubicBezTo>
                    <a:pt x="352908" y="243649"/>
                    <a:pt x="353738" y="245155"/>
                    <a:pt x="355066" y="248264"/>
                  </a:cubicBezTo>
                  <a:cubicBezTo>
                    <a:pt x="361604" y="263578"/>
                    <a:pt x="363611" y="280110"/>
                    <a:pt x="357458" y="296125"/>
                  </a:cubicBezTo>
                  <a:cubicBezTo>
                    <a:pt x="351014" y="312900"/>
                    <a:pt x="338331" y="325890"/>
                    <a:pt x="321564" y="335371"/>
                  </a:cubicBezTo>
                  <a:cubicBezTo>
                    <a:pt x="312917" y="340257"/>
                    <a:pt x="303497" y="343723"/>
                    <a:pt x="294283" y="346378"/>
                  </a:cubicBezTo>
                  <a:cubicBezTo>
                    <a:pt x="290450" y="347483"/>
                    <a:pt x="288167" y="347791"/>
                    <a:pt x="285669" y="348293"/>
                  </a:cubicBezTo>
                  <a:cubicBezTo>
                    <a:pt x="285021" y="350734"/>
                    <a:pt x="284309" y="353102"/>
                    <a:pt x="282795" y="356907"/>
                  </a:cubicBezTo>
                  <a:cubicBezTo>
                    <a:pt x="279334" y="365611"/>
                    <a:pt x="274427" y="374626"/>
                    <a:pt x="267958" y="382751"/>
                  </a:cubicBezTo>
                  <a:cubicBezTo>
                    <a:pt x="246722" y="409436"/>
                    <a:pt x="213507" y="423762"/>
                    <a:pt x="166492" y="419127"/>
                  </a:cubicBezTo>
                  <a:cubicBezTo>
                    <a:pt x="130508" y="415581"/>
                    <a:pt x="105592" y="398769"/>
                    <a:pt x="89913" y="373181"/>
                  </a:cubicBezTo>
                  <a:cubicBezTo>
                    <a:pt x="83708" y="363048"/>
                    <a:pt x="79234" y="351928"/>
                    <a:pt x="76514" y="341111"/>
                  </a:cubicBezTo>
                  <a:cubicBezTo>
                    <a:pt x="75203" y="335897"/>
                    <a:pt x="74960" y="332708"/>
                    <a:pt x="74599" y="329627"/>
                  </a:cubicBezTo>
                  <a:cubicBezTo>
                    <a:pt x="66920" y="327773"/>
                    <a:pt x="57731" y="324174"/>
                    <a:pt x="47797" y="314790"/>
                  </a:cubicBezTo>
                  <a:cubicBezTo>
                    <a:pt x="38336" y="305856"/>
                    <a:pt x="30451" y="294011"/>
                    <a:pt x="25301" y="278892"/>
                  </a:cubicBezTo>
                  <a:cubicBezTo>
                    <a:pt x="25152" y="278450"/>
                    <a:pt x="25447" y="278382"/>
                    <a:pt x="25301" y="277936"/>
                  </a:cubicBezTo>
                  <a:cubicBezTo>
                    <a:pt x="20176" y="261788"/>
                    <a:pt x="24334" y="244895"/>
                    <a:pt x="34393" y="228638"/>
                  </a:cubicBezTo>
                  <a:cubicBezTo>
                    <a:pt x="36761" y="224817"/>
                    <a:pt x="39518" y="221716"/>
                    <a:pt x="42052" y="218587"/>
                  </a:cubicBezTo>
                  <a:cubicBezTo>
                    <a:pt x="39239" y="216700"/>
                    <a:pt x="36628" y="215522"/>
                    <a:pt x="33438" y="212365"/>
                  </a:cubicBezTo>
                  <a:cubicBezTo>
                    <a:pt x="22686" y="201730"/>
                    <a:pt x="17108" y="188550"/>
                    <a:pt x="20039" y="173118"/>
                  </a:cubicBezTo>
                  <a:cubicBezTo>
                    <a:pt x="21828" y="163690"/>
                    <a:pt x="25524" y="155497"/>
                    <a:pt x="30568" y="149190"/>
                  </a:cubicBezTo>
                  <a:cubicBezTo>
                    <a:pt x="33187" y="145911"/>
                    <a:pt x="35337" y="144818"/>
                    <a:pt x="37745" y="142968"/>
                  </a:cubicBezTo>
                  <a:cubicBezTo>
                    <a:pt x="36782" y="141883"/>
                    <a:pt x="36073" y="141522"/>
                    <a:pt x="34875" y="140098"/>
                  </a:cubicBezTo>
                  <a:cubicBezTo>
                    <a:pt x="30066" y="134373"/>
                    <a:pt x="25479" y="127933"/>
                    <a:pt x="20994" y="120950"/>
                  </a:cubicBezTo>
                  <a:cubicBezTo>
                    <a:pt x="13958" y="110000"/>
                    <a:pt x="8348" y="98916"/>
                    <a:pt x="4721" y="87448"/>
                  </a:cubicBezTo>
                  <a:cubicBezTo>
                    <a:pt x="2215" y="79530"/>
                    <a:pt x="2373" y="70449"/>
                    <a:pt x="5198" y="61127"/>
                  </a:cubicBezTo>
                  <a:cubicBezTo>
                    <a:pt x="8542" y="50096"/>
                    <a:pt x="14946" y="38817"/>
                    <a:pt x="23864" y="27143"/>
                  </a:cubicBezTo>
                  <a:cubicBezTo>
                    <a:pt x="28398" y="21212"/>
                    <a:pt x="33377" y="15488"/>
                    <a:pt x="38223" y="10391"/>
                  </a:cubicBezTo>
                  <a:cubicBezTo>
                    <a:pt x="41142" y="7323"/>
                    <a:pt x="43583" y="4927"/>
                    <a:pt x="44927" y="3692"/>
                  </a:cubicBezTo>
                  <a:cubicBezTo>
                    <a:pt x="46550" y="2194"/>
                    <a:pt x="48679" y="1777"/>
                    <a:pt x="50667" y="2732"/>
                  </a:cubicBezTo>
                  <a:close/>
                  <a:moveTo>
                    <a:pt x="49711" y="14221"/>
                  </a:moveTo>
                  <a:cubicBezTo>
                    <a:pt x="48582" y="15330"/>
                    <a:pt x="48011" y="16314"/>
                    <a:pt x="46360" y="18051"/>
                  </a:cubicBezTo>
                  <a:cubicBezTo>
                    <a:pt x="41765" y="22880"/>
                    <a:pt x="36761" y="27766"/>
                    <a:pt x="32483" y="33365"/>
                  </a:cubicBezTo>
                  <a:cubicBezTo>
                    <a:pt x="24277" y="44104"/>
                    <a:pt x="18638" y="54881"/>
                    <a:pt x="15727" y="64475"/>
                  </a:cubicBezTo>
                  <a:cubicBezTo>
                    <a:pt x="13489" y="71866"/>
                    <a:pt x="12991" y="78457"/>
                    <a:pt x="14772" y="84100"/>
                  </a:cubicBezTo>
                  <a:cubicBezTo>
                    <a:pt x="18088" y="94576"/>
                    <a:pt x="23055" y="105004"/>
                    <a:pt x="29608" y="115210"/>
                  </a:cubicBezTo>
                  <a:cubicBezTo>
                    <a:pt x="33835" y="121780"/>
                    <a:pt x="38486" y="127524"/>
                    <a:pt x="43012" y="132916"/>
                  </a:cubicBezTo>
                  <a:cubicBezTo>
                    <a:pt x="45708" y="136130"/>
                    <a:pt x="48088" y="138462"/>
                    <a:pt x="49234" y="139616"/>
                  </a:cubicBezTo>
                  <a:cubicBezTo>
                    <a:pt x="51833" y="142239"/>
                    <a:pt x="51120" y="146619"/>
                    <a:pt x="47797" y="148230"/>
                  </a:cubicBezTo>
                  <a:cubicBezTo>
                    <a:pt x="45833" y="149186"/>
                    <a:pt x="42105" y="151635"/>
                    <a:pt x="38705" y="155889"/>
                  </a:cubicBezTo>
                  <a:cubicBezTo>
                    <a:pt x="34733" y="160852"/>
                    <a:pt x="32021" y="167370"/>
                    <a:pt x="30568" y="175033"/>
                  </a:cubicBezTo>
                  <a:cubicBezTo>
                    <a:pt x="28386" y="186509"/>
                    <a:pt x="32681" y="196383"/>
                    <a:pt x="41097" y="204710"/>
                  </a:cubicBezTo>
                  <a:cubicBezTo>
                    <a:pt x="45331" y="208900"/>
                    <a:pt x="49436" y="211498"/>
                    <a:pt x="52104" y="212846"/>
                  </a:cubicBezTo>
                  <a:cubicBezTo>
                    <a:pt x="55346" y="214486"/>
                    <a:pt x="56071" y="218854"/>
                    <a:pt x="53541" y="221461"/>
                  </a:cubicBezTo>
                  <a:cubicBezTo>
                    <a:pt x="52982" y="222032"/>
                    <a:pt x="52047" y="223121"/>
                    <a:pt x="50667" y="224809"/>
                  </a:cubicBezTo>
                  <a:cubicBezTo>
                    <a:pt x="48335" y="227663"/>
                    <a:pt x="45663" y="230865"/>
                    <a:pt x="43490" y="234383"/>
                  </a:cubicBezTo>
                  <a:cubicBezTo>
                    <a:pt x="34920" y="248227"/>
                    <a:pt x="31361" y="262011"/>
                    <a:pt x="35353" y="274584"/>
                  </a:cubicBezTo>
                  <a:cubicBezTo>
                    <a:pt x="35462" y="274925"/>
                    <a:pt x="35717" y="275204"/>
                    <a:pt x="35831" y="275544"/>
                  </a:cubicBezTo>
                  <a:cubicBezTo>
                    <a:pt x="40413" y="289000"/>
                    <a:pt x="46789" y="299399"/>
                    <a:pt x="54974" y="307131"/>
                  </a:cubicBezTo>
                  <a:cubicBezTo>
                    <a:pt x="60565" y="312410"/>
                    <a:pt x="66746" y="316147"/>
                    <a:pt x="72685" y="318620"/>
                  </a:cubicBezTo>
                  <a:cubicBezTo>
                    <a:pt x="76166" y="320069"/>
                    <a:pt x="78538" y="320810"/>
                    <a:pt x="79862" y="321012"/>
                  </a:cubicBezTo>
                  <a:cubicBezTo>
                    <a:pt x="82352" y="321389"/>
                    <a:pt x="84473" y="323283"/>
                    <a:pt x="84651" y="325797"/>
                  </a:cubicBezTo>
                  <a:cubicBezTo>
                    <a:pt x="84825" y="328251"/>
                    <a:pt x="85570" y="332857"/>
                    <a:pt x="87043" y="338719"/>
                  </a:cubicBezTo>
                  <a:cubicBezTo>
                    <a:pt x="89513" y="348540"/>
                    <a:pt x="93415" y="358308"/>
                    <a:pt x="99010" y="367436"/>
                  </a:cubicBezTo>
                  <a:cubicBezTo>
                    <a:pt x="112984" y="390244"/>
                    <a:pt x="134949" y="404918"/>
                    <a:pt x="167451" y="408120"/>
                  </a:cubicBezTo>
                  <a:cubicBezTo>
                    <a:pt x="210803" y="412391"/>
                    <a:pt x="240366" y="399894"/>
                    <a:pt x="259344" y="376051"/>
                  </a:cubicBezTo>
                  <a:cubicBezTo>
                    <a:pt x="265112" y="368805"/>
                    <a:pt x="269655" y="360850"/>
                    <a:pt x="272743" y="353078"/>
                  </a:cubicBezTo>
                  <a:cubicBezTo>
                    <a:pt x="274581" y="348459"/>
                    <a:pt x="275723" y="344921"/>
                    <a:pt x="276095" y="343026"/>
                  </a:cubicBezTo>
                  <a:cubicBezTo>
                    <a:pt x="276536" y="340796"/>
                    <a:pt x="278155" y="339055"/>
                    <a:pt x="280402" y="338719"/>
                  </a:cubicBezTo>
                  <a:cubicBezTo>
                    <a:pt x="282536" y="338399"/>
                    <a:pt x="286349" y="337784"/>
                    <a:pt x="291409" y="336326"/>
                  </a:cubicBezTo>
                  <a:cubicBezTo>
                    <a:pt x="299870" y="333890"/>
                    <a:pt x="308448" y="330234"/>
                    <a:pt x="316297" y="325797"/>
                  </a:cubicBezTo>
                  <a:cubicBezTo>
                    <a:pt x="331052" y="317454"/>
                    <a:pt x="341958" y="306480"/>
                    <a:pt x="347407" y="292295"/>
                  </a:cubicBezTo>
                  <a:cubicBezTo>
                    <a:pt x="352414" y="279268"/>
                    <a:pt x="351030" y="265533"/>
                    <a:pt x="345492" y="252571"/>
                  </a:cubicBezTo>
                  <a:cubicBezTo>
                    <a:pt x="343614" y="248170"/>
                    <a:pt x="341383" y="245126"/>
                    <a:pt x="340229" y="243475"/>
                  </a:cubicBezTo>
                  <a:cubicBezTo>
                    <a:pt x="338578" y="241123"/>
                    <a:pt x="339396" y="238058"/>
                    <a:pt x="341662" y="236297"/>
                  </a:cubicBezTo>
                  <a:cubicBezTo>
                    <a:pt x="342537" y="235617"/>
                    <a:pt x="343861" y="233958"/>
                    <a:pt x="345974" y="231990"/>
                  </a:cubicBezTo>
                  <a:cubicBezTo>
                    <a:pt x="349524" y="228683"/>
                    <a:pt x="353192" y="225080"/>
                    <a:pt x="356503" y="220983"/>
                  </a:cubicBezTo>
                  <a:cubicBezTo>
                    <a:pt x="363624" y="212158"/>
                    <a:pt x="368534" y="202762"/>
                    <a:pt x="370380" y="193699"/>
                  </a:cubicBezTo>
                  <a:cubicBezTo>
                    <a:pt x="371177" y="189796"/>
                    <a:pt x="371028" y="185530"/>
                    <a:pt x="370380" y="180777"/>
                  </a:cubicBezTo>
                  <a:cubicBezTo>
                    <a:pt x="369291" y="172778"/>
                    <a:pt x="366567" y="164301"/>
                    <a:pt x="362243" y="155412"/>
                  </a:cubicBezTo>
                  <a:cubicBezTo>
                    <a:pt x="360268" y="151351"/>
                    <a:pt x="358138" y="147380"/>
                    <a:pt x="356021" y="143923"/>
                  </a:cubicBezTo>
                  <a:cubicBezTo>
                    <a:pt x="354762" y="141867"/>
                    <a:pt x="353677" y="140365"/>
                    <a:pt x="353151" y="139616"/>
                  </a:cubicBezTo>
                  <a:cubicBezTo>
                    <a:pt x="351042" y="136620"/>
                    <a:pt x="352520" y="132556"/>
                    <a:pt x="356021" y="131479"/>
                  </a:cubicBezTo>
                  <a:cubicBezTo>
                    <a:pt x="358503" y="130722"/>
                    <a:pt x="362733" y="128111"/>
                    <a:pt x="367032" y="123346"/>
                  </a:cubicBezTo>
                  <a:cubicBezTo>
                    <a:pt x="375400" y="114064"/>
                    <a:pt x="380233" y="100070"/>
                    <a:pt x="378994" y="79311"/>
                  </a:cubicBezTo>
                  <a:cubicBezTo>
                    <a:pt x="378339" y="68235"/>
                    <a:pt x="371716" y="57346"/>
                    <a:pt x="361288" y="47246"/>
                  </a:cubicBezTo>
                  <a:cubicBezTo>
                    <a:pt x="357308" y="43392"/>
                    <a:pt x="353123" y="39716"/>
                    <a:pt x="348844" y="36717"/>
                  </a:cubicBezTo>
                  <a:cubicBezTo>
                    <a:pt x="347111" y="35502"/>
                    <a:pt x="346103" y="34996"/>
                    <a:pt x="345014" y="34324"/>
                  </a:cubicBezTo>
                  <a:cubicBezTo>
                    <a:pt x="342768" y="35231"/>
                    <a:pt x="340549" y="36186"/>
                    <a:pt x="336400" y="37672"/>
                  </a:cubicBezTo>
                  <a:cubicBezTo>
                    <a:pt x="327267" y="40943"/>
                    <a:pt x="317046" y="44197"/>
                    <a:pt x="305768" y="47246"/>
                  </a:cubicBezTo>
                  <a:cubicBezTo>
                    <a:pt x="269335" y="57091"/>
                    <a:pt x="231359" y="62628"/>
                    <a:pt x="194250" y="61127"/>
                  </a:cubicBezTo>
                  <a:cubicBezTo>
                    <a:pt x="178786" y="60499"/>
                    <a:pt x="158966" y="55791"/>
                    <a:pt x="135382" y="48201"/>
                  </a:cubicBezTo>
                  <a:cubicBezTo>
                    <a:pt x="124970" y="44853"/>
                    <a:pt x="114093" y="41052"/>
                    <a:pt x="102835" y="36717"/>
                  </a:cubicBezTo>
                  <a:cubicBezTo>
                    <a:pt x="89116" y="31430"/>
                    <a:pt x="75373" y="26102"/>
                    <a:pt x="62633" y="20443"/>
                  </a:cubicBezTo>
                  <a:cubicBezTo>
                    <a:pt x="59075" y="18864"/>
                    <a:pt x="53165" y="15820"/>
                    <a:pt x="49711" y="1422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22" name="Google Shape;8822;p75"/>
            <p:cNvSpPr/>
            <p:nvPr/>
          </p:nvSpPr>
          <p:spPr>
            <a:xfrm>
              <a:off x="3221043" y="2649351"/>
              <a:ext cx="329708" cy="305718"/>
            </a:xfrm>
            <a:custGeom>
              <a:rect b="b" l="l" r="r" t="t"/>
              <a:pathLst>
                <a:path extrusionOk="0" h="305718" w="329708">
                  <a:moveTo>
                    <a:pt x="293841" y="28171"/>
                  </a:moveTo>
                  <a:cubicBezTo>
                    <a:pt x="293841" y="28171"/>
                    <a:pt x="223290" y="53614"/>
                    <a:pt x="168737" y="47513"/>
                  </a:cubicBezTo>
                  <a:cubicBezTo>
                    <a:pt x="123075" y="42404"/>
                    <a:pt x="17564" y="2198"/>
                    <a:pt x="17564" y="2198"/>
                  </a:cubicBezTo>
                  <a:cubicBezTo>
                    <a:pt x="17564" y="2198"/>
                    <a:pt x="-1498" y="29264"/>
                    <a:pt x="3926" y="56727"/>
                  </a:cubicBezTo>
                  <a:cubicBezTo>
                    <a:pt x="9350" y="84189"/>
                    <a:pt x="46229" y="113364"/>
                    <a:pt x="46229" y="113364"/>
                  </a:cubicBezTo>
                  <a:cubicBezTo>
                    <a:pt x="46229" y="113364"/>
                    <a:pt x="27551" y="122112"/>
                    <a:pt x="22191" y="144729"/>
                  </a:cubicBezTo>
                  <a:cubicBezTo>
                    <a:pt x="16831" y="167346"/>
                    <a:pt x="43185" y="191797"/>
                    <a:pt x="43185" y="191797"/>
                  </a:cubicBezTo>
                  <a:cubicBezTo>
                    <a:pt x="43185" y="191797"/>
                    <a:pt x="4047" y="252219"/>
                    <a:pt x="71206" y="280406"/>
                  </a:cubicBezTo>
                  <a:cubicBezTo>
                    <a:pt x="172956" y="323110"/>
                    <a:pt x="243393" y="311273"/>
                    <a:pt x="287623" y="277742"/>
                  </a:cubicBezTo>
                  <a:cubicBezTo>
                    <a:pt x="327226" y="247717"/>
                    <a:pt x="295557" y="211794"/>
                    <a:pt x="295557" y="211794"/>
                  </a:cubicBezTo>
                  <a:cubicBezTo>
                    <a:pt x="295557" y="211794"/>
                    <a:pt x="327303" y="169645"/>
                    <a:pt x="324416" y="144559"/>
                  </a:cubicBezTo>
                  <a:cubicBezTo>
                    <a:pt x="321979" y="123363"/>
                    <a:pt x="300091" y="114506"/>
                    <a:pt x="300091" y="114506"/>
                  </a:cubicBezTo>
                  <a:cubicBezTo>
                    <a:pt x="300091" y="114506"/>
                    <a:pt x="334699" y="81489"/>
                    <a:pt x="332569" y="50970"/>
                  </a:cubicBezTo>
                  <a:cubicBezTo>
                    <a:pt x="330493" y="21221"/>
                    <a:pt x="293841" y="28171"/>
                    <a:pt x="293841" y="28171"/>
                  </a:cubicBezTo>
                  <a:close/>
                </a:path>
              </a:pathLst>
            </a:custGeom>
            <a:solidFill>
              <a:schemeClr val="accent1"/>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8823" name="Google Shape;8823;p75"/>
            <p:cNvGrpSpPr/>
            <p:nvPr/>
          </p:nvGrpSpPr>
          <p:grpSpPr>
            <a:xfrm>
              <a:off x="3237582" y="1997211"/>
              <a:ext cx="309217" cy="664158"/>
              <a:chOff x="3237582" y="1997211"/>
              <a:chExt cx="309217" cy="664158"/>
            </a:xfrm>
          </p:grpSpPr>
          <p:sp>
            <p:nvSpPr>
              <p:cNvPr id="8824" name="Google Shape;8824;p75"/>
              <p:cNvSpPr/>
              <p:nvPr/>
            </p:nvSpPr>
            <p:spPr>
              <a:xfrm>
                <a:off x="3237582" y="2435300"/>
                <a:ext cx="226396" cy="226069"/>
              </a:xfrm>
              <a:custGeom>
                <a:rect b="b" l="l" r="r" t="t"/>
                <a:pathLst>
                  <a:path extrusionOk="0" h="226069" w="226396">
                    <a:moveTo>
                      <a:pt x="116361" y="2018"/>
                    </a:moveTo>
                    <a:cubicBezTo>
                      <a:pt x="121433" y="1873"/>
                      <a:pt x="125785" y="6042"/>
                      <a:pt x="125935" y="11114"/>
                    </a:cubicBezTo>
                    <a:cubicBezTo>
                      <a:pt x="126081" y="16187"/>
                      <a:pt x="121911" y="20538"/>
                      <a:pt x="116839" y="20684"/>
                    </a:cubicBezTo>
                    <a:cubicBezTo>
                      <a:pt x="114560" y="20753"/>
                      <a:pt x="114802" y="20619"/>
                      <a:pt x="112532" y="20684"/>
                    </a:cubicBezTo>
                    <a:cubicBezTo>
                      <a:pt x="47988" y="22562"/>
                      <a:pt x="21072" y="26550"/>
                      <a:pt x="21117" y="32173"/>
                    </a:cubicBezTo>
                    <a:cubicBezTo>
                      <a:pt x="21165" y="37978"/>
                      <a:pt x="37532" y="46151"/>
                      <a:pt x="72807" y="56105"/>
                    </a:cubicBezTo>
                    <a:cubicBezTo>
                      <a:pt x="79661" y="58036"/>
                      <a:pt x="110511" y="66226"/>
                      <a:pt x="118754" y="68549"/>
                    </a:cubicBezTo>
                    <a:cubicBezTo>
                      <a:pt x="194324" y="89838"/>
                      <a:pt x="230065" y="110804"/>
                      <a:pt x="229312" y="149912"/>
                    </a:cubicBezTo>
                    <a:cubicBezTo>
                      <a:pt x="228502" y="192037"/>
                      <a:pt x="211209" y="210136"/>
                      <a:pt x="166615" y="227446"/>
                    </a:cubicBezTo>
                    <a:cubicBezTo>
                      <a:pt x="161886" y="229284"/>
                      <a:pt x="156486" y="226912"/>
                      <a:pt x="154652" y="222184"/>
                    </a:cubicBezTo>
                    <a:cubicBezTo>
                      <a:pt x="152814" y="217451"/>
                      <a:pt x="155183" y="212055"/>
                      <a:pt x="159915" y="210217"/>
                    </a:cubicBezTo>
                    <a:cubicBezTo>
                      <a:pt x="198299" y="195316"/>
                      <a:pt x="210484" y="182706"/>
                      <a:pt x="211128" y="149435"/>
                    </a:cubicBezTo>
                    <a:cubicBezTo>
                      <a:pt x="211634" y="123001"/>
                      <a:pt x="180443" y="105116"/>
                      <a:pt x="113491" y="86256"/>
                    </a:cubicBezTo>
                    <a:cubicBezTo>
                      <a:pt x="105395" y="83977"/>
                      <a:pt x="74540" y="75787"/>
                      <a:pt x="67545" y="73812"/>
                    </a:cubicBezTo>
                    <a:cubicBezTo>
                      <a:pt x="21841" y="60919"/>
                      <a:pt x="3090" y="51134"/>
                      <a:pt x="2928" y="32173"/>
                    </a:cubicBezTo>
                    <a:cubicBezTo>
                      <a:pt x="2730" y="7941"/>
                      <a:pt x="24550" y="4564"/>
                      <a:pt x="112054" y="2018"/>
                    </a:cubicBezTo>
                    <a:cubicBezTo>
                      <a:pt x="114325" y="1953"/>
                      <a:pt x="114082" y="2087"/>
                      <a:pt x="116361" y="201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25" name="Google Shape;8825;p75"/>
              <p:cNvSpPr/>
              <p:nvPr/>
            </p:nvSpPr>
            <p:spPr>
              <a:xfrm>
                <a:off x="3252143" y="2263964"/>
                <a:ext cx="251080" cy="187169"/>
              </a:xfrm>
              <a:custGeom>
                <a:rect b="b" l="l" r="r" t="t"/>
                <a:pathLst>
                  <a:path extrusionOk="0" h="187169" w="251080">
                    <a:moveTo>
                      <a:pt x="106605" y="1863"/>
                    </a:moveTo>
                    <a:cubicBezTo>
                      <a:pt x="111674" y="1600"/>
                      <a:pt x="115916" y="5410"/>
                      <a:pt x="116179" y="10478"/>
                    </a:cubicBezTo>
                    <a:cubicBezTo>
                      <a:pt x="116442" y="15546"/>
                      <a:pt x="112629" y="20266"/>
                      <a:pt x="107565" y="20529"/>
                    </a:cubicBezTo>
                    <a:cubicBezTo>
                      <a:pt x="49895" y="23525"/>
                      <a:pt x="22226" y="28541"/>
                      <a:pt x="21413" y="34888"/>
                    </a:cubicBezTo>
                    <a:cubicBezTo>
                      <a:pt x="20142" y="44847"/>
                      <a:pt x="46511" y="55691"/>
                      <a:pt x="109480" y="70305"/>
                    </a:cubicBezTo>
                    <a:cubicBezTo>
                      <a:pt x="113172" y="71163"/>
                      <a:pt x="127154" y="74305"/>
                      <a:pt x="130538" y="75090"/>
                    </a:cubicBezTo>
                    <a:cubicBezTo>
                      <a:pt x="220556" y="95958"/>
                      <a:pt x="254702" y="110325"/>
                      <a:pt x="254018" y="142576"/>
                    </a:cubicBezTo>
                    <a:cubicBezTo>
                      <a:pt x="253362" y="173625"/>
                      <a:pt x="221617" y="184738"/>
                      <a:pt x="156381" y="189000"/>
                    </a:cubicBezTo>
                    <a:cubicBezTo>
                      <a:pt x="151317" y="189332"/>
                      <a:pt x="147144" y="185450"/>
                      <a:pt x="146811" y="180386"/>
                    </a:cubicBezTo>
                    <a:cubicBezTo>
                      <a:pt x="146480" y="175322"/>
                      <a:pt x="149884" y="171144"/>
                      <a:pt x="154948" y="170812"/>
                    </a:cubicBezTo>
                    <a:cubicBezTo>
                      <a:pt x="209926" y="167221"/>
                      <a:pt x="235490" y="158198"/>
                      <a:pt x="235834" y="142095"/>
                    </a:cubicBezTo>
                    <a:cubicBezTo>
                      <a:pt x="236206" y="124469"/>
                      <a:pt x="203793" y="110669"/>
                      <a:pt x="126708" y="92801"/>
                    </a:cubicBezTo>
                    <a:cubicBezTo>
                      <a:pt x="123344" y="92019"/>
                      <a:pt x="108884" y="88874"/>
                      <a:pt x="105172" y="88012"/>
                    </a:cubicBezTo>
                    <a:cubicBezTo>
                      <a:pt x="26513" y="69763"/>
                      <a:pt x="-144" y="58849"/>
                      <a:pt x="3228" y="32496"/>
                    </a:cubicBezTo>
                    <a:cubicBezTo>
                      <a:pt x="6013" y="10684"/>
                      <a:pt x="31942" y="5742"/>
                      <a:pt x="106605" y="186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26" name="Google Shape;8826;p75"/>
              <p:cNvSpPr/>
              <p:nvPr/>
            </p:nvSpPr>
            <p:spPr>
              <a:xfrm>
                <a:off x="3274411" y="2089732"/>
                <a:ext cx="247982" cy="190059"/>
              </a:xfrm>
              <a:custGeom>
                <a:rect b="b" l="l" r="r" t="t"/>
                <a:pathLst>
                  <a:path extrusionOk="0" h="190059" w="247982">
                    <a:moveTo>
                      <a:pt x="89142" y="1745"/>
                    </a:moveTo>
                    <a:cubicBezTo>
                      <a:pt x="94199" y="1332"/>
                      <a:pt x="98299" y="5303"/>
                      <a:pt x="98712" y="10359"/>
                    </a:cubicBezTo>
                    <a:cubicBezTo>
                      <a:pt x="99129" y="15420"/>
                      <a:pt x="95632" y="19516"/>
                      <a:pt x="90576" y="19933"/>
                    </a:cubicBezTo>
                    <a:cubicBezTo>
                      <a:pt x="43824" y="23763"/>
                      <a:pt x="21709" y="31912"/>
                      <a:pt x="21179" y="44821"/>
                    </a:cubicBezTo>
                    <a:cubicBezTo>
                      <a:pt x="20851" y="52812"/>
                      <a:pt x="47050" y="62649"/>
                      <a:pt x="105416" y="75931"/>
                    </a:cubicBezTo>
                    <a:cubicBezTo>
                      <a:pt x="109836" y="76935"/>
                      <a:pt x="125653" y="80942"/>
                      <a:pt x="128867" y="81671"/>
                    </a:cubicBezTo>
                    <a:cubicBezTo>
                      <a:pt x="218468" y="102001"/>
                      <a:pt x="252149" y="115506"/>
                      <a:pt x="250914" y="146287"/>
                    </a:cubicBezTo>
                    <a:cubicBezTo>
                      <a:pt x="249679" y="176891"/>
                      <a:pt x="215055" y="186914"/>
                      <a:pt x="138918" y="191756"/>
                    </a:cubicBezTo>
                    <a:cubicBezTo>
                      <a:pt x="133850" y="192076"/>
                      <a:pt x="129187" y="188206"/>
                      <a:pt x="128867" y="183137"/>
                    </a:cubicBezTo>
                    <a:cubicBezTo>
                      <a:pt x="128543" y="178073"/>
                      <a:pt x="132413" y="173888"/>
                      <a:pt x="137481" y="173568"/>
                    </a:cubicBezTo>
                    <a:cubicBezTo>
                      <a:pt x="201672" y="169487"/>
                      <a:pt x="232118" y="160436"/>
                      <a:pt x="232726" y="145328"/>
                    </a:cubicBezTo>
                    <a:cubicBezTo>
                      <a:pt x="233357" y="129658"/>
                      <a:pt x="200713" y="116550"/>
                      <a:pt x="125037" y="99382"/>
                    </a:cubicBezTo>
                    <a:cubicBezTo>
                      <a:pt x="121843" y="98657"/>
                      <a:pt x="105558" y="95131"/>
                      <a:pt x="101105" y="94115"/>
                    </a:cubicBezTo>
                    <a:cubicBezTo>
                      <a:pt x="27178" y="77295"/>
                      <a:pt x="2039" y="67240"/>
                      <a:pt x="2990" y="43862"/>
                    </a:cubicBezTo>
                    <a:cubicBezTo>
                      <a:pt x="4112" y="16508"/>
                      <a:pt x="32404" y="6392"/>
                      <a:pt x="89142" y="174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27" name="Google Shape;8827;p75"/>
              <p:cNvSpPr/>
              <p:nvPr/>
            </p:nvSpPr>
            <p:spPr>
              <a:xfrm>
                <a:off x="3296441" y="1997211"/>
                <a:ext cx="250358" cy="107876"/>
              </a:xfrm>
              <a:custGeom>
                <a:rect b="b" l="l" r="r" t="t"/>
                <a:pathLst>
                  <a:path extrusionOk="0" h="107876" w="250358">
                    <a:moveTo>
                      <a:pt x="25970" y="2270"/>
                    </a:moveTo>
                    <a:cubicBezTo>
                      <a:pt x="59063" y="1221"/>
                      <a:pt x="94954" y="1237"/>
                      <a:pt x="128869" y="3703"/>
                    </a:cubicBezTo>
                    <a:cubicBezTo>
                      <a:pt x="208144" y="9467"/>
                      <a:pt x="254750" y="24830"/>
                      <a:pt x="253309" y="59223"/>
                    </a:cubicBezTo>
                    <a:cubicBezTo>
                      <a:pt x="251794" y="95312"/>
                      <a:pt x="215900" y="104776"/>
                      <a:pt x="123129" y="109476"/>
                    </a:cubicBezTo>
                    <a:cubicBezTo>
                      <a:pt x="118061" y="109735"/>
                      <a:pt x="113810" y="105452"/>
                      <a:pt x="113555" y="100384"/>
                    </a:cubicBezTo>
                    <a:cubicBezTo>
                      <a:pt x="113300" y="95316"/>
                      <a:pt x="117101" y="91069"/>
                      <a:pt x="122169" y="90810"/>
                    </a:cubicBezTo>
                    <a:cubicBezTo>
                      <a:pt x="201711" y="86783"/>
                      <a:pt x="234282" y="78816"/>
                      <a:pt x="235124" y="58745"/>
                    </a:cubicBezTo>
                    <a:cubicBezTo>
                      <a:pt x="235881" y="40618"/>
                      <a:pt x="194987" y="27283"/>
                      <a:pt x="127436" y="22369"/>
                    </a:cubicBezTo>
                    <a:cubicBezTo>
                      <a:pt x="94253" y="19956"/>
                      <a:pt x="58954" y="19430"/>
                      <a:pt x="26447" y="20454"/>
                    </a:cubicBezTo>
                    <a:cubicBezTo>
                      <a:pt x="19934" y="20660"/>
                      <a:pt x="15084" y="20798"/>
                      <a:pt x="12566" y="20936"/>
                    </a:cubicBezTo>
                    <a:cubicBezTo>
                      <a:pt x="7502" y="21207"/>
                      <a:pt x="3272" y="17385"/>
                      <a:pt x="2997" y="12321"/>
                    </a:cubicBezTo>
                    <a:cubicBezTo>
                      <a:pt x="2721" y="7253"/>
                      <a:pt x="6547" y="3019"/>
                      <a:pt x="11611" y="2747"/>
                    </a:cubicBezTo>
                    <a:cubicBezTo>
                      <a:pt x="14254" y="2606"/>
                      <a:pt x="19315" y="2480"/>
                      <a:pt x="25970" y="22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8828" name="Google Shape;8828;p75"/>
            <p:cNvSpPr/>
            <p:nvPr/>
          </p:nvSpPr>
          <p:spPr>
            <a:xfrm>
              <a:off x="3544965" y="2122142"/>
              <a:ext cx="231226" cy="342262"/>
            </a:xfrm>
            <a:custGeom>
              <a:rect b="b" l="l" r="r" t="t"/>
              <a:pathLst>
                <a:path extrusionOk="0" h="342262" w="231226">
                  <a:moveTo>
                    <a:pt x="227048" y="1968"/>
                  </a:moveTo>
                  <a:cubicBezTo>
                    <a:pt x="232035" y="2911"/>
                    <a:pt x="235172" y="7987"/>
                    <a:pt x="234229" y="12974"/>
                  </a:cubicBezTo>
                  <a:cubicBezTo>
                    <a:pt x="233780" y="15338"/>
                    <a:pt x="232784" y="19423"/>
                    <a:pt x="231355" y="25418"/>
                  </a:cubicBezTo>
                  <a:cubicBezTo>
                    <a:pt x="228999" y="35348"/>
                    <a:pt x="226323" y="46550"/>
                    <a:pt x="222740" y="58443"/>
                  </a:cubicBezTo>
                  <a:cubicBezTo>
                    <a:pt x="212507" y="92427"/>
                    <a:pt x="199225" y="126200"/>
                    <a:pt x="182538" y="157995"/>
                  </a:cubicBezTo>
                  <a:cubicBezTo>
                    <a:pt x="175944" y="170560"/>
                    <a:pt x="168941" y="182546"/>
                    <a:pt x="161480" y="193889"/>
                  </a:cubicBezTo>
                  <a:cubicBezTo>
                    <a:pt x="147150" y="215672"/>
                    <a:pt x="129310" y="237471"/>
                    <a:pt x="109312" y="258979"/>
                  </a:cubicBezTo>
                  <a:cubicBezTo>
                    <a:pt x="89257" y="280544"/>
                    <a:pt x="68069" y="300586"/>
                    <a:pt x="46610" y="318807"/>
                  </a:cubicBezTo>
                  <a:cubicBezTo>
                    <a:pt x="39097" y="325190"/>
                    <a:pt x="31831" y="331117"/>
                    <a:pt x="25552" y="336039"/>
                  </a:cubicBezTo>
                  <a:cubicBezTo>
                    <a:pt x="21767" y="339007"/>
                    <a:pt x="19383" y="341164"/>
                    <a:pt x="17897" y="342261"/>
                  </a:cubicBezTo>
                  <a:cubicBezTo>
                    <a:pt x="13808" y="345269"/>
                    <a:pt x="7983" y="344431"/>
                    <a:pt x="4971" y="340347"/>
                  </a:cubicBezTo>
                  <a:cubicBezTo>
                    <a:pt x="1964" y="336258"/>
                    <a:pt x="2801" y="330433"/>
                    <a:pt x="6886" y="327421"/>
                  </a:cubicBezTo>
                  <a:cubicBezTo>
                    <a:pt x="8226" y="326437"/>
                    <a:pt x="10914" y="324531"/>
                    <a:pt x="14545" y="321681"/>
                  </a:cubicBezTo>
                  <a:cubicBezTo>
                    <a:pt x="20638" y="316900"/>
                    <a:pt x="27321" y="311152"/>
                    <a:pt x="34648" y="304929"/>
                  </a:cubicBezTo>
                  <a:cubicBezTo>
                    <a:pt x="55589" y="287142"/>
                    <a:pt x="76388" y="267529"/>
                    <a:pt x="95908" y="246535"/>
                  </a:cubicBezTo>
                  <a:cubicBezTo>
                    <a:pt x="115254" y="225732"/>
                    <a:pt x="132443" y="204694"/>
                    <a:pt x="146162" y="183838"/>
                  </a:cubicBezTo>
                  <a:cubicBezTo>
                    <a:pt x="153287" y="173017"/>
                    <a:pt x="159946" y="161423"/>
                    <a:pt x="166265" y="149380"/>
                  </a:cubicBezTo>
                  <a:cubicBezTo>
                    <a:pt x="182356" y="118716"/>
                    <a:pt x="195112" y="86116"/>
                    <a:pt x="205034" y="53176"/>
                  </a:cubicBezTo>
                  <a:cubicBezTo>
                    <a:pt x="208507" y="41647"/>
                    <a:pt x="211373" y="30697"/>
                    <a:pt x="213648" y="21111"/>
                  </a:cubicBezTo>
                  <a:cubicBezTo>
                    <a:pt x="215004" y="15395"/>
                    <a:pt x="215644" y="11242"/>
                    <a:pt x="216041" y="9145"/>
                  </a:cubicBezTo>
                  <a:cubicBezTo>
                    <a:pt x="216984" y="4157"/>
                    <a:pt x="222060" y="1024"/>
                    <a:pt x="227048" y="196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8829" name="Google Shape;8829;p75"/>
            <p:cNvGrpSpPr/>
            <p:nvPr/>
          </p:nvGrpSpPr>
          <p:grpSpPr>
            <a:xfrm>
              <a:off x="3035610" y="1766743"/>
              <a:ext cx="206238" cy="627872"/>
              <a:chOff x="3035610" y="1766743"/>
              <a:chExt cx="206238" cy="627872"/>
            </a:xfrm>
          </p:grpSpPr>
          <p:sp>
            <p:nvSpPr>
              <p:cNvPr id="8830" name="Google Shape;8830;p75"/>
              <p:cNvSpPr/>
              <p:nvPr/>
            </p:nvSpPr>
            <p:spPr>
              <a:xfrm>
                <a:off x="3035610" y="1802287"/>
                <a:ext cx="157575" cy="300874"/>
              </a:xfrm>
              <a:custGeom>
                <a:rect b="b" l="l" r="r" t="t"/>
                <a:pathLst>
                  <a:path extrusionOk="0" h="300874" w="157575">
                    <a:moveTo>
                      <a:pt x="145370" y="3757"/>
                    </a:moveTo>
                    <a:cubicBezTo>
                      <a:pt x="149281" y="519"/>
                      <a:pt x="155053" y="802"/>
                      <a:pt x="158292" y="4713"/>
                    </a:cubicBezTo>
                    <a:cubicBezTo>
                      <a:pt x="161530" y="8623"/>
                      <a:pt x="160765" y="14400"/>
                      <a:pt x="156855" y="17634"/>
                    </a:cubicBezTo>
                    <a:cubicBezTo>
                      <a:pt x="86972" y="75490"/>
                      <a:pt x="37285" y="144430"/>
                      <a:pt x="26675" y="220567"/>
                    </a:cubicBezTo>
                    <a:cubicBezTo>
                      <a:pt x="23173" y="245669"/>
                      <a:pt x="21109" y="270059"/>
                      <a:pt x="20931" y="293316"/>
                    </a:cubicBezTo>
                    <a:cubicBezTo>
                      <a:pt x="20890" y="298392"/>
                      <a:pt x="16911" y="302448"/>
                      <a:pt x="11834" y="302408"/>
                    </a:cubicBezTo>
                    <a:cubicBezTo>
                      <a:pt x="6762" y="302371"/>
                      <a:pt x="2702" y="298392"/>
                      <a:pt x="2743" y="293316"/>
                    </a:cubicBezTo>
                    <a:cubicBezTo>
                      <a:pt x="2929" y="269250"/>
                      <a:pt x="4880" y="244066"/>
                      <a:pt x="8487" y="218174"/>
                    </a:cubicBezTo>
                    <a:cubicBezTo>
                      <a:pt x="19870" y="136540"/>
                      <a:pt x="72289" y="64261"/>
                      <a:pt x="145370" y="375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31" name="Google Shape;8831;p75"/>
              <p:cNvSpPr/>
              <p:nvPr/>
            </p:nvSpPr>
            <p:spPr>
              <a:xfrm>
                <a:off x="3197490" y="1766743"/>
                <a:ext cx="44358" cy="36221"/>
              </a:xfrm>
              <a:custGeom>
                <a:rect b="b" l="l" r="r" t="t"/>
                <a:pathLst>
                  <a:path extrusionOk="0" h="36221" w="44358">
                    <a:moveTo>
                      <a:pt x="33348" y="2794"/>
                    </a:moveTo>
                    <a:cubicBezTo>
                      <a:pt x="37692" y="175"/>
                      <a:pt x="43169" y="1320"/>
                      <a:pt x="45792" y="5664"/>
                    </a:cubicBezTo>
                    <a:cubicBezTo>
                      <a:pt x="48411" y="10012"/>
                      <a:pt x="47265" y="15967"/>
                      <a:pt x="42918" y="18590"/>
                    </a:cubicBezTo>
                    <a:cubicBezTo>
                      <a:pt x="41740" y="19298"/>
                      <a:pt x="39036" y="20715"/>
                      <a:pt x="35740" y="22897"/>
                    </a:cubicBezTo>
                    <a:cubicBezTo>
                      <a:pt x="30194" y="26569"/>
                      <a:pt x="24308" y="30823"/>
                      <a:pt x="17552" y="35819"/>
                    </a:cubicBezTo>
                    <a:cubicBezTo>
                      <a:pt x="13472" y="38839"/>
                      <a:pt x="7650" y="37984"/>
                      <a:pt x="4630" y="33904"/>
                    </a:cubicBezTo>
                    <a:cubicBezTo>
                      <a:pt x="1611" y="29823"/>
                      <a:pt x="2465" y="23998"/>
                      <a:pt x="6545" y="20982"/>
                    </a:cubicBezTo>
                    <a:cubicBezTo>
                      <a:pt x="13561" y="15792"/>
                      <a:pt x="19880" y="11425"/>
                      <a:pt x="25689" y="7579"/>
                    </a:cubicBezTo>
                    <a:cubicBezTo>
                      <a:pt x="29207" y="5251"/>
                      <a:pt x="31951" y="3636"/>
                      <a:pt x="33348" y="279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32" name="Google Shape;8832;p75"/>
              <p:cNvSpPr/>
              <p:nvPr/>
            </p:nvSpPr>
            <p:spPr>
              <a:xfrm>
                <a:off x="3036050" y="2125142"/>
                <a:ext cx="147906" cy="269473"/>
              </a:xfrm>
              <a:custGeom>
                <a:rect b="b" l="l" r="r" t="t"/>
                <a:pathLst>
                  <a:path extrusionOk="0" h="269473" w="147906">
                    <a:moveTo>
                      <a:pt x="10913" y="1811"/>
                    </a:moveTo>
                    <a:cubicBezTo>
                      <a:pt x="15969" y="1370"/>
                      <a:pt x="20523" y="4892"/>
                      <a:pt x="20964" y="9948"/>
                    </a:cubicBezTo>
                    <a:cubicBezTo>
                      <a:pt x="27267" y="81976"/>
                      <a:pt x="49645" y="141573"/>
                      <a:pt x="83184" y="189426"/>
                    </a:cubicBezTo>
                    <a:cubicBezTo>
                      <a:pt x="97150" y="209351"/>
                      <a:pt x="112314" y="225908"/>
                      <a:pt x="127216" y="239202"/>
                    </a:cubicBezTo>
                    <a:cubicBezTo>
                      <a:pt x="132397" y="243825"/>
                      <a:pt x="137299" y="247529"/>
                      <a:pt x="141574" y="250690"/>
                    </a:cubicBezTo>
                    <a:cubicBezTo>
                      <a:pt x="144076" y="252540"/>
                      <a:pt x="145529" y="254002"/>
                      <a:pt x="146363" y="254520"/>
                    </a:cubicBezTo>
                    <a:cubicBezTo>
                      <a:pt x="150666" y="257208"/>
                      <a:pt x="151921" y="262657"/>
                      <a:pt x="149233" y="266964"/>
                    </a:cubicBezTo>
                    <a:cubicBezTo>
                      <a:pt x="146541" y="271267"/>
                      <a:pt x="141097" y="272526"/>
                      <a:pt x="136789" y="269834"/>
                    </a:cubicBezTo>
                    <a:cubicBezTo>
                      <a:pt x="132251" y="267000"/>
                      <a:pt x="124426" y="261697"/>
                      <a:pt x="114772" y="253083"/>
                    </a:cubicBezTo>
                    <a:cubicBezTo>
                      <a:pt x="98846" y="238874"/>
                      <a:pt x="83156" y="221086"/>
                      <a:pt x="68348" y="199959"/>
                    </a:cubicBezTo>
                    <a:cubicBezTo>
                      <a:pt x="32999" y="149519"/>
                      <a:pt x="9374" y="87191"/>
                      <a:pt x="2776" y="11863"/>
                    </a:cubicBezTo>
                    <a:cubicBezTo>
                      <a:pt x="2335" y="6807"/>
                      <a:pt x="5861" y="2253"/>
                      <a:pt x="10913" y="181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sp>
          <p:nvSpPr>
            <p:cNvPr id="8833" name="Google Shape;8833;p75"/>
            <p:cNvSpPr/>
            <p:nvPr/>
          </p:nvSpPr>
          <p:spPr>
            <a:xfrm>
              <a:off x="3223750" y="2743749"/>
              <a:ext cx="326116" cy="40708"/>
            </a:xfrm>
            <a:custGeom>
              <a:rect b="b" l="l" r="r" t="t"/>
              <a:pathLst>
                <a:path extrusionOk="0" h="40708" w="326116">
                  <a:moveTo>
                    <a:pt x="317180" y="2574"/>
                  </a:moveTo>
                  <a:cubicBezTo>
                    <a:pt x="322025" y="1056"/>
                    <a:pt x="327150" y="3950"/>
                    <a:pt x="328668" y="8796"/>
                  </a:cubicBezTo>
                  <a:cubicBezTo>
                    <a:pt x="330182" y="13637"/>
                    <a:pt x="327288" y="18766"/>
                    <a:pt x="322446" y="20280"/>
                  </a:cubicBezTo>
                  <a:cubicBezTo>
                    <a:pt x="320135" y="21005"/>
                    <a:pt x="316341" y="22053"/>
                    <a:pt x="310480" y="23632"/>
                  </a:cubicBezTo>
                  <a:cubicBezTo>
                    <a:pt x="300756" y="26251"/>
                    <a:pt x="289988" y="28846"/>
                    <a:pt x="278411" y="31287"/>
                  </a:cubicBezTo>
                  <a:cubicBezTo>
                    <a:pt x="247823" y="37740"/>
                    <a:pt x="217033" y="42193"/>
                    <a:pt x="188433" y="42776"/>
                  </a:cubicBezTo>
                  <a:cubicBezTo>
                    <a:pt x="182936" y="42885"/>
                    <a:pt x="177430" y="42934"/>
                    <a:pt x="172159" y="42776"/>
                  </a:cubicBezTo>
                  <a:cubicBezTo>
                    <a:pt x="137912" y="41735"/>
                    <a:pt x="102487" y="37874"/>
                    <a:pt x="66868" y="32247"/>
                  </a:cubicBezTo>
                  <a:cubicBezTo>
                    <a:pt x="52047" y="29907"/>
                    <a:pt x="38089" y="27097"/>
                    <a:pt x="25706" y="24587"/>
                  </a:cubicBezTo>
                  <a:cubicBezTo>
                    <a:pt x="21363" y="23709"/>
                    <a:pt x="10655" y="21414"/>
                    <a:pt x="9910" y="21240"/>
                  </a:cubicBezTo>
                  <a:cubicBezTo>
                    <a:pt x="4972" y="20074"/>
                    <a:pt x="2045" y="15168"/>
                    <a:pt x="3211" y="10229"/>
                  </a:cubicBezTo>
                  <a:cubicBezTo>
                    <a:pt x="4377" y="5290"/>
                    <a:pt x="9279" y="2363"/>
                    <a:pt x="14218" y="3529"/>
                  </a:cubicBezTo>
                  <a:cubicBezTo>
                    <a:pt x="16934" y="4169"/>
                    <a:pt x="22277" y="5408"/>
                    <a:pt x="29536" y="6881"/>
                  </a:cubicBezTo>
                  <a:cubicBezTo>
                    <a:pt x="41668" y="9338"/>
                    <a:pt x="55193" y="11763"/>
                    <a:pt x="69738" y="14058"/>
                  </a:cubicBezTo>
                  <a:cubicBezTo>
                    <a:pt x="104645" y="19572"/>
                    <a:pt x="139722" y="23098"/>
                    <a:pt x="173119" y="24110"/>
                  </a:cubicBezTo>
                  <a:cubicBezTo>
                    <a:pt x="178074" y="24260"/>
                    <a:pt x="182757" y="24215"/>
                    <a:pt x="187955" y="24110"/>
                  </a:cubicBezTo>
                  <a:cubicBezTo>
                    <a:pt x="215268" y="23555"/>
                    <a:pt x="245034" y="19811"/>
                    <a:pt x="274585" y="13581"/>
                  </a:cubicBezTo>
                  <a:cubicBezTo>
                    <a:pt x="285815" y="11213"/>
                    <a:pt x="296287" y="8456"/>
                    <a:pt x="305695" y="5922"/>
                  </a:cubicBezTo>
                  <a:cubicBezTo>
                    <a:pt x="311310" y="4408"/>
                    <a:pt x="315095" y="3226"/>
                    <a:pt x="317180" y="2574"/>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34" name="Google Shape;8834;p75"/>
            <p:cNvSpPr/>
            <p:nvPr/>
          </p:nvSpPr>
          <p:spPr>
            <a:xfrm>
              <a:off x="3230301" y="2821284"/>
              <a:ext cx="313061" cy="50183"/>
            </a:xfrm>
            <a:custGeom>
              <a:rect b="b" l="l" r="r" t="t"/>
              <a:pathLst>
                <a:path extrusionOk="0" h="50183" w="313061">
                  <a:moveTo>
                    <a:pt x="15803" y="3115"/>
                  </a:moveTo>
                  <a:cubicBezTo>
                    <a:pt x="17763" y="4017"/>
                    <a:pt x="22118" y="5750"/>
                    <a:pt x="27770" y="7899"/>
                  </a:cubicBezTo>
                  <a:cubicBezTo>
                    <a:pt x="37283" y="11518"/>
                    <a:pt x="47787" y="15044"/>
                    <a:pt x="59835" y="18429"/>
                  </a:cubicBezTo>
                  <a:cubicBezTo>
                    <a:pt x="90766" y="27128"/>
                    <a:pt x="124058" y="32718"/>
                    <a:pt x="157953" y="33747"/>
                  </a:cubicBezTo>
                  <a:cubicBezTo>
                    <a:pt x="164272" y="33937"/>
                    <a:pt x="170855" y="34265"/>
                    <a:pt x="177575" y="34224"/>
                  </a:cubicBezTo>
                  <a:cubicBezTo>
                    <a:pt x="205057" y="34054"/>
                    <a:pt x="234601" y="31759"/>
                    <a:pt x="264204" y="28480"/>
                  </a:cubicBezTo>
                  <a:cubicBezTo>
                    <a:pt x="275058" y="27278"/>
                    <a:pt x="284810" y="25938"/>
                    <a:pt x="293877" y="24651"/>
                  </a:cubicBezTo>
                  <a:cubicBezTo>
                    <a:pt x="299302" y="23881"/>
                    <a:pt x="303330" y="23554"/>
                    <a:pt x="305366" y="23218"/>
                  </a:cubicBezTo>
                  <a:cubicBezTo>
                    <a:pt x="310373" y="22392"/>
                    <a:pt x="315069" y="25387"/>
                    <a:pt x="315895" y="30395"/>
                  </a:cubicBezTo>
                  <a:cubicBezTo>
                    <a:pt x="316721" y="35402"/>
                    <a:pt x="313247" y="40576"/>
                    <a:pt x="308236" y="41406"/>
                  </a:cubicBezTo>
                  <a:cubicBezTo>
                    <a:pt x="306070" y="41762"/>
                    <a:pt x="302314" y="42050"/>
                    <a:pt x="296747" y="42839"/>
                  </a:cubicBezTo>
                  <a:cubicBezTo>
                    <a:pt x="287501" y="44150"/>
                    <a:pt x="277167" y="45446"/>
                    <a:pt x="266119" y="46668"/>
                  </a:cubicBezTo>
                  <a:cubicBezTo>
                    <a:pt x="235928" y="50012"/>
                    <a:pt x="205770" y="52239"/>
                    <a:pt x="177575" y="52413"/>
                  </a:cubicBezTo>
                  <a:cubicBezTo>
                    <a:pt x="170636" y="52453"/>
                    <a:pt x="164025" y="52133"/>
                    <a:pt x="157472" y="51935"/>
                  </a:cubicBezTo>
                  <a:cubicBezTo>
                    <a:pt x="121973" y="50858"/>
                    <a:pt x="87338" y="45219"/>
                    <a:pt x="55050" y="36139"/>
                  </a:cubicBezTo>
                  <a:cubicBezTo>
                    <a:pt x="42456" y="32597"/>
                    <a:pt x="31081" y="28938"/>
                    <a:pt x="21070" y="25132"/>
                  </a:cubicBezTo>
                  <a:cubicBezTo>
                    <a:pt x="15006" y="22825"/>
                    <a:pt x="10480" y="20942"/>
                    <a:pt x="8144" y="19866"/>
                  </a:cubicBezTo>
                  <a:cubicBezTo>
                    <a:pt x="3537" y="17741"/>
                    <a:pt x="1712" y="12033"/>
                    <a:pt x="3837" y="7422"/>
                  </a:cubicBezTo>
                  <a:cubicBezTo>
                    <a:pt x="5966" y="2815"/>
                    <a:pt x="11196" y="989"/>
                    <a:pt x="15803" y="3115"/>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nvGrpSpPr>
            <p:cNvPr id="8835" name="Google Shape;8835;p75"/>
            <p:cNvGrpSpPr/>
            <p:nvPr/>
          </p:nvGrpSpPr>
          <p:grpSpPr>
            <a:xfrm>
              <a:off x="3230264" y="2655338"/>
              <a:ext cx="77149" cy="261865"/>
              <a:chOff x="3230264" y="2655338"/>
              <a:chExt cx="77149" cy="261865"/>
            </a:xfrm>
          </p:grpSpPr>
          <p:sp>
            <p:nvSpPr>
              <p:cNvPr id="8836" name="Google Shape;8836;p75"/>
              <p:cNvSpPr/>
              <p:nvPr/>
            </p:nvSpPr>
            <p:spPr>
              <a:xfrm>
                <a:off x="3230264" y="2655338"/>
                <a:ext cx="30130" cy="94722"/>
              </a:xfrm>
              <a:custGeom>
                <a:rect b="b" l="l" r="r" t="t"/>
                <a:pathLst>
                  <a:path extrusionOk="0" h="94722" w="30130">
                    <a:moveTo>
                      <a:pt x="20038" y="2870"/>
                    </a:moveTo>
                    <a:cubicBezTo>
                      <a:pt x="23029" y="4453"/>
                      <a:pt x="24013" y="8015"/>
                      <a:pt x="22430" y="11007"/>
                    </a:cubicBezTo>
                    <a:cubicBezTo>
                      <a:pt x="21576" y="12626"/>
                      <a:pt x="19993" y="15921"/>
                      <a:pt x="18601" y="20099"/>
                    </a:cubicBezTo>
                    <a:cubicBezTo>
                      <a:pt x="15597" y="29134"/>
                      <a:pt x="14208" y="38554"/>
                      <a:pt x="15253" y="47383"/>
                    </a:cubicBezTo>
                    <a:cubicBezTo>
                      <a:pt x="15390" y="48557"/>
                      <a:pt x="15973" y="49496"/>
                      <a:pt x="16208" y="50731"/>
                    </a:cubicBezTo>
                    <a:cubicBezTo>
                      <a:pt x="17483" y="57398"/>
                      <a:pt x="19843" y="64827"/>
                      <a:pt x="23389" y="72271"/>
                    </a:cubicBezTo>
                    <a:cubicBezTo>
                      <a:pt x="25243" y="76165"/>
                      <a:pt x="27142" y="79922"/>
                      <a:pt x="29134" y="83278"/>
                    </a:cubicBezTo>
                    <a:cubicBezTo>
                      <a:pt x="30316" y="85274"/>
                      <a:pt x="31514" y="86383"/>
                      <a:pt x="32004" y="87108"/>
                    </a:cubicBezTo>
                    <a:cubicBezTo>
                      <a:pt x="33898" y="89909"/>
                      <a:pt x="32895" y="93827"/>
                      <a:pt x="30089" y="95722"/>
                    </a:cubicBezTo>
                    <a:cubicBezTo>
                      <a:pt x="27284" y="97616"/>
                      <a:pt x="23369" y="97090"/>
                      <a:pt x="21475" y="94285"/>
                    </a:cubicBezTo>
                    <a:cubicBezTo>
                      <a:pt x="20855" y="93370"/>
                      <a:pt x="19912" y="91714"/>
                      <a:pt x="18601" y="89500"/>
                    </a:cubicBezTo>
                    <a:cubicBezTo>
                      <a:pt x="16435" y="85840"/>
                      <a:pt x="14407" y="81784"/>
                      <a:pt x="12378" y="77534"/>
                    </a:cubicBezTo>
                    <a:cubicBezTo>
                      <a:pt x="8419" y="69223"/>
                      <a:pt x="5258" y="60948"/>
                      <a:pt x="3764" y="53123"/>
                    </a:cubicBezTo>
                    <a:cubicBezTo>
                      <a:pt x="3477" y="51614"/>
                      <a:pt x="3461" y="50286"/>
                      <a:pt x="3287" y="48816"/>
                    </a:cubicBezTo>
                    <a:cubicBezTo>
                      <a:pt x="2003" y="37971"/>
                      <a:pt x="3586" y="26875"/>
                      <a:pt x="7116" y="16273"/>
                    </a:cubicBezTo>
                    <a:cubicBezTo>
                      <a:pt x="8739" y="11399"/>
                      <a:pt x="10269" y="7440"/>
                      <a:pt x="11423" y="5262"/>
                    </a:cubicBezTo>
                    <a:cubicBezTo>
                      <a:pt x="13006" y="2271"/>
                      <a:pt x="17046" y="1287"/>
                      <a:pt x="20038" y="2870"/>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37" name="Google Shape;8837;p75"/>
              <p:cNvSpPr/>
              <p:nvPr/>
            </p:nvSpPr>
            <p:spPr>
              <a:xfrm>
                <a:off x="3256214" y="2666871"/>
                <a:ext cx="31152" cy="86079"/>
              </a:xfrm>
              <a:custGeom>
                <a:rect b="b" l="l" r="r" t="t"/>
                <a:pathLst>
                  <a:path extrusionOk="0" h="86079" w="31152">
                    <a:moveTo>
                      <a:pt x="13733" y="2349"/>
                    </a:moveTo>
                    <a:cubicBezTo>
                      <a:pt x="16988" y="3264"/>
                      <a:pt x="18951" y="6272"/>
                      <a:pt x="18040" y="9531"/>
                    </a:cubicBezTo>
                    <a:cubicBezTo>
                      <a:pt x="17676" y="10830"/>
                      <a:pt x="17186" y="13425"/>
                      <a:pt x="16603" y="16708"/>
                    </a:cubicBezTo>
                    <a:cubicBezTo>
                      <a:pt x="15219" y="24485"/>
                      <a:pt x="14490" y="32411"/>
                      <a:pt x="15166" y="39681"/>
                    </a:cubicBezTo>
                    <a:cubicBezTo>
                      <a:pt x="15187" y="39904"/>
                      <a:pt x="15624" y="39940"/>
                      <a:pt x="15648" y="40163"/>
                    </a:cubicBezTo>
                    <a:cubicBezTo>
                      <a:pt x="16769" y="51283"/>
                      <a:pt x="19652" y="60270"/>
                      <a:pt x="23781" y="67443"/>
                    </a:cubicBezTo>
                    <a:cubicBezTo>
                      <a:pt x="26882" y="72823"/>
                      <a:pt x="29739" y="76264"/>
                      <a:pt x="31440" y="77495"/>
                    </a:cubicBezTo>
                    <a:cubicBezTo>
                      <a:pt x="34184" y="79474"/>
                      <a:pt x="34856" y="82887"/>
                      <a:pt x="32877" y="85632"/>
                    </a:cubicBezTo>
                    <a:cubicBezTo>
                      <a:pt x="30897" y="88372"/>
                      <a:pt x="27003" y="89044"/>
                      <a:pt x="24262" y="87065"/>
                    </a:cubicBezTo>
                    <a:cubicBezTo>
                      <a:pt x="21222" y="84871"/>
                      <a:pt x="16790" y="80636"/>
                      <a:pt x="12774" y="73665"/>
                    </a:cubicBezTo>
                    <a:cubicBezTo>
                      <a:pt x="7783" y="64998"/>
                      <a:pt x="4499" y="54445"/>
                      <a:pt x="3204" y="41596"/>
                    </a:cubicBezTo>
                    <a:cubicBezTo>
                      <a:pt x="3176" y="41329"/>
                      <a:pt x="3224" y="41386"/>
                      <a:pt x="3204" y="41118"/>
                    </a:cubicBezTo>
                    <a:cubicBezTo>
                      <a:pt x="2407" y="32597"/>
                      <a:pt x="3071" y="23566"/>
                      <a:pt x="4637" y="14793"/>
                    </a:cubicBezTo>
                    <a:cubicBezTo>
                      <a:pt x="5297" y="11097"/>
                      <a:pt x="6086" y="8321"/>
                      <a:pt x="6552" y="6657"/>
                    </a:cubicBezTo>
                    <a:cubicBezTo>
                      <a:pt x="7467" y="3402"/>
                      <a:pt x="10475" y="1439"/>
                      <a:pt x="13733" y="2349"/>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38" name="Google Shape;8838;p75"/>
              <p:cNvSpPr/>
              <p:nvPr/>
            </p:nvSpPr>
            <p:spPr>
              <a:xfrm>
                <a:off x="3276904" y="2668834"/>
                <a:ext cx="30509" cy="83812"/>
              </a:xfrm>
              <a:custGeom>
                <a:rect b="b" l="l" r="r" t="t"/>
                <a:pathLst>
                  <a:path extrusionOk="0" h="83812" w="30509">
                    <a:moveTo>
                      <a:pt x="19380" y="3261"/>
                    </a:moveTo>
                    <a:cubicBezTo>
                      <a:pt x="22145" y="5212"/>
                      <a:pt x="22769" y="8633"/>
                      <a:pt x="20818" y="11398"/>
                    </a:cubicBezTo>
                    <a:cubicBezTo>
                      <a:pt x="20255" y="12191"/>
                      <a:pt x="18984" y="14090"/>
                      <a:pt x="17947" y="16660"/>
                    </a:cubicBezTo>
                    <a:cubicBezTo>
                      <a:pt x="15725" y="22153"/>
                      <a:pt x="14883" y="28226"/>
                      <a:pt x="15551" y="34848"/>
                    </a:cubicBezTo>
                    <a:cubicBezTo>
                      <a:pt x="16680" y="46009"/>
                      <a:pt x="19656" y="55603"/>
                      <a:pt x="23688" y="63566"/>
                    </a:cubicBezTo>
                    <a:cubicBezTo>
                      <a:pt x="26797" y="69699"/>
                      <a:pt x="29545" y="73836"/>
                      <a:pt x="31347" y="75532"/>
                    </a:cubicBezTo>
                    <a:cubicBezTo>
                      <a:pt x="33812" y="77848"/>
                      <a:pt x="34140" y="81677"/>
                      <a:pt x="31824" y="84147"/>
                    </a:cubicBezTo>
                    <a:cubicBezTo>
                      <a:pt x="29509" y="86612"/>
                      <a:pt x="25675" y="86462"/>
                      <a:pt x="23210" y="84147"/>
                    </a:cubicBezTo>
                    <a:cubicBezTo>
                      <a:pt x="20417" y="81523"/>
                      <a:pt x="16474" y="76791"/>
                      <a:pt x="12681" y="69310"/>
                    </a:cubicBezTo>
                    <a:cubicBezTo>
                      <a:pt x="7981" y="60024"/>
                      <a:pt x="4390" y="48972"/>
                      <a:pt x="3107" y="36286"/>
                    </a:cubicBezTo>
                    <a:cubicBezTo>
                      <a:pt x="2225" y="27533"/>
                      <a:pt x="4018" y="19583"/>
                      <a:pt x="6937" y="12353"/>
                    </a:cubicBezTo>
                    <a:cubicBezTo>
                      <a:pt x="8357" y="8843"/>
                      <a:pt x="9689" y="6220"/>
                      <a:pt x="10766" y="4694"/>
                    </a:cubicBezTo>
                    <a:cubicBezTo>
                      <a:pt x="12717" y="1933"/>
                      <a:pt x="16616" y="1310"/>
                      <a:pt x="19380" y="3261"/>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39" name="Google Shape;8839;p75"/>
              <p:cNvSpPr/>
              <p:nvPr/>
            </p:nvSpPr>
            <p:spPr>
              <a:xfrm>
                <a:off x="3252224" y="2768649"/>
                <a:ext cx="24552" cy="68479"/>
              </a:xfrm>
              <a:custGeom>
                <a:rect b="b" l="l" r="r" t="t"/>
                <a:pathLst>
                  <a:path extrusionOk="0" h="68479" w="24552">
                    <a:moveTo>
                      <a:pt x="19633" y="3548"/>
                    </a:moveTo>
                    <a:cubicBezTo>
                      <a:pt x="22244" y="5697"/>
                      <a:pt x="22260" y="9551"/>
                      <a:pt x="20110" y="12162"/>
                    </a:cubicBezTo>
                    <a:cubicBezTo>
                      <a:pt x="19608" y="12773"/>
                      <a:pt x="18758" y="14020"/>
                      <a:pt x="17718" y="16469"/>
                    </a:cubicBezTo>
                    <a:cubicBezTo>
                      <a:pt x="15767" y="21052"/>
                      <a:pt x="14694" y="26804"/>
                      <a:pt x="14844" y="33220"/>
                    </a:cubicBezTo>
                    <a:cubicBezTo>
                      <a:pt x="15030" y="41025"/>
                      <a:pt x="16900" y="47721"/>
                      <a:pt x="20110" y="53323"/>
                    </a:cubicBezTo>
                    <a:cubicBezTo>
                      <a:pt x="22082" y="56764"/>
                      <a:pt x="24292" y="59072"/>
                      <a:pt x="25373" y="60023"/>
                    </a:cubicBezTo>
                    <a:cubicBezTo>
                      <a:pt x="27915" y="62262"/>
                      <a:pt x="28085" y="66099"/>
                      <a:pt x="25855" y="68637"/>
                    </a:cubicBezTo>
                    <a:cubicBezTo>
                      <a:pt x="23616" y="71180"/>
                      <a:pt x="19774" y="71354"/>
                      <a:pt x="17236" y="69119"/>
                    </a:cubicBezTo>
                    <a:cubicBezTo>
                      <a:pt x="15208" y="67330"/>
                      <a:pt x="12277" y="64245"/>
                      <a:pt x="9581" y="59545"/>
                    </a:cubicBezTo>
                    <a:cubicBezTo>
                      <a:pt x="5391" y="52238"/>
                      <a:pt x="3116" y="43632"/>
                      <a:pt x="2877" y="33702"/>
                    </a:cubicBezTo>
                    <a:cubicBezTo>
                      <a:pt x="2683" y="25480"/>
                      <a:pt x="4092" y="17825"/>
                      <a:pt x="6707" y="11684"/>
                    </a:cubicBezTo>
                    <a:cubicBezTo>
                      <a:pt x="8237" y="8094"/>
                      <a:pt x="9804" y="5976"/>
                      <a:pt x="11014" y="4503"/>
                    </a:cubicBezTo>
                    <a:cubicBezTo>
                      <a:pt x="13164" y="1892"/>
                      <a:pt x="17022" y="1398"/>
                      <a:pt x="19633" y="3548"/>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40" name="Google Shape;8840;p75"/>
              <p:cNvSpPr/>
              <p:nvPr/>
            </p:nvSpPr>
            <p:spPr>
              <a:xfrm>
                <a:off x="3274217" y="2770308"/>
                <a:ext cx="20793" cy="68403"/>
              </a:xfrm>
              <a:custGeom>
                <a:rect b="b" l="l" r="r" t="t"/>
                <a:pathLst>
                  <a:path extrusionOk="0" h="68403" w="20793">
                    <a:moveTo>
                      <a:pt x="12010" y="2367"/>
                    </a:moveTo>
                    <a:cubicBezTo>
                      <a:pt x="15313" y="3104"/>
                      <a:pt x="17536" y="6246"/>
                      <a:pt x="16799" y="9549"/>
                    </a:cubicBezTo>
                    <a:cubicBezTo>
                      <a:pt x="16633" y="10294"/>
                      <a:pt x="16123" y="11662"/>
                      <a:pt x="15839" y="13856"/>
                    </a:cubicBezTo>
                    <a:cubicBezTo>
                      <a:pt x="14973" y="20584"/>
                      <a:pt x="15005" y="28437"/>
                      <a:pt x="15839" y="36352"/>
                    </a:cubicBezTo>
                    <a:cubicBezTo>
                      <a:pt x="16434" y="41995"/>
                      <a:pt x="17556" y="47520"/>
                      <a:pt x="19191" y="52621"/>
                    </a:cubicBezTo>
                    <a:cubicBezTo>
                      <a:pt x="20620" y="57082"/>
                      <a:pt x="22146" y="60074"/>
                      <a:pt x="23021" y="61717"/>
                    </a:cubicBezTo>
                    <a:cubicBezTo>
                      <a:pt x="24608" y="64705"/>
                      <a:pt x="23138" y="68267"/>
                      <a:pt x="20147" y="69854"/>
                    </a:cubicBezTo>
                    <a:cubicBezTo>
                      <a:pt x="17159" y="71441"/>
                      <a:pt x="13601" y="70449"/>
                      <a:pt x="12010" y="67461"/>
                    </a:cubicBezTo>
                    <a:cubicBezTo>
                      <a:pt x="10820" y="65211"/>
                      <a:pt x="8897" y="61174"/>
                      <a:pt x="7225" y="55973"/>
                    </a:cubicBezTo>
                    <a:cubicBezTo>
                      <a:pt x="5347" y="50107"/>
                      <a:pt x="4080" y="44314"/>
                      <a:pt x="3395" y="37785"/>
                    </a:cubicBezTo>
                    <a:cubicBezTo>
                      <a:pt x="2456" y="28846"/>
                      <a:pt x="2893" y="20034"/>
                      <a:pt x="3877" y="12419"/>
                    </a:cubicBezTo>
                    <a:cubicBezTo>
                      <a:pt x="4209" y="9840"/>
                      <a:pt x="4590" y="7772"/>
                      <a:pt x="4833" y="6674"/>
                    </a:cubicBezTo>
                    <a:cubicBezTo>
                      <a:pt x="5569" y="3376"/>
                      <a:pt x="8711" y="1631"/>
                      <a:pt x="12010" y="2367"/>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41" name="Google Shape;8841;p75"/>
              <p:cNvSpPr/>
              <p:nvPr/>
            </p:nvSpPr>
            <p:spPr>
              <a:xfrm>
                <a:off x="3261094" y="2848349"/>
                <a:ext cx="20615" cy="68854"/>
              </a:xfrm>
              <a:custGeom>
                <a:rect b="b" l="l" r="r" t="t"/>
                <a:pathLst>
                  <a:path extrusionOk="0" h="68854" w="20615">
                    <a:moveTo>
                      <a:pt x="12201" y="2403"/>
                    </a:moveTo>
                    <a:cubicBezTo>
                      <a:pt x="15504" y="3140"/>
                      <a:pt x="17245" y="6759"/>
                      <a:pt x="16508" y="10058"/>
                    </a:cubicBezTo>
                    <a:cubicBezTo>
                      <a:pt x="16342" y="10807"/>
                      <a:pt x="16313" y="12171"/>
                      <a:pt x="16030" y="14369"/>
                    </a:cubicBezTo>
                    <a:cubicBezTo>
                      <a:pt x="15160" y="21097"/>
                      <a:pt x="14719" y="28951"/>
                      <a:pt x="15552" y="36861"/>
                    </a:cubicBezTo>
                    <a:cubicBezTo>
                      <a:pt x="16144" y="42508"/>
                      <a:pt x="17747" y="47556"/>
                      <a:pt x="19382" y="52657"/>
                    </a:cubicBezTo>
                    <a:cubicBezTo>
                      <a:pt x="20811" y="57114"/>
                      <a:pt x="21859" y="60587"/>
                      <a:pt x="22730" y="62230"/>
                    </a:cubicBezTo>
                    <a:cubicBezTo>
                      <a:pt x="24317" y="65218"/>
                      <a:pt x="23329" y="68780"/>
                      <a:pt x="20337" y="70367"/>
                    </a:cubicBezTo>
                    <a:cubicBezTo>
                      <a:pt x="17350" y="71950"/>
                      <a:pt x="13787" y="70962"/>
                      <a:pt x="12201" y="67971"/>
                    </a:cubicBezTo>
                    <a:cubicBezTo>
                      <a:pt x="11010" y="65724"/>
                      <a:pt x="9084" y="61684"/>
                      <a:pt x="7416" y="56486"/>
                    </a:cubicBezTo>
                    <a:cubicBezTo>
                      <a:pt x="5533" y="50620"/>
                      <a:pt x="4270" y="44346"/>
                      <a:pt x="3586" y="37820"/>
                    </a:cubicBezTo>
                    <a:cubicBezTo>
                      <a:pt x="2647" y="28878"/>
                      <a:pt x="2603" y="20547"/>
                      <a:pt x="3586" y="12932"/>
                    </a:cubicBezTo>
                    <a:cubicBezTo>
                      <a:pt x="3918" y="10350"/>
                      <a:pt x="4303" y="8285"/>
                      <a:pt x="4546" y="7188"/>
                    </a:cubicBezTo>
                    <a:cubicBezTo>
                      <a:pt x="5282" y="3885"/>
                      <a:pt x="8901" y="1666"/>
                      <a:pt x="12201" y="2403"/>
                    </a:cubicBezTo>
                    <a:close/>
                  </a:path>
                </a:pathLst>
              </a:custGeom>
              <a:solidFill>
                <a:schemeClr val="accent5"/>
              </a:solidFill>
              <a:ln>
                <a:noFill/>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grpSp>
      </p:grpSp>
      <p:sp>
        <p:nvSpPr>
          <p:cNvPr id="8842" name="Google Shape;8842;p75"/>
          <p:cNvSpPr/>
          <p:nvPr/>
        </p:nvSpPr>
        <p:spPr>
          <a:xfrm>
            <a:off x="5853056" y="1616175"/>
            <a:ext cx="2105100" cy="2105100"/>
          </a:xfrm>
          <a:prstGeom prst="ellipse">
            <a:avLst/>
          </a:prstGeom>
          <a:noFill/>
          <a:ln cap="flat" cmpd="sng" w="114300">
            <a:solidFill>
              <a:schemeClr val="accent1"/>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id="8843" name="Google Shape;8843;p75"/>
          <p:cNvPicPr preferRelativeResize="0"/>
          <p:nvPr/>
        </p:nvPicPr>
        <p:blipFill>
          <a:blip r:embed="rId6">
            <a:alphaModFix/>
          </a:blip>
          <a:stretch>
            <a:fillRect/>
          </a:stretch>
        </p:blipFill>
        <p:spPr>
          <a:xfrm>
            <a:off x="5853048" y="1616171"/>
            <a:ext cx="2105119" cy="2105119"/>
          </a:xfrm>
          <a:prstGeom prst="rect">
            <a:avLst/>
          </a:prstGeom>
          <a:noFill/>
          <a:ln>
            <a:noFill/>
          </a:ln>
        </p:spPr>
      </p:pic>
      <p:pic>
        <p:nvPicPr>
          <p:cNvPr id="8844" name="Google Shape;8844;p75" title="61283FB9-6BDB-45AD-9F65-D0B89517195F.jpeg"/>
          <p:cNvPicPr preferRelativeResize="0"/>
          <p:nvPr>
            <p:ph idx="2" type="pic"/>
          </p:nvPr>
        </p:nvPicPr>
        <p:blipFill rotWithShape="1">
          <a:blip r:embed="rId7">
            <a:alphaModFix/>
          </a:blip>
          <a:srcRect b="18032" l="0" r="0" t="2495"/>
          <a:stretch/>
        </p:blipFill>
        <p:spPr>
          <a:xfrm>
            <a:off x="5491424" y="1286363"/>
            <a:ext cx="2459400" cy="27297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74" name="Shape 8974"/>
        <p:cNvGrpSpPr/>
        <p:nvPr/>
      </p:nvGrpSpPr>
      <p:grpSpPr>
        <a:xfrm>
          <a:off x="0" y="0"/>
          <a:ext cx="0" cy="0"/>
          <a:chOff x="0" y="0"/>
          <a:chExt cx="0" cy="0"/>
        </a:xfrm>
      </p:grpSpPr>
      <p:sp>
        <p:nvSpPr>
          <p:cNvPr id="8975" name="Google Shape;8975;p93"/>
          <p:cNvSpPr txBox="1"/>
          <p:nvPr/>
        </p:nvSpPr>
        <p:spPr>
          <a:xfrm>
            <a:off x="649150" y="1155425"/>
            <a:ext cx="6894000" cy="31569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1400"/>
              </a:spcBef>
              <a:spcAft>
                <a:spcPts val="0"/>
              </a:spcAft>
              <a:buNone/>
            </a:pPr>
            <a:r>
              <a:rPr b="1" lang="en" sz="2000">
                <a:solidFill>
                  <a:schemeClr val="dk1"/>
                </a:solidFill>
                <a:latin typeface="Google Sans"/>
                <a:ea typeface="Google Sans"/>
                <a:cs typeface="Google Sans"/>
                <a:sym typeface="Google Sans"/>
              </a:rPr>
              <a:t>What This Looks Like in Classrooms</a:t>
            </a:r>
            <a:endParaRPr b="1" sz="2000">
              <a:solidFill>
                <a:schemeClr val="dk1"/>
              </a:solidFill>
              <a:latin typeface="Google Sans"/>
              <a:ea typeface="Google Sans"/>
              <a:cs typeface="Google Sans"/>
              <a:sym typeface="Google Sans"/>
            </a:endParaRPr>
          </a:p>
          <a:p>
            <a:pPr indent="0" lvl="0" marL="0" rtl="0" algn="l">
              <a:lnSpc>
                <a:spcPct val="115000"/>
              </a:lnSpc>
              <a:spcBef>
                <a:spcPts val="1200"/>
              </a:spcBef>
              <a:spcAft>
                <a:spcPts val="0"/>
              </a:spcAft>
              <a:buNone/>
            </a:pPr>
            <a:r>
              <a:rPr b="1" lang="en" sz="1900">
                <a:solidFill>
                  <a:schemeClr val="dk1"/>
                </a:solidFill>
                <a:latin typeface="Google Sans"/>
                <a:ea typeface="Google Sans"/>
                <a:cs typeface="Google Sans"/>
                <a:sym typeface="Google Sans"/>
              </a:rPr>
              <a:t>Small changes, big impact:</a:t>
            </a:r>
            <a:endParaRPr b="1" sz="1900">
              <a:solidFill>
                <a:schemeClr val="dk1"/>
              </a:solidFill>
              <a:latin typeface="Google Sans"/>
              <a:ea typeface="Google Sans"/>
              <a:cs typeface="Google Sans"/>
              <a:sym typeface="Google Sans"/>
            </a:endParaRPr>
          </a:p>
          <a:p>
            <a:pPr indent="-349250" lvl="0" marL="457200" rtl="0" algn="l">
              <a:lnSpc>
                <a:spcPct val="115000"/>
              </a:lnSpc>
              <a:spcBef>
                <a:spcPts val="1200"/>
              </a:spcBef>
              <a:spcAft>
                <a:spcPts val="0"/>
              </a:spcAft>
              <a:buClr>
                <a:schemeClr val="dk1"/>
              </a:buClr>
              <a:buSzPts val="1900"/>
              <a:buFont typeface="Google Sans"/>
              <a:buChar char="●"/>
            </a:pPr>
            <a:r>
              <a:rPr lang="en" sz="1900">
                <a:solidFill>
                  <a:schemeClr val="dk1"/>
                </a:solidFill>
                <a:latin typeface="Google Sans"/>
                <a:ea typeface="Google Sans"/>
                <a:cs typeface="Google Sans"/>
                <a:sym typeface="Google Sans"/>
              </a:rPr>
              <a:t>Low-stakes quizzes, bell ringers, exit tickets</a:t>
            </a:r>
            <a:endParaRPr sz="1900">
              <a:solidFill>
                <a:schemeClr val="dk1"/>
              </a:solidFill>
              <a:latin typeface="Google Sans"/>
              <a:ea typeface="Google Sans"/>
              <a:cs typeface="Google Sans"/>
              <a:sym typeface="Google Sans"/>
            </a:endParaRPr>
          </a:p>
          <a:p>
            <a:pPr indent="-349250" lvl="0" marL="457200" rtl="0" algn="l">
              <a:lnSpc>
                <a:spcPct val="115000"/>
              </a:lnSpc>
              <a:spcBef>
                <a:spcPts val="0"/>
              </a:spcBef>
              <a:spcAft>
                <a:spcPts val="0"/>
              </a:spcAft>
              <a:buClr>
                <a:schemeClr val="dk1"/>
              </a:buClr>
              <a:buSzPts val="1900"/>
              <a:buFont typeface="Google Sans"/>
              <a:buChar char="●"/>
            </a:pPr>
            <a:r>
              <a:rPr lang="en" sz="1900">
                <a:solidFill>
                  <a:schemeClr val="dk1"/>
                </a:solidFill>
                <a:latin typeface="Google Sans"/>
                <a:ea typeface="Google Sans"/>
                <a:cs typeface="Google Sans"/>
                <a:sym typeface="Google Sans"/>
              </a:rPr>
              <a:t>Spiral review instead of one-and-done units</a:t>
            </a:r>
            <a:endParaRPr sz="1900">
              <a:solidFill>
                <a:schemeClr val="dk1"/>
              </a:solidFill>
              <a:latin typeface="Google Sans"/>
              <a:ea typeface="Google Sans"/>
              <a:cs typeface="Google Sans"/>
              <a:sym typeface="Google Sans"/>
            </a:endParaRPr>
          </a:p>
          <a:p>
            <a:pPr indent="-349250" lvl="0" marL="457200" rtl="0" algn="l">
              <a:lnSpc>
                <a:spcPct val="115000"/>
              </a:lnSpc>
              <a:spcBef>
                <a:spcPts val="0"/>
              </a:spcBef>
              <a:spcAft>
                <a:spcPts val="0"/>
              </a:spcAft>
              <a:buClr>
                <a:schemeClr val="dk1"/>
              </a:buClr>
              <a:buSzPts val="1900"/>
              <a:buFont typeface="Google Sans"/>
              <a:buChar char="●"/>
            </a:pPr>
            <a:r>
              <a:rPr lang="en" sz="1900">
                <a:solidFill>
                  <a:schemeClr val="dk1"/>
                </a:solidFill>
                <a:latin typeface="Google Sans"/>
                <a:ea typeface="Google Sans"/>
                <a:cs typeface="Google Sans"/>
                <a:sym typeface="Google Sans"/>
              </a:rPr>
              <a:t>Questions that ask students to connect ideas across lessons</a:t>
            </a:r>
            <a:endParaRPr sz="1900">
              <a:solidFill>
                <a:schemeClr val="dk1"/>
              </a:solidFill>
              <a:latin typeface="Google Sans"/>
              <a:ea typeface="Google Sans"/>
              <a:cs typeface="Google Sans"/>
              <a:sym typeface="Google Sans"/>
            </a:endParaRPr>
          </a:p>
          <a:p>
            <a:pPr indent="-349250" lvl="0" marL="457200" rtl="0" algn="l">
              <a:lnSpc>
                <a:spcPct val="115000"/>
              </a:lnSpc>
              <a:spcBef>
                <a:spcPts val="0"/>
              </a:spcBef>
              <a:spcAft>
                <a:spcPts val="0"/>
              </a:spcAft>
              <a:buClr>
                <a:schemeClr val="dk1"/>
              </a:buClr>
              <a:buSzPts val="1900"/>
              <a:buFont typeface="Google Sans"/>
              <a:buChar char="●"/>
            </a:pPr>
            <a:r>
              <a:rPr lang="en" sz="1900">
                <a:solidFill>
                  <a:schemeClr val="dk1"/>
                </a:solidFill>
                <a:latin typeface="Google Sans"/>
                <a:ea typeface="Google Sans"/>
                <a:cs typeface="Google Sans"/>
                <a:sym typeface="Google Sans"/>
              </a:rPr>
              <a:t>Feedback focused on thinking, not just correctness</a:t>
            </a:r>
            <a:br>
              <a:rPr lang="en" sz="1900">
                <a:solidFill>
                  <a:schemeClr val="dk1"/>
                </a:solidFill>
                <a:latin typeface="Google Sans"/>
                <a:ea typeface="Google Sans"/>
                <a:cs typeface="Google Sans"/>
                <a:sym typeface="Google Sans"/>
              </a:rPr>
            </a:br>
            <a:endParaRPr sz="1900">
              <a:solidFill>
                <a:schemeClr val="dk1"/>
              </a:solidFill>
              <a:latin typeface="Google Sans"/>
              <a:ea typeface="Google Sans"/>
              <a:cs typeface="Google Sans"/>
              <a:sym typeface="Google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79" name="Shape 8979"/>
        <p:cNvGrpSpPr/>
        <p:nvPr/>
      </p:nvGrpSpPr>
      <p:grpSpPr>
        <a:xfrm>
          <a:off x="0" y="0"/>
          <a:ext cx="0" cy="0"/>
          <a:chOff x="0" y="0"/>
          <a:chExt cx="0" cy="0"/>
        </a:xfrm>
      </p:grpSpPr>
      <p:pic>
        <p:nvPicPr>
          <p:cNvPr id="8980" name="Google Shape;8980;p94"/>
          <p:cNvPicPr preferRelativeResize="0"/>
          <p:nvPr/>
        </p:nvPicPr>
        <p:blipFill>
          <a:blip r:embed="rId3">
            <a:alphaModFix/>
          </a:blip>
          <a:stretch>
            <a:fillRect/>
          </a:stretch>
        </p:blipFill>
        <p:spPr>
          <a:xfrm>
            <a:off x="1570138" y="922625"/>
            <a:ext cx="6003727" cy="3174825"/>
          </a:xfrm>
          <a:prstGeom prst="rect">
            <a:avLst/>
          </a:prstGeom>
          <a:noFill/>
          <a:ln>
            <a:noFill/>
          </a:ln>
        </p:spPr>
      </p:pic>
      <p:sp>
        <p:nvSpPr>
          <p:cNvPr id="8981" name="Google Shape;8981;p94"/>
          <p:cNvSpPr txBox="1"/>
          <p:nvPr/>
        </p:nvSpPr>
        <p:spPr>
          <a:xfrm>
            <a:off x="2835525" y="4768375"/>
            <a:ext cx="4364700" cy="32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500" u="sng">
                <a:solidFill>
                  <a:schemeClr val="hlink"/>
                </a:solidFill>
                <a:latin typeface="Oxygen"/>
                <a:ea typeface="Oxygen"/>
                <a:cs typeface="Oxygen"/>
                <a:sym typeface="Oxygen"/>
                <a:hlinkClick r:id="rId4"/>
              </a:rPr>
              <a:t>Gaps to Greatness: Notebook LM at ISTE</a:t>
            </a:r>
            <a:endParaRPr sz="1500">
              <a:solidFill>
                <a:schemeClr val="dk2"/>
              </a:solidFill>
              <a:latin typeface="Oxygen"/>
              <a:ea typeface="Oxygen"/>
              <a:cs typeface="Oxygen"/>
              <a:sym typeface="Oxygen"/>
            </a:endParaRPr>
          </a:p>
        </p:txBody>
      </p:sp>
      <p:pic>
        <p:nvPicPr>
          <p:cNvPr descr="This is a Pear Deck interactive slide. Students, browse the website." id="8982" name="Google Shape;8982;p94" title="This is a Pear Deck interactive slide. Students, browse the website.">
            <a:hlinkClick r:id="rId5"/>
          </p:cNvPr>
          <p:cNvPicPr preferRelativeResize="0"/>
          <p:nvPr/>
        </p:nvPicPr>
        <p:blipFill>
          <a:blip r:embed="rId6">
            <a:alphaModFix/>
          </a:blip>
          <a:stretch>
            <a:fillRect/>
          </a:stretch>
        </p:blipFill>
        <p:spPr>
          <a:xfrm>
            <a:off x="0" y="5148550"/>
            <a:ext cx="9144000" cy="714375"/>
          </a:xfrm>
          <a:prstGeom prst="rect">
            <a:avLst/>
          </a:prstGeom>
          <a:noFill/>
          <a:ln>
            <a:noFill/>
          </a:ln>
        </p:spPr>
      </p:pic>
      <p:sp>
        <p:nvSpPr>
          <p:cNvPr id="8983" name="Google Shape;8983;p94">
            <a:hlinkClick r:id="rId7"/>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xygen"/>
              <a:ea typeface="Oxygen"/>
              <a:cs typeface="Oxygen"/>
              <a:sym typeface="Oxygen"/>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87" name="Shape 8987"/>
        <p:cNvGrpSpPr/>
        <p:nvPr/>
      </p:nvGrpSpPr>
      <p:grpSpPr>
        <a:xfrm>
          <a:off x="0" y="0"/>
          <a:ext cx="0" cy="0"/>
          <a:chOff x="0" y="0"/>
          <a:chExt cx="0" cy="0"/>
        </a:xfrm>
      </p:grpSpPr>
      <p:sp>
        <p:nvSpPr>
          <p:cNvPr id="8988" name="Google Shape;8988;p95"/>
          <p:cNvSpPr txBox="1"/>
          <p:nvPr>
            <p:ph idx="12" type="sldNum"/>
          </p:nvPr>
        </p:nvSpPr>
        <p:spPr>
          <a:xfrm>
            <a:off x="8472458" y="4663217"/>
            <a:ext cx="548700" cy="393600"/>
          </a:xfrm>
          <a:prstGeom prst="rect">
            <a:avLst/>
          </a:prstGeom>
        </p:spPr>
        <p:txBody>
          <a:bodyPr anchorCtr="0" anchor="ctr" bIns="44025" lIns="44025" spcFirstLastPara="1" rIns="44025" wrap="square" tIns="44025">
            <a:normAutofit/>
          </a:bodyPr>
          <a:lstStyle/>
          <a:p>
            <a:pPr indent="0" lvl="0" marL="0" rtl="0" algn="r">
              <a:spcBef>
                <a:spcPts val="0"/>
              </a:spcBef>
              <a:spcAft>
                <a:spcPts val="0"/>
              </a:spcAft>
              <a:buNone/>
            </a:pPr>
            <a:fld id="{00000000-1234-1234-1234-123412341234}" type="slidenum">
              <a:rPr lang="en"/>
              <a:t>‹#›</a:t>
            </a:fld>
            <a:endParaRPr/>
          </a:p>
        </p:txBody>
      </p:sp>
      <p:pic>
        <p:nvPicPr>
          <p:cNvPr id="8989" name="Google Shape;8989;p95"/>
          <p:cNvPicPr preferRelativeResize="0"/>
          <p:nvPr/>
        </p:nvPicPr>
        <p:blipFill>
          <a:blip r:embed="rId3">
            <a:alphaModFix/>
          </a:blip>
          <a:stretch>
            <a:fillRect/>
          </a:stretch>
        </p:blipFill>
        <p:spPr>
          <a:xfrm>
            <a:off x="-252375" y="0"/>
            <a:ext cx="9396377" cy="5197076"/>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93" name="Shape 8993"/>
        <p:cNvGrpSpPr/>
        <p:nvPr/>
      </p:nvGrpSpPr>
      <p:grpSpPr>
        <a:xfrm>
          <a:off x="0" y="0"/>
          <a:ext cx="0" cy="0"/>
          <a:chOff x="0" y="0"/>
          <a:chExt cx="0" cy="0"/>
        </a:xfrm>
      </p:grpSpPr>
      <p:pic>
        <p:nvPicPr>
          <p:cNvPr id="8994" name="Google Shape;8994;p96"/>
          <p:cNvPicPr preferRelativeResize="0"/>
          <p:nvPr/>
        </p:nvPicPr>
        <p:blipFill rotWithShape="1">
          <a:blip r:embed="rId3">
            <a:alphaModFix/>
          </a:blip>
          <a:srcRect b="44648" l="74990" r="0" t="7713"/>
          <a:stretch/>
        </p:blipFill>
        <p:spPr>
          <a:xfrm>
            <a:off x="1224825" y="1265972"/>
            <a:ext cx="2432799" cy="2450550"/>
          </a:xfrm>
          <a:prstGeom prst="rect">
            <a:avLst/>
          </a:prstGeom>
          <a:noFill/>
          <a:ln>
            <a:noFill/>
          </a:ln>
        </p:spPr>
      </p:pic>
      <p:pic>
        <p:nvPicPr>
          <p:cNvPr id="8995" name="Google Shape;8995;p96"/>
          <p:cNvPicPr preferRelativeResize="0"/>
          <p:nvPr/>
        </p:nvPicPr>
        <p:blipFill>
          <a:blip r:embed="rId4">
            <a:alphaModFix/>
          </a:blip>
          <a:stretch>
            <a:fillRect/>
          </a:stretch>
        </p:blipFill>
        <p:spPr>
          <a:xfrm>
            <a:off x="3743675" y="1097400"/>
            <a:ext cx="4182925" cy="278769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99" name="Shape 8999"/>
        <p:cNvGrpSpPr/>
        <p:nvPr/>
      </p:nvGrpSpPr>
      <p:grpSpPr>
        <a:xfrm>
          <a:off x="0" y="0"/>
          <a:ext cx="0" cy="0"/>
          <a:chOff x="0" y="0"/>
          <a:chExt cx="0" cy="0"/>
        </a:xfrm>
      </p:grpSpPr>
      <p:sp>
        <p:nvSpPr>
          <p:cNvPr id="9000" name="Google Shape;9000;p97"/>
          <p:cNvSpPr txBox="1"/>
          <p:nvPr>
            <p:ph idx="12" type="sldNum"/>
          </p:nvPr>
        </p:nvSpPr>
        <p:spPr>
          <a:xfrm>
            <a:off x="8472458" y="4663217"/>
            <a:ext cx="548700" cy="393600"/>
          </a:xfrm>
          <a:prstGeom prst="rect">
            <a:avLst/>
          </a:prstGeom>
        </p:spPr>
        <p:txBody>
          <a:bodyPr anchorCtr="0" anchor="ctr" bIns="44025" lIns="44025" spcFirstLastPara="1" rIns="44025" wrap="square" tIns="44025">
            <a:normAutofit/>
          </a:bodyPr>
          <a:lstStyle/>
          <a:p>
            <a:pPr indent="0" lvl="0" marL="0" rtl="0" algn="r">
              <a:spcBef>
                <a:spcPts val="0"/>
              </a:spcBef>
              <a:spcAft>
                <a:spcPts val="0"/>
              </a:spcAft>
              <a:buNone/>
            </a:pPr>
            <a:fld id="{00000000-1234-1234-1234-123412341234}" type="slidenum">
              <a:rPr lang="en"/>
              <a:t>‹#›</a:t>
            </a:fld>
            <a:endParaRPr/>
          </a:p>
        </p:txBody>
      </p:sp>
      <p:pic>
        <p:nvPicPr>
          <p:cNvPr id="9001" name="Google Shape;9001;p97"/>
          <p:cNvPicPr preferRelativeResize="0"/>
          <p:nvPr/>
        </p:nvPicPr>
        <p:blipFill>
          <a:blip r:embed="rId3">
            <a:alphaModFix/>
          </a:blip>
          <a:stretch>
            <a:fillRect/>
          </a:stretch>
        </p:blipFill>
        <p:spPr>
          <a:xfrm>
            <a:off x="0" y="0"/>
            <a:ext cx="9144002" cy="5143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05" name="Shape 9005"/>
        <p:cNvGrpSpPr/>
        <p:nvPr/>
      </p:nvGrpSpPr>
      <p:grpSpPr>
        <a:xfrm>
          <a:off x="0" y="0"/>
          <a:ext cx="0" cy="0"/>
          <a:chOff x="0" y="0"/>
          <a:chExt cx="0" cy="0"/>
        </a:xfrm>
      </p:grpSpPr>
      <p:pic>
        <p:nvPicPr>
          <p:cNvPr id="9006" name="Google Shape;9006;p98"/>
          <p:cNvPicPr preferRelativeResize="0"/>
          <p:nvPr/>
        </p:nvPicPr>
        <p:blipFill rotWithShape="1">
          <a:blip r:embed="rId3">
            <a:alphaModFix/>
          </a:blip>
          <a:srcRect b="4297" l="0" r="0" t="0"/>
          <a:stretch/>
        </p:blipFill>
        <p:spPr>
          <a:xfrm>
            <a:off x="924675" y="994575"/>
            <a:ext cx="5905575" cy="315435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10" name="Shape 9010"/>
        <p:cNvGrpSpPr/>
        <p:nvPr/>
      </p:nvGrpSpPr>
      <p:grpSpPr>
        <a:xfrm>
          <a:off x="0" y="0"/>
          <a:ext cx="0" cy="0"/>
          <a:chOff x="0" y="0"/>
          <a:chExt cx="0" cy="0"/>
        </a:xfrm>
      </p:grpSpPr>
      <p:pic>
        <p:nvPicPr>
          <p:cNvPr id="9011" name="Google Shape;9011;p99"/>
          <p:cNvPicPr preferRelativeResize="0"/>
          <p:nvPr/>
        </p:nvPicPr>
        <p:blipFill rotWithShape="1">
          <a:blip r:embed="rId3">
            <a:alphaModFix/>
          </a:blip>
          <a:srcRect b="3781" l="0" r="0" t="0"/>
          <a:stretch/>
        </p:blipFill>
        <p:spPr>
          <a:xfrm>
            <a:off x="859850" y="1014100"/>
            <a:ext cx="5801151" cy="31152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15" name="Shape 9015"/>
        <p:cNvGrpSpPr/>
        <p:nvPr/>
      </p:nvGrpSpPr>
      <p:grpSpPr>
        <a:xfrm>
          <a:off x="0" y="0"/>
          <a:ext cx="0" cy="0"/>
          <a:chOff x="0" y="0"/>
          <a:chExt cx="0" cy="0"/>
        </a:xfrm>
      </p:grpSpPr>
      <p:sp>
        <p:nvSpPr>
          <p:cNvPr id="9016" name="Google Shape;9016;p100"/>
          <p:cNvSpPr txBox="1"/>
          <p:nvPr>
            <p:ph type="title"/>
          </p:nvPr>
        </p:nvSpPr>
        <p:spPr>
          <a:xfrm>
            <a:off x="653375" y="1142525"/>
            <a:ext cx="65919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 sz="2500">
                <a:latin typeface="Google Sans"/>
                <a:ea typeface="Google Sans"/>
                <a:cs typeface="Google Sans"/>
                <a:sym typeface="Google Sans"/>
              </a:rPr>
              <a:t>So how does AI help us with this process?</a:t>
            </a:r>
            <a:endParaRPr b="1" sz="2500">
              <a:latin typeface="Google Sans"/>
              <a:ea typeface="Google Sans"/>
              <a:cs typeface="Google Sans"/>
              <a:sym typeface="Google Sans"/>
            </a:endParaRPr>
          </a:p>
        </p:txBody>
      </p:sp>
      <p:pic>
        <p:nvPicPr>
          <p:cNvPr id="9017" name="Google Shape;9017;p100"/>
          <p:cNvPicPr preferRelativeResize="0"/>
          <p:nvPr/>
        </p:nvPicPr>
        <p:blipFill>
          <a:blip r:embed="rId3">
            <a:alphaModFix/>
          </a:blip>
          <a:stretch>
            <a:fillRect/>
          </a:stretch>
        </p:blipFill>
        <p:spPr>
          <a:xfrm>
            <a:off x="2880250" y="1908425"/>
            <a:ext cx="1909426" cy="1909426"/>
          </a:xfrm>
          <a:prstGeom prst="rect">
            <a:avLst/>
          </a:prstGeom>
          <a:noFill/>
          <a:ln>
            <a:noFill/>
          </a:ln>
        </p:spPr>
      </p:pic>
      <p:sp>
        <p:nvSpPr>
          <p:cNvPr id="9018" name="Google Shape;9018;p100"/>
          <p:cNvSpPr txBox="1"/>
          <p:nvPr/>
        </p:nvSpPr>
        <p:spPr>
          <a:xfrm>
            <a:off x="2151625" y="4028250"/>
            <a:ext cx="38895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u="sng">
                <a:solidFill>
                  <a:schemeClr val="dk1"/>
                </a:solidFill>
                <a:latin typeface="Google Sans"/>
                <a:ea typeface="Google Sans"/>
                <a:cs typeface="Google Sans"/>
                <a:sym typeface="Google Sans"/>
                <a:hlinkClick r:id="rId4">
                  <a:extLst>
                    <a:ext uri="{A12FA001-AC4F-418D-AE19-62706E023703}">
                      <ahyp:hlinkClr val="tx"/>
                    </a:ext>
                  </a:extLst>
                </a:hlinkClick>
              </a:rPr>
              <a:t>https://ditchthattextbook.com/ai-tools/</a:t>
            </a:r>
            <a:r>
              <a:rPr lang="en">
                <a:solidFill>
                  <a:schemeClr val="dk1"/>
                </a:solidFill>
                <a:latin typeface="Google Sans"/>
                <a:ea typeface="Google Sans"/>
                <a:cs typeface="Google Sans"/>
                <a:sym typeface="Google Sans"/>
              </a:rPr>
              <a:t> </a:t>
            </a:r>
            <a:endParaRPr>
              <a:solidFill>
                <a:schemeClr val="dk1"/>
              </a:solidFill>
              <a:latin typeface="Google Sans"/>
              <a:ea typeface="Google Sans"/>
              <a:cs typeface="Google Sans"/>
              <a:sym typeface="Google Sans"/>
            </a:endParaRPr>
          </a:p>
        </p:txBody>
      </p:sp>
      <p:pic>
        <p:nvPicPr>
          <p:cNvPr id="9019" name="Google Shape;9019;p100"/>
          <p:cNvPicPr preferRelativeResize="0"/>
          <p:nvPr/>
        </p:nvPicPr>
        <p:blipFill>
          <a:blip r:embed="rId5">
            <a:alphaModFix/>
          </a:blip>
          <a:stretch>
            <a:fillRect/>
          </a:stretch>
        </p:blipFill>
        <p:spPr>
          <a:xfrm>
            <a:off x="722050" y="1989325"/>
            <a:ext cx="1814675" cy="1016220"/>
          </a:xfrm>
          <a:prstGeom prst="rect">
            <a:avLst/>
          </a:prstGeom>
          <a:noFill/>
          <a:ln>
            <a:noFill/>
          </a:ln>
        </p:spPr>
      </p:pic>
      <p:pic>
        <p:nvPicPr>
          <p:cNvPr id="9020" name="Google Shape;9020;p100"/>
          <p:cNvPicPr preferRelativeResize="0"/>
          <p:nvPr/>
        </p:nvPicPr>
        <p:blipFill>
          <a:blip r:embed="rId6">
            <a:alphaModFix/>
          </a:blip>
          <a:stretch>
            <a:fillRect/>
          </a:stretch>
        </p:blipFill>
        <p:spPr>
          <a:xfrm>
            <a:off x="5499775" y="2205505"/>
            <a:ext cx="1432750" cy="1432725"/>
          </a:xfrm>
          <a:prstGeom prst="rect">
            <a:avLst/>
          </a:prstGeom>
          <a:noFill/>
          <a:ln>
            <a:noFill/>
          </a:ln>
        </p:spPr>
      </p:pic>
      <p:pic>
        <p:nvPicPr>
          <p:cNvPr id="9021" name="Google Shape;9021;p100"/>
          <p:cNvPicPr preferRelativeResize="0"/>
          <p:nvPr/>
        </p:nvPicPr>
        <p:blipFill>
          <a:blip r:embed="rId7">
            <a:alphaModFix/>
          </a:blip>
          <a:stretch>
            <a:fillRect/>
          </a:stretch>
        </p:blipFill>
        <p:spPr>
          <a:xfrm>
            <a:off x="761805" y="2800075"/>
            <a:ext cx="1735175" cy="637796"/>
          </a:xfrm>
          <a:prstGeom prst="rect">
            <a:avLst/>
          </a:prstGeom>
          <a:noFill/>
          <a:ln>
            <a:noFill/>
          </a:ln>
        </p:spPr>
      </p:pic>
      <p:pic>
        <p:nvPicPr>
          <p:cNvPr id="9022" name="Google Shape;9022;p100">
            <a:hlinkClick r:id="rId8"/>
          </p:cNvPr>
          <p:cNvPicPr preferRelativeResize="0"/>
          <p:nvPr/>
        </p:nvPicPr>
        <p:blipFill>
          <a:blip r:embed="rId9">
            <a:alphaModFix/>
          </a:blip>
          <a:stretch>
            <a:fillRect/>
          </a:stretch>
        </p:blipFill>
        <p:spPr>
          <a:xfrm>
            <a:off x="12600" y="4588375"/>
            <a:ext cx="9144000" cy="714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02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02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26" name="Shape 9026"/>
        <p:cNvGrpSpPr/>
        <p:nvPr/>
      </p:nvGrpSpPr>
      <p:grpSpPr>
        <a:xfrm>
          <a:off x="0" y="0"/>
          <a:ext cx="0" cy="0"/>
          <a:chOff x="0" y="0"/>
          <a:chExt cx="0" cy="0"/>
        </a:xfrm>
      </p:grpSpPr>
      <p:sp>
        <p:nvSpPr>
          <p:cNvPr id="9027" name="Google Shape;9027;p101"/>
          <p:cNvSpPr txBox="1"/>
          <p:nvPr>
            <p:ph idx="2" type="body"/>
          </p:nvPr>
        </p:nvSpPr>
        <p:spPr>
          <a:xfrm>
            <a:off x="1433275" y="684375"/>
            <a:ext cx="5861700" cy="973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800">
                <a:latin typeface="Google Sans"/>
                <a:ea typeface="Google Sans"/>
                <a:cs typeface="Google Sans"/>
                <a:sym typeface="Google Sans"/>
              </a:rPr>
              <a:t>What obstacles do we face? </a:t>
            </a:r>
            <a:endParaRPr sz="1600">
              <a:latin typeface="Google Sans"/>
              <a:ea typeface="Google Sans"/>
              <a:cs typeface="Google Sans"/>
              <a:sym typeface="Google Sans"/>
            </a:endParaRPr>
          </a:p>
          <a:p>
            <a:pPr indent="0" lvl="0" marL="0" rtl="0" algn="l">
              <a:lnSpc>
                <a:spcPct val="115000"/>
              </a:lnSpc>
              <a:spcBef>
                <a:spcPts val="1200"/>
              </a:spcBef>
              <a:spcAft>
                <a:spcPts val="0"/>
              </a:spcAft>
              <a:buClr>
                <a:schemeClr val="dk1"/>
              </a:buClr>
              <a:buSzPts val="1100"/>
              <a:buFont typeface="Arial"/>
              <a:buNone/>
            </a:pPr>
            <a:r>
              <a:rPr b="1" lang="en" sz="1600">
                <a:solidFill>
                  <a:schemeClr val="dk1"/>
                </a:solidFill>
                <a:latin typeface="Google Sans"/>
                <a:ea typeface="Google Sans"/>
                <a:cs typeface="Google Sans"/>
                <a:sym typeface="Google Sans"/>
              </a:rPr>
              <a:t>Problem:</a:t>
            </a:r>
            <a:endParaRPr b="1" sz="1600">
              <a:solidFill>
                <a:schemeClr val="dk1"/>
              </a:solidFill>
              <a:latin typeface="Google Sans"/>
              <a:ea typeface="Google Sans"/>
              <a:cs typeface="Google Sans"/>
              <a:sym typeface="Google Sans"/>
            </a:endParaRPr>
          </a:p>
          <a:p>
            <a:pPr indent="-330200" lvl="0" marL="457200" rtl="0" algn="l">
              <a:lnSpc>
                <a:spcPct val="115000"/>
              </a:lnSpc>
              <a:spcBef>
                <a:spcPts val="120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Teachers </a:t>
            </a:r>
            <a:r>
              <a:rPr i="1" lang="en" sz="1600">
                <a:solidFill>
                  <a:schemeClr val="dk1"/>
                </a:solidFill>
                <a:latin typeface="Google Sans"/>
                <a:ea typeface="Google Sans"/>
                <a:cs typeface="Google Sans"/>
                <a:sym typeface="Google Sans"/>
              </a:rPr>
              <a:t>know</a:t>
            </a:r>
            <a:r>
              <a:rPr lang="en" sz="1600">
                <a:solidFill>
                  <a:schemeClr val="dk1"/>
                </a:solidFill>
                <a:latin typeface="Google Sans"/>
                <a:ea typeface="Google Sans"/>
                <a:cs typeface="Google Sans"/>
                <a:sym typeface="Google Sans"/>
              </a:rPr>
              <a:t> these strategies, but implementation is hard.</a:t>
            </a:r>
            <a:endParaRPr sz="1600">
              <a:solidFill>
                <a:schemeClr val="dk1"/>
              </a:solidFill>
              <a:latin typeface="Google Sans"/>
              <a:ea typeface="Google Sans"/>
              <a:cs typeface="Google Sans"/>
              <a:sym typeface="Google Sans"/>
            </a:endParaRPr>
          </a:p>
          <a:p>
            <a:pPr indent="0" lvl="0" marL="0" rtl="0" algn="l">
              <a:lnSpc>
                <a:spcPct val="115000"/>
              </a:lnSpc>
              <a:spcBef>
                <a:spcPts val="1200"/>
              </a:spcBef>
              <a:spcAft>
                <a:spcPts val="0"/>
              </a:spcAft>
              <a:buClr>
                <a:schemeClr val="dk1"/>
              </a:buClr>
              <a:buSzPts val="1100"/>
              <a:buFont typeface="Arial"/>
              <a:buNone/>
            </a:pPr>
            <a:r>
              <a:rPr b="1" lang="en" sz="1600">
                <a:solidFill>
                  <a:schemeClr val="dk1"/>
                </a:solidFill>
                <a:latin typeface="Google Sans"/>
                <a:ea typeface="Google Sans"/>
                <a:cs typeface="Google Sans"/>
                <a:sym typeface="Google Sans"/>
              </a:rPr>
              <a:t>Common Barriers:</a:t>
            </a:r>
            <a:endParaRPr b="1" sz="1600">
              <a:solidFill>
                <a:schemeClr val="dk1"/>
              </a:solidFill>
              <a:latin typeface="Google Sans"/>
              <a:ea typeface="Google Sans"/>
              <a:cs typeface="Google Sans"/>
              <a:sym typeface="Google Sans"/>
            </a:endParaRPr>
          </a:p>
          <a:p>
            <a:pPr indent="-330200" lvl="0" marL="457200" rtl="0" algn="l">
              <a:lnSpc>
                <a:spcPct val="115000"/>
              </a:lnSpc>
              <a:spcBef>
                <a:spcPts val="120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Time</a:t>
            </a:r>
            <a:endParaRPr sz="1600">
              <a:solidFill>
                <a:schemeClr val="dk1"/>
              </a:solidFill>
              <a:latin typeface="Google Sans"/>
              <a:ea typeface="Google Sans"/>
              <a:cs typeface="Google Sans"/>
              <a:sym typeface="Google Sans"/>
            </a:endParaRPr>
          </a:p>
          <a:p>
            <a:pPr indent="-330200" lvl="0" marL="457200" rtl="0" algn="l">
              <a:lnSpc>
                <a:spcPct val="115000"/>
              </a:lnSpc>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Planning load</a:t>
            </a:r>
            <a:endParaRPr sz="1600">
              <a:solidFill>
                <a:schemeClr val="dk1"/>
              </a:solidFill>
              <a:latin typeface="Google Sans"/>
              <a:ea typeface="Google Sans"/>
              <a:cs typeface="Google Sans"/>
              <a:sym typeface="Google Sans"/>
            </a:endParaRPr>
          </a:p>
          <a:p>
            <a:pPr indent="-330200" lvl="0" marL="457200" rtl="0" algn="l">
              <a:lnSpc>
                <a:spcPct val="115000"/>
              </a:lnSpc>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Differentiation</a:t>
            </a:r>
            <a:endParaRPr sz="1600">
              <a:solidFill>
                <a:schemeClr val="dk1"/>
              </a:solidFill>
              <a:latin typeface="Google Sans"/>
              <a:ea typeface="Google Sans"/>
              <a:cs typeface="Google Sans"/>
              <a:sym typeface="Google Sans"/>
            </a:endParaRPr>
          </a:p>
          <a:p>
            <a:pPr indent="-330200" lvl="0" marL="457200" rtl="0" algn="l">
              <a:lnSpc>
                <a:spcPct val="115000"/>
              </a:lnSpc>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Student engagement</a:t>
            </a:r>
            <a:endParaRPr sz="1600">
              <a:solidFill>
                <a:schemeClr val="dk1"/>
              </a:solidFill>
              <a:latin typeface="Google Sans"/>
              <a:ea typeface="Google Sans"/>
              <a:cs typeface="Google Sans"/>
              <a:sym typeface="Google Sans"/>
            </a:endParaRPr>
          </a:p>
          <a:p>
            <a:pPr indent="0" lvl="0" marL="457200" rtl="0" algn="l">
              <a:lnSpc>
                <a:spcPct val="115000"/>
              </a:lnSpc>
              <a:spcBef>
                <a:spcPts val="1200"/>
              </a:spcBef>
              <a:spcAft>
                <a:spcPts val="1200"/>
              </a:spcAft>
              <a:buClr>
                <a:schemeClr val="dk1"/>
              </a:buClr>
              <a:buSzPts val="1100"/>
              <a:buFont typeface="Arial"/>
              <a:buNone/>
            </a:pPr>
            <a:r>
              <a:rPr lang="en" sz="1600">
                <a:solidFill>
                  <a:schemeClr val="dk1"/>
                </a:solidFill>
                <a:latin typeface="Google Sans"/>
                <a:ea typeface="Google Sans"/>
                <a:cs typeface="Google Sans"/>
                <a:sym typeface="Google Sans"/>
              </a:rPr>
              <a:t>  </a:t>
            </a:r>
            <a:endParaRPr i="1" sz="1600">
              <a:latin typeface="Google Sans"/>
              <a:ea typeface="Google Sans"/>
              <a:cs typeface="Google Sans"/>
              <a:sym typeface="Google Sans"/>
            </a:endParaRPr>
          </a:p>
        </p:txBody>
      </p:sp>
      <p:sp>
        <p:nvSpPr>
          <p:cNvPr id="9028" name="Google Shape;9028;p101"/>
          <p:cNvSpPr txBox="1"/>
          <p:nvPr/>
        </p:nvSpPr>
        <p:spPr>
          <a:xfrm>
            <a:off x="4692050" y="2753875"/>
            <a:ext cx="3008100" cy="973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b="1" lang="en" sz="1600">
                <a:solidFill>
                  <a:schemeClr val="dk1"/>
                </a:solidFill>
                <a:latin typeface="Google Sans"/>
                <a:ea typeface="Google Sans"/>
                <a:cs typeface="Google Sans"/>
                <a:sym typeface="Google Sans"/>
              </a:rPr>
              <a:t>💡 This is where AI becomes a powerful partner.</a:t>
            </a:r>
            <a:endParaRPr b="1" sz="1600">
              <a:solidFill>
                <a:schemeClr val="dk2"/>
              </a:solidFill>
              <a:latin typeface="Google Sans"/>
              <a:ea typeface="Google Sans"/>
              <a:cs typeface="Google Sans"/>
              <a:sym typeface="Google Sans"/>
            </a:endParaRPr>
          </a:p>
          <a:p>
            <a:pPr indent="0" lvl="0" marL="0" rtl="0" algn="l">
              <a:spcBef>
                <a:spcPts val="1200"/>
              </a:spcBef>
              <a:spcAft>
                <a:spcPts val="0"/>
              </a:spcAft>
              <a:buNone/>
            </a:pPr>
            <a:r>
              <a:t/>
            </a:r>
            <a:endParaRPr sz="1600">
              <a:solidFill>
                <a:schemeClr val="dk2"/>
              </a:solidFill>
              <a:latin typeface="Google Sans"/>
              <a:ea typeface="Google Sans"/>
              <a:cs typeface="Google Sans"/>
              <a:sym typeface="Google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2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32" name="Shape 9032"/>
        <p:cNvGrpSpPr/>
        <p:nvPr/>
      </p:nvGrpSpPr>
      <p:grpSpPr>
        <a:xfrm>
          <a:off x="0" y="0"/>
          <a:ext cx="0" cy="0"/>
          <a:chOff x="0" y="0"/>
          <a:chExt cx="0" cy="0"/>
        </a:xfrm>
      </p:grpSpPr>
      <p:sp>
        <p:nvSpPr>
          <p:cNvPr id="9033" name="Google Shape;9033;p102"/>
          <p:cNvSpPr/>
          <p:nvPr/>
        </p:nvSpPr>
        <p:spPr>
          <a:xfrm>
            <a:off x="3577787" y="939449"/>
            <a:ext cx="1988428" cy="1820426"/>
          </a:xfrm>
          <a:custGeom>
            <a:rect b="b" l="l" r="r" t="t"/>
            <a:pathLst>
              <a:path extrusionOk="0" h="2122946" w="2318867">
                <a:moveTo>
                  <a:pt x="2318868" y="1312414"/>
                </a:moveTo>
                <a:cubicBezTo>
                  <a:pt x="2318868" y="1312414"/>
                  <a:pt x="2014384" y="1130884"/>
                  <a:pt x="2002782" y="1040016"/>
                </a:cubicBezTo>
                <a:cubicBezTo>
                  <a:pt x="1982505" y="881188"/>
                  <a:pt x="2315050" y="844229"/>
                  <a:pt x="2315050" y="844229"/>
                </a:cubicBezTo>
                <a:cubicBezTo>
                  <a:pt x="2315050" y="844229"/>
                  <a:pt x="1900097" y="876403"/>
                  <a:pt x="1843820" y="789061"/>
                </a:cubicBezTo>
                <a:cubicBezTo>
                  <a:pt x="1731679" y="615007"/>
                  <a:pt x="1962187" y="353179"/>
                  <a:pt x="1962187" y="353179"/>
                </a:cubicBezTo>
                <a:cubicBezTo>
                  <a:pt x="1962187" y="353179"/>
                  <a:pt x="1680624" y="620400"/>
                  <a:pt x="1570066" y="563612"/>
                </a:cubicBezTo>
                <a:cubicBezTo>
                  <a:pt x="1471850" y="513165"/>
                  <a:pt x="1497600" y="356956"/>
                  <a:pt x="1497600" y="356956"/>
                </a:cubicBezTo>
                <a:cubicBezTo>
                  <a:pt x="1497600" y="356956"/>
                  <a:pt x="1415541" y="545420"/>
                  <a:pt x="1313552" y="494426"/>
                </a:cubicBezTo>
                <a:cubicBezTo>
                  <a:pt x="1211568" y="443432"/>
                  <a:pt x="995718" y="0"/>
                  <a:pt x="995718" y="0"/>
                </a:cubicBezTo>
                <a:cubicBezTo>
                  <a:pt x="995718" y="0"/>
                  <a:pt x="1074073" y="312491"/>
                  <a:pt x="957787" y="409059"/>
                </a:cubicBezTo>
                <a:cubicBezTo>
                  <a:pt x="780098" y="556613"/>
                  <a:pt x="466328" y="445270"/>
                  <a:pt x="466328" y="445270"/>
                </a:cubicBezTo>
                <a:cubicBezTo>
                  <a:pt x="466328" y="445270"/>
                  <a:pt x="719182" y="737973"/>
                  <a:pt x="584991" y="872165"/>
                </a:cubicBezTo>
                <a:cubicBezTo>
                  <a:pt x="450796" y="1006360"/>
                  <a:pt x="0" y="1025240"/>
                  <a:pt x="0" y="1025240"/>
                </a:cubicBezTo>
                <a:cubicBezTo>
                  <a:pt x="0" y="1025240"/>
                  <a:pt x="440441" y="1102147"/>
                  <a:pt x="519792" y="1312455"/>
                </a:cubicBezTo>
                <a:cubicBezTo>
                  <a:pt x="576308" y="1462244"/>
                  <a:pt x="278199" y="1801970"/>
                  <a:pt x="278199" y="1801970"/>
                </a:cubicBezTo>
                <a:cubicBezTo>
                  <a:pt x="278199" y="1801970"/>
                  <a:pt x="589258" y="1605932"/>
                  <a:pt x="731205" y="1641215"/>
                </a:cubicBezTo>
                <a:cubicBezTo>
                  <a:pt x="855802" y="1672187"/>
                  <a:pt x="917884" y="2122946"/>
                  <a:pt x="917884" y="2122946"/>
                </a:cubicBezTo>
                <a:cubicBezTo>
                  <a:pt x="917884" y="2122946"/>
                  <a:pt x="927920" y="1720215"/>
                  <a:pt x="1017189" y="1696209"/>
                </a:cubicBezTo>
                <a:cubicBezTo>
                  <a:pt x="1141657" y="1662735"/>
                  <a:pt x="1318050" y="1912565"/>
                  <a:pt x="1318050" y="1912565"/>
                </a:cubicBezTo>
                <a:cubicBezTo>
                  <a:pt x="1318050" y="1912565"/>
                  <a:pt x="1207981" y="1624667"/>
                  <a:pt x="1288260" y="1556646"/>
                </a:cubicBezTo>
                <a:cubicBezTo>
                  <a:pt x="1454528" y="1415767"/>
                  <a:pt x="1811330" y="1855568"/>
                  <a:pt x="1811330" y="1855568"/>
                </a:cubicBezTo>
                <a:cubicBezTo>
                  <a:pt x="1811330" y="1855568"/>
                  <a:pt x="1718579" y="1613469"/>
                  <a:pt x="1806246" y="1468081"/>
                </a:cubicBezTo>
                <a:cubicBezTo>
                  <a:pt x="1931413" y="1260497"/>
                  <a:pt x="2318868" y="1312414"/>
                  <a:pt x="2318868" y="1312414"/>
                </a:cubicBezTo>
                <a:close/>
              </a:path>
            </a:pathLst>
          </a:custGeom>
          <a:solidFill>
            <a:schemeClr val="accent3"/>
          </a:solidFill>
          <a:ln cap="flat" cmpd="sng" w="2142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034" name="Google Shape;9034;p102"/>
          <p:cNvSpPr txBox="1"/>
          <p:nvPr>
            <p:ph type="title"/>
          </p:nvPr>
        </p:nvSpPr>
        <p:spPr>
          <a:xfrm>
            <a:off x="1574325" y="2759877"/>
            <a:ext cx="5995500" cy="1295400"/>
          </a:xfrm>
          <a:prstGeom prst="rect">
            <a:avLst/>
          </a:prstGeom>
        </p:spPr>
        <p:txBody>
          <a:bodyPr anchorCtr="0" anchor="ctr" bIns="91425" lIns="91425" spcFirstLastPara="1" rIns="91425" wrap="square" tIns="91425">
            <a:noAutofit/>
          </a:bodyPr>
          <a:lstStyle/>
          <a:p>
            <a:pPr indent="0" lvl="0" marL="0" rtl="0" algn="ctr">
              <a:spcBef>
                <a:spcPts val="0"/>
              </a:spcBef>
              <a:spcAft>
                <a:spcPts val="773"/>
              </a:spcAft>
              <a:buNone/>
            </a:pPr>
            <a:r>
              <a:rPr lang="en" sz="2400">
                <a:latin typeface="Google Sans"/>
                <a:ea typeface="Google Sans"/>
                <a:cs typeface="Google Sans"/>
                <a:sym typeface="Google Sans"/>
              </a:rPr>
              <a:t>Explore how AI tools can support these research-based strategies.</a:t>
            </a:r>
            <a:endParaRPr sz="2400">
              <a:latin typeface="Google Sans"/>
              <a:ea typeface="Google Sans"/>
              <a:cs typeface="Google Sans"/>
              <a:sym typeface="Google Sans"/>
            </a:endParaRPr>
          </a:p>
        </p:txBody>
      </p:sp>
      <p:sp>
        <p:nvSpPr>
          <p:cNvPr id="9035" name="Google Shape;9035;p102"/>
          <p:cNvSpPr/>
          <p:nvPr/>
        </p:nvSpPr>
        <p:spPr>
          <a:xfrm>
            <a:off x="4176234" y="1403913"/>
            <a:ext cx="791539" cy="723713"/>
          </a:xfrm>
          <a:prstGeom prst="rect">
            <a:avLst/>
          </a:prstGeom>
        </p:spPr>
        <p:txBody>
          <a:bodyPr>
            <a:prstTxWarp prst="textPlain"/>
          </a:bodyPr>
          <a:lstStyle/>
          <a:p>
            <a:pPr lvl="0" algn="ctr"/>
            <a:r>
              <a:rPr b="0" i="0">
                <a:ln>
                  <a:noFill/>
                </a:ln>
                <a:solidFill>
                  <a:schemeClr val="accent5"/>
                </a:solidFill>
                <a:latin typeface="Anton"/>
              </a:rPr>
              <a:t>02</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48" name="Shape 8848"/>
        <p:cNvGrpSpPr/>
        <p:nvPr/>
      </p:nvGrpSpPr>
      <p:grpSpPr>
        <a:xfrm>
          <a:off x="0" y="0"/>
          <a:ext cx="0" cy="0"/>
          <a:chOff x="0" y="0"/>
          <a:chExt cx="0" cy="0"/>
        </a:xfrm>
      </p:grpSpPr>
      <p:sp>
        <p:nvSpPr>
          <p:cNvPr id="8849" name="Google Shape;8849;p76"/>
          <p:cNvSpPr/>
          <p:nvPr/>
        </p:nvSpPr>
        <p:spPr>
          <a:xfrm>
            <a:off x="8145356" y="58389"/>
            <a:ext cx="942939" cy="949618"/>
          </a:xfrm>
          <a:custGeom>
            <a:rect b="b" l="l" r="r" t="t"/>
            <a:pathLst>
              <a:path extrusionOk="0" h="196914" w="195529">
                <a:moveTo>
                  <a:pt x="103041" y="195412"/>
                </a:moveTo>
                <a:cubicBezTo>
                  <a:pt x="102029" y="197691"/>
                  <a:pt x="98750" y="197691"/>
                  <a:pt x="97738" y="195412"/>
                </a:cubicBezTo>
                <a:lnTo>
                  <a:pt x="92556" y="184069"/>
                </a:lnTo>
                <a:cubicBezTo>
                  <a:pt x="91625" y="182077"/>
                  <a:pt x="88953" y="181750"/>
                  <a:pt x="87577" y="183466"/>
                </a:cubicBezTo>
                <a:lnTo>
                  <a:pt x="79805" y="193238"/>
                </a:lnTo>
                <a:cubicBezTo>
                  <a:pt x="78266" y="195202"/>
                  <a:pt x="75109" y="194428"/>
                  <a:pt x="74663" y="191963"/>
                </a:cubicBezTo>
                <a:lnTo>
                  <a:pt x="72316" y="179705"/>
                </a:lnTo>
                <a:cubicBezTo>
                  <a:pt x="71911" y="177556"/>
                  <a:pt x="69401" y="176596"/>
                  <a:pt x="67660" y="177936"/>
                </a:cubicBezTo>
                <a:lnTo>
                  <a:pt x="57783" y="185567"/>
                </a:lnTo>
                <a:cubicBezTo>
                  <a:pt x="55799" y="187101"/>
                  <a:pt x="52925" y="185595"/>
                  <a:pt x="53087" y="183089"/>
                </a:cubicBezTo>
                <a:lnTo>
                  <a:pt x="53735" y="170637"/>
                </a:lnTo>
                <a:cubicBezTo>
                  <a:pt x="53856" y="168451"/>
                  <a:pt x="51630" y="166913"/>
                  <a:pt x="49646" y="167796"/>
                </a:cubicBezTo>
                <a:lnTo>
                  <a:pt x="38230" y="172848"/>
                </a:lnTo>
                <a:cubicBezTo>
                  <a:pt x="35923" y="173864"/>
                  <a:pt x="33494" y="171714"/>
                  <a:pt x="34223" y="169314"/>
                </a:cubicBezTo>
                <a:lnTo>
                  <a:pt x="37866" y="157384"/>
                </a:lnTo>
                <a:cubicBezTo>
                  <a:pt x="38514" y="155291"/>
                  <a:pt x="36732" y="153263"/>
                  <a:pt x="34546" y="153643"/>
                </a:cubicBezTo>
                <a:lnTo>
                  <a:pt x="22281" y="155817"/>
                </a:lnTo>
                <a:cubicBezTo>
                  <a:pt x="19811" y="156254"/>
                  <a:pt x="17989" y="153587"/>
                  <a:pt x="19245" y="151429"/>
                </a:cubicBezTo>
                <a:lnTo>
                  <a:pt x="25641" y="140718"/>
                </a:lnTo>
                <a:cubicBezTo>
                  <a:pt x="26774" y="138839"/>
                  <a:pt x="25519" y="136439"/>
                  <a:pt x="23333" y="136293"/>
                </a:cubicBezTo>
                <a:lnTo>
                  <a:pt x="10865" y="135463"/>
                </a:lnTo>
                <a:cubicBezTo>
                  <a:pt x="8355" y="135297"/>
                  <a:pt x="7221" y="132265"/>
                  <a:pt x="9003" y="130480"/>
                </a:cubicBezTo>
                <a:lnTo>
                  <a:pt x="17747" y="121606"/>
                </a:lnTo>
                <a:cubicBezTo>
                  <a:pt x="19285" y="120052"/>
                  <a:pt x="18637" y="117421"/>
                  <a:pt x="16573" y="116757"/>
                </a:cubicBezTo>
                <a:lnTo>
                  <a:pt x="4671" y="112972"/>
                </a:lnTo>
                <a:cubicBezTo>
                  <a:pt x="2283" y="112211"/>
                  <a:pt x="1878" y="108993"/>
                  <a:pt x="4024" y="107681"/>
                </a:cubicBezTo>
                <a:lnTo>
                  <a:pt x="14670" y="101163"/>
                </a:lnTo>
                <a:cubicBezTo>
                  <a:pt x="16532" y="100022"/>
                  <a:pt x="16532" y="97310"/>
                  <a:pt x="14670" y="96168"/>
                </a:cubicBezTo>
                <a:lnTo>
                  <a:pt x="4024" y="89651"/>
                </a:lnTo>
                <a:cubicBezTo>
                  <a:pt x="1878" y="88339"/>
                  <a:pt x="2283" y="85121"/>
                  <a:pt x="4671" y="84360"/>
                </a:cubicBezTo>
                <a:lnTo>
                  <a:pt x="16573" y="80575"/>
                </a:lnTo>
                <a:cubicBezTo>
                  <a:pt x="18637" y="79911"/>
                  <a:pt x="19285" y="77279"/>
                  <a:pt x="17747" y="75725"/>
                </a:cubicBezTo>
                <a:lnTo>
                  <a:pt x="9003" y="66852"/>
                </a:lnTo>
                <a:cubicBezTo>
                  <a:pt x="7221" y="65066"/>
                  <a:pt x="8355" y="62034"/>
                  <a:pt x="10865" y="61868"/>
                </a:cubicBezTo>
                <a:lnTo>
                  <a:pt x="23333" y="61038"/>
                </a:lnTo>
                <a:cubicBezTo>
                  <a:pt x="25519" y="60893"/>
                  <a:pt x="26774" y="58492"/>
                  <a:pt x="25641" y="56614"/>
                </a:cubicBezTo>
                <a:lnTo>
                  <a:pt x="19245" y="45902"/>
                </a:lnTo>
                <a:cubicBezTo>
                  <a:pt x="17989" y="43745"/>
                  <a:pt x="19811" y="41077"/>
                  <a:pt x="22281" y="41514"/>
                </a:cubicBezTo>
                <a:lnTo>
                  <a:pt x="34546" y="43688"/>
                </a:lnTo>
                <a:cubicBezTo>
                  <a:pt x="36732" y="44069"/>
                  <a:pt x="38514" y="42040"/>
                  <a:pt x="37866" y="39948"/>
                </a:cubicBezTo>
                <a:lnTo>
                  <a:pt x="34223" y="28018"/>
                </a:lnTo>
                <a:cubicBezTo>
                  <a:pt x="33494" y="25617"/>
                  <a:pt x="35923" y="23468"/>
                  <a:pt x="38230" y="24484"/>
                </a:cubicBezTo>
                <a:lnTo>
                  <a:pt x="49646" y="29532"/>
                </a:lnTo>
                <a:cubicBezTo>
                  <a:pt x="51630" y="30418"/>
                  <a:pt x="53856" y="28880"/>
                  <a:pt x="53735" y="26694"/>
                </a:cubicBezTo>
                <a:lnTo>
                  <a:pt x="53087" y="14242"/>
                </a:lnTo>
                <a:cubicBezTo>
                  <a:pt x="52925" y="11736"/>
                  <a:pt x="55799" y="10226"/>
                  <a:pt x="57783" y="11765"/>
                </a:cubicBezTo>
                <a:lnTo>
                  <a:pt x="67660" y="19395"/>
                </a:lnTo>
                <a:cubicBezTo>
                  <a:pt x="69401" y="20735"/>
                  <a:pt x="71911" y="19776"/>
                  <a:pt x="72316" y="17622"/>
                </a:cubicBezTo>
                <a:lnTo>
                  <a:pt x="74663" y="5368"/>
                </a:lnTo>
                <a:cubicBezTo>
                  <a:pt x="75109" y="2903"/>
                  <a:pt x="78266" y="2126"/>
                  <a:pt x="79805" y="4093"/>
                </a:cubicBezTo>
                <a:lnTo>
                  <a:pt x="87577" y="13866"/>
                </a:lnTo>
                <a:cubicBezTo>
                  <a:pt x="88953" y="15578"/>
                  <a:pt x="91625" y="15254"/>
                  <a:pt x="92556" y="13262"/>
                </a:cubicBezTo>
                <a:lnTo>
                  <a:pt x="97738" y="1919"/>
                </a:lnTo>
                <a:cubicBezTo>
                  <a:pt x="98750" y="-364"/>
                  <a:pt x="102029" y="-364"/>
                  <a:pt x="103041" y="1919"/>
                </a:cubicBezTo>
                <a:lnTo>
                  <a:pt x="108222" y="13262"/>
                </a:lnTo>
                <a:cubicBezTo>
                  <a:pt x="109153" y="15254"/>
                  <a:pt x="111825" y="15578"/>
                  <a:pt x="113202" y="13866"/>
                </a:cubicBezTo>
                <a:lnTo>
                  <a:pt x="120974" y="4093"/>
                </a:lnTo>
                <a:cubicBezTo>
                  <a:pt x="122512" y="2126"/>
                  <a:pt x="125670" y="2903"/>
                  <a:pt x="126115" y="5368"/>
                </a:cubicBezTo>
                <a:lnTo>
                  <a:pt x="128463" y="17622"/>
                </a:lnTo>
                <a:cubicBezTo>
                  <a:pt x="128868" y="19776"/>
                  <a:pt x="131378" y="20735"/>
                  <a:pt x="133119" y="19395"/>
                </a:cubicBezTo>
                <a:lnTo>
                  <a:pt x="142996" y="11765"/>
                </a:lnTo>
                <a:cubicBezTo>
                  <a:pt x="144979" y="10226"/>
                  <a:pt x="147854" y="11736"/>
                  <a:pt x="147692" y="14242"/>
                </a:cubicBezTo>
                <a:lnTo>
                  <a:pt x="147044" y="26694"/>
                </a:lnTo>
                <a:cubicBezTo>
                  <a:pt x="146922" y="28880"/>
                  <a:pt x="149149" y="30418"/>
                  <a:pt x="151133" y="29532"/>
                </a:cubicBezTo>
                <a:lnTo>
                  <a:pt x="162548" y="24484"/>
                </a:lnTo>
                <a:cubicBezTo>
                  <a:pt x="164856" y="23468"/>
                  <a:pt x="167285" y="25617"/>
                  <a:pt x="166556" y="28018"/>
                </a:cubicBezTo>
                <a:lnTo>
                  <a:pt x="162913" y="39948"/>
                </a:lnTo>
                <a:cubicBezTo>
                  <a:pt x="162265" y="42040"/>
                  <a:pt x="164046" y="44069"/>
                  <a:pt x="166232" y="43688"/>
                </a:cubicBezTo>
                <a:lnTo>
                  <a:pt x="178498" y="41514"/>
                </a:lnTo>
                <a:cubicBezTo>
                  <a:pt x="180967" y="41077"/>
                  <a:pt x="182789" y="43745"/>
                  <a:pt x="181534" y="45902"/>
                </a:cubicBezTo>
                <a:lnTo>
                  <a:pt x="175138" y="56614"/>
                </a:lnTo>
                <a:cubicBezTo>
                  <a:pt x="174005" y="58492"/>
                  <a:pt x="175259" y="60893"/>
                  <a:pt x="177445" y="61038"/>
                </a:cubicBezTo>
                <a:lnTo>
                  <a:pt x="189913" y="61868"/>
                </a:lnTo>
                <a:cubicBezTo>
                  <a:pt x="192423" y="62034"/>
                  <a:pt x="193557" y="65066"/>
                  <a:pt x="191776" y="66852"/>
                </a:cubicBezTo>
                <a:lnTo>
                  <a:pt x="183032" y="75725"/>
                </a:lnTo>
                <a:cubicBezTo>
                  <a:pt x="181494" y="77279"/>
                  <a:pt x="182141" y="79911"/>
                  <a:pt x="184206" y="80575"/>
                </a:cubicBezTo>
                <a:lnTo>
                  <a:pt x="196107" y="84360"/>
                </a:lnTo>
                <a:cubicBezTo>
                  <a:pt x="198495" y="85121"/>
                  <a:pt x="198901" y="88339"/>
                  <a:pt x="196755" y="89651"/>
                </a:cubicBezTo>
                <a:lnTo>
                  <a:pt x="186108" y="96168"/>
                </a:lnTo>
                <a:cubicBezTo>
                  <a:pt x="184246" y="97310"/>
                  <a:pt x="184246" y="100022"/>
                  <a:pt x="186108" y="101163"/>
                </a:cubicBezTo>
                <a:lnTo>
                  <a:pt x="196755" y="107681"/>
                </a:lnTo>
                <a:cubicBezTo>
                  <a:pt x="198901" y="108993"/>
                  <a:pt x="198495" y="112211"/>
                  <a:pt x="196107" y="112972"/>
                </a:cubicBezTo>
                <a:lnTo>
                  <a:pt x="184206" y="116757"/>
                </a:lnTo>
                <a:cubicBezTo>
                  <a:pt x="182141" y="117421"/>
                  <a:pt x="181494" y="120052"/>
                  <a:pt x="183032" y="121606"/>
                </a:cubicBezTo>
                <a:lnTo>
                  <a:pt x="191776" y="130480"/>
                </a:lnTo>
                <a:cubicBezTo>
                  <a:pt x="193557" y="132265"/>
                  <a:pt x="192423" y="135297"/>
                  <a:pt x="189913" y="135463"/>
                </a:cubicBezTo>
                <a:lnTo>
                  <a:pt x="177445" y="136293"/>
                </a:lnTo>
                <a:cubicBezTo>
                  <a:pt x="175259" y="136439"/>
                  <a:pt x="174005" y="138839"/>
                  <a:pt x="175138" y="140718"/>
                </a:cubicBezTo>
                <a:lnTo>
                  <a:pt x="181534" y="151429"/>
                </a:lnTo>
                <a:cubicBezTo>
                  <a:pt x="182789" y="153587"/>
                  <a:pt x="180967" y="156254"/>
                  <a:pt x="178498" y="155817"/>
                </a:cubicBezTo>
                <a:lnTo>
                  <a:pt x="166232" y="153643"/>
                </a:lnTo>
                <a:cubicBezTo>
                  <a:pt x="164046" y="153263"/>
                  <a:pt x="162265" y="155291"/>
                  <a:pt x="162913" y="157384"/>
                </a:cubicBezTo>
                <a:lnTo>
                  <a:pt x="166556" y="169314"/>
                </a:lnTo>
                <a:cubicBezTo>
                  <a:pt x="167285" y="171714"/>
                  <a:pt x="164856" y="173864"/>
                  <a:pt x="162548" y="172848"/>
                </a:cubicBezTo>
                <a:lnTo>
                  <a:pt x="151133" y="167796"/>
                </a:lnTo>
                <a:cubicBezTo>
                  <a:pt x="149149" y="166913"/>
                  <a:pt x="146922" y="168451"/>
                  <a:pt x="147044" y="170637"/>
                </a:cubicBezTo>
                <a:lnTo>
                  <a:pt x="147692" y="183089"/>
                </a:lnTo>
                <a:cubicBezTo>
                  <a:pt x="147854" y="185595"/>
                  <a:pt x="144979" y="187101"/>
                  <a:pt x="142996" y="185567"/>
                </a:cubicBezTo>
                <a:lnTo>
                  <a:pt x="133119" y="177936"/>
                </a:lnTo>
                <a:cubicBezTo>
                  <a:pt x="131378" y="176596"/>
                  <a:pt x="128868" y="177556"/>
                  <a:pt x="128463" y="179705"/>
                </a:cubicBezTo>
                <a:lnTo>
                  <a:pt x="126115" y="191963"/>
                </a:lnTo>
                <a:cubicBezTo>
                  <a:pt x="125670" y="194428"/>
                  <a:pt x="122512" y="195202"/>
                  <a:pt x="120974" y="193238"/>
                </a:cubicBezTo>
                <a:lnTo>
                  <a:pt x="113202" y="183466"/>
                </a:lnTo>
                <a:cubicBezTo>
                  <a:pt x="111825" y="181750"/>
                  <a:pt x="109153" y="182077"/>
                  <a:pt x="108222" y="184069"/>
                </a:cubicBezTo>
                <a:lnTo>
                  <a:pt x="103041" y="195412"/>
                </a:lnTo>
                <a:close/>
              </a:path>
            </a:pathLst>
          </a:custGeom>
          <a:solidFill>
            <a:schemeClr val="accent3"/>
          </a:solidFill>
          <a:ln cap="flat" cmpd="sng" w="2142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8850" name="Google Shape;8850;p76"/>
          <p:cNvSpPr/>
          <p:nvPr/>
        </p:nvSpPr>
        <p:spPr>
          <a:xfrm>
            <a:off x="8442169" y="307084"/>
            <a:ext cx="443886" cy="452212"/>
          </a:xfrm>
          <a:prstGeom prst="rect">
            <a:avLst/>
          </a:prstGeom>
        </p:spPr>
        <p:txBody>
          <a:bodyPr>
            <a:prstTxWarp prst="textPlain"/>
          </a:bodyPr>
          <a:lstStyle/>
          <a:p>
            <a:pPr lvl="0" algn="ctr"/>
            <a:r>
              <a:rPr b="0" i="0">
                <a:ln>
                  <a:noFill/>
                </a:ln>
                <a:solidFill>
                  <a:schemeClr val="accent5"/>
                </a:solidFill>
                <a:latin typeface="Anton"/>
              </a:rPr>
              <a:t>Hi!</a:t>
            </a:r>
          </a:p>
        </p:txBody>
      </p:sp>
      <p:pic>
        <p:nvPicPr>
          <p:cNvPr id="8851" name="Google Shape;8851;p76"/>
          <p:cNvPicPr preferRelativeResize="0"/>
          <p:nvPr/>
        </p:nvPicPr>
        <p:blipFill>
          <a:blip r:embed="rId3">
            <a:alphaModFix/>
          </a:blip>
          <a:stretch>
            <a:fillRect/>
          </a:stretch>
        </p:blipFill>
        <p:spPr>
          <a:xfrm>
            <a:off x="1153922" y="649013"/>
            <a:ext cx="6836156" cy="3828248"/>
          </a:xfrm>
          <a:prstGeom prst="rect">
            <a:avLst/>
          </a:prstGeom>
          <a:noFill/>
          <a:ln>
            <a:noFill/>
          </a:ln>
        </p:spPr>
      </p:pic>
      <p:sp>
        <p:nvSpPr>
          <p:cNvPr id="8852" name="Google Shape;8852;p76"/>
          <p:cNvSpPr txBox="1"/>
          <p:nvPr>
            <p:ph type="title"/>
          </p:nvPr>
        </p:nvSpPr>
        <p:spPr>
          <a:xfrm>
            <a:off x="1574325" y="2335969"/>
            <a:ext cx="5995500" cy="8418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t/>
            </a:r>
            <a:endParaRPr/>
          </a:p>
        </p:txBody>
      </p:sp>
      <p:sp>
        <p:nvSpPr>
          <p:cNvPr id="8853" name="Google Shape;8853;p76"/>
          <p:cNvSpPr txBox="1"/>
          <p:nvPr>
            <p:ph idx="1" type="body"/>
          </p:nvPr>
        </p:nvSpPr>
        <p:spPr>
          <a:xfrm>
            <a:off x="1574325" y="3063394"/>
            <a:ext cx="5995500" cy="1231800"/>
          </a:xfrm>
          <a:prstGeom prst="rect">
            <a:avLst/>
          </a:prstGeom>
        </p:spPr>
        <p:txBody>
          <a:bodyPr anchorCtr="0" anchor="t" bIns="91425" lIns="91425" spcFirstLastPara="1" rIns="91425" wrap="square" tIns="91425">
            <a:normAutofit/>
          </a:bodyPr>
          <a:lstStyle/>
          <a:p>
            <a:pPr indent="0" lvl="0" marL="0" rtl="0" algn="ctr">
              <a:spcBef>
                <a:spcPts val="0"/>
              </a:spcBef>
              <a:spcAft>
                <a:spcPts val="1200"/>
              </a:spcAft>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39" name="Shape 9039"/>
        <p:cNvGrpSpPr/>
        <p:nvPr/>
      </p:nvGrpSpPr>
      <p:grpSpPr>
        <a:xfrm>
          <a:off x="0" y="0"/>
          <a:ext cx="0" cy="0"/>
          <a:chOff x="0" y="0"/>
          <a:chExt cx="0" cy="0"/>
        </a:xfrm>
      </p:grpSpPr>
      <p:sp>
        <p:nvSpPr>
          <p:cNvPr id="9040" name="Google Shape;9040;p103"/>
          <p:cNvSpPr txBox="1"/>
          <p:nvPr>
            <p:ph type="title"/>
          </p:nvPr>
        </p:nvSpPr>
        <p:spPr>
          <a:xfrm>
            <a:off x="1563795" y="942188"/>
            <a:ext cx="6092100" cy="5382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000">
                <a:latin typeface="Google Sans"/>
                <a:ea typeface="Google Sans"/>
                <a:cs typeface="Google Sans"/>
                <a:sym typeface="Google Sans"/>
              </a:rPr>
              <a:t>AI as an Instructional Assistant </a:t>
            </a:r>
            <a:endParaRPr b="1" sz="2000">
              <a:latin typeface="Google Sans"/>
              <a:ea typeface="Google Sans"/>
              <a:cs typeface="Google Sans"/>
              <a:sym typeface="Google Sans"/>
            </a:endParaRPr>
          </a:p>
          <a:p>
            <a:pPr indent="0" lvl="0" marL="0" rtl="0" algn="ctr">
              <a:lnSpc>
                <a:spcPct val="100000"/>
              </a:lnSpc>
              <a:spcBef>
                <a:spcPts val="0"/>
              </a:spcBef>
              <a:spcAft>
                <a:spcPts val="0"/>
              </a:spcAft>
              <a:buClr>
                <a:schemeClr val="dk1"/>
              </a:buClr>
              <a:buSzPts val="1100"/>
              <a:buFont typeface="Arial"/>
              <a:buNone/>
            </a:pPr>
            <a:r>
              <a:rPr b="1" lang="en" sz="2000">
                <a:latin typeface="Google Sans"/>
                <a:ea typeface="Google Sans"/>
                <a:cs typeface="Google Sans"/>
                <a:sym typeface="Google Sans"/>
              </a:rPr>
              <a:t>(Not a Replacement)</a:t>
            </a:r>
            <a:endParaRPr sz="3300">
              <a:latin typeface="Google Sans"/>
              <a:ea typeface="Google Sans"/>
              <a:cs typeface="Google Sans"/>
              <a:sym typeface="Google Sans"/>
            </a:endParaRPr>
          </a:p>
        </p:txBody>
      </p:sp>
      <p:sp>
        <p:nvSpPr>
          <p:cNvPr id="9041" name="Google Shape;9041;p103"/>
          <p:cNvSpPr txBox="1"/>
          <p:nvPr>
            <p:ph idx="1" type="body"/>
          </p:nvPr>
        </p:nvSpPr>
        <p:spPr>
          <a:xfrm>
            <a:off x="1563788" y="1746679"/>
            <a:ext cx="2859900" cy="27114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Clr>
                <a:schemeClr val="dk1"/>
              </a:buClr>
              <a:buSzPts val="1100"/>
              <a:buFont typeface="Arial"/>
              <a:buNone/>
            </a:pPr>
            <a:r>
              <a:rPr b="1" lang="en" sz="1600">
                <a:solidFill>
                  <a:schemeClr val="dk1"/>
                </a:solidFill>
                <a:latin typeface="Google Sans"/>
                <a:ea typeface="Google Sans"/>
                <a:cs typeface="Google Sans"/>
                <a:sym typeface="Google Sans"/>
              </a:rPr>
              <a:t>Reframe AI:</a:t>
            </a:r>
            <a:endParaRPr b="1" sz="1600">
              <a:solidFill>
                <a:schemeClr val="dk1"/>
              </a:solidFill>
              <a:latin typeface="Google Sans"/>
              <a:ea typeface="Google Sans"/>
              <a:cs typeface="Google Sans"/>
              <a:sym typeface="Google Sans"/>
            </a:endParaRPr>
          </a:p>
          <a:p>
            <a:pPr indent="-330200" lvl="0" marL="457200" rtl="0" algn="l">
              <a:spcBef>
                <a:spcPts val="120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Not grading for us</a:t>
            </a:r>
            <a:endParaRPr sz="1600">
              <a:solidFill>
                <a:schemeClr val="dk1"/>
              </a:solidFill>
              <a:latin typeface="Google Sans"/>
              <a:ea typeface="Google Sans"/>
              <a:cs typeface="Google Sans"/>
              <a:sym typeface="Google Sans"/>
            </a:endParaRPr>
          </a:p>
          <a:p>
            <a:pPr indent="-330200" lvl="0" marL="457200" rtl="0" algn="l">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Not thinking for students</a:t>
            </a:r>
            <a:endParaRPr sz="1600">
              <a:solidFill>
                <a:schemeClr val="dk1"/>
              </a:solidFill>
              <a:latin typeface="Google Sans"/>
              <a:ea typeface="Google Sans"/>
              <a:cs typeface="Google Sans"/>
              <a:sym typeface="Google Sans"/>
            </a:endParaRPr>
          </a:p>
          <a:p>
            <a:pPr indent="-330200" lvl="0" marL="457200" rtl="0" algn="l">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Not (just) a time-saver</a:t>
            </a:r>
            <a:endParaRPr sz="1600">
              <a:latin typeface="Google Sans"/>
              <a:ea typeface="Google Sans"/>
              <a:cs typeface="Google Sans"/>
              <a:sym typeface="Google Sans"/>
            </a:endParaRPr>
          </a:p>
        </p:txBody>
      </p:sp>
      <p:sp>
        <p:nvSpPr>
          <p:cNvPr id="9042" name="Google Shape;9042;p103"/>
          <p:cNvSpPr txBox="1"/>
          <p:nvPr>
            <p:ph idx="2" type="body"/>
          </p:nvPr>
        </p:nvSpPr>
        <p:spPr>
          <a:xfrm>
            <a:off x="4796028" y="1746679"/>
            <a:ext cx="2859900" cy="27114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Clr>
                <a:schemeClr val="dk1"/>
              </a:buClr>
              <a:buSzPts val="1100"/>
              <a:buFont typeface="Arial"/>
              <a:buNone/>
            </a:pPr>
            <a:r>
              <a:rPr b="1" lang="en" sz="1600">
                <a:solidFill>
                  <a:schemeClr val="dk1"/>
                </a:solidFill>
                <a:latin typeface="Google Sans"/>
                <a:ea typeface="Google Sans"/>
                <a:cs typeface="Google Sans"/>
                <a:sym typeface="Google Sans"/>
              </a:rPr>
              <a:t>Powerful Teaching Tie-In:</a:t>
            </a:r>
            <a:endParaRPr b="1" sz="1600">
              <a:solidFill>
                <a:schemeClr val="dk1"/>
              </a:solidFill>
              <a:latin typeface="Google Sans"/>
              <a:ea typeface="Google Sans"/>
              <a:cs typeface="Google Sans"/>
              <a:sym typeface="Google Sans"/>
            </a:endParaRPr>
          </a:p>
          <a:p>
            <a:pPr indent="-330200" lvl="0" marL="457200" rtl="0" algn="l">
              <a:spcBef>
                <a:spcPts val="120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Small instructional shifts = big learning gains</a:t>
            </a:r>
            <a:endParaRPr sz="1600">
              <a:solidFill>
                <a:schemeClr val="dk1"/>
              </a:solidFill>
              <a:latin typeface="Google Sans"/>
              <a:ea typeface="Google Sans"/>
              <a:cs typeface="Google Sans"/>
              <a:sym typeface="Google Sans"/>
            </a:endParaRPr>
          </a:p>
          <a:p>
            <a:pPr indent="-330200" lvl="0" marL="457200" rtl="0" algn="l">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AI helps us make those shifts sustainable</a:t>
            </a:r>
            <a:endParaRPr sz="1600">
              <a:solidFill>
                <a:schemeClr val="dk1"/>
              </a:solidFill>
              <a:latin typeface="Google Sans"/>
              <a:ea typeface="Google Sans"/>
              <a:cs typeface="Google Sans"/>
              <a:sym typeface="Google Sans"/>
            </a:endParaRPr>
          </a:p>
          <a:p>
            <a:pPr indent="0" lvl="0" marL="0" rtl="0" algn="l">
              <a:spcBef>
                <a:spcPts val="1200"/>
              </a:spcBef>
              <a:spcAft>
                <a:spcPts val="1200"/>
              </a:spcAft>
              <a:buNone/>
            </a:pPr>
            <a:r>
              <a:t/>
            </a:r>
            <a:endParaRPr b="1" sz="1600">
              <a:solidFill>
                <a:schemeClr val="dk1"/>
              </a:solidFill>
              <a:latin typeface="Google Sans"/>
              <a:ea typeface="Google Sans"/>
              <a:cs typeface="Google Sans"/>
              <a:sym typeface="Google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46" name="Shape 9046"/>
        <p:cNvGrpSpPr/>
        <p:nvPr/>
      </p:nvGrpSpPr>
      <p:grpSpPr>
        <a:xfrm>
          <a:off x="0" y="0"/>
          <a:ext cx="0" cy="0"/>
          <a:chOff x="0" y="0"/>
          <a:chExt cx="0" cy="0"/>
        </a:xfrm>
      </p:grpSpPr>
      <p:pic>
        <p:nvPicPr>
          <p:cNvPr id="9047" name="Google Shape;9047;p104"/>
          <p:cNvPicPr preferRelativeResize="0"/>
          <p:nvPr/>
        </p:nvPicPr>
        <p:blipFill>
          <a:blip r:embed="rId3">
            <a:alphaModFix/>
          </a:blip>
          <a:stretch>
            <a:fillRect/>
          </a:stretch>
        </p:blipFill>
        <p:spPr>
          <a:xfrm>
            <a:off x="2349625" y="866750"/>
            <a:ext cx="4303049" cy="352654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51" name="Shape 9051"/>
        <p:cNvGrpSpPr/>
        <p:nvPr/>
      </p:nvGrpSpPr>
      <p:grpSpPr>
        <a:xfrm>
          <a:off x="0" y="0"/>
          <a:ext cx="0" cy="0"/>
          <a:chOff x="0" y="0"/>
          <a:chExt cx="0" cy="0"/>
        </a:xfrm>
      </p:grpSpPr>
      <p:sp>
        <p:nvSpPr>
          <p:cNvPr id="9052" name="Google Shape;9052;p105"/>
          <p:cNvSpPr txBox="1"/>
          <p:nvPr>
            <p:ph idx="1" type="body"/>
          </p:nvPr>
        </p:nvSpPr>
        <p:spPr>
          <a:xfrm>
            <a:off x="1326075" y="579945"/>
            <a:ext cx="6117300" cy="3453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Google Sans"/>
                <a:ea typeface="Google Sans"/>
                <a:cs typeface="Google Sans"/>
                <a:sym typeface="Google Sans"/>
              </a:rPr>
              <a:t>Retrieval and AI</a:t>
            </a:r>
            <a:endParaRPr sz="2400">
              <a:latin typeface="Google Sans"/>
              <a:ea typeface="Google Sans"/>
              <a:cs typeface="Google Sans"/>
              <a:sym typeface="Google Sans"/>
            </a:endParaRPr>
          </a:p>
          <a:p>
            <a:pPr indent="-323850" lvl="0" marL="457200" rtl="0" algn="l">
              <a:spcBef>
                <a:spcPts val="1200"/>
              </a:spcBef>
              <a:spcAft>
                <a:spcPts val="0"/>
              </a:spcAft>
              <a:buClr>
                <a:schemeClr val="dk1"/>
              </a:buClr>
              <a:buSzPts val="1500"/>
              <a:buFont typeface="Google Sans"/>
              <a:buChar char="●"/>
            </a:pPr>
            <a:r>
              <a:rPr b="1" lang="en">
                <a:solidFill>
                  <a:schemeClr val="dk1"/>
                </a:solidFill>
                <a:latin typeface="Google Sans"/>
                <a:ea typeface="Google Sans"/>
                <a:cs typeface="Google Sans"/>
                <a:sym typeface="Google Sans"/>
              </a:rPr>
              <a:t>Google Gemini:</a:t>
            </a:r>
            <a:endParaRPr b="1">
              <a:solidFill>
                <a:schemeClr val="dk1"/>
              </a:solidFill>
              <a:latin typeface="Google Sans"/>
              <a:ea typeface="Google Sans"/>
              <a:cs typeface="Google Sans"/>
              <a:sym typeface="Google Sans"/>
            </a:endParaRPr>
          </a:p>
          <a:p>
            <a:pPr indent="-323850" lvl="1" marL="914400" rtl="0" algn="l">
              <a:spcBef>
                <a:spcPts val="0"/>
              </a:spcBef>
              <a:spcAft>
                <a:spcPts val="0"/>
              </a:spcAft>
              <a:buClr>
                <a:schemeClr val="dk1"/>
              </a:buClr>
              <a:buSzPts val="1500"/>
              <a:buFont typeface="Google Sans"/>
              <a:buChar char="○"/>
            </a:pPr>
            <a:r>
              <a:rPr lang="en">
                <a:solidFill>
                  <a:schemeClr val="dk1"/>
                </a:solidFill>
                <a:latin typeface="Google Sans"/>
                <a:ea typeface="Google Sans"/>
                <a:cs typeface="Google Sans"/>
                <a:sym typeface="Google Sans"/>
              </a:rPr>
              <a:t>Generate low-stakes retrieval questions</a:t>
            </a:r>
            <a:endParaRPr>
              <a:solidFill>
                <a:schemeClr val="dk1"/>
              </a:solidFill>
              <a:latin typeface="Google Sans"/>
              <a:ea typeface="Google Sans"/>
              <a:cs typeface="Google Sans"/>
              <a:sym typeface="Google Sans"/>
            </a:endParaRPr>
          </a:p>
          <a:p>
            <a:pPr indent="-323850" lvl="1" marL="914400" rtl="0" algn="l">
              <a:spcBef>
                <a:spcPts val="0"/>
              </a:spcBef>
              <a:spcAft>
                <a:spcPts val="0"/>
              </a:spcAft>
              <a:buClr>
                <a:schemeClr val="dk1"/>
              </a:buClr>
              <a:buSzPts val="1500"/>
              <a:buFont typeface="Google Sans"/>
              <a:buChar char="○"/>
            </a:pPr>
            <a:r>
              <a:rPr lang="en">
                <a:solidFill>
                  <a:schemeClr val="dk1"/>
                </a:solidFill>
                <a:latin typeface="Google Sans"/>
                <a:ea typeface="Google Sans"/>
                <a:cs typeface="Google Sans"/>
                <a:sym typeface="Google Sans"/>
              </a:rPr>
              <a:t>Create exit tickets from lesson content</a:t>
            </a:r>
            <a:br>
              <a:rPr lang="en">
                <a:solidFill>
                  <a:schemeClr val="dk1"/>
                </a:solidFill>
                <a:latin typeface="Google Sans"/>
                <a:ea typeface="Google Sans"/>
                <a:cs typeface="Google Sans"/>
                <a:sym typeface="Google Sans"/>
              </a:rPr>
            </a:br>
            <a:endParaRPr>
              <a:solidFill>
                <a:schemeClr val="dk1"/>
              </a:solidFill>
              <a:latin typeface="Google Sans"/>
              <a:ea typeface="Google Sans"/>
              <a:cs typeface="Google Sans"/>
              <a:sym typeface="Google Sans"/>
            </a:endParaRPr>
          </a:p>
          <a:p>
            <a:pPr indent="-323850" lvl="0" marL="457200" rtl="0" algn="l">
              <a:spcBef>
                <a:spcPts val="0"/>
              </a:spcBef>
              <a:spcAft>
                <a:spcPts val="0"/>
              </a:spcAft>
              <a:buClr>
                <a:schemeClr val="dk1"/>
              </a:buClr>
              <a:buSzPts val="1500"/>
              <a:buFont typeface="Google Sans"/>
              <a:buChar char="●"/>
            </a:pPr>
            <a:r>
              <a:rPr b="1" lang="en">
                <a:solidFill>
                  <a:schemeClr val="dk1"/>
                </a:solidFill>
                <a:latin typeface="Google Sans"/>
                <a:ea typeface="Google Sans"/>
                <a:cs typeface="Google Sans"/>
                <a:sym typeface="Google Sans"/>
              </a:rPr>
              <a:t>MagicSchool AI:</a:t>
            </a:r>
            <a:endParaRPr b="1">
              <a:solidFill>
                <a:schemeClr val="dk1"/>
              </a:solidFill>
              <a:latin typeface="Google Sans"/>
              <a:ea typeface="Google Sans"/>
              <a:cs typeface="Google Sans"/>
              <a:sym typeface="Google Sans"/>
            </a:endParaRPr>
          </a:p>
          <a:p>
            <a:pPr indent="-323850" lvl="1" marL="914400" rtl="0" algn="l">
              <a:spcBef>
                <a:spcPts val="0"/>
              </a:spcBef>
              <a:spcAft>
                <a:spcPts val="0"/>
              </a:spcAft>
              <a:buClr>
                <a:schemeClr val="dk1"/>
              </a:buClr>
              <a:buSzPts val="1500"/>
              <a:buFont typeface="Google Sans"/>
              <a:buChar char="○"/>
            </a:pPr>
            <a:r>
              <a:rPr lang="en">
                <a:solidFill>
                  <a:schemeClr val="dk1"/>
                </a:solidFill>
                <a:latin typeface="Google Sans"/>
                <a:ea typeface="Google Sans"/>
                <a:cs typeface="Google Sans"/>
                <a:sym typeface="Google Sans"/>
              </a:rPr>
              <a:t>Quick checks for understanding</a:t>
            </a:r>
            <a:endParaRPr>
              <a:solidFill>
                <a:schemeClr val="dk1"/>
              </a:solidFill>
              <a:latin typeface="Google Sans"/>
              <a:ea typeface="Google Sans"/>
              <a:cs typeface="Google Sans"/>
              <a:sym typeface="Google Sans"/>
            </a:endParaRPr>
          </a:p>
          <a:p>
            <a:pPr indent="-323850" lvl="1" marL="914400" rtl="0" algn="l">
              <a:spcBef>
                <a:spcPts val="0"/>
              </a:spcBef>
              <a:spcAft>
                <a:spcPts val="0"/>
              </a:spcAft>
              <a:buClr>
                <a:schemeClr val="dk1"/>
              </a:buClr>
              <a:buSzPts val="1500"/>
              <a:buFont typeface="Google Sans"/>
              <a:buChar char="○"/>
            </a:pPr>
            <a:r>
              <a:rPr lang="en">
                <a:solidFill>
                  <a:schemeClr val="dk1"/>
                </a:solidFill>
                <a:latin typeface="Google Sans"/>
                <a:ea typeface="Google Sans"/>
                <a:cs typeface="Google Sans"/>
                <a:sym typeface="Google Sans"/>
              </a:rPr>
              <a:t>Bell-ringer questions aligned to standards</a:t>
            </a:r>
            <a:br>
              <a:rPr lang="en">
                <a:solidFill>
                  <a:schemeClr val="dk1"/>
                </a:solidFill>
                <a:latin typeface="Google Sans"/>
                <a:ea typeface="Google Sans"/>
                <a:cs typeface="Google Sans"/>
                <a:sym typeface="Google Sans"/>
              </a:rPr>
            </a:br>
            <a:endParaRPr>
              <a:solidFill>
                <a:schemeClr val="dk1"/>
              </a:solidFill>
              <a:latin typeface="Google Sans"/>
              <a:ea typeface="Google Sans"/>
              <a:cs typeface="Google Sans"/>
              <a:sym typeface="Google Sans"/>
            </a:endParaRPr>
          </a:p>
          <a:p>
            <a:pPr indent="-323850" lvl="0" marL="457200" rtl="0" algn="l">
              <a:spcBef>
                <a:spcPts val="0"/>
              </a:spcBef>
              <a:spcAft>
                <a:spcPts val="0"/>
              </a:spcAft>
              <a:buClr>
                <a:schemeClr val="dk1"/>
              </a:buClr>
              <a:buSzPts val="1500"/>
              <a:buFont typeface="Google Sans"/>
              <a:buChar char="●"/>
            </a:pPr>
            <a:r>
              <a:rPr b="1" lang="en">
                <a:solidFill>
                  <a:schemeClr val="dk1"/>
                </a:solidFill>
                <a:latin typeface="Google Sans"/>
                <a:ea typeface="Google Sans"/>
                <a:cs typeface="Google Sans"/>
                <a:sym typeface="Google Sans"/>
              </a:rPr>
              <a:t>Canva:</a:t>
            </a:r>
            <a:endParaRPr b="1">
              <a:solidFill>
                <a:schemeClr val="dk1"/>
              </a:solidFill>
              <a:latin typeface="Google Sans"/>
              <a:ea typeface="Google Sans"/>
              <a:cs typeface="Google Sans"/>
              <a:sym typeface="Google Sans"/>
            </a:endParaRPr>
          </a:p>
          <a:p>
            <a:pPr indent="-323850" lvl="1" marL="914400" rtl="0" algn="l">
              <a:spcBef>
                <a:spcPts val="0"/>
              </a:spcBef>
              <a:spcAft>
                <a:spcPts val="0"/>
              </a:spcAft>
              <a:buClr>
                <a:schemeClr val="dk1"/>
              </a:buClr>
              <a:buSzPts val="1500"/>
              <a:buFont typeface="Google Sans"/>
              <a:buChar char="○"/>
            </a:pPr>
            <a:r>
              <a:rPr lang="en">
                <a:solidFill>
                  <a:schemeClr val="dk1"/>
                </a:solidFill>
                <a:latin typeface="Google Sans"/>
                <a:ea typeface="Google Sans"/>
                <a:cs typeface="Google Sans"/>
                <a:sym typeface="Google Sans"/>
              </a:rPr>
              <a:t>Visual retrieval slides</a:t>
            </a:r>
            <a:endParaRPr>
              <a:solidFill>
                <a:schemeClr val="dk1"/>
              </a:solidFill>
              <a:latin typeface="Google Sans"/>
              <a:ea typeface="Google Sans"/>
              <a:cs typeface="Google Sans"/>
              <a:sym typeface="Google Sans"/>
            </a:endParaRPr>
          </a:p>
          <a:p>
            <a:pPr indent="-298450" lvl="1" marL="914400" rtl="0" algn="l">
              <a:spcBef>
                <a:spcPts val="0"/>
              </a:spcBef>
              <a:spcAft>
                <a:spcPts val="0"/>
              </a:spcAft>
              <a:buClr>
                <a:schemeClr val="dk1"/>
              </a:buClr>
              <a:buSzPts val="1100"/>
              <a:buFont typeface="Google Sans"/>
              <a:buChar char="○"/>
            </a:pPr>
            <a:r>
              <a:rPr lang="en">
                <a:solidFill>
                  <a:schemeClr val="dk1"/>
                </a:solidFill>
                <a:latin typeface="Google Sans"/>
                <a:ea typeface="Google Sans"/>
                <a:cs typeface="Google Sans"/>
                <a:sym typeface="Google Sans"/>
              </a:rPr>
              <a:t>“What do you remember?” prompts</a:t>
            </a:r>
            <a:br>
              <a:rPr lang="en" sz="1100">
                <a:solidFill>
                  <a:schemeClr val="dk1"/>
                </a:solidFill>
                <a:latin typeface="Google Sans"/>
                <a:ea typeface="Google Sans"/>
                <a:cs typeface="Google Sans"/>
                <a:sym typeface="Google Sans"/>
              </a:rPr>
            </a:br>
            <a:endParaRPr sz="1100">
              <a:solidFill>
                <a:schemeClr val="dk1"/>
              </a:solidFill>
              <a:latin typeface="Google Sans"/>
              <a:ea typeface="Google Sans"/>
              <a:cs typeface="Google Sans"/>
              <a:sym typeface="Google Sans"/>
            </a:endParaRPr>
          </a:p>
          <a:p>
            <a:pPr indent="0" lvl="0" marL="0" rtl="0" algn="l">
              <a:lnSpc>
                <a:spcPct val="115000"/>
              </a:lnSpc>
              <a:spcBef>
                <a:spcPts val="1200"/>
              </a:spcBef>
              <a:spcAft>
                <a:spcPts val="1200"/>
              </a:spcAft>
              <a:buNone/>
            </a:pPr>
            <a:r>
              <a:rPr lang="en" sz="1600">
                <a:solidFill>
                  <a:schemeClr val="dk1"/>
                </a:solidFill>
                <a:latin typeface="Google Sans"/>
                <a:ea typeface="Google Sans"/>
                <a:cs typeface="Google Sans"/>
                <a:sym typeface="Google Sans"/>
              </a:rPr>
              <a:t>  </a:t>
            </a:r>
            <a:endParaRPr i="1" sz="1600">
              <a:latin typeface="Google Sans"/>
              <a:ea typeface="Google Sans"/>
              <a:cs typeface="Google Sans"/>
              <a:sym typeface="Google Sans"/>
            </a:endParaRPr>
          </a:p>
        </p:txBody>
      </p:sp>
      <p:sp>
        <p:nvSpPr>
          <p:cNvPr id="9053" name="Google Shape;9053;p105"/>
          <p:cNvSpPr txBox="1"/>
          <p:nvPr/>
        </p:nvSpPr>
        <p:spPr>
          <a:xfrm>
            <a:off x="1288650" y="4186260"/>
            <a:ext cx="6566700" cy="1015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1200"/>
              </a:spcBef>
              <a:spcAft>
                <a:spcPts val="0"/>
              </a:spcAft>
              <a:buNone/>
            </a:pPr>
            <a:r>
              <a:rPr b="1" lang="en" sz="1500">
                <a:solidFill>
                  <a:schemeClr val="dk1"/>
                </a:solidFill>
                <a:latin typeface="Google Sans"/>
                <a:ea typeface="Google Sans"/>
                <a:cs typeface="Google Sans"/>
                <a:sym typeface="Google Sans"/>
              </a:rPr>
              <a:t>💡 Retrieval does not need to be a formative quiz.</a:t>
            </a:r>
            <a:endParaRPr b="1" sz="1500">
              <a:solidFill>
                <a:schemeClr val="dk2"/>
              </a:solidFill>
              <a:latin typeface="Google Sans"/>
              <a:ea typeface="Google Sans"/>
              <a:cs typeface="Google Sans"/>
              <a:sym typeface="Google Sans"/>
            </a:endParaRPr>
          </a:p>
          <a:p>
            <a:pPr indent="0" lvl="0" marL="0" rtl="0" algn="l">
              <a:spcBef>
                <a:spcPts val="1200"/>
              </a:spcBef>
              <a:spcAft>
                <a:spcPts val="0"/>
              </a:spcAft>
              <a:buNone/>
            </a:pPr>
            <a:r>
              <a:t/>
            </a:r>
            <a:endParaRPr sz="1500">
              <a:solidFill>
                <a:schemeClr val="dk2"/>
              </a:solidFill>
              <a:latin typeface="Google Sans"/>
              <a:ea typeface="Google Sans"/>
              <a:cs typeface="Google Sans"/>
              <a:sym typeface="Google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5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57" name="Shape 9057"/>
        <p:cNvGrpSpPr/>
        <p:nvPr/>
      </p:nvGrpSpPr>
      <p:grpSpPr>
        <a:xfrm>
          <a:off x="0" y="0"/>
          <a:ext cx="0" cy="0"/>
          <a:chOff x="0" y="0"/>
          <a:chExt cx="0" cy="0"/>
        </a:xfrm>
      </p:grpSpPr>
      <p:sp>
        <p:nvSpPr>
          <p:cNvPr id="9058" name="Google Shape;9058;p106"/>
          <p:cNvSpPr txBox="1"/>
          <p:nvPr>
            <p:ph idx="4294967295" type="body"/>
          </p:nvPr>
        </p:nvSpPr>
        <p:spPr>
          <a:xfrm>
            <a:off x="2199900" y="793509"/>
            <a:ext cx="5251800" cy="582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400" u="sng">
                <a:solidFill>
                  <a:schemeClr val="hlink"/>
                </a:solidFill>
                <a:latin typeface="Google Sans"/>
                <a:ea typeface="Google Sans"/>
                <a:cs typeface="Google Sans"/>
                <a:sym typeface="Google Sans"/>
                <a:hlinkClick r:id="rId3"/>
              </a:rPr>
              <a:t>Google Gemini</a:t>
            </a:r>
            <a:endParaRPr sz="2400">
              <a:latin typeface="Google Sans"/>
              <a:ea typeface="Google Sans"/>
              <a:cs typeface="Google Sans"/>
              <a:sym typeface="Google Sans"/>
            </a:endParaRPr>
          </a:p>
          <a:p>
            <a:pPr indent="0" lvl="0" marL="0" rtl="0" algn="l">
              <a:spcBef>
                <a:spcPts val="1200"/>
              </a:spcBef>
              <a:spcAft>
                <a:spcPts val="1200"/>
              </a:spcAft>
              <a:buNone/>
            </a:pPr>
            <a:r>
              <a:rPr lang="en" sz="1600">
                <a:solidFill>
                  <a:schemeClr val="dk1"/>
                </a:solidFill>
                <a:latin typeface="Google Sans"/>
                <a:ea typeface="Google Sans"/>
                <a:cs typeface="Google Sans"/>
                <a:sym typeface="Google Sans"/>
              </a:rPr>
              <a:t>  </a:t>
            </a:r>
            <a:endParaRPr i="1" sz="1600">
              <a:latin typeface="Google Sans"/>
              <a:ea typeface="Google Sans"/>
              <a:cs typeface="Google Sans"/>
              <a:sym typeface="Google Sans"/>
            </a:endParaRPr>
          </a:p>
        </p:txBody>
      </p:sp>
      <p:pic>
        <p:nvPicPr>
          <p:cNvPr id="9059" name="Google Shape;9059;p106"/>
          <p:cNvPicPr preferRelativeResize="0"/>
          <p:nvPr/>
        </p:nvPicPr>
        <p:blipFill>
          <a:blip r:embed="rId4">
            <a:alphaModFix/>
          </a:blip>
          <a:stretch>
            <a:fillRect/>
          </a:stretch>
        </p:blipFill>
        <p:spPr>
          <a:xfrm>
            <a:off x="963229" y="1632525"/>
            <a:ext cx="3440523" cy="2572574"/>
          </a:xfrm>
          <a:prstGeom prst="rect">
            <a:avLst/>
          </a:prstGeom>
          <a:noFill/>
          <a:ln>
            <a:noFill/>
          </a:ln>
        </p:spPr>
      </p:pic>
      <p:pic>
        <p:nvPicPr>
          <p:cNvPr id="9060" name="Google Shape;9060;p106"/>
          <p:cNvPicPr preferRelativeResize="0"/>
          <p:nvPr/>
        </p:nvPicPr>
        <p:blipFill>
          <a:blip r:embed="rId5">
            <a:alphaModFix/>
          </a:blip>
          <a:stretch>
            <a:fillRect/>
          </a:stretch>
        </p:blipFill>
        <p:spPr>
          <a:xfrm>
            <a:off x="4540026" y="1632537"/>
            <a:ext cx="3628624" cy="257257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64" name="Shape 9064"/>
        <p:cNvGrpSpPr/>
        <p:nvPr/>
      </p:nvGrpSpPr>
      <p:grpSpPr>
        <a:xfrm>
          <a:off x="0" y="0"/>
          <a:ext cx="0" cy="0"/>
          <a:chOff x="0" y="0"/>
          <a:chExt cx="0" cy="0"/>
        </a:xfrm>
      </p:grpSpPr>
      <p:sp>
        <p:nvSpPr>
          <p:cNvPr id="9065" name="Google Shape;9065;p107"/>
          <p:cNvSpPr txBox="1"/>
          <p:nvPr>
            <p:ph idx="1" type="body"/>
          </p:nvPr>
        </p:nvSpPr>
        <p:spPr>
          <a:xfrm>
            <a:off x="1092025" y="579950"/>
            <a:ext cx="6915000" cy="3936900"/>
          </a:xfrm>
          <a:prstGeom prst="rect">
            <a:avLst/>
          </a:prstGeom>
        </p:spPr>
        <p:txBody>
          <a:bodyPr anchorCtr="0" anchor="t" bIns="91425" lIns="91425" spcFirstLastPara="1" rIns="91425" wrap="square" tIns="91425">
            <a:noAutofit/>
          </a:bodyPr>
          <a:lstStyle/>
          <a:p>
            <a:pPr indent="0" lvl="0" marL="0" rtl="0" algn="ctr">
              <a:lnSpc>
                <a:spcPct val="100000"/>
              </a:lnSpc>
              <a:spcBef>
                <a:spcPts val="1000"/>
              </a:spcBef>
              <a:spcAft>
                <a:spcPts val="0"/>
              </a:spcAft>
              <a:buNone/>
            </a:pPr>
            <a:r>
              <a:rPr b="1" lang="en" sz="2400" u="sng">
                <a:solidFill>
                  <a:schemeClr val="hlink"/>
                </a:solidFill>
                <a:latin typeface="Google Sans"/>
                <a:ea typeface="Google Sans"/>
                <a:cs typeface="Google Sans"/>
                <a:sym typeface="Google Sans"/>
                <a:hlinkClick r:id="rId3"/>
              </a:rPr>
              <a:t>MagicSchool AI</a:t>
            </a:r>
            <a:endParaRPr b="1" sz="2400">
              <a:latin typeface="Google Sans"/>
              <a:ea typeface="Google Sans"/>
              <a:cs typeface="Google Sans"/>
              <a:sym typeface="Google Sans"/>
            </a:endParaRPr>
          </a:p>
          <a:p>
            <a:pPr indent="-307975" lvl="0" marL="457200" rtl="0" algn="l">
              <a:lnSpc>
                <a:spcPct val="100000"/>
              </a:lnSpc>
              <a:spcBef>
                <a:spcPts val="1000"/>
              </a:spcBef>
              <a:spcAft>
                <a:spcPts val="0"/>
              </a:spcAft>
              <a:buClr>
                <a:srgbClr val="373743"/>
              </a:buClr>
              <a:buSzPts val="1250"/>
              <a:buFont typeface="Google Sans"/>
              <a:buAutoNum type="arabicPeriod"/>
            </a:pPr>
            <a:r>
              <a:rPr lang="en" sz="1250" u="sng">
                <a:solidFill>
                  <a:srgbClr val="762BFA"/>
                </a:solidFill>
                <a:highlight>
                  <a:srgbClr val="FBFBFC"/>
                </a:highlight>
                <a:latin typeface="Google Sans"/>
                <a:ea typeface="Google Sans"/>
                <a:cs typeface="Google Sans"/>
                <a:sym typeface="Google Sans"/>
                <a:hlinkClick r:id="rId4">
                  <a:extLst>
                    <a:ext uri="{A12FA001-AC4F-418D-AE19-62706E023703}">
                      <ahyp:hlinkClr val="tx"/>
                    </a:ext>
                  </a:extLst>
                </a:hlinkClick>
              </a:rPr>
              <a:t>Multiple Choice Assessments</a:t>
            </a:r>
            <a:r>
              <a:rPr lang="en" sz="1250">
                <a:solidFill>
                  <a:srgbClr val="373743"/>
                </a:solidFill>
                <a:highlight>
                  <a:srgbClr val="FBFBFC"/>
                </a:highlight>
                <a:latin typeface="Google Sans"/>
                <a:ea typeface="Google Sans"/>
                <a:cs typeface="Google Sans"/>
                <a:sym typeface="Google Sans"/>
              </a:rPr>
              <a:t> - Create frequent, low-stakes retrieval practice quizzes (quick formative checks) that target specific standards or learning objectives; ideal for repeated spaced retrieval with 11th-grade content.</a:t>
            </a:r>
            <a:endParaRPr sz="1250">
              <a:solidFill>
                <a:srgbClr val="373743"/>
              </a:solidFill>
              <a:highlight>
                <a:srgbClr val="FBFBFC"/>
              </a:highlight>
              <a:latin typeface="Google Sans"/>
              <a:ea typeface="Google Sans"/>
              <a:cs typeface="Google Sans"/>
              <a:sym typeface="Google Sans"/>
            </a:endParaRPr>
          </a:p>
          <a:p>
            <a:pPr indent="-307975" lvl="0" marL="457200" rtl="0" algn="l">
              <a:lnSpc>
                <a:spcPct val="100000"/>
              </a:lnSpc>
              <a:spcBef>
                <a:spcPts val="1700"/>
              </a:spcBef>
              <a:spcAft>
                <a:spcPts val="0"/>
              </a:spcAft>
              <a:buClr>
                <a:srgbClr val="373743"/>
              </a:buClr>
              <a:buSzPts val="1250"/>
              <a:buFont typeface="Google Sans"/>
              <a:buAutoNum type="arabicPeriod"/>
            </a:pPr>
            <a:r>
              <a:rPr lang="en" sz="1250" u="sng">
                <a:solidFill>
                  <a:srgbClr val="762BFA"/>
                </a:solidFill>
                <a:highlight>
                  <a:srgbClr val="FBFBFC"/>
                </a:highlight>
                <a:latin typeface="Google Sans"/>
                <a:ea typeface="Google Sans"/>
                <a:cs typeface="Google Sans"/>
                <a:sym typeface="Google Sans"/>
                <a:hlinkClick r:id="rId5">
                  <a:extLst>
                    <a:ext uri="{A12FA001-AC4F-418D-AE19-62706E023703}">
                      <ahyp:hlinkClr val="tx"/>
                    </a:ext>
                  </a:extLst>
                </a:hlinkClick>
              </a:rPr>
              <a:t>Worksheet Generator</a:t>
            </a:r>
            <a:r>
              <a:rPr lang="en" sz="1250">
                <a:solidFill>
                  <a:srgbClr val="373743"/>
                </a:solidFill>
                <a:highlight>
                  <a:srgbClr val="FBFBFC"/>
                </a:highlight>
                <a:latin typeface="Google Sans"/>
                <a:ea typeface="Google Sans"/>
                <a:cs typeface="Google Sans"/>
                <a:sym typeface="Google Sans"/>
              </a:rPr>
              <a:t> - Produce customizable practice worksheets for short retrieval activities, exit tickets, or bell-ringers that you can rapidly adapt for 11th-grade rigor and topics.</a:t>
            </a:r>
            <a:endParaRPr sz="1250">
              <a:solidFill>
                <a:srgbClr val="373743"/>
              </a:solidFill>
              <a:highlight>
                <a:srgbClr val="FBFBFC"/>
              </a:highlight>
              <a:latin typeface="Google Sans"/>
              <a:ea typeface="Google Sans"/>
              <a:cs typeface="Google Sans"/>
              <a:sym typeface="Google Sans"/>
            </a:endParaRPr>
          </a:p>
          <a:p>
            <a:pPr indent="-307975" lvl="0" marL="457200" rtl="0" algn="l">
              <a:lnSpc>
                <a:spcPct val="100000"/>
              </a:lnSpc>
              <a:spcBef>
                <a:spcPts val="1000"/>
              </a:spcBef>
              <a:spcAft>
                <a:spcPts val="0"/>
              </a:spcAft>
              <a:buClr>
                <a:srgbClr val="373743"/>
              </a:buClr>
              <a:buSzPts val="1250"/>
              <a:buFont typeface="Google Sans"/>
              <a:buAutoNum type="arabicPeriod"/>
            </a:pPr>
            <a:r>
              <a:rPr lang="en" sz="1250" u="sng">
                <a:solidFill>
                  <a:srgbClr val="762BFA"/>
                </a:solidFill>
                <a:highlight>
                  <a:srgbClr val="FBFBFC"/>
                </a:highlight>
                <a:latin typeface="Google Sans"/>
                <a:ea typeface="Google Sans"/>
                <a:cs typeface="Google Sans"/>
                <a:sym typeface="Google Sans"/>
                <a:hlinkClick r:id="rId6">
                  <a:extLst>
                    <a:ext uri="{A12FA001-AC4F-418D-AE19-62706E023703}">
                      <ahyp:hlinkClr val="tx"/>
                    </a:ext>
                  </a:extLst>
                </a:hlinkClick>
              </a:rPr>
              <a:t>Summarize It!</a:t>
            </a:r>
            <a:r>
              <a:rPr lang="en" sz="1250">
                <a:solidFill>
                  <a:srgbClr val="373743"/>
                </a:solidFill>
                <a:highlight>
                  <a:srgbClr val="FBFBFC"/>
                </a:highlight>
                <a:latin typeface="Google Sans"/>
                <a:ea typeface="Google Sans"/>
                <a:cs typeface="Google Sans"/>
                <a:sym typeface="Google Sans"/>
              </a:rPr>
              <a:t> - Ask students to summarize lessons or readings as a retrieval exercise; helps strengthen recall and identify gaps in understanding after instruction.</a:t>
            </a:r>
            <a:endParaRPr sz="1250">
              <a:solidFill>
                <a:srgbClr val="373743"/>
              </a:solidFill>
              <a:highlight>
                <a:srgbClr val="FBFBFC"/>
              </a:highlight>
              <a:latin typeface="Google Sans"/>
              <a:ea typeface="Google Sans"/>
              <a:cs typeface="Google Sans"/>
              <a:sym typeface="Google Sans"/>
            </a:endParaRPr>
          </a:p>
          <a:p>
            <a:pPr indent="-307975" lvl="0" marL="457200" rtl="0" algn="l">
              <a:lnSpc>
                <a:spcPct val="100000"/>
              </a:lnSpc>
              <a:spcBef>
                <a:spcPts val="1000"/>
              </a:spcBef>
              <a:spcAft>
                <a:spcPts val="0"/>
              </a:spcAft>
              <a:buClr>
                <a:srgbClr val="373743"/>
              </a:buClr>
              <a:buSzPts val="1250"/>
              <a:buFont typeface="Google Sans"/>
              <a:buAutoNum type="arabicPeriod"/>
            </a:pPr>
            <a:r>
              <a:rPr lang="en" sz="1250" u="sng">
                <a:solidFill>
                  <a:srgbClr val="762BFA"/>
                </a:solidFill>
                <a:highlight>
                  <a:srgbClr val="FBFBFC"/>
                </a:highlight>
                <a:latin typeface="Google Sans"/>
                <a:ea typeface="Google Sans"/>
                <a:cs typeface="Google Sans"/>
                <a:sym typeface="Google Sans"/>
                <a:hlinkClick r:id="rId7">
                  <a:extLst>
                    <a:ext uri="{A12FA001-AC4F-418D-AE19-62706E023703}">
                      <ahyp:hlinkClr val="tx"/>
                    </a:ext>
                  </a:extLst>
                </a:hlinkClick>
              </a:rPr>
              <a:t>Spiral / Multi-Step Assignment (Multi-Step Assignment)</a:t>
            </a:r>
            <a:r>
              <a:rPr lang="en" sz="1250">
                <a:solidFill>
                  <a:srgbClr val="373743"/>
                </a:solidFill>
                <a:highlight>
                  <a:srgbClr val="FBFBFC"/>
                </a:highlight>
                <a:latin typeface="Google Sans"/>
                <a:ea typeface="Google Sans"/>
                <a:cs typeface="Google Sans"/>
                <a:sym typeface="Google Sans"/>
              </a:rPr>
              <a:t> - Create multi-step assignments that break content into repeated retrieval opportunities and scaffolded practice across class sessions, supporting cumulative recall for 11th graders.</a:t>
            </a:r>
            <a:endParaRPr sz="1250">
              <a:solidFill>
                <a:srgbClr val="373743"/>
              </a:solidFill>
              <a:highlight>
                <a:srgbClr val="FBFBFC"/>
              </a:highlight>
              <a:latin typeface="Google Sans"/>
              <a:ea typeface="Google Sans"/>
              <a:cs typeface="Google Sans"/>
              <a:sym typeface="Google Sans"/>
            </a:endParaRPr>
          </a:p>
          <a:p>
            <a:pPr indent="0" lvl="0" marL="0" rtl="0" algn="ctr">
              <a:lnSpc>
                <a:spcPct val="100000"/>
              </a:lnSpc>
              <a:spcBef>
                <a:spcPts val="1700"/>
              </a:spcBef>
              <a:spcAft>
                <a:spcPts val="0"/>
              </a:spcAft>
              <a:buNone/>
            </a:pPr>
            <a:r>
              <a:t/>
            </a:r>
            <a:endParaRPr b="1" sz="2400">
              <a:latin typeface="Google Sans"/>
              <a:ea typeface="Google Sans"/>
              <a:cs typeface="Google Sans"/>
              <a:sym typeface="Google Sans"/>
            </a:endParaRPr>
          </a:p>
          <a:p>
            <a:pPr indent="0" lvl="0" marL="0" rtl="0" algn="l">
              <a:lnSpc>
                <a:spcPct val="100000"/>
              </a:lnSpc>
              <a:spcBef>
                <a:spcPts val="1000"/>
              </a:spcBef>
              <a:spcAft>
                <a:spcPts val="1200"/>
              </a:spcAft>
              <a:buNone/>
            </a:pPr>
            <a:r>
              <a:t/>
            </a:r>
            <a:endParaRPr i="1" sz="1600">
              <a:latin typeface="Google Sans"/>
              <a:ea typeface="Google Sans"/>
              <a:cs typeface="Google Sans"/>
              <a:sym typeface="Google Sans"/>
            </a:endParaRPr>
          </a:p>
        </p:txBody>
      </p:sp>
      <p:pic>
        <p:nvPicPr>
          <p:cNvPr id="9066" name="Google Shape;9066;p107"/>
          <p:cNvPicPr preferRelativeResize="0"/>
          <p:nvPr/>
        </p:nvPicPr>
        <p:blipFill>
          <a:blip r:embed="rId8">
            <a:alphaModFix/>
          </a:blip>
          <a:stretch>
            <a:fillRect/>
          </a:stretch>
        </p:blipFill>
        <p:spPr>
          <a:xfrm>
            <a:off x="5304420" y="4037750"/>
            <a:ext cx="3687501" cy="8578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70" name="Shape 9070"/>
        <p:cNvGrpSpPr/>
        <p:nvPr/>
      </p:nvGrpSpPr>
      <p:grpSpPr>
        <a:xfrm>
          <a:off x="0" y="0"/>
          <a:ext cx="0" cy="0"/>
          <a:chOff x="0" y="0"/>
          <a:chExt cx="0" cy="0"/>
        </a:xfrm>
      </p:grpSpPr>
      <p:sp>
        <p:nvSpPr>
          <p:cNvPr id="9071" name="Google Shape;9071;p108"/>
          <p:cNvSpPr txBox="1"/>
          <p:nvPr>
            <p:ph idx="1" type="body"/>
          </p:nvPr>
        </p:nvSpPr>
        <p:spPr>
          <a:xfrm>
            <a:off x="1326075" y="1166649"/>
            <a:ext cx="6117300" cy="2867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Google Sans"/>
                <a:ea typeface="Google Sans"/>
                <a:cs typeface="Google Sans"/>
                <a:sym typeface="Google Sans"/>
              </a:rPr>
              <a:t>Retrieval and AI</a:t>
            </a:r>
            <a:endParaRPr b="1" sz="2400">
              <a:latin typeface="Google Sans"/>
              <a:ea typeface="Google Sans"/>
              <a:cs typeface="Google Sans"/>
              <a:sym typeface="Google Sans"/>
            </a:endParaRPr>
          </a:p>
          <a:p>
            <a:pPr indent="-330200" lvl="0" marL="457200" rtl="0" algn="l">
              <a:spcBef>
                <a:spcPts val="120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How do you encourage recall and retrieval in your own practice? </a:t>
            </a:r>
            <a:endParaRPr sz="1600">
              <a:solidFill>
                <a:schemeClr val="dk1"/>
              </a:solidFill>
              <a:latin typeface="Google Sans"/>
              <a:ea typeface="Google Sans"/>
              <a:cs typeface="Google Sans"/>
              <a:sym typeface="Google Sans"/>
            </a:endParaRPr>
          </a:p>
          <a:p>
            <a:pPr indent="-330200" lvl="0" marL="457200" rtl="0" algn="l">
              <a:spcBef>
                <a:spcPts val="100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How might we encourage students to access information that they’ve already learned?  </a:t>
            </a:r>
            <a:endParaRPr sz="1600">
              <a:solidFill>
                <a:schemeClr val="dk1"/>
              </a:solidFill>
              <a:latin typeface="Google Sans"/>
              <a:ea typeface="Google Sans"/>
              <a:cs typeface="Google Sans"/>
              <a:sym typeface="Google Sans"/>
            </a:endParaRPr>
          </a:p>
          <a:p>
            <a:pPr indent="-330200" lvl="0" marL="457200" rtl="0" algn="l">
              <a:spcBef>
                <a:spcPts val="120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How might AI help students access what they </a:t>
            </a:r>
            <a:r>
              <a:rPr i="1" lang="en" sz="1600">
                <a:solidFill>
                  <a:schemeClr val="dk1"/>
                </a:solidFill>
                <a:latin typeface="Google Sans"/>
                <a:ea typeface="Google Sans"/>
                <a:cs typeface="Google Sans"/>
                <a:sym typeface="Google Sans"/>
              </a:rPr>
              <a:t>already know</a:t>
            </a:r>
            <a:r>
              <a:rPr lang="en" sz="1600">
                <a:solidFill>
                  <a:schemeClr val="dk1"/>
                </a:solidFill>
                <a:latin typeface="Google Sans"/>
                <a:ea typeface="Google Sans"/>
                <a:cs typeface="Google Sans"/>
                <a:sym typeface="Google Sans"/>
              </a:rPr>
              <a:t> before introducing new content?</a:t>
            </a:r>
            <a:br>
              <a:rPr lang="en" sz="1600">
                <a:solidFill>
                  <a:schemeClr val="dk1"/>
                </a:solidFill>
                <a:latin typeface="Google Sans"/>
                <a:ea typeface="Google Sans"/>
                <a:cs typeface="Google Sans"/>
                <a:sym typeface="Google Sans"/>
              </a:rPr>
            </a:br>
            <a:endParaRPr sz="1600">
              <a:solidFill>
                <a:schemeClr val="dk1"/>
              </a:solidFill>
              <a:latin typeface="Google Sans"/>
              <a:ea typeface="Google Sans"/>
              <a:cs typeface="Google Sans"/>
              <a:sym typeface="Google Sans"/>
            </a:endParaRPr>
          </a:p>
          <a:p>
            <a:pPr indent="0" lvl="0" marL="0" rtl="0" algn="l">
              <a:lnSpc>
                <a:spcPct val="115000"/>
              </a:lnSpc>
              <a:spcBef>
                <a:spcPts val="1200"/>
              </a:spcBef>
              <a:spcAft>
                <a:spcPts val="1200"/>
              </a:spcAft>
              <a:buNone/>
            </a:pPr>
            <a:r>
              <a:rPr lang="en" sz="1600">
                <a:solidFill>
                  <a:schemeClr val="dk1"/>
                </a:solidFill>
                <a:latin typeface="Google Sans"/>
                <a:ea typeface="Google Sans"/>
                <a:cs typeface="Google Sans"/>
                <a:sym typeface="Google Sans"/>
              </a:rPr>
              <a:t>  </a:t>
            </a:r>
            <a:endParaRPr i="1" sz="1600">
              <a:latin typeface="Google Sans"/>
              <a:ea typeface="Google Sans"/>
              <a:cs typeface="Google Sans"/>
              <a:sym typeface="Google Sans"/>
            </a:endParaRPr>
          </a:p>
        </p:txBody>
      </p:sp>
      <p:pic>
        <p:nvPicPr>
          <p:cNvPr descr="This is a Pear Deck interactive slide. Students, write your response." id="9072" name="Google Shape;9072;p108" title="This is a Pear Deck interactive slide. Students, write your response.">
            <a:hlinkClick r:id="rId3"/>
          </p:cNvPr>
          <p:cNvPicPr preferRelativeResize="0"/>
          <p:nvPr/>
        </p:nvPicPr>
        <p:blipFill>
          <a:blip r:embed="rId4">
            <a:alphaModFix/>
          </a:blip>
          <a:stretch>
            <a:fillRect/>
          </a:stretch>
        </p:blipFill>
        <p:spPr>
          <a:xfrm>
            <a:off x="0" y="4429125"/>
            <a:ext cx="9144000" cy="714375"/>
          </a:xfrm>
          <a:prstGeom prst="rect">
            <a:avLst/>
          </a:prstGeom>
          <a:noFill/>
          <a:ln>
            <a:noFill/>
          </a:ln>
        </p:spPr>
      </p:pic>
      <p:sp>
        <p:nvSpPr>
          <p:cNvPr id="9073" name="Google Shape;9073;p108">
            <a:hlinkClick r:id="rId5"/>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xygen"/>
              <a:ea typeface="Oxygen"/>
              <a:cs typeface="Oxygen"/>
              <a:sym typeface="Oxygen"/>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77" name="Shape 9077"/>
        <p:cNvGrpSpPr/>
        <p:nvPr/>
      </p:nvGrpSpPr>
      <p:grpSpPr>
        <a:xfrm>
          <a:off x="0" y="0"/>
          <a:ext cx="0" cy="0"/>
          <a:chOff x="0" y="0"/>
          <a:chExt cx="0" cy="0"/>
        </a:xfrm>
      </p:grpSpPr>
      <p:sp>
        <p:nvSpPr>
          <p:cNvPr id="9078" name="Google Shape;9078;p109"/>
          <p:cNvSpPr txBox="1"/>
          <p:nvPr>
            <p:ph idx="1" type="body"/>
          </p:nvPr>
        </p:nvSpPr>
        <p:spPr>
          <a:xfrm>
            <a:off x="1326075" y="1004024"/>
            <a:ext cx="6117300" cy="3029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Google Sans"/>
                <a:ea typeface="Google Sans"/>
                <a:cs typeface="Google Sans"/>
                <a:sym typeface="Google Sans"/>
              </a:rPr>
              <a:t>Retrieval and AI</a:t>
            </a:r>
            <a:endParaRPr b="1" sz="1300">
              <a:solidFill>
                <a:schemeClr val="dk1"/>
              </a:solidFill>
              <a:latin typeface="Google Sans"/>
              <a:ea typeface="Google Sans"/>
              <a:cs typeface="Google Sans"/>
              <a:sym typeface="Google Sans"/>
            </a:endParaRPr>
          </a:p>
          <a:p>
            <a:pPr indent="0" lvl="0" marL="0" rtl="0" algn="l">
              <a:spcBef>
                <a:spcPts val="1200"/>
              </a:spcBef>
              <a:spcAft>
                <a:spcPts val="0"/>
              </a:spcAft>
              <a:buNone/>
            </a:pPr>
            <a:r>
              <a:rPr lang="en" sz="1600">
                <a:solidFill>
                  <a:schemeClr val="dk1"/>
                </a:solidFill>
                <a:latin typeface="Google Sans"/>
                <a:ea typeface="Google Sans"/>
                <a:cs typeface="Google Sans"/>
                <a:sym typeface="Google Sans"/>
              </a:rPr>
              <a:t>AI can help teachers:</a:t>
            </a:r>
            <a:endParaRPr sz="1600">
              <a:solidFill>
                <a:schemeClr val="dk1"/>
              </a:solidFill>
              <a:latin typeface="Google Sans"/>
              <a:ea typeface="Google Sans"/>
              <a:cs typeface="Google Sans"/>
              <a:sym typeface="Google Sans"/>
            </a:endParaRPr>
          </a:p>
          <a:p>
            <a:pPr indent="-330200" lvl="0" marL="457200" rtl="0" algn="l">
              <a:spcBef>
                <a:spcPts val="120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Generate frequent, low-stakes recall questions.</a:t>
            </a:r>
            <a:br>
              <a:rPr lang="en" sz="1600">
                <a:solidFill>
                  <a:schemeClr val="dk1"/>
                </a:solidFill>
                <a:latin typeface="Google Sans"/>
                <a:ea typeface="Google Sans"/>
                <a:cs typeface="Google Sans"/>
                <a:sym typeface="Google Sans"/>
              </a:rPr>
            </a:br>
            <a:endParaRPr sz="1600">
              <a:solidFill>
                <a:schemeClr val="dk1"/>
              </a:solidFill>
              <a:latin typeface="Google Sans"/>
              <a:ea typeface="Google Sans"/>
              <a:cs typeface="Google Sans"/>
              <a:sym typeface="Google Sans"/>
            </a:endParaRPr>
          </a:p>
          <a:p>
            <a:pPr indent="-330200" lvl="0" marL="457200" rtl="0" algn="l">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Create exit tickets and bell ringers in seconds.</a:t>
            </a:r>
            <a:br>
              <a:rPr lang="en" sz="1600">
                <a:solidFill>
                  <a:schemeClr val="dk1"/>
                </a:solidFill>
                <a:latin typeface="Google Sans"/>
                <a:ea typeface="Google Sans"/>
                <a:cs typeface="Google Sans"/>
                <a:sym typeface="Google Sans"/>
              </a:rPr>
            </a:br>
            <a:endParaRPr sz="1600">
              <a:solidFill>
                <a:schemeClr val="dk1"/>
              </a:solidFill>
              <a:latin typeface="Google Sans"/>
              <a:ea typeface="Google Sans"/>
              <a:cs typeface="Google Sans"/>
              <a:sym typeface="Google Sans"/>
            </a:endParaRPr>
          </a:p>
          <a:p>
            <a:pPr indent="-330200" lvl="0" marL="457200" rtl="0" algn="l">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Revisit learning from days or weeks ago.</a:t>
            </a:r>
            <a:br>
              <a:rPr lang="en" sz="1600">
                <a:solidFill>
                  <a:schemeClr val="dk1"/>
                </a:solidFill>
                <a:latin typeface="Google Sans"/>
                <a:ea typeface="Google Sans"/>
                <a:cs typeface="Google Sans"/>
                <a:sym typeface="Google Sans"/>
              </a:rPr>
            </a:br>
            <a:endParaRPr sz="1600">
              <a:solidFill>
                <a:schemeClr val="dk1"/>
              </a:solidFill>
              <a:latin typeface="Google Sans"/>
              <a:ea typeface="Google Sans"/>
              <a:cs typeface="Google Sans"/>
              <a:sym typeface="Google Sans"/>
            </a:endParaRPr>
          </a:p>
          <a:p>
            <a:pPr indent="0" lvl="0" marL="457200" rtl="0" algn="l">
              <a:spcBef>
                <a:spcPts val="1200"/>
              </a:spcBef>
              <a:spcAft>
                <a:spcPts val="0"/>
              </a:spcAft>
              <a:buNone/>
            </a:pPr>
            <a:r>
              <a:t/>
            </a:r>
            <a:endParaRPr sz="1600">
              <a:solidFill>
                <a:schemeClr val="dk1"/>
              </a:solidFill>
              <a:latin typeface="Google Sans"/>
              <a:ea typeface="Google Sans"/>
              <a:cs typeface="Google Sans"/>
              <a:sym typeface="Google Sans"/>
            </a:endParaRPr>
          </a:p>
          <a:p>
            <a:pPr indent="0" lvl="0" marL="0" rtl="0" algn="l">
              <a:lnSpc>
                <a:spcPct val="115000"/>
              </a:lnSpc>
              <a:spcBef>
                <a:spcPts val="1200"/>
              </a:spcBef>
              <a:spcAft>
                <a:spcPts val="1200"/>
              </a:spcAft>
              <a:buNone/>
            </a:pPr>
            <a:r>
              <a:rPr lang="en" sz="1600">
                <a:solidFill>
                  <a:schemeClr val="dk1"/>
                </a:solidFill>
                <a:latin typeface="Google Sans"/>
                <a:ea typeface="Google Sans"/>
                <a:cs typeface="Google Sans"/>
                <a:sym typeface="Google Sans"/>
              </a:rPr>
              <a:t>  </a:t>
            </a:r>
            <a:endParaRPr i="1" sz="1600">
              <a:latin typeface="Google Sans"/>
              <a:ea typeface="Google Sans"/>
              <a:cs typeface="Google Sans"/>
              <a:sym typeface="Google Sans"/>
            </a:endParaRPr>
          </a:p>
        </p:txBody>
      </p:sp>
      <p:pic>
        <p:nvPicPr>
          <p:cNvPr descr="This is a Pear Deck interactive slide. Students, write your response." id="9079" name="Google Shape;9079;p109" title="This is a Pear Deck interactive slide. Students, write your response.">
            <a:hlinkClick r:id="rId3"/>
          </p:cNvPr>
          <p:cNvPicPr preferRelativeResize="0"/>
          <p:nvPr/>
        </p:nvPicPr>
        <p:blipFill>
          <a:blip r:embed="rId4">
            <a:alphaModFix/>
          </a:blip>
          <a:stretch>
            <a:fillRect/>
          </a:stretch>
        </p:blipFill>
        <p:spPr>
          <a:xfrm>
            <a:off x="0" y="4429125"/>
            <a:ext cx="9144000" cy="714375"/>
          </a:xfrm>
          <a:prstGeom prst="rect">
            <a:avLst/>
          </a:prstGeom>
          <a:noFill/>
          <a:ln>
            <a:noFill/>
          </a:ln>
        </p:spPr>
      </p:pic>
      <p:sp>
        <p:nvSpPr>
          <p:cNvPr id="9080" name="Google Shape;9080;p109">
            <a:hlinkClick r:id="rId5"/>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xygen"/>
              <a:ea typeface="Oxygen"/>
              <a:cs typeface="Oxygen"/>
              <a:sym typeface="Oxygen"/>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84" name="Shape 9084"/>
        <p:cNvGrpSpPr/>
        <p:nvPr/>
      </p:nvGrpSpPr>
      <p:grpSpPr>
        <a:xfrm>
          <a:off x="0" y="0"/>
          <a:ext cx="0" cy="0"/>
          <a:chOff x="0" y="0"/>
          <a:chExt cx="0" cy="0"/>
        </a:xfrm>
      </p:grpSpPr>
      <p:sp>
        <p:nvSpPr>
          <p:cNvPr id="9085" name="Google Shape;9085;p110"/>
          <p:cNvSpPr txBox="1"/>
          <p:nvPr>
            <p:ph idx="1" type="body"/>
          </p:nvPr>
        </p:nvSpPr>
        <p:spPr>
          <a:xfrm>
            <a:off x="699800" y="879875"/>
            <a:ext cx="5601000" cy="32019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en" sz="2400">
                <a:latin typeface="Google Sans"/>
                <a:ea typeface="Google Sans"/>
                <a:cs typeface="Google Sans"/>
                <a:sym typeface="Google Sans"/>
              </a:rPr>
              <a:t>Interleaving</a:t>
            </a:r>
            <a:r>
              <a:rPr b="1" lang="en" sz="2400">
                <a:latin typeface="Google Sans"/>
                <a:ea typeface="Google Sans"/>
                <a:cs typeface="Google Sans"/>
                <a:sym typeface="Google Sans"/>
              </a:rPr>
              <a:t> and AI</a:t>
            </a:r>
            <a:endParaRPr sz="2400">
              <a:latin typeface="Google Sans"/>
              <a:ea typeface="Google Sans"/>
              <a:cs typeface="Google Sans"/>
              <a:sym typeface="Google Sans"/>
            </a:endParaRPr>
          </a:p>
          <a:p>
            <a:pPr indent="-330200" lvl="0" marL="457200" rtl="0" algn="l">
              <a:lnSpc>
                <a:spcPct val="100000"/>
              </a:lnSpc>
              <a:spcBef>
                <a:spcPts val="1200"/>
              </a:spcBef>
              <a:spcAft>
                <a:spcPts val="0"/>
              </a:spcAft>
              <a:buClr>
                <a:schemeClr val="dk1"/>
              </a:buClr>
              <a:buSzPts val="1600"/>
              <a:buFont typeface="Google Sans"/>
              <a:buChar char="●"/>
            </a:pPr>
            <a:r>
              <a:rPr b="1" lang="en" sz="1600">
                <a:solidFill>
                  <a:schemeClr val="dk1"/>
                </a:solidFill>
                <a:latin typeface="Google Sans"/>
                <a:ea typeface="Google Sans"/>
                <a:cs typeface="Google Sans"/>
                <a:sym typeface="Google Sans"/>
              </a:rPr>
              <a:t>Gemini:</a:t>
            </a:r>
            <a:endParaRPr b="1" sz="1600">
              <a:solidFill>
                <a:schemeClr val="dk1"/>
              </a:solidFill>
              <a:latin typeface="Google Sans"/>
              <a:ea typeface="Google Sans"/>
              <a:cs typeface="Google Sans"/>
              <a:sym typeface="Google Sans"/>
            </a:endParaRPr>
          </a:p>
          <a:p>
            <a:pPr indent="-330200" lvl="1" marL="914400" rtl="0" algn="l">
              <a:lnSpc>
                <a:spcPct val="100000"/>
              </a:lnSpc>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Create a gem to help review multiple skills, lessons, or topics. </a:t>
            </a:r>
            <a:br>
              <a:rPr lang="en" sz="1600">
                <a:solidFill>
                  <a:schemeClr val="dk1"/>
                </a:solidFill>
                <a:latin typeface="Google Sans"/>
                <a:ea typeface="Google Sans"/>
                <a:cs typeface="Google Sans"/>
                <a:sym typeface="Google Sans"/>
              </a:rPr>
            </a:br>
            <a:endParaRPr sz="1600">
              <a:solidFill>
                <a:schemeClr val="dk1"/>
              </a:solidFill>
              <a:latin typeface="Google Sans"/>
              <a:ea typeface="Google Sans"/>
              <a:cs typeface="Google Sans"/>
              <a:sym typeface="Google Sans"/>
            </a:endParaRPr>
          </a:p>
          <a:p>
            <a:pPr indent="-330200" lvl="0" marL="457200" rtl="0" algn="l">
              <a:lnSpc>
                <a:spcPct val="100000"/>
              </a:lnSpc>
              <a:spcBef>
                <a:spcPts val="0"/>
              </a:spcBef>
              <a:spcAft>
                <a:spcPts val="0"/>
              </a:spcAft>
              <a:buClr>
                <a:schemeClr val="dk1"/>
              </a:buClr>
              <a:buSzPts val="1600"/>
              <a:buFont typeface="Google Sans"/>
              <a:buChar char="●"/>
            </a:pPr>
            <a:r>
              <a:rPr b="1" lang="en" sz="1600">
                <a:solidFill>
                  <a:schemeClr val="dk1"/>
                </a:solidFill>
                <a:latin typeface="Google Sans"/>
                <a:ea typeface="Google Sans"/>
                <a:cs typeface="Google Sans"/>
                <a:sym typeface="Google Sans"/>
              </a:rPr>
              <a:t>MagicSchool AI:</a:t>
            </a:r>
            <a:endParaRPr b="1" sz="1600">
              <a:solidFill>
                <a:schemeClr val="dk1"/>
              </a:solidFill>
              <a:latin typeface="Google Sans"/>
              <a:ea typeface="Google Sans"/>
              <a:cs typeface="Google Sans"/>
              <a:sym typeface="Google Sans"/>
            </a:endParaRPr>
          </a:p>
          <a:p>
            <a:pPr indent="-330200" lvl="1" marL="914400" rtl="0" algn="l">
              <a:lnSpc>
                <a:spcPct val="100000"/>
              </a:lnSpc>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Build a choice boards that interleave skills</a:t>
            </a:r>
            <a:br>
              <a:rPr lang="en" sz="1600">
                <a:solidFill>
                  <a:schemeClr val="dk1"/>
                </a:solidFill>
                <a:latin typeface="Google Sans"/>
                <a:ea typeface="Google Sans"/>
                <a:cs typeface="Google Sans"/>
                <a:sym typeface="Google Sans"/>
              </a:rPr>
            </a:br>
            <a:endParaRPr sz="1600">
              <a:solidFill>
                <a:schemeClr val="dk1"/>
              </a:solidFill>
              <a:latin typeface="Google Sans"/>
              <a:ea typeface="Google Sans"/>
              <a:cs typeface="Google Sans"/>
              <a:sym typeface="Google Sans"/>
            </a:endParaRPr>
          </a:p>
          <a:p>
            <a:pPr indent="-330200" lvl="0" marL="457200" rtl="0" algn="l">
              <a:lnSpc>
                <a:spcPct val="100000"/>
              </a:lnSpc>
              <a:spcBef>
                <a:spcPts val="0"/>
              </a:spcBef>
              <a:spcAft>
                <a:spcPts val="0"/>
              </a:spcAft>
              <a:buClr>
                <a:schemeClr val="dk1"/>
              </a:buClr>
              <a:buSzPts val="1600"/>
              <a:buFont typeface="Google Sans"/>
              <a:buChar char="●"/>
            </a:pPr>
            <a:r>
              <a:rPr b="1" lang="en" sz="1600">
                <a:solidFill>
                  <a:schemeClr val="dk1"/>
                </a:solidFill>
                <a:latin typeface="Google Sans"/>
                <a:ea typeface="Google Sans"/>
                <a:cs typeface="Google Sans"/>
                <a:sym typeface="Google Sans"/>
              </a:rPr>
              <a:t>Notebook LM:</a:t>
            </a:r>
            <a:endParaRPr b="1" sz="1600">
              <a:solidFill>
                <a:schemeClr val="dk1"/>
              </a:solidFill>
              <a:latin typeface="Google Sans"/>
              <a:ea typeface="Google Sans"/>
              <a:cs typeface="Google Sans"/>
              <a:sym typeface="Google Sans"/>
            </a:endParaRPr>
          </a:p>
          <a:p>
            <a:pPr indent="-330200" lvl="1" marL="914400" rtl="0" algn="l">
              <a:lnSpc>
                <a:spcPct val="100000"/>
              </a:lnSpc>
              <a:spcBef>
                <a:spcPts val="120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Multiple texts addressing different skills in one lesson</a:t>
            </a:r>
            <a:endParaRPr sz="1600">
              <a:solidFill>
                <a:schemeClr val="dk1"/>
              </a:solidFill>
              <a:latin typeface="Google Sans"/>
              <a:ea typeface="Google Sans"/>
              <a:cs typeface="Google Sans"/>
              <a:sym typeface="Google Sans"/>
            </a:endParaRPr>
          </a:p>
          <a:p>
            <a:pPr indent="0" lvl="0" marL="0" rtl="0" algn="l">
              <a:lnSpc>
                <a:spcPct val="100000"/>
              </a:lnSpc>
              <a:spcBef>
                <a:spcPts val="1200"/>
              </a:spcBef>
              <a:spcAft>
                <a:spcPts val="0"/>
              </a:spcAft>
              <a:buNone/>
            </a:pPr>
            <a:r>
              <a:rPr lang="en" sz="1600">
                <a:solidFill>
                  <a:schemeClr val="dk1"/>
                </a:solidFill>
                <a:latin typeface="Google Sans"/>
                <a:ea typeface="Google Sans"/>
                <a:cs typeface="Google Sans"/>
                <a:sym typeface="Google Sans"/>
              </a:rPr>
              <a:t>  </a:t>
            </a:r>
            <a:endParaRPr i="1" sz="1600">
              <a:latin typeface="Google Sans"/>
              <a:ea typeface="Google Sans"/>
              <a:cs typeface="Google Sans"/>
              <a:sym typeface="Google Sans"/>
            </a:endParaRPr>
          </a:p>
        </p:txBody>
      </p:sp>
      <p:sp>
        <p:nvSpPr>
          <p:cNvPr id="9086" name="Google Shape;9086;p110"/>
          <p:cNvSpPr txBox="1"/>
          <p:nvPr/>
        </p:nvSpPr>
        <p:spPr>
          <a:xfrm>
            <a:off x="4543490" y="4672659"/>
            <a:ext cx="4620600" cy="5544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1200"/>
              </a:spcBef>
              <a:spcAft>
                <a:spcPts val="0"/>
              </a:spcAft>
              <a:buNone/>
            </a:pPr>
            <a:r>
              <a:rPr b="1" lang="en" sz="1500">
                <a:solidFill>
                  <a:schemeClr val="dk1"/>
                </a:solidFill>
                <a:latin typeface="Google Sans"/>
                <a:ea typeface="Google Sans"/>
                <a:cs typeface="Google Sans"/>
                <a:sym typeface="Google Sans"/>
              </a:rPr>
              <a:t>💡</a:t>
            </a:r>
            <a:r>
              <a:rPr b="1" lang="en" sz="1100">
                <a:solidFill>
                  <a:schemeClr val="dk1"/>
                </a:solidFill>
                <a:latin typeface="Google Sans"/>
                <a:ea typeface="Google Sans"/>
                <a:cs typeface="Google Sans"/>
                <a:sym typeface="Google Sans"/>
              </a:rPr>
              <a:t>Combining and weaving skills leads to deeper learning</a:t>
            </a:r>
            <a:r>
              <a:rPr b="1" lang="en" sz="1500">
                <a:solidFill>
                  <a:schemeClr val="dk1"/>
                </a:solidFill>
                <a:latin typeface="Google Sans"/>
                <a:ea typeface="Google Sans"/>
                <a:cs typeface="Google Sans"/>
                <a:sym typeface="Google Sans"/>
              </a:rPr>
              <a:t>.</a:t>
            </a:r>
            <a:endParaRPr b="1" sz="1500">
              <a:solidFill>
                <a:schemeClr val="dk2"/>
              </a:solidFill>
              <a:latin typeface="Google Sans"/>
              <a:ea typeface="Google Sans"/>
              <a:cs typeface="Google Sans"/>
              <a:sym typeface="Google Sans"/>
            </a:endParaRPr>
          </a:p>
          <a:p>
            <a:pPr indent="0" lvl="0" marL="0" rtl="0" algn="l">
              <a:lnSpc>
                <a:spcPct val="100000"/>
              </a:lnSpc>
              <a:spcBef>
                <a:spcPts val="1200"/>
              </a:spcBef>
              <a:spcAft>
                <a:spcPts val="0"/>
              </a:spcAft>
              <a:buNone/>
            </a:pPr>
            <a:r>
              <a:t/>
            </a:r>
            <a:endParaRPr b="1" sz="1500">
              <a:solidFill>
                <a:schemeClr val="dk2"/>
              </a:solidFill>
              <a:latin typeface="Google Sans"/>
              <a:ea typeface="Google Sans"/>
              <a:cs typeface="Google Sans"/>
              <a:sym typeface="Google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90" name="Shape 9090"/>
        <p:cNvGrpSpPr/>
        <p:nvPr/>
      </p:nvGrpSpPr>
      <p:grpSpPr>
        <a:xfrm>
          <a:off x="0" y="0"/>
          <a:ext cx="0" cy="0"/>
          <a:chOff x="0" y="0"/>
          <a:chExt cx="0" cy="0"/>
        </a:xfrm>
      </p:grpSpPr>
      <p:sp>
        <p:nvSpPr>
          <p:cNvPr id="9091" name="Google Shape;9091;p111"/>
          <p:cNvSpPr txBox="1"/>
          <p:nvPr/>
        </p:nvSpPr>
        <p:spPr>
          <a:xfrm>
            <a:off x="1049818" y="772088"/>
            <a:ext cx="6048600" cy="1018200"/>
          </a:xfrm>
          <a:prstGeom prst="rect">
            <a:avLst/>
          </a:prstGeom>
          <a:noFill/>
          <a:ln>
            <a:noFill/>
          </a:ln>
        </p:spPr>
        <p:txBody>
          <a:bodyPr anchorCtr="0" anchor="ctr" bIns="31675" lIns="63350" spcFirstLastPara="1" rIns="63350" wrap="square" tIns="31675">
            <a:noAutofit/>
          </a:bodyPr>
          <a:lstStyle/>
          <a:p>
            <a:pPr indent="0" lvl="0" marL="0" rtl="0" algn="ctr">
              <a:lnSpc>
                <a:spcPct val="115000"/>
              </a:lnSpc>
              <a:spcBef>
                <a:spcPts val="832"/>
              </a:spcBef>
              <a:spcAft>
                <a:spcPts val="832"/>
              </a:spcAft>
              <a:buNone/>
            </a:pPr>
            <a:r>
              <a:rPr b="1" lang="en" sz="2494">
                <a:solidFill>
                  <a:srgbClr val="000000"/>
                </a:solidFill>
                <a:highlight>
                  <a:srgbClr val="FFFFFF"/>
                </a:highlight>
                <a:latin typeface="Google Sans"/>
                <a:ea typeface="Google Sans"/>
                <a:cs typeface="Google Sans"/>
                <a:sym typeface="Google Sans"/>
              </a:rPr>
              <a:t>Try this </a:t>
            </a:r>
            <a:r>
              <a:rPr b="1" lang="en" sz="2494" u="sng">
                <a:solidFill>
                  <a:srgbClr val="171717"/>
                </a:solidFill>
                <a:highlight>
                  <a:srgbClr val="FFFFFF"/>
                </a:highlight>
                <a:latin typeface="Google Sans"/>
                <a:ea typeface="Google Sans"/>
                <a:cs typeface="Google Sans"/>
                <a:sym typeface="Google Sans"/>
                <a:hlinkClick r:id="rId3">
                  <a:extLst>
                    <a:ext uri="{A12FA001-AC4F-418D-AE19-62706E023703}">
                      <ahyp:hlinkClr val="tx"/>
                    </a:ext>
                  </a:extLst>
                </a:hlinkClick>
              </a:rPr>
              <a:t>GEM</a:t>
            </a:r>
            <a:endParaRPr b="1" sz="2494">
              <a:solidFill>
                <a:srgbClr val="000000"/>
              </a:solidFill>
              <a:highlight>
                <a:srgbClr val="FFFFFF"/>
              </a:highlight>
              <a:latin typeface="Google Sans"/>
              <a:ea typeface="Google Sans"/>
              <a:cs typeface="Google Sans"/>
              <a:sym typeface="Google Sans"/>
            </a:endParaRPr>
          </a:p>
        </p:txBody>
      </p:sp>
      <p:pic>
        <p:nvPicPr>
          <p:cNvPr id="9092" name="Google Shape;9092;p111"/>
          <p:cNvPicPr preferRelativeResize="0"/>
          <p:nvPr/>
        </p:nvPicPr>
        <p:blipFill>
          <a:blip r:embed="rId4">
            <a:alphaModFix/>
          </a:blip>
          <a:stretch>
            <a:fillRect/>
          </a:stretch>
        </p:blipFill>
        <p:spPr>
          <a:xfrm>
            <a:off x="1001500" y="1790256"/>
            <a:ext cx="5731858" cy="25811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96" name="Shape 9096"/>
        <p:cNvGrpSpPr/>
        <p:nvPr/>
      </p:nvGrpSpPr>
      <p:grpSpPr>
        <a:xfrm>
          <a:off x="0" y="0"/>
          <a:ext cx="0" cy="0"/>
          <a:chOff x="0" y="0"/>
          <a:chExt cx="0" cy="0"/>
        </a:xfrm>
      </p:grpSpPr>
      <p:sp>
        <p:nvSpPr>
          <p:cNvPr id="9097" name="Google Shape;9097;p112"/>
          <p:cNvSpPr txBox="1"/>
          <p:nvPr/>
        </p:nvSpPr>
        <p:spPr>
          <a:xfrm>
            <a:off x="984825" y="616975"/>
            <a:ext cx="6047100" cy="2387100"/>
          </a:xfrm>
          <a:prstGeom prst="rect">
            <a:avLst/>
          </a:prstGeom>
          <a:noFill/>
          <a:ln>
            <a:noFill/>
          </a:ln>
        </p:spPr>
        <p:txBody>
          <a:bodyPr anchorCtr="0" anchor="ctr" bIns="31650" lIns="63325" spcFirstLastPara="1" rIns="63325" wrap="square" tIns="31650">
            <a:noAutofit/>
          </a:bodyPr>
          <a:lstStyle/>
          <a:p>
            <a:pPr indent="0" lvl="0" marL="0" rtl="0" algn="l">
              <a:lnSpc>
                <a:spcPct val="115000"/>
              </a:lnSpc>
              <a:spcBef>
                <a:spcPts val="1247"/>
              </a:spcBef>
              <a:spcAft>
                <a:spcPts val="0"/>
              </a:spcAft>
              <a:buNone/>
            </a:pPr>
            <a:r>
              <a:rPr b="1" lang="en" sz="2494">
                <a:solidFill>
                  <a:srgbClr val="000000"/>
                </a:solidFill>
                <a:highlight>
                  <a:srgbClr val="FFFFFF"/>
                </a:highlight>
                <a:latin typeface="Google Sans"/>
                <a:ea typeface="Google Sans"/>
                <a:cs typeface="Google Sans"/>
                <a:sym typeface="Google Sans"/>
              </a:rPr>
              <a:t>More Energizers with </a:t>
            </a:r>
            <a:r>
              <a:rPr b="1" lang="en" sz="2494" u="sng">
                <a:solidFill>
                  <a:srgbClr val="171717"/>
                </a:solidFill>
                <a:highlight>
                  <a:srgbClr val="FFFFFF"/>
                </a:highlight>
                <a:latin typeface="Google Sans"/>
                <a:ea typeface="Google Sans"/>
                <a:cs typeface="Google Sans"/>
                <a:sym typeface="Google Sans"/>
                <a:hlinkClick r:id="rId3">
                  <a:extLst>
                    <a:ext uri="{A12FA001-AC4F-418D-AE19-62706E023703}">
                      <ahyp:hlinkClr val="tx"/>
                    </a:ext>
                  </a:extLst>
                </a:hlinkClick>
              </a:rPr>
              <a:t>MagicSchool AI</a:t>
            </a:r>
            <a:endParaRPr b="1" sz="2494">
              <a:solidFill>
                <a:srgbClr val="000000"/>
              </a:solidFill>
              <a:highlight>
                <a:srgbClr val="FFFFFF"/>
              </a:highlight>
              <a:latin typeface="Google Sans"/>
              <a:ea typeface="Google Sans"/>
              <a:cs typeface="Google Sans"/>
              <a:sym typeface="Google Sans"/>
            </a:endParaRPr>
          </a:p>
          <a:p>
            <a:pPr indent="0" lvl="0" marL="0" rtl="0" algn="l">
              <a:lnSpc>
                <a:spcPct val="115000"/>
              </a:lnSpc>
              <a:spcBef>
                <a:spcPts val="1247"/>
              </a:spcBef>
              <a:spcAft>
                <a:spcPts val="0"/>
              </a:spcAft>
              <a:buNone/>
            </a:pPr>
            <a:r>
              <a:t/>
            </a:r>
            <a:endParaRPr b="1" sz="1663">
              <a:solidFill>
                <a:srgbClr val="000000"/>
              </a:solidFill>
              <a:highlight>
                <a:srgbClr val="FFFFFF"/>
              </a:highlight>
              <a:latin typeface="Google Sans"/>
              <a:ea typeface="Google Sans"/>
              <a:cs typeface="Google Sans"/>
              <a:sym typeface="Google Sans"/>
            </a:endParaRPr>
          </a:p>
          <a:p>
            <a:pPr indent="0" lvl="0" marL="0" rtl="0" algn="l">
              <a:lnSpc>
                <a:spcPct val="115000"/>
              </a:lnSpc>
              <a:spcBef>
                <a:spcPts val="1247"/>
              </a:spcBef>
              <a:spcAft>
                <a:spcPts val="0"/>
              </a:spcAft>
              <a:buNone/>
            </a:pPr>
            <a:r>
              <a:t/>
            </a:r>
            <a:endParaRPr b="1" sz="1663">
              <a:solidFill>
                <a:srgbClr val="000000"/>
              </a:solidFill>
              <a:highlight>
                <a:srgbClr val="FFFFFF"/>
              </a:highlight>
              <a:latin typeface="Google Sans"/>
              <a:ea typeface="Google Sans"/>
              <a:cs typeface="Google Sans"/>
              <a:sym typeface="Google Sans"/>
            </a:endParaRPr>
          </a:p>
          <a:p>
            <a:pPr indent="0" lvl="0" marL="0" rtl="0" algn="l">
              <a:lnSpc>
                <a:spcPct val="115000"/>
              </a:lnSpc>
              <a:spcBef>
                <a:spcPts val="831"/>
              </a:spcBef>
              <a:spcAft>
                <a:spcPts val="831"/>
              </a:spcAft>
              <a:buNone/>
            </a:pPr>
            <a:r>
              <a:t/>
            </a:r>
            <a:endParaRPr b="1" sz="1663">
              <a:solidFill>
                <a:srgbClr val="000000"/>
              </a:solidFill>
              <a:highlight>
                <a:srgbClr val="FFFFFF"/>
              </a:highlight>
              <a:latin typeface="Google Sans"/>
              <a:ea typeface="Google Sans"/>
              <a:cs typeface="Google Sans"/>
              <a:sym typeface="Google Sans"/>
            </a:endParaRPr>
          </a:p>
        </p:txBody>
      </p:sp>
      <p:pic>
        <p:nvPicPr>
          <p:cNvPr id="9098" name="Google Shape;9098;p112"/>
          <p:cNvPicPr preferRelativeResize="0"/>
          <p:nvPr/>
        </p:nvPicPr>
        <p:blipFill>
          <a:blip r:embed="rId4">
            <a:alphaModFix/>
          </a:blip>
          <a:stretch>
            <a:fillRect/>
          </a:stretch>
        </p:blipFill>
        <p:spPr>
          <a:xfrm>
            <a:off x="1285054" y="1471021"/>
            <a:ext cx="5446636" cy="288020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57" name="Shape 8857"/>
        <p:cNvGrpSpPr/>
        <p:nvPr/>
      </p:nvGrpSpPr>
      <p:grpSpPr>
        <a:xfrm>
          <a:off x="0" y="0"/>
          <a:ext cx="0" cy="0"/>
          <a:chOff x="0" y="0"/>
          <a:chExt cx="0" cy="0"/>
        </a:xfrm>
      </p:grpSpPr>
      <p:sp>
        <p:nvSpPr>
          <p:cNvPr id="8858" name="Google Shape;8858;p77"/>
          <p:cNvSpPr txBox="1"/>
          <p:nvPr>
            <p:ph type="title"/>
          </p:nvPr>
        </p:nvSpPr>
        <p:spPr>
          <a:xfrm>
            <a:off x="1049125" y="833482"/>
            <a:ext cx="5251800" cy="881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Google Sans"/>
                <a:ea typeface="Google Sans"/>
                <a:cs typeface="Google Sans"/>
                <a:sym typeface="Google Sans"/>
              </a:rPr>
              <a:t>How do we know what we are teaching is sticking?</a:t>
            </a:r>
            <a:endParaRPr b="1" sz="2400">
              <a:latin typeface="Google Sans"/>
              <a:ea typeface="Google Sans"/>
              <a:cs typeface="Google Sans"/>
              <a:sym typeface="Google Sans"/>
            </a:endParaRPr>
          </a:p>
        </p:txBody>
      </p:sp>
      <p:pic>
        <p:nvPicPr>
          <p:cNvPr id="8859" name="Google Shape;8859;p77"/>
          <p:cNvPicPr preferRelativeResize="0"/>
          <p:nvPr/>
        </p:nvPicPr>
        <p:blipFill>
          <a:blip r:embed="rId3">
            <a:alphaModFix/>
          </a:blip>
          <a:stretch>
            <a:fillRect/>
          </a:stretch>
        </p:blipFill>
        <p:spPr>
          <a:xfrm>
            <a:off x="3226337" y="1838462"/>
            <a:ext cx="4006088" cy="2250625"/>
          </a:xfrm>
          <a:prstGeom prst="rect">
            <a:avLst/>
          </a:prstGeom>
          <a:noFill/>
          <a:ln>
            <a:noFill/>
          </a:ln>
        </p:spPr>
      </p:pic>
      <p:pic>
        <p:nvPicPr>
          <p:cNvPr id="8860" name="Google Shape;8860;p77"/>
          <p:cNvPicPr preferRelativeResize="0"/>
          <p:nvPr/>
        </p:nvPicPr>
        <p:blipFill>
          <a:blip r:embed="rId4">
            <a:alphaModFix/>
          </a:blip>
          <a:stretch>
            <a:fillRect/>
          </a:stretch>
        </p:blipFill>
        <p:spPr>
          <a:xfrm>
            <a:off x="857000" y="1859623"/>
            <a:ext cx="2208299" cy="2208299"/>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02" name="Shape 9102"/>
        <p:cNvGrpSpPr/>
        <p:nvPr/>
      </p:nvGrpSpPr>
      <p:grpSpPr>
        <a:xfrm>
          <a:off x="0" y="0"/>
          <a:ext cx="0" cy="0"/>
          <a:chOff x="0" y="0"/>
          <a:chExt cx="0" cy="0"/>
        </a:xfrm>
      </p:grpSpPr>
      <p:sp>
        <p:nvSpPr>
          <p:cNvPr id="9103" name="Google Shape;9103;p113"/>
          <p:cNvSpPr txBox="1"/>
          <p:nvPr>
            <p:ph type="title"/>
          </p:nvPr>
        </p:nvSpPr>
        <p:spPr>
          <a:xfrm>
            <a:off x="2428875" y="488925"/>
            <a:ext cx="6312000" cy="717000"/>
          </a:xfrm>
          <a:prstGeom prst="rect">
            <a:avLst/>
          </a:prstGeom>
        </p:spPr>
        <p:txBody>
          <a:bodyPr anchorCtr="0" anchor="ctr" bIns="91425" lIns="91425" spcFirstLastPara="1" rIns="91425" wrap="square" tIns="91425">
            <a:normAutofit/>
          </a:bodyPr>
          <a:lstStyle/>
          <a:p>
            <a:pPr indent="0" lvl="0" marL="0" rtl="0" algn="ctr">
              <a:lnSpc>
                <a:spcPct val="115000"/>
              </a:lnSpc>
              <a:spcBef>
                <a:spcPts val="0"/>
              </a:spcBef>
              <a:spcAft>
                <a:spcPts val="1200"/>
              </a:spcAft>
              <a:buClr>
                <a:schemeClr val="dk1"/>
              </a:buClr>
              <a:buSzPts val="1100"/>
              <a:buFont typeface="Arial"/>
              <a:buNone/>
            </a:pPr>
            <a:r>
              <a:rPr b="1" lang="en" sz="2400">
                <a:solidFill>
                  <a:schemeClr val="dk2"/>
                </a:solidFill>
                <a:latin typeface="Google Sans"/>
                <a:ea typeface="Google Sans"/>
                <a:cs typeface="Google Sans"/>
                <a:sym typeface="Google Sans"/>
              </a:rPr>
              <a:t>Interleaving and AI</a:t>
            </a:r>
            <a:endParaRPr>
              <a:latin typeface="Google Sans"/>
              <a:ea typeface="Google Sans"/>
              <a:cs typeface="Google Sans"/>
              <a:sym typeface="Google Sans"/>
            </a:endParaRPr>
          </a:p>
        </p:txBody>
      </p:sp>
      <p:sp>
        <p:nvSpPr>
          <p:cNvPr id="9104" name="Google Shape;9104;p113"/>
          <p:cNvSpPr txBox="1"/>
          <p:nvPr>
            <p:ph idx="1" type="subTitle"/>
          </p:nvPr>
        </p:nvSpPr>
        <p:spPr>
          <a:xfrm>
            <a:off x="2429013" y="1406175"/>
            <a:ext cx="3042900" cy="537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latin typeface="Poppins"/>
                <a:ea typeface="Poppins"/>
                <a:cs typeface="Poppins"/>
                <a:sym typeface="Poppins"/>
              </a:rPr>
              <a:t>Gemini Gems</a:t>
            </a:r>
            <a:endParaRPr sz="1600">
              <a:latin typeface="Poppins"/>
              <a:ea typeface="Poppins"/>
              <a:cs typeface="Poppins"/>
              <a:sym typeface="Poppins"/>
            </a:endParaRPr>
          </a:p>
        </p:txBody>
      </p:sp>
      <p:sp>
        <p:nvSpPr>
          <p:cNvPr id="9105" name="Google Shape;9105;p113"/>
          <p:cNvSpPr txBox="1"/>
          <p:nvPr>
            <p:ph idx="3" type="subTitle"/>
          </p:nvPr>
        </p:nvSpPr>
        <p:spPr>
          <a:xfrm>
            <a:off x="5697897" y="1406175"/>
            <a:ext cx="3042900" cy="53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600">
                <a:latin typeface="Poppins"/>
                <a:ea typeface="Poppins"/>
                <a:cs typeface="Poppins"/>
                <a:sym typeface="Poppins"/>
              </a:rPr>
              <a:t>Magic School AI</a:t>
            </a:r>
            <a:endParaRPr sz="1600">
              <a:latin typeface="Poppins"/>
              <a:ea typeface="Poppins"/>
              <a:cs typeface="Poppins"/>
              <a:sym typeface="Poppins"/>
            </a:endParaRPr>
          </a:p>
        </p:txBody>
      </p:sp>
      <p:sp>
        <p:nvSpPr>
          <p:cNvPr id="9106" name="Google Shape;9106;p113"/>
          <p:cNvSpPr txBox="1"/>
          <p:nvPr>
            <p:ph idx="5" type="subTitle"/>
          </p:nvPr>
        </p:nvSpPr>
        <p:spPr>
          <a:xfrm>
            <a:off x="2428950" y="3255034"/>
            <a:ext cx="3042900" cy="537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latin typeface="Poppins"/>
                <a:ea typeface="Poppins"/>
                <a:cs typeface="Poppins"/>
                <a:sym typeface="Poppins"/>
              </a:rPr>
              <a:t>Notebook LM</a:t>
            </a:r>
            <a:endParaRPr sz="1600">
              <a:latin typeface="Poppins"/>
              <a:ea typeface="Poppins"/>
              <a:cs typeface="Poppins"/>
              <a:sym typeface="Poppins"/>
            </a:endParaRPr>
          </a:p>
        </p:txBody>
      </p:sp>
      <p:pic>
        <p:nvPicPr>
          <p:cNvPr descr="On the 9th day of Tech-Mas, let's explore Google Gemini Gems. Customize AI bots for your students based on assignments, grade level, resources from your classroom, and more! #edtech #12daysoftechmas @GoogleforEducation @Gemini-Gems" id="9107" name="Google Shape;9107;p113" title="09: 12 Days of Tech-Mas- Gemini Gems">
            <a:hlinkClick r:id="rId3"/>
          </p:cNvPr>
          <p:cNvPicPr preferRelativeResize="0"/>
          <p:nvPr/>
        </p:nvPicPr>
        <p:blipFill>
          <a:blip r:embed="rId4">
            <a:alphaModFix/>
          </a:blip>
          <a:stretch>
            <a:fillRect/>
          </a:stretch>
        </p:blipFill>
        <p:spPr>
          <a:xfrm>
            <a:off x="2809550" y="1943825"/>
            <a:ext cx="1730666" cy="973500"/>
          </a:xfrm>
          <a:prstGeom prst="rect">
            <a:avLst/>
          </a:prstGeom>
          <a:noFill/>
          <a:ln>
            <a:noFill/>
          </a:ln>
        </p:spPr>
      </p:pic>
      <p:pic>
        <p:nvPicPr>
          <p:cNvPr descr="Create a choice board in @magicschoolai to give your students choice in how they demonstrate their knowledge and apply your content in your classroom." id="9108" name="Google Shape;9108;p113" title="Choice Boards in MagicSchool.AI">
            <a:hlinkClick r:id="rId5"/>
          </p:cNvPr>
          <p:cNvPicPr preferRelativeResize="0"/>
          <p:nvPr/>
        </p:nvPicPr>
        <p:blipFill>
          <a:blip r:embed="rId6">
            <a:alphaModFix/>
          </a:blip>
          <a:stretch>
            <a:fillRect/>
          </a:stretch>
        </p:blipFill>
        <p:spPr>
          <a:xfrm>
            <a:off x="5774625" y="1890263"/>
            <a:ext cx="1921089" cy="1080612"/>
          </a:xfrm>
          <a:prstGeom prst="rect">
            <a:avLst/>
          </a:prstGeom>
          <a:noFill/>
          <a:ln>
            <a:noFill/>
          </a:ln>
        </p:spPr>
      </p:pic>
      <p:pic>
        <p:nvPicPr>
          <p:cNvPr descr="Students and teachers can create personalized study tools and resources that fit every learning style with the help of Notebook LM. This tool is incredible! #edtech @GoogleforEducation" id="9109" name="Google Shape;9109;p113" title="Creating Study Tools with Notebook LM">
            <a:hlinkClick r:id="rId7"/>
          </p:cNvPr>
          <p:cNvPicPr preferRelativeResize="0"/>
          <p:nvPr/>
        </p:nvPicPr>
        <p:blipFill>
          <a:blip r:embed="rId8">
            <a:alphaModFix/>
          </a:blip>
          <a:stretch>
            <a:fillRect/>
          </a:stretch>
        </p:blipFill>
        <p:spPr>
          <a:xfrm>
            <a:off x="2809550" y="3720104"/>
            <a:ext cx="1730663" cy="973500"/>
          </a:xfrm>
          <a:prstGeom prst="rect">
            <a:avLst/>
          </a:prstGeom>
          <a:noFill/>
          <a:ln>
            <a:noFill/>
          </a:ln>
        </p:spPr>
      </p:pic>
      <p:pic>
        <p:nvPicPr>
          <p:cNvPr descr="Getting started with Google Gemini + AI doesn’t have to be scary! Let’s talk about exploring AI for classroom use in the 2025-2026 school year. #edtech #AI #classroomtips #GoogleChampions #Gemini" id="9110" name="Google Shape;9110;p113" title="Getting Started with Google Gemini + AI">
            <a:hlinkClick r:id="rId9"/>
          </p:cNvPr>
          <p:cNvPicPr preferRelativeResize="0"/>
          <p:nvPr/>
        </p:nvPicPr>
        <p:blipFill>
          <a:blip r:embed="rId10">
            <a:alphaModFix/>
          </a:blip>
          <a:stretch>
            <a:fillRect/>
          </a:stretch>
        </p:blipFill>
        <p:spPr>
          <a:xfrm>
            <a:off x="5774625" y="3315775"/>
            <a:ext cx="1986978" cy="11176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07"/>
                                        </p:tgtEl>
                                        <p:attrNameLst>
                                          <p:attrName>style.visibility</p:attrName>
                                        </p:attrNameLst>
                                      </p:cBhvr>
                                      <p:to>
                                        <p:strVal val="visible"/>
                                      </p:to>
                                    </p:set>
                                    <p:animEffect filter="fade" transition="in">
                                      <p:cBhvr>
                                        <p:cTn dur="1000"/>
                                        <p:tgtEl>
                                          <p:spTgt spid="910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08"/>
                                        </p:tgtEl>
                                        <p:attrNameLst>
                                          <p:attrName>style.visibility</p:attrName>
                                        </p:attrNameLst>
                                      </p:cBhvr>
                                      <p:to>
                                        <p:strVal val="visible"/>
                                      </p:to>
                                    </p:set>
                                    <p:animEffect filter="fade" transition="in">
                                      <p:cBhvr>
                                        <p:cTn dur="1000"/>
                                        <p:tgtEl>
                                          <p:spTgt spid="910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09"/>
                                        </p:tgtEl>
                                        <p:attrNameLst>
                                          <p:attrName>style.visibility</p:attrName>
                                        </p:attrNameLst>
                                      </p:cBhvr>
                                      <p:to>
                                        <p:strVal val="visible"/>
                                      </p:to>
                                    </p:set>
                                    <p:animEffect filter="fade" transition="in">
                                      <p:cBhvr>
                                        <p:cTn dur="1000"/>
                                        <p:tgtEl>
                                          <p:spTgt spid="91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10"/>
                                        </p:tgtEl>
                                        <p:attrNameLst>
                                          <p:attrName>style.visibility</p:attrName>
                                        </p:attrNameLst>
                                      </p:cBhvr>
                                      <p:to>
                                        <p:strVal val="visible"/>
                                      </p:to>
                                    </p:set>
                                    <p:animEffect filter="fade" transition="in">
                                      <p:cBhvr>
                                        <p:cTn dur="1000"/>
                                        <p:tgtEl>
                                          <p:spTgt spid="9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14" name="Shape 9114"/>
        <p:cNvGrpSpPr/>
        <p:nvPr/>
      </p:nvGrpSpPr>
      <p:grpSpPr>
        <a:xfrm>
          <a:off x="0" y="0"/>
          <a:ext cx="0" cy="0"/>
          <a:chOff x="0" y="0"/>
          <a:chExt cx="0" cy="0"/>
        </a:xfrm>
      </p:grpSpPr>
      <p:sp>
        <p:nvSpPr>
          <p:cNvPr id="9115" name="Google Shape;9115;p114"/>
          <p:cNvSpPr txBox="1"/>
          <p:nvPr>
            <p:ph idx="1" type="body"/>
          </p:nvPr>
        </p:nvSpPr>
        <p:spPr>
          <a:xfrm>
            <a:off x="1326075" y="579945"/>
            <a:ext cx="6117300" cy="3453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Google Sans"/>
                <a:ea typeface="Google Sans"/>
                <a:cs typeface="Google Sans"/>
                <a:sym typeface="Google Sans"/>
              </a:rPr>
              <a:t>Interleaving</a:t>
            </a:r>
            <a:r>
              <a:rPr b="1" lang="en" sz="2400">
                <a:latin typeface="Google Sans"/>
                <a:ea typeface="Google Sans"/>
                <a:cs typeface="Google Sans"/>
                <a:sym typeface="Google Sans"/>
              </a:rPr>
              <a:t> and AI</a:t>
            </a:r>
            <a:endParaRPr b="1" sz="2400">
              <a:latin typeface="Google Sans"/>
              <a:ea typeface="Google Sans"/>
              <a:cs typeface="Google Sans"/>
              <a:sym typeface="Google Sans"/>
            </a:endParaRPr>
          </a:p>
          <a:p>
            <a:pPr indent="-361950" lvl="0" marL="457200" rtl="0" algn="l">
              <a:spcBef>
                <a:spcPts val="1200"/>
              </a:spcBef>
              <a:spcAft>
                <a:spcPts val="0"/>
              </a:spcAft>
              <a:buClr>
                <a:schemeClr val="dk1"/>
              </a:buClr>
              <a:buSzPts val="2100"/>
              <a:buFont typeface="Google Sans"/>
              <a:buChar char="●"/>
            </a:pPr>
            <a:r>
              <a:rPr lang="en" sz="1600">
                <a:solidFill>
                  <a:schemeClr val="dk1"/>
                </a:solidFill>
                <a:latin typeface="Google Sans"/>
                <a:ea typeface="Google Sans"/>
                <a:cs typeface="Google Sans"/>
                <a:sym typeface="Google Sans"/>
              </a:rPr>
              <a:t>How do you already mix or rotate skills and topics in your lessons?</a:t>
            </a:r>
            <a:endParaRPr sz="1600">
              <a:solidFill>
                <a:schemeClr val="dk1"/>
              </a:solidFill>
              <a:latin typeface="Google Sans"/>
              <a:ea typeface="Google Sans"/>
              <a:cs typeface="Google Sans"/>
              <a:sym typeface="Google Sans"/>
            </a:endParaRPr>
          </a:p>
          <a:p>
            <a:pPr indent="-361950" lvl="0" marL="457200" rtl="0" algn="l">
              <a:spcBef>
                <a:spcPts val="1200"/>
              </a:spcBef>
              <a:spcAft>
                <a:spcPts val="0"/>
              </a:spcAft>
              <a:buClr>
                <a:schemeClr val="dk1"/>
              </a:buClr>
              <a:buSzPts val="2100"/>
              <a:buFont typeface="Google Sans"/>
              <a:buChar char="●"/>
            </a:pPr>
            <a:r>
              <a:rPr lang="en" sz="1600">
                <a:solidFill>
                  <a:schemeClr val="dk1"/>
                </a:solidFill>
                <a:latin typeface="Google Sans"/>
                <a:ea typeface="Google Sans"/>
                <a:cs typeface="Google Sans"/>
                <a:sym typeface="Google Sans"/>
              </a:rPr>
              <a:t>How could AI help you mix related concepts while keeping learning manageable for students?</a:t>
            </a:r>
            <a:endParaRPr sz="1600">
              <a:solidFill>
                <a:schemeClr val="dk1"/>
              </a:solidFill>
              <a:latin typeface="Google Sans"/>
              <a:ea typeface="Google Sans"/>
              <a:cs typeface="Google Sans"/>
              <a:sym typeface="Google Sans"/>
            </a:endParaRPr>
          </a:p>
          <a:p>
            <a:pPr indent="-361950" lvl="0" marL="457200" rtl="0" algn="l">
              <a:spcBef>
                <a:spcPts val="1200"/>
              </a:spcBef>
              <a:spcAft>
                <a:spcPts val="0"/>
              </a:spcAft>
              <a:buClr>
                <a:schemeClr val="dk1"/>
              </a:buClr>
              <a:buSzPts val="2100"/>
              <a:buFont typeface="Google Sans"/>
              <a:buChar char="●"/>
            </a:pPr>
            <a:r>
              <a:rPr lang="en" sz="1600">
                <a:solidFill>
                  <a:schemeClr val="dk1"/>
                </a:solidFill>
                <a:latin typeface="Google Sans"/>
                <a:ea typeface="Google Sans"/>
                <a:cs typeface="Google Sans"/>
                <a:sym typeface="Google Sans"/>
              </a:rPr>
              <a:t>How might AI-generated questions help you connect learning across days, weeks, or units?</a:t>
            </a:r>
            <a:endParaRPr sz="1600">
              <a:solidFill>
                <a:schemeClr val="dk1"/>
              </a:solidFill>
              <a:latin typeface="Google Sans"/>
              <a:ea typeface="Google Sans"/>
              <a:cs typeface="Google Sans"/>
              <a:sym typeface="Google Sans"/>
            </a:endParaRPr>
          </a:p>
          <a:p>
            <a:pPr indent="0" lvl="0" marL="0" rtl="0" algn="l">
              <a:spcBef>
                <a:spcPts val="1200"/>
              </a:spcBef>
              <a:spcAft>
                <a:spcPts val="0"/>
              </a:spcAft>
              <a:buNone/>
            </a:pPr>
            <a:br>
              <a:rPr lang="en" sz="1600">
                <a:solidFill>
                  <a:schemeClr val="dk1"/>
                </a:solidFill>
                <a:latin typeface="Google Sans"/>
                <a:ea typeface="Google Sans"/>
                <a:cs typeface="Google Sans"/>
                <a:sym typeface="Google Sans"/>
              </a:rPr>
            </a:br>
            <a:endParaRPr sz="1600">
              <a:solidFill>
                <a:schemeClr val="dk1"/>
              </a:solidFill>
              <a:latin typeface="Google Sans"/>
              <a:ea typeface="Google Sans"/>
              <a:cs typeface="Google Sans"/>
              <a:sym typeface="Google Sans"/>
            </a:endParaRPr>
          </a:p>
          <a:p>
            <a:pPr indent="0" lvl="0" marL="0" rtl="0" algn="l">
              <a:lnSpc>
                <a:spcPct val="115000"/>
              </a:lnSpc>
              <a:spcBef>
                <a:spcPts val="1200"/>
              </a:spcBef>
              <a:spcAft>
                <a:spcPts val="1200"/>
              </a:spcAft>
              <a:buNone/>
            </a:pPr>
            <a:r>
              <a:rPr lang="en" sz="1600">
                <a:solidFill>
                  <a:schemeClr val="dk1"/>
                </a:solidFill>
                <a:latin typeface="Google Sans"/>
                <a:ea typeface="Google Sans"/>
                <a:cs typeface="Google Sans"/>
                <a:sym typeface="Google Sans"/>
              </a:rPr>
              <a:t>  </a:t>
            </a:r>
            <a:endParaRPr i="1" sz="1600">
              <a:latin typeface="Google Sans"/>
              <a:ea typeface="Google Sans"/>
              <a:cs typeface="Google Sans"/>
              <a:sym typeface="Google Sans"/>
            </a:endParaRPr>
          </a:p>
        </p:txBody>
      </p:sp>
      <p:pic>
        <p:nvPicPr>
          <p:cNvPr descr="This is a Pear Deck interactive slide. Students, write your response." id="9116" name="Google Shape;9116;p114" title="This is a Pear Deck interactive slide. Students, write your response.">
            <a:hlinkClick r:id="rId3"/>
          </p:cNvPr>
          <p:cNvPicPr preferRelativeResize="0"/>
          <p:nvPr/>
        </p:nvPicPr>
        <p:blipFill>
          <a:blip r:embed="rId4">
            <a:alphaModFix/>
          </a:blip>
          <a:stretch>
            <a:fillRect/>
          </a:stretch>
        </p:blipFill>
        <p:spPr>
          <a:xfrm>
            <a:off x="0" y="4429125"/>
            <a:ext cx="9144000" cy="714375"/>
          </a:xfrm>
          <a:prstGeom prst="rect">
            <a:avLst/>
          </a:prstGeom>
          <a:noFill/>
          <a:ln>
            <a:noFill/>
          </a:ln>
        </p:spPr>
      </p:pic>
      <p:sp>
        <p:nvSpPr>
          <p:cNvPr id="9117" name="Google Shape;9117;p114">
            <a:hlinkClick r:id="rId5"/>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xygen"/>
              <a:ea typeface="Oxygen"/>
              <a:cs typeface="Oxygen"/>
              <a:sym typeface="Oxygen"/>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21" name="Shape 9121"/>
        <p:cNvGrpSpPr/>
        <p:nvPr/>
      </p:nvGrpSpPr>
      <p:grpSpPr>
        <a:xfrm>
          <a:off x="0" y="0"/>
          <a:ext cx="0" cy="0"/>
          <a:chOff x="0" y="0"/>
          <a:chExt cx="0" cy="0"/>
        </a:xfrm>
      </p:grpSpPr>
      <p:sp>
        <p:nvSpPr>
          <p:cNvPr id="9122" name="Google Shape;9122;p115"/>
          <p:cNvSpPr txBox="1"/>
          <p:nvPr>
            <p:ph idx="1" type="body"/>
          </p:nvPr>
        </p:nvSpPr>
        <p:spPr>
          <a:xfrm>
            <a:off x="1326075" y="579945"/>
            <a:ext cx="6117300" cy="3453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Google Sans"/>
                <a:ea typeface="Google Sans"/>
                <a:cs typeface="Google Sans"/>
                <a:sym typeface="Google Sans"/>
              </a:rPr>
              <a:t>Interleaving and AI</a:t>
            </a:r>
            <a:endParaRPr b="1" sz="2400">
              <a:latin typeface="Google Sans"/>
              <a:ea typeface="Google Sans"/>
              <a:cs typeface="Google Sans"/>
              <a:sym typeface="Google Sans"/>
            </a:endParaRPr>
          </a:p>
          <a:p>
            <a:pPr indent="0" lvl="0" marL="0" rtl="0" algn="l">
              <a:spcBef>
                <a:spcPts val="1200"/>
              </a:spcBef>
              <a:spcAft>
                <a:spcPts val="0"/>
              </a:spcAft>
              <a:buNone/>
            </a:pPr>
            <a:r>
              <a:rPr lang="en" sz="1600">
                <a:solidFill>
                  <a:schemeClr val="dk1"/>
                </a:solidFill>
                <a:latin typeface="Google Sans"/>
                <a:ea typeface="Google Sans"/>
                <a:cs typeface="Google Sans"/>
                <a:sym typeface="Google Sans"/>
              </a:rPr>
              <a:t>AI can help teachers:</a:t>
            </a:r>
            <a:endParaRPr sz="1600">
              <a:solidFill>
                <a:schemeClr val="dk1"/>
              </a:solidFill>
              <a:latin typeface="Google Sans"/>
              <a:ea typeface="Google Sans"/>
              <a:cs typeface="Google Sans"/>
              <a:sym typeface="Google Sans"/>
            </a:endParaRPr>
          </a:p>
          <a:p>
            <a:pPr indent="-298450" lvl="0" marL="457200" rtl="0" algn="l">
              <a:spcBef>
                <a:spcPts val="1200"/>
              </a:spcBef>
              <a:spcAft>
                <a:spcPts val="0"/>
              </a:spcAft>
              <a:buClr>
                <a:schemeClr val="dk1"/>
              </a:buClr>
              <a:buSzPts val="1100"/>
              <a:buFont typeface="Google Sans"/>
              <a:buChar char="●"/>
            </a:pPr>
            <a:r>
              <a:rPr lang="en" sz="1600">
                <a:solidFill>
                  <a:schemeClr val="dk1"/>
                </a:solidFill>
                <a:latin typeface="Google Sans"/>
                <a:ea typeface="Google Sans"/>
                <a:cs typeface="Google Sans"/>
                <a:sym typeface="Google Sans"/>
              </a:rPr>
              <a:t>Mix related skills or concepts in one task.</a:t>
            </a:r>
            <a:br>
              <a:rPr lang="en" sz="1600">
                <a:solidFill>
                  <a:schemeClr val="dk1"/>
                </a:solidFill>
                <a:latin typeface="Google Sans"/>
                <a:ea typeface="Google Sans"/>
                <a:cs typeface="Google Sans"/>
                <a:sym typeface="Google Sans"/>
              </a:rPr>
            </a:br>
            <a:endParaRPr sz="1600">
              <a:solidFill>
                <a:schemeClr val="dk1"/>
              </a:solidFill>
              <a:latin typeface="Google Sans"/>
              <a:ea typeface="Google Sans"/>
              <a:cs typeface="Google Sans"/>
              <a:sym typeface="Google Sans"/>
            </a:endParaRPr>
          </a:p>
          <a:p>
            <a:pPr indent="-298450" lvl="0" marL="457200" rtl="0" algn="l">
              <a:spcBef>
                <a:spcPts val="0"/>
              </a:spcBef>
              <a:spcAft>
                <a:spcPts val="0"/>
              </a:spcAft>
              <a:buClr>
                <a:schemeClr val="dk1"/>
              </a:buClr>
              <a:buSzPts val="1100"/>
              <a:buFont typeface="Google Sans"/>
              <a:buChar char="●"/>
            </a:pPr>
            <a:r>
              <a:rPr lang="en" sz="1600">
                <a:solidFill>
                  <a:schemeClr val="dk1"/>
                </a:solidFill>
                <a:latin typeface="Google Sans"/>
                <a:ea typeface="Google Sans"/>
                <a:cs typeface="Google Sans"/>
                <a:sym typeface="Google Sans"/>
              </a:rPr>
              <a:t>Create choice boards that require strategy selection.</a:t>
            </a:r>
            <a:br>
              <a:rPr lang="en" sz="1600">
                <a:solidFill>
                  <a:schemeClr val="dk1"/>
                </a:solidFill>
                <a:latin typeface="Google Sans"/>
                <a:ea typeface="Google Sans"/>
                <a:cs typeface="Google Sans"/>
                <a:sym typeface="Google Sans"/>
              </a:rPr>
            </a:br>
            <a:endParaRPr sz="1600">
              <a:solidFill>
                <a:schemeClr val="dk1"/>
              </a:solidFill>
              <a:latin typeface="Google Sans"/>
              <a:ea typeface="Google Sans"/>
              <a:cs typeface="Google Sans"/>
              <a:sym typeface="Google Sans"/>
            </a:endParaRPr>
          </a:p>
          <a:p>
            <a:pPr indent="-298450" lvl="0" marL="457200" rtl="0" algn="l">
              <a:spcBef>
                <a:spcPts val="0"/>
              </a:spcBef>
              <a:spcAft>
                <a:spcPts val="0"/>
              </a:spcAft>
              <a:buClr>
                <a:schemeClr val="dk1"/>
              </a:buClr>
              <a:buSzPts val="1100"/>
              <a:buFont typeface="Google Sans"/>
              <a:buChar char="●"/>
            </a:pPr>
            <a:r>
              <a:rPr lang="en" sz="1600">
                <a:solidFill>
                  <a:schemeClr val="dk1"/>
                </a:solidFill>
                <a:latin typeface="Google Sans"/>
                <a:ea typeface="Google Sans"/>
                <a:cs typeface="Google Sans"/>
                <a:sym typeface="Google Sans"/>
              </a:rPr>
              <a:t>Ask students to compare similar ideas or methods.</a:t>
            </a:r>
            <a:endParaRPr sz="1600">
              <a:solidFill>
                <a:schemeClr val="dk1"/>
              </a:solidFill>
              <a:latin typeface="Google Sans"/>
              <a:ea typeface="Google Sans"/>
              <a:cs typeface="Google Sans"/>
              <a:sym typeface="Google Sans"/>
            </a:endParaRPr>
          </a:p>
          <a:p>
            <a:pPr indent="0" lvl="0" marL="0" rtl="0" algn="l">
              <a:spcBef>
                <a:spcPts val="1200"/>
              </a:spcBef>
              <a:spcAft>
                <a:spcPts val="0"/>
              </a:spcAft>
              <a:buNone/>
            </a:pPr>
            <a:r>
              <a:t/>
            </a:r>
            <a:endParaRPr sz="1600">
              <a:solidFill>
                <a:schemeClr val="dk1"/>
              </a:solidFill>
              <a:latin typeface="Google Sans"/>
              <a:ea typeface="Google Sans"/>
              <a:cs typeface="Google Sans"/>
              <a:sym typeface="Google Sans"/>
            </a:endParaRPr>
          </a:p>
          <a:p>
            <a:pPr indent="0" lvl="0" marL="0" rtl="0" algn="l">
              <a:spcBef>
                <a:spcPts val="1200"/>
              </a:spcBef>
              <a:spcAft>
                <a:spcPts val="0"/>
              </a:spcAft>
              <a:buNone/>
            </a:pPr>
            <a:br>
              <a:rPr lang="en" sz="1600">
                <a:solidFill>
                  <a:schemeClr val="dk1"/>
                </a:solidFill>
                <a:latin typeface="Google Sans"/>
                <a:ea typeface="Google Sans"/>
                <a:cs typeface="Google Sans"/>
                <a:sym typeface="Google Sans"/>
              </a:rPr>
            </a:br>
            <a:endParaRPr sz="1600">
              <a:solidFill>
                <a:schemeClr val="dk1"/>
              </a:solidFill>
              <a:latin typeface="Google Sans"/>
              <a:ea typeface="Google Sans"/>
              <a:cs typeface="Google Sans"/>
              <a:sym typeface="Google Sans"/>
            </a:endParaRPr>
          </a:p>
          <a:p>
            <a:pPr indent="0" lvl="0" marL="0" rtl="0" algn="l">
              <a:lnSpc>
                <a:spcPct val="115000"/>
              </a:lnSpc>
              <a:spcBef>
                <a:spcPts val="1200"/>
              </a:spcBef>
              <a:spcAft>
                <a:spcPts val="1200"/>
              </a:spcAft>
              <a:buNone/>
            </a:pPr>
            <a:r>
              <a:rPr lang="en" sz="1600">
                <a:solidFill>
                  <a:schemeClr val="dk1"/>
                </a:solidFill>
                <a:latin typeface="Google Sans"/>
                <a:ea typeface="Google Sans"/>
                <a:cs typeface="Google Sans"/>
                <a:sym typeface="Google Sans"/>
              </a:rPr>
              <a:t>  </a:t>
            </a:r>
            <a:endParaRPr i="1" sz="1600">
              <a:latin typeface="Google Sans"/>
              <a:ea typeface="Google Sans"/>
              <a:cs typeface="Google Sans"/>
              <a:sym typeface="Google Sans"/>
            </a:endParaRPr>
          </a:p>
        </p:txBody>
      </p:sp>
      <p:pic>
        <p:nvPicPr>
          <p:cNvPr descr="This is a Pear Deck interactive slide. Students, write your response." id="9123" name="Google Shape;9123;p115" title="This is a Pear Deck interactive slide. Students, write your response.">
            <a:hlinkClick r:id="rId3"/>
          </p:cNvPr>
          <p:cNvPicPr preferRelativeResize="0"/>
          <p:nvPr/>
        </p:nvPicPr>
        <p:blipFill>
          <a:blip r:embed="rId4">
            <a:alphaModFix/>
          </a:blip>
          <a:stretch>
            <a:fillRect/>
          </a:stretch>
        </p:blipFill>
        <p:spPr>
          <a:xfrm>
            <a:off x="0" y="4429125"/>
            <a:ext cx="9144000" cy="714375"/>
          </a:xfrm>
          <a:prstGeom prst="rect">
            <a:avLst/>
          </a:prstGeom>
          <a:noFill/>
          <a:ln>
            <a:noFill/>
          </a:ln>
        </p:spPr>
      </p:pic>
      <p:sp>
        <p:nvSpPr>
          <p:cNvPr id="9124" name="Google Shape;9124;p115">
            <a:hlinkClick r:id="rId5"/>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Oxygen"/>
              <a:ea typeface="Oxygen"/>
              <a:cs typeface="Oxygen"/>
              <a:sym typeface="Oxygen"/>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28" name="Shape 9128"/>
        <p:cNvGrpSpPr/>
        <p:nvPr/>
      </p:nvGrpSpPr>
      <p:grpSpPr>
        <a:xfrm>
          <a:off x="0" y="0"/>
          <a:ext cx="0" cy="0"/>
          <a:chOff x="0" y="0"/>
          <a:chExt cx="0" cy="0"/>
        </a:xfrm>
      </p:grpSpPr>
      <p:sp>
        <p:nvSpPr>
          <p:cNvPr id="9129" name="Google Shape;9129;p116"/>
          <p:cNvSpPr txBox="1"/>
          <p:nvPr>
            <p:ph idx="1" type="body"/>
          </p:nvPr>
        </p:nvSpPr>
        <p:spPr>
          <a:xfrm>
            <a:off x="1474950" y="841373"/>
            <a:ext cx="6158700" cy="3357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Google Sans"/>
                <a:ea typeface="Google Sans"/>
                <a:cs typeface="Google Sans"/>
                <a:sym typeface="Google Sans"/>
              </a:rPr>
              <a:t>Feedback, Reflection,</a:t>
            </a:r>
            <a:r>
              <a:rPr b="1" lang="en" sz="2400">
                <a:latin typeface="Google Sans"/>
                <a:ea typeface="Google Sans"/>
                <a:cs typeface="Google Sans"/>
                <a:sym typeface="Google Sans"/>
              </a:rPr>
              <a:t> and AI</a:t>
            </a:r>
            <a:endParaRPr sz="2400">
              <a:latin typeface="Google Sans"/>
              <a:ea typeface="Google Sans"/>
              <a:cs typeface="Google Sans"/>
              <a:sym typeface="Google Sans"/>
            </a:endParaRPr>
          </a:p>
          <a:p>
            <a:pPr indent="-330200" lvl="0" marL="457200" rtl="0" algn="l">
              <a:spcBef>
                <a:spcPts val="120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AI can be used to generate timely and actionable feedback. </a:t>
            </a:r>
            <a:endParaRPr sz="1600">
              <a:solidFill>
                <a:schemeClr val="dk1"/>
              </a:solidFill>
              <a:latin typeface="Google Sans"/>
              <a:ea typeface="Google Sans"/>
              <a:cs typeface="Google Sans"/>
              <a:sym typeface="Google Sans"/>
            </a:endParaRPr>
          </a:p>
          <a:p>
            <a:pPr indent="-330200" lvl="1" marL="914400" rtl="0" algn="l">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Students can use Gemini or MagicSchool for first-round feedback. </a:t>
            </a:r>
            <a:endParaRPr sz="1600">
              <a:solidFill>
                <a:schemeClr val="dk1"/>
              </a:solidFill>
              <a:latin typeface="Google Sans"/>
              <a:ea typeface="Google Sans"/>
              <a:cs typeface="Google Sans"/>
              <a:sym typeface="Google Sans"/>
            </a:endParaRPr>
          </a:p>
          <a:p>
            <a:pPr indent="-330200" lvl="1" marL="914400" rtl="0" algn="l">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Build a gem that aligns with your rubric and criteria.</a:t>
            </a:r>
            <a:br>
              <a:rPr lang="en" sz="1600">
                <a:solidFill>
                  <a:schemeClr val="dk1"/>
                </a:solidFill>
                <a:latin typeface="Google Sans"/>
                <a:ea typeface="Google Sans"/>
                <a:cs typeface="Google Sans"/>
                <a:sym typeface="Google Sans"/>
              </a:rPr>
            </a:br>
            <a:endParaRPr sz="1600">
              <a:solidFill>
                <a:schemeClr val="dk1"/>
              </a:solidFill>
              <a:latin typeface="Google Sans"/>
              <a:ea typeface="Google Sans"/>
              <a:cs typeface="Google Sans"/>
              <a:sym typeface="Google Sans"/>
            </a:endParaRPr>
          </a:p>
          <a:p>
            <a:pPr indent="-330200" lvl="0" marL="457200" rtl="0" algn="l">
              <a:spcBef>
                <a:spcPts val="0"/>
              </a:spcBef>
              <a:spcAft>
                <a:spcPts val="0"/>
              </a:spcAft>
              <a:buClr>
                <a:schemeClr val="dk1"/>
              </a:buClr>
              <a:buSzPts val="1600"/>
              <a:buFont typeface="Google Sans"/>
              <a:buChar char="●"/>
            </a:pPr>
            <a:r>
              <a:rPr b="1" lang="en" sz="1600">
                <a:solidFill>
                  <a:schemeClr val="dk1"/>
                </a:solidFill>
                <a:latin typeface="Google Sans"/>
                <a:ea typeface="Google Sans"/>
                <a:cs typeface="Google Sans"/>
                <a:sym typeface="Google Sans"/>
              </a:rPr>
              <a:t>Notebook LM:</a:t>
            </a:r>
            <a:endParaRPr b="1" sz="1600">
              <a:solidFill>
                <a:schemeClr val="dk1"/>
              </a:solidFill>
              <a:latin typeface="Google Sans"/>
              <a:ea typeface="Google Sans"/>
              <a:cs typeface="Google Sans"/>
              <a:sym typeface="Google Sans"/>
            </a:endParaRPr>
          </a:p>
          <a:p>
            <a:pPr indent="-330200" lvl="1" marL="914400" rtl="0" algn="l">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Have students create a podcast or video recapping their work for reflection. </a:t>
            </a:r>
            <a:endParaRPr sz="1600">
              <a:solidFill>
                <a:schemeClr val="dk1"/>
              </a:solidFill>
              <a:latin typeface="Google Sans"/>
              <a:ea typeface="Google Sans"/>
              <a:cs typeface="Google Sans"/>
              <a:sym typeface="Google Sans"/>
            </a:endParaRPr>
          </a:p>
          <a:p>
            <a:pPr indent="0" lvl="0" marL="0" rtl="0" algn="l">
              <a:lnSpc>
                <a:spcPct val="115000"/>
              </a:lnSpc>
              <a:spcBef>
                <a:spcPts val="1200"/>
              </a:spcBef>
              <a:spcAft>
                <a:spcPts val="1200"/>
              </a:spcAft>
              <a:buNone/>
            </a:pPr>
            <a:r>
              <a:rPr lang="en" sz="1600">
                <a:solidFill>
                  <a:schemeClr val="dk1"/>
                </a:solidFill>
                <a:latin typeface="Google Sans"/>
                <a:ea typeface="Google Sans"/>
                <a:cs typeface="Google Sans"/>
                <a:sym typeface="Google Sans"/>
              </a:rPr>
              <a:t>  </a:t>
            </a:r>
            <a:endParaRPr i="1" sz="1600">
              <a:latin typeface="Google Sans"/>
              <a:ea typeface="Google Sans"/>
              <a:cs typeface="Google Sans"/>
              <a:sym typeface="Google Sans"/>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33" name="Shape 9133"/>
        <p:cNvGrpSpPr/>
        <p:nvPr/>
      </p:nvGrpSpPr>
      <p:grpSpPr>
        <a:xfrm>
          <a:off x="0" y="0"/>
          <a:ext cx="0" cy="0"/>
          <a:chOff x="0" y="0"/>
          <a:chExt cx="0" cy="0"/>
        </a:xfrm>
      </p:grpSpPr>
      <p:sp>
        <p:nvSpPr>
          <p:cNvPr id="9134" name="Google Shape;9134;p117"/>
          <p:cNvSpPr txBox="1"/>
          <p:nvPr>
            <p:ph idx="1" type="body"/>
          </p:nvPr>
        </p:nvSpPr>
        <p:spPr>
          <a:xfrm>
            <a:off x="1474950" y="983673"/>
            <a:ext cx="6158700" cy="32154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400">
                <a:latin typeface="Google Sans"/>
                <a:ea typeface="Google Sans"/>
                <a:cs typeface="Google Sans"/>
                <a:sym typeface="Google Sans"/>
              </a:rPr>
              <a:t>Feedback, Reflection, and AI</a:t>
            </a:r>
            <a:endParaRPr sz="2400">
              <a:latin typeface="Google Sans"/>
              <a:ea typeface="Google Sans"/>
              <a:cs typeface="Google Sans"/>
              <a:sym typeface="Google Sans"/>
            </a:endParaRPr>
          </a:p>
          <a:p>
            <a:pPr indent="0" lvl="0" marL="0" rtl="0" algn="l">
              <a:spcBef>
                <a:spcPts val="1200"/>
              </a:spcBef>
              <a:spcAft>
                <a:spcPts val="0"/>
              </a:spcAft>
              <a:buNone/>
            </a:pPr>
            <a:r>
              <a:rPr lang="en" sz="1600">
                <a:solidFill>
                  <a:schemeClr val="dk1"/>
                </a:solidFill>
                <a:latin typeface="Google Sans"/>
                <a:ea typeface="Google Sans"/>
                <a:cs typeface="Google Sans"/>
                <a:sym typeface="Google Sans"/>
              </a:rPr>
              <a:t>AI can help teachers:</a:t>
            </a:r>
            <a:endParaRPr sz="1600">
              <a:solidFill>
                <a:schemeClr val="dk1"/>
              </a:solidFill>
              <a:latin typeface="Google Sans"/>
              <a:ea typeface="Google Sans"/>
              <a:cs typeface="Google Sans"/>
              <a:sym typeface="Google Sans"/>
            </a:endParaRPr>
          </a:p>
          <a:p>
            <a:pPr indent="-330200" lvl="0" marL="457200" rtl="0" algn="l">
              <a:spcBef>
                <a:spcPts val="120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Create </a:t>
            </a:r>
            <a:r>
              <a:rPr lang="en" sz="1600">
                <a:solidFill>
                  <a:schemeClr val="dk1"/>
                </a:solidFill>
                <a:latin typeface="Google Sans"/>
                <a:ea typeface="Google Sans"/>
                <a:cs typeface="Google Sans"/>
                <a:sym typeface="Google Sans"/>
              </a:rPr>
              <a:t>personalized</a:t>
            </a:r>
            <a:r>
              <a:rPr lang="en" sz="1600">
                <a:solidFill>
                  <a:schemeClr val="dk1"/>
                </a:solidFill>
                <a:latin typeface="Google Sans"/>
                <a:ea typeface="Google Sans"/>
                <a:cs typeface="Google Sans"/>
                <a:sym typeface="Google Sans"/>
              </a:rPr>
              <a:t> pathways for students.</a:t>
            </a:r>
            <a:endParaRPr sz="1600">
              <a:solidFill>
                <a:schemeClr val="dk1"/>
              </a:solidFill>
              <a:latin typeface="Google Sans"/>
              <a:ea typeface="Google Sans"/>
              <a:cs typeface="Google Sans"/>
              <a:sym typeface="Google Sans"/>
            </a:endParaRPr>
          </a:p>
          <a:p>
            <a:pPr indent="-330200" lvl="0" marL="457200" rtl="0" algn="l">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Encourage metacognition. </a:t>
            </a:r>
            <a:endParaRPr sz="1600">
              <a:solidFill>
                <a:schemeClr val="dk1"/>
              </a:solidFill>
              <a:latin typeface="Google Sans"/>
              <a:ea typeface="Google Sans"/>
              <a:cs typeface="Google Sans"/>
              <a:sym typeface="Google Sans"/>
            </a:endParaRPr>
          </a:p>
          <a:p>
            <a:pPr indent="-330200" lvl="1" marL="914400" rtl="0" algn="l">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Consider</a:t>
            </a:r>
            <a:r>
              <a:rPr lang="en" sz="1600">
                <a:solidFill>
                  <a:schemeClr val="dk1"/>
                </a:solidFill>
                <a:latin typeface="Google Sans"/>
                <a:ea typeface="Google Sans"/>
                <a:cs typeface="Google Sans"/>
                <a:sym typeface="Google Sans"/>
              </a:rPr>
              <a:t> having students explain why they did or did not use AI feedback. </a:t>
            </a:r>
            <a:endParaRPr sz="1600">
              <a:solidFill>
                <a:schemeClr val="dk1"/>
              </a:solidFill>
              <a:latin typeface="Google Sans"/>
              <a:ea typeface="Google Sans"/>
              <a:cs typeface="Google Sans"/>
              <a:sym typeface="Google Sans"/>
            </a:endParaRPr>
          </a:p>
          <a:p>
            <a:pPr indent="-330200" lvl="1" marL="914400" rtl="0" algn="l">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Feedback becomes more immediate and can be accessed at any time. </a:t>
            </a:r>
            <a:endParaRPr sz="1600">
              <a:solidFill>
                <a:schemeClr val="dk1"/>
              </a:solidFill>
              <a:latin typeface="Google Sans"/>
              <a:ea typeface="Google Sans"/>
              <a:cs typeface="Google Sans"/>
              <a:sym typeface="Google Sans"/>
            </a:endParaRPr>
          </a:p>
          <a:p>
            <a:pPr indent="0" lvl="0" marL="457200" rtl="0" algn="l">
              <a:spcBef>
                <a:spcPts val="1200"/>
              </a:spcBef>
              <a:spcAft>
                <a:spcPts val="0"/>
              </a:spcAft>
              <a:buNone/>
            </a:pPr>
            <a:r>
              <a:t/>
            </a:r>
            <a:endParaRPr b="1" sz="1600">
              <a:solidFill>
                <a:schemeClr val="dk1"/>
              </a:solidFill>
              <a:latin typeface="Google Sans"/>
              <a:ea typeface="Google Sans"/>
              <a:cs typeface="Google Sans"/>
              <a:sym typeface="Google Sans"/>
            </a:endParaRPr>
          </a:p>
          <a:p>
            <a:pPr indent="0" lvl="0" marL="0" rtl="0" algn="l">
              <a:lnSpc>
                <a:spcPct val="115000"/>
              </a:lnSpc>
              <a:spcBef>
                <a:spcPts val="1200"/>
              </a:spcBef>
              <a:spcAft>
                <a:spcPts val="1200"/>
              </a:spcAft>
              <a:buNone/>
            </a:pPr>
            <a:r>
              <a:rPr lang="en" sz="1600">
                <a:solidFill>
                  <a:schemeClr val="dk1"/>
                </a:solidFill>
                <a:latin typeface="Google Sans"/>
                <a:ea typeface="Google Sans"/>
                <a:cs typeface="Google Sans"/>
                <a:sym typeface="Google Sans"/>
              </a:rPr>
              <a:t>  </a:t>
            </a:r>
            <a:endParaRPr i="1" sz="1600">
              <a:latin typeface="Google Sans"/>
              <a:ea typeface="Google Sans"/>
              <a:cs typeface="Google Sans"/>
              <a:sym typeface="Google Sans"/>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38" name="Shape 9138"/>
        <p:cNvGrpSpPr/>
        <p:nvPr/>
      </p:nvGrpSpPr>
      <p:grpSpPr>
        <a:xfrm>
          <a:off x="0" y="0"/>
          <a:ext cx="0" cy="0"/>
          <a:chOff x="0" y="0"/>
          <a:chExt cx="0" cy="0"/>
        </a:xfrm>
      </p:grpSpPr>
      <p:sp>
        <p:nvSpPr>
          <p:cNvPr id="9139" name="Google Shape;9139;p118"/>
          <p:cNvSpPr txBox="1"/>
          <p:nvPr>
            <p:ph idx="1" type="body"/>
          </p:nvPr>
        </p:nvSpPr>
        <p:spPr>
          <a:xfrm>
            <a:off x="1474950" y="1288624"/>
            <a:ext cx="6158700" cy="2910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lang="en" sz="1600">
                <a:solidFill>
                  <a:schemeClr val="dk1"/>
                </a:solidFill>
                <a:latin typeface="Google Sans"/>
                <a:ea typeface="Google Sans"/>
                <a:cs typeface="Google Sans"/>
                <a:sym typeface="Google Sans"/>
              </a:rPr>
              <a:t>Reflection Questions:</a:t>
            </a:r>
            <a:endParaRPr b="1" sz="1600">
              <a:solidFill>
                <a:schemeClr val="dk1"/>
              </a:solidFill>
              <a:latin typeface="Google Sans"/>
              <a:ea typeface="Google Sans"/>
              <a:cs typeface="Google Sans"/>
              <a:sym typeface="Google Sans"/>
            </a:endParaRPr>
          </a:p>
          <a:p>
            <a:pPr indent="-330200" lvl="0" marL="457200" rtl="0" algn="l">
              <a:spcBef>
                <a:spcPts val="120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Where could this add to (not replace) what I already do?</a:t>
            </a:r>
            <a:endParaRPr sz="1600">
              <a:solidFill>
                <a:schemeClr val="dk1"/>
              </a:solidFill>
              <a:latin typeface="Google Sans"/>
              <a:ea typeface="Google Sans"/>
              <a:cs typeface="Google Sans"/>
              <a:sym typeface="Google Sans"/>
            </a:endParaRPr>
          </a:p>
          <a:p>
            <a:pPr indent="-330200" lvl="0" marL="457200" rtl="0" algn="l">
              <a:spcBef>
                <a:spcPts val="1200"/>
              </a:spcBef>
              <a:spcAft>
                <a:spcPts val="1200"/>
              </a:spcAft>
              <a:buClr>
                <a:schemeClr val="dk1"/>
              </a:buClr>
              <a:buSzPts val="1600"/>
              <a:buFont typeface="Google Sans"/>
              <a:buChar char="●"/>
            </a:pPr>
            <a:r>
              <a:rPr lang="en" sz="1600">
                <a:solidFill>
                  <a:schemeClr val="dk1"/>
                </a:solidFill>
                <a:latin typeface="Google Sans"/>
                <a:ea typeface="Google Sans"/>
                <a:cs typeface="Google Sans"/>
                <a:sym typeface="Google Sans"/>
              </a:rPr>
              <a:t>How could use AI to impact learning in your educational space? </a:t>
            </a:r>
            <a:endParaRPr sz="2000">
              <a:latin typeface="Google Sans"/>
              <a:ea typeface="Google Sans"/>
              <a:cs typeface="Google Sans"/>
              <a:sym typeface="Google Sans"/>
            </a:endParaRPr>
          </a:p>
        </p:txBody>
      </p:sp>
      <p:pic>
        <p:nvPicPr>
          <p:cNvPr descr="This is a Pear Deck interactive slide. Students, write your response." id="9140" name="Google Shape;9140;p118" title="This is a Pear Deck interactive slide. Students, write your response.">
            <a:hlinkClick r:id="rId3"/>
          </p:cNvPr>
          <p:cNvPicPr preferRelativeResize="0"/>
          <p:nvPr/>
        </p:nvPicPr>
        <p:blipFill>
          <a:blip r:embed="rId4">
            <a:alphaModFix/>
          </a:blip>
          <a:stretch>
            <a:fillRect/>
          </a:stretch>
        </p:blipFill>
        <p:spPr>
          <a:xfrm>
            <a:off x="0" y="4429125"/>
            <a:ext cx="9144000" cy="71437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44" name="Shape 9144"/>
        <p:cNvGrpSpPr/>
        <p:nvPr/>
      </p:nvGrpSpPr>
      <p:grpSpPr>
        <a:xfrm>
          <a:off x="0" y="0"/>
          <a:ext cx="0" cy="0"/>
          <a:chOff x="0" y="0"/>
          <a:chExt cx="0" cy="0"/>
        </a:xfrm>
      </p:grpSpPr>
      <p:sp>
        <p:nvSpPr>
          <p:cNvPr id="9145" name="Google Shape;9145;p119"/>
          <p:cNvSpPr txBox="1"/>
          <p:nvPr>
            <p:ph idx="1" type="body"/>
          </p:nvPr>
        </p:nvSpPr>
        <p:spPr>
          <a:xfrm>
            <a:off x="1110675" y="863550"/>
            <a:ext cx="5691900" cy="3416400"/>
          </a:xfrm>
          <a:prstGeom prst="rect">
            <a:avLst/>
          </a:prstGeom>
        </p:spPr>
        <p:txBody>
          <a:bodyPr anchorCtr="0" anchor="t" bIns="91425" lIns="91425" spcFirstLastPara="1" rIns="91425" wrap="square" tIns="91425">
            <a:normAutofit/>
          </a:bodyPr>
          <a:lstStyle/>
          <a:p>
            <a:pPr indent="0" lvl="0" marL="0" rtl="0" algn="l">
              <a:spcBef>
                <a:spcPts val="1800"/>
              </a:spcBef>
              <a:spcAft>
                <a:spcPts val="0"/>
              </a:spcAft>
              <a:buClr>
                <a:schemeClr val="dk1"/>
              </a:buClr>
              <a:buSzPts val="1100"/>
              <a:buFont typeface="Arial"/>
              <a:buNone/>
            </a:pPr>
            <a:r>
              <a:rPr b="1" lang="en" sz="2400">
                <a:solidFill>
                  <a:schemeClr val="dk1"/>
                </a:solidFill>
                <a:latin typeface="Google Sans"/>
                <a:ea typeface="Google Sans"/>
                <a:cs typeface="Google Sans"/>
                <a:sym typeface="Google Sans"/>
              </a:rPr>
              <a:t>Ideas to consider:</a:t>
            </a:r>
            <a:endParaRPr b="1" sz="1800">
              <a:solidFill>
                <a:schemeClr val="dk1"/>
              </a:solidFill>
              <a:latin typeface="Google Sans"/>
              <a:ea typeface="Google Sans"/>
              <a:cs typeface="Google Sans"/>
              <a:sym typeface="Google Sans"/>
            </a:endParaRPr>
          </a:p>
          <a:p>
            <a:pPr indent="-330200" lvl="0" marL="457200" rtl="0" algn="l">
              <a:spcBef>
                <a:spcPts val="120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Students need to learn to generate prompts. Create t</a:t>
            </a:r>
            <a:r>
              <a:rPr lang="en" sz="1600">
                <a:solidFill>
                  <a:schemeClr val="dk1"/>
                </a:solidFill>
                <a:latin typeface="Google Sans"/>
                <a:ea typeface="Google Sans"/>
                <a:cs typeface="Google Sans"/>
                <a:sym typeface="Google Sans"/>
              </a:rPr>
              <a:t>eacher-designed prompts to help scaffold that learning process.</a:t>
            </a:r>
            <a:endParaRPr sz="1600">
              <a:solidFill>
                <a:schemeClr val="dk1"/>
              </a:solidFill>
              <a:latin typeface="Google Sans"/>
              <a:ea typeface="Google Sans"/>
              <a:cs typeface="Google Sans"/>
              <a:sym typeface="Google Sans"/>
            </a:endParaRPr>
          </a:p>
          <a:p>
            <a:pPr indent="-330200" lvl="0" marL="457200" rtl="0" algn="l">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Student thinking should always remains central.</a:t>
            </a:r>
            <a:endParaRPr sz="1600">
              <a:solidFill>
                <a:schemeClr val="dk1"/>
              </a:solidFill>
              <a:latin typeface="Google Sans"/>
              <a:ea typeface="Google Sans"/>
              <a:cs typeface="Google Sans"/>
              <a:sym typeface="Google Sans"/>
            </a:endParaRPr>
          </a:p>
          <a:p>
            <a:pPr indent="-330200" lvl="0" marL="457200" rtl="0" algn="l">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Be transparent with students about when to use or not use AI. </a:t>
            </a:r>
            <a:endParaRPr sz="1600">
              <a:solidFill>
                <a:schemeClr val="dk1"/>
              </a:solidFill>
              <a:latin typeface="Google Sans"/>
              <a:ea typeface="Google Sans"/>
              <a:cs typeface="Google Sans"/>
              <a:sym typeface="Google Sans"/>
            </a:endParaRPr>
          </a:p>
          <a:p>
            <a:pPr indent="-330200" lvl="0" marL="457200" rtl="0" algn="l">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AI supports instructional design, not shortcuts.</a:t>
            </a:r>
            <a:endParaRPr sz="1600">
              <a:solidFill>
                <a:schemeClr val="dk1"/>
              </a:solidFill>
              <a:latin typeface="Google Sans"/>
              <a:ea typeface="Google Sans"/>
              <a:cs typeface="Google Sans"/>
              <a:sym typeface="Google Sans"/>
            </a:endParaRPr>
          </a:p>
          <a:p>
            <a:pPr indent="0" lvl="0" marL="0" rtl="0" algn="l">
              <a:spcBef>
                <a:spcPts val="0"/>
              </a:spcBef>
              <a:spcAft>
                <a:spcPts val="0"/>
              </a:spcAft>
              <a:buNone/>
            </a:pPr>
            <a:r>
              <a:t/>
            </a:r>
            <a:endParaRPr>
              <a:latin typeface="Google Sans"/>
              <a:ea typeface="Google Sans"/>
              <a:cs typeface="Google Sans"/>
              <a:sym typeface="Google Sans"/>
            </a:endParaRPr>
          </a:p>
        </p:txBody>
      </p:sp>
      <p:pic>
        <p:nvPicPr>
          <p:cNvPr id="9146" name="Google Shape;9146;p119"/>
          <p:cNvPicPr preferRelativeResize="0"/>
          <p:nvPr/>
        </p:nvPicPr>
        <p:blipFill rotWithShape="1">
          <a:blip r:embed="rId3">
            <a:alphaModFix/>
          </a:blip>
          <a:srcRect b="11747" l="0" r="0" t="0"/>
          <a:stretch/>
        </p:blipFill>
        <p:spPr>
          <a:xfrm>
            <a:off x="6597650" y="1545375"/>
            <a:ext cx="1348600" cy="23212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50" name="Shape 9150"/>
        <p:cNvGrpSpPr/>
        <p:nvPr/>
      </p:nvGrpSpPr>
      <p:grpSpPr>
        <a:xfrm>
          <a:off x="0" y="0"/>
          <a:ext cx="0" cy="0"/>
          <a:chOff x="0" y="0"/>
          <a:chExt cx="0" cy="0"/>
        </a:xfrm>
      </p:grpSpPr>
      <p:sp>
        <p:nvSpPr>
          <p:cNvPr id="9151" name="Google Shape;9151;p120"/>
          <p:cNvSpPr/>
          <p:nvPr/>
        </p:nvSpPr>
        <p:spPr>
          <a:xfrm>
            <a:off x="3577787" y="847874"/>
            <a:ext cx="1988428" cy="1820426"/>
          </a:xfrm>
          <a:custGeom>
            <a:rect b="b" l="l" r="r" t="t"/>
            <a:pathLst>
              <a:path extrusionOk="0" h="2122946" w="2318867">
                <a:moveTo>
                  <a:pt x="2318868" y="1312414"/>
                </a:moveTo>
                <a:cubicBezTo>
                  <a:pt x="2318868" y="1312414"/>
                  <a:pt x="2014384" y="1130884"/>
                  <a:pt x="2002782" y="1040016"/>
                </a:cubicBezTo>
                <a:cubicBezTo>
                  <a:pt x="1982505" y="881188"/>
                  <a:pt x="2315050" y="844229"/>
                  <a:pt x="2315050" y="844229"/>
                </a:cubicBezTo>
                <a:cubicBezTo>
                  <a:pt x="2315050" y="844229"/>
                  <a:pt x="1900097" y="876403"/>
                  <a:pt x="1843820" y="789061"/>
                </a:cubicBezTo>
                <a:cubicBezTo>
                  <a:pt x="1731679" y="615007"/>
                  <a:pt x="1962187" y="353179"/>
                  <a:pt x="1962187" y="353179"/>
                </a:cubicBezTo>
                <a:cubicBezTo>
                  <a:pt x="1962187" y="353179"/>
                  <a:pt x="1680624" y="620400"/>
                  <a:pt x="1570066" y="563612"/>
                </a:cubicBezTo>
                <a:cubicBezTo>
                  <a:pt x="1471850" y="513165"/>
                  <a:pt x="1497600" y="356956"/>
                  <a:pt x="1497600" y="356956"/>
                </a:cubicBezTo>
                <a:cubicBezTo>
                  <a:pt x="1497600" y="356956"/>
                  <a:pt x="1415541" y="545420"/>
                  <a:pt x="1313552" y="494426"/>
                </a:cubicBezTo>
                <a:cubicBezTo>
                  <a:pt x="1211568" y="443432"/>
                  <a:pt x="995718" y="0"/>
                  <a:pt x="995718" y="0"/>
                </a:cubicBezTo>
                <a:cubicBezTo>
                  <a:pt x="995718" y="0"/>
                  <a:pt x="1074073" y="312491"/>
                  <a:pt x="957787" y="409059"/>
                </a:cubicBezTo>
                <a:cubicBezTo>
                  <a:pt x="780098" y="556613"/>
                  <a:pt x="466328" y="445270"/>
                  <a:pt x="466328" y="445270"/>
                </a:cubicBezTo>
                <a:cubicBezTo>
                  <a:pt x="466328" y="445270"/>
                  <a:pt x="719182" y="737973"/>
                  <a:pt x="584991" y="872165"/>
                </a:cubicBezTo>
                <a:cubicBezTo>
                  <a:pt x="450796" y="1006360"/>
                  <a:pt x="0" y="1025240"/>
                  <a:pt x="0" y="1025240"/>
                </a:cubicBezTo>
                <a:cubicBezTo>
                  <a:pt x="0" y="1025240"/>
                  <a:pt x="440441" y="1102147"/>
                  <a:pt x="519792" y="1312455"/>
                </a:cubicBezTo>
                <a:cubicBezTo>
                  <a:pt x="576308" y="1462244"/>
                  <a:pt x="278199" y="1801970"/>
                  <a:pt x="278199" y="1801970"/>
                </a:cubicBezTo>
                <a:cubicBezTo>
                  <a:pt x="278199" y="1801970"/>
                  <a:pt x="589258" y="1605932"/>
                  <a:pt x="731205" y="1641215"/>
                </a:cubicBezTo>
                <a:cubicBezTo>
                  <a:pt x="855802" y="1672187"/>
                  <a:pt x="917884" y="2122946"/>
                  <a:pt x="917884" y="2122946"/>
                </a:cubicBezTo>
                <a:cubicBezTo>
                  <a:pt x="917884" y="2122946"/>
                  <a:pt x="927920" y="1720215"/>
                  <a:pt x="1017189" y="1696209"/>
                </a:cubicBezTo>
                <a:cubicBezTo>
                  <a:pt x="1141657" y="1662735"/>
                  <a:pt x="1318050" y="1912565"/>
                  <a:pt x="1318050" y="1912565"/>
                </a:cubicBezTo>
                <a:cubicBezTo>
                  <a:pt x="1318050" y="1912565"/>
                  <a:pt x="1207981" y="1624667"/>
                  <a:pt x="1288260" y="1556646"/>
                </a:cubicBezTo>
                <a:cubicBezTo>
                  <a:pt x="1454528" y="1415767"/>
                  <a:pt x="1811330" y="1855568"/>
                  <a:pt x="1811330" y="1855568"/>
                </a:cubicBezTo>
                <a:cubicBezTo>
                  <a:pt x="1811330" y="1855568"/>
                  <a:pt x="1718579" y="1613469"/>
                  <a:pt x="1806246" y="1468081"/>
                </a:cubicBezTo>
                <a:cubicBezTo>
                  <a:pt x="1931413" y="1260497"/>
                  <a:pt x="2318868" y="1312414"/>
                  <a:pt x="2318868" y="1312414"/>
                </a:cubicBezTo>
                <a:close/>
              </a:path>
            </a:pathLst>
          </a:custGeom>
          <a:solidFill>
            <a:schemeClr val="accent3"/>
          </a:solidFill>
          <a:ln cap="flat" cmpd="sng" w="21425">
            <a:solidFill>
              <a:schemeClr val="accent5"/>
            </a:solidFill>
            <a:prstDash val="solid"/>
            <a:round/>
            <a:headEnd len="sm" w="sm" type="none"/>
            <a:tailEnd len="sm" w="sm" type="none"/>
          </a:ln>
        </p:spPr>
        <p:txBody>
          <a:bodyPr anchorCtr="0" anchor="ctr" bIns="34275" lIns="68575" spcFirstLastPara="1" rIns="68575" wrap="square" tIns="34275">
            <a:noAutofit/>
          </a:bodyPr>
          <a:lstStyle/>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
        <p:nvSpPr>
          <p:cNvPr id="9152" name="Google Shape;9152;p120"/>
          <p:cNvSpPr txBox="1"/>
          <p:nvPr>
            <p:ph type="title"/>
          </p:nvPr>
        </p:nvSpPr>
        <p:spPr>
          <a:xfrm>
            <a:off x="1574325" y="2335981"/>
            <a:ext cx="5995500" cy="1636200"/>
          </a:xfrm>
          <a:prstGeom prst="rect">
            <a:avLst/>
          </a:prstGeom>
        </p:spPr>
        <p:txBody>
          <a:bodyPr anchorCtr="0" anchor="ctr" bIns="91425" lIns="91425" spcFirstLastPara="1" rIns="91425" wrap="square" tIns="91425">
            <a:noAutofit/>
          </a:bodyPr>
          <a:lstStyle/>
          <a:p>
            <a:pPr indent="0" lvl="0" marL="0" rtl="0" algn="ctr">
              <a:spcBef>
                <a:spcPts val="0"/>
              </a:spcBef>
              <a:spcAft>
                <a:spcPts val="773"/>
              </a:spcAft>
              <a:buNone/>
            </a:pPr>
            <a:r>
              <a:rPr lang="en" sz="2400">
                <a:latin typeface="Google Sans"/>
                <a:ea typeface="Google Sans"/>
                <a:cs typeface="Google Sans"/>
                <a:sym typeface="Google Sans"/>
              </a:rPr>
              <a:t>Create at least one lesson idea that can be used immediately in the classroom.</a:t>
            </a:r>
            <a:endParaRPr sz="2400">
              <a:latin typeface="Google Sans"/>
              <a:ea typeface="Google Sans"/>
              <a:cs typeface="Google Sans"/>
              <a:sym typeface="Google Sans"/>
            </a:endParaRPr>
          </a:p>
        </p:txBody>
      </p:sp>
      <p:sp>
        <p:nvSpPr>
          <p:cNvPr id="9153" name="Google Shape;9153;p120"/>
          <p:cNvSpPr/>
          <p:nvPr/>
        </p:nvSpPr>
        <p:spPr>
          <a:xfrm>
            <a:off x="4175509" y="1395563"/>
            <a:ext cx="780787" cy="725367"/>
          </a:xfrm>
          <a:prstGeom prst="rect">
            <a:avLst/>
          </a:prstGeom>
        </p:spPr>
        <p:txBody>
          <a:bodyPr>
            <a:prstTxWarp prst="textPlain"/>
          </a:bodyPr>
          <a:lstStyle/>
          <a:p>
            <a:pPr lvl="0" algn="ctr"/>
            <a:r>
              <a:rPr b="0" i="0">
                <a:ln>
                  <a:noFill/>
                </a:ln>
                <a:solidFill>
                  <a:schemeClr val="accent5"/>
                </a:solidFill>
                <a:latin typeface="Anton"/>
              </a:rPr>
              <a:t>03</a:t>
            </a: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157" name="Shape 9157"/>
        <p:cNvGrpSpPr/>
        <p:nvPr/>
      </p:nvGrpSpPr>
      <p:grpSpPr>
        <a:xfrm>
          <a:off x="0" y="0"/>
          <a:ext cx="0" cy="0"/>
          <a:chOff x="0" y="0"/>
          <a:chExt cx="0" cy="0"/>
        </a:xfrm>
      </p:grpSpPr>
      <p:sp>
        <p:nvSpPr>
          <p:cNvPr id="9158" name="Google Shape;9158;p121"/>
          <p:cNvSpPr/>
          <p:nvPr/>
        </p:nvSpPr>
        <p:spPr>
          <a:xfrm>
            <a:off x="220050" y="255025"/>
            <a:ext cx="8703900" cy="4475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59" name="Google Shape;9159;p1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sz="3000">
                <a:latin typeface="Google Sans"/>
                <a:ea typeface="Google Sans"/>
                <a:cs typeface="Google Sans"/>
                <a:sym typeface="Google Sans"/>
              </a:rPr>
              <a:t>What does learning that sticks look like</a:t>
            </a:r>
            <a:r>
              <a:rPr b="1" lang="en" sz="3000">
                <a:latin typeface="Google Sans"/>
                <a:ea typeface="Google Sans"/>
                <a:cs typeface="Google Sans"/>
                <a:sym typeface="Google Sans"/>
              </a:rPr>
              <a:t>?</a:t>
            </a:r>
            <a:endParaRPr b="1" sz="3000">
              <a:latin typeface="Google Sans"/>
              <a:ea typeface="Google Sans"/>
              <a:cs typeface="Google Sans"/>
              <a:sym typeface="Google Sans"/>
            </a:endParaRPr>
          </a:p>
        </p:txBody>
      </p:sp>
      <p:pic>
        <p:nvPicPr>
          <p:cNvPr id="9160" name="Google Shape;9160;p121" title="This is a Pear Deck interactive slide.  Students, draw your response.">
            <a:hlinkClick r:id="rId3"/>
          </p:cNvPr>
          <p:cNvPicPr preferRelativeResize="0"/>
          <p:nvPr/>
        </p:nvPicPr>
        <p:blipFill>
          <a:blip r:embed="rId4">
            <a:alphaModFix/>
          </a:blip>
          <a:stretch>
            <a:fillRect/>
          </a:stretch>
        </p:blipFill>
        <p:spPr>
          <a:xfrm>
            <a:off x="0" y="4429125"/>
            <a:ext cx="9144000" cy="714375"/>
          </a:xfrm>
          <a:prstGeom prst="rect">
            <a:avLst/>
          </a:prstGeom>
          <a:noFill/>
          <a:ln>
            <a:noFill/>
          </a:ln>
        </p:spPr>
      </p:pic>
      <p:sp>
        <p:nvSpPr>
          <p:cNvPr id="9161" name="Google Shape;9161;p121">
            <a:hlinkClick r:id="rId5"/>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65" name="Shape 9165"/>
        <p:cNvGrpSpPr/>
        <p:nvPr/>
      </p:nvGrpSpPr>
      <p:grpSpPr>
        <a:xfrm>
          <a:off x="0" y="0"/>
          <a:ext cx="0" cy="0"/>
          <a:chOff x="0" y="0"/>
          <a:chExt cx="0" cy="0"/>
        </a:xfrm>
      </p:grpSpPr>
      <p:sp>
        <p:nvSpPr>
          <p:cNvPr id="9166" name="Google Shape;9166;p122"/>
          <p:cNvSpPr txBox="1"/>
          <p:nvPr>
            <p:ph type="title"/>
          </p:nvPr>
        </p:nvSpPr>
        <p:spPr>
          <a:xfrm>
            <a:off x="1563795" y="942188"/>
            <a:ext cx="6092100" cy="5382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1" lang="en">
                <a:latin typeface="Google Sans"/>
                <a:ea typeface="Google Sans"/>
                <a:cs typeface="Google Sans"/>
                <a:sym typeface="Google Sans"/>
              </a:rPr>
              <a:t>AI can support all learners by…</a:t>
            </a:r>
            <a:endParaRPr b="1">
              <a:latin typeface="Google Sans"/>
              <a:ea typeface="Google Sans"/>
              <a:cs typeface="Google Sans"/>
              <a:sym typeface="Google Sans"/>
            </a:endParaRPr>
          </a:p>
        </p:txBody>
      </p:sp>
      <p:sp>
        <p:nvSpPr>
          <p:cNvPr id="9167" name="Google Shape;9167;p122"/>
          <p:cNvSpPr txBox="1"/>
          <p:nvPr>
            <p:ph idx="1" type="body"/>
          </p:nvPr>
        </p:nvSpPr>
        <p:spPr>
          <a:xfrm>
            <a:off x="1563813" y="1604375"/>
            <a:ext cx="5819700" cy="2711400"/>
          </a:xfrm>
          <a:prstGeom prst="rect">
            <a:avLst/>
          </a:prstGeom>
        </p:spPr>
        <p:txBody>
          <a:bodyPr anchorCtr="0" anchor="t" bIns="91425" lIns="91425" spcFirstLastPara="1" rIns="91425" wrap="square" tIns="91425">
            <a:noAutofit/>
          </a:bodyPr>
          <a:lstStyle/>
          <a:p>
            <a:pPr indent="-330200" lvl="0" marL="457200" rtl="0" algn="l">
              <a:lnSpc>
                <a:spcPct val="100000"/>
              </a:lnSpc>
              <a:spcBef>
                <a:spcPts val="120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Rewriting the same task at different reading levels while keeping the thinking demand high.</a:t>
            </a:r>
            <a:endParaRPr sz="1600">
              <a:solidFill>
                <a:schemeClr val="dk1"/>
              </a:solidFill>
              <a:latin typeface="Google Sans"/>
              <a:ea typeface="Google Sans"/>
              <a:cs typeface="Google Sans"/>
              <a:sym typeface="Google Sans"/>
            </a:endParaRPr>
          </a:p>
          <a:p>
            <a:pPr indent="-330200" lvl="0" marL="457200" rtl="0" algn="l">
              <a:lnSpc>
                <a:spcPct val="100000"/>
              </a:lnSpc>
              <a:spcBef>
                <a:spcPts val="100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Providing hints, sentence starters, or guiding questions instead of answers.</a:t>
            </a:r>
            <a:endParaRPr sz="1600">
              <a:solidFill>
                <a:schemeClr val="dk1"/>
              </a:solidFill>
              <a:latin typeface="Google Sans"/>
              <a:ea typeface="Google Sans"/>
              <a:cs typeface="Google Sans"/>
              <a:sym typeface="Google Sans"/>
            </a:endParaRPr>
          </a:p>
          <a:p>
            <a:pPr indent="-330200" lvl="0" marL="457200" rtl="0" algn="l">
              <a:lnSpc>
                <a:spcPct val="100000"/>
              </a:lnSpc>
              <a:spcBef>
                <a:spcPts val="120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Breaking complex tasks into smaller steps while preserving the core skill.</a:t>
            </a:r>
            <a:endParaRPr sz="1600">
              <a:solidFill>
                <a:schemeClr val="dk1"/>
              </a:solidFill>
              <a:latin typeface="Google Sans"/>
              <a:ea typeface="Google Sans"/>
              <a:cs typeface="Google Sans"/>
              <a:sym typeface="Google Sans"/>
            </a:endParaRPr>
          </a:p>
          <a:p>
            <a:pPr indent="0" lvl="0" marL="0" rtl="0" algn="l">
              <a:lnSpc>
                <a:spcPct val="100000"/>
              </a:lnSpc>
              <a:spcBef>
                <a:spcPts val="1200"/>
              </a:spcBef>
              <a:spcAft>
                <a:spcPts val="0"/>
              </a:spcAft>
              <a:buNone/>
            </a:pPr>
            <a:r>
              <a:rPr lang="en" sz="1600">
                <a:solidFill>
                  <a:schemeClr val="dk1"/>
                </a:solidFill>
                <a:latin typeface="Google Sans"/>
                <a:ea typeface="Google Sans"/>
                <a:cs typeface="Google Sans"/>
                <a:sym typeface="Google Sans"/>
              </a:rPr>
              <a:t>The thinking stays challenging, but the access can become easier.</a:t>
            </a:r>
            <a:endParaRPr sz="1600">
              <a:solidFill>
                <a:schemeClr val="dk1"/>
              </a:solidFill>
              <a:latin typeface="Google Sans"/>
              <a:ea typeface="Google Sans"/>
              <a:cs typeface="Google Sans"/>
              <a:sym typeface="Google Sans"/>
            </a:endParaRPr>
          </a:p>
          <a:p>
            <a:pPr indent="0" lvl="0" marL="457200" rtl="0" algn="l">
              <a:lnSpc>
                <a:spcPct val="100000"/>
              </a:lnSpc>
              <a:spcBef>
                <a:spcPts val="1200"/>
              </a:spcBef>
              <a:spcAft>
                <a:spcPts val="1200"/>
              </a:spcAft>
              <a:buNone/>
            </a:pPr>
            <a:r>
              <a:t/>
            </a:r>
            <a:endParaRPr sz="1600">
              <a:solidFill>
                <a:schemeClr val="dk1"/>
              </a:solidFill>
              <a:latin typeface="Google Sans"/>
              <a:ea typeface="Google Sans"/>
              <a:cs typeface="Google Sans"/>
              <a:sym typeface="Google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64" name="Shape 8864"/>
        <p:cNvGrpSpPr/>
        <p:nvPr/>
      </p:nvGrpSpPr>
      <p:grpSpPr>
        <a:xfrm>
          <a:off x="0" y="0"/>
          <a:ext cx="0" cy="0"/>
          <a:chOff x="0" y="0"/>
          <a:chExt cx="0" cy="0"/>
        </a:xfrm>
      </p:grpSpPr>
      <p:sp>
        <p:nvSpPr>
          <p:cNvPr id="8865" name="Google Shape;8865;p78"/>
          <p:cNvSpPr txBox="1"/>
          <p:nvPr>
            <p:ph type="title"/>
          </p:nvPr>
        </p:nvSpPr>
        <p:spPr>
          <a:xfrm>
            <a:off x="1049119" y="1142513"/>
            <a:ext cx="5251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8866" name="Google Shape;8866;p78"/>
          <p:cNvSpPr txBox="1"/>
          <p:nvPr>
            <p:ph idx="1" type="body"/>
          </p:nvPr>
        </p:nvSpPr>
        <p:spPr>
          <a:xfrm>
            <a:off x="1049119" y="1871662"/>
            <a:ext cx="5251800" cy="22101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8867" name="Google Shape;8867;p78"/>
          <p:cNvPicPr preferRelativeResize="0"/>
          <p:nvPr/>
        </p:nvPicPr>
        <p:blipFill>
          <a:blip r:embed="rId3">
            <a:alphaModFix/>
          </a:blip>
          <a:stretch>
            <a:fillRect/>
          </a:stretch>
        </p:blipFill>
        <p:spPr>
          <a:xfrm>
            <a:off x="0" y="20089"/>
            <a:ext cx="9144003" cy="5103312"/>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1" name="Shape 9171"/>
        <p:cNvGrpSpPr/>
        <p:nvPr/>
      </p:nvGrpSpPr>
      <p:grpSpPr>
        <a:xfrm>
          <a:off x="0" y="0"/>
          <a:ext cx="0" cy="0"/>
          <a:chOff x="0" y="0"/>
          <a:chExt cx="0" cy="0"/>
        </a:xfrm>
      </p:grpSpPr>
      <p:pic>
        <p:nvPicPr>
          <p:cNvPr descr="Sal Khan, the founder and CEO of Khan Academy, thinks artificial intelligence could spark the greatest positive transformation education has ever seen. He shares the opportunities he sees for students and educators to collaborate with AI tools -- including the potential of a personal AI tutor for every student and an AI teaching assistant for every teacher -- and demos some exciting new features for their educational chatbot, Khanmigo.&#10;&#10;If you love watching TED Talks like this one, become a TED Member to support our mission of spreading ideas: https://ted.com/membership&#10;&#10;Follow TED! &#10;Twitter: https://twitter.com/TEDTalks&#10;Instagram: https://www.instagram.com/ted&#10;Facebook: https://facebook.com/TED&#10;LinkedIn: https://www.linkedin.com/company/ted-conferences&#10;TikTok: https://www.tiktok.com/@tedtoks&#10;&#10;The TED Talks channel features talks, performances and original series from the world's leading thinkers and doers. Subscribe to our channel for videos on Technology, Entertainment and Design — plus science, business, global issues, the arts and more. Visit https://TED.com to get our entire library of TED Talks, transcripts, translations, personalized talk recommendations and more.&#10;&#10;Watch more: https://go.ted.com/salkhan&#10;&#10;https://youtu.be/hJP5GqnTrNo&#10;&#10;TED's videos may be used for non-commercial purposes under a Creative Commons License, Attribution–Non Commercial–No Derivatives (or the CC BY – NC – ND 4.0 International) and in accordance with our TED Talks Usage Policy: https://www.ted.com/about/our-organization/our-policies-terms/ted-talks-usage-policy. For more information on using TED for commercial purposes (e.g. employee learning, in a film or online course), please submit a Media Request at https://media-requests.ted.com&#10;&#10;#TED #TEDTalks #education #AI #khanacademy" id="9172" name="Google Shape;9172;p123" title="How AI Could Save (Not Destroy) Education | Sal Khan | TED">
            <a:hlinkClick r:id="rId3"/>
          </p:cNvPr>
          <p:cNvPicPr preferRelativeResize="0"/>
          <p:nvPr/>
        </p:nvPicPr>
        <p:blipFill>
          <a:blip r:embed="rId4">
            <a:alphaModFix/>
          </a:blip>
          <a:stretch>
            <a:fillRect/>
          </a:stretch>
        </p:blipFill>
        <p:spPr>
          <a:xfrm>
            <a:off x="1417200" y="2225875"/>
            <a:ext cx="3048000" cy="1714500"/>
          </a:xfrm>
          <a:prstGeom prst="rect">
            <a:avLst/>
          </a:prstGeom>
          <a:noFill/>
          <a:ln>
            <a:noFill/>
          </a:ln>
        </p:spPr>
      </p:pic>
      <p:pic>
        <p:nvPicPr>
          <p:cNvPr descr="Currently around 63% of students are disengaged at school, meaning that they withdrawal either physically or mentally before they have mastered the skills that are required to flourish in later life.  In this talk Scott Bolland explores the science of learning, the mismatch between how we teach and how the brain natural learns, and the important role that artificial intelligence could take in addressing the limitations in our current education system.&#10;&#10;Dr Scott Bolland is the founder of New Dawn Technologies, a high-tech software company aiming to revolutionise education through the use of artificial intelligence. He has spent the last 20 years actively researching and teaching in the field of cognitive science – the scientific study of how the mind works – which spans disciplines such as psychology, philosophy, neuroscience, artificial intelligence and computer science. He holds a PhD in this field, as well as a university medal for outstanding academic scholarship.&#10;&#10;&#10;This talk was given at a TEDx event using the TED conference format but independently organized by a local community. Learn more at http://ted.com/tedx" id="9173" name="Google Shape;9173;p123" title="Neuroscience, AI and the Future of Education | Scott Bolland | TEDxSouthBank">
            <a:hlinkClick r:id="rId5"/>
          </p:cNvPr>
          <p:cNvPicPr preferRelativeResize="0"/>
          <p:nvPr/>
        </p:nvPicPr>
        <p:blipFill>
          <a:blip r:embed="rId6">
            <a:alphaModFix/>
          </a:blip>
          <a:stretch>
            <a:fillRect/>
          </a:stretch>
        </p:blipFill>
        <p:spPr>
          <a:xfrm>
            <a:off x="4700575" y="888500"/>
            <a:ext cx="3048000" cy="1714500"/>
          </a:xfrm>
          <a:prstGeom prst="rect">
            <a:avLst/>
          </a:prstGeom>
          <a:noFill/>
          <a:ln>
            <a:noFill/>
          </a:ln>
        </p:spPr>
      </p:pic>
      <p:sp>
        <p:nvSpPr>
          <p:cNvPr id="9174" name="Google Shape;9174;p123"/>
          <p:cNvSpPr txBox="1"/>
          <p:nvPr/>
        </p:nvSpPr>
        <p:spPr>
          <a:xfrm>
            <a:off x="4748575" y="2713675"/>
            <a:ext cx="3000000" cy="8958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900"/>
              </a:spcBef>
              <a:spcAft>
                <a:spcPts val="1800"/>
              </a:spcAft>
              <a:buNone/>
            </a:pPr>
            <a:r>
              <a:rPr b="1" lang="en">
                <a:solidFill>
                  <a:srgbClr val="0F0F0F"/>
                </a:solidFill>
                <a:latin typeface="Google Sans"/>
                <a:ea typeface="Google Sans"/>
                <a:cs typeface="Google Sans"/>
                <a:sym typeface="Google Sans"/>
              </a:rPr>
              <a:t>Neuroscience, AI and the Future </a:t>
            </a:r>
            <a:r>
              <a:rPr b="1" lang="en">
                <a:solidFill>
                  <a:srgbClr val="0F0F0F"/>
                </a:solidFill>
                <a:latin typeface="Google Sans"/>
                <a:ea typeface="Google Sans"/>
                <a:cs typeface="Google Sans"/>
                <a:sym typeface="Google Sans"/>
              </a:rPr>
              <a:t>of</a:t>
            </a:r>
            <a:r>
              <a:rPr b="1" lang="en">
                <a:solidFill>
                  <a:srgbClr val="0F0F0F"/>
                </a:solidFill>
                <a:latin typeface="Google Sans"/>
                <a:ea typeface="Google Sans"/>
                <a:cs typeface="Google Sans"/>
                <a:sym typeface="Google Sans"/>
              </a:rPr>
              <a:t> Education </a:t>
            </a:r>
            <a:br>
              <a:rPr b="1" lang="en">
                <a:solidFill>
                  <a:srgbClr val="0F0F0F"/>
                </a:solidFill>
                <a:latin typeface="Google Sans"/>
                <a:ea typeface="Google Sans"/>
                <a:cs typeface="Google Sans"/>
                <a:sym typeface="Google Sans"/>
              </a:rPr>
            </a:br>
            <a:r>
              <a:rPr b="1" lang="en">
                <a:solidFill>
                  <a:srgbClr val="0F0F0F"/>
                </a:solidFill>
                <a:latin typeface="Google Sans"/>
                <a:ea typeface="Google Sans"/>
                <a:cs typeface="Google Sans"/>
                <a:sym typeface="Google Sans"/>
              </a:rPr>
              <a:t>Scott Bolland</a:t>
            </a:r>
            <a:endParaRPr b="1">
              <a:solidFill>
                <a:srgbClr val="0F0F0F"/>
              </a:solidFill>
              <a:latin typeface="Google Sans"/>
              <a:ea typeface="Google Sans"/>
              <a:cs typeface="Google Sans"/>
              <a:sym typeface="Google Sans"/>
            </a:endParaRPr>
          </a:p>
        </p:txBody>
      </p:sp>
      <p:sp>
        <p:nvSpPr>
          <p:cNvPr id="9175" name="Google Shape;9175;p123"/>
          <p:cNvSpPr txBox="1"/>
          <p:nvPr/>
        </p:nvSpPr>
        <p:spPr>
          <a:xfrm>
            <a:off x="1417200" y="1339075"/>
            <a:ext cx="3000000" cy="13746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900"/>
              </a:spcBef>
              <a:spcAft>
                <a:spcPts val="0"/>
              </a:spcAft>
              <a:buClr>
                <a:schemeClr val="dk1"/>
              </a:buClr>
              <a:buSzPts val="1100"/>
              <a:buFont typeface="Arial"/>
              <a:buNone/>
            </a:pPr>
            <a:r>
              <a:rPr b="1" lang="en">
                <a:solidFill>
                  <a:srgbClr val="0F0F0F"/>
                </a:solidFill>
                <a:highlight>
                  <a:srgbClr val="FFFFFF"/>
                </a:highlight>
                <a:latin typeface="Google Sans"/>
                <a:ea typeface="Google Sans"/>
                <a:cs typeface="Google Sans"/>
                <a:sym typeface="Google Sans"/>
              </a:rPr>
              <a:t>How AI Could Save (Not Destroy) Education </a:t>
            </a:r>
            <a:br>
              <a:rPr b="1" lang="en">
                <a:solidFill>
                  <a:srgbClr val="0F0F0F"/>
                </a:solidFill>
                <a:highlight>
                  <a:srgbClr val="FFFFFF"/>
                </a:highlight>
                <a:latin typeface="Google Sans"/>
                <a:ea typeface="Google Sans"/>
                <a:cs typeface="Google Sans"/>
                <a:sym typeface="Google Sans"/>
              </a:rPr>
            </a:br>
            <a:r>
              <a:rPr b="1" lang="en">
                <a:solidFill>
                  <a:srgbClr val="0F0F0F"/>
                </a:solidFill>
                <a:highlight>
                  <a:srgbClr val="FFFFFF"/>
                </a:highlight>
                <a:latin typeface="Google Sans"/>
                <a:ea typeface="Google Sans"/>
                <a:cs typeface="Google Sans"/>
                <a:sym typeface="Google Sans"/>
              </a:rPr>
              <a:t>Sal Khan</a:t>
            </a:r>
            <a:endParaRPr b="1">
              <a:solidFill>
                <a:srgbClr val="0F0F0F"/>
              </a:solidFill>
              <a:highlight>
                <a:srgbClr val="FFFFFF"/>
              </a:highlight>
              <a:latin typeface="Google Sans"/>
              <a:ea typeface="Google Sans"/>
              <a:cs typeface="Google Sans"/>
              <a:sym typeface="Google Sans"/>
            </a:endParaRPr>
          </a:p>
          <a:p>
            <a:pPr indent="0" lvl="0" marL="0" rtl="0" algn="ctr">
              <a:lnSpc>
                <a:spcPct val="115000"/>
              </a:lnSpc>
              <a:spcBef>
                <a:spcPts val="1800"/>
              </a:spcBef>
              <a:spcAft>
                <a:spcPts val="1800"/>
              </a:spcAft>
              <a:buNone/>
            </a:pPr>
            <a:r>
              <a:t/>
            </a:r>
            <a:endParaRPr b="1">
              <a:solidFill>
                <a:srgbClr val="0F0F0F"/>
              </a:solidFill>
              <a:latin typeface="Google Sans"/>
              <a:ea typeface="Google Sans"/>
              <a:cs typeface="Google Sans"/>
              <a:sym typeface="Google Sans"/>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72"/>
                                        </p:tgtEl>
                                        <p:attrNameLst>
                                          <p:attrName>style.visibility</p:attrName>
                                        </p:attrNameLst>
                                      </p:cBhvr>
                                      <p:to>
                                        <p:strVal val="visible"/>
                                      </p:to>
                                    </p:set>
                                    <p:animEffect filter="fade" transition="in">
                                      <p:cBhvr>
                                        <p:cTn dur="1000"/>
                                        <p:tgtEl>
                                          <p:spTgt spid="917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173"/>
                                        </p:tgtEl>
                                        <p:attrNameLst>
                                          <p:attrName>style.visibility</p:attrName>
                                        </p:attrNameLst>
                                      </p:cBhvr>
                                      <p:to>
                                        <p:strVal val="visible"/>
                                      </p:to>
                                    </p:set>
                                    <p:animEffect filter="fade" transition="in">
                                      <p:cBhvr>
                                        <p:cTn dur="1000"/>
                                        <p:tgtEl>
                                          <p:spTgt spid="917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9" name="Shape 9179"/>
        <p:cNvGrpSpPr/>
        <p:nvPr/>
      </p:nvGrpSpPr>
      <p:grpSpPr>
        <a:xfrm>
          <a:off x="0" y="0"/>
          <a:ext cx="0" cy="0"/>
          <a:chOff x="0" y="0"/>
          <a:chExt cx="0" cy="0"/>
        </a:xfrm>
      </p:grpSpPr>
      <p:sp>
        <p:nvSpPr>
          <p:cNvPr id="9180" name="Google Shape;9180;p124"/>
          <p:cNvSpPr txBox="1"/>
          <p:nvPr/>
        </p:nvSpPr>
        <p:spPr>
          <a:xfrm>
            <a:off x="1400975" y="921175"/>
            <a:ext cx="5842500" cy="1009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sz="2400">
                <a:solidFill>
                  <a:schemeClr val="dk1"/>
                </a:solidFill>
                <a:latin typeface="Google Sans"/>
                <a:ea typeface="Google Sans"/>
                <a:cs typeface="Google Sans"/>
                <a:sym typeface="Google Sans"/>
              </a:rPr>
              <a:t>Challenge:</a:t>
            </a:r>
            <a:endParaRPr b="1" sz="2400">
              <a:solidFill>
                <a:schemeClr val="dk1"/>
              </a:solidFill>
              <a:latin typeface="Google Sans"/>
              <a:ea typeface="Google Sans"/>
              <a:cs typeface="Google Sans"/>
              <a:sym typeface="Google Sans"/>
            </a:endParaRPr>
          </a:p>
          <a:p>
            <a:pPr indent="0" lvl="0" marL="0" rtl="0" algn="l">
              <a:lnSpc>
                <a:spcPct val="115000"/>
              </a:lnSpc>
              <a:spcBef>
                <a:spcPts val="1200"/>
              </a:spcBef>
              <a:spcAft>
                <a:spcPts val="1200"/>
              </a:spcAft>
              <a:buNone/>
            </a:pPr>
            <a:r>
              <a:rPr lang="en" sz="1600">
                <a:solidFill>
                  <a:schemeClr val="dk1"/>
                </a:solidFill>
                <a:latin typeface="Google Sans"/>
                <a:ea typeface="Google Sans"/>
                <a:cs typeface="Google Sans"/>
                <a:sym typeface="Google Sans"/>
              </a:rPr>
              <a:t>Create something you could use tomorrow.</a:t>
            </a:r>
            <a:endParaRPr sz="1600">
              <a:latin typeface="Google Sans"/>
              <a:ea typeface="Google Sans"/>
              <a:cs typeface="Google Sans"/>
              <a:sym typeface="Google Sans"/>
            </a:endParaRPr>
          </a:p>
        </p:txBody>
      </p:sp>
      <p:graphicFrame>
        <p:nvGraphicFramePr>
          <p:cNvPr id="9181" name="Google Shape;9181;p124"/>
          <p:cNvGraphicFramePr/>
          <p:nvPr/>
        </p:nvGraphicFramePr>
        <p:xfrm>
          <a:off x="2118425" y="2065000"/>
          <a:ext cx="3000000" cy="3000000"/>
        </p:xfrm>
        <a:graphic>
          <a:graphicData uri="http://schemas.openxmlformats.org/drawingml/2006/table">
            <a:tbl>
              <a:tblPr>
                <a:noFill/>
                <a:tableStyleId>{5DBF53A2-FEA4-4E32-9329-F4B89E267065}</a:tableStyleId>
              </a:tblPr>
              <a:tblGrid>
                <a:gridCol w="2562525"/>
                <a:gridCol w="2562525"/>
              </a:tblGrid>
              <a:tr h="1387800">
                <a:tc>
                  <a:txBody>
                    <a:bodyPr/>
                    <a:lstStyle/>
                    <a:p>
                      <a:pPr indent="0" lvl="0" marL="0" rtl="0" algn="l">
                        <a:lnSpc>
                          <a:spcPct val="115000"/>
                        </a:lnSpc>
                        <a:spcBef>
                          <a:spcPts val="1800"/>
                        </a:spcBef>
                        <a:spcAft>
                          <a:spcPts val="0"/>
                        </a:spcAft>
                        <a:buClr>
                          <a:schemeClr val="dk1"/>
                        </a:buClr>
                        <a:buSzPts val="1100"/>
                        <a:buFont typeface="Arial"/>
                        <a:buNone/>
                      </a:pPr>
                      <a:r>
                        <a:rPr lang="en" sz="1600">
                          <a:solidFill>
                            <a:schemeClr val="dk1"/>
                          </a:solidFill>
                          <a:latin typeface="Google Sans"/>
                          <a:ea typeface="Google Sans"/>
                          <a:cs typeface="Google Sans"/>
                          <a:sym typeface="Google Sans"/>
                        </a:rPr>
                        <a:t>Choose </a:t>
                      </a:r>
                      <a:r>
                        <a:rPr b="1" lang="en" sz="1600">
                          <a:solidFill>
                            <a:schemeClr val="dk1"/>
                          </a:solidFill>
                          <a:latin typeface="Google Sans"/>
                          <a:ea typeface="Google Sans"/>
                          <a:cs typeface="Google Sans"/>
                          <a:sym typeface="Google Sans"/>
                        </a:rPr>
                        <a:t>one strategy</a:t>
                      </a:r>
                      <a:r>
                        <a:rPr lang="en" sz="1600">
                          <a:solidFill>
                            <a:schemeClr val="dk1"/>
                          </a:solidFill>
                          <a:latin typeface="Google Sans"/>
                          <a:ea typeface="Google Sans"/>
                          <a:cs typeface="Google Sans"/>
                          <a:sym typeface="Google Sans"/>
                        </a:rPr>
                        <a:t>:</a:t>
                      </a:r>
                      <a:endParaRPr sz="1600">
                        <a:solidFill>
                          <a:schemeClr val="dk1"/>
                        </a:solidFill>
                        <a:latin typeface="Google Sans"/>
                        <a:ea typeface="Google Sans"/>
                        <a:cs typeface="Google Sans"/>
                        <a:sym typeface="Google Sans"/>
                      </a:endParaRPr>
                    </a:p>
                    <a:p>
                      <a:pPr indent="-330200" lvl="0" marL="457200" rtl="0" algn="l">
                        <a:lnSpc>
                          <a:spcPct val="115000"/>
                        </a:lnSpc>
                        <a:spcBef>
                          <a:spcPts val="120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Retrieval</a:t>
                      </a:r>
                      <a:endParaRPr sz="1600">
                        <a:solidFill>
                          <a:schemeClr val="dk1"/>
                        </a:solidFill>
                        <a:latin typeface="Google Sans"/>
                        <a:ea typeface="Google Sans"/>
                        <a:cs typeface="Google Sans"/>
                        <a:sym typeface="Google Sans"/>
                      </a:endParaRPr>
                    </a:p>
                    <a:p>
                      <a:pPr indent="-330200" lvl="0" marL="457200" rtl="0" algn="l">
                        <a:lnSpc>
                          <a:spcPct val="115000"/>
                        </a:lnSpc>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Spacing</a:t>
                      </a:r>
                      <a:endParaRPr sz="1600">
                        <a:solidFill>
                          <a:schemeClr val="dk1"/>
                        </a:solidFill>
                        <a:latin typeface="Google Sans"/>
                        <a:ea typeface="Google Sans"/>
                        <a:cs typeface="Google Sans"/>
                        <a:sym typeface="Google Sans"/>
                      </a:endParaRPr>
                    </a:p>
                    <a:p>
                      <a:pPr indent="-330200" lvl="0" marL="457200" rtl="0" algn="l">
                        <a:lnSpc>
                          <a:spcPct val="115000"/>
                        </a:lnSpc>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Interleaving</a:t>
                      </a:r>
                      <a:endParaRPr sz="1600">
                        <a:solidFill>
                          <a:schemeClr val="dk1"/>
                        </a:solidFill>
                        <a:latin typeface="Google Sans"/>
                        <a:ea typeface="Google Sans"/>
                        <a:cs typeface="Google Sans"/>
                        <a:sym typeface="Google Sans"/>
                      </a:endParaRPr>
                    </a:p>
                    <a:p>
                      <a:pPr indent="-330200" lvl="0" marL="457200" rtl="0" algn="l">
                        <a:lnSpc>
                          <a:spcPct val="115000"/>
                        </a:lnSpc>
                        <a:spcBef>
                          <a:spcPts val="0"/>
                        </a:spcBef>
                        <a:spcAft>
                          <a:spcPts val="0"/>
                        </a:spcAft>
                        <a:buClr>
                          <a:schemeClr val="dk1"/>
                        </a:buClr>
                        <a:buSzPts val="1600"/>
                        <a:buFont typeface="Google Sans"/>
                        <a:buChar char="●"/>
                      </a:pPr>
                      <a:r>
                        <a:rPr lang="en" sz="1600">
                          <a:solidFill>
                            <a:schemeClr val="dk1"/>
                          </a:solidFill>
                          <a:latin typeface="Google Sans"/>
                          <a:ea typeface="Google Sans"/>
                          <a:cs typeface="Google Sans"/>
                          <a:sym typeface="Google Sans"/>
                        </a:rPr>
                        <a:t>Feedback</a:t>
                      </a:r>
                      <a:endParaRPr sz="1900">
                        <a:latin typeface="Google Sans"/>
                        <a:ea typeface="Google Sans"/>
                        <a:cs typeface="Google Sans"/>
                        <a:sym typeface="Google Sans"/>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l">
                        <a:lnSpc>
                          <a:spcPct val="115000"/>
                        </a:lnSpc>
                        <a:spcBef>
                          <a:spcPts val="1200"/>
                        </a:spcBef>
                        <a:spcAft>
                          <a:spcPts val="0"/>
                        </a:spcAft>
                        <a:buClr>
                          <a:schemeClr val="dk1"/>
                        </a:buClr>
                        <a:buSzPts val="1100"/>
                        <a:buFont typeface="Arial"/>
                        <a:buNone/>
                      </a:pPr>
                      <a:r>
                        <a:rPr lang="en" sz="1600">
                          <a:solidFill>
                            <a:schemeClr val="dk1"/>
                          </a:solidFill>
                          <a:latin typeface="Google Sans"/>
                          <a:ea typeface="Google Sans"/>
                          <a:cs typeface="Google Sans"/>
                          <a:sym typeface="Google Sans"/>
                        </a:rPr>
                        <a:t>And </a:t>
                      </a:r>
                      <a:r>
                        <a:rPr b="1" lang="en" sz="1600">
                          <a:solidFill>
                            <a:schemeClr val="dk1"/>
                          </a:solidFill>
                          <a:latin typeface="Google Sans"/>
                          <a:ea typeface="Google Sans"/>
                          <a:cs typeface="Google Sans"/>
                          <a:sym typeface="Google Sans"/>
                        </a:rPr>
                        <a:t>one AI tool</a:t>
                      </a:r>
                      <a:r>
                        <a:rPr lang="en" sz="1600">
                          <a:solidFill>
                            <a:schemeClr val="dk1"/>
                          </a:solidFill>
                          <a:latin typeface="Google Sans"/>
                          <a:ea typeface="Google Sans"/>
                          <a:cs typeface="Google Sans"/>
                          <a:sym typeface="Google Sans"/>
                        </a:rPr>
                        <a:t> to try it:</a:t>
                      </a:r>
                      <a:endParaRPr sz="1600">
                        <a:solidFill>
                          <a:schemeClr val="dk1"/>
                        </a:solidFill>
                        <a:latin typeface="Google Sans"/>
                        <a:ea typeface="Google Sans"/>
                        <a:cs typeface="Google Sans"/>
                        <a:sym typeface="Google Sans"/>
                      </a:endParaRPr>
                    </a:p>
                    <a:p>
                      <a:pPr indent="-330200" lvl="0" marL="457200" rtl="0" algn="l">
                        <a:lnSpc>
                          <a:spcPct val="115000"/>
                        </a:lnSpc>
                        <a:spcBef>
                          <a:spcPts val="1200"/>
                        </a:spcBef>
                        <a:spcAft>
                          <a:spcPts val="0"/>
                        </a:spcAft>
                        <a:buClr>
                          <a:schemeClr val="dk1"/>
                        </a:buClr>
                        <a:buSzPts val="1600"/>
                        <a:buFont typeface="Google Sans"/>
                        <a:buChar char="●"/>
                      </a:pPr>
                      <a:r>
                        <a:rPr lang="en" sz="1600" u="sng">
                          <a:solidFill>
                            <a:schemeClr val="folHlink"/>
                          </a:solidFill>
                          <a:latin typeface="Google Sans"/>
                          <a:ea typeface="Google Sans"/>
                          <a:cs typeface="Google Sans"/>
                          <a:sym typeface="Google Sans"/>
                          <a:hlinkClick r:id="rId3">
                            <a:extLst>
                              <a:ext uri="{A12FA001-AC4F-418D-AE19-62706E023703}">
                                <ahyp:hlinkClr val="tx"/>
                              </a:ext>
                            </a:extLst>
                          </a:hlinkClick>
                        </a:rPr>
                        <a:t>Google Gemini</a:t>
                      </a:r>
                      <a:endParaRPr sz="1600">
                        <a:solidFill>
                          <a:schemeClr val="dk1"/>
                        </a:solidFill>
                        <a:latin typeface="Google Sans"/>
                        <a:ea typeface="Google Sans"/>
                        <a:cs typeface="Google Sans"/>
                        <a:sym typeface="Google Sans"/>
                      </a:endParaRPr>
                    </a:p>
                    <a:p>
                      <a:pPr indent="-330200" lvl="0" marL="457200" rtl="0" algn="l">
                        <a:lnSpc>
                          <a:spcPct val="115000"/>
                        </a:lnSpc>
                        <a:spcBef>
                          <a:spcPts val="0"/>
                        </a:spcBef>
                        <a:spcAft>
                          <a:spcPts val="0"/>
                        </a:spcAft>
                        <a:buClr>
                          <a:schemeClr val="dk1"/>
                        </a:buClr>
                        <a:buSzPts val="1600"/>
                        <a:buFont typeface="Google Sans"/>
                        <a:buChar char="●"/>
                      </a:pPr>
                      <a:r>
                        <a:rPr lang="en" sz="1600" u="sng">
                          <a:solidFill>
                            <a:schemeClr val="folHlink"/>
                          </a:solidFill>
                          <a:latin typeface="Google Sans"/>
                          <a:ea typeface="Google Sans"/>
                          <a:cs typeface="Google Sans"/>
                          <a:sym typeface="Google Sans"/>
                          <a:hlinkClick r:id="rId4">
                            <a:extLst>
                              <a:ext uri="{A12FA001-AC4F-418D-AE19-62706E023703}">
                                <ahyp:hlinkClr val="tx"/>
                              </a:ext>
                            </a:extLst>
                          </a:hlinkClick>
                        </a:rPr>
                        <a:t>MagicSchool.AI</a:t>
                      </a:r>
                      <a:endParaRPr sz="1600">
                        <a:solidFill>
                          <a:schemeClr val="dk1"/>
                        </a:solidFill>
                        <a:latin typeface="Google Sans"/>
                        <a:ea typeface="Google Sans"/>
                        <a:cs typeface="Google Sans"/>
                        <a:sym typeface="Google Sans"/>
                      </a:endParaRPr>
                    </a:p>
                    <a:p>
                      <a:pPr indent="-330200" lvl="0" marL="457200" rtl="0" algn="l">
                        <a:lnSpc>
                          <a:spcPct val="115000"/>
                        </a:lnSpc>
                        <a:spcBef>
                          <a:spcPts val="0"/>
                        </a:spcBef>
                        <a:spcAft>
                          <a:spcPts val="0"/>
                        </a:spcAft>
                        <a:buClr>
                          <a:schemeClr val="dk1"/>
                        </a:buClr>
                        <a:buSzPts val="1600"/>
                        <a:buFont typeface="Google Sans"/>
                        <a:buChar char="●"/>
                      </a:pPr>
                      <a:r>
                        <a:rPr lang="en" sz="1600" u="sng">
                          <a:solidFill>
                            <a:schemeClr val="folHlink"/>
                          </a:solidFill>
                          <a:latin typeface="Google Sans"/>
                          <a:ea typeface="Google Sans"/>
                          <a:cs typeface="Google Sans"/>
                          <a:sym typeface="Google Sans"/>
                          <a:hlinkClick r:id="rId5">
                            <a:extLst>
                              <a:ext uri="{A12FA001-AC4F-418D-AE19-62706E023703}">
                                <ahyp:hlinkClr val="tx"/>
                              </a:ext>
                            </a:extLst>
                          </a:hlinkClick>
                        </a:rPr>
                        <a:t>Notebook LM</a:t>
                      </a:r>
                      <a:endParaRPr sz="1600">
                        <a:solidFill>
                          <a:schemeClr val="dk1"/>
                        </a:solidFill>
                        <a:latin typeface="Google Sans"/>
                        <a:ea typeface="Google Sans"/>
                        <a:cs typeface="Google Sans"/>
                        <a:sym typeface="Google Sans"/>
                      </a:endParaRPr>
                    </a:p>
                    <a:p>
                      <a:pPr indent="-330200" lvl="0" marL="457200" rtl="0" algn="l">
                        <a:lnSpc>
                          <a:spcPct val="115000"/>
                        </a:lnSpc>
                        <a:spcBef>
                          <a:spcPts val="0"/>
                        </a:spcBef>
                        <a:spcAft>
                          <a:spcPts val="0"/>
                        </a:spcAft>
                        <a:buClr>
                          <a:schemeClr val="dk1"/>
                        </a:buClr>
                        <a:buSzPts val="1600"/>
                        <a:buFont typeface="Google Sans"/>
                        <a:buChar char="●"/>
                      </a:pPr>
                      <a:r>
                        <a:rPr lang="en" sz="1600" u="sng">
                          <a:solidFill>
                            <a:schemeClr val="folHlink"/>
                          </a:solidFill>
                          <a:latin typeface="Google Sans"/>
                          <a:ea typeface="Google Sans"/>
                          <a:cs typeface="Google Sans"/>
                          <a:sym typeface="Google Sans"/>
                          <a:hlinkClick r:id="rId6">
                            <a:extLst>
                              <a:ext uri="{A12FA001-AC4F-418D-AE19-62706E023703}">
                                <ahyp:hlinkClr val="tx"/>
                              </a:ext>
                            </a:extLst>
                          </a:hlinkClick>
                        </a:rPr>
                        <a:t>Canva</a:t>
                      </a:r>
                      <a:endParaRPr sz="1600">
                        <a:latin typeface="Google Sans"/>
                        <a:ea typeface="Google Sans"/>
                        <a:cs typeface="Google Sans"/>
                        <a:sym typeface="Google Sans"/>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85" name="Shape 9185"/>
        <p:cNvGrpSpPr/>
        <p:nvPr/>
      </p:nvGrpSpPr>
      <p:grpSpPr>
        <a:xfrm>
          <a:off x="0" y="0"/>
          <a:ext cx="0" cy="0"/>
          <a:chOff x="0" y="0"/>
          <a:chExt cx="0" cy="0"/>
        </a:xfrm>
      </p:grpSpPr>
      <p:pic>
        <p:nvPicPr>
          <p:cNvPr id="9186" name="Google Shape;9186;p125"/>
          <p:cNvPicPr preferRelativeResize="0"/>
          <p:nvPr/>
        </p:nvPicPr>
        <p:blipFill>
          <a:blip r:embed="rId3">
            <a:alphaModFix/>
          </a:blip>
          <a:stretch>
            <a:fillRect/>
          </a:stretch>
        </p:blipFill>
        <p:spPr>
          <a:xfrm>
            <a:off x="1795600" y="837950"/>
            <a:ext cx="5517399" cy="307945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90" name="Shape 9190"/>
        <p:cNvGrpSpPr/>
        <p:nvPr/>
      </p:nvGrpSpPr>
      <p:grpSpPr>
        <a:xfrm>
          <a:off x="0" y="0"/>
          <a:ext cx="0" cy="0"/>
          <a:chOff x="0" y="0"/>
          <a:chExt cx="0" cy="0"/>
        </a:xfrm>
      </p:grpSpPr>
      <p:sp>
        <p:nvSpPr>
          <p:cNvPr id="9191" name="Google Shape;9191;p126"/>
          <p:cNvSpPr txBox="1"/>
          <p:nvPr/>
        </p:nvSpPr>
        <p:spPr>
          <a:xfrm>
            <a:off x="1151075" y="1011225"/>
            <a:ext cx="4973700" cy="2438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br>
              <a:rPr b="1" lang="en" sz="1600">
                <a:solidFill>
                  <a:schemeClr val="dk1"/>
                </a:solidFill>
                <a:latin typeface="Google Sans"/>
                <a:ea typeface="Google Sans"/>
                <a:cs typeface="Google Sans"/>
                <a:sym typeface="Google Sans"/>
              </a:rPr>
            </a:br>
            <a:r>
              <a:rPr lang="en" sz="1600">
                <a:solidFill>
                  <a:schemeClr val="dk1"/>
                </a:solidFill>
                <a:latin typeface="Google Sans"/>
                <a:ea typeface="Google Sans"/>
                <a:cs typeface="Google Sans"/>
                <a:sym typeface="Google Sans"/>
              </a:rPr>
              <a:t> When we combine:</a:t>
            </a:r>
            <a:endParaRPr sz="1600">
              <a:solidFill>
                <a:schemeClr val="dk1"/>
              </a:solidFill>
              <a:latin typeface="Google Sans"/>
              <a:ea typeface="Google Sans"/>
              <a:cs typeface="Google Sans"/>
              <a:sym typeface="Google Sans"/>
            </a:endParaRPr>
          </a:p>
          <a:p>
            <a:pPr indent="-330200" lvl="0" marL="457200" rtl="0" algn="l">
              <a:lnSpc>
                <a:spcPct val="115000"/>
              </a:lnSpc>
              <a:spcBef>
                <a:spcPts val="1200"/>
              </a:spcBef>
              <a:spcAft>
                <a:spcPts val="0"/>
              </a:spcAft>
              <a:buClr>
                <a:schemeClr val="dk1"/>
              </a:buClr>
              <a:buSzPts val="1600"/>
              <a:buChar char="●"/>
            </a:pPr>
            <a:r>
              <a:rPr lang="en" sz="1600">
                <a:solidFill>
                  <a:schemeClr val="dk1"/>
                </a:solidFill>
                <a:latin typeface="Google Sans"/>
                <a:ea typeface="Google Sans"/>
                <a:cs typeface="Google Sans"/>
                <a:sym typeface="Google Sans"/>
              </a:rPr>
              <a:t>The </a:t>
            </a:r>
            <a:r>
              <a:rPr b="1" lang="en" sz="1600">
                <a:solidFill>
                  <a:schemeClr val="dk1"/>
                </a:solidFill>
                <a:latin typeface="Google Sans"/>
                <a:ea typeface="Google Sans"/>
                <a:cs typeface="Google Sans"/>
                <a:sym typeface="Google Sans"/>
              </a:rPr>
              <a:t>science of learning</a:t>
            </a:r>
            <a:endParaRPr b="1" sz="1600">
              <a:solidFill>
                <a:schemeClr val="dk1"/>
              </a:solidFill>
              <a:latin typeface="Google Sans"/>
              <a:ea typeface="Google Sans"/>
              <a:cs typeface="Google Sans"/>
              <a:sym typeface="Google Sans"/>
            </a:endParaRPr>
          </a:p>
          <a:p>
            <a:pPr indent="-330200" lvl="0" marL="457200" rtl="0" algn="l">
              <a:lnSpc>
                <a:spcPct val="115000"/>
              </a:lnSpc>
              <a:spcBef>
                <a:spcPts val="0"/>
              </a:spcBef>
              <a:spcAft>
                <a:spcPts val="0"/>
              </a:spcAft>
              <a:buClr>
                <a:schemeClr val="dk1"/>
              </a:buClr>
              <a:buSzPts val="1600"/>
              <a:buChar char="●"/>
            </a:pPr>
            <a:r>
              <a:rPr lang="en" sz="1600">
                <a:solidFill>
                  <a:schemeClr val="dk1"/>
                </a:solidFill>
                <a:latin typeface="Google Sans"/>
                <a:ea typeface="Google Sans"/>
                <a:cs typeface="Google Sans"/>
                <a:sym typeface="Google Sans"/>
              </a:rPr>
              <a:t>The </a:t>
            </a:r>
            <a:r>
              <a:rPr b="1" lang="en" sz="1600">
                <a:solidFill>
                  <a:schemeClr val="dk1"/>
                </a:solidFill>
                <a:latin typeface="Google Sans"/>
                <a:ea typeface="Google Sans"/>
                <a:cs typeface="Google Sans"/>
                <a:sym typeface="Google Sans"/>
              </a:rPr>
              <a:t>wisdom of teachers</a:t>
            </a:r>
            <a:endParaRPr b="1" sz="1600">
              <a:solidFill>
                <a:schemeClr val="dk1"/>
              </a:solidFill>
              <a:latin typeface="Google Sans"/>
              <a:ea typeface="Google Sans"/>
              <a:cs typeface="Google Sans"/>
              <a:sym typeface="Google Sans"/>
            </a:endParaRPr>
          </a:p>
          <a:p>
            <a:pPr indent="-330200" lvl="0" marL="457200" rtl="0" algn="l">
              <a:lnSpc>
                <a:spcPct val="115000"/>
              </a:lnSpc>
              <a:spcBef>
                <a:spcPts val="0"/>
              </a:spcBef>
              <a:spcAft>
                <a:spcPts val="0"/>
              </a:spcAft>
              <a:buClr>
                <a:schemeClr val="dk1"/>
              </a:buClr>
              <a:buSzPts val="1600"/>
              <a:buChar char="●"/>
            </a:pPr>
            <a:r>
              <a:rPr lang="en" sz="1600">
                <a:solidFill>
                  <a:schemeClr val="dk1"/>
                </a:solidFill>
                <a:latin typeface="Google Sans"/>
                <a:ea typeface="Google Sans"/>
                <a:cs typeface="Google Sans"/>
                <a:sym typeface="Google Sans"/>
              </a:rPr>
              <a:t>The </a:t>
            </a:r>
            <a:r>
              <a:rPr b="1" lang="en" sz="1600">
                <a:solidFill>
                  <a:schemeClr val="dk1"/>
                </a:solidFill>
                <a:latin typeface="Google Sans"/>
                <a:ea typeface="Google Sans"/>
                <a:cs typeface="Google Sans"/>
                <a:sym typeface="Google Sans"/>
              </a:rPr>
              <a:t>efficiency of AI</a:t>
            </a:r>
            <a:endParaRPr b="1" sz="1600">
              <a:solidFill>
                <a:schemeClr val="dk1"/>
              </a:solidFill>
              <a:latin typeface="Google Sans"/>
              <a:ea typeface="Google Sans"/>
              <a:cs typeface="Google Sans"/>
              <a:sym typeface="Google Sans"/>
            </a:endParaRPr>
          </a:p>
          <a:p>
            <a:pPr indent="0" lvl="0" marL="0" rtl="0" algn="l">
              <a:lnSpc>
                <a:spcPct val="115000"/>
              </a:lnSpc>
              <a:spcBef>
                <a:spcPts val="1200"/>
              </a:spcBef>
              <a:spcAft>
                <a:spcPts val="1200"/>
              </a:spcAft>
              <a:buNone/>
            </a:pPr>
            <a:r>
              <a:rPr lang="en" sz="1600">
                <a:solidFill>
                  <a:schemeClr val="dk1"/>
                </a:solidFill>
                <a:latin typeface="Google Sans"/>
                <a:ea typeface="Google Sans"/>
                <a:cs typeface="Google Sans"/>
                <a:sym typeface="Google Sans"/>
              </a:rPr>
              <a:t>We create classrooms where </a:t>
            </a:r>
            <a:br>
              <a:rPr lang="en" sz="1600">
                <a:solidFill>
                  <a:schemeClr val="dk1"/>
                </a:solidFill>
                <a:latin typeface="Google Sans"/>
                <a:ea typeface="Google Sans"/>
                <a:cs typeface="Google Sans"/>
                <a:sym typeface="Google Sans"/>
              </a:rPr>
            </a:br>
            <a:r>
              <a:rPr lang="en" sz="1600">
                <a:solidFill>
                  <a:schemeClr val="dk1"/>
                </a:solidFill>
                <a:latin typeface="Google Sans"/>
                <a:ea typeface="Google Sans"/>
                <a:cs typeface="Google Sans"/>
                <a:sym typeface="Google Sans"/>
              </a:rPr>
              <a:t>learning sticks.</a:t>
            </a:r>
            <a:endParaRPr sz="1600">
              <a:latin typeface="Google Sans"/>
              <a:ea typeface="Google Sans"/>
              <a:cs typeface="Google Sans"/>
              <a:sym typeface="Google Sans"/>
            </a:endParaRPr>
          </a:p>
        </p:txBody>
      </p:sp>
      <p:pic>
        <p:nvPicPr>
          <p:cNvPr id="9192" name="Google Shape;9192;p126"/>
          <p:cNvPicPr preferRelativeResize="0"/>
          <p:nvPr/>
        </p:nvPicPr>
        <p:blipFill rotWithShape="1">
          <a:blip r:embed="rId3">
            <a:alphaModFix/>
          </a:blip>
          <a:srcRect b="0" l="8651" r="0" t="0"/>
          <a:stretch/>
        </p:blipFill>
        <p:spPr>
          <a:xfrm>
            <a:off x="4511025" y="1785775"/>
            <a:ext cx="3085725" cy="224787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196" name="Shape 9196"/>
        <p:cNvGrpSpPr/>
        <p:nvPr/>
      </p:nvGrpSpPr>
      <p:grpSpPr>
        <a:xfrm>
          <a:off x="0" y="0"/>
          <a:ext cx="0" cy="0"/>
          <a:chOff x="0" y="0"/>
          <a:chExt cx="0" cy="0"/>
        </a:xfrm>
      </p:grpSpPr>
      <p:sp>
        <p:nvSpPr>
          <p:cNvPr id="9197" name="Google Shape;9197;p127"/>
          <p:cNvSpPr/>
          <p:nvPr/>
        </p:nvSpPr>
        <p:spPr>
          <a:xfrm>
            <a:off x="220050" y="255025"/>
            <a:ext cx="8703900" cy="44754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2400">
              <a:solidFill>
                <a:srgbClr val="0A3534"/>
              </a:solidFill>
              <a:latin typeface="Proxima Nova Semibold"/>
              <a:ea typeface="Proxima Nova Semibold"/>
              <a:cs typeface="Proxima Nova Semibold"/>
              <a:sym typeface="Proxima Nova Semibold"/>
            </a:endParaRPr>
          </a:p>
        </p:txBody>
      </p:sp>
      <p:sp>
        <p:nvSpPr>
          <p:cNvPr id="9198" name="Google Shape;9198;p1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0A3534"/>
                </a:solidFill>
                <a:latin typeface="Google Sans"/>
                <a:ea typeface="Google Sans"/>
                <a:cs typeface="Google Sans"/>
                <a:sym typeface="Google Sans"/>
              </a:rPr>
              <a:t>How are you feeling about supporting long-term learning in your classroom? </a:t>
            </a:r>
            <a:endParaRPr b="1">
              <a:solidFill>
                <a:srgbClr val="0A3534"/>
              </a:solidFill>
              <a:latin typeface="Google Sans"/>
              <a:ea typeface="Google Sans"/>
              <a:cs typeface="Google Sans"/>
              <a:sym typeface="Google Sans"/>
            </a:endParaRPr>
          </a:p>
        </p:txBody>
      </p:sp>
      <p:pic>
        <p:nvPicPr>
          <p:cNvPr id="9199" name="Google Shape;9199;p127"/>
          <p:cNvPicPr preferRelativeResize="0"/>
          <p:nvPr/>
        </p:nvPicPr>
        <p:blipFill rotWithShape="1">
          <a:blip r:embed="rId3">
            <a:alphaModFix/>
          </a:blip>
          <a:srcRect b="0" l="30" r="40" t="0"/>
          <a:stretch/>
        </p:blipFill>
        <p:spPr>
          <a:xfrm>
            <a:off x="520950" y="1393701"/>
            <a:ext cx="8102100" cy="3182500"/>
          </a:xfrm>
          <a:prstGeom prst="rect">
            <a:avLst/>
          </a:prstGeom>
          <a:noFill/>
          <a:ln>
            <a:noFill/>
          </a:ln>
        </p:spPr>
      </p:pic>
      <p:pic>
        <p:nvPicPr>
          <p:cNvPr id="9200" name="Google Shape;9200;p127"/>
          <p:cNvPicPr preferRelativeResize="0"/>
          <p:nvPr/>
        </p:nvPicPr>
        <p:blipFill>
          <a:blip r:embed="rId4">
            <a:alphaModFix/>
          </a:blip>
          <a:stretch>
            <a:fillRect/>
          </a:stretch>
        </p:blipFill>
        <p:spPr>
          <a:xfrm>
            <a:off x="786375" y="1829575"/>
            <a:ext cx="2411775" cy="2411750"/>
          </a:xfrm>
          <a:prstGeom prst="rect">
            <a:avLst/>
          </a:prstGeom>
          <a:noFill/>
          <a:ln>
            <a:noFill/>
          </a:ln>
        </p:spPr>
      </p:pic>
      <p:pic>
        <p:nvPicPr>
          <p:cNvPr id="9201" name="Google Shape;9201;p127"/>
          <p:cNvPicPr preferRelativeResize="0"/>
          <p:nvPr/>
        </p:nvPicPr>
        <p:blipFill>
          <a:blip r:embed="rId5">
            <a:alphaModFix/>
          </a:blip>
          <a:stretch>
            <a:fillRect/>
          </a:stretch>
        </p:blipFill>
        <p:spPr>
          <a:xfrm>
            <a:off x="5954200" y="1829563"/>
            <a:ext cx="2411775" cy="2411775"/>
          </a:xfrm>
          <a:prstGeom prst="rect">
            <a:avLst/>
          </a:prstGeom>
          <a:noFill/>
          <a:ln>
            <a:noFill/>
          </a:ln>
        </p:spPr>
      </p:pic>
      <p:pic>
        <p:nvPicPr>
          <p:cNvPr id="9202" name="Google Shape;9202;p127">
            <a:hlinkClick r:id="rId6"/>
          </p:cNvPr>
          <p:cNvPicPr preferRelativeResize="0"/>
          <p:nvPr/>
        </p:nvPicPr>
        <p:blipFill>
          <a:blip r:embed="rId7">
            <a:alphaModFix/>
          </a:blip>
          <a:stretch>
            <a:fillRect/>
          </a:stretch>
        </p:blipFill>
        <p:spPr>
          <a:xfrm>
            <a:off x="0" y="4352925"/>
            <a:ext cx="9144000" cy="714375"/>
          </a:xfrm>
          <a:prstGeom prst="rect">
            <a:avLst/>
          </a:prstGeom>
          <a:noFill/>
          <a:ln>
            <a:noFill/>
          </a:ln>
        </p:spPr>
      </p:pic>
      <p:sp>
        <p:nvSpPr>
          <p:cNvPr id="9203" name="Google Shape;9203;p127">
            <a:hlinkClick r:id="rId8"/>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07" name="Shape 9207"/>
        <p:cNvGrpSpPr/>
        <p:nvPr/>
      </p:nvGrpSpPr>
      <p:grpSpPr>
        <a:xfrm>
          <a:off x="0" y="0"/>
          <a:ext cx="0" cy="0"/>
          <a:chOff x="0" y="0"/>
          <a:chExt cx="0" cy="0"/>
        </a:xfrm>
      </p:grpSpPr>
      <p:pic>
        <p:nvPicPr>
          <p:cNvPr id="9208" name="Google Shape;9208;p128"/>
          <p:cNvPicPr preferRelativeResize="0"/>
          <p:nvPr/>
        </p:nvPicPr>
        <p:blipFill>
          <a:blip r:embed="rId3">
            <a:alphaModFix/>
          </a:blip>
          <a:stretch>
            <a:fillRect/>
          </a:stretch>
        </p:blipFill>
        <p:spPr>
          <a:xfrm>
            <a:off x="4368555" y="154975"/>
            <a:ext cx="4549140" cy="5143500"/>
          </a:xfrm>
          <a:prstGeom prst="rect">
            <a:avLst/>
          </a:prstGeom>
          <a:noFill/>
          <a:ln>
            <a:noFill/>
          </a:ln>
        </p:spPr>
      </p:pic>
      <p:sp>
        <p:nvSpPr>
          <p:cNvPr id="9209" name="Google Shape;9209;p128"/>
          <p:cNvSpPr txBox="1"/>
          <p:nvPr/>
        </p:nvSpPr>
        <p:spPr>
          <a:xfrm>
            <a:off x="500250" y="892825"/>
            <a:ext cx="3775500" cy="36678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2800">
                <a:solidFill>
                  <a:schemeClr val="dk1"/>
                </a:solidFill>
                <a:latin typeface="Google Sans"/>
                <a:ea typeface="Google Sans"/>
                <a:cs typeface="Google Sans"/>
                <a:sym typeface="Google Sans"/>
              </a:rPr>
              <a:t>What questions do you still have?</a:t>
            </a:r>
            <a:endParaRPr sz="2800">
              <a:solidFill>
                <a:schemeClr val="dk1"/>
              </a:solidFill>
              <a:latin typeface="Google Sans"/>
              <a:ea typeface="Google Sans"/>
              <a:cs typeface="Google Sans"/>
              <a:sym typeface="Google Sans"/>
            </a:endParaRPr>
          </a:p>
          <a:p>
            <a:pPr indent="0" lvl="0" marL="0" rtl="0" algn="ctr">
              <a:spcBef>
                <a:spcPts val="0"/>
              </a:spcBef>
              <a:spcAft>
                <a:spcPts val="0"/>
              </a:spcAft>
              <a:buNone/>
            </a:pPr>
            <a:r>
              <a:t/>
            </a:r>
            <a:endParaRPr sz="2800">
              <a:solidFill>
                <a:schemeClr val="dk1"/>
              </a:solidFill>
              <a:latin typeface="Google Sans"/>
              <a:ea typeface="Google Sans"/>
              <a:cs typeface="Google Sans"/>
              <a:sym typeface="Google Sans"/>
            </a:endParaRPr>
          </a:p>
          <a:p>
            <a:pPr indent="0" lvl="0" marL="0" rtl="0" algn="ctr">
              <a:spcBef>
                <a:spcPts val="0"/>
              </a:spcBef>
              <a:spcAft>
                <a:spcPts val="0"/>
              </a:spcAft>
              <a:buNone/>
            </a:pPr>
            <a:r>
              <a:rPr lang="en" sz="2800">
                <a:solidFill>
                  <a:schemeClr val="dk1"/>
                </a:solidFill>
                <a:latin typeface="Google Sans"/>
                <a:ea typeface="Google Sans"/>
                <a:cs typeface="Google Sans"/>
                <a:sym typeface="Google Sans"/>
              </a:rPr>
              <a:t>What are your takeaways from today? </a:t>
            </a:r>
            <a:br>
              <a:rPr lang="en" sz="1800">
                <a:solidFill>
                  <a:srgbClr val="FFFFFF"/>
                </a:solidFill>
                <a:latin typeface="Google Sans"/>
                <a:ea typeface="Google Sans"/>
                <a:cs typeface="Google Sans"/>
                <a:sym typeface="Google Sans"/>
              </a:rPr>
            </a:br>
            <a:endParaRPr sz="1800">
              <a:solidFill>
                <a:srgbClr val="FFFFFF"/>
              </a:solidFill>
              <a:latin typeface="Google Sans"/>
              <a:ea typeface="Google Sans"/>
              <a:cs typeface="Google Sans"/>
              <a:sym typeface="Google Sans"/>
            </a:endParaRPr>
          </a:p>
        </p:txBody>
      </p:sp>
      <p:pic>
        <p:nvPicPr>
          <p:cNvPr descr="This is a Pear Deck interactive slide. Students, write your response." id="9210" name="Google Shape;9210;p128" title="This is a Pear Deck interactive slide. Students, write your response.">
            <a:hlinkClick r:id="rId4"/>
          </p:cNvPr>
          <p:cNvPicPr preferRelativeResize="0"/>
          <p:nvPr/>
        </p:nvPicPr>
        <p:blipFill>
          <a:blip r:embed="rId5">
            <a:alphaModFix/>
          </a:blip>
          <a:stretch>
            <a:fillRect/>
          </a:stretch>
        </p:blipFill>
        <p:spPr>
          <a:xfrm>
            <a:off x="0" y="4429125"/>
            <a:ext cx="9144000" cy="71437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14" name="Shape 9214"/>
        <p:cNvGrpSpPr/>
        <p:nvPr/>
      </p:nvGrpSpPr>
      <p:grpSpPr>
        <a:xfrm>
          <a:off x="0" y="0"/>
          <a:ext cx="0" cy="0"/>
          <a:chOff x="0" y="0"/>
          <a:chExt cx="0" cy="0"/>
        </a:xfrm>
      </p:grpSpPr>
      <p:pic>
        <p:nvPicPr>
          <p:cNvPr id="9215" name="Google Shape;9215;p129"/>
          <p:cNvPicPr preferRelativeResize="0"/>
          <p:nvPr/>
        </p:nvPicPr>
        <p:blipFill rotWithShape="1">
          <a:blip r:embed="rId3">
            <a:alphaModFix/>
          </a:blip>
          <a:srcRect b="0" l="2326" r="8904" t="0"/>
          <a:stretch/>
        </p:blipFill>
        <p:spPr>
          <a:xfrm>
            <a:off x="0" y="-53475"/>
            <a:ext cx="10184100" cy="3824096"/>
          </a:xfrm>
          <a:prstGeom prst="rect">
            <a:avLst/>
          </a:prstGeom>
          <a:noFill/>
          <a:ln>
            <a:noFill/>
          </a:ln>
        </p:spPr>
      </p:pic>
      <p:sp>
        <p:nvSpPr>
          <p:cNvPr id="9216" name="Google Shape;9216;p129"/>
          <p:cNvSpPr txBox="1"/>
          <p:nvPr>
            <p:ph type="title"/>
          </p:nvPr>
        </p:nvSpPr>
        <p:spPr>
          <a:xfrm>
            <a:off x="230073" y="3876150"/>
            <a:ext cx="4251000" cy="1209000"/>
          </a:xfrm>
          <a:prstGeom prst="rect">
            <a:avLst/>
          </a:prstGeom>
          <a:noFill/>
          <a:ln cap="flat" cmpd="sng" w="1143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latin typeface="Proxima Nova"/>
                <a:ea typeface="Proxima Nova"/>
                <a:cs typeface="Proxima Nova"/>
                <a:sym typeface="Proxima Nova"/>
              </a:rPr>
              <a:t>I’m always happy to collaborate and help! Please reach out. </a:t>
            </a:r>
            <a:endParaRPr sz="2100">
              <a:latin typeface="Proxima Nova"/>
              <a:ea typeface="Proxima Nova"/>
              <a:cs typeface="Proxima Nova"/>
              <a:sym typeface="Proxima Nova"/>
            </a:endParaRPr>
          </a:p>
        </p:txBody>
      </p:sp>
      <p:sp>
        <p:nvSpPr>
          <p:cNvPr id="9217" name="Google Shape;9217;p129"/>
          <p:cNvSpPr txBox="1"/>
          <p:nvPr/>
        </p:nvSpPr>
        <p:spPr>
          <a:xfrm>
            <a:off x="4752327" y="3876150"/>
            <a:ext cx="4161600" cy="1209000"/>
          </a:xfrm>
          <a:prstGeom prst="rect">
            <a:avLst/>
          </a:prstGeom>
          <a:solidFill>
            <a:srgbClr val="FFFFFF"/>
          </a:solidFill>
          <a:ln cap="flat" cmpd="sng" w="1143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2100">
                <a:latin typeface="Proxima Nova"/>
                <a:ea typeface="Proxima Nova"/>
                <a:cs typeface="Proxima Nova"/>
                <a:sym typeface="Proxima Nova"/>
              </a:rPr>
              <a:t>Steph</a:t>
            </a:r>
            <a:r>
              <a:rPr lang="en" sz="2100">
                <a:solidFill>
                  <a:srgbClr val="000000"/>
                </a:solidFill>
                <a:latin typeface="Proxima Nova"/>
                <a:ea typeface="Proxima Nova"/>
                <a:cs typeface="Proxima Nova"/>
                <a:sym typeface="Proxima Nova"/>
              </a:rPr>
              <a:t> Sukow</a:t>
            </a:r>
            <a:endParaRPr sz="2100">
              <a:solidFill>
                <a:srgbClr val="000000"/>
              </a:solidFill>
              <a:latin typeface="Proxima Nova"/>
              <a:ea typeface="Proxima Nova"/>
              <a:cs typeface="Proxima Nova"/>
              <a:sym typeface="Proxima Nova"/>
            </a:endParaRPr>
          </a:p>
          <a:p>
            <a:pPr indent="0" lvl="0" marL="0" rtl="0" algn="ctr">
              <a:spcBef>
                <a:spcPts val="0"/>
              </a:spcBef>
              <a:spcAft>
                <a:spcPts val="0"/>
              </a:spcAft>
              <a:buNone/>
            </a:pPr>
            <a:r>
              <a:rPr lang="en" sz="2100" u="sng">
                <a:solidFill>
                  <a:schemeClr val="hlink"/>
                </a:solidFill>
                <a:latin typeface="Proxima Nova"/>
                <a:ea typeface="Proxima Nova"/>
                <a:cs typeface="Proxima Nova"/>
                <a:sym typeface="Proxima Nova"/>
                <a:hlinkClick r:id="rId4"/>
              </a:rPr>
              <a:t>ssukow@d155.org</a:t>
            </a:r>
            <a:r>
              <a:rPr lang="en" sz="2100">
                <a:latin typeface="Proxima Nova"/>
                <a:ea typeface="Proxima Nova"/>
                <a:cs typeface="Proxima Nova"/>
                <a:sym typeface="Proxima Nova"/>
              </a:rPr>
              <a:t> </a:t>
            </a:r>
            <a:endParaRPr sz="2100">
              <a:solidFill>
                <a:srgbClr val="000000"/>
              </a:solidFill>
              <a:latin typeface="Proxima Nova"/>
              <a:ea typeface="Proxima Nova"/>
              <a:cs typeface="Proxima Nova"/>
              <a:sym typeface="Proxima Nova"/>
            </a:endParaRPr>
          </a:p>
          <a:p>
            <a:pPr indent="0" lvl="0" marL="0" rtl="0" algn="ctr">
              <a:spcBef>
                <a:spcPts val="0"/>
              </a:spcBef>
              <a:spcAft>
                <a:spcPts val="0"/>
              </a:spcAft>
              <a:buNone/>
            </a:pPr>
            <a:r>
              <a:rPr lang="en" sz="2100" u="sng">
                <a:solidFill>
                  <a:srgbClr val="0097A7"/>
                </a:solidFill>
                <a:latin typeface="Proxima Nova"/>
                <a:ea typeface="Proxima Nova"/>
                <a:cs typeface="Proxima Nova"/>
                <a:sym typeface="Proxima Nova"/>
                <a:hlinkClick r:id="rId5">
                  <a:extLst>
                    <a:ext uri="{A12FA001-AC4F-418D-AE19-62706E023703}">
                      <ahyp:hlinkClr val="tx"/>
                    </a:ext>
                  </a:extLst>
                </a:hlinkClick>
              </a:rPr>
              <a:t>@Steph_Sukow</a:t>
            </a:r>
            <a:endParaRPr sz="2800">
              <a:solidFill>
                <a:srgbClr val="595959"/>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871" name="Shape 8871"/>
        <p:cNvGrpSpPr/>
        <p:nvPr/>
      </p:nvGrpSpPr>
      <p:grpSpPr>
        <a:xfrm>
          <a:off x="0" y="0"/>
          <a:ext cx="0" cy="0"/>
          <a:chOff x="0" y="0"/>
          <a:chExt cx="0" cy="0"/>
        </a:xfrm>
      </p:grpSpPr>
      <p:sp>
        <p:nvSpPr>
          <p:cNvPr id="8872" name="Google Shape;8872;p79"/>
          <p:cNvSpPr txBox="1"/>
          <p:nvPr>
            <p:ph idx="4294967295" type="title"/>
          </p:nvPr>
        </p:nvSpPr>
        <p:spPr>
          <a:xfrm>
            <a:off x="218325" y="157825"/>
            <a:ext cx="8520600" cy="700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sz="3000">
                <a:latin typeface="Google Sans"/>
                <a:ea typeface="Google Sans"/>
                <a:cs typeface="Google Sans"/>
                <a:sym typeface="Google Sans"/>
              </a:rPr>
              <a:t>PD Norms</a:t>
            </a:r>
            <a:endParaRPr b="1" sz="3000">
              <a:latin typeface="Google Sans"/>
              <a:ea typeface="Google Sans"/>
              <a:cs typeface="Google Sans"/>
              <a:sym typeface="Google Sans"/>
            </a:endParaRPr>
          </a:p>
        </p:txBody>
      </p:sp>
      <p:sp>
        <p:nvSpPr>
          <p:cNvPr id="8873" name="Google Shape;8873;p79"/>
          <p:cNvSpPr txBox="1"/>
          <p:nvPr>
            <p:ph idx="4294967295" type="body"/>
          </p:nvPr>
        </p:nvSpPr>
        <p:spPr>
          <a:xfrm>
            <a:off x="437775" y="858319"/>
            <a:ext cx="5600100" cy="4128300"/>
          </a:xfrm>
          <a:prstGeom prst="rect">
            <a:avLst/>
          </a:prstGeom>
        </p:spPr>
        <p:txBody>
          <a:bodyPr anchorCtr="0" anchor="t" bIns="91425" lIns="91425" spcFirstLastPara="1" rIns="91425" wrap="square" tIns="91425">
            <a:noAutofit/>
          </a:bodyPr>
          <a:lstStyle/>
          <a:p>
            <a:pPr indent="-323850" lvl="0" marL="457200" rtl="0" algn="l">
              <a:lnSpc>
                <a:spcPct val="100000"/>
              </a:lnSpc>
              <a:spcBef>
                <a:spcPts val="1000"/>
              </a:spcBef>
              <a:spcAft>
                <a:spcPts val="0"/>
              </a:spcAft>
              <a:buClr>
                <a:schemeClr val="dk1"/>
              </a:buClr>
              <a:buSzPts val="1500"/>
              <a:buFont typeface="Questrial"/>
              <a:buChar char="★"/>
            </a:pPr>
            <a:r>
              <a:rPr lang="en">
                <a:solidFill>
                  <a:schemeClr val="dk1"/>
                </a:solidFill>
                <a:latin typeface="Google Sans"/>
                <a:ea typeface="Google Sans"/>
                <a:cs typeface="Google Sans"/>
                <a:sym typeface="Google Sans"/>
              </a:rPr>
              <a:t>This session is about </a:t>
            </a:r>
            <a:r>
              <a:rPr b="1" i="1" lang="en">
                <a:solidFill>
                  <a:schemeClr val="accent1"/>
                </a:solidFill>
                <a:latin typeface="Google Sans"/>
                <a:ea typeface="Google Sans"/>
                <a:cs typeface="Google Sans"/>
                <a:sym typeface="Google Sans"/>
              </a:rPr>
              <a:t>you</a:t>
            </a:r>
            <a:r>
              <a:rPr lang="en">
                <a:solidFill>
                  <a:schemeClr val="dk1"/>
                </a:solidFill>
                <a:latin typeface="Google Sans"/>
                <a:ea typeface="Google Sans"/>
                <a:cs typeface="Google Sans"/>
                <a:sym typeface="Google Sans"/>
              </a:rPr>
              <a:t> and what you need. </a:t>
            </a:r>
            <a:endParaRPr>
              <a:solidFill>
                <a:schemeClr val="dk1"/>
              </a:solidFill>
              <a:latin typeface="Google Sans"/>
              <a:ea typeface="Google Sans"/>
              <a:cs typeface="Google Sans"/>
              <a:sym typeface="Google Sans"/>
            </a:endParaRPr>
          </a:p>
          <a:p>
            <a:pPr indent="-323850" lvl="0" marL="457200" rtl="0" algn="l">
              <a:lnSpc>
                <a:spcPct val="100000"/>
              </a:lnSpc>
              <a:spcBef>
                <a:spcPts val="1000"/>
              </a:spcBef>
              <a:spcAft>
                <a:spcPts val="0"/>
              </a:spcAft>
              <a:buClr>
                <a:schemeClr val="dk1"/>
              </a:buClr>
              <a:buSzPts val="1500"/>
              <a:buFont typeface="Google Sans"/>
              <a:buChar char="★"/>
            </a:pPr>
            <a:r>
              <a:rPr lang="en">
                <a:solidFill>
                  <a:schemeClr val="dk1"/>
                </a:solidFill>
                <a:latin typeface="Google Sans"/>
                <a:ea typeface="Google Sans"/>
                <a:cs typeface="Google Sans"/>
                <a:sym typeface="Google Sans"/>
              </a:rPr>
              <a:t>It is okay to take your own path. </a:t>
            </a:r>
            <a:endParaRPr>
              <a:solidFill>
                <a:schemeClr val="dk1"/>
              </a:solidFill>
              <a:latin typeface="Google Sans"/>
              <a:ea typeface="Google Sans"/>
              <a:cs typeface="Google Sans"/>
              <a:sym typeface="Google Sans"/>
            </a:endParaRPr>
          </a:p>
          <a:p>
            <a:pPr indent="-323850" lvl="0" marL="457200" rtl="0" algn="l">
              <a:lnSpc>
                <a:spcPct val="100000"/>
              </a:lnSpc>
              <a:spcBef>
                <a:spcPts val="1000"/>
              </a:spcBef>
              <a:spcAft>
                <a:spcPts val="0"/>
              </a:spcAft>
              <a:buClr>
                <a:schemeClr val="dk1"/>
              </a:buClr>
              <a:buSzPts val="1500"/>
              <a:buFont typeface="Google Sans"/>
              <a:buChar char="★"/>
            </a:pPr>
            <a:r>
              <a:rPr lang="en">
                <a:solidFill>
                  <a:schemeClr val="dk1"/>
                </a:solidFill>
                <a:latin typeface="Google Sans"/>
                <a:ea typeface="Google Sans"/>
                <a:cs typeface="Google Sans"/>
                <a:sym typeface="Google Sans"/>
              </a:rPr>
              <a:t>Consider what will work for your classroom and your students. </a:t>
            </a:r>
            <a:endParaRPr>
              <a:solidFill>
                <a:schemeClr val="dk1"/>
              </a:solidFill>
              <a:latin typeface="Google Sans"/>
              <a:ea typeface="Google Sans"/>
              <a:cs typeface="Google Sans"/>
              <a:sym typeface="Google Sans"/>
            </a:endParaRPr>
          </a:p>
          <a:p>
            <a:pPr indent="-323850" lvl="0" marL="457200" rtl="0" algn="l">
              <a:lnSpc>
                <a:spcPct val="100000"/>
              </a:lnSpc>
              <a:spcBef>
                <a:spcPts val="1000"/>
              </a:spcBef>
              <a:spcAft>
                <a:spcPts val="0"/>
              </a:spcAft>
              <a:buClr>
                <a:schemeClr val="dk1"/>
              </a:buClr>
              <a:buSzPts val="1500"/>
              <a:buFont typeface="Google Sans"/>
              <a:buChar char="★"/>
            </a:pPr>
            <a:r>
              <a:rPr lang="en">
                <a:solidFill>
                  <a:schemeClr val="dk1"/>
                </a:solidFill>
                <a:latin typeface="Google Sans"/>
                <a:ea typeface="Google Sans"/>
                <a:cs typeface="Google Sans"/>
                <a:sym typeface="Google Sans"/>
              </a:rPr>
              <a:t>Ask questions.</a:t>
            </a:r>
            <a:endParaRPr>
              <a:solidFill>
                <a:schemeClr val="dk1"/>
              </a:solidFill>
              <a:latin typeface="Google Sans"/>
              <a:ea typeface="Google Sans"/>
              <a:cs typeface="Google Sans"/>
              <a:sym typeface="Google Sans"/>
            </a:endParaRPr>
          </a:p>
          <a:p>
            <a:pPr indent="-323850" lvl="0" marL="457200" rtl="0" algn="l">
              <a:lnSpc>
                <a:spcPct val="100000"/>
              </a:lnSpc>
              <a:spcBef>
                <a:spcPts val="1000"/>
              </a:spcBef>
              <a:spcAft>
                <a:spcPts val="0"/>
              </a:spcAft>
              <a:buClr>
                <a:schemeClr val="dk1"/>
              </a:buClr>
              <a:buSzPts val="1500"/>
              <a:buFont typeface="Google Sans"/>
              <a:buChar char="★"/>
            </a:pPr>
            <a:r>
              <a:rPr lang="en">
                <a:solidFill>
                  <a:schemeClr val="dk1"/>
                </a:solidFill>
                <a:latin typeface="Google Sans"/>
                <a:ea typeface="Google Sans"/>
                <a:cs typeface="Google Sans"/>
                <a:sym typeface="Google Sans"/>
              </a:rPr>
              <a:t>Work on lessons/ideas for next year. </a:t>
            </a:r>
            <a:endParaRPr>
              <a:solidFill>
                <a:schemeClr val="dk1"/>
              </a:solidFill>
              <a:latin typeface="Google Sans"/>
              <a:ea typeface="Google Sans"/>
              <a:cs typeface="Google Sans"/>
              <a:sym typeface="Google Sans"/>
            </a:endParaRPr>
          </a:p>
          <a:p>
            <a:pPr indent="-323850" lvl="0" marL="457200" rtl="0" algn="l">
              <a:lnSpc>
                <a:spcPct val="100000"/>
              </a:lnSpc>
              <a:spcBef>
                <a:spcPts val="1000"/>
              </a:spcBef>
              <a:spcAft>
                <a:spcPts val="0"/>
              </a:spcAft>
              <a:buClr>
                <a:schemeClr val="dk1"/>
              </a:buClr>
              <a:buSzPts val="1500"/>
              <a:buFont typeface="Google Sans"/>
              <a:buChar char="★"/>
            </a:pPr>
            <a:r>
              <a:rPr lang="en">
                <a:solidFill>
                  <a:schemeClr val="dk1"/>
                </a:solidFill>
                <a:latin typeface="Google Sans"/>
                <a:ea typeface="Google Sans"/>
                <a:cs typeface="Google Sans"/>
                <a:sym typeface="Google Sans"/>
              </a:rPr>
              <a:t>Share what you discover! We are all learning together and can learn so much from each other. </a:t>
            </a:r>
            <a:endParaRPr>
              <a:solidFill>
                <a:schemeClr val="dk1"/>
              </a:solidFill>
              <a:latin typeface="Google Sans"/>
              <a:ea typeface="Google Sans"/>
              <a:cs typeface="Google Sans"/>
              <a:sym typeface="Google Sans"/>
            </a:endParaRPr>
          </a:p>
          <a:p>
            <a:pPr indent="0" lvl="0" marL="457200" rtl="0" algn="l">
              <a:lnSpc>
                <a:spcPct val="100000"/>
              </a:lnSpc>
              <a:spcBef>
                <a:spcPts val="1000"/>
              </a:spcBef>
              <a:spcAft>
                <a:spcPts val="0"/>
              </a:spcAft>
              <a:buNone/>
            </a:pPr>
            <a:r>
              <a:t/>
            </a:r>
            <a:endParaRPr>
              <a:solidFill>
                <a:srgbClr val="0E101A"/>
              </a:solidFill>
              <a:latin typeface="Google Sans"/>
              <a:ea typeface="Google Sans"/>
              <a:cs typeface="Google Sans"/>
              <a:sym typeface="Google Sans"/>
            </a:endParaRPr>
          </a:p>
          <a:p>
            <a:pPr indent="0" lvl="0" marL="0" rtl="0" algn="l">
              <a:spcBef>
                <a:spcPts val="1000"/>
              </a:spcBef>
              <a:spcAft>
                <a:spcPts val="1200"/>
              </a:spcAft>
              <a:buNone/>
            </a:pPr>
            <a:r>
              <a:t/>
            </a:r>
            <a:endParaRPr>
              <a:latin typeface="Google Sans"/>
              <a:ea typeface="Google Sans"/>
              <a:cs typeface="Google Sans"/>
              <a:sym typeface="Google Sans"/>
            </a:endParaRPr>
          </a:p>
        </p:txBody>
      </p:sp>
      <p:sp>
        <p:nvSpPr>
          <p:cNvPr id="8874" name="Google Shape;8874;p79">
            <a:hlinkClick r:id="rId3"/>
          </p:cNvPr>
          <p:cNvSpPr/>
          <p:nvPr/>
        </p:nvSpPr>
        <p:spPr>
          <a:xfrm>
            <a:off x="0" y="5207000"/>
            <a:ext cx="12600" cy="1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875" name="Google Shape;8875;p79"/>
          <p:cNvPicPr preferRelativeResize="0"/>
          <p:nvPr/>
        </p:nvPicPr>
        <p:blipFill>
          <a:blip r:embed="rId4">
            <a:alphaModFix/>
          </a:blip>
          <a:stretch>
            <a:fillRect/>
          </a:stretch>
        </p:blipFill>
        <p:spPr>
          <a:xfrm>
            <a:off x="6248042" y="1149710"/>
            <a:ext cx="2349263" cy="322726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73">
                                            <p:txEl>
                                              <p:pRg end="0" st="0"/>
                                            </p:txEl>
                                          </p:spTgt>
                                        </p:tgtEl>
                                        <p:attrNameLst>
                                          <p:attrName>style.visibility</p:attrName>
                                        </p:attrNameLst>
                                      </p:cBhvr>
                                      <p:to>
                                        <p:strVal val="visible"/>
                                      </p:to>
                                    </p:set>
                                    <p:animEffect filter="fade" transition="in">
                                      <p:cBhvr>
                                        <p:cTn dur="1000"/>
                                        <p:tgtEl>
                                          <p:spTgt spid="887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73">
                                            <p:txEl>
                                              <p:pRg end="1" st="1"/>
                                            </p:txEl>
                                          </p:spTgt>
                                        </p:tgtEl>
                                        <p:attrNameLst>
                                          <p:attrName>style.visibility</p:attrName>
                                        </p:attrNameLst>
                                      </p:cBhvr>
                                      <p:to>
                                        <p:strVal val="visible"/>
                                      </p:to>
                                    </p:set>
                                    <p:animEffect filter="fade" transition="in">
                                      <p:cBhvr>
                                        <p:cTn dur="1000"/>
                                        <p:tgtEl>
                                          <p:spTgt spid="887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73">
                                            <p:txEl>
                                              <p:pRg end="2" st="2"/>
                                            </p:txEl>
                                          </p:spTgt>
                                        </p:tgtEl>
                                        <p:attrNameLst>
                                          <p:attrName>style.visibility</p:attrName>
                                        </p:attrNameLst>
                                      </p:cBhvr>
                                      <p:to>
                                        <p:strVal val="visible"/>
                                      </p:to>
                                    </p:set>
                                    <p:animEffect filter="fade" transition="in">
                                      <p:cBhvr>
                                        <p:cTn dur="1000"/>
                                        <p:tgtEl>
                                          <p:spTgt spid="887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73">
                                            <p:txEl>
                                              <p:pRg end="3" st="3"/>
                                            </p:txEl>
                                          </p:spTgt>
                                        </p:tgtEl>
                                        <p:attrNameLst>
                                          <p:attrName>style.visibility</p:attrName>
                                        </p:attrNameLst>
                                      </p:cBhvr>
                                      <p:to>
                                        <p:strVal val="visible"/>
                                      </p:to>
                                    </p:set>
                                    <p:animEffect filter="fade" transition="in">
                                      <p:cBhvr>
                                        <p:cTn dur="1000"/>
                                        <p:tgtEl>
                                          <p:spTgt spid="887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73">
                                            <p:txEl>
                                              <p:pRg end="4" st="4"/>
                                            </p:txEl>
                                          </p:spTgt>
                                        </p:tgtEl>
                                        <p:attrNameLst>
                                          <p:attrName>style.visibility</p:attrName>
                                        </p:attrNameLst>
                                      </p:cBhvr>
                                      <p:to>
                                        <p:strVal val="visible"/>
                                      </p:to>
                                    </p:set>
                                    <p:animEffect filter="fade" transition="in">
                                      <p:cBhvr>
                                        <p:cTn dur="1000"/>
                                        <p:tgtEl>
                                          <p:spTgt spid="887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73">
                                            <p:txEl>
                                              <p:pRg end="5" st="5"/>
                                            </p:txEl>
                                          </p:spTgt>
                                        </p:tgtEl>
                                        <p:attrNameLst>
                                          <p:attrName>style.visibility</p:attrName>
                                        </p:attrNameLst>
                                      </p:cBhvr>
                                      <p:to>
                                        <p:strVal val="visible"/>
                                      </p:to>
                                    </p:set>
                                    <p:animEffect filter="fade" transition="in">
                                      <p:cBhvr>
                                        <p:cTn dur="1000"/>
                                        <p:tgtEl>
                                          <p:spTgt spid="887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73">
                                            <p:txEl>
                                              <p:pRg end="6" st="6"/>
                                            </p:txEl>
                                          </p:spTgt>
                                        </p:tgtEl>
                                        <p:attrNameLst>
                                          <p:attrName>style.visibility</p:attrName>
                                        </p:attrNameLst>
                                      </p:cBhvr>
                                      <p:to>
                                        <p:strVal val="visible"/>
                                      </p:to>
                                    </p:set>
                                    <p:animEffect filter="fade" transition="in">
                                      <p:cBhvr>
                                        <p:cTn dur="1000"/>
                                        <p:tgtEl>
                                          <p:spTgt spid="887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873">
                                            <p:txEl>
                                              <p:pRg end="7" st="7"/>
                                            </p:txEl>
                                          </p:spTgt>
                                        </p:tgtEl>
                                        <p:attrNameLst>
                                          <p:attrName>style.visibility</p:attrName>
                                        </p:attrNameLst>
                                      </p:cBhvr>
                                      <p:to>
                                        <p:strVal val="visible"/>
                                      </p:to>
                                    </p:set>
                                    <p:animEffect filter="fade" transition="in">
                                      <p:cBhvr>
                                        <p:cTn dur="1000"/>
                                        <p:tgtEl>
                                          <p:spTgt spid="8873">
                                            <p:txEl>
                                              <p:pRg end="7" st="7"/>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4"/>
        </a:solidFill>
      </p:bgPr>
    </p:bg>
    <p:spTree>
      <p:nvGrpSpPr>
        <p:cNvPr id="8879" name="Shape 8879"/>
        <p:cNvGrpSpPr/>
        <p:nvPr/>
      </p:nvGrpSpPr>
      <p:grpSpPr>
        <a:xfrm>
          <a:off x="0" y="0"/>
          <a:ext cx="0" cy="0"/>
          <a:chOff x="0" y="0"/>
          <a:chExt cx="0" cy="0"/>
        </a:xfrm>
      </p:grpSpPr>
      <p:sp>
        <p:nvSpPr>
          <p:cNvPr id="8880" name="Google Shape;8880;p80"/>
          <p:cNvSpPr txBox="1"/>
          <p:nvPr>
            <p:ph type="title"/>
          </p:nvPr>
        </p:nvSpPr>
        <p:spPr>
          <a:xfrm>
            <a:off x="1453600" y="746569"/>
            <a:ext cx="5995500" cy="8418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b="1" lang="en" sz="3300" u="sng">
                <a:solidFill>
                  <a:schemeClr val="hlink"/>
                </a:solidFill>
                <a:latin typeface="Google Sans"/>
                <a:ea typeface="Google Sans"/>
                <a:cs typeface="Google Sans"/>
                <a:sym typeface="Google Sans"/>
                <a:hlinkClick r:id="rId3"/>
              </a:rPr>
              <a:t>Profile of an AI Ready Graduate</a:t>
            </a:r>
            <a:endParaRPr b="1" sz="2900">
              <a:latin typeface="Google Sans"/>
              <a:ea typeface="Google Sans"/>
              <a:cs typeface="Google Sans"/>
              <a:sym typeface="Google Sans"/>
            </a:endParaRPr>
          </a:p>
        </p:txBody>
      </p:sp>
      <p:pic>
        <p:nvPicPr>
          <p:cNvPr id="8881" name="Google Shape;8881;p80"/>
          <p:cNvPicPr preferRelativeResize="0"/>
          <p:nvPr/>
        </p:nvPicPr>
        <p:blipFill>
          <a:blip r:embed="rId4">
            <a:alphaModFix/>
          </a:blip>
          <a:stretch>
            <a:fillRect/>
          </a:stretch>
        </p:blipFill>
        <p:spPr>
          <a:xfrm>
            <a:off x="2070797" y="1422599"/>
            <a:ext cx="5240230" cy="2810082"/>
          </a:xfrm>
          <a:prstGeom prst="rect">
            <a:avLst/>
          </a:prstGeom>
          <a:noFill/>
          <a:ln>
            <a:noFill/>
          </a:ln>
        </p:spPr>
      </p:pic>
      <p:pic>
        <p:nvPicPr>
          <p:cNvPr descr="This is a Pear Deck interactive slide. Students, browse the website." id="8882" name="Google Shape;8882;p80" title="This is a Pear Deck interactive slide. Students, browse the website.">
            <a:hlinkClick r:id="rId5"/>
          </p:cNvPr>
          <p:cNvPicPr preferRelativeResize="0"/>
          <p:nvPr/>
        </p:nvPicPr>
        <p:blipFill>
          <a:blip r:embed="rId6">
            <a:alphaModFix/>
          </a:blip>
          <a:stretch>
            <a:fillRect/>
          </a:stretch>
        </p:blipFill>
        <p:spPr>
          <a:xfrm>
            <a:off x="0" y="4429125"/>
            <a:ext cx="9144000" cy="714375"/>
          </a:xfrm>
          <a:prstGeom prst="rect">
            <a:avLst/>
          </a:prstGeom>
          <a:noFill/>
          <a:ln>
            <a:noFill/>
          </a:ln>
        </p:spPr>
      </p:pic>
      <p:sp>
        <p:nvSpPr>
          <p:cNvPr id="8883" name="Google Shape;8883;p80">
            <a:hlinkClick r:id="rId7"/>
          </p:cNvPr>
          <p:cNvSpPr/>
          <p:nvPr/>
        </p:nvSpPr>
        <p:spPr>
          <a:xfrm>
            <a:off x="0" y="3905250"/>
            <a:ext cx="9600" cy="9600"/>
          </a:xfrm>
          <a:prstGeom prst="rect">
            <a:avLst/>
          </a:prstGeom>
          <a:no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100">
              <a:latin typeface="Hind Siliguri"/>
              <a:ea typeface="Hind Siliguri"/>
              <a:cs typeface="Hind Siliguri"/>
              <a:sym typeface="Hind Siligu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87" name="Shape 8887"/>
        <p:cNvGrpSpPr/>
        <p:nvPr/>
      </p:nvGrpSpPr>
      <p:grpSpPr>
        <a:xfrm>
          <a:off x="0" y="0"/>
          <a:ext cx="0" cy="0"/>
          <a:chOff x="0" y="0"/>
          <a:chExt cx="0" cy="0"/>
        </a:xfrm>
      </p:grpSpPr>
      <p:sp>
        <p:nvSpPr>
          <p:cNvPr id="8888" name="Google Shape;8888;p81"/>
          <p:cNvSpPr txBox="1"/>
          <p:nvPr>
            <p:ph idx="1" type="body"/>
          </p:nvPr>
        </p:nvSpPr>
        <p:spPr>
          <a:xfrm>
            <a:off x="1763513" y="1152481"/>
            <a:ext cx="62610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8889" name="Google Shape;8889;p81"/>
          <p:cNvSpPr txBox="1"/>
          <p:nvPr>
            <p:ph type="title"/>
          </p:nvPr>
        </p:nvSpPr>
        <p:spPr>
          <a:xfrm>
            <a:off x="1763513" y="445031"/>
            <a:ext cx="62610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pic>
        <p:nvPicPr>
          <p:cNvPr id="8890" name="Google Shape;8890;p81"/>
          <p:cNvPicPr preferRelativeResize="0"/>
          <p:nvPr/>
        </p:nvPicPr>
        <p:blipFill>
          <a:blip r:embed="rId3">
            <a:alphaModFix/>
          </a:blip>
          <a:stretch>
            <a:fillRect/>
          </a:stretch>
        </p:blipFill>
        <p:spPr>
          <a:xfrm>
            <a:off x="-130650" y="0"/>
            <a:ext cx="9274650" cy="51434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94" name="Shape 8894"/>
        <p:cNvGrpSpPr/>
        <p:nvPr/>
      </p:nvGrpSpPr>
      <p:grpSpPr>
        <a:xfrm>
          <a:off x="0" y="0"/>
          <a:ext cx="0" cy="0"/>
          <a:chOff x="0" y="0"/>
          <a:chExt cx="0" cy="0"/>
        </a:xfrm>
      </p:grpSpPr>
      <p:sp>
        <p:nvSpPr>
          <p:cNvPr id="8895" name="Google Shape;8895;p82"/>
          <p:cNvSpPr txBox="1"/>
          <p:nvPr>
            <p:ph idx="1" type="body"/>
          </p:nvPr>
        </p:nvSpPr>
        <p:spPr>
          <a:xfrm>
            <a:off x="1763513" y="1152481"/>
            <a:ext cx="62610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
        <p:nvSpPr>
          <p:cNvPr id="8896" name="Google Shape;8896;p82"/>
          <p:cNvSpPr txBox="1"/>
          <p:nvPr>
            <p:ph type="title"/>
          </p:nvPr>
        </p:nvSpPr>
        <p:spPr>
          <a:xfrm>
            <a:off x="1763513" y="445031"/>
            <a:ext cx="62610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pic>
        <p:nvPicPr>
          <p:cNvPr id="8897" name="Google Shape;8897;p82"/>
          <p:cNvPicPr preferRelativeResize="0"/>
          <p:nvPr/>
        </p:nvPicPr>
        <p:blipFill>
          <a:blip r:embed="rId3">
            <a:alphaModFix/>
          </a:blip>
          <a:stretch>
            <a:fillRect/>
          </a:stretch>
        </p:blipFill>
        <p:spPr>
          <a:xfrm>
            <a:off x="-72030" y="-20100"/>
            <a:ext cx="9216031" cy="5143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SlidesMania Template">
  <a:themeElements>
    <a:clrScheme name="Simple Light">
      <a:dk1>
        <a:srgbClr val="000000"/>
      </a:dk1>
      <a:lt1>
        <a:srgbClr val="FFFFFF"/>
      </a:lt1>
      <a:dk2>
        <a:srgbClr val="011A3A"/>
      </a:dk2>
      <a:lt2>
        <a:srgbClr val="EEEEEE"/>
      </a:lt2>
      <a:accent1>
        <a:srgbClr val="21BFFE"/>
      </a:accent1>
      <a:accent2>
        <a:srgbClr val="FF9933"/>
      </a:accent2>
      <a:accent3>
        <a:srgbClr val="66CCFF"/>
      </a:accent3>
      <a:accent4>
        <a:srgbClr val="165CAA"/>
      </a:accent4>
      <a:accent5>
        <a:srgbClr val="000000"/>
      </a:accent5>
      <a:accent6>
        <a:srgbClr val="FDFDE9"/>
      </a:accent6>
      <a:hlink>
        <a:srgbClr val="33CC6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