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1"/>
  </p:notesMasterIdLst>
  <p:handoutMasterIdLst>
    <p:handoutMasterId r:id="rId22"/>
  </p:handoutMasterIdLst>
  <p:sldIdLst>
    <p:sldId id="289" r:id="rId5"/>
    <p:sldId id="288" r:id="rId6"/>
    <p:sldId id="283" r:id="rId7"/>
    <p:sldId id="297" r:id="rId8"/>
    <p:sldId id="293" r:id="rId9"/>
    <p:sldId id="298" r:id="rId10"/>
    <p:sldId id="299" r:id="rId11"/>
    <p:sldId id="294" r:id="rId12"/>
    <p:sldId id="301" r:id="rId13"/>
    <p:sldId id="292" r:id="rId14"/>
    <p:sldId id="276" r:id="rId15"/>
    <p:sldId id="290" r:id="rId16"/>
    <p:sldId id="300" r:id="rId17"/>
    <p:sldId id="291" r:id="rId18"/>
    <p:sldId id="261" r:id="rId19"/>
    <p:sldId id="262" r:id="rId20"/>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E5751-F07C-48D6-94BD-7F954A4C5CCD}" v="80" dt="2026-04-04T14:49:11.306"/>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autoAdjust="0"/>
  </p:normalViewPr>
  <p:slideViewPr>
    <p:cSldViewPr snapToGrid="0">
      <p:cViewPr varScale="1">
        <p:scale>
          <a:sx n="64" d="100"/>
          <a:sy n="64" d="100"/>
        </p:scale>
        <p:origin x="712" y="2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hyperlink" Target="Composition%20Unit%20YEAR%203.docx"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hyperlink" Target="Composition%20Unit%20YEAR%203.docx" TargetMode="External"/><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2" Type="http://schemas.openxmlformats.org/officeDocument/2006/relationships/hyperlink" Target="Composition%20Unit%20YEAR%203.docx" TargetMode="External"/><Relationship Id="rId1"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svg"/><Relationship Id="rId1" Type="http://schemas.openxmlformats.org/officeDocument/2006/relationships/image" Target="../media/image16.svg"/><Relationship Id="rId4" Type="http://schemas.openxmlformats.org/officeDocument/2006/relationships/hyperlink" Target="Composition%20Unit%20YEAR%203.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355F8-5F10-417B-9EC5-378BD329BA8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D55C10E-F5EA-48A0-99B5-FA771A621BB6}">
      <dgm:prSet/>
      <dgm:spPr/>
      <dgm:t>
        <a:bodyPr/>
        <a:lstStyle/>
        <a:p>
          <a:pPr>
            <a:lnSpc>
              <a:spcPct val="100000"/>
            </a:lnSpc>
          </a:pPr>
          <a:r>
            <a:rPr lang="en-US" dirty="0">
              <a:hlinkClick xmlns:r="http://schemas.openxmlformats.org/officeDocument/2006/relationships" r:id="rId1" action="ppaction://hlinkfile"/>
            </a:rPr>
            <a:t>Other subjects </a:t>
          </a:r>
          <a:r>
            <a:rPr lang="en-US" dirty="0"/>
            <a:t>LINKS</a:t>
          </a:r>
        </a:p>
      </dgm:t>
    </dgm:pt>
    <dgm:pt modelId="{92A8D938-692A-4CD0-8065-56BB195F0645}" type="parTrans" cxnId="{A0C1E76A-00F8-40B7-8B8A-3D13E2D1104B}">
      <dgm:prSet/>
      <dgm:spPr/>
      <dgm:t>
        <a:bodyPr/>
        <a:lstStyle/>
        <a:p>
          <a:endParaRPr lang="en-US"/>
        </a:p>
      </dgm:t>
    </dgm:pt>
    <dgm:pt modelId="{16E97032-E1D6-4690-83C8-717BFB45B4B1}" type="sibTrans" cxnId="{A0C1E76A-00F8-40B7-8B8A-3D13E2D1104B}">
      <dgm:prSet/>
      <dgm:spPr/>
      <dgm:t>
        <a:bodyPr/>
        <a:lstStyle/>
        <a:p>
          <a:endParaRPr lang="en-US"/>
        </a:p>
      </dgm:t>
    </dgm:pt>
    <dgm:pt modelId="{3037C1C6-DF0C-43EC-9F8B-F6214744B57B}" type="pres">
      <dgm:prSet presAssocID="{1F1355F8-5F10-417B-9EC5-378BD329BA8E}" presName="root" presStyleCnt="0">
        <dgm:presLayoutVars>
          <dgm:dir/>
          <dgm:resizeHandles val="exact"/>
        </dgm:presLayoutVars>
      </dgm:prSet>
      <dgm:spPr/>
    </dgm:pt>
    <dgm:pt modelId="{04B1675B-6F5B-4F1B-950A-2D1DAFF6AEBE}" type="pres">
      <dgm:prSet presAssocID="{CD55C10E-F5EA-48A0-99B5-FA771A621BB6}" presName="compNode" presStyleCnt="0"/>
      <dgm:spPr/>
    </dgm:pt>
    <dgm:pt modelId="{AB917918-FD8B-43E8-9BE4-811D7D5446F8}" type="pres">
      <dgm:prSet presAssocID="{CD55C10E-F5EA-48A0-99B5-FA771A621BB6}" presName="iconRect" presStyleLbl="node1" presStyleIdx="0" presStyleCnt="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ach ball"/>
        </a:ext>
      </dgm:extLst>
    </dgm:pt>
    <dgm:pt modelId="{F16B405E-ED20-4C71-9603-89317FFE144E}" type="pres">
      <dgm:prSet presAssocID="{CD55C10E-F5EA-48A0-99B5-FA771A621BB6}" presName="spaceRect" presStyleCnt="0"/>
      <dgm:spPr/>
    </dgm:pt>
    <dgm:pt modelId="{4A7DD51D-0AC8-4E57-AF0A-50E7E3B1FB48}" type="pres">
      <dgm:prSet presAssocID="{CD55C10E-F5EA-48A0-99B5-FA771A621BB6}" presName="textRect" presStyleLbl="revTx" presStyleIdx="0" presStyleCnt="1">
        <dgm:presLayoutVars>
          <dgm:chMax val="1"/>
          <dgm:chPref val="1"/>
        </dgm:presLayoutVars>
      </dgm:prSet>
      <dgm:spPr/>
    </dgm:pt>
  </dgm:ptLst>
  <dgm:cxnLst>
    <dgm:cxn modelId="{A0C1E76A-00F8-40B7-8B8A-3D13E2D1104B}" srcId="{1F1355F8-5F10-417B-9EC5-378BD329BA8E}" destId="{CD55C10E-F5EA-48A0-99B5-FA771A621BB6}" srcOrd="0" destOrd="0" parTransId="{92A8D938-692A-4CD0-8065-56BB195F0645}" sibTransId="{16E97032-E1D6-4690-83C8-717BFB45B4B1}"/>
    <dgm:cxn modelId="{6CAD26AD-5EF2-43E9-9C5B-9B3995ADCA70}" type="presOf" srcId="{CD55C10E-F5EA-48A0-99B5-FA771A621BB6}" destId="{4A7DD51D-0AC8-4E57-AF0A-50E7E3B1FB48}" srcOrd="0" destOrd="0" presId="urn:microsoft.com/office/officeart/2018/2/layout/IconLabelList"/>
    <dgm:cxn modelId="{5B1EDDB9-0597-449E-A756-480E3FEDED07}" type="presOf" srcId="{1F1355F8-5F10-417B-9EC5-378BD329BA8E}" destId="{3037C1C6-DF0C-43EC-9F8B-F6214744B57B}" srcOrd="0" destOrd="0" presId="urn:microsoft.com/office/officeart/2018/2/layout/IconLabelList"/>
    <dgm:cxn modelId="{F1F4F2C8-7BB9-4740-BE92-C54F1792C38F}" type="presParOf" srcId="{3037C1C6-DF0C-43EC-9F8B-F6214744B57B}" destId="{04B1675B-6F5B-4F1B-950A-2D1DAFF6AEBE}" srcOrd="0" destOrd="0" presId="urn:microsoft.com/office/officeart/2018/2/layout/IconLabelList"/>
    <dgm:cxn modelId="{33558E8C-AEF1-4967-9447-3CDFF51698E1}" type="presParOf" srcId="{04B1675B-6F5B-4F1B-950A-2D1DAFF6AEBE}" destId="{AB917918-FD8B-43E8-9BE4-811D7D5446F8}" srcOrd="0" destOrd="0" presId="urn:microsoft.com/office/officeart/2018/2/layout/IconLabelList"/>
    <dgm:cxn modelId="{6390FD69-4D9C-46B5-B738-AF5B6230AA69}" type="presParOf" srcId="{04B1675B-6F5B-4F1B-950A-2D1DAFF6AEBE}" destId="{F16B405E-ED20-4C71-9603-89317FFE144E}" srcOrd="1" destOrd="0" presId="urn:microsoft.com/office/officeart/2018/2/layout/IconLabelList"/>
    <dgm:cxn modelId="{CF39C0EB-FA94-4E64-B7DC-A2EB8D63BCF7}" type="presParOf" srcId="{04B1675B-6F5B-4F1B-950A-2D1DAFF6AEBE}" destId="{4A7DD51D-0AC8-4E57-AF0A-50E7E3B1FB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355F8-5F10-417B-9EC5-378BD329BA8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A26B03F-F8FA-4CD9-8E6C-8561D9C6EDD5}">
      <dgm:prSet/>
      <dgm:spPr/>
      <dgm:t>
        <a:bodyPr/>
        <a:lstStyle/>
        <a:p>
          <a:pPr>
            <a:lnSpc>
              <a:spcPct val="100000"/>
            </a:lnSpc>
          </a:pPr>
          <a:r>
            <a:rPr lang="en-US" dirty="0"/>
            <a:t>Sustainability</a:t>
          </a:r>
        </a:p>
      </dgm:t>
    </dgm:pt>
    <dgm:pt modelId="{F315ED2B-98C5-4C59-9C90-899ED3AE25C6}" type="parTrans" cxnId="{CE22251D-C3A4-4712-B2A9-A2BCFE6E493A}">
      <dgm:prSet/>
      <dgm:spPr/>
      <dgm:t>
        <a:bodyPr/>
        <a:lstStyle/>
        <a:p>
          <a:endParaRPr lang="en-US"/>
        </a:p>
      </dgm:t>
    </dgm:pt>
    <dgm:pt modelId="{68BFD521-2839-4DD0-9716-6D2C4F2C4F9C}" type="sibTrans" cxnId="{CE22251D-C3A4-4712-B2A9-A2BCFE6E493A}">
      <dgm:prSet/>
      <dgm:spPr/>
      <dgm:t>
        <a:bodyPr/>
        <a:lstStyle/>
        <a:p>
          <a:endParaRPr lang="en-US"/>
        </a:p>
      </dgm:t>
    </dgm:pt>
    <dgm:pt modelId="{9536A058-E4D7-44AC-94E1-71C130357B43}">
      <dgm:prSet/>
      <dgm:spPr/>
      <dgm:t>
        <a:bodyPr/>
        <a:lstStyle/>
        <a:p>
          <a:pPr>
            <a:lnSpc>
              <a:spcPct val="100000"/>
            </a:lnSpc>
          </a:pPr>
          <a:r>
            <a:rPr lang="en-US"/>
            <a:t>Eco-club</a:t>
          </a:r>
        </a:p>
      </dgm:t>
    </dgm:pt>
    <dgm:pt modelId="{BB40EA63-8D97-4A15-9A88-BC72976BB497}" type="parTrans" cxnId="{576AA014-54F2-4F9E-AFD6-43DE65E64285}">
      <dgm:prSet/>
      <dgm:spPr/>
      <dgm:t>
        <a:bodyPr/>
        <a:lstStyle/>
        <a:p>
          <a:endParaRPr lang="en-US"/>
        </a:p>
      </dgm:t>
    </dgm:pt>
    <dgm:pt modelId="{A23DE3B6-A6AB-4C58-993B-20C5823B87C5}" type="sibTrans" cxnId="{576AA014-54F2-4F9E-AFD6-43DE65E64285}">
      <dgm:prSet/>
      <dgm:spPr/>
      <dgm:t>
        <a:bodyPr/>
        <a:lstStyle/>
        <a:p>
          <a:endParaRPr lang="en-US"/>
        </a:p>
      </dgm:t>
    </dgm:pt>
    <dgm:pt modelId="{CD55C10E-F5EA-48A0-99B5-FA771A621BB6}">
      <dgm:prSet/>
      <dgm:spPr/>
      <dgm:t>
        <a:bodyPr/>
        <a:lstStyle/>
        <a:p>
          <a:pPr>
            <a:lnSpc>
              <a:spcPct val="100000"/>
            </a:lnSpc>
          </a:pPr>
          <a:r>
            <a:rPr lang="en-US" dirty="0">
              <a:hlinkClick xmlns:r="http://schemas.openxmlformats.org/officeDocument/2006/relationships" r:id="rId1" action="ppaction://hlinkfile"/>
            </a:rPr>
            <a:t>Other subjects in fieldwork, Beach Schools</a:t>
          </a:r>
          <a:endParaRPr lang="en-US" dirty="0"/>
        </a:p>
      </dgm:t>
    </dgm:pt>
    <dgm:pt modelId="{92A8D938-692A-4CD0-8065-56BB195F0645}" type="parTrans" cxnId="{A0C1E76A-00F8-40B7-8B8A-3D13E2D1104B}">
      <dgm:prSet/>
      <dgm:spPr/>
      <dgm:t>
        <a:bodyPr/>
        <a:lstStyle/>
        <a:p>
          <a:endParaRPr lang="en-US"/>
        </a:p>
      </dgm:t>
    </dgm:pt>
    <dgm:pt modelId="{16E97032-E1D6-4690-83C8-717BFB45B4B1}" type="sibTrans" cxnId="{A0C1E76A-00F8-40B7-8B8A-3D13E2D1104B}">
      <dgm:prSet/>
      <dgm:spPr/>
      <dgm:t>
        <a:bodyPr/>
        <a:lstStyle/>
        <a:p>
          <a:endParaRPr lang="en-US"/>
        </a:p>
      </dgm:t>
    </dgm:pt>
    <dgm:pt modelId="{3037C1C6-DF0C-43EC-9F8B-F6214744B57B}" type="pres">
      <dgm:prSet presAssocID="{1F1355F8-5F10-417B-9EC5-378BD329BA8E}" presName="root" presStyleCnt="0">
        <dgm:presLayoutVars>
          <dgm:dir/>
          <dgm:resizeHandles val="exact"/>
        </dgm:presLayoutVars>
      </dgm:prSet>
      <dgm:spPr/>
    </dgm:pt>
    <dgm:pt modelId="{71E9BAA1-D230-4CE1-983D-C0C0D160E91F}" type="pres">
      <dgm:prSet presAssocID="{7A26B03F-F8FA-4CD9-8E6C-8561D9C6EDD5}" presName="compNode" presStyleCnt="0"/>
      <dgm:spPr/>
    </dgm:pt>
    <dgm:pt modelId="{F9A168C0-ABE3-4991-80FF-F5E73795633F}" type="pres">
      <dgm:prSet presAssocID="{7A26B03F-F8FA-4CD9-8E6C-8561D9C6EDD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stainability"/>
        </a:ext>
      </dgm:extLst>
    </dgm:pt>
    <dgm:pt modelId="{0955A571-3F12-4EB7-92C8-4FD1C6692A77}" type="pres">
      <dgm:prSet presAssocID="{7A26B03F-F8FA-4CD9-8E6C-8561D9C6EDD5}" presName="spaceRect" presStyleCnt="0"/>
      <dgm:spPr/>
    </dgm:pt>
    <dgm:pt modelId="{1148CC28-8645-41C7-A681-8F4697316DF6}" type="pres">
      <dgm:prSet presAssocID="{7A26B03F-F8FA-4CD9-8E6C-8561D9C6EDD5}" presName="textRect" presStyleLbl="revTx" presStyleIdx="0" presStyleCnt="3">
        <dgm:presLayoutVars>
          <dgm:chMax val="1"/>
          <dgm:chPref val="1"/>
        </dgm:presLayoutVars>
      </dgm:prSet>
      <dgm:spPr/>
    </dgm:pt>
    <dgm:pt modelId="{4F2DFA50-C534-4F42-A48B-7885CFA562BA}" type="pres">
      <dgm:prSet presAssocID="{68BFD521-2839-4DD0-9716-6D2C4F2C4F9C}" presName="sibTrans" presStyleCnt="0"/>
      <dgm:spPr/>
    </dgm:pt>
    <dgm:pt modelId="{BAED9EDE-DB7C-4C3A-AC39-62D3C8035050}" type="pres">
      <dgm:prSet presAssocID="{9536A058-E4D7-44AC-94E1-71C130357B43}" presName="compNode" presStyleCnt="0"/>
      <dgm:spPr/>
    </dgm:pt>
    <dgm:pt modelId="{2E47D07E-DDCC-41A0-9418-3B07C9A389C7}" type="pres">
      <dgm:prSet presAssocID="{9536A058-E4D7-44AC-94E1-71C130357B4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Open Hand with Plant"/>
        </a:ext>
      </dgm:extLst>
    </dgm:pt>
    <dgm:pt modelId="{39EAD037-3E6B-40DE-B5C3-808C86844572}" type="pres">
      <dgm:prSet presAssocID="{9536A058-E4D7-44AC-94E1-71C130357B43}" presName="spaceRect" presStyleCnt="0"/>
      <dgm:spPr/>
    </dgm:pt>
    <dgm:pt modelId="{45AB4BFA-E28E-4547-AE24-2497FE766CB4}" type="pres">
      <dgm:prSet presAssocID="{9536A058-E4D7-44AC-94E1-71C130357B43}" presName="textRect" presStyleLbl="revTx" presStyleIdx="1" presStyleCnt="3">
        <dgm:presLayoutVars>
          <dgm:chMax val="1"/>
          <dgm:chPref val="1"/>
        </dgm:presLayoutVars>
      </dgm:prSet>
      <dgm:spPr/>
    </dgm:pt>
    <dgm:pt modelId="{C810A732-FCF5-4274-BC5F-7A6373EA81A7}" type="pres">
      <dgm:prSet presAssocID="{A23DE3B6-A6AB-4C58-993B-20C5823B87C5}" presName="sibTrans" presStyleCnt="0"/>
      <dgm:spPr/>
    </dgm:pt>
    <dgm:pt modelId="{04B1675B-6F5B-4F1B-950A-2D1DAFF6AEBE}" type="pres">
      <dgm:prSet presAssocID="{CD55C10E-F5EA-48A0-99B5-FA771A621BB6}" presName="compNode" presStyleCnt="0"/>
      <dgm:spPr/>
    </dgm:pt>
    <dgm:pt modelId="{AB917918-FD8B-43E8-9BE4-811D7D5446F8}" type="pres">
      <dgm:prSet presAssocID="{CD55C10E-F5EA-48A0-99B5-FA771A621BB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ach ball"/>
        </a:ext>
      </dgm:extLst>
    </dgm:pt>
    <dgm:pt modelId="{F16B405E-ED20-4C71-9603-89317FFE144E}" type="pres">
      <dgm:prSet presAssocID="{CD55C10E-F5EA-48A0-99B5-FA771A621BB6}" presName="spaceRect" presStyleCnt="0"/>
      <dgm:spPr/>
    </dgm:pt>
    <dgm:pt modelId="{4A7DD51D-0AC8-4E57-AF0A-50E7E3B1FB48}" type="pres">
      <dgm:prSet presAssocID="{CD55C10E-F5EA-48A0-99B5-FA771A621BB6}" presName="textRect" presStyleLbl="revTx" presStyleIdx="2" presStyleCnt="3">
        <dgm:presLayoutVars>
          <dgm:chMax val="1"/>
          <dgm:chPref val="1"/>
        </dgm:presLayoutVars>
      </dgm:prSet>
      <dgm:spPr/>
    </dgm:pt>
  </dgm:ptLst>
  <dgm:cxnLst>
    <dgm:cxn modelId="{576AA014-54F2-4F9E-AFD6-43DE65E64285}" srcId="{1F1355F8-5F10-417B-9EC5-378BD329BA8E}" destId="{9536A058-E4D7-44AC-94E1-71C130357B43}" srcOrd="1" destOrd="0" parTransId="{BB40EA63-8D97-4A15-9A88-BC72976BB497}" sibTransId="{A23DE3B6-A6AB-4C58-993B-20C5823B87C5}"/>
    <dgm:cxn modelId="{CE22251D-C3A4-4712-B2A9-A2BCFE6E493A}" srcId="{1F1355F8-5F10-417B-9EC5-378BD329BA8E}" destId="{7A26B03F-F8FA-4CD9-8E6C-8561D9C6EDD5}" srcOrd="0" destOrd="0" parTransId="{F315ED2B-98C5-4C59-9C90-899ED3AE25C6}" sibTransId="{68BFD521-2839-4DD0-9716-6D2C4F2C4F9C}"/>
    <dgm:cxn modelId="{B9887124-1228-4582-A924-528AD5D5B9E8}" type="presOf" srcId="{7A26B03F-F8FA-4CD9-8E6C-8561D9C6EDD5}" destId="{1148CC28-8645-41C7-A681-8F4697316DF6}" srcOrd="0" destOrd="0" presId="urn:microsoft.com/office/officeart/2018/2/layout/IconLabelList"/>
    <dgm:cxn modelId="{A0C1E76A-00F8-40B7-8B8A-3D13E2D1104B}" srcId="{1F1355F8-5F10-417B-9EC5-378BD329BA8E}" destId="{CD55C10E-F5EA-48A0-99B5-FA771A621BB6}" srcOrd="2" destOrd="0" parTransId="{92A8D938-692A-4CD0-8065-56BB195F0645}" sibTransId="{16E97032-E1D6-4690-83C8-717BFB45B4B1}"/>
    <dgm:cxn modelId="{5DCA8755-69A7-4CA1-B266-D050DE4B6C9D}" type="presOf" srcId="{9536A058-E4D7-44AC-94E1-71C130357B43}" destId="{45AB4BFA-E28E-4547-AE24-2497FE766CB4}" srcOrd="0" destOrd="0" presId="urn:microsoft.com/office/officeart/2018/2/layout/IconLabelList"/>
    <dgm:cxn modelId="{6CAD26AD-5EF2-43E9-9C5B-9B3995ADCA70}" type="presOf" srcId="{CD55C10E-F5EA-48A0-99B5-FA771A621BB6}" destId="{4A7DD51D-0AC8-4E57-AF0A-50E7E3B1FB48}" srcOrd="0" destOrd="0" presId="urn:microsoft.com/office/officeart/2018/2/layout/IconLabelList"/>
    <dgm:cxn modelId="{5B1EDDB9-0597-449E-A756-480E3FEDED07}" type="presOf" srcId="{1F1355F8-5F10-417B-9EC5-378BD329BA8E}" destId="{3037C1C6-DF0C-43EC-9F8B-F6214744B57B}" srcOrd="0" destOrd="0" presId="urn:microsoft.com/office/officeart/2018/2/layout/IconLabelList"/>
    <dgm:cxn modelId="{3CF608CE-C6FB-4BD6-B73A-BB2655E71397}" type="presParOf" srcId="{3037C1C6-DF0C-43EC-9F8B-F6214744B57B}" destId="{71E9BAA1-D230-4CE1-983D-C0C0D160E91F}" srcOrd="0" destOrd="0" presId="urn:microsoft.com/office/officeart/2018/2/layout/IconLabelList"/>
    <dgm:cxn modelId="{6306B4F0-12E2-4B70-8096-91D9DA4C3C3B}" type="presParOf" srcId="{71E9BAA1-D230-4CE1-983D-C0C0D160E91F}" destId="{F9A168C0-ABE3-4991-80FF-F5E73795633F}" srcOrd="0" destOrd="0" presId="urn:microsoft.com/office/officeart/2018/2/layout/IconLabelList"/>
    <dgm:cxn modelId="{19E6445F-2D19-479F-84CE-A55E3F9335E2}" type="presParOf" srcId="{71E9BAA1-D230-4CE1-983D-C0C0D160E91F}" destId="{0955A571-3F12-4EB7-92C8-4FD1C6692A77}" srcOrd="1" destOrd="0" presId="urn:microsoft.com/office/officeart/2018/2/layout/IconLabelList"/>
    <dgm:cxn modelId="{AF5695DB-D784-4407-A0FE-30B68BA3B531}" type="presParOf" srcId="{71E9BAA1-D230-4CE1-983D-C0C0D160E91F}" destId="{1148CC28-8645-41C7-A681-8F4697316DF6}" srcOrd="2" destOrd="0" presId="urn:microsoft.com/office/officeart/2018/2/layout/IconLabelList"/>
    <dgm:cxn modelId="{755D3EE6-358B-4B71-89A1-6BE7C852B28E}" type="presParOf" srcId="{3037C1C6-DF0C-43EC-9F8B-F6214744B57B}" destId="{4F2DFA50-C534-4F42-A48B-7885CFA562BA}" srcOrd="1" destOrd="0" presId="urn:microsoft.com/office/officeart/2018/2/layout/IconLabelList"/>
    <dgm:cxn modelId="{0A23395B-B02A-46A9-B81D-A1DDE053215C}" type="presParOf" srcId="{3037C1C6-DF0C-43EC-9F8B-F6214744B57B}" destId="{BAED9EDE-DB7C-4C3A-AC39-62D3C8035050}" srcOrd="2" destOrd="0" presId="urn:microsoft.com/office/officeart/2018/2/layout/IconLabelList"/>
    <dgm:cxn modelId="{CD16EB11-2A3C-4822-BA37-BF30C4553F53}" type="presParOf" srcId="{BAED9EDE-DB7C-4C3A-AC39-62D3C8035050}" destId="{2E47D07E-DDCC-41A0-9418-3B07C9A389C7}" srcOrd="0" destOrd="0" presId="urn:microsoft.com/office/officeart/2018/2/layout/IconLabelList"/>
    <dgm:cxn modelId="{3F8142D0-B8D5-46A0-BF35-B8AB209CC7C2}" type="presParOf" srcId="{BAED9EDE-DB7C-4C3A-AC39-62D3C8035050}" destId="{39EAD037-3E6B-40DE-B5C3-808C86844572}" srcOrd="1" destOrd="0" presId="urn:microsoft.com/office/officeart/2018/2/layout/IconLabelList"/>
    <dgm:cxn modelId="{DAC4AB16-0640-4AE3-AF9F-B3F17E80DB8F}" type="presParOf" srcId="{BAED9EDE-DB7C-4C3A-AC39-62D3C8035050}" destId="{45AB4BFA-E28E-4547-AE24-2497FE766CB4}" srcOrd="2" destOrd="0" presId="urn:microsoft.com/office/officeart/2018/2/layout/IconLabelList"/>
    <dgm:cxn modelId="{5421157E-A732-41CD-8B8E-D0ED84D0C972}" type="presParOf" srcId="{3037C1C6-DF0C-43EC-9F8B-F6214744B57B}" destId="{C810A732-FCF5-4274-BC5F-7A6373EA81A7}" srcOrd="3" destOrd="0" presId="urn:microsoft.com/office/officeart/2018/2/layout/IconLabelList"/>
    <dgm:cxn modelId="{F1F4F2C8-7BB9-4740-BE92-C54F1792C38F}" type="presParOf" srcId="{3037C1C6-DF0C-43EC-9F8B-F6214744B57B}" destId="{04B1675B-6F5B-4F1B-950A-2D1DAFF6AEBE}" srcOrd="4" destOrd="0" presId="urn:microsoft.com/office/officeart/2018/2/layout/IconLabelList"/>
    <dgm:cxn modelId="{33558E8C-AEF1-4967-9447-3CDFF51698E1}" type="presParOf" srcId="{04B1675B-6F5B-4F1B-950A-2D1DAFF6AEBE}" destId="{AB917918-FD8B-43E8-9BE4-811D7D5446F8}" srcOrd="0" destOrd="0" presId="urn:microsoft.com/office/officeart/2018/2/layout/IconLabelList"/>
    <dgm:cxn modelId="{6390FD69-4D9C-46B5-B738-AF5B6230AA69}" type="presParOf" srcId="{04B1675B-6F5B-4F1B-950A-2D1DAFF6AEBE}" destId="{F16B405E-ED20-4C71-9603-89317FFE144E}" srcOrd="1" destOrd="0" presId="urn:microsoft.com/office/officeart/2018/2/layout/IconLabelList"/>
    <dgm:cxn modelId="{CF39C0EB-FA94-4E64-B7DC-A2EB8D63BCF7}" type="presParOf" srcId="{04B1675B-6F5B-4F1B-950A-2D1DAFF6AEBE}" destId="{4A7DD51D-0AC8-4E57-AF0A-50E7E3B1FB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7918-FD8B-43E8-9BE4-811D7D5446F8}">
      <dsp:nvSpPr>
        <dsp:cNvPr id="0" name=""/>
        <dsp:cNvSpPr/>
      </dsp:nvSpPr>
      <dsp:spPr>
        <a:xfrm>
          <a:off x="2498851" y="581768"/>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DD51D-0AC8-4E57-AF0A-50E7E3B1FB48}">
      <dsp:nvSpPr>
        <dsp:cNvPr id="0" name=""/>
        <dsp:cNvSpPr/>
      </dsp:nvSpPr>
      <dsp:spPr>
        <a:xfrm>
          <a:off x="1310851" y="29959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pPr>
          <a:r>
            <a:rPr lang="en-US" sz="4400" kern="1200" dirty="0">
              <a:hlinkClick xmlns:r="http://schemas.openxmlformats.org/officeDocument/2006/relationships" r:id="rId2" action="ppaction://hlinkfile"/>
            </a:rPr>
            <a:t>Other subjects </a:t>
          </a:r>
          <a:r>
            <a:rPr lang="en-US" sz="4400" kern="1200" dirty="0"/>
            <a:t>LINKS</a:t>
          </a:r>
        </a:p>
      </dsp:txBody>
      <dsp:txXfrm>
        <a:off x="1310851" y="2995911"/>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168C0-ABE3-4991-80FF-F5E73795633F}">
      <dsp:nvSpPr>
        <dsp:cNvPr id="0" name=""/>
        <dsp:cNvSpPr/>
      </dsp:nvSpPr>
      <dsp:spPr>
        <a:xfrm>
          <a:off x="725901" y="1206292"/>
          <a:ext cx="882305" cy="8823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8CC28-8645-41C7-A681-8F4697316DF6}">
      <dsp:nvSpPr>
        <dsp:cNvPr id="0" name=""/>
        <dsp:cNvSpPr/>
      </dsp:nvSpPr>
      <dsp:spPr>
        <a:xfrm>
          <a:off x="186715" y="2371387"/>
          <a:ext cx="19606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Sustainability</a:t>
          </a:r>
        </a:p>
      </dsp:txBody>
      <dsp:txXfrm>
        <a:off x="186715" y="2371387"/>
        <a:ext cx="1960678" cy="720000"/>
      </dsp:txXfrm>
    </dsp:sp>
    <dsp:sp modelId="{2E47D07E-DDCC-41A0-9418-3B07C9A389C7}">
      <dsp:nvSpPr>
        <dsp:cNvPr id="0" name=""/>
        <dsp:cNvSpPr/>
      </dsp:nvSpPr>
      <dsp:spPr>
        <a:xfrm>
          <a:off x="3029698" y="1206292"/>
          <a:ext cx="882305" cy="8823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B4BFA-E28E-4547-AE24-2497FE766CB4}">
      <dsp:nvSpPr>
        <dsp:cNvPr id="0" name=""/>
        <dsp:cNvSpPr/>
      </dsp:nvSpPr>
      <dsp:spPr>
        <a:xfrm>
          <a:off x="2490512" y="2371387"/>
          <a:ext cx="19606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Eco-club</a:t>
          </a:r>
        </a:p>
      </dsp:txBody>
      <dsp:txXfrm>
        <a:off x="2490512" y="2371387"/>
        <a:ext cx="1960678" cy="720000"/>
      </dsp:txXfrm>
    </dsp:sp>
    <dsp:sp modelId="{AB917918-FD8B-43E8-9BE4-811D7D5446F8}">
      <dsp:nvSpPr>
        <dsp:cNvPr id="0" name=""/>
        <dsp:cNvSpPr/>
      </dsp:nvSpPr>
      <dsp:spPr>
        <a:xfrm>
          <a:off x="5333495" y="1206292"/>
          <a:ext cx="882305" cy="8823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DD51D-0AC8-4E57-AF0A-50E7E3B1FB48}">
      <dsp:nvSpPr>
        <dsp:cNvPr id="0" name=""/>
        <dsp:cNvSpPr/>
      </dsp:nvSpPr>
      <dsp:spPr>
        <a:xfrm>
          <a:off x="4794309" y="2371387"/>
          <a:ext cx="19606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hlinkClick xmlns:r="http://schemas.openxmlformats.org/officeDocument/2006/relationships" r:id="rId4" action="ppaction://hlinkfile"/>
            </a:rPr>
            <a:t>Other subjects in fieldwork, Beach Schools</a:t>
          </a:r>
          <a:endParaRPr lang="en-US" sz="1600" kern="1200" dirty="0"/>
        </a:p>
      </dsp:txBody>
      <dsp:txXfrm>
        <a:off x="4794309" y="2371387"/>
        <a:ext cx="196067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0DC994AA-C437-4EF4-8BEF-0B832D7FA420}" type="datetimeFigureOut">
              <a:rPr lang="en-US" smtClean="0"/>
              <a:t>4/7/2026</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8B16356-3B28-4AAF-8099-7941810E2475}" type="datetimeFigureOut">
              <a:rPr lang="en-US" smtClean="0"/>
              <a:t>4/7/2026</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14ABF-A38E-7EE7-106B-A2DFCDF3F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D950E-39E0-70AC-74BE-9818C6882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C073-19C7-CC11-6C01-B3D52B4CDB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03E29E-AAFE-BB59-F468-73CDBD636489}"/>
              </a:ext>
            </a:extLst>
          </p:cNvPr>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317878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3110-62FA-8F67-1B6E-4E856ECBD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A64BF-BFE5-DAF8-F010-B58F4B984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4DC5C-5D04-9C4D-E290-71EAC393AB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F3CFDE-D0CF-EC0F-D773-421CC29A2195}"/>
              </a:ext>
            </a:extLst>
          </p:cNvPr>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375435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A192-6720-C8C6-B843-63872CBB6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04137-D2FF-F2E8-4C98-27EB46B00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56812-DEBF-2E78-62AC-568E58D723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7B09C9-343D-58B8-7FFD-D9288B9F8E06}"/>
              </a:ext>
            </a:extLst>
          </p:cNvPr>
          <p:cNvSpPr>
            <a:spLocks noGrp="1"/>
          </p:cNvSpPr>
          <p:nvPr>
            <p:ph type="sldNum" sz="quarter" idx="5"/>
          </p:nvPr>
        </p:nvSpPr>
        <p:spPr/>
        <p:txBody>
          <a:bodyPr/>
          <a:lstStyle/>
          <a:p>
            <a:fld id="{CC5DA344-5FA2-43F7-9D95-CA56C82B080A}" type="slidenum">
              <a:rPr lang="en-US" smtClean="0"/>
              <a:t>13</a:t>
            </a:fld>
            <a:endParaRPr lang="en-US"/>
          </a:p>
        </p:txBody>
      </p:sp>
    </p:spTree>
    <p:extLst>
      <p:ext uri="{BB962C8B-B14F-4D97-AF65-F5344CB8AC3E}">
        <p14:creationId xmlns:p14="http://schemas.microsoft.com/office/powerpoint/2010/main" val="228123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0638-9F7F-524F-9DDD-DEEA12B1B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95F39-140E-0B7A-ACD0-C1C30CE9C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3E9B2-A5AA-35AF-C44B-D4AC31EBA4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E00956-B183-8082-5437-734017806C92}"/>
              </a:ext>
            </a:extLst>
          </p:cNvPr>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385695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15</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F97A3-34EC-4F6C-E46C-9DE1280AD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839F6-11BC-8909-0019-8BC2CA535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01858-2D16-671D-5E95-BF84A5F14F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BAE11-7751-07F2-865E-13D9A0201FFE}"/>
              </a:ext>
            </a:extLst>
          </p:cNvPr>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299978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0F97-FA56-8827-9A5D-4C1D25B3D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62429-87A7-8294-0E56-467B7CF75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163B3-019B-7CB0-EA20-7B1BFBF25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4C187B-4996-321C-D8B4-8686767BB008}"/>
              </a:ext>
            </a:extLst>
          </p:cNvPr>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24915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6501-A60E-021B-4B0E-8FC94D40A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81942-FF8A-6722-CD7C-BDA7BC2E5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FAC3E-8AFD-EC03-39F8-B0A0F35B4D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B57E1A-8D23-6207-1E11-D8A340FD0542}"/>
              </a:ext>
            </a:extLst>
          </p:cNvPr>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420237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F321-F3BD-6279-4152-041EF74D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99D43-6472-2C55-BE16-5737808CC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A8808-A708-E599-C8B2-B9F3BC8334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127198-9B91-6E7A-E4B9-9AF75623CBF7}"/>
              </a:ext>
            </a:extLst>
          </p:cNvPr>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191876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0C06-D3C0-FDB8-E469-B1F2D02B9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9EC4-E9FE-C9EC-4DC0-6DC52083A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C21840-B85E-CDCC-023C-03A1330184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A1BCC-4EBB-87FF-4C63-C94F3599CF16}"/>
              </a:ext>
            </a:extLst>
          </p:cNvPr>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393449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F4A29-AA2F-7301-E929-0AD5E69A1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CFF14-2FAC-CE11-7AA2-918D8614B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10D51-02F5-7F71-50B7-F40634C97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3AC20-76E1-27A6-798A-41602552F053}"/>
              </a:ext>
            </a:extLst>
          </p:cNvPr>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367630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4/7/2026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4/7/2026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91" r:id="rId17"/>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coathamprimary.co.uk/" TargetMode="External"/><Relationship Id="rId5" Type="http://schemas.openxmlformats.org/officeDocument/2006/relationships/hyperlink" Target="https://creativecommons.org/licenses/by-nc-nd/3.0/" TargetMode="External"/><Relationship Id="rId4" Type="http://schemas.openxmlformats.org/officeDocument/2006/relationships/hyperlink" Target="https://aircraftflightmechanics.com/EoMs/EulerTransforms.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SUBJECT%20LEADER%20SUBJECT%20FILE.doc"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creativecommons.org/licenses/by-nc/3.0/" TargetMode="External"/><Relationship Id="rId5" Type="http://schemas.openxmlformats.org/officeDocument/2006/relationships/hyperlink" Target="https://www.printables.com/model/929853-water-cycle-hueforge"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https://www.nse.org.uk/ayla"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hyperlink" Target="https://creativecommons.org/licenses/by-sa/3.0/" TargetMode="External"/><Relationship Id="rId5" Type="http://schemas.openxmlformats.org/officeDocument/2006/relationships/diagramQuickStyle" Target="../diagrams/quickStyle2.xml"/><Relationship Id="rId10" Type="http://schemas.openxmlformats.org/officeDocument/2006/relationships/hyperlink" Target="https://www.geograph.org.uk/photo/4817486" TargetMode="External"/><Relationship Id="rId4" Type="http://schemas.openxmlformats.org/officeDocument/2006/relationships/diagramLayout" Target="../diagrams/layout2.xml"/><Relationship Id="rId9"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hyperlink" Target="https://creativecommons.org/licenses/by-sa/3.0/" TargetMode="External"/><Relationship Id="rId4" Type="http://schemas.openxmlformats.org/officeDocument/2006/relationships/hyperlink" Target="https://wikitravel.org/shared/File:Hirakubo_Peninsula,_Ishigaki,_Okinawa,_Japan.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supersummary.com/leadership-and-self/summary/?utm_source=copilot.com"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sa/3.0/" TargetMode="External"/><Relationship Id="rId4" Type="http://schemas.openxmlformats.org/officeDocument/2006/relationships/diagramLayout" Target="../diagrams/layout1.xml"/><Relationship Id="rId9" Type="http://schemas.openxmlformats.org/officeDocument/2006/relationships/hyperlink" Target="https://www.geograph.org.uk/photo/481748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file:///F:\SUBJECTLEADERS\SUBJECT%20LEADER%20SUBJECT%20FILE.doc"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hyperlink" Target="School%20Improvement%20Plan%20Template2526%20subject.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file:///F:\SUBJECTLEADERS\SUBJECT%20LEADER%20SUBJECT%20FILE.doc"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6C39206-2FE0-78ED-81B7-E738B03CE10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0" r="1730"/>
          <a:stretch>
            <a:fillRect/>
          </a:stretch>
        </p:blipFill>
        <p:spPr/>
      </p:pic>
      <p:sp>
        <p:nvSpPr>
          <p:cNvPr id="16" name="TextBox 15">
            <a:extLst>
              <a:ext uri="{FF2B5EF4-FFF2-40B4-BE49-F238E27FC236}">
                <a16:creationId xmlns:a16="http://schemas.microsoft.com/office/drawing/2014/main" id="{045C60F7-7E4F-5513-489D-C65026DF11F8}"/>
              </a:ext>
            </a:extLst>
          </p:cNvPr>
          <p:cNvSpPr txBox="1"/>
          <p:nvPr/>
        </p:nvSpPr>
        <p:spPr>
          <a:xfrm>
            <a:off x="5624774" y="6887863"/>
            <a:ext cx="6578801" cy="230832"/>
          </a:xfrm>
          <a:prstGeom prst="rect">
            <a:avLst/>
          </a:prstGeom>
          <a:noFill/>
        </p:spPr>
        <p:txBody>
          <a:bodyPr wrap="square" rtlCol="0">
            <a:spAutoFit/>
          </a:bodyPr>
          <a:lstStyle/>
          <a:p>
            <a:r>
              <a:rPr lang="en-GB" sz="900">
                <a:hlinkClick r:id="rId4" tooltip="https://aircraftflightmechanics.com/EoMs/EulerTransforms.html"/>
              </a:rPr>
              <a:t>This Photo</a:t>
            </a:r>
            <a:r>
              <a:rPr lang="en-GB" sz="900"/>
              <a:t> by Unknown Author is licensed under </a:t>
            </a:r>
            <a:r>
              <a:rPr lang="en-GB" sz="900">
                <a:hlinkClick r:id="rId5" tooltip="https://creativecommons.org/licenses/by-nc-nd/3.0/"/>
              </a:rPr>
              <a:t>CC BY-NC-ND</a:t>
            </a:r>
            <a:endParaRPr lang="en-GB" sz="900"/>
          </a:p>
        </p:txBody>
      </p:sp>
      <p:sp>
        <p:nvSpPr>
          <p:cNvPr id="4" name="Rectangle 2">
            <a:extLst>
              <a:ext uri="{FF2B5EF4-FFF2-40B4-BE49-F238E27FC236}">
                <a16:creationId xmlns:a16="http://schemas.microsoft.com/office/drawing/2014/main" id="{277D30DB-4B81-90E9-90EF-48B9B03BDA3F}"/>
              </a:ext>
            </a:extLst>
          </p:cNvPr>
          <p:cNvSpPr>
            <a:spLocks noGrp="1" noChangeArrowheads="1"/>
          </p:cNvSpPr>
          <p:nvPr>
            <p:ph type="ctrTitle"/>
          </p:nvPr>
        </p:nvSpPr>
        <p:spPr bwMode="auto">
          <a:xfrm>
            <a:off x="258754" y="211801"/>
            <a:ext cx="106987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Bahnschrift SemiBold" panose="020B0502040204020203" pitchFamily="34" charset="0"/>
              </a:rPr>
              <a:t>Pushing the envelope: making</a:t>
            </a:r>
            <a:br>
              <a:rPr kumimoji="0" lang="en-US" altLang="en-US" b="0" i="0" u="none" strike="noStrike" cap="none" normalizeH="0" baseline="0" dirty="0">
                <a:ln>
                  <a:noFill/>
                </a:ln>
                <a:solidFill>
                  <a:schemeClr val="tx1"/>
                </a:solidFill>
                <a:effectLst/>
                <a:latin typeface="Bahnschrift SemiBold" panose="020B0502040204020203" pitchFamily="34" charset="0"/>
              </a:rPr>
            </a:br>
            <a:r>
              <a:rPr kumimoji="0" lang="en-US" altLang="en-US" b="0" i="0" u="none" strike="noStrike" cap="none" normalizeH="0" baseline="0" dirty="0">
                <a:ln>
                  <a:noFill/>
                </a:ln>
                <a:solidFill>
                  <a:schemeClr val="tx1"/>
                </a:solidFill>
                <a:effectLst/>
                <a:latin typeface="Bahnschrift SemiBold" panose="020B0502040204020203" pitchFamily="34" charset="0"/>
              </a:rPr>
              <a:t> whole-school difference as a Geography </a:t>
            </a:r>
            <a:br>
              <a:rPr kumimoji="0" lang="en-US" altLang="en-US" b="0" i="0" u="none" strike="noStrike" cap="none" normalizeH="0" baseline="0" dirty="0">
                <a:ln>
                  <a:noFill/>
                </a:ln>
                <a:solidFill>
                  <a:schemeClr val="tx1"/>
                </a:solidFill>
                <a:effectLst/>
                <a:latin typeface="Bahnschrift SemiBold" panose="020B0502040204020203" pitchFamily="34" charset="0"/>
              </a:rPr>
            </a:br>
            <a:r>
              <a:rPr kumimoji="0" lang="en-US" altLang="en-US" b="0" i="0" u="none" strike="noStrike" cap="none" normalizeH="0" baseline="0" dirty="0">
                <a:ln>
                  <a:noFill/>
                </a:ln>
                <a:solidFill>
                  <a:schemeClr val="tx1"/>
                </a:solidFill>
                <a:effectLst/>
                <a:latin typeface="Bahnschrift SemiBold" panose="020B0502040204020203" pitchFamily="34" charset="0"/>
              </a:rPr>
              <a:t>subject leader</a:t>
            </a:r>
          </a:p>
        </p:txBody>
      </p:sp>
      <p:sp>
        <p:nvSpPr>
          <p:cNvPr id="18" name="TextBox 17">
            <a:extLst>
              <a:ext uri="{FF2B5EF4-FFF2-40B4-BE49-F238E27FC236}">
                <a16:creationId xmlns:a16="http://schemas.microsoft.com/office/drawing/2014/main" id="{F4030CAD-FD1A-85D4-69DA-95650AE7FEA7}"/>
              </a:ext>
            </a:extLst>
          </p:cNvPr>
          <p:cNvSpPr txBox="1"/>
          <p:nvPr/>
        </p:nvSpPr>
        <p:spPr>
          <a:xfrm>
            <a:off x="387626" y="6122979"/>
            <a:ext cx="6122504" cy="369332"/>
          </a:xfrm>
          <a:prstGeom prst="rect">
            <a:avLst/>
          </a:prstGeom>
          <a:noFill/>
        </p:spPr>
        <p:txBody>
          <a:bodyPr wrap="square">
            <a:spAutoFit/>
          </a:bodyPr>
          <a:lstStyle/>
          <a:p>
            <a:r>
              <a:rPr lang="en-GB" dirty="0" err="1">
                <a:hlinkClick r:id="rId6"/>
              </a:rPr>
              <a:t>Coatham</a:t>
            </a:r>
            <a:r>
              <a:rPr lang="en-GB" dirty="0">
                <a:hlinkClick r:id="rId6"/>
              </a:rPr>
              <a:t> Primary School</a:t>
            </a:r>
            <a:endParaRPr lang="en-GB" dirty="0"/>
          </a:p>
        </p:txBody>
      </p:sp>
      <p:sp>
        <p:nvSpPr>
          <p:cNvPr id="19" name="TextBox 18">
            <a:extLst>
              <a:ext uri="{FF2B5EF4-FFF2-40B4-BE49-F238E27FC236}">
                <a16:creationId xmlns:a16="http://schemas.microsoft.com/office/drawing/2014/main" id="{0BA37536-CFB9-7BA0-A740-DCE09637DA12}"/>
              </a:ext>
            </a:extLst>
          </p:cNvPr>
          <p:cNvSpPr txBox="1"/>
          <p:nvPr/>
        </p:nvSpPr>
        <p:spPr>
          <a:xfrm>
            <a:off x="387626" y="5098774"/>
            <a:ext cx="4651176" cy="923330"/>
          </a:xfrm>
          <a:prstGeom prst="rect">
            <a:avLst/>
          </a:prstGeom>
          <a:noFill/>
        </p:spPr>
        <p:txBody>
          <a:bodyPr wrap="square" rtlCol="0">
            <a:spAutoFit/>
          </a:bodyPr>
          <a:lstStyle/>
          <a:p>
            <a:r>
              <a:rPr lang="en-GB" dirty="0"/>
              <a:t>Philip Maudsley</a:t>
            </a:r>
          </a:p>
          <a:p>
            <a:r>
              <a:rPr lang="en-GB" dirty="0"/>
              <a:t>Headteacher, </a:t>
            </a:r>
            <a:r>
              <a:rPr lang="en-GB" dirty="0" err="1"/>
              <a:t>Coatham</a:t>
            </a:r>
            <a:r>
              <a:rPr lang="en-GB" dirty="0"/>
              <a:t> CE Primary School</a:t>
            </a:r>
          </a:p>
          <a:p>
            <a:r>
              <a:rPr lang="en-GB" dirty="0"/>
              <a:t>GA EYPCC</a:t>
            </a:r>
          </a:p>
        </p:txBody>
      </p:sp>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E8FBB-4557-9D8C-4BBE-CF28868E4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AEDBB-C55F-95E1-B7FF-18B5EACEE092}"/>
              </a:ext>
            </a:extLst>
          </p:cNvPr>
          <p:cNvSpPr>
            <a:spLocks noGrp="1"/>
          </p:cNvSpPr>
          <p:nvPr>
            <p:ph type="ctrTitle"/>
          </p:nvPr>
        </p:nvSpPr>
        <p:spPr>
          <a:xfrm>
            <a:off x="2228760" y="1780650"/>
            <a:ext cx="5028566" cy="733950"/>
          </a:xfrm>
          <a:noFill/>
        </p:spPr>
        <p:txBody>
          <a:bodyPr>
            <a:noAutofit/>
          </a:bodyPr>
          <a:lstStyle/>
          <a:p>
            <a:r>
              <a:rPr lang="en-US" sz="7200" dirty="0">
                <a:latin typeface="Bahnschrift SemiBold" panose="020B0502040204020203" pitchFamily="34" charset="0"/>
              </a:rPr>
              <a:t>CYCLES</a:t>
            </a:r>
          </a:p>
        </p:txBody>
      </p:sp>
      <p:sp>
        <p:nvSpPr>
          <p:cNvPr id="3" name="Subtitle 2">
            <a:extLst>
              <a:ext uri="{FF2B5EF4-FFF2-40B4-BE49-F238E27FC236}">
                <a16:creationId xmlns:a16="http://schemas.microsoft.com/office/drawing/2014/main" id="{3BDE947D-D3CB-0FE1-C4B8-00DA94A34989}"/>
              </a:ext>
            </a:extLst>
          </p:cNvPr>
          <p:cNvSpPr>
            <a:spLocks noGrp="1"/>
          </p:cNvSpPr>
          <p:nvPr>
            <p:ph type="subTitle" idx="1"/>
          </p:nvPr>
        </p:nvSpPr>
        <p:spPr>
          <a:xfrm>
            <a:off x="1950567" y="3123766"/>
            <a:ext cx="5028565" cy="1894972"/>
          </a:xfrm>
          <a:noFill/>
        </p:spPr>
        <p:txBody>
          <a:bodyPr anchor="t"/>
          <a:lstStyle/>
          <a:p>
            <a:endParaRPr lang="en-US" dirty="0"/>
          </a:p>
          <a:p>
            <a:r>
              <a:rPr lang="en-US" sz="4000" dirty="0">
                <a:latin typeface="Bahnschrift SemiBold" panose="020B0502040204020203" pitchFamily="34" charset="0"/>
              </a:rPr>
              <a:t>CURRICULUM</a:t>
            </a:r>
          </a:p>
          <a:p>
            <a:endParaRPr lang="en-US" sz="4000" dirty="0">
              <a:latin typeface="Bahnschrift SemiBold" panose="020B0502040204020203" pitchFamily="34" charset="0"/>
            </a:endParaRPr>
          </a:p>
          <a:p>
            <a:r>
              <a:rPr lang="en-US" sz="4000" dirty="0">
                <a:latin typeface="Bahnschrift SemiBold" panose="020B0502040204020203" pitchFamily="34" charset="0"/>
                <a:hlinkClick r:id="rId3" action="ppaction://hlinkfile"/>
              </a:rPr>
              <a:t>MONITORING</a:t>
            </a:r>
            <a:endParaRPr lang="en-US" sz="4000" dirty="0">
              <a:latin typeface="Bahnschrift SemiBold" panose="020B0502040204020203" pitchFamily="34" charset="0"/>
            </a:endParaRPr>
          </a:p>
          <a:p>
            <a:endParaRPr lang="en-US" dirty="0"/>
          </a:p>
          <a:p>
            <a:endParaRPr lang="en-US" dirty="0"/>
          </a:p>
        </p:txBody>
      </p:sp>
      <p:pic>
        <p:nvPicPr>
          <p:cNvPr id="8" name="Picture Placeholder 7">
            <a:extLst>
              <a:ext uri="{FF2B5EF4-FFF2-40B4-BE49-F238E27FC236}">
                <a16:creationId xmlns:a16="http://schemas.microsoft.com/office/drawing/2014/main" id="{7E905BB1-1B33-51BE-E967-20C0B8974B5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125" r="26125"/>
          <a:stretch>
            <a:fillRect/>
          </a:stretch>
        </p:blipFill>
        <p:spPr/>
      </p:pic>
      <p:sp>
        <p:nvSpPr>
          <p:cNvPr id="9" name="TextBox 8">
            <a:extLst>
              <a:ext uri="{FF2B5EF4-FFF2-40B4-BE49-F238E27FC236}">
                <a16:creationId xmlns:a16="http://schemas.microsoft.com/office/drawing/2014/main" id="{88391C46-2B5B-35B6-1DF0-448570C25012}"/>
              </a:ext>
            </a:extLst>
          </p:cNvPr>
          <p:cNvSpPr txBox="1"/>
          <p:nvPr/>
        </p:nvSpPr>
        <p:spPr>
          <a:xfrm>
            <a:off x="7257326" y="6892144"/>
            <a:ext cx="4946249" cy="230832"/>
          </a:xfrm>
          <a:prstGeom prst="rect">
            <a:avLst/>
          </a:prstGeom>
          <a:noFill/>
        </p:spPr>
        <p:txBody>
          <a:bodyPr wrap="square" rtlCol="0">
            <a:spAutoFit/>
          </a:bodyPr>
          <a:lstStyle/>
          <a:p>
            <a:r>
              <a:rPr lang="en-GB" sz="900">
                <a:hlinkClick r:id="rId5" tooltip="https://www.printables.com/model/929853-water-cycle-hueforge"/>
              </a:rPr>
              <a:t>This Photo</a:t>
            </a:r>
            <a:r>
              <a:rPr lang="en-GB" sz="900"/>
              <a:t> by Unknown Author is licensed under </a:t>
            </a:r>
            <a:r>
              <a:rPr lang="en-GB" sz="900">
                <a:hlinkClick r:id="rId6" tooltip="https://creativecommons.org/licenses/by-nc/3.0/"/>
              </a:rPr>
              <a:t>CC BY-NC</a:t>
            </a:r>
            <a:endParaRPr lang="en-GB" sz="900"/>
          </a:p>
        </p:txBody>
      </p:sp>
    </p:spTree>
    <p:extLst>
      <p:ext uri="{BB962C8B-B14F-4D97-AF65-F5344CB8AC3E}">
        <p14:creationId xmlns:p14="http://schemas.microsoft.com/office/powerpoint/2010/main" val="170810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524000" y="743671"/>
            <a:ext cx="9144000" cy="737259"/>
          </a:xfrm>
          <a:noFill/>
        </p:spPr>
        <p:txBody>
          <a:bodyPr anchor="b"/>
          <a:lstStyle/>
          <a:p>
            <a:r>
              <a:rPr lang="en-US" dirty="0">
                <a:latin typeface="Bahnschrift SemiBold" panose="020B0502040204020203" pitchFamily="34" charset="0"/>
              </a:rPr>
              <a:t>HEADTEACHERS</a:t>
            </a: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
        <p:nvSpPr>
          <p:cNvPr id="4" name="Oval 3">
            <a:extLst>
              <a:ext uri="{FF2B5EF4-FFF2-40B4-BE49-F238E27FC236}">
                <a16:creationId xmlns:a16="http://schemas.microsoft.com/office/drawing/2014/main" id="{10A1FCD4-0201-9C5A-E28E-E0D087815CC9}"/>
              </a:ext>
            </a:extLst>
          </p:cNvPr>
          <p:cNvSpPr/>
          <p:nvPr/>
        </p:nvSpPr>
        <p:spPr>
          <a:xfrm>
            <a:off x="4917550" y="1652168"/>
            <a:ext cx="3385931" cy="29353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188C3E0-9E1F-AF36-981F-160B01856388}"/>
              </a:ext>
            </a:extLst>
          </p:cNvPr>
          <p:cNvSpPr/>
          <p:nvPr/>
        </p:nvSpPr>
        <p:spPr>
          <a:xfrm>
            <a:off x="1765852" y="2091566"/>
            <a:ext cx="3382617" cy="337444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57E6CB6-F1DE-62AC-204D-D7D4D9D11397}"/>
              </a:ext>
            </a:extLst>
          </p:cNvPr>
          <p:cNvSpPr/>
          <p:nvPr/>
        </p:nvSpPr>
        <p:spPr>
          <a:xfrm>
            <a:off x="3810002" y="3241568"/>
            <a:ext cx="3233531" cy="3206876"/>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C6E30FB-1635-C12B-323C-7BF44DDADE5F}"/>
              </a:ext>
            </a:extLst>
          </p:cNvPr>
          <p:cNvSpPr txBox="1"/>
          <p:nvPr/>
        </p:nvSpPr>
        <p:spPr>
          <a:xfrm>
            <a:off x="6798365" y="2325757"/>
            <a:ext cx="2494722" cy="369332"/>
          </a:xfrm>
          <a:prstGeom prst="rect">
            <a:avLst/>
          </a:prstGeom>
          <a:noFill/>
        </p:spPr>
        <p:txBody>
          <a:bodyPr wrap="square" rtlCol="0">
            <a:spAutoFit/>
          </a:bodyPr>
          <a:lstStyle/>
          <a:p>
            <a:r>
              <a:rPr lang="en-GB" dirty="0"/>
              <a:t>Telling others what to do</a:t>
            </a:r>
          </a:p>
        </p:txBody>
      </p:sp>
      <p:sp>
        <p:nvSpPr>
          <p:cNvPr id="8" name="TextBox 7">
            <a:extLst>
              <a:ext uri="{FF2B5EF4-FFF2-40B4-BE49-F238E27FC236}">
                <a16:creationId xmlns:a16="http://schemas.microsoft.com/office/drawing/2014/main" id="{8E23E571-D356-2CAE-80DF-162AAF82D25D}"/>
              </a:ext>
            </a:extLst>
          </p:cNvPr>
          <p:cNvSpPr txBox="1"/>
          <p:nvPr/>
        </p:nvSpPr>
        <p:spPr>
          <a:xfrm>
            <a:off x="2094340" y="3030543"/>
            <a:ext cx="2494722" cy="369332"/>
          </a:xfrm>
          <a:prstGeom prst="rect">
            <a:avLst/>
          </a:prstGeom>
          <a:noFill/>
        </p:spPr>
        <p:txBody>
          <a:bodyPr wrap="square" rtlCol="0">
            <a:spAutoFit/>
          </a:bodyPr>
          <a:lstStyle/>
          <a:p>
            <a:r>
              <a:rPr lang="en-GB" dirty="0"/>
              <a:t>Not being told what to do</a:t>
            </a:r>
          </a:p>
        </p:txBody>
      </p:sp>
      <p:sp>
        <p:nvSpPr>
          <p:cNvPr id="9" name="TextBox 8">
            <a:extLst>
              <a:ext uri="{FF2B5EF4-FFF2-40B4-BE49-F238E27FC236}">
                <a16:creationId xmlns:a16="http://schemas.microsoft.com/office/drawing/2014/main" id="{FF15AD68-D59D-18BD-3195-93BA3F405526}"/>
              </a:ext>
            </a:extLst>
          </p:cNvPr>
          <p:cNvSpPr txBox="1"/>
          <p:nvPr/>
        </p:nvSpPr>
        <p:spPr>
          <a:xfrm>
            <a:off x="4531082" y="4744444"/>
            <a:ext cx="2494722" cy="369332"/>
          </a:xfrm>
          <a:prstGeom prst="rect">
            <a:avLst/>
          </a:prstGeom>
          <a:noFill/>
        </p:spPr>
        <p:txBody>
          <a:bodyPr wrap="square" rtlCol="0">
            <a:spAutoFit/>
          </a:bodyPr>
          <a:lstStyle/>
          <a:p>
            <a:r>
              <a:rPr lang="en-GB" dirty="0"/>
              <a:t>Children</a:t>
            </a:r>
          </a:p>
        </p:txBody>
      </p:sp>
    </p:spTree>
    <p:extLst>
      <p:ext uri="{BB962C8B-B14F-4D97-AF65-F5344CB8AC3E}">
        <p14:creationId xmlns:p14="http://schemas.microsoft.com/office/powerpoint/2010/main" val="82108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FBB0-181C-3D2F-B9FB-6E00F8B0D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44D92-90F0-8716-DAFB-A3170D3A4B89}"/>
              </a:ext>
            </a:extLst>
          </p:cNvPr>
          <p:cNvSpPr>
            <a:spLocks noGrp="1"/>
          </p:cNvSpPr>
          <p:nvPr>
            <p:ph type="ctrTitle"/>
          </p:nvPr>
        </p:nvSpPr>
        <p:spPr>
          <a:xfrm>
            <a:off x="1215072" y="528320"/>
            <a:ext cx="5028566" cy="733950"/>
          </a:xfrm>
          <a:noFill/>
        </p:spPr>
        <p:txBody>
          <a:bodyPr>
            <a:noAutofit/>
          </a:bodyPr>
          <a:lstStyle/>
          <a:p>
            <a:r>
              <a:rPr lang="en-US" dirty="0">
                <a:latin typeface="Bahnschrift SemiBold" panose="020B0502040204020203" pitchFamily="34" charset="0"/>
              </a:rPr>
              <a:t>headteachers</a:t>
            </a:r>
          </a:p>
        </p:txBody>
      </p:sp>
      <p:sp>
        <p:nvSpPr>
          <p:cNvPr id="3" name="Subtitle 2">
            <a:extLst>
              <a:ext uri="{FF2B5EF4-FFF2-40B4-BE49-F238E27FC236}">
                <a16:creationId xmlns:a16="http://schemas.microsoft.com/office/drawing/2014/main" id="{C2DAEE24-80B8-72AE-DCC0-C2C4B3247A4A}"/>
              </a:ext>
            </a:extLst>
          </p:cNvPr>
          <p:cNvSpPr>
            <a:spLocks noGrp="1"/>
          </p:cNvSpPr>
          <p:nvPr>
            <p:ph type="subTitle" idx="1"/>
          </p:nvPr>
        </p:nvSpPr>
        <p:spPr>
          <a:xfrm>
            <a:off x="284330" y="1534028"/>
            <a:ext cx="5028565" cy="1894972"/>
          </a:xfrm>
          <a:noFill/>
        </p:spPr>
        <p:txBody>
          <a:bodyPr anchor="t"/>
          <a:lstStyle/>
          <a:p>
            <a:r>
              <a:rPr lang="en-US" sz="2800" dirty="0">
                <a:latin typeface="Bahnschrift SemiBold" panose="020B0502040204020203" pitchFamily="34" charset="0"/>
              </a:rPr>
              <a:t>Leadership and Self-Deception</a:t>
            </a:r>
          </a:p>
          <a:p>
            <a:endParaRPr lang="en-US" sz="2800" dirty="0">
              <a:latin typeface="Bahnschrift SemiBold" panose="020B0502040204020203" pitchFamily="34" charset="0"/>
            </a:endParaRPr>
          </a:p>
          <a:p>
            <a:endParaRPr lang="en-US" sz="2800" dirty="0">
              <a:latin typeface="Bahnschrift SemiBold" panose="020B0502040204020203" pitchFamily="34" charset="0"/>
            </a:endParaRPr>
          </a:p>
          <a:p>
            <a:pPr marL="457200" indent="-457200">
              <a:buFont typeface="Wingdings" panose="05000000000000000000" pitchFamily="2" charset="2"/>
              <a:buChar char="§"/>
            </a:pPr>
            <a:r>
              <a:rPr lang="en-US" sz="2800" dirty="0">
                <a:latin typeface="Bahnschrift SemiBold" panose="020B0502040204020203" pitchFamily="34" charset="0"/>
              </a:rPr>
              <a:t>Inclusion</a:t>
            </a:r>
          </a:p>
          <a:p>
            <a:pPr marL="457200" indent="-457200">
              <a:buFont typeface="Wingdings" panose="05000000000000000000" pitchFamily="2" charset="2"/>
              <a:buChar char="§"/>
            </a:pPr>
            <a:r>
              <a:rPr lang="en-US" sz="2800" dirty="0">
                <a:latin typeface="Bahnschrift SemiBold" panose="020B0502040204020203" pitchFamily="34" charset="0"/>
              </a:rPr>
              <a:t>Outcomes</a:t>
            </a:r>
          </a:p>
          <a:p>
            <a:pPr marL="457200" indent="-457200">
              <a:buFont typeface="Wingdings" panose="05000000000000000000" pitchFamily="2" charset="2"/>
              <a:buChar char="§"/>
            </a:pPr>
            <a:r>
              <a:rPr lang="en-US" sz="2800" dirty="0">
                <a:latin typeface="Bahnschrift SemiBold" panose="020B0502040204020203" pitchFamily="34" charset="0"/>
              </a:rPr>
              <a:t>Parental involvement</a:t>
            </a:r>
          </a:p>
        </p:txBody>
      </p:sp>
      <p:sp>
        <p:nvSpPr>
          <p:cNvPr id="7" name="Picture Placeholder 6">
            <a:extLst>
              <a:ext uri="{FF2B5EF4-FFF2-40B4-BE49-F238E27FC236}">
                <a16:creationId xmlns:a16="http://schemas.microsoft.com/office/drawing/2014/main" id="{C59898F2-4CE1-B2C9-94C4-24FC9B64D756}"/>
              </a:ext>
            </a:extLst>
          </p:cNvPr>
          <p:cNvSpPr>
            <a:spLocks noGrp="1"/>
          </p:cNvSpPr>
          <p:nvPr>
            <p:ph type="pic" sz="quarter" idx="13"/>
          </p:nvPr>
        </p:nvSpPr>
        <p:spPr/>
        <p:txBody>
          <a:bodyPr/>
          <a:lstStyle/>
          <a:p>
            <a:endParaRPr lang="en-GB"/>
          </a:p>
        </p:txBody>
      </p:sp>
      <p:pic>
        <p:nvPicPr>
          <p:cNvPr id="4098" name="Picture 2" descr="Busy Classroom | Cheryl Schiltz Photography | Flickr">
            <a:extLst>
              <a:ext uri="{FF2B5EF4-FFF2-40B4-BE49-F238E27FC236}">
                <a16:creationId xmlns:a16="http://schemas.microsoft.com/office/drawing/2014/main" id="{FF64026A-55EA-2A9C-AF99-1290D54A2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895" y="1242915"/>
            <a:ext cx="6660444" cy="46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5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268328-9A51-7A1B-E48B-F8B1EFD7682D}"/>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B56FC72-BE9C-DE2A-9FA9-64D282FEEC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7AA51-73A0-1706-0763-8459F8154C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532A8A-B1C4-701F-41E7-024937812A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C5756A-5E71-6A7F-46CC-B646A833F9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468F82-851A-F6B1-765F-F5999223AD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CBDFF8-D1E2-E601-FD83-67C1D015A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D653BFD-3092-B94B-0AC7-6AD7CFD4AC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E47CCE3-D691-46F6-E6D2-6EFDD44C5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42496-BDDB-9A13-C121-25B8502BD86B}"/>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latin typeface="Bahnschrift SemiBold" panose="020B0502040204020203" pitchFamily="34" charset="0"/>
              </a:rPr>
              <a:t>VISION</a:t>
            </a:r>
          </a:p>
        </p:txBody>
      </p:sp>
      <p:pic>
        <p:nvPicPr>
          <p:cNvPr id="7" name="Picture Placeholder 6">
            <a:extLst>
              <a:ext uri="{FF2B5EF4-FFF2-40B4-BE49-F238E27FC236}">
                <a16:creationId xmlns:a16="http://schemas.microsoft.com/office/drawing/2014/main" id="{5DE6EC13-C1E9-6AC5-C581-29095BC1DB87}"/>
              </a:ext>
            </a:extLst>
          </p:cNvPr>
          <p:cNvPicPr>
            <a:picLocks noGrp="1" noChangeAspect="1"/>
          </p:cNvPicPr>
          <p:nvPr>
            <p:ph type="pic" sz="quarter" idx="10"/>
          </p:nvPr>
        </p:nvPicPr>
        <p:blipFill>
          <a:blip r:embed="rId3"/>
          <a:srcRect l="16261" r="29553" b="-2"/>
          <a:stretch>
            <a:fillRect/>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44AF7C82-9AD3-E6EE-3BF7-EADDEAD3A433}"/>
              </a:ext>
            </a:extLst>
          </p:cNvPr>
          <p:cNvSpPr>
            <a:spLocks noGrp="1"/>
          </p:cNvSpPr>
          <p:nvPr>
            <p:ph sz="half" idx="2"/>
          </p:nvPr>
        </p:nvSpPr>
        <p:spPr>
          <a:xfrm>
            <a:off x="5146158" y="2301949"/>
            <a:ext cx="6238687" cy="4022650"/>
          </a:xfrm>
        </p:spPr>
        <p:txBody>
          <a:bodyPr vert="horz" lIns="91440" tIns="45720" rIns="91440" bIns="45720" rtlCol="0">
            <a:normAutofit/>
          </a:bodyPr>
          <a:lstStyle/>
          <a:p>
            <a:pPr marL="0" indent="0" fontAlgn="base">
              <a:buNone/>
            </a:pPr>
            <a:r>
              <a:rPr lang="en-US" sz="2000" dirty="0"/>
              <a:t>We are a supportive church school community where every individual is accepted, their interests encouraged, and where everyone is supported to learn to believe in themselves. Through varied and creative learning experiences, we want our children to be successful and resilient, now and in their future, both in this unique community and further afield.</a:t>
            </a:r>
          </a:p>
          <a:p>
            <a:pPr marL="0" indent="0" fontAlgn="base">
              <a:buNone/>
            </a:pPr>
            <a:r>
              <a:rPr lang="en-US" sz="2000" dirty="0"/>
              <a:t>Our Christian values of Friendship, Respect and Fairness run through all of our teaching and learning and help us to understand that we can all make a positive difference to our world, as we love our </a:t>
            </a:r>
            <a:r>
              <a:rPr lang="en-US" sz="2000" dirty="0" err="1"/>
              <a:t>neighbours</a:t>
            </a:r>
            <a:r>
              <a:rPr lang="en-US" sz="2000" dirty="0"/>
              <a:t> as ourselves (Matthew 22:39).</a:t>
            </a:r>
          </a:p>
          <a:p>
            <a:endParaRPr lang="en-US" dirty="0"/>
          </a:p>
        </p:txBody>
      </p:sp>
      <p:cxnSp>
        <p:nvCxnSpPr>
          <p:cNvPr id="28" name="Straight Connector 27">
            <a:extLst>
              <a:ext uri="{FF2B5EF4-FFF2-40B4-BE49-F238E27FC236}">
                <a16:creationId xmlns:a16="http://schemas.microsoft.com/office/drawing/2014/main" id="{F4AEA5D5-14E6-F215-82F0-EE1B6DBC50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48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BEB6-B764-E2E3-22B8-223DE3B74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494C4-0CDA-ECEB-EA87-EFA4154F895B}"/>
              </a:ext>
            </a:extLst>
          </p:cNvPr>
          <p:cNvSpPr>
            <a:spLocks noGrp="1"/>
          </p:cNvSpPr>
          <p:nvPr>
            <p:ph type="title"/>
          </p:nvPr>
        </p:nvSpPr>
        <p:spPr>
          <a:noFill/>
        </p:spPr>
        <p:txBody>
          <a:bodyPr/>
          <a:lstStyle/>
          <a:p>
            <a:r>
              <a:rPr lang="en-US" sz="4400" dirty="0" err="1">
                <a:latin typeface="Bahnschrift SemiBold" panose="020B0502040204020203" pitchFamily="34" charset="0"/>
              </a:rPr>
              <a:t>Coatham</a:t>
            </a:r>
            <a:r>
              <a:rPr lang="en-US" sz="4400" dirty="0">
                <a:latin typeface="Bahnschrift SemiBold" panose="020B0502040204020203" pitchFamily="34" charset="0"/>
              </a:rPr>
              <a:t> VISION</a:t>
            </a:r>
          </a:p>
        </p:txBody>
      </p:sp>
      <p:graphicFrame>
        <p:nvGraphicFramePr>
          <p:cNvPr id="12" name="Content Placeholder 2">
            <a:extLst>
              <a:ext uri="{FF2B5EF4-FFF2-40B4-BE49-F238E27FC236}">
                <a16:creationId xmlns:a16="http://schemas.microsoft.com/office/drawing/2014/main" id="{E7D59F56-A98E-76A1-8E6C-9A2F5F362848}"/>
              </a:ext>
            </a:extLst>
          </p:cNvPr>
          <p:cNvGraphicFramePr>
            <a:graphicFrameLocks noGrp="1"/>
          </p:cNvGraphicFramePr>
          <p:nvPr>
            <p:ph sz="half" idx="2"/>
            <p:extLst>
              <p:ext uri="{D42A27DB-BD31-4B8C-83A1-F6EECF244321}">
                <p14:modId xmlns:p14="http://schemas.microsoft.com/office/powerpoint/2010/main" val="544525180"/>
              </p:ext>
            </p:extLst>
          </p:nvPr>
        </p:nvGraphicFramePr>
        <p:xfrm>
          <a:off x="3970116" y="2022395"/>
          <a:ext cx="6941703"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CCDFF4E-AFF6-B493-58E3-13960F73D813}"/>
              </a:ext>
            </a:extLst>
          </p:cNvPr>
          <p:cNvSpPr txBox="1"/>
          <p:nvPr/>
        </p:nvSpPr>
        <p:spPr>
          <a:xfrm>
            <a:off x="4161063" y="1914857"/>
            <a:ext cx="6123214" cy="646331"/>
          </a:xfrm>
          <a:prstGeom prst="rect">
            <a:avLst/>
          </a:prstGeom>
          <a:noFill/>
        </p:spPr>
        <p:txBody>
          <a:bodyPr wrap="square">
            <a:spAutoFit/>
          </a:bodyPr>
          <a:lstStyle/>
          <a:p>
            <a:pPr marL="285750" indent="-285750">
              <a:buFont typeface="Arial" panose="020B0604020202020204" pitchFamily="34" charset="0"/>
              <a:buChar char="•"/>
            </a:pPr>
            <a:r>
              <a:rPr lang="en-GB" dirty="0">
                <a:latin typeface="Bahnschrift SemiBold" panose="020B0502040204020203" pitchFamily="34" charset="0"/>
                <a:hlinkClick r:id="rId8"/>
              </a:rPr>
              <a:t>Archbishops’ Young Leaders Award — National Society for Education</a:t>
            </a:r>
            <a:endParaRPr lang="en-GB" dirty="0">
              <a:latin typeface="Bahnschrift SemiBold" panose="020B0502040204020203" pitchFamily="34" charset="0"/>
            </a:endParaRPr>
          </a:p>
        </p:txBody>
      </p:sp>
      <p:pic>
        <p:nvPicPr>
          <p:cNvPr id="9" name="Picture Placeholder 8">
            <a:extLst>
              <a:ext uri="{FF2B5EF4-FFF2-40B4-BE49-F238E27FC236}">
                <a16:creationId xmlns:a16="http://schemas.microsoft.com/office/drawing/2014/main" id="{FB871D75-FBDF-0C21-AA1D-F580F5248497}"/>
              </a:ext>
            </a:extLst>
          </p:cNvPr>
          <p:cNvPicPr>
            <a:picLocks noGrp="1" noChangeAspect="1"/>
          </p:cNvPicPr>
          <p:nvPr>
            <p:ph type="pic" sz="quarter" idx="10"/>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35690" r="35690"/>
          <a:stretch>
            <a:fillRect/>
          </a:stretch>
        </p:blipFill>
        <p:spPr/>
      </p:pic>
      <p:sp>
        <p:nvSpPr>
          <p:cNvPr id="10" name="TextBox 9">
            <a:extLst>
              <a:ext uri="{FF2B5EF4-FFF2-40B4-BE49-F238E27FC236}">
                <a16:creationId xmlns:a16="http://schemas.microsoft.com/office/drawing/2014/main" id="{A82C1549-0F34-BD42-4A35-FE5EC830DAD1}"/>
              </a:ext>
            </a:extLst>
          </p:cNvPr>
          <p:cNvSpPr txBox="1"/>
          <p:nvPr/>
        </p:nvSpPr>
        <p:spPr>
          <a:xfrm>
            <a:off x="-18788" y="6880860"/>
            <a:ext cx="3291840" cy="230832"/>
          </a:xfrm>
          <a:prstGeom prst="rect">
            <a:avLst/>
          </a:prstGeom>
          <a:noFill/>
        </p:spPr>
        <p:txBody>
          <a:bodyPr wrap="square" rtlCol="0">
            <a:spAutoFit/>
          </a:bodyPr>
          <a:lstStyle/>
          <a:p>
            <a:r>
              <a:rPr lang="en-GB" sz="900">
                <a:hlinkClick r:id="rId10" tooltip="https://www.geograph.org.uk/photo/4817486"/>
              </a:rPr>
              <a:t>This Photo</a:t>
            </a:r>
            <a:r>
              <a:rPr lang="en-GB" sz="900"/>
              <a:t> by Unknown Author is licensed under </a:t>
            </a:r>
            <a:r>
              <a:rPr lang="en-GB" sz="900">
                <a:hlinkClick r:id="rId11" tooltip="https://creativecommons.org/licenses/by-sa/3.0/"/>
              </a:rPr>
              <a:t>CC BY-SA</a:t>
            </a:r>
            <a:endParaRPr lang="en-GB" sz="900"/>
          </a:p>
        </p:txBody>
      </p:sp>
    </p:spTree>
    <p:extLst>
      <p:ext uri="{BB962C8B-B14F-4D97-AF65-F5344CB8AC3E}">
        <p14:creationId xmlns:p14="http://schemas.microsoft.com/office/powerpoint/2010/main" val="302063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5628891" y="2979995"/>
            <a:ext cx="6238688" cy="1382233"/>
          </a:xfrm>
        </p:spPr>
        <p:txBody>
          <a:bodyPr vert="horz" lIns="91440" tIns="45720" rIns="91440" bIns="45720" rtlCol="0" anchor="ctr">
            <a:normAutofit/>
          </a:bodyPr>
          <a:lstStyle/>
          <a:p>
            <a:r>
              <a:rPr lang="en-US" sz="8800" dirty="0">
                <a:latin typeface="Bahnschrift SemiBold" panose="020B0502040204020203" pitchFamily="34" charset="0"/>
              </a:rPr>
              <a:t>VISION</a:t>
            </a:r>
          </a:p>
        </p:txBody>
      </p:sp>
      <p:pic>
        <p:nvPicPr>
          <p:cNvPr id="7" name="Picture Placeholder 6">
            <a:extLst>
              <a:ext uri="{FF2B5EF4-FFF2-40B4-BE49-F238E27FC236}">
                <a16:creationId xmlns:a16="http://schemas.microsoft.com/office/drawing/2014/main" id="{B9299F3C-E58E-687F-4461-3F049557EB83}"/>
              </a:ext>
            </a:extLst>
          </p:cNvPr>
          <p:cNvPicPr>
            <a:picLocks noGrp="1" noChangeAspect="1"/>
          </p:cNvPicPr>
          <p:nvPr>
            <p:ph type="pic" sz="quarter" idx="10"/>
          </p:nvPr>
        </p:nvPicPr>
        <p:blipFill>
          <a:blip r:embed="rId3"/>
          <a:srcRect l="16261" r="29553" b="-2"/>
          <a:stretch>
            <a:fillRect/>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5146158" y="2301949"/>
            <a:ext cx="6238687" cy="4022650"/>
          </a:xfrm>
        </p:spPr>
        <p:txBody>
          <a:bodyPr vert="horz" lIns="91440" tIns="45720" rIns="91440" bIns="45720" rtlCol="0">
            <a:normAutofit/>
          </a:bodyPr>
          <a:lstStyle/>
          <a:p>
            <a:endParaRPr lang="en-US" dirty="0"/>
          </a:p>
        </p:txBody>
      </p:sp>
      <p:cxnSp>
        <p:nvCxnSpPr>
          <p:cNvPr id="28" name="Straight Connector 27">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7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endParaRPr lang="en-US" dirty="0"/>
          </a:p>
        </p:txBody>
      </p:sp>
      <p:sp>
        <p:nvSpPr>
          <p:cNvPr id="5" name="TextBox 4">
            <a:extLst>
              <a:ext uri="{FF2B5EF4-FFF2-40B4-BE49-F238E27FC236}">
                <a16:creationId xmlns:a16="http://schemas.microsoft.com/office/drawing/2014/main" id="{FAF16F26-773B-EDE2-45AE-04C4FAD14435}"/>
              </a:ext>
            </a:extLst>
          </p:cNvPr>
          <p:cNvSpPr txBox="1"/>
          <p:nvPr/>
        </p:nvSpPr>
        <p:spPr>
          <a:xfrm>
            <a:off x="6609521" y="2300117"/>
            <a:ext cx="6122504" cy="769441"/>
          </a:xfrm>
          <a:prstGeom prst="rect">
            <a:avLst/>
          </a:prstGeom>
          <a:noFill/>
        </p:spPr>
        <p:txBody>
          <a:bodyPr wrap="square">
            <a:spAutoFit/>
          </a:bodyPr>
          <a:lstStyle/>
          <a:p>
            <a:r>
              <a:rPr lang="en-US" sz="4400" dirty="0">
                <a:latin typeface="Bahnschrift SemiBold" panose="020B0502040204020203" pitchFamily="34" charset="0"/>
              </a:rPr>
              <a:t>Jokes and ideas</a:t>
            </a:r>
            <a:endParaRPr lang="en-GB" sz="4400" dirty="0"/>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Autofit/>
          </a:bodyPr>
          <a:lstStyle/>
          <a:p>
            <a:pPr marL="285750" indent="-285750">
              <a:buFont typeface="Wingdings" panose="05000000000000000000" pitchFamily="2" charset="2"/>
              <a:buChar char="§"/>
            </a:pPr>
            <a:r>
              <a:rPr lang="en-US" sz="2000" dirty="0">
                <a:latin typeface="Bahnschrift SemiBold" panose="020B0502040204020203" pitchFamily="34" charset="0"/>
              </a:rPr>
              <a:t>The Leader and Headteacher dynamic</a:t>
            </a:r>
          </a:p>
          <a:p>
            <a:pPr marL="285750" indent="-285750">
              <a:buFont typeface="Wingdings" panose="05000000000000000000" pitchFamily="2" charset="2"/>
              <a:buChar char="§"/>
            </a:pPr>
            <a:r>
              <a:rPr lang="en-US" sz="2000" dirty="0">
                <a:latin typeface="Bahnschrift SemiBold" panose="020B0502040204020203" pitchFamily="34" charset="0"/>
              </a:rPr>
              <a:t>Leadership and self-deception</a:t>
            </a:r>
          </a:p>
          <a:p>
            <a:endParaRPr lang="en-US" sz="2000" dirty="0">
              <a:latin typeface="Bahnschrift SemiBold" panose="020B0502040204020203" pitchFamily="34" charset="0"/>
            </a:endParaRPr>
          </a:p>
          <a:p>
            <a:pPr marL="285750" indent="-285750">
              <a:buFont typeface="Arial" panose="020B0604020202020204" pitchFamily="34" charset="0"/>
              <a:buChar char="•"/>
            </a:pPr>
            <a:r>
              <a:rPr lang="en-US" sz="2000" dirty="0">
                <a:latin typeface="Bahnschrift SemiBold" panose="020B0502040204020203" pitchFamily="34" charset="0"/>
              </a:rPr>
              <a:t>Three influencing threads: </a:t>
            </a:r>
          </a:p>
          <a:p>
            <a:r>
              <a:rPr lang="en-US" sz="2000" dirty="0">
                <a:latin typeface="Bahnschrift SemiBold" panose="020B0502040204020203" pitchFamily="34" charset="0"/>
              </a:rPr>
              <a:t>Simplicity and precision: Cycles and Simplicity</a:t>
            </a:r>
          </a:p>
          <a:p>
            <a:r>
              <a:rPr lang="en-US" sz="2000" dirty="0">
                <a:latin typeface="Bahnschrift SemiBold" panose="020B0502040204020203" pitchFamily="34" charset="0"/>
              </a:rPr>
              <a:t>Headteacher</a:t>
            </a:r>
          </a:p>
          <a:p>
            <a:r>
              <a:rPr lang="en-US" sz="2000" dirty="0">
                <a:latin typeface="Bahnschrift SemiBold" panose="020B0502040204020203" pitchFamily="34" charset="0"/>
              </a:rPr>
              <a:t>Vision</a:t>
            </a:r>
          </a:p>
          <a:p>
            <a:endParaRPr lang="en-US" sz="2000" dirty="0">
              <a:latin typeface="Bahnschrift SemiBold" panose="020B0502040204020203" pitchFamily="34" charset="0"/>
            </a:endParaRPr>
          </a:p>
          <a:p>
            <a:pPr marL="285750" indent="-285750">
              <a:buFont typeface="Arial" panose="020B0604020202020204" pitchFamily="34" charset="0"/>
              <a:buChar char="•"/>
            </a:pPr>
            <a:r>
              <a:rPr lang="en-US" sz="2000" dirty="0">
                <a:latin typeface="Bahnschrift SemiBold" panose="020B0502040204020203" pitchFamily="34" charset="0"/>
              </a:rPr>
              <a:t>Ideas</a:t>
            </a:r>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1215071" y="528319"/>
            <a:ext cx="5404389" cy="2274515"/>
          </a:xfrm>
          <a:noFill/>
        </p:spPr>
        <p:txBody>
          <a:bodyPr>
            <a:noAutofit/>
          </a:bodyPr>
          <a:lstStyle/>
          <a:p>
            <a:r>
              <a:rPr lang="en-GB" sz="1100" b="1" i="0" dirty="0"/>
              <a:t>“</a:t>
            </a:r>
            <a:r>
              <a:rPr lang="en-GB" sz="1600" b="1" i="0" dirty="0">
                <a:latin typeface="ADLaM Display" panose="02010000000000000000" pitchFamily="2" charset="0"/>
                <a:ea typeface="ADLaM Display" panose="02010000000000000000" pitchFamily="2" charset="0"/>
                <a:cs typeface="ADLaM Display" panose="02010000000000000000" pitchFamily="2" charset="0"/>
              </a:rPr>
              <a:t>Hey man, did your Geography teacher tell you what the newest US state is?”</a:t>
            </a:r>
            <a:br>
              <a:rPr lang="en-GB" sz="1600" b="1" i="0" dirty="0">
                <a:latin typeface="ADLaM Display" panose="02010000000000000000" pitchFamily="2" charset="0"/>
                <a:ea typeface="ADLaM Display" panose="02010000000000000000" pitchFamily="2" charset="0"/>
                <a:cs typeface="ADLaM Display" panose="02010000000000000000" pitchFamily="2" charset="0"/>
              </a:rPr>
            </a:br>
            <a:r>
              <a:rPr lang="en-GB" sz="1600" i="0" dirty="0">
                <a:latin typeface="ADLaM Display" panose="02010000000000000000" pitchFamily="2" charset="0"/>
                <a:ea typeface="ADLaM Display" panose="02010000000000000000" pitchFamily="2" charset="0"/>
                <a:cs typeface="ADLaM Display" panose="02010000000000000000" pitchFamily="2" charset="0"/>
              </a:rPr>
              <a:t>“ I don’t know, but Alaska.”</a:t>
            </a:r>
            <a:br>
              <a:rPr lang="en-GB" sz="1600" i="0" dirty="0"/>
            </a:br>
            <a:endParaRPr lang="en-US" sz="1600" dirty="0"/>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1493684" y="5462251"/>
            <a:ext cx="5028565" cy="1894972"/>
          </a:xfrm>
          <a:noFill/>
        </p:spPr>
        <p:txBody>
          <a:bodyPr anchor="t"/>
          <a:lstStyle/>
          <a:p>
            <a:r>
              <a:rPr lang="en-GB" dirty="0">
                <a:solidFill>
                  <a:srgbClr val="002060"/>
                </a:solidFill>
              </a:rPr>
              <a:t>Justin Timberlake is bad at geography</a:t>
            </a:r>
          </a:p>
          <a:p>
            <a:r>
              <a:rPr lang="en-GB" b="0" dirty="0">
                <a:solidFill>
                  <a:srgbClr val="002060"/>
                </a:solidFill>
              </a:rPr>
              <a:t>He sings this song, "Crimea River", but I checked, and Crimea is a peninsula, not a river.</a:t>
            </a:r>
          </a:p>
          <a:p>
            <a:endParaRPr lang="en-US" dirty="0"/>
          </a:p>
        </p:txBody>
      </p:sp>
      <p:sp>
        <p:nvSpPr>
          <p:cNvPr id="5" name="TextBox 4">
            <a:extLst>
              <a:ext uri="{FF2B5EF4-FFF2-40B4-BE49-F238E27FC236}">
                <a16:creationId xmlns:a16="http://schemas.microsoft.com/office/drawing/2014/main" id="{FCCA0FE7-8BCB-1BE6-4BCE-6B98B23B12B2}"/>
              </a:ext>
            </a:extLst>
          </p:cNvPr>
          <p:cNvSpPr txBox="1"/>
          <p:nvPr/>
        </p:nvSpPr>
        <p:spPr>
          <a:xfrm>
            <a:off x="946715" y="668563"/>
            <a:ext cx="6122504" cy="646331"/>
          </a:xfrm>
          <a:prstGeom prst="rect">
            <a:avLst/>
          </a:prstGeom>
          <a:noFill/>
        </p:spPr>
        <p:txBody>
          <a:bodyPr wrap="square">
            <a:spAutoFit/>
          </a:bodyPr>
          <a:lstStyle/>
          <a:p>
            <a:pPr algn="l">
              <a:buNone/>
            </a:pPr>
            <a:r>
              <a:rPr lang="en-GB" b="1" i="0" dirty="0">
                <a:solidFill>
                  <a:srgbClr val="000000"/>
                </a:solidFill>
                <a:effectLst/>
                <a:latin typeface="Open Sans" panose="020B0606030504020204" pitchFamily="34" charset="0"/>
              </a:rPr>
              <a:t>My son got an F in his geography exam today.</a:t>
            </a:r>
          </a:p>
          <a:p>
            <a:pPr algn="l">
              <a:buNone/>
            </a:pPr>
            <a:r>
              <a:rPr lang="en-GB" b="0" i="0" dirty="0">
                <a:solidFill>
                  <a:srgbClr val="000000"/>
                </a:solidFill>
                <a:effectLst/>
                <a:latin typeface="Open Sans" panose="020B0606030504020204" pitchFamily="34" charset="0"/>
              </a:rPr>
              <a:t>I sent him to his room but he ended up in the kitchen</a:t>
            </a:r>
          </a:p>
        </p:txBody>
      </p:sp>
      <p:pic>
        <p:nvPicPr>
          <p:cNvPr id="19" name="Picture Placeholder 18">
            <a:extLst>
              <a:ext uri="{FF2B5EF4-FFF2-40B4-BE49-F238E27FC236}">
                <a16:creationId xmlns:a16="http://schemas.microsoft.com/office/drawing/2014/main" id="{CE884C7F-EA98-F856-7FD3-D0D6B254EDD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140" r="23140"/>
          <a:stretch>
            <a:fillRect/>
          </a:stretch>
        </p:blipFill>
        <p:spPr/>
      </p:pic>
      <p:sp>
        <p:nvSpPr>
          <p:cNvPr id="20" name="TextBox 19">
            <a:extLst>
              <a:ext uri="{FF2B5EF4-FFF2-40B4-BE49-F238E27FC236}">
                <a16:creationId xmlns:a16="http://schemas.microsoft.com/office/drawing/2014/main" id="{EE541F6B-8B43-59D3-CD2C-80E36F824D37}"/>
              </a:ext>
            </a:extLst>
          </p:cNvPr>
          <p:cNvSpPr txBox="1"/>
          <p:nvPr/>
        </p:nvSpPr>
        <p:spPr>
          <a:xfrm>
            <a:off x="7257326" y="6892144"/>
            <a:ext cx="4946249" cy="230832"/>
          </a:xfrm>
          <a:prstGeom prst="rect">
            <a:avLst/>
          </a:prstGeom>
          <a:noFill/>
        </p:spPr>
        <p:txBody>
          <a:bodyPr wrap="square" rtlCol="0">
            <a:spAutoFit/>
          </a:bodyPr>
          <a:lstStyle/>
          <a:p>
            <a:r>
              <a:rPr lang="en-GB" sz="900">
                <a:hlinkClick r:id="rId4" tooltip="https://wikitravel.org/shared/File:Hirakubo_Peninsula,_Ishigaki,_Okinawa,_Japan.JPG"/>
              </a:rPr>
              <a:t>This Photo</a:t>
            </a:r>
            <a:r>
              <a:rPr lang="en-GB" sz="900"/>
              <a:t> by Unknown Author is licensed under </a:t>
            </a:r>
            <a:r>
              <a:rPr lang="en-GB" sz="900">
                <a:hlinkClick r:id="rId5" tooltip="https://creativecommons.org/licenses/by-sa/3.0/"/>
              </a:rPr>
              <a:t>CC BY-SA</a:t>
            </a:r>
            <a:endParaRPr lang="en-GB" sz="900"/>
          </a:p>
        </p:txBody>
      </p:sp>
      <p:pic>
        <p:nvPicPr>
          <p:cNvPr id="3080" name="Picture 8" descr="Notice Board Images For School at Susan Villanueva blog">
            <a:extLst>
              <a:ext uri="{FF2B5EF4-FFF2-40B4-BE49-F238E27FC236}">
                <a16:creationId xmlns:a16="http://schemas.microsoft.com/office/drawing/2014/main" id="{1EB68BFC-B64F-34CD-89D8-9077A5BE17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049" y="2702683"/>
            <a:ext cx="4110238" cy="273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3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8BC59-9631-CDD0-AA65-1727E5FAD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89916-CC53-97E5-1B05-5E70B00A23C0}"/>
              </a:ext>
            </a:extLst>
          </p:cNvPr>
          <p:cNvSpPr>
            <a:spLocks noGrp="1"/>
          </p:cNvSpPr>
          <p:nvPr>
            <p:ph type="ctrTitle"/>
          </p:nvPr>
        </p:nvSpPr>
        <p:spPr>
          <a:xfrm>
            <a:off x="1264768" y="856311"/>
            <a:ext cx="5028566" cy="733950"/>
          </a:xfrm>
          <a:noFill/>
        </p:spPr>
        <p:txBody>
          <a:bodyPr>
            <a:noAutofit/>
          </a:bodyPr>
          <a:lstStyle/>
          <a:p>
            <a:endParaRPr lang="en-US" dirty="0"/>
          </a:p>
        </p:txBody>
      </p:sp>
      <p:sp>
        <p:nvSpPr>
          <p:cNvPr id="3" name="Subtitle 2">
            <a:extLst>
              <a:ext uri="{FF2B5EF4-FFF2-40B4-BE49-F238E27FC236}">
                <a16:creationId xmlns:a16="http://schemas.microsoft.com/office/drawing/2014/main" id="{17E58467-9062-D903-7CED-CB585CBD7C87}"/>
              </a:ext>
            </a:extLst>
          </p:cNvPr>
          <p:cNvSpPr>
            <a:spLocks noGrp="1"/>
          </p:cNvSpPr>
          <p:nvPr>
            <p:ph type="subTitle" idx="1"/>
          </p:nvPr>
        </p:nvSpPr>
        <p:spPr>
          <a:xfrm>
            <a:off x="708176" y="1990705"/>
            <a:ext cx="7054285" cy="1894972"/>
          </a:xfrm>
          <a:noFill/>
        </p:spPr>
        <p:txBody>
          <a:bodyPr anchor="t"/>
          <a:lstStyle/>
          <a:p>
            <a:r>
              <a:rPr lang="en-US" sz="7200" dirty="0">
                <a:latin typeface="Bahnschrift SemiBold" panose="020B0502040204020203" pitchFamily="34" charset="0"/>
              </a:rPr>
              <a:t>HEADTEACHER/</a:t>
            </a:r>
          </a:p>
          <a:p>
            <a:r>
              <a:rPr lang="en-US" sz="7200" dirty="0">
                <a:latin typeface="Bahnschrift SemiBold" panose="020B0502040204020203" pitchFamily="34" charset="0"/>
              </a:rPr>
              <a:t>SUBJECT LEADER</a:t>
            </a:r>
          </a:p>
          <a:p>
            <a:endParaRPr lang="en-US" dirty="0"/>
          </a:p>
          <a:p>
            <a:endParaRPr lang="en-US" dirty="0"/>
          </a:p>
        </p:txBody>
      </p:sp>
      <p:pic>
        <p:nvPicPr>
          <p:cNvPr id="9" name="Picture Placeholder 8">
            <a:extLst>
              <a:ext uri="{FF2B5EF4-FFF2-40B4-BE49-F238E27FC236}">
                <a16:creationId xmlns:a16="http://schemas.microsoft.com/office/drawing/2014/main" id="{CC2C2734-3A23-1E95-5B8E-904FB77C5EB4}"/>
              </a:ext>
            </a:extLst>
          </p:cNvPr>
          <p:cNvPicPr>
            <a:picLocks noGrp="1" noChangeAspect="1"/>
          </p:cNvPicPr>
          <p:nvPr>
            <p:ph type="pic" sz="quarter" idx="13"/>
          </p:nvPr>
        </p:nvPicPr>
        <p:blipFill>
          <a:blip r:embed="rId3"/>
          <a:srcRect l="24337" r="24337"/>
          <a:stretch/>
        </p:blipFill>
        <p:spPr>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pic>
    </p:spTree>
    <p:extLst>
      <p:ext uri="{BB962C8B-B14F-4D97-AF65-F5344CB8AC3E}">
        <p14:creationId xmlns:p14="http://schemas.microsoft.com/office/powerpoint/2010/main" val="219426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BA488-17ED-4BA4-8E10-5292B1CA2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AD259-C9CF-6266-EBEC-1F280244FF93}"/>
              </a:ext>
            </a:extLst>
          </p:cNvPr>
          <p:cNvSpPr>
            <a:spLocks noGrp="1"/>
          </p:cNvSpPr>
          <p:nvPr>
            <p:ph type="ctrTitle"/>
          </p:nvPr>
        </p:nvSpPr>
        <p:spPr>
          <a:xfrm>
            <a:off x="1215072" y="528320"/>
            <a:ext cx="5028566" cy="733950"/>
          </a:xfrm>
          <a:noFill/>
        </p:spPr>
        <p:txBody>
          <a:bodyPr>
            <a:noAutofit/>
          </a:bodyPr>
          <a:lstStyle/>
          <a:p>
            <a:endParaRPr lang="en-US" dirty="0"/>
          </a:p>
        </p:txBody>
      </p:sp>
      <p:sp>
        <p:nvSpPr>
          <p:cNvPr id="3" name="Subtitle 2">
            <a:extLst>
              <a:ext uri="{FF2B5EF4-FFF2-40B4-BE49-F238E27FC236}">
                <a16:creationId xmlns:a16="http://schemas.microsoft.com/office/drawing/2014/main" id="{946E560A-DF37-2E34-81BB-748D7BFFB604}"/>
              </a:ext>
            </a:extLst>
          </p:cNvPr>
          <p:cNvSpPr>
            <a:spLocks noGrp="1"/>
          </p:cNvSpPr>
          <p:nvPr>
            <p:ph type="subTitle" idx="1"/>
          </p:nvPr>
        </p:nvSpPr>
        <p:spPr>
          <a:xfrm>
            <a:off x="348246" y="2414208"/>
            <a:ext cx="5028565" cy="1894972"/>
          </a:xfrm>
          <a:noFill/>
        </p:spPr>
        <p:txBody>
          <a:bodyPr anchor="t"/>
          <a:lstStyle/>
          <a:p>
            <a:r>
              <a:rPr lang="en-US" sz="4400" dirty="0">
                <a:latin typeface="Bahnschrift SemiBold" panose="020B0502040204020203" pitchFamily="34" charset="0"/>
              </a:rPr>
              <a:t>Leadership and Self-Deception</a:t>
            </a:r>
          </a:p>
          <a:p>
            <a:endParaRPr lang="en-US" dirty="0"/>
          </a:p>
          <a:p>
            <a:endParaRPr lang="en-US" dirty="0"/>
          </a:p>
        </p:txBody>
      </p:sp>
      <p:sp>
        <p:nvSpPr>
          <p:cNvPr id="5" name="TextBox 4">
            <a:extLst>
              <a:ext uri="{FF2B5EF4-FFF2-40B4-BE49-F238E27FC236}">
                <a16:creationId xmlns:a16="http://schemas.microsoft.com/office/drawing/2014/main" id="{CB96A7B2-DE5D-F32C-40DD-4D316F975643}"/>
              </a:ext>
            </a:extLst>
          </p:cNvPr>
          <p:cNvSpPr txBox="1"/>
          <p:nvPr/>
        </p:nvSpPr>
        <p:spPr>
          <a:xfrm>
            <a:off x="337930" y="5833224"/>
            <a:ext cx="6122504" cy="646331"/>
          </a:xfrm>
          <a:prstGeom prst="rect">
            <a:avLst/>
          </a:prstGeom>
          <a:noFill/>
        </p:spPr>
        <p:txBody>
          <a:bodyPr wrap="square">
            <a:spAutoFit/>
          </a:bodyPr>
          <a:lstStyle/>
          <a:p>
            <a:r>
              <a:rPr lang="en-GB" dirty="0">
                <a:hlinkClick r:id="rId3"/>
              </a:rPr>
              <a:t>Leadership and Self-Deception Summary and Study Guide | </a:t>
            </a:r>
            <a:r>
              <a:rPr lang="en-GB" dirty="0" err="1">
                <a:hlinkClick r:id="rId3"/>
              </a:rPr>
              <a:t>SuperSummary</a:t>
            </a:r>
            <a:endParaRPr lang="en-GB" dirty="0"/>
          </a:p>
        </p:txBody>
      </p:sp>
      <p:pic>
        <p:nvPicPr>
          <p:cNvPr id="8" name="Picture Placeholder 7">
            <a:extLst>
              <a:ext uri="{FF2B5EF4-FFF2-40B4-BE49-F238E27FC236}">
                <a16:creationId xmlns:a16="http://schemas.microsoft.com/office/drawing/2014/main" id="{7A9B26A3-4BFB-7B30-27AB-F0514A41DC1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3670" r="23670"/>
          <a:stretch>
            <a:fillRect/>
          </a:stretch>
        </p:blipFill>
        <p:spPr>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pic>
      <p:sp>
        <p:nvSpPr>
          <p:cNvPr id="9" name="AutoShape 2" descr="Leadership and Self-Deception: Getting out of the Box By The Ar .9780141030067 - Picture 1 of 1">
            <a:extLst>
              <a:ext uri="{FF2B5EF4-FFF2-40B4-BE49-F238E27FC236}">
                <a16:creationId xmlns:a16="http://schemas.microsoft.com/office/drawing/2014/main" id="{A86515AD-FEFB-7029-0BE6-151B8FE354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BOOK LEADERSHIP AND SELF DECEPTION">
            <a:extLst>
              <a:ext uri="{FF2B5EF4-FFF2-40B4-BE49-F238E27FC236}">
                <a16:creationId xmlns:a16="http://schemas.microsoft.com/office/drawing/2014/main" id="{7088AE06-5AD0-9F55-E8EE-5E1877D3660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descr="Leadership and Self Deception: Book Review | JoanU">
            <a:extLst>
              <a:ext uri="{FF2B5EF4-FFF2-40B4-BE49-F238E27FC236}">
                <a16:creationId xmlns:a16="http://schemas.microsoft.com/office/drawing/2014/main" id="{3D1AFA5A-9B6D-ABD8-8860-F0E6FC468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811" y="1919255"/>
            <a:ext cx="2518741" cy="423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7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9FF3-F057-07CF-3FF4-ABAB20BA7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712D5-462F-F4E0-555E-D5B1EE11CA68}"/>
              </a:ext>
            </a:extLst>
          </p:cNvPr>
          <p:cNvSpPr>
            <a:spLocks noGrp="1"/>
          </p:cNvSpPr>
          <p:nvPr>
            <p:ph type="ctrTitle"/>
          </p:nvPr>
        </p:nvSpPr>
        <p:spPr>
          <a:xfrm>
            <a:off x="1215072" y="528320"/>
            <a:ext cx="5028566" cy="733950"/>
          </a:xfrm>
          <a:noFill/>
        </p:spPr>
        <p:txBody>
          <a:bodyPr>
            <a:noAutofit/>
          </a:bodyPr>
          <a:lstStyle/>
          <a:p>
            <a:endParaRPr lang="en-US" dirty="0"/>
          </a:p>
        </p:txBody>
      </p:sp>
      <p:sp>
        <p:nvSpPr>
          <p:cNvPr id="3" name="Subtitle 2">
            <a:extLst>
              <a:ext uri="{FF2B5EF4-FFF2-40B4-BE49-F238E27FC236}">
                <a16:creationId xmlns:a16="http://schemas.microsoft.com/office/drawing/2014/main" id="{9DE17E01-F6BA-36DE-E4B4-8FE9434F5418}"/>
              </a:ext>
            </a:extLst>
          </p:cNvPr>
          <p:cNvSpPr>
            <a:spLocks noGrp="1"/>
          </p:cNvSpPr>
          <p:nvPr>
            <p:ph type="subTitle" idx="1"/>
          </p:nvPr>
        </p:nvSpPr>
        <p:spPr>
          <a:xfrm>
            <a:off x="1215073" y="408116"/>
            <a:ext cx="5028565" cy="1894972"/>
          </a:xfrm>
          <a:noFill/>
        </p:spPr>
        <p:txBody>
          <a:bodyPr anchor="t"/>
          <a:lstStyle/>
          <a:p>
            <a:r>
              <a:rPr lang="en-US" sz="4400" dirty="0">
                <a:latin typeface="Bahnschrift SemiBold" panose="020B0502040204020203" pitchFamily="34" charset="0"/>
              </a:rPr>
              <a:t>Leadership and Self-Deception</a:t>
            </a:r>
          </a:p>
          <a:p>
            <a:endParaRPr lang="en-US" dirty="0"/>
          </a:p>
          <a:p>
            <a:endParaRPr lang="en-US" dirty="0"/>
          </a:p>
        </p:txBody>
      </p:sp>
      <p:pic>
        <p:nvPicPr>
          <p:cNvPr id="8" name="Picture Placeholder 7">
            <a:extLst>
              <a:ext uri="{FF2B5EF4-FFF2-40B4-BE49-F238E27FC236}">
                <a16:creationId xmlns:a16="http://schemas.microsoft.com/office/drawing/2014/main" id="{5C813043-CC6C-F2F3-45B5-E6272A6AEEE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670" r="23670"/>
          <a:stretch>
            <a:fillRect/>
          </a:stretch>
        </p:blipFill>
        <p:spPr>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pic>
      <p:sp>
        <p:nvSpPr>
          <p:cNvPr id="9" name="AutoShape 2" descr="Leadership and Self-Deception: Getting out of the Box By The Ar .9780141030067 - Picture 1 of 1">
            <a:extLst>
              <a:ext uri="{FF2B5EF4-FFF2-40B4-BE49-F238E27FC236}">
                <a16:creationId xmlns:a16="http://schemas.microsoft.com/office/drawing/2014/main" id="{A56FF2C3-28D8-8D31-347C-FC6735B7E8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BOOK LEADERSHIP AND SELF DECEPTION">
            <a:extLst>
              <a:ext uri="{FF2B5EF4-FFF2-40B4-BE49-F238E27FC236}">
                <a16:creationId xmlns:a16="http://schemas.microsoft.com/office/drawing/2014/main" id="{134A82AB-DB1E-813B-128E-10CCCC8C777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9122AF9F-52B7-1728-C900-36650FCBB701}"/>
              </a:ext>
            </a:extLst>
          </p:cNvPr>
          <p:cNvSpPr txBox="1"/>
          <p:nvPr/>
        </p:nvSpPr>
        <p:spPr>
          <a:xfrm>
            <a:off x="884583" y="2375452"/>
            <a:ext cx="2792895" cy="2677656"/>
          </a:xfrm>
          <a:prstGeom prst="rect">
            <a:avLst/>
          </a:prstGeom>
          <a:noFill/>
        </p:spPr>
        <p:txBody>
          <a:bodyPr wrap="square" rtlCol="0">
            <a:spAutoFit/>
          </a:bodyPr>
          <a:lstStyle/>
          <a:p>
            <a:r>
              <a:rPr lang="en-GB" sz="2800" dirty="0"/>
              <a:t>OUT OF THE BOX</a:t>
            </a:r>
          </a:p>
          <a:p>
            <a:endParaRPr lang="en-GB" sz="2800" dirty="0"/>
          </a:p>
          <a:p>
            <a:r>
              <a:rPr lang="en-GB" sz="2800" dirty="0"/>
              <a:t>I see myself as others more or less as we are…as people</a:t>
            </a:r>
          </a:p>
        </p:txBody>
      </p:sp>
      <p:sp>
        <p:nvSpPr>
          <p:cNvPr id="6" name="TextBox 5">
            <a:extLst>
              <a:ext uri="{FF2B5EF4-FFF2-40B4-BE49-F238E27FC236}">
                <a16:creationId xmlns:a16="http://schemas.microsoft.com/office/drawing/2014/main" id="{9A16778A-9DF6-C565-3548-4DC31C2F7EB3}"/>
              </a:ext>
            </a:extLst>
          </p:cNvPr>
          <p:cNvSpPr txBox="1"/>
          <p:nvPr/>
        </p:nvSpPr>
        <p:spPr>
          <a:xfrm>
            <a:off x="4681330" y="2673626"/>
            <a:ext cx="2792895" cy="3816429"/>
          </a:xfrm>
          <a:prstGeom prst="rect">
            <a:avLst/>
          </a:prstGeom>
          <a:noFill/>
          <a:ln>
            <a:solidFill>
              <a:schemeClr val="accent1"/>
            </a:solidFill>
          </a:ln>
        </p:spPr>
        <p:txBody>
          <a:bodyPr wrap="square" rtlCol="0">
            <a:spAutoFit/>
          </a:bodyPr>
          <a:lstStyle/>
          <a:p>
            <a:endParaRPr lang="en-GB" dirty="0"/>
          </a:p>
          <a:p>
            <a:r>
              <a:rPr lang="en-GB" sz="2800" dirty="0"/>
              <a:t>IN THE BOX</a:t>
            </a:r>
          </a:p>
          <a:p>
            <a:endParaRPr lang="en-GB" sz="2800" dirty="0"/>
          </a:p>
          <a:p>
            <a:r>
              <a:rPr lang="en-GB" sz="2800" dirty="0"/>
              <a:t>I see myself and others in a systematically distorted way…others are mere Objects</a:t>
            </a:r>
          </a:p>
        </p:txBody>
      </p:sp>
    </p:spTree>
    <p:extLst>
      <p:ext uri="{BB962C8B-B14F-4D97-AF65-F5344CB8AC3E}">
        <p14:creationId xmlns:p14="http://schemas.microsoft.com/office/powerpoint/2010/main" val="282518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9BA10-E6E3-9054-D9B6-DCF36033A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9E003-129A-9783-C09D-EA6B59CC8513}"/>
              </a:ext>
            </a:extLst>
          </p:cNvPr>
          <p:cNvSpPr>
            <a:spLocks noGrp="1"/>
          </p:cNvSpPr>
          <p:nvPr>
            <p:ph type="title"/>
          </p:nvPr>
        </p:nvSpPr>
        <p:spPr>
          <a:noFill/>
        </p:spPr>
        <p:txBody>
          <a:bodyPr/>
          <a:lstStyle/>
          <a:p>
            <a:endParaRPr lang="en-US" sz="4400" dirty="0">
              <a:latin typeface="Bahnschrift SemiBold" panose="020B0502040204020203" pitchFamily="34" charset="0"/>
            </a:endParaRPr>
          </a:p>
        </p:txBody>
      </p:sp>
      <p:graphicFrame>
        <p:nvGraphicFramePr>
          <p:cNvPr id="12" name="Content Placeholder 2">
            <a:extLst>
              <a:ext uri="{FF2B5EF4-FFF2-40B4-BE49-F238E27FC236}">
                <a16:creationId xmlns:a16="http://schemas.microsoft.com/office/drawing/2014/main" id="{320FEE9F-B034-D429-4219-B4978E0B4377}"/>
              </a:ext>
            </a:extLst>
          </p:cNvPr>
          <p:cNvGraphicFramePr>
            <a:graphicFrameLocks noGrp="1"/>
          </p:cNvGraphicFramePr>
          <p:nvPr>
            <p:ph sz="half" idx="2"/>
            <p:extLst>
              <p:ext uri="{D42A27DB-BD31-4B8C-83A1-F6EECF244321}">
                <p14:modId xmlns:p14="http://schemas.microsoft.com/office/powerpoint/2010/main" val="3753482905"/>
              </p:ext>
            </p:extLst>
          </p:nvPr>
        </p:nvGraphicFramePr>
        <p:xfrm>
          <a:off x="3970116" y="2022395"/>
          <a:ext cx="6941703"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Placeholder 8">
            <a:extLst>
              <a:ext uri="{FF2B5EF4-FFF2-40B4-BE49-F238E27FC236}">
                <a16:creationId xmlns:a16="http://schemas.microsoft.com/office/drawing/2014/main" id="{A9EE0465-9C81-D123-3F3F-2D49A3C3197C}"/>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5690" r="35690"/>
          <a:stretch>
            <a:fillRect/>
          </a:stretch>
        </p:blipFill>
        <p:spPr/>
      </p:pic>
      <p:sp>
        <p:nvSpPr>
          <p:cNvPr id="10" name="TextBox 9">
            <a:extLst>
              <a:ext uri="{FF2B5EF4-FFF2-40B4-BE49-F238E27FC236}">
                <a16:creationId xmlns:a16="http://schemas.microsoft.com/office/drawing/2014/main" id="{91DF980D-747C-792A-6E09-9825FFA89443}"/>
              </a:ext>
            </a:extLst>
          </p:cNvPr>
          <p:cNvSpPr txBox="1"/>
          <p:nvPr/>
        </p:nvSpPr>
        <p:spPr>
          <a:xfrm>
            <a:off x="-18788" y="6880860"/>
            <a:ext cx="3291840" cy="230832"/>
          </a:xfrm>
          <a:prstGeom prst="rect">
            <a:avLst/>
          </a:prstGeom>
          <a:noFill/>
        </p:spPr>
        <p:txBody>
          <a:bodyPr wrap="square" rtlCol="0">
            <a:spAutoFit/>
          </a:bodyPr>
          <a:lstStyle/>
          <a:p>
            <a:r>
              <a:rPr lang="en-GB" sz="900">
                <a:hlinkClick r:id="rId9" tooltip="https://www.geograph.org.uk/photo/4817486"/>
              </a:rPr>
              <a:t>This Photo</a:t>
            </a:r>
            <a:r>
              <a:rPr lang="en-GB" sz="900"/>
              <a:t> by Unknown Author is licensed under </a:t>
            </a:r>
            <a:r>
              <a:rPr lang="en-GB" sz="900">
                <a:hlinkClick r:id="rId10" tooltip="https://creativecommons.org/licenses/by-sa/3.0/"/>
              </a:rPr>
              <a:t>CC BY-SA</a:t>
            </a:r>
            <a:endParaRPr lang="en-GB" sz="900"/>
          </a:p>
        </p:txBody>
      </p:sp>
    </p:spTree>
    <p:extLst>
      <p:ext uri="{BB962C8B-B14F-4D97-AF65-F5344CB8AC3E}">
        <p14:creationId xmlns:p14="http://schemas.microsoft.com/office/powerpoint/2010/main" val="159862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0C318-05CF-C5C1-FD74-73E25763A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2D2E9-8FE9-BFC7-CC46-CD05AD9204CD}"/>
              </a:ext>
            </a:extLst>
          </p:cNvPr>
          <p:cNvSpPr>
            <a:spLocks noGrp="1"/>
          </p:cNvSpPr>
          <p:nvPr>
            <p:ph type="ctrTitle"/>
          </p:nvPr>
        </p:nvSpPr>
        <p:spPr>
          <a:xfrm>
            <a:off x="3789307" y="6034598"/>
            <a:ext cx="5028566" cy="733950"/>
          </a:xfrm>
          <a:noFill/>
        </p:spPr>
        <p:txBody>
          <a:bodyPr>
            <a:noAutofit/>
          </a:bodyPr>
          <a:lstStyle/>
          <a:p>
            <a:r>
              <a:rPr lang="en-GB" sz="1100" dirty="0">
                <a:hlinkClick r:id="rId3" action="ppaction://hlinkfile"/>
              </a:rPr>
              <a:t>F:\SUBJECTLEADERS\SUBJECT LEADER SUBJECT FILE.doc</a:t>
            </a:r>
            <a:endParaRPr lang="en-US" sz="1100" dirty="0"/>
          </a:p>
        </p:txBody>
      </p:sp>
      <p:sp>
        <p:nvSpPr>
          <p:cNvPr id="3" name="Subtitle 2">
            <a:extLst>
              <a:ext uri="{FF2B5EF4-FFF2-40B4-BE49-F238E27FC236}">
                <a16:creationId xmlns:a16="http://schemas.microsoft.com/office/drawing/2014/main" id="{43B0315E-7A7A-2DE6-5087-1E366EC8B400}"/>
              </a:ext>
            </a:extLst>
          </p:cNvPr>
          <p:cNvSpPr>
            <a:spLocks noGrp="1"/>
          </p:cNvSpPr>
          <p:nvPr>
            <p:ph type="subTitle" idx="1"/>
          </p:nvPr>
        </p:nvSpPr>
        <p:spPr>
          <a:xfrm>
            <a:off x="986472" y="1374479"/>
            <a:ext cx="5028565" cy="1894972"/>
          </a:xfrm>
          <a:noFill/>
        </p:spPr>
        <p:txBody>
          <a:bodyPr anchor="t"/>
          <a:lstStyle/>
          <a:p>
            <a:r>
              <a:rPr lang="en-US" sz="4400" dirty="0">
                <a:latin typeface="Bahnschrift SemiBold" panose="020B0502040204020203" pitchFamily="34" charset="0"/>
              </a:rPr>
              <a:t>SIMPLICITY AND PRECISION</a:t>
            </a:r>
          </a:p>
          <a:p>
            <a:endParaRPr lang="en-US" sz="4400" dirty="0"/>
          </a:p>
          <a:p>
            <a:r>
              <a:rPr lang="en-US" sz="2800" dirty="0">
                <a:latin typeface="Bahnschrift SemiBold" panose="020B0502040204020203" pitchFamily="34" charset="0"/>
              </a:rPr>
              <a:t>YOUR ENJOYMENT</a:t>
            </a:r>
          </a:p>
          <a:p>
            <a:r>
              <a:rPr lang="en-US" sz="2800" dirty="0">
                <a:latin typeface="Bahnschrift SemiBold" panose="020B0502040204020203" pitchFamily="34" charset="0"/>
                <a:hlinkClick r:id="rId4" action="ppaction://hlinkfile"/>
              </a:rPr>
              <a:t>Make </a:t>
            </a:r>
            <a:r>
              <a:rPr lang="en-US" sz="2800" dirty="0" err="1">
                <a:latin typeface="Bahnschrift SemiBold" panose="020B0502040204020203" pitchFamily="34" charset="0"/>
                <a:hlinkClick r:id="rId4" action="ppaction://hlinkfile"/>
              </a:rPr>
              <a:t>sdp</a:t>
            </a:r>
            <a:r>
              <a:rPr lang="en-US" sz="2800" dirty="0">
                <a:latin typeface="Bahnschrift SemiBold" panose="020B0502040204020203" pitchFamily="34" charset="0"/>
                <a:hlinkClick r:id="rId4" action="ppaction://hlinkfile"/>
              </a:rPr>
              <a:t> align with school </a:t>
            </a:r>
            <a:r>
              <a:rPr lang="en-US" sz="2800" dirty="0" err="1">
                <a:latin typeface="Bahnschrift SemiBold" panose="020B0502040204020203" pitchFamily="34" charset="0"/>
                <a:hlinkClick r:id="rId4" action="ppaction://hlinkfile"/>
              </a:rPr>
              <a:t>sdp</a:t>
            </a:r>
            <a:endParaRPr lang="en-US" sz="2800" dirty="0">
              <a:latin typeface="Bahnschrift SemiBold" panose="020B0502040204020203" pitchFamily="34" charset="0"/>
            </a:endParaRPr>
          </a:p>
          <a:p>
            <a:r>
              <a:rPr lang="en-US" sz="2800" dirty="0">
                <a:latin typeface="Bahnschrift SemiBold" panose="020B0502040204020203" pitchFamily="34" charset="0"/>
              </a:rPr>
              <a:t>One overarching scheme/target</a:t>
            </a:r>
          </a:p>
          <a:p>
            <a:endParaRPr lang="en-US" dirty="0"/>
          </a:p>
          <a:p>
            <a:endParaRPr lang="en-US" dirty="0"/>
          </a:p>
        </p:txBody>
      </p:sp>
      <p:pic>
        <p:nvPicPr>
          <p:cNvPr id="8" name="Picture Placeholder 7">
            <a:extLst>
              <a:ext uri="{FF2B5EF4-FFF2-40B4-BE49-F238E27FC236}">
                <a16:creationId xmlns:a16="http://schemas.microsoft.com/office/drawing/2014/main" id="{7C3733F7-A036-6428-0663-C6AC5F0129CB}"/>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833" r="15833"/>
          <a:stretch>
            <a:fillRect/>
          </a:stretch>
        </p:blipFill>
        <p:spPr>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pic>
    </p:spTree>
    <p:extLst>
      <p:ext uri="{BB962C8B-B14F-4D97-AF65-F5344CB8AC3E}">
        <p14:creationId xmlns:p14="http://schemas.microsoft.com/office/powerpoint/2010/main" val="357845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6723-366B-552A-35E7-CADF6E01E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3D1A9-8370-F936-E690-C71A522D88A1}"/>
              </a:ext>
            </a:extLst>
          </p:cNvPr>
          <p:cNvSpPr>
            <a:spLocks noGrp="1"/>
          </p:cNvSpPr>
          <p:nvPr>
            <p:ph type="ctrTitle"/>
          </p:nvPr>
        </p:nvSpPr>
        <p:spPr>
          <a:xfrm>
            <a:off x="3789307" y="6034598"/>
            <a:ext cx="5028566" cy="733950"/>
          </a:xfrm>
          <a:noFill/>
        </p:spPr>
        <p:txBody>
          <a:bodyPr>
            <a:noAutofit/>
          </a:bodyPr>
          <a:lstStyle/>
          <a:p>
            <a:r>
              <a:rPr lang="en-GB" sz="1100" dirty="0">
                <a:hlinkClick r:id="rId3" action="ppaction://hlinkfile"/>
              </a:rPr>
              <a:t>F:\SUBJECTLEADERS\SUBJECT LEADER SUBJECT FILE.doc</a:t>
            </a:r>
            <a:endParaRPr lang="en-US" sz="1100" dirty="0"/>
          </a:p>
        </p:txBody>
      </p:sp>
      <p:sp>
        <p:nvSpPr>
          <p:cNvPr id="3" name="Subtitle 2">
            <a:extLst>
              <a:ext uri="{FF2B5EF4-FFF2-40B4-BE49-F238E27FC236}">
                <a16:creationId xmlns:a16="http://schemas.microsoft.com/office/drawing/2014/main" id="{6B620F7B-DBF6-20A9-2C69-116AD32E95C6}"/>
              </a:ext>
            </a:extLst>
          </p:cNvPr>
          <p:cNvSpPr>
            <a:spLocks noGrp="1"/>
          </p:cNvSpPr>
          <p:nvPr>
            <p:ph type="subTitle" idx="1"/>
          </p:nvPr>
        </p:nvSpPr>
        <p:spPr>
          <a:xfrm>
            <a:off x="986472" y="1374479"/>
            <a:ext cx="5028565" cy="1894972"/>
          </a:xfrm>
          <a:noFill/>
        </p:spPr>
        <p:txBody>
          <a:bodyPr anchor="t"/>
          <a:lstStyle/>
          <a:p>
            <a:endParaRPr lang="en-US" sz="4400" dirty="0"/>
          </a:p>
          <a:p>
            <a:endParaRPr lang="en-US" dirty="0"/>
          </a:p>
          <a:p>
            <a:endParaRPr lang="en-US" dirty="0"/>
          </a:p>
        </p:txBody>
      </p:sp>
      <p:pic>
        <p:nvPicPr>
          <p:cNvPr id="1026" name="Picture 2" descr="Hindhayes Infant School - Floor books in action">
            <a:extLst>
              <a:ext uri="{FF2B5EF4-FFF2-40B4-BE49-F238E27FC236}">
                <a16:creationId xmlns:a16="http://schemas.microsoft.com/office/drawing/2014/main" id="{2F47124F-2F98-F497-7F47-31B5721BE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345" y="943321"/>
            <a:ext cx="7053943" cy="529045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a:extLst>
              <a:ext uri="{FF2B5EF4-FFF2-40B4-BE49-F238E27FC236}">
                <a16:creationId xmlns:a16="http://schemas.microsoft.com/office/drawing/2014/main" id="{BD95E143-8EB5-F5BE-1C3E-A0D2B65F53BA}"/>
              </a:ext>
            </a:extLst>
          </p:cNvPr>
          <p:cNvSpPr>
            <a:spLocks noGrp="1"/>
          </p:cNvSpPr>
          <p:nvPr>
            <p:ph type="pic" sz="quarter" idx="13"/>
          </p:nvPr>
        </p:nvSpPr>
        <p:spPr/>
        <p:txBody>
          <a:bodyPr/>
          <a:lstStyle/>
          <a:p>
            <a:endParaRPr lang="en-GB"/>
          </a:p>
        </p:txBody>
      </p:sp>
      <p:sp>
        <p:nvSpPr>
          <p:cNvPr id="6" name="Speech Bubble: Rectangle with Corners Rounded 5">
            <a:extLst>
              <a:ext uri="{FF2B5EF4-FFF2-40B4-BE49-F238E27FC236}">
                <a16:creationId xmlns:a16="http://schemas.microsoft.com/office/drawing/2014/main" id="{F0879B74-6BCE-872C-37D8-89010F9C1502}"/>
              </a:ext>
            </a:extLst>
          </p:cNvPr>
          <p:cNvSpPr/>
          <p:nvPr/>
        </p:nvSpPr>
        <p:spPr>
          <a:xfrm>
            <a:off x="9660835" y="755373"/>
            <a:ext cx="2047461" cy="1997765"/>
          </a:xfrm>
          <a:prstGeom prst="wedgeRoundRectCallout">
            <a:avLst>
              <a:gd name="adj1" fmla="val -116464"/>
              <a:gd name="adj2" fmla="val 72756"/>
              <a:gd name="adj3" fmla="val 1666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 LEARNT HOW THE EMANDERS FORM BECAUSE OF THE DIFFERENT SPEEDS, Luna</a:t>
            </a:r>
          </a:p>
        </p:txBody>
      </p:sp>
      <p:sp>
        <p:nvSpPr>
          <p:cNvPr id="7" name="Speech Bubble: Rectangle with Corners Rounded 6">
            <a:extLst>
              <a:ext uri="{FF2B5EF4-FFF2-40B4-BE49-F238E27FC236}">
                <a16:creationId xmlns:a16="http://schemas.microsoft.com/office/drawing/2014/main" id="{CCC1847B-F20F-B56B-440F-B1AEEC9D2F33}"/>
              </a:ext>
            </a:extLst>
          </p:cNvPr>
          <p:cNvSpPr/>
          <p:nvPr/>
        </p:nvSpPr>
        <p:spPr>
          <a:xfrm>
            <a:off x="9465365" y="3588549"/>
            <a:ext cx="2047461" cy="1997765"/>
          </a:xfrm>
          <a:prstGeom prst="wedgeRoundRectCallout">
            <a:avLst>
              <a:gd name="adj1" fmla="val -183940"/>
              <a:gd name="adj2" fmla="val 180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 was disappointed our waterfall fell to bits,  but this was erosion in action!</a:t>
            </a:r>
          </a:p>
          <a:p>
            <a:pPr algn="ctr"/>
            <a:r>
              <a:rPr lang="en-GB" dirty="0"/>
              <a:t>Alexandru</a:t>
            </a:r>
          </a:p>
        </p:txBody>
      </p:sp>
      <p:sp>
        <p:nvSpPr>
          <p:cNvPr id="9" name="Speech Bubble: Rectangle with Corners Rounded 8">
            <a:extLst>
              <a:ext uri="{FF2B5EF4-FFF2-40B4-BE49-F238E27FC236}">
                <a16:creationId xmlns:a16="http://schemas.microsoft.com/office/drawing/2014/main" id="{F689614B-5063-963C-0A89-078193A828C1}"/>
              </a:ext>
            </a:extLst>
          </p:cNvPr>
          <p:cNvSpPr/>
          <p:nvPr/>
        </p:nvSpPr>
        <p:spPr>
          <a:xfrm>
            <a:off x="667341" y="716113"/>
            <a:ext cx="2047461" cy="1997765"/>
          </a:xfrm>
          <a:prstGeom prst="wedgeRoundRectCallout">
            <a:avLst>
              <a:gd name="adj1" fmla="val 134506"/>
              <a:gd name="adj2" fmla="val 364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 </a:t>
            </a:r>
            <a:r>
              <a:rPr lang="en-GB" dirty="0" err="1"/>
              <a:t>oloved</a:t>
            </a:r>
            <a:r>
              <a:rPr lang="en-GB" dirty="0"/>
              <a:t> it when you could see all the sand moving in the mini-river</a:t>
            </a:r>
          </a:p>
          <a:p>
            <a:pPr algn="ctr"/>
            <a:r>
              <a:rPr lang="en-GB" dirty="0"/>
              <a:t>Emma</a:t>
            </a:r>
          </a:p>
        </p:txBody>
      </p:sp>
      <p:sp>
        <p:nvSpPr>
          <p:cNvPr id="10" name="Speech Bubble: Rectangle with Corners Rounded 9">
            <a:extLst>
              <a:ext uri="{FF2B5EF4-FFF2-40B4-BE49-F238E27FC236}">
                <a16:creationId xmlns:a16="http://schemas.microsoft.com/office/drawing/2014/main" id="{431BA460-EFD5-3562-4AE9-885351AB47A4}"/>
              </a:ext>
            </a:extLst>
          </p:cNvPr>
          <p:cNvSpPr/>
          <p:nvPr/>
        </p:nvSpPr>
        <p:spPr>
          <a:xfrm>
            <a:off x="467678" y="3916914"/>
            <a:ext cx="2047461" cy="1997765"/>
          </a:xfrm>
          <a:prstGeom prst="wedgeRoundRectCallout">
            <a:avLst>
              <a:gd name="adj1" fmla="val 153439"/>
              <a:gd name="adj2" fmla="val -2866"/>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 was wondering how much different </a:t>
            </a:r>
            <a:r>
              <a:rPr lang="en-GB"/>
              <a:t>the river </a:t>
            </a:r>
            <a:r>
              <a:rPr lang="en-GB" dirty="0"/>
              <a:t>would have looked if it had been raining</a:t>
            </a:r>
          </a:p>
          <a:p>
            <a:pPr algn="ctr"/>
            <a:r>
              <a:rPr lang="en-GB" dirty="0"/>
              <a:t>Sonny</a:t>
            </a:r>
          </a:p>
        </p:txBody>
      </p:sp>
    </p:spTree>
    <p:extLst>
      <p:ext uri="{BB962C8B-B14F-4D97-AF65-F5344CB8AC3E}">
        <p14:creationId xmlns:p14="http://schemas.microsoft.com/office/powerpoint/2010/main" val="1242874905"/>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3C20BE78-9FDF-401B-B412-3AA10EC5BEA3}">
  <ds:schemaRefs>
    <ds:schemaRef ds:uri="16c05727-aa75-4e4a-9b5f-8a80a1165891"/>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71af3243-3dd4-4a8d-8c0d-dd76da1f02a5"/>
    <ds:schemaRef ds:uri="230e9df3-be65-4c73-a93b-d1236ebd677e"/>
    <ds:schemaRef ds:uri="http://schemas.microsoft.com/sharepoint/v3"/>
    <ds:schemaRef ds:uri="http://purl.org/dc/terms/"/>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{152B5006-3AA0-452A-A165-28D43B26D1B2}TF020710ce-b2a3-4743-8ec4-0abcd2574951ef9f6aa4_win32-415a623b9e9a</Template>
  <TotalTime>308</TotalTime>
  <Words>511</Words>
  <Application>Microsoft Office PowerPoint</Application>
  <PresentationFormat>Widescreen</PresentationFormat>
  <Paragraphs>96</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ADLaM Display</vt:lpstr>
      <vt:lpstr>Aptos</vt:lpstr>
      <vt:lpstr>Arial</vt:lpstr>
      <vt:lpstr>Bahnschrift SemiBold</vt:lpstr>
      <vt:lpstr>Calibri</vt:lpstr>
      <vt:lpstr>Open Sans</vt:lpstr>
      <vt:lpstr>Univers Condensed Light</vt:lpstr>
      <vt:lpstr>Walbaum Display Light</vt:lpstr>
      <vt:lpstr>Wingdings</vt:lpstr>
      <vt:lpstr>AngleLinesVTI</vt:lpstr>
      <vt:lpstr>Pushing the envelope: making  whole-school difference as a Geography  subject leader</vt:lpstr>
      <vt:lpstr>AGENDA</vt:lpstr>
      <vt:lpstr>“Hey man, did your Geography teacher tell you what the newest US state is?” “ I don’t know, but Alaska.” </vt:lpstr>
      <vt:lpstr>PowerPoint Presentation</vt:lpstr>
      <vt:lpstr>PowerPoint Presentation</vt:lpstr>
      <vt:lpstr>PowerPoint Presentation</vt:lpstr>
      <vt:lpstr>PowerPoint Presentation</vt:lpstr>
      <vt:lpstr>F:\SUBJECTLEADERS\SUBJECT LEADER SUBJECT FILE.doc</vt:lpstr>
      <vt:lpstr>F:\SUBJECTLEADERS\SUBJECT LEADER SUBJECT FILE.doc</vt:lpstr>
      <vt:lpstr>CYCLES</vt:lpstr>
      <vt:lpstr>HEADTEACHERS</vt:lpstr>
      <vt:lpstr>headteachers</vt:lpstr>
      <vt:lpstr>VISION</vt:lpstr>
      <vt:lpstr>Coatham VISION</vt:lpstr>
      <vt:lpstr>VISION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 Maudsley</dc:creator>
  <cp:lastModifiedBy>Philip Maudsley</cp:lastModifiedBy>
  <cp:revision>8</cp:revision>
  <cp:lastPrinted>2026-04-06T20:03:43Z</cp:lastPrinted>
  <dcterms:created xsi:type="dcterms:W3CDTF">2026-04-04T10:14:36Z</dcterms:created>
  <dcterms:modified xsi:type="dcterms:W3CDTF">2026-04-07T16:37:49Z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