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1" r:id="rId2"/>
    <p:sldMasterId id="2147483668" r:id="rId3"/>
  </p:sldMasterIdLst>
  <p:notesMasterIdLst>
    <p:notesMasterId r:id="rId4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Lst>
  <p:sldSz cx="12192000" cy="6858000"/>
  <p:notesSz cx="6858000" cy="9144000"/>
  <p:embeddedFontLst>
    <p:embeddedFont>
      <p:font typeface="Calibri" panose="020F0502020204030204" pitchFamily="34" charset="0"/>
      <p:regular r:id="rId41"/>
      <p:bold r:id="rId42"/>
      <p:italic r:id="rId43"/>
      <p:boldItalic r:id="rId44"/>
    </p:embeddedFont>
    <p:embeddedFont>
      <p:font typeface="Candara" panose="020E0502030303020204" pitchFamily="34" charset="0"/>
      <p:regular r:id="rId45"/>
      <p:bold r:id="rId46"/>
      <p:italic r:id="rId47"/>
      <p:boldItalic r:id="rId48"/>
    </p:embeddedFont>
    <p:embeddedFont>
      <p:font typeface="Catamaran" panose="020B0604020202020204" charset="0"/>
      <p:regular r:id="rId49"/>
      <p:bold r:id="rId50"/>
    </p:embeddedFont>
    <p:embeddedFont>
      <p:font typeface="Trebuchet MS" panose="020B060302020202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gXBQvQJsAw015gOF9Pn3sEOczw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customschemas.google.com/relationships/presentationmetadata" Target="meta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b4e13a637e_0_1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335" name="Google Shape;335;g3b4e13a637e_0_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3a08e3bd547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341" name="Google Shape;341;g3a08e3bd547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3a08e3bd547_0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347" name="Google Shape;347;g3a08e3bd547_0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b4e2bac856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800">
                <a:latin typeface="Trebuchet MS"/>
                <a:ea typeface="Trebuchet MS"/>
                <a:cs typeface="Trebuchet MS"/>
                <a:sym typeface="Trebuchet MS"/>
              </a:rPr>
              <a:t>Already had her summer ruined</a:t>
            </a:r>
            <a:endParaRPr/>
          </a:p>
        </p:txBody>
      </p:sp>
      <p:sp>
        <p:nvSpPr>
          <p:cNvPr id="352" name="Google Shape;352;g3b4e2bac856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d4b9ff3bca_0_5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358" name="Google Shape;358;g3d4b9ff3bca_0_5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a08e3bd547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365" name="Google Shape;365;g3a08e3bd547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b4e2bac856_0_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370" name="Google Shape;370;g3b4e2bac856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d4b9ff3bca_0_4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376" name="Google Shape;376;g3d4b9ff3bca_0_4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d4b9ff3bca_0_4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382" name="Google Shape;382;g3d4b9ff3bca_0_4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d4b9ff3bca_0_4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388" name="Google Shape;388;g3d4b9ff3bca_0_4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d4b9ff3bc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4" name="Google Shape;244;g3d4b9ff3bc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3d4b9ff3bca_0_4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394" name="Google Shape;394;g3d4b9ff3bca_0_4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d4b9ff3bca_0_4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400" name="Google Shape;400;g3d4b9ff3bca_0_4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3d4b9ff3bca_0_4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406" name="Google Shape;406;g3d4b9ff3bca_0_4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d4b9ff3bca_0_4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412" name="Google Shape;412;g3d4b9ff3bca_0_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d4b9ff3bca_0_4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418" name="Google Shape;418;g3d4b9ff3bca_0_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d4b9ff3bca_0_4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424" name="Google Shape;424;g3d4b9ff3bca_0_4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d4b9ff3bca_0_4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430" name="Google Shape;430;g3d4b9ff3bca_0_4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d4b9ff3bca_0_4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436" name="Google Shape;436;g3d4b9ff3bca_0_4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d4b9ff3bca_0_4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444" name="Google Shape;444;g3d4b9ff3bca_0_4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d4b9ff3bca_0_5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450" name="Google Shape;450;g3d4b9ff3bca_0_5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d4b9ff3bca_0_2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g3d4b9ff3bca_0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d4b9ff3bca_0_5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456" name="Google Shape;456;g3d4b9ff3bca_0_5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8b36bc86e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464" name="Google Shape;464;g38b36bc86e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3d4b9ff3bca_0_5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472" name="Google Shape;472;g3d4b9ff3bca_0_5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d4b9ff3bca_0_5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481" name="Google Shape;481;g3d4b9ff3bca_0_5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d4b9ff3bca_0_5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488" name="Google Shape;488;g3d4b9ff3bca_0_5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d4b9ff3bca_0_5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495" name="Google Shape;495;g3d4b9ff3bca_0_5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3d4b9ff3bca_0_5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4" name="Google Shape;504;g3d4b9ff3bca_0_5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d4b9ff3bca_0_3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3d4b9ff3bca_0_3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9e98333a0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Clr>
                <a:schemeClr val="dk1"/>
              </a:buClr>
              <a:buSzPts val="1100"/>
              <a:buFont typeface="Arial"/>
              <a:buNone/>
            </a:pPr>
            <a:endParaRPr/>
          </a:p>
          <a:p>
            <a:pPr marL="457200" lvl="0" indent="0" algn="l" rtl="0">
              <a:lnSpc>
                <a:spcPct val="100000"/>
              </a:lnSpc>
              <a:spcBef>
                <a:spcPts val="0"/>
              </a:spcBef>
              <a:spcAft>
                <a:spcPts val="0"/>
              </a:spcAft>
              <a:buSzPts val="1100"/>
              <a:buNone/>
            </a:pPr>
            <a:endParaRPr/>
          </a:p>
          <a:p>
            <a:pPr marL="457200" lvl="0" indent="0" algn="l" rtl="0">
              <a:lnSpc>
                <a:spcPct val="100000"/>
              </a:lnSpc>
              <a:spcBef>
                <a:spcPts val="0"/>
              </a:spcBef>
              <a:spcAft>
                <a:spcPts val="0"/>
              </a:spcAft>
              <a:buSzPts val="1400"/>
              <a:buNone/>
            </a:pPr>
            <a:endParaRPr/>
          </a:p>
        </p:txBody>
      </p:sp>
      <p:sp>
        <p:nvSpPr>
          <p:cNvPr id="262" name="Google Shape;262;g29e98333a0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b4e2bac856_0_7: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g3b4e2bac856_0_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3b4e2bac856_0_15: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09" name="Google Shape;309;g3b4e2bac856_0_15: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1.7.2013</a:t>
            </a:r>
            <a:endParaRPr/>
          </a:p>
        </p:txBody>
      </p:sp>
      <p:sp>
        <p:nvSpPr>
          <p:cNvPr id="310" name="Google Shape;310;g3b4e2bac856_0_15: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g3b4e2bac856_0_15:notes"/>
          <p:cNvSpPr txBox="1">
            <a:spLocks noGrp="1"/>
          </p:cNvSpPr>
          <p:nvPr>
            <p:ph type="body" idx="1"/>
          </p:nvPr>
        </p:nvSpPr>
        <p:spPr>
          <a:xfrm>
            <a:off x="914400" y="3251200"/>
            <a:ext cx="7315200" cy="3081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As you will have seen in the video and also in these pictures, our pupils have a wide range of special educational needs, some of which are linked to their mental and/or physical health.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Our main focus today will be on the pupils who attend our school due to barriers related to their mental health. Most of these pupils attend our Leo Kelly school and have received their place through a Section 19 referral.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Our Leo Kelly pupils have a range of mental health conditions such as anxiety, depression, PTSD, disordered eating and psychosis. They tend to have poor sleep hygiene, many are also neurodivergent, have sensory needs and are socially withdrawn. In addition, a lot of our Leo Kelly pupils self-harm and some have expressed suicidal ideation. </a:t>
            </a:r>
            <a:endParaRPr/>
          </a:p>
        </p:txBody>
      </p:sp>
      <p:sp>
        <p:nvSpPr>
          <p:cNvPr id="312" name="Google Shape;312;g3b4e2bac856_0_15:notes"/>
          <p:cNvSpPr txBox="1">
            <a:spLocks noGrp="1"/>
          </p:cNvSpPr>
          <p:nvPr>
            <p:ph type="ftr" idx="11"/>
          </p:nvPr>
        </p:nvSpPr>
        <p:spPr>
          <a:xfrm>
            <a:off x="0" y="6502400"/>
            <a:ext cx="3962400" cy="3414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endParaRPr sz="1200" b="0" i="0" u="none" strike="noStrike" cap="none">
              <a:solidFill>
                <a:schemeClr val="dk1"/>
              </a:solidFill>
              <a:latin typeface="Calibri"/>
              <a:ea typeface="Calibri"/>
              <a:cs typeface="Calibri"/>
              <a:sym typeface="Calibri"/>
            </a:endParaRPr>
          </a:p>
        </p:txBody>
      </p:sp>
      <p:sp>
        <p:nvSpPr>
          <p:cNvPr id="313" name="Google Shape;313;g3b4e2bac856_0_15:notes"/>
          <p:cNvSpPr txBox="1">
            <a:spLocks noGrp="1"/>
          </p:cNvSpPr>
          <p:nvPr>
            <p:ph type="sldNum" idx="12"/>
          </p:nvPr>
        </p:nvSpPr>
        <p:spPr>
          <a:xfrm>
            <a:off x="5180013" y="6502400"/>
            <a:ext cx="3962400" cy="3414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89d7296dd5_2_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324" name="Google Shape;324;g389d7296dd5_2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3b4e2bac856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SzPts val="1400"/>
              <a:buNone/>
            </a:pPr>
            <a:endParaRPr/>
          </a:p>
        </p:txBody>
      </p:sp>
      <p:sp>
        <p:nvSpPr>
          <p:cNvPr id="330" name="Google Shape;330;g3b4e2bac856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12"/>
        <p:cNvGrpSpPr/>
        <p:nvPr/>
      </p:nvGrpSpPr>
      <p:grpSpPr>
        <a:xfrm>
          <a:off x="0" y="0"/>
          <a:ext cx="0" cy="0"/>
          <a:chOff x="0" y="0"/>
          <a:chExt cx="0" cy="0"/>
        </a:xfrm>
      </p:grpSpPr>
      <p:sp>
        <p:nvSpPr>
          <p:cNvPr id="13" name="Google Shape;13;p7"/>
          <p:cNvSpPr txBox="1">
            <a:spLocks noGrp="1"/>
          </p:cNvSpPr>
          <p:nvPr>
            <p:ph type="body" idx="1"/>
          </p:nvPr>
        </p:nvSpPr>
        <p:spPr>
          <a:xfrm>
            <a:off x="1690613" y="4490413"/>
            <a:ext cx="1846263" cy="43021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7"/>
          <p:cNvSpPr txBox="1">
            <a:spLocks noGrp="1"/>
          </p:cNvSpPr>
          <p:nvPr>
            <p:ph type="body" idx="2"/>
          </p:nvPr>
        </p:nvSpPr>
        <p:spPr>
          <a:xfrm>
            <a:off x="1690613" y="2753328"/>
            <a:ext cx="8172450" cy="135134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9090"/>
              </a:lnSpc>
              <a:spcBef>
                <a:spcPts val="0"/>
              </a:spcBef>
              <a:spcAft>
                <a:spcPts val="0"/>
              </a:spcAft>
              <a:buClr>
                <a:srgbClr val="A77BCA"/>
              </a:buClr>
              <a:buSzPts val="5500"/>
              <a:buFont typeface="Arial"/>
              <a:buNone/>
              <a:defRPr sz="5500" b="1" i="0" u="none" strike="noStrike" cap="none">
                <a:solidFill>
                  <a:srgbClr val="A77BCA"/>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4" name="Google Shape;64;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6" name="Google Shape;6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9" name="Google Shape;69;p14"/>
          <p:cNvSpPr txBox="1">
            <a:spLocks noGrp="1"/>
          </p:cNvSpPr>
          <p:nvPr>
            <p:ph type="body" idx="3"/>
          </p:nvPr>
        </p:nvSpPr>
        <p:spPr>
          <a:xfrm>
            <a:off x="274320" y="264795"/>
            <a:ext cx="4067021" cy="5476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14"/>
          <p:cNvSpPr txBox="1">
            <a:spLocks noGrp="1"/>
          </p:cNvSpPr>
          <p:nvPr>
            <p:ph type="body" idx="4"/>
          </p:nvPr>
        </p:nvSpPr>
        <p:spPr>
          <a:xfrm>
            <a:off x="282069" y="887007"/>
            <a:ext cx="1919287" cy="4270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3" name="Google Shape;73;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4" name="Google Shape;74;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76" name="Google Shape;76;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0" name="Google Shape;80;p15"/>
          <p:cNvSpPr txBox="1">
            <a:spLocks noGrp="1"/>
          </p:cNvSpPr>
          <p:nvPr>
            <p:ph type="body" idx="5"/>
          </p:nvPr>
        </p:nvSpPr>
        <p:spPr>
          <a:xfrm>
            <a:off x="274320" y="264795"/>
            <a:ext cx="4067021" cy="5476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5"/>
          <p:cNvSpPr txBox="1">
            <a:spLocks noGrp="1"/>
          </p:cNvSpPr>
          <p:nvPr>
            <p:ph type="body" idx="6"/>
          </p:nvPr>
        </p:nvSpPr>
        <p:spPr>
          <a:xfrm>
            <a:off x="282069" y="887007"/>
            <a:ext cx="1919287" cy="4270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4" name="Google Shape;8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6" name="Google Shape;8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87" name="Google Shape;87;p16"/>
          <p:cNvSpPr txBox="1">
            <a:spLocks noGrp="1"/>
          </p:cNvSpPr>
          <p:nvPr>
            <p:ph type="body" idx="1"/>
          </p:nvPr>
        </p:nvSpPr>
        <p:spPr>
          <a:xfrm>
            <a:off x="274320" y="264795"/>
            <a:ext cx="4067021" cy="5476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6"/>
          <p:cNvSpPr txBox="1">
            <a:spLocks noGrp="1"/>
          </p:cNvSpPr>
          <p:nvPr>
            <p:ph type="body" idx="2"/>
          </p:nvPr>
        </p:nvSpPr>
        <p:spPr>
          <a:xfrm>
            <a:off x="282069" y="887007"/>
            <a:ext cx="1919287" cy="4270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89"/>
        <p:cNvGrpSpPr/>
        <p:nvPr/>
      </p:nvGrpSpPr>
      <p:grpSpPr>
        <a:xfrm>
          <a:off x="0" y="0"/>
          <a:ext cx="0" cy="0"/>
          <a:chOff x="0" y="0"/>
          <a:chExt cx="0" cy="0"/>
        </a:xfrm>
      </p:grpSpPr>
      <p:sp>
        <p:nvSpPr>
          <p:cNvPr id="90" name="Google Shape;9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2" name="Google Shape;9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93" name="Google Shape;93;p17"/>
          <p:cNvSpPr txBox="1">
            <a:spLocks noGrp="1"/>
          </p:cNvSpPr>
          <p:nvPr>
            <p:ph type="body" idx="1"/>
          </p:nvPr>
        </p:nvSpPr>
        <p:spPr>
          <a:xfrm>
            <a:off x="274320" y="264795"/>
            <a:ext cx="4067021" cy="5476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17"/>
          <p:cNvSpPr txBox="1">
            <a:spLocks noGrp="1"/>
          </p:cNvSpPr>
          <p:nvPr>
            <p:ph type="body" idx="2"/>
          </p:nvPr>
        </p:nvSpPr>
        <p:spPr>
          <a:xfrm>
            <a:off x="282069" y="887007"/>
            <a:ext cx="1919287" cy="4270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7" name="Google Shape;97;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99" name="Google Shape;99;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0" name="Google Shape;100;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1" name="Google Shape;10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2" name="Google Shape;102;p18"/>
          <p:cNvSpPr txBox="1">
            <a:spLocks noGrp="1"/>
          </p:cNvSpPr>
          <p:nvPr>
            <p:ph type="body" idx="3"/>
          </p:nvPr>
        </p:nvSpPr>
        <p:spPr>
          <a:xfrm>
            <a:off x="274320" y="264795"/>
            <a:ext cx="4067021" cy="5476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18"/>
          <p:cNvSpPr txBox="1">
            <a:spLocks noGrp="1"/>
          </p:cNvSpPr>
          <p:nvPr>
            <p:ph type="body" idx="4"/>
          </p:nvPr>
        </p:nvSpPr>
        <p:spPr>
          <a:xfrm>
            <a:off x="282069" y="887007"/>
            <a:ext cx="1919287" cy="4270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04"/>
        <p:cNvGrpSpPr/>
        <p:nvPr/>
      </p:nvGrpSpPr>
      <p:grpSpPr>
        <a:xfrm>
          <a:off x="0" y="0"/>
          <a:ext cx="0" cy="0"/>
          <a:chOff x="0" y="0"/>
          <a:chExt cx="0" cy="0"/>
        </a:xfrm>
      </p:grpSpPr>
      <p:sp>
        <p:nvSpPr>
          <p:cNvPr id="105" name="Google Shape;10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6" name="Google Shape;106;p19"/>
          <p:cNvSpPr>
            <a:spLocks noGrp="1"/>
          </p:cNvSpPr>
          <p:nvPr>
            <p:ph type="pic" idx="2"/>
          </p:nvPr>
        </p:nvSpPr>
        <p:spPr>
          <a:xfrm>
            <a:off x="5183188" y="987425"/>
            <a:ext cx="6172200" cy="4873625"/>
          </a:xfrm>
          <a:prstGeom prst="rect">
            <a:avLst/>
          </a:prstGeom>
          <a:noFill/>
          <a:ln>
            <a:noFill/>
          </a:ln>
        </p:spPr>
      </p:sp>
      <p:sp>
        <p:nvSpPr>
          <p:cNvPr id="107" name="Google Shape;107;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08" name="Google Shape;10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9" name="Google Shape;10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0" name="Google Shape;11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1" name="Google Shape;111;p19"/>
          <p:cNvSpPr txBox="1">
            <a:spLocks noGrp="1"/>
          </p:cNvSpPr>
          <p:nvPr>
            <p:ph type="body" idx="3"/>
          </p:nvPr>
        </p:nvSpPr>
        <p:spPr>
          <a:xfrm>
            <a:off x="274320" y="264795"/>
            <a:ext cx="4067021" cy="5476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19"/>
          <p:cNvSpPr txBox="1">
            <a:spLocks noGrp="1"/>
          </p:cNvSpPr>
          <p:nvPr>
            <p:ph type="body" idx="4"/>
          </p:nvPr>
        </p:nvSpPr>
        <p:spPr>
          <a:xfrm>
            <a:off x="282069" y="887007"/>
            <a:ext cx="1919287" cy="4270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113"/>
        <p:cNvGrpSpPr/>
        <p:nvPr/>
      </p:nvGrpSpPr>
      <p:grpSpPr>
        <a:xfrm>
          <a:off x="0" y="0"/>
          <a:ext cx="0" cy="0"/>
          <a:chOff x="0" y="0"/>
          <a:chExt cx="0" cy="0"/>
        </a:xfrm>
      </p:grpSpPr>
      <p:sp>
        <p:nvSpPr>
          <p:cNvPr id="114" name="Google Shape;114;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5" name="Google Shape;115;p2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7" name="Google Shape;11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8" name="Google Shape;11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19" name="Google Shape;119;p20"/>
          <p:cNvSpPr txBox="1">
            <a:spLocks noGrp="1"/>
          </p:cNvSpPr>
          <p:nvPr>
            <p:ph type="body" idx="2"/>
          </p:nvPr>
        </p:nvSpPr>
        <p:spPr>
          <a:xfrm>
            <a:off x="274320" y="264795"/>
            <a:ext cx="4067021" cy="5476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0" name="Google Shape;120;p20"/>
          <p:cNvSpPr txBox="1">
            <a:spLocks noGrp="1"/>
          </p:cNvSpPr>
          <p:nvPr>
            <p:ph type="body" idx="3"/>
          </p:nvPr>
        </p:nvSpPr>
        <p:spPr>
          <a:xfrm>
            <a:off x="282069" y="887007"/>
            <a:ext cx="1919287" cy="4270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3" name="Google Shape;123;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5" name="Google Shape;12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26" name="Google Shape;12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7" name="Google Shape;127;p21"/>
          <p:cNvSpPr txBox="1">
            <a:spLocks noGrp="1"/>
          </p:cNvSpPr>
          <p:nvPr>
            <p:ph type="body" idx="2"/>
          </p:nvPr>
        </p:nvSpPr>
        <p:spPr>
          <a:xfrm>
            <a:off x="274320" y="264795"/>
            <a:ext cx="4067021" cy="5476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21"/>
          <p:cNvSpPr txBox="1">
            <a:spLocks noGrp="1"/>
          </p:cNvSpPr>
          <p:nvPr>
            <p:ph type="body" idx="3"/>
          </p:nvPr>
        </p:nvSpPr>
        <p:spPr>
          <a:xfrm>
            <a:off x="282069" y="887007"/>
            <a:ext cx="1919287" cy="4270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129"/>
        <p:cNvGrpSpPr/>
        <p:nvPr/>
      </p:nvGrpSpPr>
      <p:grpSpPr>
        <a:xfrm>
          <a:off x="0" y="0"/>
          <a:ext cx="0" cy="0"/>
          <a:chOff x="0" y="0"/>
          <a:chExt cx="0" cy="0"/>
        </a:xfrm>
      </p:grpSpPr>
      <p:sp>
        <p:nvSpPr>
          <p:cNvPr id="130" name="Google Shape;130;g389d0600014_0_2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marR="0" lvl="0" algn="ctr" rtl="0">
              <a:lnSpc>
                <a:spcPct val="100000"/>
              </a:lnSpc>
              <a:spcBef>
                <a:spcPts val="0"/>
              </a:spcBef>
              <a:spcAft>
                <a:spcPts val="0"/>
              </a:spcAft>
              <a:buClr>
                <a:schemeClr val="lt1"/>
              </a:buClr>
              <a:buSzPts val="4500"/>
              <a:buFont typeface="Calibri"/>
              <a:buNone/>
              <a:defRPr sz="45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1" name="Google Shape;131;g389d0600014_0_2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R="0" lvl="1" algn="ctr" rtl="0">
              <a:lnSpc>
                <a:spcPct val="10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2pPr>
            <a:lvl3pPr marR="0" lvl="2" algn="ctr" rtl="0">
              <a:lnSpc>
                <a:spcPct val="100000"/>
              </a:lnSpc>
              <a:spcBef>
                <a:spcPts val="270"/>
              </a:spcBef>
              <a:spcAft>
                <a:spcPts val="0"/>
              </a:spcAft>
              <a:buClr>
                <a:schemeClr val="lt1"/>
              </a:buClr>
              <a:buSzPts val="1350"/>
              <a:buFont typeface="Arial"/>
              <a:buNone/>
              <a:defRPr sz="1350" b="0" i="0" u="none" strike="noStrike" cap="none">
                <a:solidFill>
                  <a:schemeClr val="lt1"/>
                </a:solidFill>
                <a:latin typeface="Calibri"/>
                <a:ea typeface="Calibri"/>
                <a:cs typeface="Calibri"/>
                <a:sym typeface="Calibri"/>
              </a:defRPr>
            </a:lvl3pPr>
            <a:lvl4pPr marR="0" lvl="3" algn="ctr"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4pPr>
            <a:lvl5pPr marR="0" lvl="4" algn="ctr"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5pPr>
            <a:lvl6pPr marR="0" lvl="5" algn="ctr"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6pPr>
            <a:lvl7pPr marR="0" lvl="6" algn="ctr"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7pPr>
            <a:lvl8pPr marR="0" lvl="7" algn="ctr"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8pPr>
            <a:lvl9pPr marR="0" lvl="8" algn="ctr"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9pPr>
          </a:lstStyle>
          <a:p>
            <a:endParaRPr/>
          </a:p>
        </p:txBody>
      </p:sp>
      <p:sp>
        <p:nvSpPr>
          <p:cNvPr id="132" name="Google Shape;132;g389d0600014_0_2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33" name="Google Shape;133;g389d0600014_0_2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lt1"/>
                </a:solidFill>
                <a:latin typeface="Calibri"/>
                <a:ea typeface="Calibri"/>
                <a:cs typeface="Calibri"/>
                <a:sym typeface="Calibri"/>
              </a:defRPr>
            </a:lvl9pPr>
          </a:lstStyle>
          <a:p>
            <a:endParaRPr/>
          </a:p>
        </p:txBody>
      </p:sp>
      <p:sp>
        <p:nvSpPr>
          <p:cNvPr id="134" name="Google Shape;134;g389d0600014_0_2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ner 1">
  <p:cSld name="Inner 1">
    <p:spTree>
      <p:nvGrpSpPr>
        <p:cNvPr id="1" name="Shape 138"/>
        <p:cNvGrpSpPr/>
        <p:nvPr/>
      </p:nvGrpSpPr>
      <p:grpSpPr>
        <a:xfrm>
          <a:off x="0" y="0"/>
          <a:ext cx="0" cy="0"/>
          <a:chOff x="0" y="0"/>
          <a:chExt cx="0" cy="0"/>
        </a:xfrm>
      </p:grpSpPr>
      <p:sp>
        <p:nvSpPr>
          <p:cNvPr id="139" name="Google Shape;139;g3d4b9ff3bca_0_226"/>
          <p:cNvSpPr txBox="1">
            <a:spLocks noGrp="1"/>
          </p:cNvSpPr>
          <p:nvPr>
            <p:ph type="body" idx="1"/>
          </p:nvPr>
        </p:nvSpPr>
        <p:spPr>
          <a:xfrm>
            <a:off x="274320" y="1687855"/>
            <a:ext cx="11714400" cy="3663900"/>
          </a:xfrm>
          <a:prstGeom prst="rect">
            <a:avLst/>
          </a:prstGeom>
          <a:noFill/>
          <a:ln>
            <a:noFill/>
          </a:ln>
        </p:spPr>
        <p:txBody>
          <a:bodyPr spcFirstLastPara="1" wrap="square" lIns="91425" tIns="45700" rIns="91425" bIns="45700" anchor="t" anchorCtr="0">
            <a:noAutofit/>
          </a:bodyPr>
          <a:lstStyle>
            <a:lvl1pPr marL="457200" marR="0" lvl="0" indent="-228600" algn="l">
              <a:lnSpc>
                <a:spcPct val="71428"/>
              </a:lnSpc>
              <a:spcBef>
                <a:spcPts val="0"/>
              </a:spcBef>
              <a:spcAft>
                <a:spcPts val="0"/>
              </a:spcAft>
              <a:buClr>
                <a:srgbClr val="201747"/>
              </a:buClr>
              <a:buSzPts val="2800"/>
              <a:buFont typeface="Arial"/>
              <a:buNone/>
              <a:defRPr sz="2800" b="0" i="0" u="none" strike="noStrike" cap="none">
                <a:solidFill>
                  <a:srgbClr val="201747"/>
                </a:solidFill>
                <a:latin typeface="Calibri"/>
                <a:ea typeface="Calibri"/>
                <a:cs typeface="Calibri"/>
                <a:sym typeface="Calibri"/>
              </a:defRPr>
            </a:lvl1pPr>
            <a:lvl2pPr marL="914400" marR="0" lvl="1" indent="-228600" algn="l">
              <a:lnSpc>
                <a:spcPct val="90000"/>
              </a:lnSpc>
              <a:spcBef>
                <a:spcPts val="500"/>
              </a:spcBef>
              <a:spcAft>
                <a:spcPts val="0"/>
              </a:spcAft>
              <a:buClr>
                <a:srgbClr val="707372"/>
              </a:buClr>
              <a:buSzPts val="2400"/>
              <a:buFont typeface="Arial"/>
              <a:buNone/>
              <a:defRPr sz="2400" b="0" i="0" u="none" strike="noStrike" cap="none">
                <a:solidFill>
                  <a:srgbClr val="707372"/>
                </a:solidFill>
                <a:latin typeface="Arial"/>
                <a:ea typeface="Arial"/>
                <a:cs typeface="Arial"/>
                <a:sym typeface="Arial"/>
              </a:defRPr>
            </a:lvl2pPr>
            <a:lvl3pPr marL="1371600" marR="0" lvl="2" indent="-228600" algn="l">
              <a:lnSpc>
                <a:spcPct val="90000"/>
              </a:lnSpc>
              <a:spcBef>
                <a:spcPts val="500"/>
              </a:spcBef>
              <a:spcAft>
                <a:spcPts val="0"/>
              </a:spcAft>
              <a:buClr>
                <a:srgbClr val="707372"/>
              </a:buClr>
              <a:buSzPts val="2000"/>
              <a:buFont typeface="Arial"/>
              <a:buNone/>
              <a:defRPr sz="2000" b="0" i="0" u="none" strike="noStrike" cap="none">
                <a:solidFill>
                  <a:srgbClr val="707372"/>
                </a:solidFill>
                <a:latin typeface="Arial"/>
                <a:ea typeface="Arial"/>
                <a:cs typeface="Arial"/>
                <a:sym typeface="Arial"/>
              </a:defRPr>
            </a:lvl3pPr>
            <a:lvl4pPr marL="1828800" marR="0" lvl="3" indent="-228600" algn="l">
              <a:lnSpc>
                <a:spcPct val="90000"/>
              </a:lnSpc>
              <a:spcBef>
                <a:spcPts val="500"/>
              </a:spcBef>
              <a:spcAft>
                <a:spcPts val="0"/>
              </a:spcAft>
              <a:buClr>
                <a:srgbClr val="707372"/>
              </a:buClr>
              <a:buSzPts val="1800"/>
              <a:buFont typeface="Arial"/>
              <a:buNone/>
              <a:defRPr sz="1800" b="0" i="0" u="none" strike="noStrike" cap="none">
                <a:solidFill>
                  <a:srgbClr val="707372"/>
                </a:solidFill>
                <a:latin typeface="Arial"/>
                <a:ea typeface="Arial"/>
                <a:cs typeface="Arial"/>
                <a:sym typeface="Arial"/>
              </a:defRPr>
            </a:lvl4pPr>
            <a:lvl5pPr marL="2286000" marR="0" lvl="4" indent="-228600" algn="l">
              <a:lnSpc>
                <a:spcPct val="90000"/>
              </a:lnSpc>
              <a:spcBef>
                <a:spcPts val="500"/>
              </a:spcBef>
              <a:spcAft>
                <a:spcPts val="0"/>
              </a:spcAft>
              <a:buClr>
                <a:srgbClr val="707372"/>
              </a:buClr>
              <a:buSzPts val="1800"/>
              <a:buFont typeface="Arial"/>
              <a:buNone/>
              <a:defRPr sz="1800" b="0" i="0" u="none" strike="noStrike" cap="none">
                <a:solidFill>
                  <a:srgbClr val="707372"/>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0" name="Google Shape;140;g3d4b9ff3bca_0_226"/>
          <p:cNvSpPr txBox="1">
            <a:spLocks noGrp="1"/>
          </p:cNvSpPr>
          <p:nvPr>
            <p:ph type="body" idx="2"/>
          </p:nvPr>
        </p:nvSpPr>
        <p:spPr>
          <a:xfrm>
            <a:off x="274320" y="264795"/>
            <a:ext cx="4067100" cy="547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g3d4b9ff3bca_0_226"/>
          <p:cNvSpPr txBox="1">
            <a:spLocks noGrp="1"/>
          </p:cNvSpPr>
          <p:nvPr>
            <p:ph type="body" idx="3"/>
          </p:nvPr>
        </p:nvSpPr>
        <p:spPr>
          <a:xfrm>
            <a:off x="282069" y="887007"/>
            <a:ext cx="1919400" cy="426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ner 1">
  <p:cSld name="Inner 1">
    <p:spTree>
      <p:nvGrpSpPr>
        <p:cNvPr id="1" name="Shape 15"/>
        <p:cNvGrpSpPr/>
        <p:nvPr/>
      </p:nvGrpSpPr>
      <p:grpSpPr>
        <a:xfrm>
          <a:off x="0" y="0"/>
          <a:ext cx="0" cy="0"/>
          <a:chOff x="0" y="0"/>
          <a:chExt cx="0" cy="0"/>
        </a:xfrm>
      </p:grpSpPr>
      <p:sp>
        <p:nvSpPr>
          <p:cNvPr id="16" name="Google Shape;16;g3d4b9ff3bca_0_108"/>
          <p:cNvSpPr txBox="1">
            <a:spLocks noGrp="1"/>
          </p:cNvSpPr>
          <p:nvPr>
            <p:ph type="body" idx="1"/>
          </p:nvPr>
        </p:nvSpPr>
        <p:spPr>
          <a:xfrm>
            <a:off x="274320" y="1687855"/>
            <a:ext cx="11714400" cy="3663900"/>
          </a:xfrm>
          <a:prstGeom prst="rect">
            <a:avLst/>
          </a:prstGeom>
          <a:noFill/>
          <a:ln>
            <a:noFill/>
          </a:ln>
        </p:spPr>
        <p:txBody>
          <a:bodyPr spcFirstLastPara="1" wrap="square" lIns="91425" tIns="45700" rIns="91425" bIns="45700" anchor="t" anchorCtr="0">
            <a:noAutofit/>
          </a:bodyPr>
          <a:lstStyle>
            <a:lvl1pPr marL="457200" marR="0" lvl="0" indent="-228600" algn="l">
              <a:lnSpc>
                <a:spcPct val="71428"/>
              </a:lnSpc>
              <a:spcBef>
                <a:spcPts val="0"/>
              </a:spcBef>
              <a:spcAft>
                <a:spcPts val="0"/>
              </a:spcAft>
              <a:buClr>
                <a:srgbClr val="201747"/>
              </a:buClr>
              <a:buSzPts val="2800"/>
              <a:buFont typeface="Arial"/>
              <a:buNone/>
              <a:defRPr sz="2800" b="0" i="0" u="none" strike="noStrike" cap="none">
                <a:solidFill>
                  <a:srgbClr val="201747"/>
                </a:solidFill>
                <a:latin typeface="Calibri"/>
                <a:ea typeface="Calibri"/>
                <a:cs typeface="Calibri"/>
                <a:sym typeface="Calibri"/>
              </a:defRPr>
            </a:lvl1pPr>
            <a:lvl2pPr marL="914400" marR="0" lvl="1" indent="-228600" algn="l">
              <a:lnSpc>
                <a:spcPct val="90000"/>
              </a:lnSpc>
              <a:spcBef>
                <a:spcPts val="500"/>
              </a:spcBef>
              <a:spcAft>
                <a:spcPts val="0"/>
              </a:spcAft>
              <a:buClr>
                <a:srgbClr val="707372"/>
              </a:buClr>
              <a:buSzPts val="2400"/>
              <a:buFont typeface="Arial"/>
              <a:buNone/>
              <a:defRPr sz="2400" b="0" i="0" u="none" strike="noStrike" cap="none">
                <a:solidFill>
                  <a:srgbClr val="707372"/>
                </a:solidFill>
                <a:latin typeface="Arial"/>
                <a:ea typeface="Arial"/>
                <a:cs typeface="Arial"/>
                <a:sym typeface="Arial"/>
              </a:defRPr>
            </a:lvl2pPr>
            <a:lvl3pPr marL="1371600" marR="0" lvl="2" indent="-228600" algn="l">
              <a:lnSpc>
                <a:spcPct val="90000"/>
              </a:lnSpc>
              <a:spcBef>
                <a:spcPts val="500"/>
              </a:spcBef>
              <a:spcAft>
                <a:spcPts val="0"/>
              </a:spcAft>
              <a:buClr>
                <a:srgbClr val="707372"/>
              </a:buClr>
              <a:buSzPts val="2000"/>
              <a:buFont typeface="Arial"/>
              <a:buNone/>
              <a:defRPr sz="2000" b="0" i="0" u="none" strike="noStrike" cap="none">
                <a:solidFill>
                  <a:srgbClr val="707372"/>
                </a:solidFill>
                <a:latin typeface="Arial"/>
                <a:ea typeface="Arial"/>
                <a:cs typeface="Arial"/>
                <a:sym typeface="Arial"/>
              </a:defRPr>
            </a:lvl3pPr>
            <a:lvl4pPr marL="1828800" marR="0" lvl="3" indent="-228600" algn="l">
              <a:lnSpc>
                <a:spcPct val="90000"/>
              </a:lnSpc>
              <a:spcBef>
                <a:spcPts val="500"/>
              </a:spcBef>
              <a:spcAft>
                <a:spcPts val="0"/>
              </a:spcAft>
              <a:buClr>
                <a:srgbClr val="707372"/>
              </a:buClr>
              <a:buSzPts val="1800"/>
              <a:buFont typeface="Arial"/>
              <a:buNone/>
              <a:defRPr sz="1800" b="0" i="0" u="none" strike="noStrike" cap="none">
                <a:solidFill>
                  <a:srgbClr val="707372"/>
                </a:solidFill>
                <a:latin typeface="Arial"/>
                <a:ea typeface="Arial"/>
                <a:cs typeface="Arial"/>
                <a:sym typeface="Arial"/>
              </a:defRPr>
            </a:lvl4pPr>
            <a:lvl5pPr marL="2286000" marR="0" lvl="4" indent="-228600" algn="l">
              <a:lnSpc>
                <a:spcPct val="90000"/>
              </a:lnSpc>
              <a:spcBef>
                <a:spcPts val="500"/>
              </a:spcBef>
              <a:spcAft>
                <a:spcPts val="0"/>
              </a:spcAft>
              <a:buClr>
                <a:srgbClr val="707372"/>
              </a:buClr>
              <a:buSzPts val="1800"/>
              <a:buFont typeface="Arial"/>
              <a:buNone/>
              <a:defRPr sz="1800" b="0" i="0" u="none" strike="noStrike" cap="none">
                <a:solidFill>
                  <a:srgbClr val="707372"/>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g3d4b9ff3bca_0_108"/>
          <p:cNvSpPr txBox="1">
            <a:spLocks noGrp="1"/>
          </p:cNvSpPr>
          <p:nvPr>
            <p:ph type="body" idx="2"/>
          </p:nvPr>
        </p:nvSpPr>
        <p:spPr>
          <a:xfrm>
            <a:off x="274320" y="264795"/>
            <a:ext cx="4067100" cy="547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g3d4b9ff3bca_0_108"/>
          <p:cNvSpPr txBox="1">
            <a:spLocks noGrp="1"/>
          </p:cNvSpPr>
          <p:nvPr>
            <p:ph type="body" idx="3"/>
          </p:nvPr>
        </p:nvSpPr>
        <p:spPr>
          <a:xfrm>
            <a:off x="282069" y="887007"/>
            <a:ext cx="1919400" cy="426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p:cSld name="Title">
    <p:bg>
      <p:bgPr>
        <a:solidFill>
          <a:schemeClr val="lt1"/>
        </a:solidFill>
        <a:effectLst/>
      </p:bgPr>
    </p:bg>
    <p:spTree>
      <p:nvGrpSpPr>
        <p:cNvPr id="1" name="Shape 142"/>
        <p:cNvGrpSpPr/>
        <p:nvPr/>
      </p:nvGrpSpPr>
      <p:grpSpPr>
        <a:xfrm>
          <a:off x="0" y="0"/>
          <a:ext cx="0" cy="0"/>
          <a:chOff x="0" y="0"/>
          <a:chExt cx="0" cy="0"/>
        </a:xfrm>
      </p:grpSpPr>
      <p:sp>
        <p:nvSpPr>
          <p:cNvPr id="143" name="Google Shape;143;g3d4b9ff3bca_0_230"/>
          <p:cNvSpPr txBox="1">
            <a:spLocks noGrp="1"/>
          </p:cNvSpPr>
          <p:nvPr>
            <p:ph type="body" idx="1"/>
          </p:nvPr>
        </p:nvSpPr>
        <p:spPr>
          <a:xfrm>
            <a:off x="1690613" y="4490413"/>
            <a:ext cx="1846200" cy="4302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g3d4b9ff3bca_0_230"/>
          <p:cNvSpPr txBox="1">
            <a:spLocks noGrp="1"/>
          </p:cNvSpPr>
          <p:nvPr>
            <p:ph type="body" idx="2"/>
          </p:nvPr>
        </p:nvSpPr>
        <p:spPr>
          <a:xfrm>
            <a:off x="1690613" y="2753328"/>
            <a:ext cx="8172600" cy="1351200"/>
          </a:xfrm>
          <a:prstGeom prst="rect">
            <a:avLst/>
          </a:prstGeom>
          <a:noFill/>
          <a:ln>
            <a:noFill/>
          </a:ln>
        </p:spPr>
        <p:txBody>
          <a:bodyPr spcFirstLastPara="1" wrap="square" lIns="91425" tIns="45700" rIns="91425" bIns="45700" anchor="t" anchorCtr="0">
            <a:noAutofit/>
          </a:bodyPr>
          <a:lstStyle>
            <a:lvl1pPr marL="457200" marR="0" lvl="0" indent="-228600" algn="l">
              <a:lnSpc>
                <a:spcPct val="109090"/>
              </a:lnSpc>
              <a:spcBef>
                <a:spcPts val="0"/>
              </a:spcBef>
              <a:spcAft>
                <a:spcPts val="0"/>
              </a:spcAft>
              <a:buClr>
                <a:srgbClr val="A77BCA"/>
              </a:buClr>
              <a:buSzPts val="5500"/>
              <a:buFont typeface="Arial"/>
              <a:buNone/>
              <a:defRPr sz="5500" b="1" i="0" u="none" strike="noStrike" cap="none">
                <a:solidFill>
                  <a:srgbClr val="A77BCA"/>
                </a:solidFill>
                <a:latin typeface="Trebuchet MS"/>
                <a:ea typeface="Trebuchet MS"/>
                <a:cs typeface="Trebuchet MS"/>
                <a:sym typeface="Trebuchet MS"/>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5"/>
        <p:cNvGrpSpPr/>
        <p:nvPr/>
      </p:nvGrpSpPr>
      <p:grpSpPr>
        <a:xfrm>
          <a:off x="0" y="0"/>
          <a:ext cx="0" cy="0"/>
          <a:chOff x="0" y="0"/>
          <a:chExt cx="0" cy="0"/>
        </a:xfrm>
      </p:grpSpPr>
      <p:sp>
        <p:nvSpPr>
          <p:cNvPr id="146" name="Google Shape;146;g3d4b9ff3bca_0_2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7" name="Google Shape;147;g3d4b9ff3bca_0_23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g3d4b9ff3bca_0_2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9" name="Google Shape;149;g3d4b9ff3bca_0_2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0" name="Google Shape;150;g3d4b9ff3bca_0_2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51" name="Google Shape;151;g3d4b9ff3bca_0_233"/>
          <p:cNvSpPr txBox="1">
            <a:spLocks noGrp="1"/>
          </p:cNvSpPr>
          <p:nvPr>
            <p:ph type="body" idx="2"/>
          </p:nvPr>
        </p:nvSpPr>
        <p:spPr>
          <a:xfrm>
            <a:off x="274320" y="264795"/>
            <a:ext cx="4067100" cy="547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 name="Google Shape;152;g3d4b9ff3bca_0_233"/>
          <p:cNvSpPr txBox="1">
            <a:spLocks noGrp="1"/>
          </p:cNvSpPr>
          <p:nvPr>
            <p:ph type="body" idx="3"/>
          </p:nvPr>
        </p:nvSpPr>
        <p:spPr>
          <a:xfrm>
            <a:off x="282069" y="887007"/>
            <a:ext cx="1919400" cy="426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3"/>
        <p:cNvGrpSpPr/>
        <p:nvPr/>
      </p:nvGrpSpPr>
      <p:grpSpPr>
        <a:xfrm>
          <a:off x="0" y="0"/>
          <a:ext cx="0" cy="0"/>
          <a:chOff x="0" y="0"/>
          <a:chExt cx="0" cy="0"/>
        </a:xfrm>
      </p:grpSpPr>
      <p:sp>
        <p:nvSpPr>
          <p:cNvPr id="154" name="Google Shape;154;g3d4b9ff3bca_0_24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marR="0" lvl="0" algn="ctr">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5" name="Google Shape;155;g3d4b9ff3bca_0_24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marR="0" lvl="0" algn="ctr">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56" name="Google Shape;156;g3d4b9ff3bca_0_24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7" name="Google Shape;157;g3d4b9ff3bca_0_24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8" name="Google Shape;158;g3d4b9ff3bca_0_2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59" name="Google Shape;159;g3d4b9ff3bca_0_241"/>
          <p:cNvSpPr txBox="1">
            <a:spLocks noGrp="1"/>
          </p:cNvSpPr>
          <p:nvPr>
            <p:ph type="body" idx="2"/>
          </p:nvPr>
        </p:nvSpPr>
        <p:spPr>
          <a:xfrm>
            <a:off x="274320" y="264795"/>
            <a:ext cx="4067100" cy="547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g3d4b9ff3bca_0_241"/>
          <p:cNvSpPr txBox="1">
            <a:spLocks noGrp="1"/>
          </p:cNvSpPr>
          <p:nvPr>
            <p:ph type="body" idx="3"/>
          </p:nvPr>
        </p:nvSpPr>
        <p:spPr>
          <a:xfrm>
            <a:off x="282069" y="887007"/>
            <a:ext cx="1919400" cy="426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61"/>
        <p:cNvGrpSpPr/>
        <p:nvPr/>
      </p:nvGrpSpPr>
      <p:grpSpPr>
        <a:xfrm>
          <a:off x="0" y="0"/>
          <a:ext cx="0" cy="0"/>
          <a:chOff x="0" y="0"/>
          <a:chExt cx="0" cy="0"/>
        </a:xfrm>
      </p:grpSpPr>
      <p:sp>
        <p:nvSpPr>
          <p:cNvPr id="162" name="Google Shape;162;g3d4b9ff3bca_0_249"/>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3" name="Google Shape;163;g3d4b9ff3bca_0_249"/>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64" name="Google Shape;164;g3d4b9ff3bca_0_2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5" name="Google Shape;165;g3d4b9ff3bca_0_2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6" name="Google Shape;166;g3d4b9ff3bca_0_2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67" name="Google Shape;167;g3d4b9ff3bca_0_249"/>
          <p:cNvSpPr txBox="1">
            <a:spLocks noGrp="1"/>
          </p:cNvSpPr>
          <p:nvPr>
            <p:ph type="body" idx="2"/>
          </p:nvPr>
        </p:nvSpPr>
        <p:spPr>
          <a:xfrm>
            <a:off x="274320" y="264795"/>
            <a:ext cx="4067100" cy="547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g3d4b9ff3bca_0_249"/>
          <p:cNvSpPr txBox="1">
            <a:spLocks noGrp="1"/>
          </p:cNvSpPr>
          <p:nvPr>
            <p:ph type="body" idx="3"/>
          </p:nvPr>
        </p:nvSpPr>
        <p:spPr>
          <a:xfrm>
            <a:off x="282069" y="887007"/>
            <a:ext cx="1919400" cy="426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69"/>
        <p:cNvGrpSpPr/>
        <p:nvPr/>
      </p:nvGrpSpPr>
      <p:grpSpPr>
        <a:xfrm>
          <a:off x="0" y="0"/>
          <a:ext cx="0" cy="0"/>
          <a:chOff x="0" y="0"/>
          <a:chExt cx="0" cy="0"/>
        </a:xfrm>
      </p:grpSpPr>
      <p:sp>
        <p:nvSpPr>
          <p:cNvPr id="170" name="Google Shape;170;g3d4b9ff3bca_0_25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1" name="Google Shape;171;g3d4b9ff3bca_0_25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2" name="Google Shape;172;g3d4b9ff3bca_0_25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3" name="Google Shape;173;g3d4b9ff3bca_0_2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4" name="Google Shape;174;g3d4b9ff3bca_0_2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5" name="Google Shape;175;g3d4b9ff3bca_0_2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76" name="Google Shape;176;g3d4b9ff3bca_0_257"/>
          <p:cNvSpPr txBox="1">
            <a:spLocks noGrp="1"/>
          </p:cNvSpPr>
          <p:nvPr>
            <p:ph type="body" idx="3"/>
          </p:nvPr>
        </p:nvSpPr>
        <p:spPr>
          <a:xfrm>
            <a:off x="274320" y="264795"/>
            <a:ext cx="4067100" cy="547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7" name="Google Shape;177;g3d4b9ff3bca_0_257"/>
          <p:cNvSpPr txBox="1">
            <a:spLocks noGrp="1"/>
          </p:cNvSpPr>
          <p:nvPr>
            <p:ph type="body" idx="4"/>
          </p:nvPr>
        </p:nvSpPr>
        <p:spPr>
          <a:xfrm>
            <a:off x="282069" y="887007"/>
            <a:ext cx="1919400" cy="426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78"/>
        <p:cNvGrpSpPr/>
        <p:nvPr/>
      </p:nvGrpSpPr>
      <p:grpSpPr>
        <a:xfrm>
          <a:off x="0" y="0"/>
          <a:ext cx="0" cy="0"/>
          <a:chOff x="0" y="0"/>
          <a:chExt cx="0" cy="0"/>
        </a:xfrm>
      </p:grpSpPr>
      <p:sp>
        <p:nvSpPr>
          <p:cNvPr id="179" name="Google Shape;179;g3d4b9ff3bca_0_26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0" name="Google Shape;180;g3d4b9ff3bca_0_26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81" name="Google Shape;181;g3d4b9ff3bca_0_26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Google Shape;182;g3d4b9ff3bca_0_26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marR="0" lvl="0" indent="-228600" algn="l">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83" name="Google Shape;183;g3d4b9ff3bca_0_26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4" name="Google Shape;184;g3d4b9ff3bca_0_2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5" name="Google Shape;185;g3d4b9ff3bca_0_2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6" name="Google Shape;186;g3d4b9ff3bca_0_2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87" name="Google Shape;187;g3d4b9ff3bca_0_266"/>
          <p:cNvSpPr txBox="1">
            <a:spLocks noGrp="1"/>
          </p:cNvSpPr>
          <p:nvPr>
            <p:ph type="body" idx="5"/>
          </p:nvPr>
        </p:nvSpPr>
        <p:spPr>
          <a:xfrm>
            <a:off x="274320" y="264795"/>
            <a:ext cx="4067100" cy="547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8" name="Google Shape;188;g3d4b9ff3bca_0_266"/>
          <p:cNvSpPr txBox="1">
            <a:spLocks noGrp="1"/>
          </p:cNvSpPr>
          <p:nvPr>
            <p:ph type="body" idx="6"/>
          </p:nvPr>
        </p:nvSpPr>
        <p:spPr>
          <a:xfrm>
            <a:off x="282069" y="887007"/>
            <a:ext cx="1919400" cy="426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89"/>
        <p:cNvGrpSpPr/>
        <p:nvPr/>
      </p:nvGrpSpPr>
      <p:grpSpPr>
        <a:xfrm>
          <a:off x="0" y="0"/>
          <a:ext cx="0" cy="0"/>
          <a:chOff x="0" y="0"/>
          <a:chExt cx="0" cy="0"/>
        </a:xfrm>
      </p:grpSpPr>
      <p:sp>
        <p:nvSpPr>
          <p:cNvPr id="190" name="Google Shape;190;g3d4b9ff3bca_0_27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1" name="Google Shape;191;g3d4b9ff3bca_0_27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2" name="Google Shape;192;g3d4b9ff3bca_0_27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3" name="Google Shape;193;g3d4b9ff3bca_0_2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94" name="Google Shape;194;g3d4b9ff3bca_0_277"/>
          <p:cNvSpPr txBox="1">
            <a:spLocks noGrp="1"/>
          </p:cNvSpPr>
          <p:nvPr>
            <p:ph type="body" idx="1"/>
          </p:nvPr>
        </p:nvSpPr>
        <p:spPr>
          <a:xfrm>
            <a:off x="274320" y="264795"/>
            <a:ext cx="4067100" cy="547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5" name="Google Shape;195;g3d4b9ff3bca_0_277"/>
          <p:cNvSpPr txBox="1">
            <a:spLocks noGrp="1"/>
          </p:cNvSpPr>
          <p:nvPr>
            <p:ph type="body" idx="2"/>
          </p:nvPr>
        </p:nvSpPr>
        <p:spPr>
          <a:xfrm>
            <a:off x="282069" y="887007"/>
            <a:ext cx="1919400" cy="426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96"/>
        <p:cNvGrpSpPr/>
        <p:nvPr/>
      </p:nvGrpSpPr>
      <p:grpSpPr>
        <a:xfrm>
          <a:off x="0" y="0"/>
          <a:ext cx="0" cy="0"/>
          <a:chOff x="0" y="0"/>
          <a:chExt cx="0" cy="0"/>
        </a:xfrm>
      </p:grpSpPr>
      <p:sp>
        <p:nvSpPr>
          <p:cNvPr id="197" name="Google Shape;197;g3d4b9ff3bca_0_28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8" name="Google Shape;198;g3d4b9ff3bca_0_28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9" name="Google Shape;199;g3d4b9ff3bca_0_28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00" name="Google Shape;200;g3d4b9ff3bca_0_284"/>
          <p:cNvSpPr txBox="1">
            <a:spLocks noGrp="1"/>
          </p:cNvSpPr>
          <p:nvPr>
            <p:ph type="body" idx="1"/>
          </p:nvPr>
        </p:nvSpPr>
        <p:spPr>
          <a:xfrm>
            <a:off x="274320" y="264795"/>
            <a:ext cx="4067100" cy="547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1" name="Google Shape;201;g3d4b9ff3bca_0_284"/>
          <p:cNvSpPr txBox="1">
            <a:spLocks noGrp="1"/>
          </p:cNvSpPr>
          <p:nvPr>
            <p:ph type="body" idx="2"/>
          </p:nvPr>
        </p:nvSpPr>
        <p:spPr>
          <a:xfrm>
            <a:off x="282069" y="887007"/>
            <a:ext cx="1919400" cy="426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202"/>
        <p:cNvGrpSpPr/>
        <p:nvPr/>
      </p:nvGrpSpPr>
      <p:grpSpPr>
        <a:xfrm>
          <a:off x="0" y="0"/>
          <a:ext cx="0" cy="0"/>
          <a:chOff x="0" y="0"/>
          <a:chExt cx="0" cy="0"/>
        </a:xfrm>
      </p:grpSpPr>
      <p:sp>
        <p:nvSpPr>
          <p:cNvPr id="203" name="Google Shape;203;g3d4b9ff3bca_0_29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4" name="Google Shape;204;g3d4b9ff3bca_0_290"/>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marR="0" lvl="0" indent="-431800" algn="l">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5" name="Google Shape;205;g3d4b9ff3bca_0_290"/>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06" name="Google Shape;206;g3d4b9ff3bca_0_29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7" name="Google Shape;207;g3d4b9ff3bca_0_29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08" name="Google Shape;208;g3d4b9ff3bca_0_29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09" name="Google Shape;209;g3d4b9ff3bca_0_290"/>
          <p:cNvSpPr txBox="1">
            <a:spLocks noGrp="1"/>
          </p:cNvSpPr>
          <p:nvPr>
            <p:ph type="body" idx="3"/>
          </p:nvPr>
        </p:nvSpPr>
        <p:spPr>
          <a:xfrm>
            <a:off x="274320" y="264795"/>
            <a:ext cx="4067100" cy="547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g3d4b9ff3bca_0_290"/>
          <p:cNvSpPr txBox="1">
            <a:spLocks noGrp="1"/>
          </p:cNvSpPr>
          <p:nvPr>
            <p:ph type="body" idx="4"/>
          </p:nvPr>
        </p:nvSpPr>
        <p:spPr>
          <a:xfrm>
            <a:off x="282069" y="887007"/>
            <a:ext cx="1919400" cy="426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211"/>
        <p:cNvGrpSpPr/>
        <p:nvPr/>
      </p:nvGrpSpPr>
      <p:grpSpPr>
        <a:xfrm>
          <a:off x="0" y="0"/>
          <a:ext cx="0" cy="0"/>
          <a:chOff x="0" y="0"/>
          <a:chExt cx="0" cy="0"/>
        </a:xfrm>
      </p:grpSpPr>
      <p:sp>
        <p:nvSpPr>
          <p:cNvPr id="212" name="Google Shape;212;g3d4b9ff3bca_0_29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marR="0" lvl="0" algn="l">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3" name="Google Shape;213;g3d4b9ff3bca_0_299"/>
          <p:cNvSpPr>
            <a:spLocks noGrp="1"/>
          </p:cNvSpPr>
          <p:nvPr>
            <p:ph type="pic" idx="2"/>
          </p:nvPr>
        </p:nvSpPr>
        <p:spPr>
          <a:xfrm>
            <a:off x="5183188" y="987425"/>
            <a:ext cx="6172200" cy="4873500"/>
          </a:xfrm>
          <a:prstGeom prst="rect">
            <a:avLst/>
          </a:prstGeom>
          <a:noFill/>
          <a:ln>
            <a:noFill/>
          </a:ln>
        </p:spPr>
      </p:sp>
      <p:sp>
        <p:nvSpPr>
          <p:cNvPr id="214" name="Google Shape;214;g3d4b9ff3bca_0_299"/>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15" name="Google Shape;215;g3d4b9ff3bca_0_29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6" name="Google Shape;216;g3d4b9ff3bca_0_29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17" name="Google Shape;217;g3d4b9ff3bca_0_29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18" name="Google Shape;218;g3d4b9ff3bca_0_299"/>
          <p:cNvSpPr txBox="1">
            <a:spLocks noGrp="1"/>
          </p:cNvSpPr>
          <p:nvPr>
            <p:ph type="body" idx="3"/>
          </p:nvPr>
        </p:nvSpPr>
        <p:spPr>
          <a:xfrm>
            <a:off x="274320" y="264795"/>
            <a:ext cx="4067100" cy="547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9" name="Google Shape;219;g3d4b9ff3bca_0_299"/>
          <p:cNvSpPr txBox="1">
            <a:spLocks noGrp="1"/>
          </p:cNvSpPr>
          <p:nvPr>
            <p:ph type="body" idx="4"/>
          </p:nvPr>
        </p:nvSpPr>
        <p:spPr>
          <a:xfrm>
            <a:off x="282069" y="887007"/>
            <a:ext cx="1919400" cy="426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ner 2">
  <p:cSld name="Inner 2">
    <p:spTree>
      <p:nvGrpSpPr>
        <p:cNvPr id="1" name="Shape 22"/>
        <p:cNvGrpSpPr/>
        <p:nvPr/>
      </p:nvGrpSpPr>
      <p:grpSpPr>
        <a:xfrm>
          <a:off x="0" y="0"/>
          <a:ext cx="0" cy="0"/>
          <a:chOff x="0" y="0"/>
          <a:chExt cx="0" cy="0"/>
        </a:xfrm>
      </p:grpSpPr>
      <p:sp>
        <p:nvSpPr>
          <p:cNvPr id="23" name="Google Shape;23;p9"/>
          <p:cNvSpPr>
            <a:spLocks noGrp="1"/>
          </p:cNvSpPr>
          <p:nvPr>
            <p:ph type="pic" idx="2"/>
          </p:nvPr>
        </p:nvSpPr>
        <p:spPr>
          <a:xfrm>
            <a:off x="6301946" y="1672753"/>
            <a:ext cx="5691617" cy="3678893"/>
          </a:xfrm>
          <a:prstGeom prst="rect">
            <a:avLst/>
          </a:prstGeom>
          <a:noFill/>
          <a:ln>
            <a:noFill/>
          </a:ln>
        </p:spPr>
      </p:sp>
      <p:sp>
        <p:nvSpPr>
          <p:cNvPr id="24" name="Google Shape;24;p9"/>
          <p:cNvSpPr txBox="1">
            <a:spLocks noGrp="1"/>
          </p:cNvSpPr>
          <p:nvPr>
            <p:ph type="body" idx="1"/>
          </p:nvPr>
        </p:nvSpPr>
        <p:spPr>
          <a:xfrm>
            <a:off x="274320" y="1687855"/>
            <a:ext cx="5821680" cy="366379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1428"/>
              </a:lnSpc>
              <a:spcBef>
                <a:spcPts val="0"/>
              </a:spcBef>
              <a:spcAft>
                <a:spcPts val="0"/>
              </a:spcAft>
              <a:buClr>
                <a:srgbClr val="201747"/>
              </a:buClr>
              <a:buSzPts val="2800"/>
              <a:buFont typeface="Arial"/>
              <a:buNone/>
              <a:defRPr sz="2800" b="0" i="0" u="none" strike="noStrike" cap="none">
                <a:solidFill>
                  <a:srgbClr val="201747"/>
                </a:solidFill>
                <a:latin typeface="Calibri"/>
                <a:ea typeface="Calibri"/>
                <a:cs typeface="Calibri"/>
                <a:sym typeface="Calibri"/>
              </a:defRPr>
            </a:lvl1pPr>
            <a:lvl2pPr marL="914400" marR="0" lvl="1" indent="-228600" algn="l" rtl="0">
              <a:lnSpc>
                <a:spcPct val="90000"/>
              </a:lnSpc>
              <a:spcBef>
                <a:spcPts val="500"/>
              </a:spcBef>
              <a:spcAft>
                <a:spcPts val="0"/>
              </a:spcAft>
              <a:buClr>
                <a:srgbClr val="707372"/>
              </a:buClr>
              <a:buSzPts val="2400"/>
              <a:buFont typeface="Arial"/>
              <a:buNone/>
              <a:defRPr sz="2400" b="0" i="0" u="none" strike="noStrike" cap="none">
                <a:solidFill>
                  <a:srgbClr val="707372"/>
                </a:solidFill>
                <a:latin typeface="Arial"/>
                <a:ea typeface="Arial"/>
                <a:cs typeface="Arial"/>
                <a:sym typeface="Arial"/>
              </a:defRPr>
            </a:lvl2pPr>
            <a:lvl3pPr marL="1371600" marR="0" lvl="2" indent="-228600" algn="l" rtl="0">
              <a:lnSpc>
                <a:spcPct val="90000"/>
              </a:lnSpc>
              <a:spcBef>
                <a:spcPts val="500"/>
              </a:spcBef>
              <a:spcAft>
                <a:spcPts val="0"/>
              </a:spcAft>
              <a:buClr>
                <a:srgbClr val="707372"/>
              </a:buClr>
              <a:buSzPts val="2000"/>
              <a:buFont typeface="Arial"/>
              <a:buNone/>
              <a:defRPr sz="2000" b="0" i="0" u="none" strike="noStrike" cap="none">
                <a:solidFill>
                  <a:srgbClr val="707372"/>
                </a:solidFill>
                <a:latin typeface="Arial"/>
                <a:ea typeface="Arial"/>
                <a:cs typeface="Arial"/>
                <a:sym typeface="Arial"/>
              </a:defRPr>
            </a:lvl3pPr>
            <a:lvl4pPr marL="1828800" marR="0" lvl="3" indent="-228600" algn="l" rtl="0">
              <a:lnSpc>
                <a:spcPct val="90000"/>
              </a:lnSpc>
              <a:spcBef>
                <a:spcPts val="500"/>
              </a:spcBef>
              <a:spcAft>
                <a:spcPts val="0"/>
              </a:spcAft>
              <a:buClr>
                <a:srgbClr val="707372"/>
              </a:buClr>
              <a:buSzPts val="1800"/>
              <a:buFont typeface="Arial"/>
              <a:buNone/>
              <a:defRPr sz="1800" b="0" i="0" u="none" strike="noStrike" cap="none">
                <a:solidFill>
                  <a:srgbClr val="707372"/>
                </a:solidFill>
                <a:latin typeface="Arial"/>
                <a:ea typeface="Arial"/>
                <a:cs typeface="Arial"/>
                <a:sym typeface="Arial"/>
              </a:defRPr>
            </a:lvl4pPr>
            <a:lvl5pPr marL="2286000" marR="0" lvl="4" indent="-228600" algn="l" rtl="0">
              <a:lnSpc>
                <a:spcPct val="90000"/>
              </a:lnSpc>
              <a:spcBef>
                <a:spcPts val="500"/>
              </a:spcBef>
              <a:spcAft>
                <a:spcPts val="0"/>
              </a:spcAft>
              <a:buClr>
                <a:srgbClr val="707372"/>
              </a:buClr>
              <a:buSzPts val="1800"/>
              <a:buFont typeface="Arial"/>
              <a:buNone/>
              <a:defRPr sz="1800" b="0" i="0" u="none" strike="noStrike" cap="none">
                <a:solidFill>
                  <a:srgbClr val="70737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 name="Google Shape;25;p9"/>
          <p:cNvSpPr txBox="1">
            <a:spLocks noGrp="1"/>
          </p:cNvSpPr>
          <p:nvPr>
            <p:ph type="body" idx="3"/>
          </p:nvPr>
        </p:nvSpPr>
        <p:spPr>
          <a:xfrm>
            <a:off x="274320" y="264795"/>
            <a:ext cx="4067021" cy="5476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9"/>
          <p:cNvSpPr txBox="1">
            <a:spLocks noGrp="1"/>
          </p:cNvSpPr>
          <p:nvPr>
            <p:ph type="body" idx="4"/>
          </p:nvPr>
        </p:nvSpPr>
        <p:spPr>
          <a:xfrm>
            <a:off x="282069" y="887007"/>
            <a:ext cx="1919287" cy="4270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220"/>
        <p:cNvGrpSpPr/>
        <p:nvPr/>
      </p:nvGrpSpPr>
      <p:grpSpPr>
        <a:xfrm>
          <a:off x="0" y="0"/>
          <a:ext cx="0" cy="0"/>
          <a:chOff x="0" y="0"/>
          <a:chExt cx="0" cy="0"/>
        </a:xfrm>
      </p:grpSpPr>
      <p:sp>
        <p:nvSpPr>
          <p:cNvPr id="221" name="Google Shape;221;g3d4b9ff3bca_0_30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2" name="Google Shape;222;g3d4b9ff3bca_0_30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3" name="Google Shape;223;g3d4b9ff3bca_0_30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24" name="Google Shape;224;g3d4b9ff3bca_0_30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25" name="Google Shape;225;g3d4b9ff3bca_0_30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26" name="Google Shape;226;g3d4b9ff3bca_0_308"/>
          <p:cNvSpPr txBox="1">
            <a:spLocks noGrp="1"/>
          </p:cNvSpPr>
          <p:nvPr>
            <p:ph type="body" idx="2"/>
          </p:nvPr>
        </p:nvSpPr>
        <p:spPr>
          <a:xfrm>
            <a:off x="274320" y="264795"/>
            <a:ext cx="4067100" cy="547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7" name="Google Shape;227;g3d4b9ff3bca_0_308"/>
          <p:cNvSpPr txBox="1">
            <a:spLocks noGrp="1"/>
          </p:cNvSpPr>
          <p:nvPr>
            <p:ph type="body" idx="3"/>
          </p:nvPr>
        </p:nvSpPr>
        <p:spPr>
          <a:xfrm>
            <a:off x="282069" y="887007"/>
            <a:ext cx="1919400" cy="426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228"/>
        <p:cNvGrpSpPr/>
        <p:nvPr/>
      </p:nvGrpSpPr>
      <p:grpSpPr>
        <a:xfrm>
          <a:off x="0" y="0"/>
          <a:ext cx="0" cy="0"/>
          <a:chOff x="0" y="0"/>
          <a:chExt cx="0" cy="0"/>
        </a:xfrm>
      </p:grpSpPr>
      <p:sp>
        <p:nvSpPr>
          <p:cNvPr id="229" name="Google Shape;229;g3d4b9ff3bca_0_31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0" name="Google Shape;230;g3d4b9ff3bca_0_31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1" name="Google Shape;231;g3d4b9ff3bca_0_3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2" name="Google Shape;232;g3d4b9ff3bca_0_31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3" name="Google Shape;233;g3d4b9ff3bca_0_3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234" name="Google Shape;234;g3d4b9ff3bca_0_316"/>
          <p:cNvSpPr txBox="1">
            <a:spLocks noGrp="1"/>
          </p:cNvSpPr>
          <p:nvPr>
            <p:ph type="body" idx="2"/>
          </p:nvPr>
        </p:nvSpPr>
        <p:spPr>
          <a:xfrm>
            <a:off x="274320" y="264795"/>
            <a:ext cx="4067100" cy="5478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5" name="Google Shape;235;g3d4b9ff3bca_0_316"/>
          <p:cNvSpPr txBox="1">
            <a:spLocks noGrp="1"/>
          </p:cNvSpPr>
          <p:nvPr>
            <p:ph type="body" idx="3"/>
          </p:nvPr>
        </p:nvSpPr>
        <p:spPr>
          <a:xfrm>
            <a:off x="282069" y="887007"/>
            <a:ext cx="1919400" cy="4269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1" type="blank">
  <p:cSld name="BLANK">
    <p:spTree>
      <p:nvGrpSpPr>
        <p:cNvPr id="1" name="Shape 27"/>
        <p:cNvGrpSpPr/>
        <p:nvPr/>
      </p:nvGrpSpPr>
      <p:grpSpPr>
        <a:xfrm>
          <a:off x="0" y="0"/>
          <a:ext cx="0" cy="0"/>
          <a:chOff x="0" y="0"/>
          <a:chExt cx="0" cy="0"/>
        </a:xfrm>
      </p:grpSpPr>
      <p:sp>
        <p:nvSpPr>
          <p:cNvPr id="28" name="Google Shape;28;g3b4e2bac856_0_104"/>
          <p:cNvSpPr txBox="1">
            <a:spLocks noGrp="1"/>
          </p:cNvSpPr>
          <p:nvPr>
            <p:ph type="dt" idx="10"/>
          </p:nvPr>
        </p:nvSpPr>
        <p:spPr>
          <a:xfrm>
            <a:off x="304800" y="4237567"/>
            <a:ext cx="1422300" cy="243300"/>
          </a:xfrm>
          <a:prstGeom prst="rect">
            <a:avLst/>
          </a:prstGeom>
          <a:noFill/>
          <a:ln>
            <a:noFill/>
          </a:ln>
        </p:spPr>
        <p:txBody>
          <a:bodyPr spcFirstLastPara="1" wrap="square" lIns="60950" tIns="30475" rIns="60950" bIns="30475" anchor="ctr" anchorCtr="0">
            <a:noAutofit/>
          </a:bodyPr>
          <a:lstStyle>
            <a:lvl1pPr marR="0" lvl="0"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
        <p:nvSpPr>
          <p:cNvPr id="29" name="Google Shape;29;g3b4e2bac856_0_104"/>
          <p:cNvSpPr txBox="1">
            <a:spLocks noGrp="1"/>
          </p:cNvSpPr>
          <p:nvPr>
            <p:ph type="ftr" idx="11"/>
          </p:nvPr>
        </p:nvSpPr>
        <p:spPr>
          <a:xfrm>
            <a:off x="2082800" y="4237567"/>
            <a:ext cx="1930500" cy="243300"/>
          </a:xfrm>
          <a:prstGeom prst="rect">
            <a:avLst/>
          </a:prstGeom>
          <a:noFill/>
          <a:ln>
            <a:noFill/>
          </a:ln>
        </p:spPr>
        <p:txBody>
          <a:bodyPr spcFirstLastPara="1" wrap="square" lIns="60950" tIns="30475" rIns="60950" bIns="30475" anchor="ctr" anchorCtr="0">
            <a:noAutofit/>
          </a:bodyPr>
          <a:lstStyle>
            <a:lvl1pPr marR="0" lvl="0" algn="ct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endParaRPr/>
          </a:p>
        </p:txBody>
      </p:sp>
      <p:sp>
        <p:nvSpPr>
          <p:cNvPr id="30" name="Google Shape;30;g3b4e2bac856_0_104"/>
          <p:cNvSpPr txBox="1">
            <a:spLocks noGrp="1"/>
          </p:cNvSpPr>
          <p:nvPr>
            <p:ph type="sldNum" idx="12"/>
          </p:nvPr>
        </p:nvSpPr>
        <p:spPr>
          <a:xfrm>
            <a:off x="4368800" y="4237567"/>
            <a:ext cx="1422300" cy="243300"/>
          </a:xfrm>
          <a:prstGeom prst="rect">
            <a:avLst/>
          </a:prstGeom>
          <a:noFill/>
          <a:ln>
            <a:noFill/>
          </a:ln>
        </p:spPr>
        <p:txBody>
          <a:bodyPr spcFirstLastPara="1" wrap="square" lIns="60950" tIns="30475" rIns="60950" bIns="304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31"/>
        <p:cNvGrpSpPr/>
        <p:nvPr/>
      </p:nvGrpSpPr>
      <p:grpSpPr>
        <a:xfrm>
          <a:off x="0" y="0"/>
          <a:ext cx="0" cy="0"/>
          <a:chOff x="0" y="0"/>
          <a:chExt cx="0" cy="0"/>
        </a:xfrm>
      </p:grpSpPr>
      <p:sp>
        <p:nvSpPr>
          <p:cNvPr id="32" name="Google Shape;32;g38d38fd37d2_0_47"/>
          <p:cNvSpPr txBox="1">
            <a:spLocks noGrp="1"/>
          </p:cNvSpPr>
          <p:nvPr>
            <p:ph type="body" idx="1"/>
          </p:nvPr>
        </p:nvSpPr>
        <p:spPr>
          <a:xfrm>
            <a:off x="1690613" y="4490413"/>
            <a:ext cx="1846200" cy="4302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g38d38fd37d2_0_47"/>
          <p:cNvSpPr txBox="1">
            <a:spLocks noGrp="1"/>
          </p:cNvSpPr>
          <p:nvPr>
            <p:ph type="body" idx="2"/>
          </p:nvPr>
        </p:nvSpPr>
        <p:spPr>
          <a:xfrm>
            <a:off x="1690613" y="2753328"/>
            <a:ext cx="8172600" cy="13512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9090"/>
              </a:lnSpc>
              <a:spcBef>
                <a:spcPts val="0"/>
              </a:spcBef>
              <a:spcAft>
                <a:spcPts val="0"/>
              </a:spcAft>
              <a:buClr>
                <a:srgbClr val="A77BCA"/>
              </a:buClr>
              <a:buSzPts val="5500"/>
              <a:buFont typeface="Arial"/>
              <a:buNone/>
              <a:defRPr sz="5500" b="1" i="0" u="none" strike="noStrike" cap="none">
                <a:solidFill>
                  <a:srgbClr val="A77BCA"/>
                </a:solidFill>
                <a:latin typeface="Trebuchet MS"/>
                <a:ea typeface="Trebuchet MS"/>
                <a:cs typeface="Trebuchet MS"/>
                <a:sym typeface="Trebuchet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ner 1">
  <p:cSld name="Inner 1">
    <p:spTree>
      <p:nvGrpSpPr>
        <p:cNvPr id="1" name="Shape 34"/>
        <p:cNvGrpSpPr/>
        <p:nvPr/>
      </p:nvGrpSpPr>
      <p:grpSpPr>
        <a:xfrm>
          <a:off x="0" y="0"/>
          <a:ext cx="0" cy="0"/>
          <a:chOff x="0" y="0"/>
          <a:chExt cx="0" cy="0"/>
        </a:xfrm>
      </p:grpSpPr>
      <p:sp>
        <p:nvSpPr>
          <p:cNvPr id="35" name="Google Shape;35;p11"/>
          <p:cNvSpPr txBox="1">
            <a:spLocks noGrp="1"/>
          </p:cNvSpPr>
          <p:nvPr>
            <p:ph type="body" idx="1"/>
          </p:nvPr>
        </p:nvSpPr>
        <p:spPr>
          <a:xfrm>
            <a:off x="274320" y="1687855"/>
            <a:ext cx="11714480" cy="366379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71428"/>
              </a:lnSpc>
              <a:spcBef>
                <a:spcPts val="0"/>
              </a:spcBef>
              <a:spcAft>
                <a:spcPts val="0"/>
              </a:spcAft>
              <a:buClr>
                <a:srgbClr val="201747"/>
              </a:buClr>
              <a:buSzPts val="2800"/>
              <a:buFont typeface="Arial"/>
              <a:buNone/>
              <a:defRPr sz="2800" b="0" i="0" u="none" strike="noStrike" cap="none">
                <a:solidFill>
                  <a:srgbClr val="201747"/>
                </a:solidFill>
                <a:latin typeface="Calibri"/>
                <a:ea typeface="Calibri"/>
                <a:cs typeface="Calibri"/>
                <a:sym typeface="Calibri"/>
              </a:defRPr>
            </a:lvl1pPr>
            <a:lvl2pPr marL="914400" marR="0" lvl="1" indent="-228600" algn="l" rtl="0">
              <a:lnSpc>
                <a:spcPct val="90000"/>
              </a:lnSpc>
              <a:spcBef>
                <a:spcPts val="500"/>
              </a:spcBef>
              <a:spcAft>
                <a:spcPts val="0"/>
              </a:spcAft>
              <a:buClr>
                <a:srgbClr val="707372"/>
              </a:buClr>
              <a:buSzPts val="2400"/>
              <a:buFont typeface="Arial"/>
              <a:buNone/>
              <a:defRPr sz="2400" b="0" i="0" u="none" strike="noStrike" cap="none">
                <a:solidFill>
                  <a:srgbClr val="707372"/>
                </a:solidFill>
                <a:latin typeface="Arial"/>
                <a:ea typeface="Arial"/>
                <a:cs typeface="Arial"/>
                <a:sym typeface="Arial"/>
              </a:defRPr>
            </a:lvl2pPr>
            <a:lvl3pPr marL="1371600" marR="0" lvl="2" indent="-228600" algn="l" rtl="0">
              <a:lnSpc>
                <a:spcPct val="90000"/>
              </a:lnSpc>
              <a:spcBef>
                <a:spcPts val="500"/>
              </a:spcBef>
              <a:spcAft>
                <a:spcPts val="0"/>
              </a:spcAft>
              <a:buClr>
                <a:srgbClr val="707372"/>
              </a:buClr>
              <a:buSzPts val="2000"/>
              <a:buFont typeface="Arial"/>
              <a:buNone/>
              <a:defRPr sz="2000" b="0" i="0" u="none" strike="noStrike" cap="none">
                <a:solidFill>
                  <a:srgbClr val="707372"/>
                </a:solidFill>
                <a:latin typeface="Arial"/>
                <a:ea typeface="Arial"/>
                <a:cs typeface="Arial"/>
                <a:sym typeface="Arial"/>
              </a:defRPr>
            </a:lvl3pPr>
            <a:lvl4pPr marL="1828800" marR="0" lvl="3" indent="-228600" algn="l" rtl="0">
              <a:lnSpc>
                <a:spcPct val="90000"/>
              </a:lnSpc>
              <a:spcBef>
                <a:spcPts val="500"/>
              </a:spcBef>
              <a:spcAft>
                <a:spcPts val="0"/>
              </a:spcAft>
              <a:buClr>
                <a:srgbClr val="707372"/>
              </a:buClr>
              <a:buSzPts val="1800"/>
              <a:buFont typeface="Arial"/>
              <a:buNone/>
              <a:defRPr sz="1800" b="0" i="0" u="none" strike="noStrike" cap="none">
                <a:solidFill>
                  <a:srgbClr val="707372"/>
                </a:solidFill>
                <a:latin typeface="Arial"/>
                <a:ea typeface="Arial"/>
                <a:cs typeface="Arial"/>
                <a:sym typeface="Arial"/>
              </a:defRPr>
            </a:lvl4pPr>
            <a:lvl5pPr marL="2286000" marR="0" lvl="4" indent="-228600" algn="l" rtl="0">
              <a:lnSpc>
                <a:spcPct val="90000"/>
              </a:lnSpc>
              <a:spcBef>
                <a:spcPts val="500"/>
              </a:spcBef>
              <a:spcAft>
                <a:spcPts val="0"/>
              </a:spcAft>
              <a:buClr>
                <a:srgbClr val="707372"/>
              </a:buClr>
              <a:buSzPts val="1800"/>
              <a:buFont typeface="Arial"/>
              <a:buNone/>
              <a:defRPr sz="1800" b="0" i="0" u="none" strike="noStrike" cap="none">
                <a:solidFill>
                  <a:srgbClr val="70737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11"/>
          <p:cNvSpPr txBox="1">
            <a:spLocks noGrp="1"/>
          </p:cNvSpPr>
          <p:nvPr>
            <p:ph type="body" idx="2"/>
          </p:nvPr>
        </p:nvSpPr>
        <p:spPr>
          <a:xfrm>
            <a:off x="274320" y="264795"/>
            <a:ext cx="4067021" cy="5476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11"/>
          <p:cNvSpPr txBox="1">
            <a:spLocks noGrp="1"/>
          </p:cNvSpPr>
          <p:nvPr>
            <p:ph type="body" idx="3"/>
          </p:nvPr>
        </p:nvSpPr>
        <p:spPr>
          <a:xfrm>
            <a:off x="282069" y="887007"/>
            <a:ext cx="1919287" cy="4270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2" name="Google Shape;42;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44" name="Google Shape;44;p10"/>
          <p:cNvSpPr txBox="1">
            <a:spLocks noGrp="1"/>
          </p:cNvSpPr>
          <p:nvPr>
            <p:ph type="body" idx="2"/>
          </p:nvPr>
        </p:nvSpPr>
        <p:spPr>
          <a:xfrm>
            <a:off x="274320" y="264795"/>
            <a:ext cx="4067021" cy="5476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10"/>
          <p:cNvSpPr txBox="1">
            <a:spLocks noGrp="1"/>
          </p:cNvSpPr>
          <p:nvPr>
            <p:ph type="body" idx="3"/>
          </p:nvPr>
        </p:nvSpPr>
        <p:spPr>
          <a:xfrm>
            <a:off x="282069" y="887007"/>
            <a:ext cx="1919287" cy="4270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6"/>
        <p:cNvGrpSpPr/>
        <p:nvPr/>
      </p:nvGrpSpPr>
      <p:grpSpPr>
        <a:xfrm>
          <a:off x="0" y="0"/>
          <a:ext cx="0" cy="0"/>
          <a:chOff x="0" y="0"/>
          <a:chExt cx="0" cy="0"/>
        </a:xfrm>
      </p:grpSpPr>
      <p:sp>
        <p:nvSpPr>
          <p:cNvPr id="47" name="Google Shape;47;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8" name="Google Shape;48;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49" name="Google Shape;4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2" name="Google Shape;52;p12"/>
          <p:cNvSpPr txBox="1">
            <a:spLocks noGrp="1"/>
          </p:cNvSpPr>
          <p:nvPr>
            <p:ph type="body" idx="2"/>
          </p:nvPr>
        </p:nvSpPr>
        <p:spPr>
          <a:xfrm>
            <a:off x="274320" y="264795"/>
            <a:ext cx="4067021" cy="5476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12"/>
          <p:cNvSpPr txBox="1">
            <a:spLocks noGrp="1"/>
          </p:cNvSpPr>
          <p:nvPr>
            <p:ph type="body" idx="3"/>
          </p:nvPr>
        </p:nvSpPr>
        <p:spPr>
          <a:xfrm>
            <a:off x="282069" y="887007"/>
            <a:ext cx="1919287" cy="4270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57" name="Google Shape;57;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8" name="Google Shape;58;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60" name="Google Shape;60;p13"/>
          <p:cNvSpPr txBox="1">
            <a:spLocks noGrp="1"/>
          </p:cNvSpPr>
          <p:nvPr>
            <p:ph type="body" idx="2"/>
          </p:nvPr>
        </p:nvSpPr>
        <p:spPr>
          <a:xfrm>
            <a:off x="274320" y="264795"/>
            <a:ext cx="4067021" cy="5476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A77BCA"/>
              </a:buClr>
              <a:buSzPts val="4000"/>
              <a:buFont typeface="Arial"/>
              <a:buNone/>
              <a:defRPr sz="4000" b="1" i="0" u="none" strike="noStrike" cap="none">
                <a:solidFill>
                  <a:srgbClr val="A77BCA"/>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ndara"/>
                <a:ea typeface="Candara"/>
                <a:cs typeface="Candara"/>
                <a:sym typeface="Candara"/>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ndara"/>
                <a:ea typeface="Candara"/>
                <a:cs typeface="Candara"/>
                <a:sym typeface="Candara"/>
              </a:defRPr>
            </a:lvl3pPr>
            <a:lvl4pPr marL="1828800" marR="0" lvl="3"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ndara"/>
                <a:ea typeface="Candara"/>
                <a:cs typeface="Candara"/>
                <a:sym typeface="Canda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13"/>
          <p:cNvSpPr txBox="1">
            <a:spLocks noGrp="1"/>
          </p:cNvSpPr>
          <p:nvPr>
            <p:ph type="body" idx="3"/>
          </p:nvPr>
        </p:nvSpPr>
        <p:spPr>
          <a:xfrm>
            <a:off x="282069" y="887007"/>
            <a:ext cx="1919287" cy="4270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01747"/>
              </a:buClr>
              <a:buSzPts val="1900"/>
              <a:buFont typeface="Arial"/>
              <a:buNone/>
              <a:defRPr sz="1900" b="1" i="0" u="none" strike="noStrike" cap="none">
                <a:solidFill>
                  <a:srgbClr val="201747"/>
                </a:solidFill>
                <a:latin typeface="Trebuchet MS"/>
                <a:ea typeface="Trebuchet MS"/>
                <a:cs typeface="Trebuchet MS"/>
                <a:sym typeface="Trebuchet MS"/>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image" Target="../media/image2.pn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6"/>
          <p:cNvPicPr preferRelativeResize="0"/>
          <p:nvPr/>
        </p:nvPicPr>
        <p:blipFill rotWithShape="1">
          <a:blip r:embed="rId4">
            <a:alphaModFix/>
          </a:blip>
          <a:srcRect/>
          <a:stretch/>
        </p:blipFill>
        <p:spPr>
          <a:xfrm>
            <a:off x="396068" y="388965"/>
            <a:ext cx="3269154" cy="951638"/>
          </a:xfrm>
          <a:prstGeom prst="rect">
            <a:avLst/>
          </a:prstGeom>
          <a:noFill/>
          <a:ln>
            <a:noFill/>
          </a:ln>
        </p:spPr>
      </p:pic>
      <p:pic>
        <p:nvPicPr>
          <p:cNvPr id="11" name="Google Shape;11;p6"/>
          <p:cNvPicPr preferRelativeResize="0"/>
          <p:nvPr/>
        </p:nvPicPr>
        <p:blipFill rotWithShape="1">
          <a:blip r:embed="rId5">
            <a:alphaModFix/>
          </a:blip>
          <a:srcRect/>
          <a:stretch/>
        </p:blipFill>
        <p:spPr>
          <a:xfrm>
            <a:off x="10007313" y="4384657"/>
            <a:ext cx="3147128" cy="265932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
        <p:cNvGrpSpPr/>
        <p:nvPr/>
      </p:nvGrpSpPr>
      <p:grpSpPr>
        <a:xfrm>
          <a:off x="0" y="0"/>
          <a:ext cx="0" cy="0"/>
          <a:chOff x="0" y="0"/>
          <a:chExt cx="0" cy="0"/>
        </a:xfrm>
      </p:grpSpPr>
      <p:pic>
        <p:nvPicPr>
          <p:cNvPr id="20" name="Google Shape;20;p8"/>
          <p:cNvPicPr preferRelativeResize="0"/>
          <p:nvPr/>
        </p:nvPicPr>
        <p:blipFill rotWithShape="1">
          <a:blip r:embed="rId18">
            <a:alphaModFix/>
          </a:blip>
          <a:srcRect/>
          <a:stretch/>
        </p:blipFill>
        <p:spPr>
          <a:xfrm>
            <a:off x="372820" y="5889268"/>
            <a:ext cx="2044916" cy="595266"/>
          </a:xfrm>
          <a:prstGeom prst="rect">
            <a:avLst/>
          </a:prstGeom>
          <a:noFill/>
          <a:ln>
            <a:noFill/>
          </a:ln>
        </p:spPr>
      </p:pic>
      <p:pic>
        <p:nvPicPr>
          <p:cNvPr id="21" name="Google Shape;21;p8"/>
          <p:cNvPicPr preferRelativeResize="0"/>
          <p:nvPr/>
        </p:nvPicPr>
        <p:blipFill rotWithShape="1">
          <a:blip r:embed="rId19">
            <a:alphaModFix/>
          </a:blip>
          <a:srcRect/>
          <a:stretch/>
        </p:blipFill>
        <p:spPr>
          <a:xfrm>
            <a:off x="10943388" y="5540644"/>
            <a:ext cx="1751583" cy="14800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pic>
        <p:nvPicPr>
          <p:cNvPr id="136" name="Google Shape;136;g3d4b9ff3bca_0_223"/>
          <p:cNvPicPr preferRelativeResize="0"/>
          <p:nvPr/>
        </p:nvPicPr>
        <p:blipFill rotWithShape="1">
          <a:blip r:embed="rId15">
            <a:alphaModFix/>
          </a:blip>
          <a:srcRect/>
          <a:stretch/>
        </p:blipFill>
        <p:spPr>
          <a:xfrm>
            <a:off x="372820" y="5889268"/>
            <a:ext cx="2044919" cy="595266"/>
          </a:xfrm>
          <a:prstGeom prst="rect">
            <a:avLst/>
          </a:prstGeom>
          <a:noFill/>
          <a:ln>
            <a:noFill/>
          </a:ln>
        </p:spPr>
      </p:pic>
      <p:pic>
        <p:nvPicPr>
          <p:cNvPr id="137" name="Google Shape;137;g3d4b9ff3bca_0_223"/>
          <p:cNvPicPr preferRelativeResize="0"/>
          <p:nvPr/>
        </p:nvPicPr>
        <p:blipFill rotWithShape="1">
          <a:blip r:embed="rId16">
            <a:alphaModFix/>
          </a:blip>
          <a:srcRect/>
          <a:stretch/>
        </p:blipFill>
        <p:spPr>
          <a:xfrm>
            <a:off x="10943388" y="5540644"/>
            <a:ext cx="1751581" cy="14800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hyperlink" Target="https://www.facebook.com/reel/2136128256861386" TargetMode="External"/><Relationship Id="rId4" Type="http://schemas.openxmlformats.org/officeDocument/2006/relationships/image" Target="../media/image4.png"/><Relationship Id="rId9" Type="http://schemas.openxmlformats.org/officeDocument/2006/relationships/hyperlink" Target="https://www.manchesterhospitalschool.co.uk/manchester-hospital-school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
          <p:cNvSpPr txBox="1">
            <a:spLocks noGrp="1"/>
          </p:cNvSpPr>
          <p:nvPr>
            <p:ph type="body" idx="1"/>
          </p:nvPr>
        </p:nvSpPr>
        <p:spPr>
          <a:xfrm>
            <a:off x="823305" y="4176109"/>
            <a:ext cx="8036100" cy="2131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01747"/>
              </a:buClr>
              <a:buSzPts val="1900"/>
              <a:buNone/>
            </a:pPr>
            <a:endParaRPr/>
          </a:p>
          <a:p>
            <a:pPr marL="0" lvl="0" indent="0" algn="l" rtl="0">
              <a:lnSpc>
                <a:spcPct val="90000"/>
              </a:lnSpc>
              <a:spcBef>
                <a:spcPts val="0"/>
              </a:spcBef>
              <a:spcAft>
                <a:spcPts val="0"/>
              </a:spcAft>
              <a:buClr>
                <a:srgbClr val="201747"/>
              </a:buClr>
              <a:buSzPts val="1900"/>
              <a:buNone/>
            </a:pPr>
            <a:endParaRPr/>
          </a:p>
          <a:p>
            <a:pPr marL="0" lvl="0" indent="0" algn="l" rtl="0">
              <a:lnSpc>
                <a:spcPct val="115000"/>
              </a:lnSpc>
              <a:spcBef>
                <a:spcPts val="0"/>
              </a:spcBef>
              <a:spcAft>
                <a:spcPts val="0"/>
              </a:spcAft>
              <a:buClr>
                <a:srgbClr val="201747"/>
              </a:buClr>
              <a:buSzPts val="1900"/>
              <a:buNone/>
            </a:pPr>
            <a:r>
              <a:rPr lang="en-US"/>
              <a:t>Stephanie Crome, Secondary Geography Lead</a:t>
            </a:r>
            <a:endParaRPr/>
          </a:p>
          <a:p>
            <a:pPr marL="0" lvl="0" indent="0" algn="l" rtl="0">
              <a:lnSpc>
                <a:spcPct val="115000"/>
              </a:lnSpc>
              <a:spcBef>
                <a:spcPts val="0"/>
              </a:spcBef>
              <a:spcAft>
                <a:spcPts val="0"/>
              </a:spcAft>
              <a:buClr>
                <a:srgbClr val="201747"/>
              </a:buClr>
              <a:buSzPts val="1900"/>
              <a:buNone/>
            </a:pPr>
            <a:r>
              <a:rPr lang="en-US"/>
              <a:t>s.crome@hospitalschool.manchester.sch.uk</a:t>
            </a:r>
            <a:endParaRPr/>
          </a:p>
        </p:txBody>
      </p:sp>
      <p:sp>
        <p:nvSpPr>
          <p:cNvPr id="241" name="Google Shape;241;p1"/>
          <p:cNvSpPr txBox="1">
            <a:spLocks noGrp="1"/>
          </p:cNvSpPr>
          <p:nvPr>
            <p:ph type="body" idx="2"/>
          </p:nvPr>
        </p:nvSpPr>
        <p:spPr>
          <a:xfrm>
            <a:off x="823304" y="2212125"/>
            <a:ext cx="11020500" cy="1351200"/>
          </a:xfrm>
          <a:prstGeom prst="rect">
            <a:avLst/>
          </a:prstGeom>
          <a:noFill/>
          <a:ln>
            <a:noFill/>
          </a:ln>
        </p:spPr>
        <p:txBody>
          <a:bodyPr spcFirstLastPara="1" wrap="square" lIns="91425" tIns="45700" rIns="91425" bIns="45700" anchor="t" anchorCtr="0">
            <a:noAutofit/>
          </a:bodyPr>
          <a:lstStyle/>
          <a:p>
            <a:pPr marL="48260" lvl="0" indent="-48260" algn="l" rtl="0">
              <a:lnSpc>
                <a:spcPct val="109090"/>
              </a:lnSpc>
              <a:spcBef>
                <a:spcPts val="0"/>
              </a:spcBef>
              <a:spcAft>
                <a:spcPts val="0"/>
              </a:spcAft>
              <a:buClr>
                <a:srgbClr val="A77BCA"/>
              </a:buClr>
              <a:buSzPts val="5500"/>
              <a:buNone/>
            </a:pPr>
            <a:r>
              <a:rPr lang="en-US"/>
              <a:t>Geography in a Hospital School:</a:t>
            </a:r>
            <a:endParaRPr/>
          </a:p>
          <a:p>
            <a:pPr marL="48260" lvl="0" indent="-48260" algn="l" rtl="0">
              <a:lnSpc>
                <a:spcPct val="109090"/>
              </a:lnSpc>
              <a:spcBef>
                <a:spcPts val="0"/>
              </a:spcBef>
              <a:spcAft>
                <a:spcPts val="0"/>
              </a:spcAft>
              <a:buClr>
                <a:srgbClr val="A77BCA"/>
              </a:buClr>
              <a:buSzPts val="5500"/>
              <a:buNone/>
            </a:pPr>
            <a:r>
              <a:rPr lang="en-US" sz="4000"/>
              <a:t>How can it make a meaningful difference to young people in challenging situations?</a:t>
            </a:r>
            <a:endParaRPr sz="4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3b4e13a637e_0_184"/>
          <p:cNvSpPr txBox="1"/>
          <p:nvPr/>
        </p:nvSpPr>
        <p:spPr>
          <a:xfrm>
            <a:off x="403400" y="181550"/>
            <a:ext cx="11524500" cy="738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4000" b="1" i="0" u="none" strike="noStrike" cap="none">
                <a:solidFill>
                  <a:srgbClr val="A77BCA"/>
                </a:solidFill>
                <a:latin typeface="Trebuchet MS"/>
                <a:ea typeface="Trebuchet MS"/>
                <a:cs typeface="Trebuchet MS"/>
                <a:sym typeface="Trebuchet MS"/>
              </a:rPr>
              <a:t>Medium Term Planning</a:t>
            </a:r>
            <a:endParaRPr sz="4000" b="1" i="0" u="none" strike="noStrike" cap="none">
              <a:solidFill>
                <a:srgbClr val="A77BCA"/>
              </a:solidFill>
              <a:latin typeface="Trebuchet MS"/>
              <a:ea typeface="Trebuchet MS"/>
              <a:cs typeface="Trebuchet MS"/>
              <a:sym typeface="Trebuchet MS"/>
            </a:endParaRPr>
          </a:p>
        </p:txBody>
      </p:sp>
      <p:pic>
        <p:nvPicPr>
          <p:cNvPr id="338" name="Google Shape;338;g3b4e13a637e_0_184"/>
          <p:cNvPicPr preferRelativeResize="0"/>
          <p:nvPr/>
        </p:nvPicPr>
        <p:blipFill>
          <a:blip r:embed="rId3">
            <a:alphaModFix/>
          </a:blip>
          <a:stretch>
            <a:fillRect/>
          </a:stretch>
        </p:blipFill>
        <p:spPr>
          <a:xfrm>
            <a:off x="2959350" y="833637"/>
            <a:ext cx="7280699" cy="51907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g3a08e3bd547_0_10"/>
          <p:cNvSpPr txBox="1"/>
          <p:nvPr/>
        </p:nvSpPr>
        <p:spPr>
          <a:xfrm>
            <a:off x="403400" y="181550"/>
            <a:ext cx="114462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4000" b="1" i="0" u="none" strike="noStrike" cap="none">
                <a:solidFill>
                  <a:srgbClr val="A77BCA"/>
                </a:solidFill>
                <a:latin typeface="Trebuchet MS"/>
                <a:ea typeface="Trebuchet MS"/>
                <a:cs typeface="Trebuchet MS"/>
                <a:sym typeface="Trebuchet MS"/>
              </a:rPr>
              <a:t>Lesson Planning</a:t>
            </a:r>
            <a:endParaRPr sz="4000" b="1" i="0" u="none" strike="noStrike" cap="none">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pic>
        <p:nvPicPr>
          <p:cNvPr id="344" name="Google Shape;344;g3a08e3bd547_0_10"/>
          <p:cNvPicPr preferRelativeResize="0"/>
          <p:nvPr/>
        </p:nvPicPr>
        <p:blipFill>
          <a:blip r:embed="rId3">
            <a:alphaModFix/>
          </a:blip>
          <a:stretch>
            <a:fillRect/>
          </a:stretch>
        </p:blipFill>
        <p:spPr>
          <a:xfrm>
            <a:off x="1005800" y="824975"/>
            <a:ext cx="9219575" cy="5078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3a08e3bd547_0_19"/>
          <p:cNvSpPr txBox="1"/>
          <p:nvPr/>
        </p:nvSpPr>
        <p:spPr>
          <a:xfrm>
            <a:off x="403400" y="181550"/>
            <a:ext cx="114462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4000" b="1">
                <a:solidFill>
                  <a:srgbClr val="A77BCA"/>
                </a:solidFill>
                <a:latin typeface="Trebuchet MS"/>
                <a:ea typeface="Trebuchet MS"/>
                <a:cs typeface="Trebuchet MS"/>
                <a:sym typeface="Trebuchet MS"/>
              </a:rPr>
              <a:t>Case Studies</a:t>
            </a:r>
            <a:endParaRPr sz="4000" b="1" i="0" u="none" strike="noStrike" cap="none">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3b4e2bac856_0_115"/>
          <p:cNvSpPr txBox="1"/>
          <p:nvPr/>
        </p:nvSpPr>
        <p:spPr>
          <a:xfrm>
            <a:off x="143275" y="59700"/>
            <a:ext cx="11446200" cy="16254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200" b="1">
                <a:solidFill>
                  <a:srgbClr val="A77BCA"/>
                </a:solidFill>
                <a:latin typeface="Trebuchet MS"/>
                <a:ea typeface="Trebuchet MS"/>
                <a:cs typeface="Trebuchet MS"/>
                <a:sym typeface="Trebuchet MS"/>
              </a:rPr>
              <a:t>Teaching on the wards at RMCH</a:t>
            </a:r>
            <a:endParaRPr sz="32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r>
              <a:rPr lang="en-US" sz="3200" b="1">
                <a:solidFill>
                  <a:srgbClr val="A77BCA"/>
                </a:solidFill>
                <a:latin typeface="Trebuchet MS"/>
                <a:ea typeface="Trebuchet MS"/>
                <a:cs typeface="Trebuchet MS"/>
                <a:sym typeface="Trebuchet MS"/>
              </a:rPr>
              <a:t>Pupil A</a:t>
            </a:r>
            <a:endParaRPr sz="32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sp>
        <p:nvSpPr>
          <p:cNvPr id="355" name="Google Shape;355;g3b4e2bac856_0_115"/>
          <p:cNvSpPr txBox="1"/>
          <p:nvPr/>
        </p:nvSpPr>
        <p:spPr>
          <a:xfrm>
            <a:off x="91075" y="1121125"/>
            <a:ext cx="10838400" cy="47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Pupil A  - Year 10 and admitted to hospital during the summer holidays. </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We met on our first day back in September. Living with Crohn's disease and scoliosis</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Low mood, feeling pretty unwell and unwilling to engage with school. </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This required gentle and small steps. She was not a fan of school and had poor attendance due to her health.</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Over time, as her physical health improved, we made some progress…</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Challenge of Natural Hazards - she was fascinated by this.</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Lessons heavily adapted to be accessible, but still covered necessary content and ensured progress. </a:t>
            </a: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Lots of low-stakes quizzes and knowledge checks, cards sorts and the use of Notebook LM to simplify what can be heavy text. </a:t>
            </a:r>
            <a:endParaRPr sz="1800">
              <a:latin typeface="Trebuchet MS"/>
              <a:ea typeface="Trebuchet MS"/>
              <a:cs typeface="Trebuchet MS"/>
              <a:sym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3d4b9ff3bca_0_566"/>
          <p:cNvSpPr txBox="1"/>
          <p:nvPr/>
        </p:nvSpPr>
        <p:spPr>
          <a:xfrm>
            <a:off x="143275" y="59700"/>
            <a:ext cx="11446200" cy="14316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2500" b="1">
                <a:solidFill>
                  <a:srgbClr val="A77BCA"/>
                </a:solidFill>
                <a:latin typeface="Trebuchet MS"/>
                <a:ea typeface="Trebuchet MS"/>
                <a:cs typeface="Trebuchet MS"/>
                <a:sym typeface="Trebuchet MS"/>
              </a:rPr>
              <a:t>Teaching on the wards at RMCH</a:t>
            </a:r>
            <a:endParaRPr sz="25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r>
              <a:rPr lang="en-US" sz="2500" b="1">
                <a:solidFill>
                  <a:srgbClr val="A77BCA"/>
                </a:solidFill>
                <a:latin typeface="Trebuchet MS"/>
                <a:ea typeface="Trebuchet MS"/>
                <a:cs typeface="Trebuchet MS"/>
                <a:sym typeface="Trebuchet MS"/>
              </a:rPr>
              <a:t>Pupil A</a:t>
            </a:r>
            <a:endParaRPr sz="25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pic>
        <p:nvPicPr>
          <p:cNvPr id="361" name="Google Shape;361;g3d4b9ff3bca_0_566"/>
          <p:cNvPicPr preferRelativeResize="0"/>
          <p:nvPr/>
        </p:nvPicPr>
        <p:blipFill>
          <a:blip r:embed="rId3">
            <a:alphaModFix/>
          </a:blip>
          <a:stretch>
            <a:fillRect/>
          </a:stretch>
        </p:blipFill>
        <p:spPr>
          <a:xfrm>
            <a:off x="86775" y="789725"/>
            <a:ext cx="6094274" cy="2560699"/>
          </a:xfrm>
          <a:prstGeom prst="rect">
            <a:avLst/>
          </a:prstGeom>
          <a:noFill/>
          <a:ln>
            <a:noFill/>
          </a:ln>
        </p:spPr>
      </p:pic>
      <p:pic>
        <p:nvPicPr>
          <p:cNvPr id="362" name="Google Shape;362;g3d4b9ff3bca_0_566"/>
          <p:cNvPicPr preferRelativeResize="0"/>
          <p:nvPr/>
        </p:nvPicPr>
        <p:blipFill>
          <a:blip r:embed="rId4">
            <a:alphaModFix/>
          </a:blip>
          <a:stretch>
            <a:fillRect/>
          </a:stretch>
        </p:blipFill>
        <p:spPr>
          <a:xfrm>
            <a:off x="4756450" y="2471425"/>
            <a:ext cx="6991898" cy="3902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g3a08e3bd547_0_25"/>
          <p:cNvPicPr preferRelativeResize="0"/>
          <p:nvPr/>
        </p:nvPicPr>
        <p:blipFill>
          <a:blip r:embed="rId3">
            <a:alphaModFix/>
          </a:blip>
          <a:stretch>
            <a:fillRect/>
          </a:stretch>
        </p:blipFill>
        <p:spPr>
          <a:xfrm>
            <a:off x="152400" y="152400"/>
            <a:ext cx="11887204" cy="504924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3b4e2bac856_0_123"/>
          <p:cNvSpPr txBox="1"/>
          <p:nvPr/>
        </p:nvSpPr>
        <p:spPr>
          <a:xfrm>
            <a:off x="403400" y="181550"/>
            <a:ext cx="11446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4000" b="1">
                <a:solidFill>
                  <a:srgbClr val="A77BCA"/>
                </a:solidFill>
                <a:latin typeface="Trebuchet MS"/>
                <a:ea typeface="Trebuchet MS"/>
                <a:cs typeface="Trebuchet MS"/>
                <a:sym typeface="Trebuchet MS"/>
              </a:rPr>
              <a:t>Making a difference </a:t>
            </a:r>
            <a:endParaRPr sz="4000" b="1" i="0" u="none" strike="noStrike" cap="none">
              <a:solidFill>
                <a:srgbClr val="A77BCA"/>
              </a:solidFill>
              <a:latin typeface="Trebuchet MS"/>
              <a:ea typeface="Trebuchet MS"/>
              <a:cs typeface="Trebuchet MS"/>
              <a:sym typeface="Trebuchet MS"/>
            </a:endParaRPr>
          </a:p>
        </p:txBody>
      </p:sp>
      <p:sp>
        <p:nvSpPr>
          <p:cNvPr id="373" name="Google Shape;373;g3b4e2bac856_0_123"/>
          <p:cNvSpPr txBox="1"/>
          <p:nvPr/>
        </p:nvSpPr>
        <p:spPr>
          <a:xfrm>
            <a:off x="2625000" y="1617200"/>
            <a:ext cx="6942000" cy="3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a:latin typeface="Trebuchet MS"/>
                <a:ea typeface="Trebuchet MS"/>
                <a:cs typeface="Trebuchet MS"/>
                <a:sym typeface="Trebuchet MS"/>
              </a:rPr>
              <a:t>This young person left hospital after 2 months feeling more confident and prepared to go back to school.</a:t>
            </a:r>
            <a:endParaRPr sz="2600">
              <a:latin typeface="Trebuchet MS"/>
              <a:ea typeface="Trebuchet MS"/>
              <a:cs typeface="Trebuchet MS"/>
              <a:sym typeface="Trebuchet MS"/>
            </a:endParaRPr>
          </a:p>
          <a:p>
            <a:pPr marL="0" lvl="0" indent="0" algn="l" rtl="0">
              <a:spcBef>
                <a:spcPts val="0"/>
              </a:spcBef>
              <a:spcAft>
                <a:spcPts val="0"/>
              </a:spcAft>
              <a:buNone/>
            </a:pPr>
            <a:endParaRPr sz="2600">
              <a:latin typeface="Trebuchet MS"/>
              <a:ea typeface="Trebuchet MS"/>
              <a:cs typeface="Trebuchet MS"/>
              <a:sym typeface="Trebuchet MS"/>
            </a:endParaRPr>
          </a:p>
          <a:p>
            <a:pPr marL="0" lvl="0" indent="0" algn="l" rtl="0">
              <a:spcBef>
                <a:spcPts val="0"/>
              </a:spcBef>
              <a:spcAft>
                <a:spcPts val="0"/>
              </a:spcAft>
              <a:buNone/>
            </a:pPr>
            <a:r>
              <a:rPr lang="en-US" sz="2600">
                <a:latin typeface="Trebuchet MS"/>
                <a:ea typeface="Trebuchet MS"/>
                <a:cs typeface="Trebuchet MS"/>
                <a:sym typeface="Trebuchet MS"/>
              </a:rPr>
              <a:t>She hadn’t missed out on the start of her GCSEs and she had an increased chance of keeping up with her peers.</a:t>
            </a:r>
            <a:endParaRPr sz="2600">
              <a:latin typeface="Trebuchet MS"/>
              <a:ea typeface="Trebuchet MS"/>
              <a:cs typeface="Trebuchet MS"/>
              <a:sym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3d4b9ff3bca_0_441"/>
          <p:cNvSpPr txBox="1"/>
          <p:nvPr/>
        </p:nvSpPr>
        <p:spPr>
          <a:xfrm>
            <a:off x="63975" y="0"/>
            <a:ext cx="11446200" cy="1680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Teaching on the wards at RMCH</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Pupil B</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sp>
        <p:nvSpPr>
          <p:cNvPr id="379" name="Google Shape;379;g3d4b9ff3bca_0_441"/>
          <p:cNvSpPr txBox="1"/>
          <p:nvPr/>
        </p:nvSpPr>
        <p:spPr>
          <a:xfrm>
            <a:off x="125850" y="1016650"/>
            <a:ext cx="11082000" cy="45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Pupil B  - Initially an inpatient during year 9. </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LAC and EBSA</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But liked Geography! </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We started with quizzes and games. Initially he would only engage with this, but it eventually developed into beginning one of our place based units. </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Readmitted in year 10. His physical health and home relationships had broken down significantly. He was even more reluctant to enagage with school. </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His school had started year 10 with Coastal Landscapes and Processes topic. When I tried to teach this at first, he was not happy. This was not what he thought geography was!</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3d4b9ff3bca_0_446"/>
          <p:cNvSpPr txBox="1"/>
          <p:nvPr/>
        </p:nvSpPr>
        <p:spPr>
          <a:xfrm>
            <a:off x="63975" y="0"/>
            <a:ext cx="11446200" cy="1680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Teaching on the wards at RMCH</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Pupil B</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sp>
        <p:nvSpPr>
          <p:cNvPr id="385" name="Google Shape;385;g3d4b9ff3bca_0_446"/>
          <p:cNvSpPr txBox="1"/>
          <p:nvPr/>
        </p:nvSpPr>
        <p:spPr>
          <a:xfrm>
            <a:off x="125850" y="1016650"/>
            <a:ext cx="11082000" cy="45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Trebuchet MS"/>
                <a:ea typeface="Trebuchet MS"/>
                <a:cs typeface="Trebuchet MS"/>
                <a:sym typeface="Trebuchet MS"/>
              </a:rPr>
              <a:t>I brought it back to what interested him. He had a keen interest in Jamaica as he had some relatives that lived there. </a:t>
            </a: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US" sz="1800">
                <a:solidFill>
                  <a:schemeClr val="dk1"/>
                </a:solidFill>
                <a:latin typeface="Trebuchet MS"/>
                <a:ea typeface="Trebuchet MS"/>
                <a:cs typeface="Trebuchet MS"/>
                <a:sym typeface="Trebuchet MS"/>
              </a:rPr>
              <a:t>He was happy to do some research on Jamaica. </a:t>
            </a: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US" sz="1800">
                <a:solidFill>
                  <a:schemeClr val="dk1"/>
                </a:solidFill>
                <a:latin typeface="Trebuchet MS"/>
                <a:ea typeface="Trebuchet MS"/>
                <a:cs typeface="Trebuchet MS"/>
                <a:sym typeface="Trebuchet MS"/>
              </a:rPr>
              <a:t>Made a template and he had some choice in how we did it. He knew this would also cover what he needed to know for his GCSE eventually. </a:t>
            </a: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US" sz="1800">
                <a:solidFill>
                  <a:schemeClr val="dk1"/>
                </a:solidFill>
                <a:latin typeface="Trebuchet MS"/>
                <a:ea typeface="Trebuchet MS"/>
                <a:cs typeface="Trebuchet MS"/>
                <a:sym typeface="Trebuchet MS"/>
              </a:rPr>
              <a:t>One day we looked at some coastal images of Jamaica, discussed them and looked them up on Google Maps etc. </a:t>
            </a: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US" sz="1800">
                <a:solidFill>
                  <a:schemeClr val="dk1"/>
                </a:solidFill>
                <a:latin typeface="Trebuchet MS"/>
                <a:ea typeface="Trebuchet MS"/>
                <a:cs typeface="Trebuchet MS"/>
                <a:sym typeface="Trebuchet MS"/>
              </a:rPr>
              <a:t>“I wonder how that beach got there…”</a:t>
            </a: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US" sz="1800">
                <a:solidFill>
                  <a:schemeClr val="dk1"/>
                </a:solidFill>
                <a:latin typeface="Trebuchet MS"/>
                <a:ea typeface="Trebuchet MS"/>
                <a:cs typeface="Trebuchet MS"/>
                <a:sym typeface="Trebuchet MS"/>
              </a:rPr>
              <a:t>We eventually got into coastal processes and he genuinely wanted to learn. </a:t>
            </a: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3d4b9ff3bca_0_451"/>
          <p:cNvSpPr txBox="1"/>
          <p:nvPr/>
        </p:nvSpPr>
        <p:spPr>
          <a:xfrm>
            <a:off x="403400" y="181550"/>
            <a:ext cx="11446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4000" b="1">
                <a:solidFill>
                  <a:srgbClr val="A77BCA"/>
                </a:solidFill>
                <a:latin typeface="Trebuchet MS"/>
                <a:ea typeface="Trebuchet MS"/>
                <a:cs typeface="Trebuchet MS"/>
                <a:sym typeface="Trebuchet MS"/>
              </a:rPr>
              <a:t>Making a difference </a:t>
            </a:r>
            <a:endParaRPr sz="4000" b="1" i="0" u="none" strike="noStrike" cap="none">
              <a:solidFill>
                <a:srgbClr val="A77BCA"/>
              </a:solidFill>
              <a:latin typeface="Trebuchet MS"/>
              <a:ea typeface="Trebuchet MS"/>
              <a:cs typeface="Trebuchet MS"/>
              <a:sym typeface="Trebuchet MS"/>
            </a:endParaRPr>
          </a:p>
        </p:txBody>
      </p:sp>
      <p:sp>
        <p:nvSpPr>
          <p:cNvPr id="391" name="Google Shape;391;g3d4b9ff3bca_0_451"/>
          <p:cNvSpPr txBox="1"/>
          <p:nvPr/>
        </p:nvSpPr>
        <p:spPr>
          <a:xfrm>
            <a:off x="3122800" y="1721625"/>
            <a:ext cx="5491500" cy="3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a:latin typeface="Trebuchet MS"/>
                <a:ea typeface="Trebuchet MS"/>
                <a:cs typeface="Trebuchet MS"/>
                <a:sym typeface="Trebuchet MS"/>
              </a:rPr>
              <a:t>This young person left hospital after 3 months and had re-engaged with Geography. </a:t>
            </a:r>
            <a:endParaRPr sz="2600">
              <a:latin typeface="Trebuchet MS"/>
              <a:ea typeface="Trebuchet MS"/>
              <a:cs typeface="Trebuchet MS"/>
              <a:sym typeface="Trebuchet MS"/>
            </a:endParaRPr>
          </a:p>
          <a:p>
            <a:pPr marL="0" lvl="0" indent="0" algn="l" rtl="0">
              <a:spcBef>
                <a:spcPts val="0"/>
              </a:spcBef>
              <a:spcAft>
                <a:spcPts val="0"/>
              </a:spcAft>
              <a:buNone/>
            </a:pPr>
            <a:endParaRPr sz="2600">
              <a:latin typeface="Trebuchet MS"/>
              <a:ea typeface="Trebuchet MS"/>
              <a:cs typeface="Trebuchet MS"/>
              <a:sym typeface="Trebuchet MS"/>
            </a:endParaRPr>
          </a:p>
          <a:p>
            <a:pPr marL="0" lvl="0" indent="0" algn="l" rtl="0">
              <a:spcBef>
                <a:spcPts val="0"/>
              </a:spcBef>
              <a:spcAft>
                <a:spcPts val="0"/>
              </a:spcAft>
              <a:buNone/>
            </a:pPr>
            <a:r>
              <a:rPr lang="en-US" sz="2600">
                <a:latin typeface="Trebuchet MS"/>
                <a:ea typeface="Trebuchet MS"/>
                <a:cs typeface="Trebuchet MS"/>
                <a:sym typeface="Trebuchet MS"/>
              </a:rPr>
              <a:t>He left hospital with a more positive attitude towards school. It was very slow going, but made a real difference to him.  </a:t>
            </a:r>
            <a:endParaRPr sz="2600">
              <a:latin typeface="Trebuchet MS"/>
              <a:ea typeface="Trebuchet MS"/>
              <a:cs typeface="Trebuchet MS"/>
              <a:sym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3d4b9ff3bca_0_0"/>
          <p:cNvSpPr txBox="1">
            <a:spLocks noGrp="1"/>
          </p:cNvSpPr>
          <p:nvPr>
            <p:ph type="body" idx="2"/>
          </p:nvPr>
        </p:nvSpPr>
        <p:spPr>
          <a:xfrm>
            <a:off x="942645" y="1580895"/>
            <a:ext cx="4067100" cy="547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A77BCA"/>
              </a:buClr>
              <a:buSzPts val="4000"/>
              <a:buNone/>
            </a:pPr>
            <a:r>
              <a:rPr lang="en-US"/>
              <a:t>Key questions</a:t>
            </a:r>
            <a:endParaRPr/>
          </a:p>
        </p:txBody>
      </p:sp>
      <p:sp>
        <p:nvSpPr>
          <p:cNvPr id="247" name="Google Shape;247;g3d4b9ff3bca_0_0"/>
          <p:cNvSpPr txBox="1"/>
          <p:nvPr/>
        </p:nvSpPr>
        <p:spPr>
          <a:xfrm>
            <a:off x="1022891" y="2249243"/>
            <a:ext cx="8344800" cy="5792100"/>
          </a:xfrm>
          <a:prstGeom prst="rect">
            <a:avLst/>
          </a:prstGeom>
          <a:noFill/>
          <a:ln>
            <a:noFill/>
          </a:ln>
        </p:spPr>
        <p:txBody>
          <a:bodyPr spcFirstLastPara="1" wrap="square" lIns="91425" tIns="91425" rIns="91425" bIns="91425" anchor="t" anchorCtr="0">
            <a:spAutoFit/>
          </a:bodyPr>
          <a:lstStyle/>
          <a:p>
            <a:pPr marL="457200" marR="0" lvl="0" indent="-368300" algn="l" rtl="0">
              <a:lnSpc>
                <a:spcPct val="100000"/>
              </a:lnSpc>
              <a:spcBef>
                <a:spcPts val="0"/>
              </a:spcBef>
              <a:spcAft>
                <a:spcPts val="0"/>
              </a:spcAft>
              <a:buClr>
                <a:srgbClr val="000000"/>
              </a:buClr>
              <a:buSzPts val="2200"/>
              <a:buFont typeface="Arial"/>
              <a:buChar char="●"/>
            </a:pPr>
            <a:r>
              <a:rPr lang="en-US" sz="2200" b="0" i="0" u="none" strike="noStrike" cap="none">
                <a:solidFill>
                  <a:srgbClr val="000000"/>
                </a:solidFill>
                <a:latin typeface="Trebuchet MS"/>
                <a:ea typeface="Trebuchet MS"/>
                <a:cs typeface="Trebuchet MS"/>
                <a:sym typeface="Trebuchet MS"/>
              </a:rPr>
              <a:t>What is hospital education?</a:t>
            </a:r>
            <a:endParaRPr sz="2200" b="0" i="0" u="none" strike="noStrike" cap="none">
              <a:solidFill>
                <a:srgbClr val="000000"/>
              </a:solidFill>
              <a:latin typeface="Trebuchet MS"/>
              <a:ea typeface="Trebuchet MS"/>
              <a:cs typeface="Trebuchet MS"/>
              <a:sym typeface="Trebuchet MS"/>
            </a:endParaRPr>
          </a:p>
          <a:p>
            <a:pPr marL="457200" lvl="0" indent="-368300" algn="l" rtl="0">
              <a:lnSpc>
                <a:spcPct val="115000"/>
              </a:lnSpc>
              <a:spcBef>
                <a:spcPts val="0"/>
              </a:spcBef>
              <a:spcAft>
                <a:spcPts val="0"/>
              </a:spcAft>
              <a:buSzPts val="2200"/>
              <a:buFont typeface="Trebuchet MS"/>
              <a:buChar char="●"/>
            </a:pPr>
            <a:r>
              <a:rPr lang="en-US" sz="2200">
                <a:solidFill>
                  <a:schemeClr val="dk1"/>
                </a:solidFill>
                <a:latin typeface="Trebuchet MS"/>
                <a:ea typeface="Trebuchet MS"/>
                <a:cs typeface="Trebuchet MS"/>
                <a:sym typeface="Trebuchet MS"/>
              </a:rPr>
              <a:t>How can geography teaching can be meaningfully adapted for hospital-based learners?</a:t>
            </a:r>
            <a:endParaRPr sz="2200">
              <a:solidFill>
                <a:schemeClr val="dk1"/>
              </a:solidFill>
              <a:latin typeface="Trebuchet MS"/>
              <a:ea typeface="Trebuchet MS"/>
              <a:cs typeface="Trebuchet MS"/>
              <a:sym typeface="Trebuchet MS"/>
            </a:endParaRPr>
          </a:p>
          <a:p>
            <a:pPr marL="457200" lvl="0" indent="-368300" algn="l" rtl="0">
              <a:lnSpc>
                <a:spcPct val="115000"/>
              </a:lnSpc>
              <a:spcBef>
                <a:spcPts val="0"/>
              </a:spcBef>
              <a:spcAft>
                <a:spcPts val="0"/>
              </a:spcAft>
              <a:buSzPts val="2200"/>
              <a:buFont typeface="Trebuchet MS"/>
              <a:buChar char="●"/>
            </a:pPr>
            <a:r>
              <a:rPr lang="en-US" sz="2200">
                <a:solidFill>
                  <a:schemeClr val="dk1"/>
                </a:solidFill>
                <a:latin typeface="Trebuchet MS"/>
                <a:ea typeface="Trebuchet MS"/>
                <a:cs typeface="Trebuchet MS"/>
                <a:sym typeface="Trebuchet MS"/>
              </a:rPr>
              <a:t>How can we ensure the emotional, intellectual, and personal impact of geography in challenging contexts?</a:t>
            </a:r>
            <a:endParaRPr sz="2200">
              <a:solidFill>
                <a:schemeClr val="dk1"/>
              </a:solidFill>
              <a:latin typeface="Trebuchet MS"/>
              <a:ea typeface="Trebuchet MS"/>
              <a:cs typeface="Trebuchet MS"/>
              <a:sym typeface="Trebuchet MS"/>
            </a:endParaRPr>
          </a:p>
          <a:p>
            <a:pPr marL="457200" lvl="0" indent="-368300" algn="l" rtl="0">
              <a:lnSpc>
                <a:spcPct val="115000"/>
              </a:lnSpc>
              <a:spcBef>
                <a:spcPts val="0"/>
              </a:spcBef>
              <a:spcAft>
                <a:spcPts val="0"/>
              </a:spcAft>
              <a:buSzPts val="2200"/>
              <a:buFont typeface="Trebuchet MS"/>
              <a:buChar char="●"/>
            </a:pPr>
            <a:r>
              <a:rPr lang="en-US" sz="2200">
                <a:solidFill>
                  <a:schemeClr val="dk1"/>
                </a:solidFill>
                <a:latin typeface="Trebuchet MS"/>
                <a:ea typeface="Trebuchet MS"/>
                <a:cs typeface="Trebuchet MS"/>
                <a:sym typeface="Trebuchet MS"/>
              </a:rPr>
              <a:t>How can we  promote geography as a compassionate, inclusive subject that supports wellbeing and re-engagement?</a:t>
            </a:r>
            <a:endParaRPr sz="2200">
              <a:solidFill>
                <a:schemeClr val="dk1"/>
              </a:solidFill>
              <a:latin typeface="Trebuchet MS"/>
              <a:ea typeface="Trebuchet MS"/>
              <a:cs typeface="Trebuchet MS"/>
              <a:sym typeface="Trebuchet MS"/>
            </a:endParaRPr>
          </a:p>
          <a:p>
            <a:pPr marL="457200" lvl="0" indent="-368300" algn="l" rtl="0">
              <a:lnSpc>
                <a:spcPct val="115000"/>
              </a:lnSpc>
              <a:spcBef>
                <a:spcPts val="0"/>
              </a:spcBef>
              <a:spcAft>
                <a:spcPts val="0"/>
              </a:spcAft>
              <a:buSzPts val="2200"/>
              <a:buFont typeface="Trebuchet MS"/>
              <a:buChar char="●"/>
            </a:pPr>
            <a:r>
              <a:rPr lang="en-US" sz="2200">
                <a:solidFill>
                  <a:schemeClr val="dk1"/>
                </a:solidFill>
                <a:latin typeface="Trebuchet MS"/>
                <a:ea typeface="Trebuchet MS"/>
                <a:cs typeface="Trebuchet MS"/>
                <a:sym typeface="Trebuchet MS"/>
              </a:rPr>
              <a:t>Ultimately, this is a celebration of Geography to support and engage some of our most vulnerable learners.</a:t>
            </a:r>
            <a:br>
              <a:rPr lang="en-US" sz="1100">
                <a:solidFill>
                  <a:schemeClr val="dk1"/>
                </a:solidFill>
                <a:latin typeface="Trebuchet MS"/>
                <a:ea typeface="Trebuchet MS"/>
                <a:cs typeface="Trebuchet MS"/>
                <a:sym typeface="Trebuchet MS"/>
              </a:rPr>
            </a:br>
            <a:endParaRPr sz="1100">
              <a:solidFill>
                <a:schemeClr val="dk1"/>
              </a:solidFill>
              <a:latin typeface="Trebuchet MS"/>
              <a:ea typeface="Trebuchet MS"/>
              <a:cs typeface="Trebuchet MS"/>
              <a:sym typeface="Trebuchet MS"/>
            </a:endParaRPr>
          </a:p>
          <a:p>
            <a:pPr marL="0" lvl="0" indent="0" algn="l" rtl="0">
              <a:lnSpc>
                <a:spcPct val="115000"/>
              </a:lnSpc>
              <a:spcBef>
                <a:spcPts val="1200"/>
              </a:spcBef>
              <a:spcAft>
                <a:spcPts val="0"/>
              </a:spcAft>
              <a:buNone/>
            </a:pPr>
            <a:br>
              <a:rPr lang="en-US" sz="1100">
                <a:solidFill>
                  <a:schemeClr val="dk1"/>
                </a:solidFill>
                <a:latin typeface="Trebuchet MS"/>
                <a:ea typeface="Trebuchet MS"/>
                <a:cs typeface="Trebuchet MS"/>
                <a:sym typeface="Trebuchet MS"/>
              </a:rPr>
            </a:br>
            <a:endParaRPr sz="2200">
              <a:latin typeface="Trebuchet MS"/>
              <a:ea typeface="Trebuchet MS"/>
              <a:cs typeface="Trebuchet MS"/>
              <a:sym typeface="Trebuchet MS"/>
            </a:endParaRPr>
          </a:p>
          <a:p>
            <a:pPr marL="0" marR="0" lvl="0" indent="0" algn="l" rtl="0">
              <a:lnSpc>
                <a:spcPct val="100000"/>
              </a:lnSpc>
              <a:spcBef>
                <a:spcPts val="1200"/>
              </a:spcBef>
              <a:spcAft>
                <a:spcPts val="0"/>
              </a:spcAft>
              <a:buNone/>
            </a:pPr>
            <a:endParaRPr sz="2200" b="0" i="0" u="none" strike="noStrike" cap="none">
              <a:solidFill>
                <a:srgbClr val="000000"/>
              </a:solidFill>
              <a:latin typeface="Trebuchet MS"/>
              <a:ea typeface="Trebuchet MS"/>
              <a:cs typeface="Trebuchet MS"/>
              <a:sym typeface="Trebuchet MS"/>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g3d4b9ff3bca_0_456"/>
          <p:cNvSpPr txBox="1"/>
          <p:nvPr/>
        </p:nvSpPr>
        <p:spPr>
          <a:xfrm>
            <a:off x="403400" y="181550"/>
            <a:ext cx="11446200" cy="1680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Teaching on the wards at RMCH</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Pupil C</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sp>
        <p:nvSpPr>
          <p:cNvPr id="397" name="Google Shape;397;g3d4b9ff3bca_0_456"/>
          <p:cNvSpPr txBox="1"/>
          <p:nvPr/>
        </p:nvSpPr>
        <p:spPr>
          <a:xfrm>
            <a:off x="143275" y="1251650"/>
            <a:ext cx="8770500" cy="423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Pupil C  - Year 7 and undergoing chemotherapy for a cancer diagnosis since intially beginning secondary shcool. </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Had been recieving treatment nearer home initially, so she wasn’t at RMCH until this last term.</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On meeting, this pupil was very unwell and had a very low mood when it came to the idea of school.</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She had missed most of year 7 already.</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Fully admitted she was just fed up. We had an introduction to Geography lesson, but she was still reluctant..</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So I let her choose. Showed her our whole long term plan - what did she fancy? </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3d4b9ff3bca_0_461"/>
          <p:cNvSpPr txBox="1"/>
          <p:nvPr/>
        </p:nvSpPr>
        <p:spPr>
          <a:xfrm>
            <a:off x="403400" y="181550"/>
            <a:ext cx="11446200" cy="1680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Teaching on the wards at RMCH</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Pupil C</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sp>
        <p:nvSpPr>
          <p:cNvPr id="403" name="Google Shape;403;g3d4b9ff3bca_0_461"/>
          <p:cNvSpPr txBox="1"/>
          <p:nvPr/>
        </p:nvSpPr>
        <p:spPr>
          <a:xfrm>
            <a:off x="143275" y="1251650"/>
            <a:ext cx="8770500" cy="423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a:latin typeface="Trebuchet MS"/>
                <a:ea typeface="Trebuchet MS"/>
                <a:cs typeface="Trebuchet MS"/>
                <a:sym typeface="Trebuchet MS"/>
              </a:rPr>
              <a:t>She just wanted to learn about Europe, she had hopes of travelling in the future. Italy was her dream destination.</a:t>
            </a:r>
            <a:endParaRPr sz="2200">
              <a:latin typeface="Trebuchet MS"/>
              <a:ea typeface="Trebuchet MS"/>
              <a:cs typeface="Trebuchet MS"/>
              <a:sym typeface="Trebuchet MS"/>
            </a:endParaRPr>
          </a:p>
          <a:p>
            <a:pPr marL="0" lvl="0" indent="0" algn="l" rtl="0">
              <a:spcBef>
                <a:spcPts val="0"/>
              </a:spcBef>
              <a:spcAft>
                <a:spcPts val="0"/>
              </a:spcAft>
              <a:buNone/>
            </a:pPr>
            <a:endParaRPr sz="2200">
              <a:latin typeface="Trebuchet MS"/>
              <a:ea typeface="Trebuchet MS"/>
              <a:cs typeface="Trebuchet MS"/>
              <a:sym typeface="Trebuchet MS"/>
            </a:endParaRPr>
          </a:p>
          <a:p>
            <a:pPr marL="0" lvl="0" indent="0" algn="l" rtl="0">
              <a:spcBef>
                <a:spcPts val="0"/>
              </a:spcBef>
              <a:spcAft>
                <a:spcPts val="0"/>
              </a:spcAft>
              <a:buNone/>
            </a:pPr>
            <a:r>
              <a:rPr lang="en-US" sz="2200">
                <a:latin typeface="Trebuchet MS"/>
                <a:ea typeface="Trebuchet MS"/>
                <a:cs typeface="Trebuchet MS"/>
                <a:sym typeface="Trebuchet MS"/>
              </a:rPr>
              <a:t>So Italy it would be. </a:t>
            </a:r>
            <a:endParaRPr sz="2200">
              <a:latin typeface="Trebuchet MS"/>
              <a:ea typeface="Trebuchet MS"/>
              <a:cs typeface="Trebuchet MS"/>
              <a:sym typeface="Trebuchet MS"/>
            </a:endParaRPr>
          </a:p>
          <a:p>
            <a:pPr marL="0" lvl="0" indent="0" algn="l" rtl="0">
              <a:spcBef>
                <a:spcPts val="0"/>
              </a:spcBef>
              <a:spcAft>
                <a:spcPts val="0"/>
              </a:spcAft>
              <a:buNone/>
            </a:pPr>
            <a:endParaRPr sz="2200">
              <a:latin typeface="Trebuchet MS"/>
              <a:ea typeface="Trebuchet MS"/>
              <a:cs typeface="Trebuchet MS"/>
              <a:sym typeface="Trebuchet MS"/>
            </a:endParaRPr>
          </a:p>
          <a:p>
            <a:pPr marL="0" lvl="0" indent="0" algn="l" rtl="0">
              <a:spcBef>
                <a:spcPts val="0"/>
              </a:spcBef>
              <a:spcAft>
                <a:spcPts val="0"/>
              </a:spcAft>
              <a:buNone/>
            </a:pPr>
            <a:r>
              <a:rPr lang="en-US" sz="2200">
                <a:latin typeface="Trebuchet MS"/>
                <a:ea typeface="Trebuchet MS"/>
                <a:cs typeface="Trebuchet MS"/>
                <a:sym typeface="Trebuchet MS"/>
              </a:rPr>
              <a:t>I created and adapted lessons for her to ensure she would cover aspects of the KS3 curriculum - locational knowledge as well as physical and human geography. We looked at The Alps and mass tourism.</a:t>
            </a:r>
            <a:r>
              <a:rPr lang="en-US" sz="1800">
                <a:latin typeface="Trebuchet MS"/>
                <a:ea typeface="Trebuchet MS"/>
                <a:cs typeface="Trebuchet MS"/>
                <a:sym typeface="Trebuchet MS"/>
              </a:rPr>
              <a:t>  </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3d4b9ff3bca_0_466"/>
          <p:cNvSpPr txBox="1"/>
          <p:nvPr/>
        </p:nvSpPr>
        <p:spPr>
          <a:xfrm>
            <a:off x="403400" y="181550"/>
            <a:ext cx="11446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4000" b="1">
                <a:solidFill>
                  <a:srgbClr val="A77BCA"/>
                </a:solidFill>
                <a:latin typeface="Trebuchet MS"/>
                <a:ea typeface="Trebuchet MS"/>
                <a:cs typeface="Trebuchet MS"/>
                <a:sym typeface="Trebuchet MS"/>
              </a:rPr>
              <a:t>Making a difference </a:t>
            </a:r>
            <a:endParaRPr sz="4000" b="1" i="0" u="none" strike="noStrike" cap="none">
              <a:solidFill>
                <a:srgbClr val="A77BCA"/>
              </a:solidFill>
              <a:latin typeface="Trebuchet MS"/>
              <a:ea typeface="Trebuchet MS"/>
              <a:cs typeface="Trebuchet MS"/>
              <a:sym typeface="Trebuchet MS"/>
            </a:endParaRPr>
          </a:p>
        </p:txBody>
      </p:sp>
      <p:sp>
        <p:nvSpPr>
          <p:cNvPr id="409" name="Google Shape;409;g3d4b9ff3bca_0_466"/>
          <p:cNvSpPr txBox="1"/>
          <p:nvPr/>
        </p:nvSpPr>
        <p:spPr>
          <a:xfrm>
            <a:off x="2339525" y="1260375"/>
            <a:ext cx="6396900" cy="392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a:latin typeface="Trebuchet MS"/>
                <a:ea typeface="Trebuchet MS"/>
                <a:cs typeface="Trebuchet MS"/>
                <a:sym typeface="Trebuchet MS"/>
              </a:rPr>
              <a:t>This young person left hospital excited to go back to school. She now knows what Geography at secondary school is and had a go at it. </a:t>
            </a:r>
            <a:endParaRPr sz="2600">
              <a:latin typeface="Trebuchet MS"/>
              <a:ea typeface="Trebuchet MS"/>
              <a:cs typeface="Trebuchet MS"/>
              <a:sym typeface="Trebuchet MS"/>
            </a:endParaRPr>
          </a:p>
          <a:p>
            <a:pPr marL="0" lvl="0" indent="0" algn="l" rtl="0">
              <a:spcBef>
                <a:spcPts val="0"/>
              </a:spcBef>
              <a:spcAft>
                <a:spcPts val="0"/>
              </a:spcAft>
              <a:buNone/>
            </a:pPr>
            <a:endParaRPr sz="2600">
              <a:latin typeface="Trebuchet MS"/>
              <a:ea typeface="Trebuchet MS"/>
              <a:cs typeface="Trebuchet MS"/>
              <a:sym typeface="Trebuchet MS"/>
            </a:endParaRPr>
          </a:p>
          <a:p>
            <a:pPr marL="0" lvl="0" indent="0" algn="l" rtl="0">
              <a:spcBef>
                <a:spcPts val="0"/>
              </a:spcBef>
              <a:spcAft>
                <a:spcPts val="0"/>
              </a:spcAft>
              <a:buNone/>
            </a:pPr>
            <a:r>
              <a:rPr lang="en-US" sz="2600">
                <a:latin typeface="Trebuchet MS"/>
                <a:ea typeface="Trebuchet MS"/>
                <a:cs typeface="Trebuchet MS"/>
                <a:sym typeface="Trebuchet MS"/>
              </a:rPr>
              <a:t>She found out where she was going on holiday this summer and told me she was going to “look for human and physical geography” :) </a:t>
            </a:r>
            <a:endParaRPr sz="2600">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3d4b9ff3bca_0_471"/>
          <p:cNvSpPr txBox="1"/>
          <p:nvPr/>
        </p:nvSpPr>
        <p:spPr>
          <a:xfrm>
            <a:off x="63975" y="0"/>
            <a:ext cx="11446200" cy="1680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Teaching online for pupils undergoing treatment at The Christie Hospital</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sp>
        <p:nvSpPr>
          <p:cNvPr id="415" name="Google Shape;415;g3d4b9ff3bca_0_471"/>
          <p:cNvSpPr txBox="1"/>
          <p:nvPr/>
        </p:nvSpPr>
        <p:spPr>
          <a:xfrm>
            <a:off x="189475" y="1103675"/>
            <a:ext cx="11082000" cy="45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S</a:t>
            </a:r>
            <a:r>
              <a:rPr lang="en-US" sz="2000">
                <a:latin typeface="Trebuchet MS"/>
                <a:ea typeface="Trebuchet MS"/>
                <a:cs typeface="Trebuchet MS"/>
                <a:sym typeface="Trebuchet MS"/>
              </a:rPr>
              <a:t>econdary Pupils undergoing treatment at The Christie are usually taught online due to the routine of their treatment schedules.</a:t>
            </a:r>
            <a:endParaRPr sz="2000">
              <a:latin typeface="Trebuchet MS"/>
              <a:ea typeface="Trebuchet MS"/>
              <a:cs typeface="Trebuchet MS"/>
              <a:sym typeface="Trebuchet MS"/>
            </a:endParaRPr>
          </a:p>
          <a:p>
            <a:pPr marL="0" lvl="0" indent="0" algn="l" rtl="0">
              <a:spcBef>
                <a:spcPts val="0"/>
              </a:spcBef>
              <a:spcAft>
                <a:spcPts val="0"/>
              </a:spcAft>
              <a:buNone/>
            </a:pPr>
            <a:endParaRPr sz="2000">
              <a:latin typeface="Trebuchet MS"/>
              <a:ea typeface="Trebuchet MS"/>
              <a:cs typeface="Trebuchet MS"/>
              <a:sym typeface="Trebuchet MS"/>
            </a:endParaRPr>
          </a:p>
          <a:p>
            <a:pPr marL="0" lvl="0" indent="0" algn="l" rtl="0">
              <a:spcBef>
                <a:spcPts val="0"/>
              </a:spcBef>
              <a:spcAft>
                <a:spcPts val="0"/>
              </a:spcAft>
              <a:buNone/>
            </a:pPr>
            <a:r>
              <a:rPr lang="en-US" sz="2000">
                <a:latin typeface="Trebuchet MS"/>
                <a:ea typeface="Trebuchet MS"/>
                <a:cs typeface="Trebuchet MS"/>
                <a:sym typeface="Trebuchet MS"/>
              </a:rPr>
              <a:t>Pupil D - </a:t>
            </a:r>
            <a:endParaRPr sz="2000">
              <a:latin typeface="Trebuchet MS"/>
              <a:ea typeface="Trebuchet MS"/>
              <a:cs typeface="Trebuchet MS"/>
              <a:sym typeface="Trebuchet MS"/>
            </a:endParaRPr>
          </a:p>
          <a:p>
            <a:pPr marL="0" lvl="0" indent="0" algn="l" rtl="0">
              <a:spcBef>
                <a:spcPts val="0"/>
              </a:spcBef>
              <a:spcAft>
                <a:spcPts val="0"/>
              </a:spcAft>
              <a:buNone/>
            </a:pPr>
            <a:endParaRPr sz="2000">
              <a:latin typeface="Trebuchet MS"/>
              <a:ea typeface="Trebuchet MS"/>
              <a:cs typeface="Trebuchet MS"/>
              <a:sym typeface="Trebuchet MS"/>
            </a:endParaRPr>
          </a:p>
          <a:p>
            <a:pPr marL="0" lvl="0" indent="0" algn="l" rtl="0">
              <a:spcBef>
                <a:spcPts val="0"/>
              </a:spcBef>
              <a:spcAft>
                <a:spcPts val="0"/>
              </a:spcAft>
              <a:buNone/>
            </a:pPr>
            <a:r>
              <a:rPr lang="en-US" sz="2000">
                <a:latin typeface="Trebuchet MS"/>
                <a:ea typeface="Trebuchet MS"/>
                <a:cs typeface="Trebuchet MS"/>
                <a:sym typeface="Trebuchet MS"/>
              </a:rPr>
              <a:t>Year 7</a:t>
            </a:r>
            <a:endParaRPr sz="2000">
              <a:latin typeface="Trebuchet MS"/>
              <a:ea typeface="Trebuchet MS"/>
              <a:cs typeface="Trebuchet MS"/>
              <a:sym typeface="Trebuchet MS"/>
            </a:endParaRPr>
          </a:p>
          <a:p>
            <a:pPr marL="0" lvl="0" indent="0" algn="l" rtl="0">
              <a:spcBef>
                <a:spcPts val="0"/>
              </a:spcBef>
              <a:spcAft>
                <a:spcPts val="0"/>
              </a:spcAft>
              <a:buNone/>
            </a:pPr>
            <a:endParaRPr sz="2000">
              <a:latin typeface="Trebuchet MS"/>
              <a:ea typeface="Trebuchet MS"/>
              <a:cs typeface="Trebuchet MS"/>
              <a:sym typeface="Trebuchet MS"/>
            </a:endParaRPr>
          </a:p>
          <a:p>
            <a:pPr marL="0" lvl="0" indent="0" algn="l" rtl="0">
              <a:spcBef>
                <a:spcPts val="0"/>
              </a:spcBef>
              <a:spcAft>
                <a:spcPts val="0"/>
              </a:spcAft>
              <a:buNone/>
            </a:pPr>
            <a:r>
              <a:rPr lang="en-US" sz="2000">
                <a:latin typeface="Trebuchet MS"/>
                <a:ea typeface="Trebuchet MS"/>
                <a:cs typeface="Trebuchet MS"/>
                <a:sym typeface="Trebuchet MS"/>
              </a:rPr>
              <a:t>Super keen and lovel school. She was so upset to be missing out on her learning.</a:t>
            </a:r>
            <a:endParaRPr sz="2000">
              <a:latin typeface="Trebuchet MS"/>
              <a:ea typeface="Trebuchet MS"/>
              <a:cs typeface="Trebuchet MS"/>
              <a:sym typeface="Trebuchet MS"/>
            </a:endParaRPr>
          </a:p>
          <a:p>
            <a:pPr marL="0" lvl="0" indent="0" algn="l" rtl="0">
              <a:spcBef>
                <a:spcPts val="0"/>
              </a:spcBef>
              <a:spcAft>
                <a:spcPts val="0"/>
              </a:spcAft>
              <a:buNone/>
            </a:pPr>
            <a:endParaRPr sz="2000">
              <a:latin typeface="Trebuchet MS"/>
              <a:ea typeface="Trebuchet MS"/>
              <a:cs typeface="Trebuchet MS"/>
              <a:sym typeface="Trebuchet MS"/>
            </a:endParaRPr>
          </a:p>
          <a:p>
            <a:pPr marL="0" lvl="0" indent="0" algn="l" rtl="0">
              <a:spcBef>
                <a:spcPts val="0"/>
              </a:spcBef>
              <a:spcAft>
                <a:spcPts val="0"/>
              </a:spcAft>
              <a:buNone/>
            </a:pPr>
            <a:r>
              <a:rPr lang="en-US" sz="2000">
                <a:latin typeface="Trebuchet MS"/>
                <a:ea typeface="Trebuchet MS"/>
                <a:cs typeface="Trebuchet MS"/>
                <a:sym typeface="Trebuchet MS"/>
              </a:rPr>
              <a:t>This is an easy one really. She engaged so well, even logging in to one of our lessons in a park because her treatment had over run and she would be late home. </a:t>
            </a:r>
            <a:endParaRPr sz="20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3d4b9ff3bca_0_476"/>
          <p:cNvSpPr txBox="1"/>
          <p:nvPr/>
        </p:nvSpPr>
        <p:spPr>
          <a:xfrm>
            <a:off x="403400" y="181550"/>
            <a:ext cx="11446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4000" b="1">
                <a:solidFill>
                  <a:srgbClr val="A77BCA"/>
                </a:solidFill>
                <a:latin typeface="Trebuchet MS"/>
                <a:ea typeface="Trebuchet MS"/>
                <a:cs typeface="Trebuchet MS"/>
                <a:sym typeface="Trebuchet MS"/>
              </a:rPr>
              <a:t>Making a difference </a:t>
            </a:r>
            <a:endParaRPr sz="4000" b="1" i="0" u="none" strike="noStrike" cap="none">
              <a:solidFill>
                <a:srgbClr val="A77BCA"/>
              </a:solidFill>
              <a:latin typeface="Trebuchet MS"/>
              <a:ea typeface="Trebuchet MS"/>
              <a:cs typeface="Trebuchet MS"/>
              <a:sym typeface="Trebuchet MS"/>
            </a:endParaRPr>
          </a:p>
        </p:txBody>
      </p:sp>
      <p:sp>
        <p:nvSpPr>
          <p:cNvPr id="421" name="Google Shape;421;g3d4b9ff3bca_0_476"/>
          <p:cNvSpPr txBox="1"/>
          <p:nvPr/>
        </p:nvSpPr>
        <p:spPr>
          <a:xfrm>
            <a:off x="3166325" y="1251650"/>
            <a:ext cx="6266100" cy="3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a:latin typeface="Trebuchet MS"/>
                <a:ea typeface="Trebuchet MS"/>
                <a:cs typeface="Trebuchet MS"/>
                <a:sym typeface="Trebuchet MS"/>
              </a:rPr>
              <a:t>She didn’t miss out, she got to do the same topic as her friends at school.</a:t>
            </a:r>
            <a:endParaRPr sz="26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 </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g3d4b9ff3bca_0_481"/>
          <p:cNvSpPr txBox="1"/>
          <p:nvPr/>
        </p:nvSpPr>
        <p:spPr>
          <a:xfrm>
            <a:off x="63975" y="0"/>
            <a:ext cx="11446200" cy="1209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Teaching at Leo Kelly School - key stage 3 class</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sp>
        <p:nvSpPr>
          <p:cNvPr id="427" name="Google Shape;427;g3d4b9ff3bca_0_481"/>
          <p:cNvSpPr txBox="1"/>
          <p:nvPr/>
        </p:nvSpPr>
        <p:spPr>
          <a:xfrm>
            <a:off x="163350" y="677225"/>
            <a:ext cx="11082000" cy="45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This is quite different to teaching on the wards and online.</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Our pupils here are not well enough in terms of their mental health to access their own school.</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My class this year has had 3 pupils consistently:</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457200" lvl="0" indent="-342900" algn="l" rtl="0">
              <a:spcBef>
                <a:spcPts val="0"/>
              </a:spcBef>
              <a:spcAft>
                <a:spcPts val="0"/>
              </a:spcAft>
              <a:buSzPts val="1800"/>
              <a:buFont typeface="Trebuchet MS"/>
              <a:buChar char="●"/>
            </a:pPr>
            <a:r>
              <a:rPr lang="en-US" sz="1800">
                <a:latin typeface="Trebuchet MS"/>
                <a:ea typeface="Trebuchet MS"/>
                <a:cs typeface="Trebuchet MS"/>
                <a:sym typeface="Trebuchet MS"/>
              </a:rPr>
              <a:t>Pupil A - </a:t>
            </a:r>
            <a:r>
              <a:rPr lang="en-US" sz="1800">
                <a:solidFill>
                  <a:srgbClr val="333333"/>
                </a:solidFill>
                <a:highlight>
                  <a:srgbClr val="FCFDFD"/>
                </a:highlight>
                <a:latin typeface="Trebuchet MS"/>
                <a:ea typeface="Trebuchet MS"/>
                <a:cs typeface="Trebuchet MS"/>
                <a:sym typeface="Trebuchet MS"/>
              </a:rPr>
              <a:t>experienced significant trauma. Has a diagnosis of autism and longstanding speech, language and communication needs.</a:t>
            </a:r>
            <a:r>
              <a:rPr lang="en-US" sz="1800">
                <a:latin typeface="Trebuchet MS"/>
                <a:ea typeface="Trebuchet MS"/>
                <a:cs typeface="Trebuchet MS"/>
                <a:sym typeface="Trebuchet MS"/>
              </a:rPr>
              <a:t> </a:t>
            </a:r>
            <a:endParaRPr sz="1800">
              <a:latin typeface="Trebuchet MS"/>
              <a:ea typeface="Trebuchet MS"/>
              <a:cs typeface="Trebuchet MS"/>
              <a:sym typeface="Trebuchet MS"/>
            </a:endParaRPr>
          </a:p>
          <a:p>
            <a:pPr marL="457200" lvl="0" indent="0" algn="l" rtl="0">
              <a:spcBef>
                <a:spcPts val="0"/>
              </a:spcBef>
              <a:spcAft>
                <a:spcPts val="0"/>
              </a:spcAft>
              <a:buNone/>
            </a:pPr>
            <a:endParaRPr sz="1800">
              <a:latin typeface="Trebuchet MS"/>
              <a:ea typeface="Trebuchet MS"/>
              <a:cs typeface="Trebuchet MS"/>
              <a:sym typeface="Trebuchet MS"/>
            </a:endParaRPr>
          </a:p>
          <a:p>
            <a:pPr marL="457200" lvl="0" indent="-342900" algn="l" rtl="0">
              <a:spcBef>
                <a:spcPts val="0"/>
              </a:spcBef>
              <a:spcAft>
                <a:spcPts val="0"/>
              </a:spcAft>
              <a:buSzPts val="1800"/>
              <a:buFont typeface="Trebuchet MS"/>
              <a:buChar char="●"/>
            </a:pPr>
            <a:r>
              <a:rPr lang="en-US" sz="1800">
                <a:latin typeface="Trebuchet MS"/>
                <a:ea typeface="Trebuchet MS"/>
                <a:cs typeface="Trebuchet MS"/>
                <a:sym typeface="Trebuchet MS"/>
              </a:rPr>
              <a:t>Pupil L - Diagnosis of mixed dissociative disorder and autism</a:t>
            </a:r>
            <a:endParaRPr sz="1800">
              <a:latin typeface="Trebuchet MS"/>
              <a:ea typeface="Trebuchet MS"/>
              <a:cs typeface="Trebuchet MS"/>
              <a:sym typeface="Trebuchet MS"/>
            </a:endParaRPr>
          </a:p>
          <a:p>
            <a:pPr marL="457200" lvl="0" indent="0" algn="l" rtl="0">
              <a:spcBef>
                <a:spcPts val="0"/>
              </a:spcBef>
              <a:spcAft>
                <a:spcPts val="0"/>
              </a:spcAft>
              <a:buNone/>
            </a:pPr>
            <a:endParaRPr sz="1800">
              <a:latin typeface="Trebuchet MS"/>
              <a:ea typeface="Trebuchet MS"/>
              <a:cs typeface="Trebuchet MS"/>
              <a:sym typeface="Trebuchet MS"/>
            </a:endParaRPr>
          </a:p>
          <a:p>
            <a:pPr marL="457200" lvl="0" indent="-342900" algn="l" rtl="0">
              <a:spcBef>
                <a:spcPts val="0"/>
              </a:spcBef>
              <a:spcAft>
                <a:spcPts val="0"/>
              </a:spcAft>
              <a:buSzPts val="1800"/>
              <a:buFont typeface="Trebuchet MS"/>
              <a:buChar char="●"/>
            </a:pPr>
            <a:r>
              <a:rPr lang="en-US" sz="1800">
                <a:latin typeface="Trebuchet MS"/>
                <a:ea typeface="Trebuchet MS"/>
                <a:cs typeface="Trebuchet MS"/>
                <a:sym typeface="Trebuchet MS"/>
              </a:rPr>
              <a:t>Pupil J - diagnosis of autism, anxiety and has historically self-harmed. </a:t>
            </a:r>
            <a:endParaRPr sz="1800">
              <a:latin typeface="Trebuchet MS"/>
              <a:ea typeface="Trebuchet MS"/>
              <a:cs typeface="Trebuchet MS"/>
              <a:sym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g3d4b9ff3bca_0_487"/>
          <p:cNvSpPr txBox="1"/>
          <p:nvPr/>
        </p:nvSpPr>
        <p:spPr>
          <a:xfrm>
            <a:off x="63975" y="0"/>
            <a:ext cx="11446200" cy="1209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Teaching at Leo Kelly School - key stage 3 class</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sp>
        <p:nvSpPr>
          <p:cNvPr id="433" name="Google Shape;433;g3d4b9ff3bca_0_487"/>
          <p:cNvSpPr txBox="1"/>
          <p:nvPr/>
        </p:nvSpPr>
        <p:spPr>
          <a:xfrm>
            <a:off x="246075" y="1112375"/>
            <a:ext cx="11082000" cy="45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Geography is taught here once per week for one hour. We following our cycle A/cycle B system as it is usually a short-term placement and pupils will not duplicate a topic.  Depending on who is present on a given day, the lessons can vary greatly. </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457200" lvl="0" indent="-342900" algn="l" rtl="0">
              <a:spcBef>
                <a:spcPts val="0"/>
              </a:spcBef>
              <a:spcAft>
                <a:spcPts val="0"/>
              </a:spcAft>
              <a:buSzPts val="1800"/>
              <a:buFont typeface="Trebuchet MS"/>
              <a:buChar char="●"/>
            </a:pPr>
            <a:r>
              <a:rPr lang="en-US" sz="1800">
                <a:latin typeface="Trebuchet MS"/>
                <a:ea typeface="Trebuchet MS"/>
                <a:cs typeface="Trebuchet MS"/>
                <a:sym typeface="Trebuchet MS"/>
              </a:rPr>
              <a:t>I deploy a lot of low-stakes formative assessments. This is accessible and  builds confidence</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I have begun to embed fieldwork and trips into the curriculum to encourage engagement and motivation. So far we have visited:</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457200" lvl="0" indent="-342900" algn="l" rtl="0">
              <a:spcBef>
                <a:spcPts val="0"/>
              </a:spcBef>
              <a:spcAft>
                <a:spcPts val="0"/>
              </a:spcAft>
              <a:buSzPts val="1800"/>
              <a:buFont typeface="Trebuchet MS"/>
              <a:buChar char="●"/>
            </a:pPr>
            <a:r>
              <a:rPr lang="en-US" sz="1800">
                <a:latin typeface="Trebuchet MS"/>
                <a:ea typeface="Trebuchet MS"/>
                <a:cs typeface="Trebuchet MS"/>
                <a:sym typeface="Trebuchet MS"/>
              </a:rPr>
              <a:t>The Blue Planet Aquarium</a:t>
            </a:r>
            <a:endParaRPr sz="1800">
              <a:latin typeface="Trebuchet MS"/>
              <a:ea typeface="Trebuchet MS"/>
              <a:cs typeface="Trebuchet MS"/>
              <a:sym typeface="Trebuchet MS"/>
            </a:endParaRPr>
          </a:p>
          <a:p>
            <a:pPr marL="457200" lvl="0" indent="-342900" algn="l" rtl="0">
              <a:spcBef>
                <a:spcPts val="0"/>
              </a:spcBef>
              <a:spcAft>
                <a:spcPts val="0"/>
              </a:spcAft>
              <a:buSzPts val="1800"/>
              <a:buFont typeface="Trebuchet MS"/>
              <a:buChar char="●"/>
            </a:pPr>
            <a:r>
              <a:rPr lang="en-US" sz="1800">
                <a:latin typeface="Trebuchet MS"/>
                <a:ea typeface="Trebuchet MS"/>
                <a:cs typeface="Trebuchet MS"/>
                <a:sym typeface="Trebuchet MS"/>
              </a:rPr>
              <a:t>Manchester Museum</a:t>
            </a:r>
            <a:endParaRPr sz="1800">
              <a:latin typeface="Trebuchet MS"/>
              <a:ea typeface="Trebuchet MS"/>
              <a:cs typeface="Trebuchet MS"/>
              <a:sym typeface="Trebuchet MS"/>
            </a:endParaRPr>
          </a:p>
          <a:p>
            <a:pPr marL="457200" lvl="0" indent="-342900" algn="l" rtl="0">
              <a:spcBef>
                <a:spcPts val="0"/>
              </a:spcBef>
              <a:spcAft>
                <a:spcPts val="0"/>
              </a:spcAft>
              <a:buSzPts val="1800"/>
              <a:buFont typeface="Trebuchet MS"/>
              <a:buChar char="●"/>
            </a:pPr>
            <a:r>
              <a:rPr lang="en-US" sz="1800">
                <a:latin typeface="Trebuchet MS"/>
                <a:ea typeface="Trebuchet MS"/>
                <a:cs typeface="Trebuchet MS"/>
                <a:sym typeface="Trebuchet MS"/>
              </a:rPr>
              <a:t>Chester Zoo</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This has been invaluable. Pupils have loved having the opportunity to go beyond the classroom and it has reflected in their engagement during lessons. </a:t>
            </a:r>
            <a:endParaRPr sz="1800">
              <a:latin typeface="Trebuchet MS"/>
              <a:ea typeface="Trebuchet MS"/>
              <a:cs typeface="Trebuchet MS"/>
              <a:sym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3d4b9ff3bca_0_497"/>
          <p:cNvSpPr txBox="1"/>
          <p:nvPr/>
        </p:nvSpPr>
        <p:spPr>
          <a:xfrm>
            <a:off x="63975" y="0"/>
            <a:ext cx="11446200" cy="1209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Trips and fieldwork</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pic>
        <p:nvPicPr>
          <p:cNvPr id="439" name="Google Shape;439;g3d4b9ff3bca_0_497"/>
          <p:cNvPicPr preferRelativeResize="0"/>
          <p:nvPr/>
        </p:nvPicPr>
        <p:blipFill>
          <a:blip r:embed="rId3">
            <a:alphaModFix/>
          </a:blip>
          <a:stretch>
            <a:fillRect/>
          </a:stretch>
        </p:blipFill>
        <p:spPr>
          <a:xfrm>
            <a:off x="250850" y="650250"/>
            <a:ext cx="3849924" cy="2536099"/>
          </a:xfrm>
          <a:prstGeom prst="rect">
            <a:avLst/>
          </a:prstGeom>
          <a:noFill/>
          <a:ln>
            <a:noFill/>
          </a:ln>
        </p:spPr>
      </p:pic>
      <p:pic>
        <p:nvPicPr>
          <p:cNvPr id="440" name="Google Shape;440;g3d4b9ff3bca_0_497"/>
          <p:cNvPicPr preferRelativeResize="0"/>
          <p:nvPr/>
        </p:nvPicPr>
        <p:blipFill>
          <a:blip r:embed="rId4">
            <a:alphaModFix/>
          </a:blip>
          <a:stretch>
            <a:fillRect/>
          </a:stretch>
        </p:blipFill>
        <p:spPr>
          <a:xfrm>
            <a:off x="4302400" y="-96625"/>
            <a:ext cx="2644351" cy="3570099"/>
          </a:xfrm>
          <a:prstGeom prst="rect">
            <a:avLst/>
          </a:prstGeom>
          <a:noFill/>
          <a:ln>
            <a:noFill/>
          </a:ln>
        </p:spPr>
      </p:pic>
      <p:pic>
        <p:nvPicPr>
          <p:cNvPr id="441" name="Google Shape;441;g3d4b9ff3bca_0_497"/>
          <p:cNvPicPr preferRelativeResize="0"/>
          <p:nvPr/>
        </p:nvPicPr>
        <p:blipFill>
          <a:blip r:embed="rId5">
            <a:alphaModFix/>
          </a:blip>
          <a:stretch>
            <a:fillRect/>
          </a:stretch>
        </p:blipFill>
        <p:spPr>
          <a:xfrm>
            <a:off x="7099150" y="1362300"/>
            <a:ext cx="4940450" cy="366051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3d4b9ff3bca_0_492"/>
          <p:cNvSpPr txBox="1"/>
          <p:nvPr/>
        </p:nvSpPr>
        <p:spPr>
          <a:xfrm>
            <a:off x="403400" y="181550"/>
            <a:ext cx="11446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4000" b="1">
                <a:solidFill>
                  <a:srgbClr val="A77BCA"/>
                </a:solidFill>
                <a:latin typeface="Trebuchet MS"/>
                <a:ea typeface="Trebuchet MS"/>
                <a:cs typeface="Trebuchet MS"/>
                <a:sym typeface="Trebuchet MS"/>
              </a:rPr>
              <a:t>Making a difference </a:t>
            </a:r>
            <a:endParaRPr sz="4000" b="1" i="0" u="none" strike="noStrike" cap="none">
              <a:solidFill>
                <a:srgbClr val="A77BCA"/>
              </a:solidFill>
              <a:latin typeface="Trebuchet MS"/>
              <a:ea typeface="Trebuchet MS"/>
              <a:cs typeface="Trebuchet MS"/>
              <a:sym typeface="Trebuchet MS"/>
            </a:endParaRPr>
          </a:p>
        </p:txBody>
      </p:sp>
      <p:sp>
        <p:nvSpPr>
          <p:cNvPr id="447" name="Google Shape;447;g3d4b9ff3bca_0_492"/>
          <p:cNvSpPr txBox="1"/>
          <p:nvPr/>
        </p:nvSpPr>
        <p:spPr>
          <a:xfrm>
            <a:off x="2043650" y="1251650"/>
            <a:ext cx="6710100" cy="3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600">
                <a:latin typeface="Trebuchet MS"/>
                <a:ea typeface="Trebuchet MS"/>
                <a:cs typeface="Trebuchet MS"/>
                <a:sym typeface="Trebuchet MS"/>
              </a:rPr>
              <a:t>The Leo Kelly pupils are not only attending school, they are covering a full curriculum of which Geography is fun and relevant to them. </a:t>
            </a:r>
            <a:endParaRPr sz="2600">
              <a:latin typeface="Trebuchet MS"/>
              <a:ea typeface="Trebuchet MS"/>
              <a:cs typeface="Trebuchet MS"/>
              <a:sym typeface="Trebuchet MS"/>
            </a:endParaRPr>
          </a:p>
          <a:p>
            <a:pPr marL="0" lvl="0" indent="0" algn="l" rtl="0">
              <a:spcBef>
                <a:spcPts val="0"/>
              </a:spcBef>
              <a:spcAft>
                <a:spcPts val="0"/>
              </a:spcAft>
              <a:buNone/>
            </a:pPr>
            <a:endParaRPr sz="2600">
              <a:latin typeface="Trebuchet MS"/>
              <a:ea typeface="Trebuchet MS"/>
              <a:cs typeface="Trebuchet MS"/>
              <a:sym typeface="Trebuchet MS"/>
            </a:endParaRPr>
          </a:p>
          <a:p>
            <a:pPr marL="0" lvl="0" indent="0" algn="l" rtl="0">
              <a:spcBef>
                <a:spcPts val="0"/>
              </a:spcBef>
              <a:spcAft>
                <a:spcPts val="0"/>
              </a:spcAft>
              <a:buNone/>
            </a:pPr>
            <a:r>
              <a:rPr lang="en-US" sz="2600">
                <a:latin typeface="Trebuchet MS"/>
                <a:ea typeface="Trebuchet MS"/>
                <a:cs typeface="Trebuchet MS"/>
                <a:sym typeface="Trebuchet MS"/>
              </a:rPr>
              <a:t>Some pupils are on part time timetables and actively choose to be in school on the day they have their geography lesson!</a:t>
            </a:r>
            <a:endParaRPr sz="26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g3d4b9ff3bca_0_505"/>
          <p:cNvSpPr txBox="1"/>
          <p:nvPr/>
        </p:nvSpPr>
        <p:spPr>
          <a:xfrm>
            <a:off x="-18750" y="0"/>
            <a:ext cx="11446200" cy="1209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Teaching Galaxy House </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sp>
        <p:nvSpPr>
          <p:cNvPr id="453" name="Google Shape;453;g3d4b9ff3bca_0_505"/>
          <p:cNvSpPr txBox="1"/>
          <p:nvPr/>
        </p:nvSpPr>
        <p:spPr>
          <a:xfrm>
            <a:off x="163350" y="677225"/>
            <a:ext cx="11082000" cy="45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latin typeface="Trebuchet MS"/>
                <a:ea typeface="Trebuchet MS"/>
                <a:cs typeface="Trebuchet MS"/>
                <a:sym typeface="Trebuchet MS"/>
              </a:rPr>
              <a:t>This is a part of a Tier 4 CAMHS inpatient unit.</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Our pupils here are inpatients due to their mental health and have often missed out on significant amounts of education. </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I have worked with a range of key stage 2,  3 and 4 pupils here. </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For Key Stage 3 we follow the same curriculum as at Leo Kelly School</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For Key Stage 4 I match what specification they are covering and liaise with their home school. </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3d4b9ff3bca_0_218"/>
          <p:cNvSpPr txBox="1">
            <a:spLocks noGrp="1"/>
          </p:cNvSpPr>
          <p:nvPr>
            <p:ph type="body" idx="2"/>
          </p:nvPr>
        </p:nvSpPr>
        <p:spPr>
          <a:xfrm>
            <a:off x="274320" y="264795"/>
            <a:ext cx="7392000" cy="547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A77BCA"/>
              </a:buClr>
              <a:buSzPts val="4000"/>
              <a:buNone/>
            </a:pPr>
            <a:r>
              <a:rPr lang="en-US"/>
              <a:t>What is hospital education?</a:t>
            </a:r>
            <a:endParaRPr/>
          </a:p>
        </p:txBody>
      </p:sp>
      <p:sp>
        <p:nvSpPr>
          <p:cNvPr id="253" name="Google Shape;253;g3d4b9ff3bca_0_218"/>
          <p:cNvSpPr txBox="1"/>
          <p:nvPr/>
        </p:nvSpPr>
        <p:spPr>
          <a:xfrm>
            <a:off x="1923600" y="1765298"/>
            <a:ext cx="8344800" cy="2555100"/>
          </a:xfrm>
          <a:prstGeom prst="rect">
            <a:avLst/>
          </a:prstGeom>
          <a:noFill/>
          <a:ln>
            <a:noFill/>
          </a:ln>
        </p:spPr>
        <p:txBody>
          <a:bodyPr spcFirstLastPara="1" wrap="square" lIns="91425" tIns="91425" rIns="91425" bIns="91425" anchor="t" anchorCtr="0">
            <a:spAutoFit/>
          </a:bodyPr>
          <a:lstStyle/>
          <a:p>
            <a:pPr marL="88900" marR="0" lvl="0" indent="0" algn="l" rtl="0">
              <a:lnSpc>
                <a:spcPct val="100000"/>
              </a:lnSpc>
              <a:spcBef>
                <a:spcPts val="0"/>
              </a:spcBef>
              <a:spcAft>
                <a:spcPts val="0"/>
              </a:spcAft>
              <a:buNone/>
            </a:pPr>
            <a:r>
              <a:rPr lang="en-US" sz="2200" b="0" i="0" u="none" strike="noStrike" cap="none">
                <a:solidFill>
                  <a:srgbClr val="000000"/>
                </a:solidFill>
                <a:latin typeface="Trebuchet MS"/>
                <a:ea typeface="Trebuchet MS"/>
                <a:cs typeface="Trebuchet MS"/>
                <a:sym typeface="Trebuchet MS"/>
              </a:rPr>
              <a:t>“Hospital education means education provided at a </a:t>
            </a:r>
            <a:r>
              <a:rPr lang="en-US" sz="2200" b="1" i="0" u="none" strike="noStrike" cap="none">
                <a:solidFill>
                  <a:srgbClr val="000000"/>
                </a:solidFill>
                <a:latin typeface="Trebuchet MS"/>
                <a:ea typeface="Trebuchet MS"/>
                <a:cs typeface="Trebuchet MS"/>
                <a:sym typeface="Trebuchet MS"/>
              </a:rPr>
              <a:t>community special school</a:t>
            </a:r>
            <a:r>
              <a:rPr lang="en-US" sz="2200" b="0" i="0" u="none" strike="noStrike" cap="none">
                <a:solidFill>
                  <a:srgbClr val="000000"/>
                </a:solidFill>
                <a:latin typeface="Trebuchet MS"/>
                <a:ea typeface="Trebuchet MS"/>
                <a:cs typeface="Trebuchet MS"/>
                <a:sym typeface="Trebuchet MS"/>
              </a:rPr>
              <a:t> or a foundation special school established in a </a:t>
            </a:r>
            <a:r>
              <a:rPr lang="en-US" sz="2200" b="1" i="0" u="none" strike="noStrike" cap="none">
                <a:solidFill>
                  <a:srgbClr val="000000"/>
                </a:solidFill>
                <a:latin typeface="Trebuchet MS"/>
                <a:ea typeface="Trebuchet MS"/>
                <a:cs typeface="Trebuchet MS"/>
                <a:sym typeface="Trebuchet MS"/>
              </a:rPr>
              <a:t>hospital</a:t>
            </a:r>
            <a:r>
              <a:rPr lang="en-US" sz="2200" b="0" i="0" u="none" strike="noStrike" cap="none">
                <a:solidFill>
                  <a:srgbClr val="000000"/>
                </a:solidFill>
                <a:latin typeface="Trebuchet MS"/>
                <a:ea typeface="Trebuchet MS"/>
                <a:cs typeface="Trebuchet MS"/>
                <a:sym typeface="Trebuchet MS"/>
              </a:rPr>
              <a:t>, or education provider […] where the child is being provided with such education by reason of a decision made by a </a:t>
            </a:r>
            <a:r>
              <a:rPr lang="en-US" sz="2200" b="1" i="0" u="none" strike="noStrike" cap="none">
                <a:solidFill>
                  <a:srgbClr val="000000"/>
                </a:solidFill>
                <a:latin typeface="Trebuchet MS"/>
                <a:ea typeface="Trebuchet MS"/>
                <a:cs typeface="Trebuchet MS"/>
                <a:sym typeface="Trebuchet MS"/>
              </a:rPr>
              <a:t>medical practitioner</a:t>
            </a:r>
            <a:r>
              <a:rPr lang="en-US" sz="2200" b="0" i="0" u="none" strike="noStrike" cap="none">
                <a:solidFill>
                  <a:srgbClr val="000000"/>
                </a:solidFill>
                <a:latin typeface="Trebuchet MS"/>
                <a:ea typeface="Trebuchet MS"/>
                <a:cs typeface="Trebuchet MS"/>
                <a:sym typeface="Trebuchet MS"/>
              </a:rPr>
              <a:t>.”</a:t>
            </a:r>
            <a:endParaRPr/>
          </a:p>
          <a:p>
            <a:pPr marL="88900" marR="0" lvl="0" indent="0" algn="l" rtl="0">
              <a:lnSpc>
                <a:spcPct val="100000"/>
              </a:lnSpc>
              <a:spcBef>
                <a:spcPts val="0"/>
              </a:spcBef>
              <a:spcAft>
                <a:spcPts val="0"/>
              </a:spcAft>
              <a:buNone/>
            </a:pPr>
            <a:endParaRPr sz="2200" b="0" i="0" u="none" strike="noStrike" cap="none">
              <a:solidFill>
                <a:srgbClr val="000000"/>
              </a:solidFill>
              <a:latin typeface="Trebuchet MS"/>
              <a:ea typeface="Trebuchet MS"/>
              <a:cs typeface="Trebuchet MS"/>
              <a:sym typeface="Trebuchet MS"/>
            </a:endParaRPr>
          </a:p>
          <a:p>
            <a:pPr marL="88900" marR="0" lvl="0" indent="0" algn="r" rtl="0">
              <a:lnSpc>
                <a:spcPct val="100000"/>
              </a:lnSpc>
              <a:spcBef>
                <a:spcPts val="0"/>
              </a:spcBef>
              <a:spcAft>
                <a:spcPts val="0"/>
              </a:spcAft>
              <a:buNone/>
            </a:pPr>
            <a:r>
              <a:rPr lang="en-US" sz="2200" b="1" i="0" u="none" strike="noStrike" cap="none">
                <a:solidFill>
                  <a:srgbClr val="000000"/>
                </a:solidFill>
                <a:latin typeface="Trebuchet MS"/>
                <a:ea typeface="Trebuchet MS"/>
                <a:cs typeface="Trebuchet MS"/>
                <a:sym typeface="Trebuchet MS"/>
              </a:rPr>
              <a:t>Department of Health and Social Care, 2015</a:t>
            </a:r>
            <a:endParaRPr sz="2200" b="1"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g3d4b9ff3bca_0_510"/>
          <p:cNvSpPr txBox="1"/>
          <p:nvPr/>
        </p:nvSpPr>
        <p:spPr>
          <a:xfrm>
            <a:off x="63975" y="0"/>
            <a:ext cx="11446200" cy="1209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Teaching Galaxy House - key stage 3 class</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sp>
        <p:nvSpPr>
          <p:cNvPr id="459" name="Google Shape;459;g3d4b9ff3bca_0_510"/>
          <p:cNvSpPr txBox="1"/>
          <p:nvPr/>
        </p:nvSpPr>
        <p:spPr>
          <a:xfrm>
            <a:off x="163350" y="677225"/>
            <a:ext cx="11082000" cy="45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Trebuchet MS"/>
                <a:ea typeface="Trebuchet MS"/>
                <a:cs typeface="Trebuchet MS"/>
                <a:sym typeface="Trebuchet MS"/>
              </a:rPr>
              <a:t>Pupil T - diagnosis of very complex PAWS.</a:t>
            </a: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US" sz="1800">
                <a:solidFill>
                  <a:schemeClr val="dk1"/>
                </a:solidFill>
                <a:latin typeface="Trebuchet MS"/>
                <a:ea typeface="Trebuchet MS"/>
                <a:cs typeface="Trebuchet MS"/>
                <a:sym typeface="Trebuchet MS"/>
              </a:rPr>
              <a:t>Presenting as non-verbal and not able to pick up a pen. We were covering natural hazards and he managed to engage brilliantly with some play dough to make a plate boundary.</a:t>
            </a: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US" sz="1800">
                <a:solidFill>
                  <a:schemeClr val="dk1"/>
                </a:solidFill>
                <a:latin typeface="Trebuchet MS"/>
                <a:ea typeface="Trebuchet MS"/>
                <a:cs typeface="Trebuchet MS"/>
                <a:sym typeface="Trebuchet MS"/>
              </a:rPr>
              <a:t>Eventually, he would place labels on diagrams too..</a:t>
            </a: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p:txBody>
      </p:sp>
      <p:pic>
        <p:nvPicPr>
          <p:cNvPr id="460" name="Google Shape;460;g3d4b9ff3bca_0_510"/>
          <p:cNvPicPr preferRelativeResize="0"/>
          <p:nvPr/>
        </p:nvPicPr>
        <p:blipFill>
          <a:blip r:embed="rId3">
            <a:alphaModFix/>
          </a:blip>
          <a:stretch>
            <a:fillRect/>
          </a:stretch>
        </p:blipFill>
        <p:spPr>
          <a:xfrm>
            <a:off x="7430825" y="2465300"/>
            <a:ext cx="4504875" cy="2527925"/>
          </a:xfrm>
          <a:prstGeom prst="rect">
            <a:avLst/>
          </a:prstGeom>
          <a:noFill/>
          <a:ln>
            <a:noFill/>
          </a:ln>
        </p:spPr>
      </p:pic>
      <p:pic>
        <p:nvPicPr>
          <p:cNvPr id="461" name="Google Shape;461;g3d4b9ff3bca_0_510"/>
          <p:cNvPicPr preferRelativeResize="0"/>
          <p:nvPr/>
        </p:nvPicPr>
        <p:blipFill>
          <a:blip r:embed="rId4">
            <a:alphaModFix/>
          </a:blip>
          <a:stretch>
            <a:fillRect/>
          </a:stretch>
        </p:blipFill>
        <p:spPr>
          <a:xfrm>
            <a:off x="2875520" y="2534920"/>
            <a:ext cx="2767650" cy="3886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38b36bc86e5_0_0"/>
          <p:cNvSpPr txBox="1"/>
          <p:nvPr/>
        </p:nvSpPr>
        <p:spPr>
          <a:xfrm>
            <a:off x="63975" y="0"/>
            <a:ext cx="11446200" cy="1209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Teaching Galaxy House - key stage 3 class</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sp>
        <p:nvSpPr>
          <p:cNvPr id="467" name="Google Shape;467;g38b36bc86e5_0_0"/>
          <p:cNvSpPr txBox="1"/>
          <p:nvPr/>
        </p:nvSpPr>
        <p:spPr>
          <a:xfrm>
            <a:off x="163350" y="677225"/>
            <a:ext cx="11082000" cy="45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Trebuchet MS"/>
                <a:ea typeface="Trebuchet MS"/>
                <a:cs typeface="Trebuchet MS"/>
                <a:sym typeface="Trebuchet MS"/>
              </a:rPr>
              <a:t>Pupil S-  another diagnosis of very complex PAWS.</a:t>
            </a: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US" sz="1800">
                <a:solidFill>
                  <a:schemeClr val="dk1"/>
                </a:solidFill>
                <a:latin typeface="Trebuchet MS"/>
                <a:ea typeface="Trebuchet MS"/>
                <a:cs typeface="Trebuchet MS"/>
                <a:sym typeface="Trebuchet MS"/>
              </a:rPr>
              <a:t>Presenting as non-verbal but would complete written work</a:t>
            </a: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US" sz="1800">
                <a:solidFill>
                  <a:schemeClr val="dk1"/>
                </a:solidFill>
                <a:latin typeface="Trebuchet MS"/>
                <a:ea typeface="Trebuchet MS"/>
                <a:cs typeface="Trebuchet MS"/>
                <a:sym typeface="Trebuchet MS"/>
              </a:rPr>
              <a:t>Lesson required discussion.</a:t>
            </a:r>
            <a:endParaRPr sz="1800">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endParaRPr sz="1800">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US" sz="1800">
                <a:solidFill>
                  <a:schemeClr val="dk1"/>
                </a:solidFill>
                <a:latin typeface="Trebuchet MS"/>
                <a:ea typeface="Trebuchet MS"/>
                <a:cs typeface="Trebuchet MS"/>
                <a:sym typeface="Trebuchet MS"/>
              </a:rPr>
              <a:t>Use of Schoolai - Sidekick - pupils can discuss their ideas with Sidekick with no pressure to share with their peers. Teacher can see everything they write. Summary of engagement follows</a:t>
            </a:r>
            <a:endParaRPr sz="180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p:txBody>
      </p:sp>
      <p:pic>
        <p:nvPicPr>
          <p:cNvPr id="468" name="Google Shape;468;g38b36bc86e5_0_0"/>
          <p:cNvPicPr preferRelativeResize="0"/>
          <p:nvPr/>
        </p:nvPicPr>
        <p:blipFill>
          <a:blip r:embed="rId3">
            <a:alphaModFix/>
          </a:blip>
          <a:stretch>
            <a:fillRect/>
          </a:stretch>
        </p:blipFill>
        <p:spPr>
          <a:xfrm>
            <a:off x="250375" y="3617077"/>
            <a:ext cx="5446525" cy="2015251"/>
          </a:xfrm>
          <a:prstGeom prst="rect">
            <a:avLst/>
          </a:prstGeom>
          <a:noFill/>
          <a:ln>
            <a:noFill/>
          </a:ln>
        </p:spPr>
      </p:pic>
      <p:pic>
        <p:nvPicPr>
          <p:cNvPr id="469" name="Google Shape;469;g38b36bc86e5_0_0"/>
          <p:cNvPicPr preferRelativeResize="0"/>
          <p:nvPr/>
        </p:nvPicPr>
        <p:blipFill>
          <a:blip r:embed="rId4">
            <a:alphaModFix/>
          </a:blip>
          <a:stretch>
            <a:fillRect/>
          </a:stretch>
        </p:blipFill>
        <p:spPr>
          <a:xfrm>
            <a:off x="6964881" y="3248575"/>
            <a:ext cx="5111700" cy="32396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3d4b9ff3bca_0_515"/>
          <p:cNvSpPr txBox="1"/>
          <p:nvPr/>
        </p:nvSpPr>
        <p:spPr>
          <a:xfrm>
            <a:off x="63975" y="0"/>
            <a:ext cx="11446200" cy="1209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Onsite fieldwork at Galaxy House</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sp>
        <p:nvSpPr>
          <p:cNvPr id="475" name="Google Shape;475;g3d4b9ff3bca_0_515"/>
          <p:cNvSpPr txBox="1"/>
          <p:nvPr/>
        </p:nvSpPr>
        <p:spPr>
          <a:xfrm>
            <a:off x="163350" y="677225"/>
            <a:ext cx="11082000" cy="45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Trebuchet MS"/>
                <a:ea typeface="Trebuchet MS"/>
                <a:cs typeface="Trebuchet MS"/>
                <a:sym typeface="Trebuchet MS"/>
              </a:rPr>
              <a:t>Some great success here with on site fieldwork with all pupils including pupil T</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p:txBody>
      </p:sp>
      <p:pic>
        <p:nvPicPr>
          <p:cNvPr id="476" name="Google Shape;476;g3d4b9ff3bca_0_515"/>
          <p:cNvPicPr preferRelativeResize="0"/>
          <p:nvPr/>
        </p:nvPicPr>
        <p:blipFill>
          <a:blip r:embed="rId3">
            <a:alphaModFix/>
          </a:blip>
          <a:stretch>
            <a:fillRect/>
          </a:stretch>
        </p:blipFill>
        <p:spPr>
          <a:xfrm>
            <a:off x="238124" y="1769050"/>
            <a:ext cx="2727925" cy="3635551"/>
          </a:xfrm>
          <a:prstGeom prst="rect">
            <a:avLst/>
          </a:prstGeom>
          <a:noFill/>
          <a:ln>
            <a:noFill/>
          </a:ln>
        </p:spPr>
      </p:pic>
      <p:pic>
        <p:nvPicPr>
          <p:cNvPr id="477" name="Google Shape;477;g3d4b9ff3bca_0_515"/>
          <p:cNvPicPr preferRelativeResize="0"/>
          <p:nvPr/>
        </p:nvPicPr>
        <p:blipFill>
          <a:blip r:embed="rId4">
            <a:alphaModFix/>
          </a:blip>
          <a:stretch>
            <a:fillRect/>
          </a:stretch>
        </p:blipFill>
        <p:spPr>
          <a:xfrm>
            <a:off x="3639552" y="1299100"/>
            <a:ext cx="3037675" cy="4144749"/>
          </a:xfrm>
          <a:prstGeom prst="rect">
            <a:avLst/>
          </a:prstGeom>
          <a:noFill/>
          <a:ln>
            <a:noFill/>
          </a:ln>
        </p:spPr>
      </p:pic>
      <p:pic>
        <p:nvPicPr>
          <p:cNvPr id="478" name="Google Shape;478;g3d4b9ff3bca_0_515"/>
          <p:cNvPicPr preferRelativeResize="0"/>
          <p:nvPr/>
        </p:nvPicPr>
        <p:blipFill>
          <a:blip r:embed="rId5">
            <a:alphaModFix/>
          </a:blip>
          <a:stretch>
            <a:fillRect/>
          </a:stretch>
        </p:blipFill>
        <p:spPr>
          <a:xfrm>
            <a:off x="7885451" y="1348025"/>
            <a:ext cx="2930851" cy="38826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3d4b9ff3bca_0_525"/>
          <p:cNvSpPr txBox="1"/>
          <p:nvPr/>
        </p:nvSpPr>
        <p:spPr>
          <a:xfrm>
            <a:off x="63975" y="0"/>
            <a:ext cx="11446200" cy="1209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Virtual trips and fieldwork at RMCH</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sp>
        <p:nvSpPr>
          <p:cNvPr id="484" name="Google Shape;484;g3d4b9ff3bca_0_525"/>
          <p:cNvSpPr txBox="1"/>
          <p:nvPr/>
        </p:nvSpPr>
        <p:spPr>
          <a:xfrm>
            <a:off x="163350" y="677225"/>
            <a:ext cx="5396400" cy="45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r>
              <a:rPr lang="en-US" sz="1800">
                <a:latin typeface="Trebuchet MS"/>
                <a:ea typeface="Trebuchet MS"/>
                <a:cs typeface="Trebuchet MS"/>
                <a:sym typeface="Trebuchet MS"/>
              </a:rPr>
              <a:t>We have made use of VR headsets at RMCH </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457200" lvl="0" indent="-342900" algn="l" rtl="0">
              <a:spcBef>
                <a:spcPts val="0"/>
              </a:spcBef>
              <a:spcAft>
                <a:spcPts val="0"/>
              </a:spcAft>
              <a:buSzPts val="1800"/>
              <a:buFont typeface="Trebuchet MS"/>
              <a:buChar char="●"/>
            </a:pPr>
            <a:r>
              <a:rPr lang="en-US" sz="1800">
                <a:latin typeface="Trebuchet MS"/>
                <a:ea typeface="Trebuchet MS"/>
                <a:cs typeface="Trebuchet MS"/>
                <a:sym typeface="Trebuchet MS"/>
              </a:rPr>
              <a:t>Bridges the gap between the classroom and the physical world.</a:t>
            </a:r>
            <a:endParaRPr sz="1800">
              <a:latin typeface="Trebuchet MS"/>
              <a:ea typeface="Trebuchet MS"/>
              <a:cs typeface="Trebuchet MS"/>
              <a:sym typeface="Trebuchet MS"/>
            </a:endParaRPr>
          </a:p>
          <a:p>
            <a:pPr marL="457200" lvl="0" indent="0" algn="l" rtl="0">
              <a:spcBef>
                <a:spcPts val="0"/>
              </a:spcBef>
              <a:spcAft>
                <a:spcPts val="0"/>
              </a:spcAft>
              <a:buNone/>
            </a:pPr>
            <a:endParaRPr sz="1800">
              <a:latin typeface="Trebuchet MS"/>
              <a:ea typeface="Trebuchet MS"/>
              <a:cs typeface="Trebuchet MS"/>
              <a:sym typeface="Trebuchet MS"/>
            </a:endParaRPr>
          </a:p>
          <a:p>
            <a:pPr marL="457200" lvl="0" indent="-342900" algn="l" rtl="0">
              <a:spcBef>
                <a:spcPts val="0"/>
              </a:spcBef>
              <a:spcAft>
                <a:spcPts val="0"/>
              </a:spcAft>
              <a:buSzPts val="1800"/>
              <a:buFont typeface="Trebuchet MS"/>
              <a:buChar char="●"/>
            </a:pPr>
            <a:r>
              <a:rPr lang="en-US" sz="1800">
                <a:latin typeface="Trebuchet MS"/>
                <a:ea typeface="Trebuchet MS"/>
                <a:cs typeface="Trebuchet MS"/>
                <a:sym typeface="Trebuchet MS"/>
              </a:rPr>
              <a:t>Pupils often face mobility constraints or medical isolation that prevent traditional fieldwork, VR provides a "digital passport" to explore distant environments.</a:t>
            </a:r>
            <a:endParaRPr sz="1800">
              <a:latin typeface="Trebuchet MS"/>
              <a:ea typeface="Trebuchet MS"/>
              <a:cs typeface="Trebuchet MS"/>
              <a:sym typeface="Trebuchet MS"/>
            </a:endParaRPr>
          </a:p>
          <a:p>
            <a:pPr marL="457200" lvl="0" indent="0" algn="l" rtl="0">
              <a:spcBef>
                <a:spcPts val="0"/>
              </a:spcBef>
              <a:spcAft>
                <a:spcPts val="0"/>
              </a:spcAft>
              <a:buNone/>
            </a:pPr>
            <a:endParaRPr sz="1800">
              <a:latin typeface="Trebuchet MS"/>
              <a:ea typeface="Trebuchet MS"/>
              <a:cs typeface="Trebuchet MS"/>
              <a:sym typeface="Trebuchet MS"/>
            </a:endParaRPr>
          </a:p>
          <a:p>
            <a:pPr marL="457200" lvl="0" indent="-342900" algn="l" rtl="0">
              <a:spcBef>
                <a:spcPts val="0"/>
              </a:spcBef>
              <a:spcAft>
                <a:spcPts val="0"/>
              </a:spcAft>
              <a:buClr>
                <a:schemeClr val="dk1"/>
              </a:buClr>
              <a:buSzPts val="1800"/>
              <a:buFont typeface="Trebuchet MS"/>
              <a:buChar char="●"/>
            </a:pPr>
            <a:r>
              <a:rPr lang="en-US" sz="1800">
                <a:solidFill>
                  <a:schemeClr val="dk1"/>
                </a:solidFill>
                <a:latin typeface="Trebuchet MS"/>
                <a:ea typeface="Trebuchet MS"/>
                <a:cs typeface="Trebuchet MS"/>
                <a:sym typeface="Trebuchet MS"/>
              </a:rPr>
              <a:t>This experiential learning makes abstract concepts like coastal erosion or the effects of earthquakes tangible and memorable, while also offering a powerful psychological "escape" from the hospital environment.</a:t>
            </a: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a:p>
            <a:pPr marL="0" lvl="0" indent="0" algn="l" rtl="0">
              <a:spcBef>
                <a:spcPts val="0"/>
              </a:spcBef>
              <a:spcAft>
                <a:spcPts val="0"/>
              </a:spcAft>
              <a:buNone/>
            </a:pPr>
            <a:endParaRPr sz="1800">
              <a:latin typeface="Trebuchet MS"/>
              <a:ea typeface="Trebuchet MS"/>
              <a:cs typeface="Trebuchet MS"/>
              <a:sym typeface="Trebuchet MS"/>
            </a:endParaRPr>
          </a:p>
        </p:txBody>
      </p:sp>
      <p:pic>
        <p:nvPicPr>
          <p:cNvPr id="485" name="Google Shape;485;g3d4b9ff3bca_0_525"/>
          <p:cNvPicPr preferRelativeResize="0"/>
          <p:nvPr/>
        </p:nvPicPr>
        <p:blipFill>
          <a:blip r:embed="rId3">
            <a:alphaModFix/>
          </a:blip>
          <a:stretch>
            <a:fillRect/>
          </a:stretch>
        </p:blipFill>
        <p:spPr>
          <a:xfrm>
            <a:off x="6789477" y="1168525"/>
            <a:ext cx="3295775" cy="46299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g3d4b9ff3bca_0_537"/>
          <p:cNvSpPr txBox="1"/>
          <p:nvPr/>
        </p:nvSpPr>
        <p:spPr>
          <a:xfrm>
            <a:off x="63975" y="0"/>
            <a:ext cx="11446200" cy="1209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Virtual trips and fieldwork at RMCH - Virtual Assemblies</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pic>
        <p:nvPicPr>
          <p:cNvPr id="491" name="Google Shape;491;g3d4b9ff3bca_0_537"/>
          <p:cNvPicPr preferRelativeResize="0"/>
          <p:nvPr/>
        </p:nvPicPr>
        <p:blipFill>
          <a:blip r:embed="rId3">
            <a:alphaModFix/>
          </a:blip>
          <a:stretch>
            <a:fillRect/>
          </a:stretch>
        </p:blipFill>
        <p:spPr>
          <a:xfrm>
            <a:off x="275450" y="658450"/>
            <a:ext cx="5194701" cy="2957726"/>
          </a:xfrm>
          <a:prstGeom prst="rect">
            <a:avLst/>
          </a:prstGeom>
          <a:noFill/>
          <a:ln>
            <a:noFill/>
          </a:ln>
        </p:spPr>
      </p:pic>
      <p:pic>
        <p:nvPicPr>
          <p:cNvPr id="492" name="Google Shape;492;g3d4b9ff3bca_0_537"/>
          <p:cNvPicPr preferRelativeResize="0"/>
          <p:nvPr/>
        </p:nvPicPr>
        <p:blipFill>
          <a:blip r:embed="rId4">
            <a:alphaModFix/>
          </a:blip>
          <a:stretch>
            <a:fillRect/>
          </a:stretch>
        </p:blipFill>
        <p:spPr>
          <a:xfrm>
            <a:off x="5622551" y="1362300"/>
            <a:ext cx="6417049" cy="340940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g3d4b9ff3bca_0_545"/>
          <p:cNvSpPr txBox="1"/>
          <p:nvPr/>
        </p:nvSpPr>
        <p:spPr>
          <a:xfrm>
            <a:off x="63975" y="0"/>
            <a:ext cx="11446200" cy="1209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3400" b="1">
                <a:solidFill>
                  <a:srgbClr val="A77BCA"/>
                </a:solidFill>
                <a:latin typeface="Trebuchet MS"/>
                <a:ea typeface="Trebuchet MS"/>
                <a:cs typeface="Trebuchet MS"/>
                <a:sym typeface="Trebuchet MS"/>
              </a:rPr>
              <a:t>Virtual trips and fieldwork at RMCH - Virtual Assemblies</a:t>
            </a:r>
            <a:endParaRPr sz="3400" b="1">
              <a:solidFill>
                <a:srgbClr val="A77BCA"/>
              </a:solidFill>
              <a:latin typeface="Trebuchet MS"/>
              <a:ea typeface="Trebuchet MS"/>
              <a:cs typeface="Trebuchet MS"/>
              <a:sym typeface="Trebuchet MS"/>
            </a:endParaRPr>
          </a:p>
          <a:p>
            <a:pPr marL="0" marR="0" lvl="0" indent="0" algn="l" rtl="0">
              <a:lnSpc>
                <a:spcPct val="90000"/>
              </a:lnSpc>
              <a:spcBef>
                <a:spcPts val="0"/>
              </a:spcBef>
              <a:spcAft>
                <a:spcPts val="0"/>
              </a:spcAft>
              <a:buClr>
                <a:srgbClr val="000000"/>
              </a:buClr>
              <a:buSzPts val="4000"/>
              <a:buFont typeface="Arial"/>
              <a:buNone/>
            </a:pPr>
            <a:endParaRPr sz="4000" b="1" i="0" u="none" strike="noStrike" cap="none">
              <a:solidFill>
                <a:srgbClr val="A77BCA"/>
              </a:solidFill>
              <a:latin typeface="Trebuchet MS"/>
              <a:ea typeface="Trebuchet MS"/>
              <a:cs typeface="Trebuchet MS"/>
              <a:sym typeface="Trebuchet MS"/>
            </a:endParaRPr>
          </a:p>
        </p:txBody>
      </p:sp>
      <p:pic>
        <p:nvPicPr>
          <p:cNvPr id="498" name="Google Shape;498;g3d4b9ff3bca_0_545"/>
          <p:cNvPicPr preferRelativeResize="0"/>
          <p:nvPr/>
        </p:nvPicPr>
        <p:blipFill>
          <a:blip r:embed="rId3">
            <a:alphaModFix/>
          </a:blip>
          <a:stretch>
            <a:fillRect/>
          </a:stretch>
        </p:blipFill>
        <p:spPr>
          <a:xfrm>
            <a:off x="136000" y="729400"/>
            <a:ext cx="5736126" cy="3064025"/>
          </a:xfrm>
          <a:prstGeom prst="rect">
            <a:avLst/>
          </a:prstGeom>
          <a:noFill/>
          <a:ln>
            <a:noFill/>
          </a:ln>
        </p:spPr>
      </p:pic>
      <p:pic>
        <p:nvPicPr>
          <p:cNvPr id="499" name="Google Shape;499;g3d4b9ff3bca_0_545"/>
          <p:cNvPicPr preferRelativeResize="0"/>
          <p:nvPr/>
        </p:nvPicPr>
        <p:blipFill>
          <a:blip r:embed="rId4">
            <a:alphaModFix/>
          </a:blip>
          <a:stretch>
            <a:fillRect/>
          </a:stretch>
        </p:blipFill>
        <p:spPr>
          <a:xfrm>
            <a:off x="5872125" y="779850"/>
            <a:ext cx="5159901" cy="2822475"/>
          </a:xfrm>
          <a:prstGeom prst="rect">
            <a:avLst/>
          </a:prstGeom>
          <a:noFill/>
          <a:ln>
            <a:noFill/>
          </a:ln>
        </p:spPr>
      </p:pic>
      <p:pic>
        <p:nvPicPr>
          <p:cNvPr id="500" name="Google Shape;500;g3d4b9ff3bca_0_545"/>
          <p:cNvPicPr preferRelativeResize="0"/>
          <p:nvPr/>
        </p:nvPicPr>
        <p:blipFill>
          <a:blip r:embed="rId5">
            <a:alphaModFix/>
          </a:blip>
          <a:stretch>
            <a:fillRect/>
          </a:stretch>
        </p:blipFill>
        <p:spPr>
          <a:xfrm>
            <a:off x="353076" y="3041050"/>
            <a:ext cx="5301978" cy="2950875"/>
          </a:xfrm>
          <a:prstGeom prst="rect">
            <a:avLst/>
          </a:prstGeom>
          <a:noFill/>
          <a:ln>
            <a:noFill/>
          </a:ln>
        </p:spPr>
      </p:pic>
      <p:pic>
        <p:nvPicPr>
          <p:cNvPr id="501" name="Google Shape;501;g3d4b9ff3bca_0_545"/>
          <p:cNvPicPr preferRelativeResize="0"/>
          <p:nvPr/>
        </p:nvPicPr>
        <p:blipFill>
          <a:blip r:embed="rId6">
            <a:alphaModFix/>
          </a:blip>
          <a:stretch>
            <a:fillRect/>
          </a:stretch>
        </p:blipFill>
        <p:spPr>
          <a:xfrm>
            <a:off x="6024526" y="3754725"/>
            <a:ext cx="5148929" cy="29508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g3d4b9ff3bca_0_555"/>
          <p:cNvSpPr txBox="1">
            <a:spLocks noGrp="1"/>
          </p:cNvSpPr>
          <p:nvPr>
            <p:ph type="body" idx="1"/>
          </p:nvPr>
        </p:nvSpPr>
        <p:spPr>
          <a:xfrm>
            <a:off x="823305" y="3764834"/>
            <a:ext cx="8036100" cy="21318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01747"/>
              </a:buClr>
              <a:buSzPts val="1900"/>
              <a:buNone/>
            </a:pPr>
            <a:endParaRPr/>
          </a:p>
          <a:p>
            <a:pPr marL="0" lvl="0" indent="0" algn="l" rtl="0">
              <a:lnSpc>
                <a:spcPct val="90000"/>
              </a:lnSpc>
              <a:spcBef>
                <a:spcPts val="0"/>
              </a:spcBef>
              <a:spcAft>
                <a:spcPts val="0"/>
              </a:spcAft>
              <a:buClr>
                <a:srgbClr val="201747"/>
              </a:buClr>
              <a:buSzPts val="1900"/>
              <a:buNone/>
            </a:pPr>
            <a:endParaRPr/>
          </a:p>
          <a:p>
            <a:pPr marL="0" lvl="0" indent="0" algn="l" rtl="0">
              <a:lnSpc>
                <a:spcPct val="115000"/>
              </a:lnSpc>
              <a:spcBef>
                <a:spcPts val="0"/>
              </a:spcBef>
              <a:spcAft>
                <a:spcPts val="0"/>
              </a:spcAft>
              <a:buClr>
                <a:srgbClr val="201747"/>
              </a:buClr>
              <a:buSzPts val="1900"/>
              <a:buNone/>
            </a:pPr>
            <a:r>
              <a:rPr lang="en-US"/>
              <a:t>Stephanie Crome, Secondary Geography Lead</a:t>
            </a:r>
            <a:endParaRPr/>
          </a:p>
          <a:p>
            <a:pPr marL="0" lvl="0" indent="0" algn="l" rtl="0">
              <a:lnSpc>
                <a:spcPct val="115000"/>
              </a:lnSpc>
              <a:spcBef>
                <a:spcPts val="0"/>
              </a:spcBef>
              <a:spcAft>
                <a:spcPts val="0"/>
              </a:spcAft>
              <a:buClr>
                <a:srgbClr val="201747"/>
              </a:buClr>
              <a:buSzPts val="1900"/>
              <a:buNone/>
            </a:pPr>
            <a:r>
              <a:rPr lang="en-US"/>
              <a:t>s.crome@hospitalschool.manchester.sch.uk</a:t>
            </a:r>
            <a:endParaRPr/>
          </a:p>
          <a:p>
            <a:pPr marL="0" lvl="0" indent="0" algn="l" rtl="0">
              <a:lnSpc>
                <a:spcPct val="115000"/>
              </a:lnSpc>
              <a:spcBef>
                <a:spcPts val="0"/>
              </a:spcBef>
              <a:spcAft>
                <a:spcPts val="0"/>
              </a:spcAft>
              <a:buClr>
                <a:srgbClr val="201747"/>
              </a:buClr>
              <a:buSzPts val="1900"/>
              <a:buNone/>
            </a:pPr>
            <a:endParaRPr/>
          </a:p>
        </p:txBody>
      </p:sp>
      <p:sp>
        <p:nvSpPr>
          <p:cNvPr id="507" name="Google Shape;507;g3d4b9ff3bca_0_555"/>
          <p:cNvSpPr txBox="1">
            <a:spLocks noGrp="1"/>
          </p:cNvSpPr>
          <p:nvPr>
            <p:ph type="body" idx="2"/>
          </p:nvPr>
        </p:nvSpPr>
        <p:spPr>
          <a:xfrm>
            <a:off x="222779" y="3233875"/>
            <a:ext cx="11020500" cy="1351200"/>
          </a:xfrm>
          <a:prstGeom prst="rect">
            <a:avLst/>
          </a:prstGeom>
          <a:noFill/>
          <a:ln>
            <a:noFill/>
          </a:ln>
        </p:spPr>
        <p:txBody>
          <a:bodyPr spcFirstLastPara="1" wrap="square" lIns="91425" tIns="45700" rIns="91425" bIns="45700" anchor="t" anchorCtr="0">
            <a:noAutofit/>
          </a:bodyPr>
          <a:lstStyle/>
          <a:p>
            <a:pPr marL="48260" lvl="0" indent="-48260" algn="l" rtl="0">
              <a:lnSpc>
                <a:spcPct val="109090"/>
              </a:lnSpc>
              <a:spcBef>
                <a:spcPts val="0"/>
              </a:spcBef>
              <a:spcAft>
                <a:spcPts val="0"/>
              </a:spcAft>
              <a:buClr>
                <a:srgbClr val="A77BCA"/>
              </a:buClr>
              <a:buSzPts val="5500"/>
              <a:buNone/>
            </a:pPr>
            <a:r>
              <a:rPr lang="en-US"/>
              <a:t>Questions?</a:t>
            </a:r>
            <a:endParaRPr sz="4000"/>
          </a:p>
        </p:txBody>
      </p:sp>
      <p:sp>
        <p:nvSpPr>
          <p:cNvPr id="508" name="Google Shape;508;g3d4b9ff3bca_0_555"/>
          <p:cNvSpPr txBox="1"/>
          <p:nvPr/>
        </p:nvSpPr>
        <p:spPr>
          <a:xfrm>
            <a:off x="548300" y="1462125"/>
            <a:ext cx="102942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000">
                <a:latin typeface="Trebuchet MS"/>
                <a:ea typeface="Trebuchet MS"/>
                <a:cs typeface="Trebuchet MS"/>
                <a:sym typeface="Trebuchet MS"/>
              </a:rPr>
              <a:t>Geography at MHS is about more than the curriculum; it's about compassion, inclusion, and re-engaging some of the most vulnerable learners.</a:t>
            </a:r>
            <a:endParaRPr sz="3000">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3d4b9ff3bca_0_324"/>
          <p:cNvSpPr txBox="1">
            <a:spLocks noGrp="1"/>
          </p:cNvSpPr>
          <p:nvPr>
            <p:ph type="body" idx="2"/>
          </p:nvPr>
        </p:nvSpPr>
        <p:spPr>
          <a:xfrm>
            <a:off x="274320" y="264795"/>
            <a:ext cx="7392000" cy="547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A77BCA"/>
              </a:buClr>
              <a:buSzPts val="4000"/>
              <a:buNone/>
            </a:pPr>
            <a:r>
              <a:rPr lang="en-US"/>
              <a:t>Manchester Hospital School</a:t>
            </a:r>
            <a:endParaRPr/>
          </a:p>
        </p:txBody>
      </p:sp>
      <p:sp>
        <p:nvSpPr>
          <p:cNvPr id="259" name="Google Shape;259;g3d4b9ff3bca_0_324"/>
          <p:cNvSpPr txBox="1"/>
          <p:nvPr/>
        </p:nvSpPr>
        <p:spPr>
          <a:xfrm>
            <a:off x="1923600" y="1478971"/>
            <a:ext cx="8344800" cy="3570900"/>
          </a:xfrm>
          <a:prstGeom prst="rect">
            <a:avLst/>
          </a:prstGeom>
          <a:noFill/>
          <a:ln>
            <a:noFill/>
          </a:ln>
        </p:spPr>
        <p:txBody>
          <a:bodyPr spcFirstLastPara="1" wrap="square" lIns="91425" tIns="91425" rIns="91425" bIns="91425" anchor="t" anchorCtr="0">
            <a:spAutoFit/>
          </a:bodyPr>
          <a:lstStyle/>
          <a:p>
            <a:pPr marL="88900" marR="0" lvl="0" indent="0" algn="l" rtl="0">
              <a:lnSpc>
                <a:spcPct val="100000"/>
              </a:lnSpc>
              <a:spcBef>
                <a:spcPts val="0"/>
              </a:spcBef>
              <a:spcAft>
                <a:spcPts val="0"/>
              </a:spcAft>
              <a:buNone/>
            </a:pPr>
            <a:r>
              <a:rPr lang="en-US" sz="2200" b="1" i="0" u="none" strike="noStrike" cap="none">
                <a:solidFill>
                  <a:srgbClr val="000000"/>
                </a:solidFill>
                <a:latin typeface="Trebuchet MS"/>
                <a:ea typeface="Trebuchet MS"/>
                <a:cs typeface="Trebuchet MS"/>
                <a:sym typeface="Trebuchet MS"/>
              </a:rPr>
              <a:t>Our Vision</a:t>
            </a:r>
            <a:endParaRPr/>
          </a:p>
          <a:p>
            <a:pPr marL="88900" marR="0" lvl="0" indent="0" algn="l" rtl="0">
              <a:lnSpc>
                <a:spcPct val="100000"/>
              </a:lnSpc>
              <a:spcBef>
                <a:spcPts val="0"/>
              </a:spcBef>
              <a:spcAft>
                <a:spcPts val="0"/>
              </a:spcAft>
              <a:buNone/>
            </a:pPr>
            <a:r>
              <a:rPr lang="en-US" sz="2200" b="0" i="0" u="none" strike="noStrike" cap="none">
                <a:solidFill>
                  <a:srgbClr val="000000"/>
                </a:solidFill>
                <a:latin typeface="Trebuchet MS"/>
                <a:ea typeface="Trebuchet MS"/>
                <a:cs typeface="Trebuchet MS"/>
                <a:sym typeface="Trebuchet MS"/>
              </a:rPr>
              <a:t>To be a beacon of excellence, providing high quality education which enables children and young people with medical and mental health needs to achieve and experience success.</a:t>
            </a:r>
            <a:endParaRPr/>
          </a:p>
          <a:p>
            <a:pPr marL="88900" marR="0" lvl="0" indent="0" algn="l" rtl="0">
              <a:lnSpc>
                <a:spcPct val="100000"/>
              </a:lnSpc>
              <a:spcBef>
                <a:spcPts val="0"/>
              </a:spcBef>
              <a:spcAft>
                <a:spcPts val="0"/>
              </a:spcAft>
              <a:buNone/>
            </a:pPr>
            <a:endParaRPr sz="2200" b="0" i="0" u="none" strike="noStrike" cap="none">
              <a:solidFill>
                <a:srgbClr val="000000"/>
              </a:solidFill>
              <a:latin typeface="Trebuchet MS"/>
              <a:ea typeface="Trebuchet MS"/>
              <a:cs typeface="Trebuchet MS"/>
              <a:sym typeface="Trebuchet MS"/>
            </a:endParaRPr>
          </a:p>
          <a:p>
            <a:pPr marL="88900" marR="0" lvl="0" indent="0" algn="l" rtl="0">
              <a:lnSpc>
                <a:spcPct val="100000"/>
              </a:lnSpc>
              <a:spcBef>
                <a:spcPts val="0"/>
              </a:spcBef>
              <a:spcAft>
                <a:spcPts val="0"/>
              </a:spcAft>
              <a:buNone/>
            </a:pPr>
            <a:r>
              <a:rPr lang="en-US" sz="2200" b="1" i="0" u="none" strike="noStrike" cap="none">
                <a:solidFill>
                  <a:srgbClr val="000000"/>
                </a:solidFill>
                <a:latin typeface="Trebuchet MS"/>
                <a:ea typeface="Trebuchet MS"/>
                <a:cs typeface="Trebuchet MS"/>
                <a:sym typeface="Trebuchet MS"/>
              </a:rPr>
              <a:t>Our Core Purpose</a:t>
            </a:r>
            <a:endParaRPr/>
          </a:p>
          <a:p>
            <a:pPr marL="88900" marR="0" lvl="0" indent="0" algn="l" rtl="0">
              <a:lnSpc>
                <a:spcPct val="100000"/>
              </a:lnSpc>
              <a:spcBef>
                <a:spcPts val="0"/>
              </a:spcBef>
              <a:spcAft>
                <a:spcPts val="0"/>
              </a:spcAft>
              <a:buNone/>
            </a:pPr>
            <a:r>
              <a:rPr lang="en-US" sz="2200" b="0" i="0" u="none" strike="noStrike" cap="none">
                <a:solidFill>
                  <a:srgbClr val="000000"/>
                </a:solidFill>
                <a:latin typeface="Trebuchet MS"/>
                <a:ea typeface="Trebuchet MS"/>
                <a:cs typeface="Trebuchet MS"/>
                <a:sym typeface="Trebuchet MS"/>
              </a:rPr>
              <a:t>Each child has the right to an education. The core purpose of our school is to enable pupils to access their entitlement to be educated in line with Article 28 of the UN Convention on the rights of the child.</a:t>
            </a:r>
            <a:endParaRPr sz="2200" b="0" i="0" u="none" strike="noStrike" cap="none">
              <a:solidFill>
                <a:srgbClr val="000000"/>
              </a:solidFill>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29e98333a05_0_0"/>
          <p:cNvSpPr/>
          <p:nvPr/>
        </p:nvSpPr>
        <p:spPr>
          <a:xfrm>
            <a:off x="3320545" y="3876795"/>
            <a:ext cx="6339942" cy="2645879"/>
          </a:xfrm>
          <a:custGeom>
            <a:avLst/>
            <a:gdLst/>
            <a:ahLst/>
            <a:cxnLst/>
            <a:rect l="l" t="t" r="r" b="b"/>
            <a:pathLst>
              <a:path w="2633413" h="1099015" extrusionOk="0">
                <a:moveTo>
                  <a:pt x="39489" y="0"/>
                </a:moveTo>
                <a:lnTo>
                  <a:pt x="2593924" y="0"/>
                </a:lnTo>
                <a:cubicBezTo>
                  <a:pt x="2615733" y="0"/>
                  <a:pt x="2633413" y="17680"/>
                  <a:pt x="2633413" y="39489"/>
                </a:cubicBezTo>
                <a:lnTo>
                  <a:pt x="2633413" y="1059526"/>
                </a:lnTo>
                <a:cubicBezTo>
                  <a:pt x="2633413" y="1081335"/>
                  <a:pt x="2615733" y="1099015"/>
                  <a:pt x="2593924" y="1099015"/>
                </a:cubicBezTo>
                <a:lnTo>
                  <a:pt x="39489" y="1099015"/>
                </a:lnTo>
                <a:cubicBezTo>
                  <a:pt x="17680" y="1099015"/>
                  <a:pt x="0" y="1081335"/>
                  <a:pt x="0" y="1059526"/>
                </a:cubicBezTo>
                <a:lnTo>
                  <a:pt x="0" y="39489"/>
                </a:lnTo>
                <a:cubicBezTo>
                  <a:pt x="0" y="17680"/>
                  <a:pt x="17680" y="0"/>
                  <a:pt x="39489" y="0"/>
                </a:cubicBezTo>
                <a:close/>
              </a:path>
            </a:pathLst>
          </a:custGeom>
          <a:solidFill>
            <a:srgbClr val="D9D2E9"/>
          </a:solidFill>
          <a:ln w="19050" cap="rnd" cmpd="sng">
            <a:solidFill>
              <a:srgbClr val="201747"/>
            </a:solidFill>
            <a:prstDash val="solid"/>
            <a:round/>
            <a:headEnd type="none" w="sm" len="sm"/>
            <a:tailEnd type="none" w="sm" len="sm"/>
          </a:ln>
        </p:spPr>
        <p:txBody>
          <a:bodyPr spcFirstLastPara="1" wrap="square" lIns="58000" tIns="58000" rIns="58000" bIns="580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29e98333a05_0_0"/>
          <p:cNvSpPr/>
          <p:nvPr/>
        </p:nvSpPr>
        <p:spPr>
          <a:xfrm>
            <a:off x="2604261" y="515019"/>
            <a:ext cx="3424736" cy="1352278"/>
          </a:xfrm>
          <a:custGeom>
            <a:avLst/>
            <a:gdLst/>
            <a:ahLst/>
            <a:cxnLst/>
            <a:rect l="l" t="t" r="r" b="b"/>
            <a:pathLst>
              <a:path w="1422528" h="561694" extrusionOk="0">
                <a:moveTo>
                  <a:pt x="73102" y="0"/>
                </a:moveTo>
                <a:lnTo>
                  <a:pt x="1349425" y="0"/>
                </a:lnTo>
                <a:cubicBezTo>
                  <a:pt x="1389798" y="0"/>
                  <a:pt x="1422528" y="32729"/>
                  <a:pt x="1422528" y="73102"/>
                </a:cubicBezTo>
                <a:lnTo>
                  <a:pt x="1422528" y="488592"/>
                </a:lnTo>
                <a:cubicBezTo>
                  <a:pt x="1422528" y="507980"/>
                  <a:pt x="1414826" y="526574"/>
                  <a:pt x="1401116" y="540283"/>
                </a:cubicBezTo>
                <a:cubicBezTo>
                  <a:pt x="1387407" y="553993"/>
                  <a:pt x="1368813" y="561694"/>
                  <a:pt x="1349425" y="561694"/>
                </a:cubicBezTo>
                <a:lnTo>
                  <a:pt x="73102" y="561694"/>
                </a:lnTo>
                <a:cubicBezTo>
                  <a:pt x="53714" y="561694"/>
                  <a:pt x="35121" y="553993"/>
                  <a:pt x="21411" y="540283"/>
                </a:cubicBezTo>
                <a:cubicBezTo>
                  <a:pt x="7702" y="526574"/>
                  <a:pt x="0" y="507980"/>
                  <a:pt x="0" y="488592"/>
                </a:cubicBezTo>
                <a:lnTo>
                  <a:pt x="0" y="73102"/>
                </a:lnTo>
                <a:cubicBezTo>
                  <a:pt x="0" y="53714"/>
                  <a:pt x="7702" y="35121"/>
                  <a:pt x="21411" y="21411"/>
                </a:cubicBezTo>
                <a:cubicBezTo>
                  <a:pt x="35121" y="7702"/>
                  <a:pt x="53714" y="0"/>
                  <a:pt x="73102" y="0"/>
                </a:cubicBezTo>
                <a:close/>
              </a:path>
            </a:pathLst>
          </a:custGeom>
          <a:solidFill>
            <a:srgbClr val="D9D2E9"/>
          </a:solidFill>
          <a:ln w="19050" cap="rnd" cmpd="sng">
            <a:solidFill>
              <a:srgbClr val="201747"/>
            </a:solidFill>
            <a:prstDash val="solid"/>
            <a:round/>
            <a:headEnd type="none" w="sm" len="sm"/>
            <a:tailEnd type="none" w="sm" len="sm"/>
          </a:ln>
        </p:spPr>
        <p:txBody>
          <a:bodyPr spcFirstLastPara="1" wrap="square" lIns="58000" tIns="58000" rIns="58000" bIns="580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g29e98333a05_0_0"/>
          <p:cNvSpPr/>
          <p:nvPr/>
        </p:nvSpPr>
        <p:spPr>
          <a:xfrm>
            <a:off x="412850" y="2197052"/>
            <a:ext cx="3765511" cy="1352278"/>
          </a:xfrm>
          <a:custGeom>
            <a:avLst/>
            <a:gdLst/>
            <a:ahLst/>
            <a:cxnLst/>
            <a:rect l="l" t="t" r="r" b="b"/>
            <a:pathLst>
              <a:path w="1564075" h="561694" extrusionOk="0">
                <a:moveTo>
                  <a:pt x="66487" y="0"/>
                </a:moveTo>
                <a:lnTo>
                  <a:pt x="1497589" y="0"/>
                </a:lnTo>
                <a:cubicBezTo>
                  <a:pt x="1515222" y="0"/>
                  <a:pt x="1532133" y="7005"/>
                  <a:pt x="1544602" y="19474"/>
                </a:cubicBezTo>
                <a:cubicBezTo>
                  <a:pt x="1557071" y="31942"/>
                  <a:pt x="1564075" y="48853"/>
                  <a:pt x="1564075" y="66487"/>
                </a:cubicBezTo>
                <a:lnTo>
                  <a:pt x="1564075" y="495208"/>
                </a:lnTo>
                <a:cubicBezTo>
                  <a:pt x="1564075" y="531927"/>
                  <a:pt x="1534308" y="561694"/>
                  <a:pt x="1497589" y="561694"/>
                </a:cubicBezTo>
                <a:lnTo>
                  <a:pt x="66487" y="561694"/>
                </a:lnTo>
                <a:cubicBezTo>
                  <a:pt x="29767" y="561694"/>
                  <a:pt x="0" y="531927"/>
                  <a:pt x="0" y="495208"/>
                </a:cubicBezTo>
                <a:lnTo>
                  <a:pt x="0" y="66487"/>
                </a:lnTo>
                <a:cubicBezTo>
                  <a:pt x="0" y="29767"/>
                  <a:pt x="29767" y="0"/>
                  <a:pt x="66487" y="0"/>
                </a:cubicBezTo>
                <a:close/>
              </a:path>
            </a:pathLst>
          </a:custGeom>
          <a:solidFill>
            <a:srgbClr val="D9D2E9"/>
          </a:solidFill>
          <a:ln w="19050" cap="rnd" cmpd="sng">
            <a:solidFill>
              <a:srgbClr val="201747"/>
            </a:solidFill>
            <a:prstDash val="solid"/>
            <a:round/>
            <a:headEnd type="none" w="sm" len="sm"/>
            <a:tailEnd type="none" w="sm" len="sm"/>
          </a:ln>
        </p:spPr>
        <p:txBody>
          <a:bodyPr spcFirstLastPara="1" wrap="square" lIns="58000" tIns="58000" rIns="58000" bIns="580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tamaran"/>
              <a:ea typeface="Catamaran"/>
              <a:cs typeface="Catamaran"/>
              <a:sym typeface="Catamaran"/>
            </a:endParaRPr>
          </a:p>
        </p:txBody>
      </p:sp>
      <p:sp>
        <p:nvSpPr>
          <p:cNvPr id="267" name="Google Shape;267;g29e98333a05_0_0"/>
          <p:cNvSpPr/>
          <p:nvPr/>
        </p:nvSpPr>
        <p:spPr>
          <a:xfrm>
            <a:off x="7874179" y="2251477"/>
            <a:ext cx="3765511" cy="1352278"/>
          </a:xfrm>
          <a:custGeom>
            <a:avLst/>
            <a:gdLst/>
            <a:ahLst/>
            <a:cxnLst/>
            <a:rect l="l" t="t" r="r" b="b"/>
            <a:pathLst>
              <a:path w="1564075" h="561694" extrusionOk="0">
                <a:moveTo>
                  <a:pt x="66487" y="0"/>
                </a:moveTo>
                <a:lnTo>
                  <a:pt x="1497589" y="0"/>
                </a:lnTo>
                <a:cubicBezTo>
                  <a:pt x="1515222" y="0"/>
                  <a:pt x="1532133" y="7005"/>
                  <a:pt x="1544602" y="19474"/>
                </a:cubicBezTo>
                <a:cubicBezTo>
                  <a:pt x="1557071" y="31942"/>
                  <a:pt x="1564075" y="48853"/>
                  <a:pt x="1564075" y="66487"/>
                </a:cubicBezTo>
                <a:lnTo>
                  <a:pt x="1564075" y="495208"/>
                </a:lnTo>
                <a:cubicBezTo>
                  <a:pt x="1564075" y="531927"/>
                  <a:pt x="1534308" y="561694"/>
                  <a:pt x="1497589" y="561694"/>
                </a:cubicBezTo>
                <a:lnTo>
                  <a:pt x="66487" y="561694"/>
                </a:lnTo>
                <a:cubicBezTo>
                  <a:pt x="29767" y="561694"/>
                  <a:pt x="0" y="531927"/>
                  <a:pt x="0" y="495208"/>
                </a:cubicBezTo>
                <a:lnTo>
                  <a:pt x="0" y="66487"/>
                </a:lnTo>
                <a:cubicBezTo>
                  <a:pt x="0" y="29767"/>
                  <a:pt x="29767" y="0"/>
                  <a:pt x="66487" y="0"/>
                </a:cubicBezTo>
                <a:close/>
              </a:path>
            </a:pathLst>
          </a:custGeom>
          <a:solidFill>
            <a:srgbClr val="D9D2E9"/>
          </a:solidFill>
          <a:ln w="19050" cap="rnd" cmpd="sng">
            <a:solidFill>
              <a:srgbClr val="201747"/>
            </a:solidFill>
            <a:prstDash val="solid"/>
            <a:round/>
            <a:headEnd type="none" w="sm" len="sm"/>
            <a:tailEnd type="none" w="sm" len="sm"/>
          </a:ln>
        </p:spPr>
        <p:txBody>
          <a:bodyPr spcFirstLastPara="1" wrap="square" lIns="58000" tIns="58000" rIns="58000" bIns="580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g29e98333a05_0_0"/>
          <p:cNvSpPr/>
          <p:nvPr/>
        </p:nvSpPr>
        <p:spPr>
          <a:xfrm>
            <a:off x="6570724" y="515032"/>
            <a:ext cx="3424736" cy="1352278"/>
          </a:xfrm>
          <a:custGeom>
            <a:avLst/>
            <a:gdLst/>
            <a:ahLst/>
            <a:cxnLst/>
            <a:rect l="l" t="t" r="r" b="b"/>
            <a:pathLst>
              <a:path w="1422528" h="561694" extrusionOk="0">
                <a:moveTo>
                  <a:pt x="73102" y="0"/>
                </a:moveTo>
                <a:lnTo>
                  <a:pt x="1349425" y="0"/>
                </a:lnTo>
                <a:cubicBezTo>
                  <a:pt x="1389798" y="0"/>
                  <a:pt x="1422528" y="32729"/>
                  <a:pt x="1422528" y="73102"/>
                </a:cubicBezTo>
                <a:lnTo>
                  <a:pt x="1422528" y="488592"/>
                </a:lnTo>
                <a:cubicBezTo>
                  <a:pt x="1422528" y="507980"/>
                  <a:pt x="1414826" y="526574"/>
                  <a:pt x="1401116" y="540283"/>
                </a:cubicBezTo>
                <a:cubicBezTo>
                  <a:pt x="1387407" y="553993"/>
                  <a:pt x="1368813" y="561694"/>
                  <a:pt x="1349425" y="561694"/>
                </a:cubicBezTo>
                <a:lnTo>
                  <a:pt x="73102" y="561694"/>
                </a:lnTo>
                <a:cubicBezTo>
                  <a:pt x="53714" y="561694"/>
                  <a:pt x="35121" y="553993"/>
                  <a:pt x="21411" y="540283"/>
                </a:cubicBezTo>
                <a:cubicBezTo>
                  <a:pt x="7702" y="526574"/>
                  <a:pt x="0" y="507980"/>
                  <a:pt x="0" y="488592"/>
                </a:cubicBezTo>
                <a:lnTo>
                  <a:pt x="0" y="73102"/>
                </a:lnTo>
                <a:cubicBezTo>
                  <a:pt x="0" y="53714"/>
                  <a:pt x="7702" y="35121"/>
                  <a:pt x="21411" y="21411"/>
                </a:cubicBezTo>
                <a:cubicBezTo>
                  <a:pt x="35121" y="7702"/>
                  <a:pt x="53714" y="0"/>
                  <a:pt x="73102" y="0"/>
                </a:cubicBezTo>
                <a:close/>
              </a:path>
            </a:pathLst>
          </a:custGeom>
          <a:solidFill>
            <a:srgbClr val="D9D2E9"/>
          </a:solidFill>
          <a:ln w="19050" cap="rnd" cmpd="sng">
            <a:solidFill>
              <a:srgbClr val="201747"/>
            </a:solidFill>
            <a:prstDash val="solid"/>
            <a:round/>
            <a:headEnd type="none" w="sm" len="sm"/>
            <a:tailEnd type="none" w="sm" len="sm"/>
          </a:ln>
        </p:spPr>
        <p:txBody>
          <a:bodyPr spcFirstLastPara="1" wrap="square" lIns="58000" tIns="58000" rIns="58000" bIns="580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g29e98333a05_0_0"/>
          <p:cNvSpPr txBox="1"/>
          <p:nvPr/>
        </p:nvSpPr>
        <p:spPr>
          <a:xfrm>
            <a:off x="913825" y="1699823"/>
            <a:ext cx="4169400" cy="378600"/>
          </a:xfrm>
          <a:prstGeom prst="rect">
            <a:avLst/>
          </a:prstGeom>
          <a:noFill/>
          <a:ln>
            <a:noFill/>
          </a:ln>
        </p:spPr>
        <p:txBody>
          <a:bodyPr spcFirstLastPara="1" wrap="square" lIns="86500" tIns="86500" rIns="86500" bIns="86500" anchor="t" anchorCtr="0">
            <a:spAutoFit/>
          </a:bodyPr>
          <a:lstStyle/>
          <a:p>
            <a:pPr marL="0" marR="0" lvl="0" indent="0" algn="l" rtl="0">
              <a:lnSpc>
                <a:spcPct val="100000"/>
              </a:lnSpc>
              <a:spcBef>
                <a:spcPts val="0"/>
              </a:spcBef>
              <a:spcAft>
                <a:spcPts val="0"/>
              </a:spcAft>
              <a:buClr>
                <a:srgbClr val="000000"/>
              </a:buClr>
              <a:buSzPts val="1324"/>
              <a:buFont typeface="Arial"/>
              <a:buNone/>
            </a:pPr>
            <a:endParaRPr sz="1324" b="0" i="0" u="none" strike="noStrike" cap="none">
              <a:solidFill>
                <a:srgbClr val="000000"/>
              </a:solidFill>
              <a:latin typeface="Arial"/>
              <a:ea typeface="Arial"/>
              <a:cs typeface="Arial"/>
              <a:sym typeface="Arial"/>
            </a:endParaRPr>
          </a:p>
        </p:txBody>
      </p:sp>
      <p:sp>
        <p:nvSpPr>
          <p:cNvPr id="270" name="Google Shape;270;g29e98333a05_0_0"/>
          <p:cNvSpPr/>
          <p:nvPr/>
        </p:nvSpPr>
        <p:spPr>
          <a:xfrm>
            <a:off x="4594527" y="2289815"/>
            <a:ext cx="2727390" cy="1258475"/>
          </a:xfrm>
          <a:custGeom>
            <a:avLst/>
            <a:gdLst/>
            <a:ahLst/>
            <a:cxnLst/>
            <a:rect l="l" t="t" r="r" b="b"/>
            <a:pathLst>
              <a:path w="4295103" h="1981850" extrusionOk="0">
                <a:moveTo>
                  <a:pt x="0" y="0"/>
                </a:moveTo>
                <a:lnTo>
                  <a:pt x="4295103" y="0"/>
                </a:lnTo>
                <a:lnTo>
                  <a:pt x="4295103" y="1981850"/>
                </a:lnTo>
                <a:lnTo>
                  <a:pt x="0" y="1981850"/>
                </a:lnTo>
                <a:lnTo>
                  <a:pt x="0" y="0"/>
                </a:lnTo>
                <a:close/>
              </a:path>
            </a:pathLst>
          </a:custGeom>
          <a:blipFill rotWithShape="1">
            <a:blip r:embed="rId3">
              <a:alphaModFix/>
            </a:blip>
            <a:stretch>
              <a:fillRect l="-60493" t="-1457"/>
            </a:stretch>
          </a:blipFill>
          <a:ln>
            <a:noFill/>
          </a:ln>
        </p:spPr>
      </p:sp>
      <p:sp>
        <p:nvSpPr>
          <p:cNvPr id="271" name="Google Shape;271;g29e98333a05_0_0"/>
          <p:cNvSpPr/>
          <p:nvPr/>
        </p:nvSpPr>
        <p:spPr>
          <a:xfrm>
            <a:off x="5291502" y="3993734"/>
            <a:ext cx="403998" cy="549657"/>
          </a:xfrm>
          <a:custGeom>
            <a:avLst/>
            <a:gdLst/>
            <a:ahLst/>
            <a:cxnLst/>
            <a:rect l="l" t="t" r="r" b="b"/>
            <a:pathLst>
              <a:path w="636217" h="865601" extrusionOk="0">
                <a:moveTo>
                  <a:pt x="0" y="0"/>
                </a:moveTo>
                <a:lnTo>
                  <a:pt x="636216" y="0"/>
                </a:lnTo>
                <a:lnTo>
                  <a:pt x="636216" y="865601"/>
                </a:lnTo>
                <a:lnTo>
                  <a:pt x="0" y="865601"/>
                </a:lnTo>
                <a:lnTo>
                  <a:pt x="0" y="0"/>
                </a:lnTo>
                <a:close/>
              </a:path>
            </a:pathLst>
          </a:custGeom>
          <a:blipFill rotWithShape="1">
            <a:blip r:embed="rId4">
              <a:alphaModFix/>
            </a:blip>
            <a:stretch>
              <a:fillRect/>
            </a:stretch>
          </a:blipFill>
          <a:ln>
            <a:noFill/>
          </a:ln>
        </p:spPr>
      </p:sp>
      <p:grpSp>
        <p:nvGrpSpPr>
          <p:cNvPr id="272" name="Google Shape;272;g29e98333a05_0_0"/>
          <p:cNvGrpSpPr/>
          <p:nvPr/>
        </p:nvGrpSpPr>
        <p:grpSpPr>
          <a:xfrm>
            <a:off x="3422789" y="4146398"/>
            <a:ext cx="5928610" cy="2164231"/>
            <a:chOff x="0" y="-76200"/>
            <a:chExt cx="12465538" cy="4550528"/>
          </a:xfrm>
        </p:grpSpPr>
        <p:sp>
          <p:nvSpPr>
            <p:cNvPr id="273" name="Google Shape;273;g29e98333a05_0_0"/>
            <p:cNvSpPr txBox="1"/>
            <p:nvPr/>
          </p:nvSpPr>
          <p:spPr>
            <a:xfrm>
              <a:off x="8425138" y="3828128"/>
              <a:ext cx="4040400" cy="646200"/>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Clr>
                  <a:srgbClr val="000000"/>
                </a:buClr>
                <a:buSzPts val="1995"/>
                <a:buFont typeface="Arial"/>
                <a:buNone/>
              </a:pPr>
              <a:r>
                <a:rPr lang="en-US" sz="1995" b="0" i="0" u="none" strike="noStrike" cap="none">
                  <a:solidFill>
                    <a:srgbClr val="201747"/>
                  </a:solidFill>
                  <a:latin typeface="Catamaran"/>
                  <a:ea typeface="Catamaran"/>
                  <a:cs typeface="Catamaran"/>
                  <a:sym typeface="Catamaran"/>
                </a:rPr>
                <a:t>16 PUPILS</a:t>
              </a:r>
              <a:endParaRPr sz="887" b="0" i="0" u="none" strike="noStrike" cap="none">
                <a:solidFill>
                  <a:srgbClr val="201747"/>
                </a:solidFill>
                <a:latin typeface="Catamaran"/>
                <a:ea typeface="Catamaran"/>
                <a:cs typeface="Catamaran"/>
                <a:sym typeface="Catamaran"/>
              </a:endParaRPr>
            </a:p>
          </p:txBody>
        </p:sp>
        <p:sp>
          <p:nvSpPr>
            <p:cNvPr id="274" name="Google Shape;274;g29e98333a05_0_0"/>
            <p:cNvSpPr txBox="1"/>
            <p:nvPr/>
          </p:nvSpPr>
          <p:spPr>
            <a:xfrm>
              <a:off x="255021" y="1473114"/>
              <a:ext cx="3567900" cy="646200"/>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Clr>
                  <a:srgbClr val="000000"/>
                </a:buClr>
                <a:buSzPts val="1995"/>
                <a:buFont typeface="Arial"/>
                <a:buNone/>
              </a:pPr>
              <a:r>
                <a:rPr lang="en-US" sz="1995" b="0" i="0" u="none" strike="noStrike" cap="none">
                  <a:solidFill>
                    <a:srgbClr val="201747"/>
                  </a:solidFill>
                  <a:latin typeface="Catamaran"/>
                  <a:ea typeface="Catamaran"/>
                  <a:cs typeface="Catamaran"/>
                  <a:sym typeface="Catamaran"/>
                </a:rPr>
                <a:t>371  BEDS</a:t>
              </a:r>
              <a:endParaRPr sz="887" b="0" i="0" u="none" strike="noStrike" cap="none">
                <a:solidFill>
                  <a:srgbClr val="201747"/>
                </a:solidFill>
                <a:latin typeface="Catamaran"/>
                <a:ea typeface="Catamaran"/>
                <a:cs typeface="Catamaran"/>
                <a:sym typeface="Catamaran"/>
              </a:endParaRPr>
            </a:p>
          </p:txBody>
        </p:sp>
        <p:sp>
          <p:nvSpPr>
            <p:cNvPr id="275" name="Google Shape;275;g29e98333a05_0_0"/>
            <p:cNvSpPr txBox="1"/>
            <p:nvPr/>
          </p:nvSpPr>
          <p:spPr>
            <a:xfrm>
              <a:off x="5114893" y="2774591"/>
              <a:ext cx="2522100" cy="646200"/>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Clr>
                  <a:srgbClr val="000000"/>
                </a:buClr>
                <a:buSzPts val="1995"/>
                <a:buFont typeface="Arial"/>
                <a:buNone/>
              </a:pPr>
              <a:r>
                <a:rPr lang="en-US" sz="1995" b="0" i="0" u="none" strike="noStrike" cap="none">
                  <a:solidFill>
                    <a:srgbClr val="201747"/>
                  </a:solidFill>
                  <a:latin typeface="Catamaran"/>
                  <a:ea typeface="Catamaran"/>
                  <a:cs typeface="Catamaran"/>
                  <a:sym typeface="Catamaran"/>
                </a:rPr>
                <a:t>20 BEDS</a:t>
              </a:r>
              <a:endParaRPr sz="887" b="0" i="0" u="none" strike="noStrike" cap="none">
                <a:solidFill>
                  <a:srgbClr val="201747"/>
                </a:solidFill>
                <a:latin typeface="Catamaran"/>
                <a:ea typeface="Catamaran"/>
                <a:cs typeface="Catamaran"/>
                <a:sym typeface="Catamaran"/>
              </a:endParaRPr>
            </a:p>
          </p:txBody>
        </p:sp>
        <p:sp>
          <p:nvSpPr>
            <p:cNvPr id="276" name="Google Shape;276;g29e98333a05_0_0"/>
            <p:cNvSpPr txBox="1"/>
            <p:nvPr/>
          </p:nvSpPr>
          <p:spPr>
            <a:xfrm>
              <a:off x="257002" y="3828128"/>
              <a:ext cx="3053700" cy="646200"/>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Clr>
                  <a:srgbClr val="000000"/>
                </a:buClr>
                <a:buSzPts val="1995"/>
                <a:buFont typeface="Arial"/>
                <a:buNone/>
              </a:pPr>
              <a:r>
                <a:rPr lang="en-US" sz="1995" b="0" i="0" u="none" strike="noStrike" cap="none">
                  <a:solidFill>
                    <a:srgbClr val="201747"/>
                  </a:solidFill>
                  <a:latin typeface="Catamaran"/>
                  <a:ea typeface="Catamaran"/>
                  <a:cs typeface="Catamaran"/>
                  <a:sym typeface="Catamaran"/>
                </a:rPr>
                <a:t>12 BEDS</a:t>
              </a:r>
              <a:endParaRPr sz="887" b="0" i="0" u="none" strike="noStrike" cap="none">
                <a:solidFill>
                  <a:srgbClr val="201747"/>
                </a:solidFill>
                <a:latin typeface="Catamaran"/>
                <a:ea typeface="Catamaran"/>
                <a:cs typeface="Catamaran"/>
                <a:sym typeface="Catamaran"/>
              </a:endParaRPr>
            </a:p>
          </p:txBody>
        </p:sp>
        <p:sp>
          <p:nvSpPr>
            <p:cNvPr id="277" name="Google Shape;277;g29e98333a05_0_0"/>
            <p:cNvSpPr txBox="1"/>
            <p:nvPr/>
          </p:nvSpPr>
          <p:spPr>
            <a:xfrm>
              <a:off x="4592109" y="1810859"/>
              <a:ext cx="3567900" cy="3606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Clr>
                  <a:srgbClr val="000000"/>
                </a:buClr>
                <a:buSzPts val="1114"/>
                <a:buFont typeface="Arial"/>
                <a:buNone/>
              </a:pPr>
              <a:r>
                <a:rPr lang="en-US" sz="1114" b="0" i="0" u="none" strike="noStrike" cap="none">
                  <a:solidFill>
                    <a:srgbClr val="201747"/>
                  </a:solidFill>
                  <a:latin typeface="Catamaran"/>
                  <a:ea typeface="Catamaran"/>
                  <a:cs typeface="Catamaran"/>
                  <a:sym typeface="Catamaran"/>
                </a:rPr>
                <a:t>WYTHENSHAWE HOSPITAL</a:t>
              </a:r>
              <a:endParaRPr sz="887" b="0" i="0" u="none" strike="noStrike" cap="none">
                <a:solidFill>
                  <a:srgbClr val="201747"/>
                </a:solidFill>
                <a:latin typeface="Catamaran"/>
                <a:ea typeface="Catamaran"/>
                <a:cs typeface="Catamaran"/>
                <a:sym typeface="Catamaran"/>
              </a:endParaRPr>
            </a:p>
          </p:txBody>
        </p:sp>
        <p:sp>
          <p:nvSpPr>
            <p:cNvPr id="278" name="Google Shape;278;g29e98333a05_0_0"/>
            <p:cNvSpPr txBox="1"/>
            <p:nvPr/>
          </p:nvSpPr>
          <p:spPr>
            <a:xfrm>
              <a:off x="0" y="3256182"/>
              <a:ext cx="3567900" cy="3606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Clr>
                  <a:srgbClr val="000000"/>
                </a:buClr>
                <a:buSzPts val="1114"/>
                <a:buFont typeface="Arial"/>
                <a:buNone/>
              </a:pPr>
              <a:r>
                <a:rPr lang="en-US" sz="1114" b="0" i="0" u="none" strike="noStrike" cap="none">
                  <a:solidFill>
                    <a:srgbClr val="201747"/>
                  </a:solidFill>
                  <a:latin typeface="Catamaran"/>
                  <a:ea typeface="Catamaran"/>
                  <a:cs typeface="Catamaran"/>
                  <a:sym typeface="Catamaran"/>
                </a:rPr>
                <a:t>GALAXY HOUSE</a:t>
              </a:r>
              <a:endParaRPr sz="887" b="0" i="0" u="none" strike="noStrike" cap="none">
                <a:solidFill>
                  <a:srgbClr val="201747"/>
                </a:solidFill>
                <a:latin typeface="Catamaran"/>
                <a:ea typeface="Catamaran"/>
                <a:cs typeface="Catamaran"/>
                <a:sym typeface="Catamaran"/>
              </a:endParaRPr>
            </a:p>
          </p:txBody>
        </p:sp>
        <p:sp>
          <p:nvSpPr>
            <p:cNvPr id="279" name="Google Shape;279;g29e98333a05_0_0"/>
            <p:cNvSpPr txBox="1"/>
            <p:nvPr/>
          </p:nvSpPr>
          <p:spPr>
            <a:xfrm>
              <a:off x="8661435" y="3256182"/>
              <a:ext cx="3567900" cy="3606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Clr>
                  <a:srgbClr val="000000"/>
                </a:buClr>
                <a:buSzPts val="1114"/>
                <a:buFont typeface="Arial"/>
                <a:buNone/>
              </a:pPr>
              <a:r>
                <a:rPr lang="en-US" sz="1114" b="0" i="0" u="none" strike="noStrike" cap="none">
                  <a:solidFill>
                    <a:srgbClr val="201747"/>
                  </a:solidFill>
                  <a:latin typeface="Catamaran"/>
                  <a:ea typeface="Catamaran"/>
                  <a:cs typeface="Catamaran"/>
                  <a:sym typeface="Catamaran"/>
                </a:rPr>
                <a:t>THE CHRISTIE</a:t>
              </a:r>
              <a:endParaRPr sz="887" b="0" i="0" u="none" strike="noStrike" cap="none">
                <a:solidFill>
                  <a:srgbClr val="201747"/>
                </a:solidFill>
                <a:latin typeface="Catamaran"/>
                <a:ea typeface="Catamaran"/>
                <a:cs typeface="Catamaran"/>
                <a:sym typeface="Catamaran"/>
              </a:endParaRPr>
            </a:p>
          </p:txBody>
        </p:sp>
        <p:sp>
          <p:nvSpPr>
            <p:cNvPr id="280" name="Google Shape;280;g29e98333a05_0_0"/>
            <p:cNvSpPr txBox="1"/>
            <p:nvPr/>
          </p:nvSpPr>
          <p:spPr>
            <a:xfrm>
              <a:off x="255021" y="532608"/>
              <a:ext cx="3567900" cy="829500"/>
            </a:xfrm>
            <a:prstGeom prst="rect">
              <a:avLst/>
            </a:prstGeom>
            <a:noFill/>
            <a:ln>
              <a:noFill/>
            </a:ln>
          </p:spPr>
          <p:txBody>
            <a:bodyPr spcFirstLastPara="1" wrap="square" lIns="0" tIns="0" rIns="0" bIns="0" anchor="t" anchorCtr="0">
              <a:spAutoFit/>
            </a:bodyPr>
            <a:lstStyle/>
            <a:p>
              <a:pPr marL="0" marR="0" lvl="0" indent="0" algn="ctr" rtl="0">
                <a:lnSpc>
                  <a:spcPct val="140023"/>
                </a:lnSpc>
                <a:spcBef>
                  <a:spcPts val="0"/>
                </a:spcBef>
                <a:spcAft>
                  <a:spcPts val="0"/>
                </a:spcAft>
                <a:buClr>
                  <a:srgbClr val="000000"/>
                </a:buClr>
                <a:buSzPts val="1067"/>
                <a:buFont typeface="Arial"/>
                <a:buNone/>
              </a:pPr>
              <a:r>
                <a:rPr lang="en-US" sz="1067" b="0" i="0" u="none" strike="noStrike" cap="none">
                  <a:solidFill>
                    <a:srgbClr val="201747"/>
                  </a:solidFill>
                  <a:latin typeface="Catamaran"/>
                  <a:ea typeface="Catamaran"/>
                  <a:cs typeface="Catamaran"/>
                  <a:sym typeface="Catamaran"/>
                </a:rPr>
                <a:t>ROYAL MANCHESTER</a:t>
              </a:r>
              <a:endParaRPr sz="887" b="0" i="0" u="none" strike="noStrike" cap="none">
                <a:solidFill>
                  <a:srgbClr val="201747"/>
                </a:solidFill>
                <a:latin typeface="Catamaran"/>
                <a:ea typeface="Catamaran"/>
                <a:cs typeface="Catamaran"/>
                <a:sym typeface="Catamaran"/>
              </a:endParaRPr>
            </a:p>
            <a:p>
              <a:pPr marL="0" marR="0" lvl="0" indent="0" algn="ctr" rtl="0">
                <a:lnSpc>
                  <a:spcPct val="140023"/>
                </a:lnSpc>
                <a:spcBef>
                  <a:spcPts val="0"/>
                </a:spcBef>
                <a:spcAft>
                  <a:spcPts val="0"/>
                </a:spcAft>
                <a:buClr>
                  <a:srgbClr val="000000"/>
                </a:buClr>
                <a:buSzPts val="1067"/>
                <a:buFont typeface="Arial"/>
                <a:buNone/>
              </a:pPr>
              <a:r>
                <a:rPr lang="en-US" sz="1067" b="0" i="0" u="none" strike="noStrike" cap="none">
                  <a:solidFill>
                    <a:srgbClr val="201747"/>
                  </a:solidFill>
                  <a:latin typeface="Catamaran"/>
                  <a:ea typeface="Catamaran"/>
                  <a:cs typeface="Catamaran"/>
                  <a:sym typeface="Catamaran"/>
                </a:rPr>
                <a:t>CHILDREN’S HOSPITAL</a:t>
              </a:r>
              <a:endParaRPr sz="887" b="0" i="0" u="none" strike="noStrike" cap="none">
                <a:solidFill>
                  <a:srgbClr val="201747"/>
                </a:solidFill>
                <a:latin typeface="Catamaran"/>
                <a:ea typeface="Catamaran"/>
                <a:cs typeface="Catamaran"/>
                <a:sym typeface="Catamaran"/>
              </a:endParaRPr>
            </a:p>
          </p:txBody>
        </p:sp>
        <p:sp>
          <p:nvSpPr>
            <p:cNvPr id="281" name="Google Shape;281;g29e98333a05_0_0"/>
            <p:cNvSpPr txBox="1"/>
            <p:nvPr/>
          </p:nvSpPr>
          <p:spPr>
            <a:xfrm>
              <a:off x="9184219" y="1473114"/>
              <a:ext cx="2522100" cy="646200"/>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Clr>
                  <a:srgbClr val="000000"/>
                </a:buClr>
                <a:buSzPts val="1995"/>
                <a:buFont typeface="Arial"/>
                <a:buNone/>
              </a:pPr>
              <a:r>
                <a:rPr lang="en-US" sz="1995" b="0" i="0" u="none" strike="noStrike" cap="none">
                  <a:solidFill>
                    <a:srgbClr val="201747"/>
                  </a:solidFill>
                  <a:latin typeface="Catamaran"/>
                  <a:ea typeface="Catamaran"/>
                  <a:cs typeface="Catamaran"/>
                  <a:sym typeface="Catamaran"/>
                </a:rPr>
                <a:t>20 BEDS</a:t>
              </a:r>
              <a:endParaRPr sz="887" b="0" i="0" u="none" strike="noStrike" cap="none">
                <a:solidFill>
                  <a:srgbClr val="201747"/>
                </a:solidFill>
                <a:latin typeface="Catamaran"/>
                <a:ea typeface="Catamaran"/>
                <a:cs typeface="Catamaran"/>
                <a:sym typeface="Catamaran"/>
              </a:endParaRPr>
            </a:p>
          </p:txBody>
        </p:sp>
        <p:sp>
          <p:nvSpPr>
            <p:cNvPr id="282" name="Google Shape;282;g29e98333a05_0_0"/>
            <p:cNvSpPr txBox="1"/>
            <p:nvPr/>
          </p:nvSpPr>
          <p:spPr>
            <a:xfrm>
              <a:off x="8779583" y="497886"/>
              <a:ext cx="3567900" cy="865500"/>
            </a:xfrm>
            <a:prstGeom prst="rect">
              <a:avLst/>
            </a:prstGeom>
            <a:noFill/>
            <a:ln>
              <a:noFill/>
            </a:ln>
          </p:spPr>
          <p:txBody>
            <a:bodyPr spcFirstLastPara="1" wrap="square" lIns="0" tIns="0" rIns="0" bIns="0" anchor="t" anchorCtr="0">
              <a:spAutoFit/>
            </a:bodyPr>
            <a:lstStyle/>
            <a:p>
              <a:pPr marL="0" marR="0" lvl="0" indent="0" algn="ctr" rtl="0">
                <a:lnSpc>
                  <a:spcPct val="140011"/>
                </a:lnSpc>
                <a:spcBef>
                  <a:spcPts val="0"/>
                </a:spcBef>
                <a:spcAft>
                  <a:spcPts val="0"/>
                </a:spcAft>
                <a:buClr>
                  <a:srgbClr val="000000"/>
                </a:buClr>
                <a:buSzPts val="1114"/>
                <a:buFont typeface="Arial"/>
                <a:buNone/>
              </a:pPr>
              <a:r>
                <a:rPr lang="en-US" sz="1114" b="0" i="0" u="none" strike="noStrike" cap="none">
                  <a:solidFill>
                    <a:srgbClr val="201747"/>
                  </a:solidFill>
                  <a:latin typeface="Catamaran"/>
                  <a:ea typeface="Catamaran"/>
                  <a:cs typeface="Catamaran"/>
                  <a:sym typeface="Catamaran"/>
                </a:rPr>
                <a:t>NORTH MANCHESTER </a:t>
              </a:r>
              <a:endParaRPr sz="887" b="0" i="0" u="none" strike="noStrike" cap="none">
                <a:solidFill>
                  <a:srgbClr val="201747"/>
                </a:solidFill>
                <a:latin typeface="Catamaran"/>
                <a:ea typeface="Catamaran"/>
                <a:cs typeface="Catamaran"/>
                <a:sym typeface="Catamaran"/>
              </a:endParaRPr>
            </a:p>
            <a:p>
              <a:pPr marL="0" marR="0" lvl="0" indent="0" algn="ctr" rtl="0">
                <a:lnSpc>
                  <a:spcPct val="140011"/>
                </a:lnSpc>
                <a:spcBef>
                  <a:spcPts val="0"/>
                </a:spcBef>
                <a:spcAft>
                  <a:spcPts val="0"/>
                </a:spcAft>
                <a:buClr>
                  <a:srgbClr val="000000"/>
                </a:buClr>
                <a:buSzPts val="1114"/>
                <a:buFont typeface="Arial"/>
                <a:buNone/>
              </a:pPr>
              <a:r>
                <a:rPr lang="en-US" sz="1114" b="0" i="0" u="none" strike="noStrike" cap="none">
                  <a:solidFill>
                    <a:srgbClr val="201747"/>
                  </a:solidFill>
                  <a:latin typeface="Catamaran"/>
                  <a:ea typeface="Catamaran"/>
                  <a:cs typeface="Catamaran"/>
                  <a:sym typeface="Catamaran"/>
                </a:rPr>
                <a:t>GENERAL HOSPITAL</a:t>
              </a:r>
              <a:endParaRPr sz="887" b="0" i="0" u="none" strike="noStrike" cap="none">
                <a:solidFill>
                  <a:srgbClr val="201747"/>
                </a:solidFill>
                <a:latin typeface="Catamaran"/>
                <a:ea typeface="Catamaran"/>
                <a:cs typeface="Catamaran"/>
                <a:sym typeface="Catamaran"/>
              </a:endParaRPr>
            </a:p>
          </p:txBody>
        </p:sp>
        <p:sp>
          <p:nvSpPr>
            <p:cNvPr id="283" name="Google Shape;283;g29e98333a05_0_0"/>
            <p:cNvSpPr txBox="1"/>
            <p:nvPr/>
          </p:nvSpPr>
          <p:spPr>
            <a:xfrm>
              <a:off x="3207367" y="-76200"/>
              <a:ext cx="6337200" cy="856800"/>
            </a:xfrm>
            <a:prstGeom prst="rect">
              <a:avLst/>
            </a:prstGeom>
            <a:noFill/>
            <a:ln>
              <a:noFill/>
            </a:ln>
          </p:spPr>
          <p:txBody>
            <a:bodyPr spcFirstLastPara="1" wrap="square" lIns="0" tIns="0" rIns="0" bIns="0" anchor="t" anchorCtr="0">
              <a:spAutoFit/>
            </a:bodyPr>
            <a:lstStyle/>
            <a:p>
              <a:pPr marL="0" marR="0" lvl="0" indent="0" algn="ctr" rtl="0">
                <a:lnSpc>
                  <a:spcPct val="140009"/>
                </a:lnSpc>
                <a:spcBef>
                  <a:spcPts val="0"/>
                </a:spcBef>
                <a:spcAft>
                  <a:spcPts val="0"/>
                </a:spcAft>
                <a:buClr>
                  <a:srgbClr val="000000"/>
                </a:buClr>
                <a:buSzPts val="2647"/>
                <a:buFont typeface="Arial"/>
                <a:buNone/>
              </a:pPr>
              <a:r>
                <a:rPr lang="en-US" sz="2647" b="0" i="0" u="none" strike="noStrike" cap="none">
                  <a:solidFill>
                    <a:srgbClr val="701C7F"/>
                  </a:solidFill>
                  <a:latin typeface="Catamaran"/>
                  <a:ea typeface="Catamaran"/>
                  <a:cs typeface="Catamaran"/>
                  <a:sym typeface="Catamaran"/>
                </a:rPr>
                <a:t>Hospitals</a:t>
              </a:r>
              <a:endParaRPr sz="887" b="0" i="0" u="none" strike="noStrike" cap="none">
                <a:solidFill>
                  <a:srgbClr val="701C7F"/>
                </a:solidFill>
                <a:latin typeface="Catamaran"/>
                <a:ea typeface="Catamaran"/>
                <a:cs typeface="Catamaran"/>
                <a:sym typeface="Catamaran"/>
              </a:endParaRPr>
            </a:p>
          </p:txBody>
        </p:sp>
      </p:grpSp>
      <p:grpSp>
        <p:nvGrpSpPr>
          <p:cNvPr id="284" name="Google Shape;284;g29e98333a05_0_0"/>
          <p:cNvGrpSpPr/>
          <p:nvPr/>
        </p:nvGrpSpPr>
        <p:grpSpPr>
          <a:xfrm>
            <a:off x="2709380" y="778171"/>
            <a:ext cx="3214485" cy="858384"/>
            <a:chOff x="0" y="-76200"/>
            <a:chExt cx="6758799" cy="1804845"/>
          </a:xfrm>
        </p:grpSpPr>
        <p:sp>
          <p:nvSpPr>
            <p:cNvPr id="285" name="Google Shape;285;g29e98333a05_0_0"/>
            <p:cNvSpPr/>
            <p:nvPr/>
          </p:nvSpPr>
          <p:spPr>
            <a:xfrm>
              <a:off x="0" y="60049"/>
              <a:ext cx="825846" cy="1157053"/>
            </a:xfrm>
            <a:custGeom>
              <a:avLst/>
              <a:gdLst/>
              <a:ahLst/>
              <a:cxnLst/>
              <a:rect l="l" t="t" r="r" b="b"/>
              <a:pathLst>
                <a:path w="825846" h="1157053" extrusionOk="0">
                  <a:moveTo>
                    <a:pt x="0" y="0"/>
                  </a:moveTo>
                  <a:lnTo>
                    <a:pt x="825846" y="0"/>
                  </a:lnTo>
                  <a:lnTo>
                    <a:pt x="825846" y="1157053"/>
                  </a:lnTo>
                  <a:lnTo>
                    <a:pt x="0" y="1157053"/>
                  </a:lnTo>
                  <a:lnTo>
                    <a:pt x="0" y="0"/>
                  </a:lnTo>
                  <a:close/>
                </a:path>
              </a:pathLst>
            </a:custGeom>
            <a:blipFill rotWithShape="1">
              <a:blip r:embed="rId5">
                <a:alphaModFix/>
              </a:blip>
              <a:stretch>
                <a:fillRect/>
              </a:stretch>
            </a:blipFill>
            <a:ln>
              <a:noFill/>
            </a:ln>
          </p:spPr>
        </p:sp>
        <p:sp>
          <p:nvSpPr>
            <p:cNvPr id="286" name="Google Shape;286;g29e98333a05_0_0"/>
            <p:cNvSpPr txBox="1"/>
            <p:nvPr/>
          </p:nvSpPr>
          <p:spPr>
            <a:xfrm>
              <a:off x="421599" y="-76200"/>
              <a:ext cx="6337200" cy="856800"/>
            </a:xfrm>
            <a:prstGeom prst="rect">
              <a:avLst/>
            </a:prstGeom>
            <a:noFill/>
            <a:ln>
              <a:noFill/>
            </a:ln>
          </p:spPr>
          <p:txBody>
            <a:bodyPr spcFirstLastPara="1" wrap="square" lIns="0" tIns="0" rIns="0" bIns="0" anchor="t" anchorCtr="0">
              <a:spAutoFit/>
            </a:bodyPr>
            <a:lstStyle/>
            <a:p>
              <a:pPr marL="0" marR="0" lvl="0" indent="0" algn="ctr" rtl="0">
                <a:lnSpc>
                  <a:spcPct val="140009"/>
                </a:lnSpc>
                <a:spcBef>
                  <a:spcPts val="0"/>
                </a:spcBef>
                <a:spcAft>
                  <a:spcPts val="0"/>
                </a:spcAft>
                <a:buClr>
                  <a:srgbClr val="000000"/>
                </a:buClr>
                <a:buSzPts val="2647"/>
                <a:buFont typeface="Arial"/>
                <a:buNone/>
              </a:pPr>
              <a:r>
                <a:rPr lang="en-US" sz="2647" b="0" i="0" u="none" strike="noStrike" cap="none">
                  <a:solidFill>
                    <a:srgbClr val="701C7F"/>
                  </a:solidFill>
                  <a:latin typeface="Catamaran"/>
                  <a:ea typeface="Catamaran"/>
                  <a:cs typeface="Catamaran"/>
                  <a:sym typeface="Catamaran"/>
                </a:rPr>
                <a:t>Leo Kelly School</a:t>
              </a:r>
              <a:endParaRPr sz="887" b="0" i="0" u="none" strike="noStrike" cap="none">
                <a:solidFill>
                  <a:srgbClr val="701C7F"/>
                </a:solidFill>
                <a:latin typeface="Catamaran"/>
                <a:ea typeface="Catamaran"/>
                <a:cs typeface="Catamaran"/>
                <a:sym typeface="Catamaran"/>
              </a:endParaRPr>
            </a:p>
          </p:txBody>
        </p:sp>
        <p:sp>
          <p:nvSpPr>
            <p:cNvPr id="287" name="Google Shape;287;g29e98333a05_0_0"/>
            <p:cNvSpPr txBox="1"/>
            <p:nvPr/>
          </p:nvSpPr>
          <p:spPr>
            <a:xfrm>
              <a:off x="1806341" y="1082445"/>
              <a:ext cx="3567900" cy="646200"/>
            </a:xfrm>
            <a:prstGeom prst="rect">
              <a:avLst/>
            </a:prstGeom>
            <a:noFill/>
            <a:ln>
              <a:noFill/>
            </a:ln>
          </p:spPr>
          <p:txBody>
            <a:bodyPr spcFirstLastPara="1" wrap="square" lIns="0" tIns="0" rIns="0" bIns="0" anchor="t" anchorCtr="0">
              <a:spAutoFit/>
            </a:bodyPr>
            <a:lstStyle/>
            <a:p>
              <a:pPr marL="0" marR="0" lvl="0" indent="0" algn="ctr" rtl="0">
                <a:lnSpc>
                  <a:spcPct val="140025"/>
                </a:lnSpc>
                <a:spcBef>
                  <a:spcPts val="0"/>
                </a:spcBef>
                <a:spcAft>
                  <a:spcPts val="0"/>
                </a:spcAft>
                <a:buClr>
                  <a:srgbClr val="000000"/>
                </a:buClr>
                <a:buSzPts val="1995"/>
                <a:buFont typeface="Arial"/>
                <a:buNone/>
              </a:pPr>
              <a:r>
                <a:rPr lang="en-US" sz="1995" b="0" i="0" u="none" strike="noStrike" cap="none">
                  <a:solidFill>
                    <a:srgbClr val="201747"/>
                  </a:solidFill>
                  <a:latin typeface="Catamaran"/>
                  <a:ea typeface="Catamaran"/>
                  <a:cs typeface="Catamaran"/>
                  <a:sym typeface="Catamaran"/>
                </a:rPr>
                <a:t>57 PLACES</a:t>
              </a:r>
              <a:endParaRPr sz="887" b="0" i="0" u="none" strike="noStrike" cap="none">
                <a:solidFill>
                  <a:srgbClr val="201747"/>
                </a:solidFill>
                <a:latin typeface="Catamaran"/>
                <a:ea typeface="Catamaran"/>
                <a:cs typeface="Catamaran"/>
                <a:sym typeface="Catamaran"/>
              </a:endParaRPr>
            </a:p>
          </p:txBody>
        </p:sp>
      </p:grpSp>
      <p:grpSp>
        <p:nvGrpSpPr>
          <p:cNvPr id="288" name="Google Shape;288;g29e98333a05_0_0"/>
          <p:cNvGrpSpPr/>
          <p:nvPr/>
        </p:nvGrpSpPr>
        <p:grpSpPr>
          <a:xfrm>
            <a:off x="757481" y="2387526"/>
            <a:ext cx="3420861" cy="977929"/>
            <a:chOff x="0" y="-76200"/>
            <a:chExt cx="7192728" cy="2056200"/>
          </a:xfrm>
        </p:grpSpPr>
        <p:sp>
          <p:nvSpPr>
            <p:cNvPr id="289" name="Google Shape;289;g29e98333a05_0_0"/>
            <p:cNvSpPr/>
            <p:nvPr/>
          </p:nvSpPr>
          <p:spPr>
            <a:xfrm>
              <a:off x="0" y="0"/>
              <a:ext cx="855528" cy="1408276"/>
            </a:xfrm>
            <a:custGeom>
              <a:avLst/>
              <a:gdLst/>
              <a:ahLst/>
              <a:cxnLst/>
              <a:rect l="l" t="t" r="r" b="b"/>
              <a:pathLst>
                <a:path w="855528" h="1408276" extrusionOk="0">
                  <a:moveTo>
                    <a:pt x="0" y="0"/>
                  </a:moveTo>
                  <a:lnTo>
                    <a:pt x="855528" y="0"/>
                  </a:lnTo>
                  <a:lnTo>
                    <a:pt x="855528" y="1408276"/>
                  </a:lnTo>
                  <a:lnTo>
                    <a:pt x="0" y="1408276"/>
                  </a:lnTo>
                  <a:lnTo>
                    <a:pt x="0" y="0"/>
                  </a:lnTo>
                  <a:close/>
                </a:path>
              </a:pathLst>
            </a:custGeom>
            <a:blipFill rotWithShape="1">
              <a:blip r:embed="rId6">
                <a:alphaModFix/>
              </a:blip>
              <a:stretch>
                <a:fillRect/>
              </a:stretch>
            </a:blipFill>
            <a:ln>
              <a:noFill/>
            </a:ln>
          </p:spPr>
        </p:sp>
        <p:sp>
          <p:nvSpPr>
            <p:cNvPr id="290" name="Google Shape;290;g29e98333a05_0_0"/>
            <p:cNvSpPr txBox="1"/>
            <p:nvPr/>
          </p:nvSpPr>
          <p:spPr>
            <a:xfrm>
              <a:off x="855528" y="-76200"/>
              <a:ext cx="6337200" cy="2056200"/>
            </a:xfrm>
            <a:prstGeom prst="rect">
              <a:avLst/>
            </a:prstGeom>
            <a:noFill/>
            <a:ln>
              <a:noFill/>
            </a:ln>
          </p:spPr>
          <p:txBody>
            <a:bodyPr spcFirstLastPara="1" wrap="square" lIns="0" tIns="0" rIns="0" bIns="0" anchor="t" anchorCtr="0">
              <a:spAutoFit/>
            </a:bodyPr>
            <a:lstStyle/>
            <a:p>
              <a:pPr marL="0" marR="0" lvl="0" indent="0" algn="ctr" rtl="0">
                <a:lnSpc>
                  <a:spcPct val="140009"/>
                </a:lnSpc>
                <a:spcBef>
                  <a:spcPts val="0"/>
                </a:spcBef>
                <a:spcAft>
                  <a:spcPts val="0"/>
                </a:spcAft>
                <a:buClr>
                  <a:srgbClr val="000000"/>
                </a:buClr>
                <a:buSzPts val="2647"/>
                <a:buFont typeface="Arial"/>
                <a:buNone/>
              </a:pPr>
              <a:r>
                <a:rPr lang="en-US" sz="2647" b="0" i="0" u="none" strike="noStrike" cap="none">
                  <a:solidFill>
                    <a:srgbClr val="701C7F"/>
                  </a:solidFill>
                  <a:latin typeface="Catamaran"/>
                  <a:ea typeface="Catamaran"/>
                  <a:cs typeface="Catamaran"/>
                  <a:sym typeface="Catamaran"/>
                </a:rPr>
                <a:t>Home/ Community</a:t>
              </a:r>
              <a:endParaRPr sz="887" b="0" i="0" u="none" strike="noStrike" cap="none">
                <a:solidFill>
                  <a:srgbClr val="701C7F"/>
                </a:solidFill>
                <a:latin typeface="Catamaran"/>
                <a:ea typeface="Catamaran"/>
                <a:cs typeface="Catamaran"/>
                <a:sym typeface="Catamaran"/>
              </a:endParaRPr>
            </a:p>
            <a:p>
              <a:pPr marL="0" marR="0" lvl="0" indent="0" algn="ctr" rtl="0">
                <a:lnSpc>
                  <a:spcPct val="140009"/>
                </a:lnSpc>
                <a:spcBef>
                  <a:spcPts val="0"/>
                </a:spcBef>
                <a:spcAft>
                  <a:spcPts val="0"/>
                </a:spcAft>
                <a:buClr>
                  <a:srgbClr val="000000"/>
                </a:buClr>
                <a:buSzPts val="2647"/>
                <a:buFont typeface="Arial"/>
                <a:buNone/>
              </a:pPr>
              <a:r>
                <a:rPr lang="en-US" sz="2647" b="0" i="0" u="none" strike="noStrike" cap="none">
                  <a:solidFill>
                    <a:srgbClr val="701C7F"/>
                  </a:solidFill>
                  <a:latin typeface="Catamaran"/>
                  <a:ea typeface="Catamaran"/>
                  <a:cs typeface="Catamaran"/>
                  <a:sym typeface="Catamaran"/>
                </a:rPr>
                <a:t>Teaching</a:t>
              </a:r>
              <a:endParaRPr sz="887" b="0" i="0" u="none" strike="noStrike" cap="none">
                <a:solidFill>
                  <a:srgbClr val="701C7F"/>
                </a:solidFill>
                <a:latin typeface="Catamaran"/>
                <a:ea typeface="Catamaran"/>
                <a:cs typeface="Catamaran"/>
                <a:sym typeface="Catamaran"/>
              </a:endParaRPr>
            </a:p>
          </p:txBody>
        </p:sp>
      </p:grpSp>
      <p:grpSp>
        <p:nvGrpSpPr>
          <p:cNvPr id="291" name="Google Shape;291;g29e98333a05_0_0"/>
          <p:cNvGrpSpPr/>
          <p:nvPr/>
        </p:nvGrpSpPr>
        <p:grpSpPr>
          <a:xfrm>
            <a:off x="8456128" y="2447361"/>
            <a:ext cx="2602707" cy="977929"/>
            <a:chOff x="0" y="-76200"/>
            <a:chExt cx="5472470" cy="2056200"/>
          </a:xfrm>
        </p:grpSpPr>
        <p:sp>
          <p:nvSpPr>
            <p:cNvPr id="292" name="Google Shape;292;g29e98333a05_0_0"/>
            <p:cNvSpPr/>
            <p:nvPr/>
          </p:nvSpPr>
          <p:spPr>
            <a:xfrm>
              <a:off x="0" y="456739"/>
              <a:ext cx="990325" cy="990325"/>
            </a:xfrm>
            <a:custGeom>
              <a:avLst/>
              <a:gdLst/>
              <a:ahLst/>
              <a:cxnLst/>
              <a:rect l="l" t="t" r="r" b="b"/>
              <a:pathLst>
                <a:path w="990325" h="990325" extrusionOk="0">
                  <a:moveTo>
                    <a:pt x="0" y="0"/>
                  </a:moveTo>
                  <a:lnTo>
                    <a:pt x="990325" y="0"/>
                  </a:lnTo>
                  <a:lnTo>
                    <a:pt x="990325" y="990325"/>
                  </a:lnTo>
                  <a:lnTo>
                    <a:pt x="0" y="990325"/>
                  </a:lnTo>
                  <a:lnTo>
                    <a:pt x="0" y="0"/>
                  </a:lnTo>
                  <a:close/>
                </a:path>
              </a:pathLst>
            </a:custGeom>
            <a:blipFill rotWithShape="1">
              <a:blip r:embed="rId7">
                <a:alphaModFix/>
              </a:blip>
              <a:stretch>
                <a:fillRect/>
              </a:stretch>
            </a:blipFill>
            <a:ln>
              <a:noFill/>
            </a:ln>
          </p:spPr>
        </p:sp>
        <p:sp>
          <p:nvSpPr>
            <p:cNvPr id="293" name="Google Shape;293;g29e98333a05_0_0"/>
            <p:cNvSpPr txBox="1"/>
            <p:nvPr/>
          </p:nvSpPr>
          <p:spPr>
            <a:xfrm>
              <a:off x="780170" y="-76200"/>
              <a:ext cx="4692300" cy="2056200"/>
            </a:xfrm>
            <a:prstGeom prst="rect">
              <a:avLst/>
            </a:prstGeom>
            <a:noFill/>
            <a:ln>
              <a:noFill/>
            </a:ln>
          </p:spPr>
          <p:txBody>
            <a:bodyPr spcFirstLastPara="1" wrap="square" lIns="0" tIns="0" rIns="0" bIns="0" anchor="t" anchorCtr="0">
              <a:spAutoFit/>
            </a:bodyPr>
            <a:lstStyle/>
            <a:p>
              <a:pPr marL="0" marR="0" lvl="0" indent="0" algn="ctr" rtl="0">
                <a:lnSpc>
                  <a:spcPct val="140009"/>
                </a:lnSpc>
                <a:spcBef>
                  <a:spcPts val="0"/>
                </a:spcBef>
                <a:spcAft>
                  <a:spcPts val="0"/>
                </a:spcAft>
                <a:buClr>
                  <a:srgbClr val="000000"/>
                </a:buClr>
                <a:buSzPts val="2647"/>
                <a:buFont typeface="Arial"/>
                <a:buNone/>
              </a:pPr>
              <a:r>
                <a:rPr lang="en-US" sz="2647" b="0" i="0" u="none" strike="noStrike" cap="none">
                  <a:solidFill>
                    <a:srgbClr val="701C7F"/>
                  </a:solidFill>
                  <a:latin typeface="Catamaran"/>
                  <a:ea typeface="Catamaran"/>
                  <a:cs typeface="Catamaran"/>
                  <a:sym typeface="Catamaran"/>
                </a:rPr>
                <a:t>Advice and Guidance</a:t>
              </a:r>
              <a:endParaRPr sz="887" b="0" i="0" u="none" strike="noStrike" cap="none">
                <a:solidFill>
                  <a:srgbClr val="701C7F"/>
                </a:solidFill>
                <a:latin typeface="Catamaran"/>
                <a:ea typeface="Catamaran"/>
                <a:cs typeface="Catamaran"/>
                <a:sym typeface="Catamaran"/>
              </a:endParaRPr>
            </a:p>
          </p:txBody>
        </p:sp>
      </p:grpSp>
      <p:grpSp>
        <p:nvGrpSpPr>
          <p:cNvPr id="294" name="Google Shape;294;g29e98333a05_0_0"/>
          <p:cNvGrpSpPr/>
          <p:nvPr/>
        </p:nvGrpSpPr>
        <p:grpSpPr>
          <a:xfrm>
            <a:off x="7043834" y="919806"/>
            <a:ext cx="3013972" cy="451280"/>
            <a:chOff x="0" y="0"/>
            <a:chExt cx="6337200" cy="948865"/>
          </a:xfrm>
        </p:grpSpPr>
        <p:sp>
          <p:nvSpPr>
            <p:cNvPr id="295" name="Google Shape;295;g29e98333a05_0_0"/>
            <p:cNvSpPr/>
            <p:nvPr/>
          </p:nvSpPr>
          <p:spPr>
            <a:xfrm>
              <a:off x="0" y="0"/>
              <a:ext cx="1191667" cy="948865"/>
            </a:xfrm>
            <a:custGeom>
              <a:avLst/>
              <a:gdLst/>
              <a:ahLst/>
              <a:cxnLst/>
              <a:rect l="l" t="t" r="r" b="b"/>
              <a:pathLst>
                <a:path w="1191667" h="948865" extrusionOk="0">
                  <a:moveTo>
                    <a:pt x="0" y="0"/>
                  </a:moveTo>
                  <a:lnTo>
                    <a:pt x="1191667" y="0"/>
                  </a:lnTo>
                  <a:lnTo>
                    <a:pt x="1191667" y="948865"/>
                  </a:lnTo>
                  <a:lnTo>
                    <a:pt x="0" y="948865"/>
                  </a:lnTo>
                  <a:lnTo>
                    <a:pt x="0" y="0"/>
                  </a:lnTo>
                  <a:close/>
                </a:path>
              </a:pathLst>
            </a:custGeom>
            <a:blipFill rotWithShape="1">
              <a:blip r:embed="rId8">
                <a:alphaModFix/>
              </a:blip>
              <a:stretch>
                <a:fillRect/>
              </a:stretch>
            </a:blipFill>
            <a:ln>
              <a:noFill/>
            </a:ln>
          </p:spPr>
        </p:sp>
        <p:sp>
          <p:nvSpPr>
            <p:cNvPr id="296" name="Google Shape;296;g29e98333a05_0_0"/>
            <p:cNvSpPr txBox="1"/>
            <p:nvPr/>
          </p:nvSpPr>
          <p:spPr>
            <a:xfrm>
              <a:off x="0" y="36007"/>
              <a:ext cx="6337200" cy="856800"/>
            </a:xfrm>
            <a:prstGeom prst="rect">
              <a:avLst/>
            </a:prstGeom>
            <a:noFill/>
            <a:ln>
              <a:noFill/>
            </a:ln>
          </p:spPr>
          <p:txBody>
            <a:bodyPr spcFirstLastPara="1" wrap="square" lIns="0" tIns="0" rIns="0" bIns="0" anchor="t" anchorCtr="0">
              <a:spAutoFit/>
            </a:bodyPr>
            <a:lstStyle/>
            <a:p>
              <a:pPr marL="0" marR="0" lvl="0" indent="0" algn="ctr" rtl="0">
                <a:lnSpc>
                  <a:spcPct val="140009"/>
                </a:lnSpc>
                <a:spcBef>
                  <a:spcPts val="0"/>
                </a:spcBef>
                <a:spcAft>
                  <a:spcPts val="0"/>
                </a:spcAft>
                <a:buClr>
                  <a:srgbClr val="000000"/>
                </a:buClr>
                <a:buSzPts val="2647"/>
                <a:buFont typeface="Arial"/>
                <a:buNone/>
              </a:pPr>
              <a:r>
                <a:rPr lang="en-US" sz="2647" b="0" i="0" u="none" strike="noStrike" cap="none">
                  <a:solidFill>
                    <a:srgbClr val="701C7F"/>
                  </a:solidFill>
                  <a:latin typeface="Catamaran"/>
                  <a:ea typeface="Catamaran"/>
                  <a:cs typeface="Catamaran"/>
                  <a:sym typeface="Catamaran"/>
                </a:rPr>
                <a:t>AV1 Robots</a:t>
              </a:r>
              <a:endParaRPr sz="887" b="0" i="0" u="none" strike="noStrike" cap="none">
                <a:solidFill>
                  <a:srgbClr val="701C7F"/>
                </a:solidFill>
                <a:latin typeface="Catamaran"/>
                <a:ea typeface="Catamaran"/>
                <a:cs typeface="Catamaran"/>
                <a:sym typeface="Catamaran"/>
              </a:endParaRPr>
            </a:p>
          </p:txBody>
        </p:sp>
      </p:grpSp>
      <p:sp>
        <p:nvSpPr>
          <p:cNvPr id="297" name="Google Shape;297;g29e98333a05_0_0"/>
          <p:cNvSpPr txBox="1"/>
          <p:nvPr/>
        </p:nvSpPr>
        <p:spPr>
          <a:xfrm>
            <a:off x="0" y="0"/>
            <a:ext cx="3000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9"/>
              </a:rPr>
              <a:t>https://www.manchesterhospitalschool.co.uk/manchester-hospital-schools/</a:t>
            </a:r>
            <a:endParaRPr/>
          </a:p>
          <a:p>
            <a:pPr marL="0" lvl="0" indent="0" algn="l" rtl="0">
              <a:spcBef>
                <a:spcPts val="0"/>
              </a:spcBef>
              <a:spcAft>
                <a:spcPts val="0"/>
              </a:spcAft>
              <a:buNone/>
            </a:pPr>
            <a:endParaRPr/>
          </a:p>
        </p:txBody>
      </p:sp>
      <p:sp>
        <p:nvSpPr>
          <p:cNvPr id="298" name="Google Shape;298;g29e98333a05_0_0"/>
          <p:cNvSpPr txBox="1"/>
          <p:nvPr/>
        </p:nvSpPr>
        <p:spPr>
          <a:xfrm>
            <a:off x="9351400" y="0"/>
            <a:ext cx="3000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u="sng">
                <a:solidFill>
                  <a:schemeClr val="hlink"/>
                </a:solidFill>
                <a:hlinkClick r:id="rId10"/>
              </a:rPr>
              <a:t>https://www.facebook.com/reel/2136128256861386</a:t>
            </a:r>
            <a:endParaRPr/>
          </a:p>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3b4e2bac856_0_7"/>
          <p:cNvSpPr/>
          <p:nvPr/>
        </p:nvSpPr>
        <p:spPr>
          <a:xfrm>
            <a:off x="9033747" y="1103636"/>
            <a:ext cx="2650987" cy="3323622"/>
          </a:xfrm>
          <a:custGeom>
            <a:avLst/>
            <a:gdLst/>
            <a:ahLst/>
            <a:cxnLst/>
            <a:rect l="l" t="t" r="r" b="b"/>
            <a:pathLst>
              <a:path w="3971516" h="4979209" extrusionOk="0">
                <a:moveTo>
                  <a:pt x="0" y="0"/>
                </a:moveTo>
                <a:lnTo>
                  <a:pt x="3971516" y="0"/>
                </a:lnTo>
                <a:lnTo>
                  <a:pt x="3971516" y="4979209"/>
                </a:lnTo>
                <a:lnTo>
                  <a:pt x="0" y="4979209"/>
                </a:lnTo>
                <a:lnTo>
                  <a:pt x="0" y="0"/>
                </a:lnTo>
                <a:close/>
              </a:path>
            </a:pathLst>
          </a:custGeom>
          <a:blipFill rotWithShape="1">
            <a:blip r:embed="rId3">
              <a:alphaModFix/>
            </a:blip>
            <a:stretch>
              <a:fillRect l="-399"/>
            </a:stretch>
          </a:blipFill>
          <a:ln w="9525" cap="flat" cmpd="sng">
            <a:solidFill>
              <a:srgbClr val="201747"/>
            </a:solidFill>
            <a:prstDash val="solid"/>
            <a:round/>
            <a:headEnd type="none" w="sm" len="sm"/>
            <a:tailEnd type="none" w="sm" len="sm"/>
          </a:ln>
        </p:spPr>
      </p:sp>
      <p:sp>
        <p:nvSpPr>
          <p:cNvPr id="304" name="Google Shape;304;g3b4e2bac856_0_7"/>
          <p:cNvSpPr txBox="1"/>
          <p:nvPr/>
        </p:nvSpPr>
        <p:spPr>
          <a:xfrm>
            <a:off x="335225" y="1216800"/>
            <a:ext cx="4308900" cy="6342000"/>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Clr>
                <a:srgbClr val="000000"/>
              </a:buClr>
              <a:buSzPts val="2000"/>
              <a:buFont typeface="Arial"/>
              <a:buNone/>
            </a:pPr>
            <a:r>
              <a:rPr lang="en-US" sz="2000" b="1" i="0" u="none" strike="noStrike" cap="none">
                <a:solidFill>
                  <a:srgbClr val="201747"/>
                </a:solidFill>
                <a:latin typeface="Catamaran"/>
                <a:ea typeface="Catamaran"/>
                <a:cs typeface="Catamaran"/>
                <a:sym typeface="Catamaran"/>
              </a:rPr>
              <a:t>SPECIAL EDUCATIONAL NEEDS LINKED TO THEIR MENTAL ILL HEALTH OR PHYSICAL ILL HEALTH OR BOTH</a:t>
            </a:r>
            <a:endParaRPr sz="900" b="0" i="0" u="none" strike="noStrike" cap="none">
              <a:solidFill>
                <a:srgbClr val="201747"/>
              </a:solidFill>
              <a:latin typeface="Catamaran"/>
              <a:ea typeface="Catamaran"/>
              <a:cs typeface="Catamaran"/>
              <a:sym typeface="Catamaran"/>
            </a:endParaRPr>
          </a:p>
          <a:p>
            <a:pPr marL="0" marR="0" lvl="0" indent="0" algn="ctr" rtl="0">
              <a:lnSpc>
                <a:spcPct val="140006"/>
              </a:lnSpc>
              <a:spcBef>
                <a:spcPts val="0"/>
              </a:spcBef>
              <a:spcAft>
                <a:spcPts val="0"/>
              </a:spcAft>
              <a:buClr>
                <a:srgbClr val="000000"/>
              </a:buClr>
              <a:buSzPts val="2000"/>
              <a:buFont typeface="Arial"/>
              <a:buNone/>
            </a:pPr>
            <a:endParaRPr sz="2000" b="1" i="0" u="none" strike="noStrike" cap="none">
              <a:solidFill>
                <a:srgbClr val="A77BCA"/>
              </a:solidFill>
              <a:latin typeface="Catamaran"/>
              <a:ea typeface="Catamaran"/>
              <a:cs typeface="Catamaran"/>
              <a:sym typeface="Catamaran"/>
            </a:endParaRPr>
          </a:p>
          <a:p>
            <a:pPr marL="0" marR="0" lvl="0" indent="0" algn="ctr" rtl="0">
              <a:lnSpc>
                <a:spcPct val="140006"/>
              </a:lnSpc>
              <a:spcBef>
                <a:spcPts val="0"/>
              </a:spcBef>
              <a:spcAft>
                <a:spcPts val="0"/>
              </a:spcAft>
              <a:buClr>
                <a:srgbClr val="000000"/>
              </a:buClr>
              <a:buSzPts val="2000"/>
              <a:buFont typeface="Arial"/>
              <a:buNone/>
            </a:pPr>
            <a:r>
              <a:rPr lang="en-US" sz="2000" b="0" i="0" u="none" strike="noStrike" cap="none">
                <a:solidFill>
                  <a:srgbClr val="A77BCA"/>
                </a:solidFill>
                <a:latin typeface="Catamaran"/>
                <a:ea typeface="Catamaran"/>
                <a:cs typeface="Catamaran"/>
                <a:sym typeface="Catamaran"/>
              </a:rPr>
              <a:t> </a:t>
            </a:r>
            <a:r>
              <a:rPr lang="en-US" sz="2000" b="1" i="0" u="none" strike="noStrike" cap="none">
                <a:solidFill>
                  <a:srgbClr val="A77BCA"/>
                </a:solidFill>
                <a:latin typeface="Catamaran"/>
                <a:ea typeface="Catamaran"/>
                <a:cs typeface="Catamaran"/>
                <a:sym typeface="Catamaran"/>
              </a:rPr>
              <a:t>UNDIAGNOSED LEARNING DIFFICULTIES</a:t>
            </a:r>
            <a:endParaRPr sz="900" b="0" i="0" u="none" strike="noStrike" cap="none">
              <a:solidFill>
                <a:srgbClr val="A77BCA"/>
              </a:solidFill>
              <a:latin typeface="Catamaran"/>
              <a:ea typeface="Catamaran"/>
              <a:cs typeface="Catamaran"/>
              <a:sym typeface="Catamaran"/>
            </a:endParaRPr>
          </a:p>
          <a:p>
            <a:pPr marL="0" marR="0" lvl="0" indent="0" algn="ctr" rtl="0">
              <a:lnSpc>
                <a:spcPct val="140006"/>
              </a:lnSpc>
              <a:spcBef>
                <a:spcPts val="0"/>
              </a:spcBef>
              <a:spcAft>
                <a:spcPts val="0"/>
              </a:spcAft>
              <a:buClr>
                <a:srgbClr val="000000"/>
              </a:buClr>
              <a:buSzPts val="2000"/>
              <a:buFont typeface="Arial"/>
              <a:buNone/>
            </a:pPr>
            <a:endParaRPr sz="2000" b="1" i="0" u="none" strike="noStrike" cap="none">
              <a:solidFill>
                <a:srgbClr val="000000"/>
              </a:solidFill>
              <a:latin typeface="Catamaran"/>
              <a:ea typeface="Catamaran"/>
              <a:cs typeface="Catamaran"/>
              <a:sym typeface="Catamaran"/>
            </a:endParaRPr>
          </a:p>
          <a:p>
            <a:pPr marL="0" marR="0" lvl="0" indent="0" algn="ctr" rtl="0">
              <a:lnSpc>
                <a:spcPct val="140006"/>
              </a:lnSpc>
              <a:spcBef>
                <a:spcPts val="0"/>
              </a:spcBef>
              <a:spcAft>
                <a:spcPts val="0"/>
              </a:spcAft>
              <a:buClr>
                <a:srgbClr val="000000"/>
              </a:buClr>
              <a:buSzPts val="2000"/>
              <a:buFont typeface="Arial"/>
              <a:buNone/>
            </a:pPr>
            <a:r>
              <a:rPr lang="en-US" sz="2000" b="0" i="0" u="none" strike="noStrike" cap="none">
                <a:solidFill>
                  <a:srgbClr val="201747"/>
                </a:solidFill>
                <a:latin typeface="Catamaran"/>
                <a:ea typeface="Catamaran"/>
                <a:cs typeface="Catamaran"/>
                <a:sym typeface="Catamaran"/>
              </a:rPr>
              <a:t> </a:t>
            </a:r>
            <a:r>
              <a:rPr lang="en-US" sz="2000" b="1" i="0" u="none" strike="noStrike" cap="none">
                <a:solidFill>
                  <a:srgbClr val="201747"/>
                </a:solidFill>
                <a:latin typeface="Catamaran"/>
                <a:ea typeface="Catamaran"/>
                <a:cs typeface="Catamaran"/>
                <a:sym typeface="Catamaran"/>
              </a:rPr>
              <a:t>LONG TERM MEDICATION LINKED TO THEIR CONDITION</a:t>
            </a:r>
            <a:endParaRPr sz="900" b="0" i="0" u="none" strike="noStrike" cap="none">
              <a:solidFill>
                <a:srgbClr val="201747"/>
              </a:solidFill>
              <a:latin typeface="Catamaran"/>
              <a:ea typeface="Catamaran"/>
              <a:cs typeface="Catamaran"/>
              <a:sym typeface="Catamaran"/>
            </a:endParaRPr>
          </a:p>
          <a:p>
            <a:pPr marL="0" marR="0" lvl="0" indent="0" algn="ctr" rtl="0">
              <a:lnSpc>
                <a:spcPct val="140006"/>
              </a:lnSpc>
              <a:spcBef>
                <a:spcPts val="0"/>
              </a:spcBef>
              <a:spcAft>
                <a:spcPts val="0"/>
              </a:spcAft>
              <a:buClr>
                <a:srgbClr val="000000"/>
              </a:buClr>
              <a:buSzPts val="2000"/>
              <a:buFont typeface="Arial"/>
              <a:buNone/>
            </a:pPr>
            <a:endParaRPr sz="2000" b="1" i="0" u="none" strike="noStrike" cap="none">
              <a:solidFill>
                <a:srgbClr val="A77BCA"/>
              </a:solidFill>
              <a:latin typeface="Catamaran"/>
              <a:ea typeface="Catamaran"/>
              <a:cs typeface="Catamaran"/>
              <a:sym typeface="Catamaran"/>
            </a:endParaRPr>
          </a:p>
          <a:p>
            <a:pPr marL="0" marR="0" lvl="0" indent="0" algn="ctr" rtl="0">
              <a:lnSpc>
                <a:spcPct val="140006"/>
              </a:lnSpc>
              <a:spcBef>
                <a:spcPts val="0"/>
              </a:spcBef>
              <a:spcAft>
                <a:spcPts val="0"/>
              </a:spcAft>
              <a:buClr>
                <a:srgbClr val="000000"/>
              </a:buClr>
              <a:buSzPts val="2000"/>
              <a:buFont typeface="Arial"/>
              <a:buNone/>
            </a:pPr>
            <a:endParaRPr sz="2000" b="1" i="0" u="none" strike="noStrike" cap="none">
              <a:solidFill>
                <a:srgbClr val="000000"/>
              </a:solidFill>
              <a:latin typeface="Catamaran"/>
              <a:ea typeface="Catamaran"/>
              <a:cs typeface="Catamaran"/>
              <a:sym typeface="Catamaran"/>
            </a:endParaRPr>
          </a:p>
          <a:p>
            <a:pPr marL="0" marR="0" lvl="0" indent="0" algn="ctr" rtl="0">
              <a:lnSpc>
                <a:spcPct val="140006"/>
              </a:lnSpc>
              <a:spcBef>
                <a:spcPts val="0"/>
              </a:spcBef>
              <a:spcAft>
                <a:spcPts val="0"/>
              </a:spcAft>
              <a:buClr>
                <a:srgbClr val="000000"/>
              </a:buClr>
              <a:buSzPts val="2000"/>
              <a:buFont typeface="Arial"/>
              <a:buNone/>
            </a:pPr>
            <a:endParaRPr sz="2000" b="1" i="0" u="none" strike="noStrike" cap="none">
              <a:solidFill>
                <a:srgbClr val="000000"/>
              </a:solidFill>
              <a:latin typeface="Catamaran"/>
              <a:ea typeface="Catamaran"/>
              <a:cs typeface="Catamaran"/>
              <a:sym typeface="Catamaran"/>
            </a:endParaRPr>
          </a:p>
          <a:p>
            <a:pPr marL="0" marR="0" lvl="0" indent="0" algn="ctr" rtl="0">
              <a:lnSpc>
                <a:spcPct val="140006"/>
              </a:lnSpc>
              <a:spcBef>
                <a:spcPts val="0"/>
              </a:spcBef>
              <a:spcAft>
                <a:spcPts val="0"/>
              </a:spcAft>
              <a:buClr>
                <a:srgbClr val="000000"/>
              </a:buClr>
              <a:buSzPts val="2000"/>
              <a:buFont typeface="Arial"/>
              <a:buNone/>
            </a:pPr>
            <a:endParaRPr sz="2000" b="1" i="0" u="none" strike="noStrike" cap="none">
              <a:solidFill>
                <a:srgbClr val="000000"/>
              </a:solidFill>
              <a:latin typeface="Catamaran"/>
              <a:ea typeface="Catamaran"/>
              <a:cs typeface="Catamaran"/>
              <a:sym typeface="Catamaran"/>
            </a:endParaRPr>
          </a:p>
          <a:p>
            <a:pPr marL="0" marR="0" lvl="0" indent="0" algn="ctr" rtl="0">
              <a:lnSpc>
                <a:spcPct val="140006"/>
              </a:lnSpc>
              <a:spcBef>
                <a:spcPts val="0"/>
              </a:spcBef>
              <a:spcAft>
                <a:spcPts val="0"/>
              </a:spcAft>
              <a:buClr>
                <a:srgbClr val="000000"/>
              </a:buClr>
              <a:buSzPts val="2000"/>
              <a:buFont typeface="Arial"/>
              <a:buNone/>
            </a:pPr>
            <a:endParaRPr sz="2000" b="1" i="0" u="none" strike="noStrike" cap="none">
              <a:solidFill>
                <a:srgbClr val="000000"/>
              </a:solidFill>
              <a:latin typeface="Catamaran"/>
              <a:ea typeface="Catamaran"/>
              <a:cs typeface="Catamaran"/>
              <a:sym typeface="Catamaran"/>
            </a:endParaRPr>
          </a:p>
        </p:txBody>
      </p:sp>
      <p:sp>
        <p:nvSpPr>
          <p:cNvPr id="305" name="Google Shape;305;g3b4e2bac856_0_7"/>
          <p:cNvSpPr txBox="1"/>
          <p:nvPr/>
        </p:nvSpPr>
        <p:spPr>
          <a:xfrm>
            <a:off x="4804054" y="690593"/>
            <a:ext cx="4308900" cy="5476800"/>
          </a:xfrm>
          <a:prstGeom prst="rect">
            <a:avLst/>
          </a:prstGeom>
          <a:noFill/>
          <a:ln>
            <a:noFill/>
          </a:ln>
        </p:spPr>
        <p:txBody>
          <a:bodyPr spcFirstLastPara="1" wrap="square" lIns="0" tIns="0" rIns="0" bIns="0" anchor="t" anchorCtr="0">
            <a:spAutoFit/>
          </a:bodyPr>
          <a:lstStyle/>
          <a:p>
            <a:pPr marL="0" marR="0" lvl="0" indent="0" algn="ctr" rtl="0">
              <a:lnSpc>
                <a:spcPct val="140006"/>
              </a:lnSpc>
              <a:spcBef>
                <a:spcPts val="0"/>
              </a:spcBef>
              <a:spcAft>
                <a:spcPts val="0"/>
              </a:spcAft>
              <a:buClr>
                <a:schemeClr val="dk1"/>
              </a:buClr>
              <a:buSzPts val="2000"/>
              <a:buFont typeface="Arial"/>
              <a:buNone/>
            </a:pPr>
            <a:r>
              <a:rPr lang="en-US" sz="2000" b="1" i="0" u="none" strike="noStrike" cap="none">
                <a:solidFill>
                  <a:srgbClr val="A77BCA"/>
                </a:solidFill>
                <a:latin typeface="Catamaran"/>
                <a:ea typeface="Catamaran"/>
                <a:cs typeface="Catamaran"/>
                <a:sym typeface="Catamaran"/>
              </a:rPr>
              <a:t>TRAUMA</a:t>
            </a:r>
            <a:endParaRPr sz="900" b="0" i="0" u="none" strike="noStrike" cap="none">
              <a:solidFill>
                <a:srgbClr val="A77BCA"/>
              </a:solidFill>
              <a:latin typeface="Catamaran"/>
              <a:ea typeface="Catamaran"/>
              <a:cs typeface="Catamaran"/>
              <a:sym typeface="Catamaran"/>
            </a:endParaRPr>
          </a:p>
          <a:p>
            <a:pPr marL="0" marR="0" lvl="0" indent="0" algn="ctr" rtl="0">
              <a:lnSpc>
                <a:spcPct val="140006"/>
              </a:lnSpc>
              <a:spcBef>
                <a:spcPts val="0"/>
              </a:spcBef>
              <a:spcAft>
                <a:spcPts val="0"/>
              </a:spcAft>
              <a:buClr>
                <a:schemeClr val="dk1"/>
              </a:buClr>
              <a:buSzPts val="2000"/>
              <a:buFont typeface="Arial"/>
              <a:buNone/>
            </a:pPr>
            <a:endParaRPr sz="2000" b="1" i="0" u="none" strike="noStrike" cap="none">
              <a:solidFill>
                <a:schemeClr val="dk1"/>
              </a:solidFill>
              <a:latin typeface="Catamaran"/>
              <a:ea typeface="Catamaran"/>
              <a:cs typeface="Catamaran"/>
              <a:sym typeface="Catamaran"/>
            </a:endParaRPr>
          </a:p>
          <a:p>
            <a:pPr marL="0" marR="0" lvl="0" indent="0" algn="ctr" rtl="0">
              <a:lnSpc>
                <a:spcPct val="140006"/>
              </a:lnSpc>
              <a:spcBef>
                <a:spcPts val="0"/>
              </a:spcBef>
              <a:spcAft>
                <a:spcPts val="0"/>
              </a:spcAft>
              <a:buClr>
                <a:schemeClr val="dk1"/>
              </a:buClr>
              <a:buSzPts val="2000"/>
              <a:buFont typeface="Arial"/>
              <a:buNone/>
            </a:pPr>
            <a:r>
              <a:rPr lang="en-US" sz="2000" b="1" i="0" u="none" strike="noStrike" cap="none">
                <a:solidFill>
                  <a:srgbClr val="201747"/>
                </a:solidFill>
                <a:latin typeface="Catamaran"/>
                <a:ea typeface="Catamaran"/>
                <a:cs typeface="Catamaran"/>
                <a:sym typeface="Catamaran"/>
              </a:rPr>
              <a:t>ANXIETY </a:t>
            </a:r>
            <a:endParaRPr sz="2000" b="1" i="0" u="none" strike="noStrike" cap="none">
              <a:solidFill>
                <a:srgbClr val="201747"/>
              </a:solidFill>
              <a:latin typeface="Catamaran"/>
              <a:ea typeface="Catamaran"/>
              <a:cs typeface="Catamaran"/>
              <a:sym typeface="Catamaran"/>
            </a:endParaRPr>
          </a:p>
          <a:p>
            <a:pPr marL="0" marR="0" lvl="0" indent="0" algn="ctr" rtl="0">
              <a:lnSpc>
                <a:spcPct val="140006"/>
              </a:lnSpc>
              <a:spcBef>
                <a:spcPts val="0"/>
              </a:spcBef>
              <a:spcAft>
                <a:spcPts val="0"/>
              </a:spcAft>
              <a:buClr>
                <a:schemeClr val="dk1"/>
              </a:buClr>
              <a:buSzPts val="2000"/>
              <a:buFont typeface="Arial"/>
              <a:buNone/>
            </a:pPr>
            <a:endParaRPr sz="2000" b="1" i="0" u="none" strike="noStrike" cap="none">
              <a:solidFill>
                <a:srgbClr val="A77BCA"/>
              </a:solidFill>
              <a:latin typeface="Catamaran"/>
              <a:ea typeface="Catamaran"/>
              <a:cs typeface="Catamaran"/>
              <a:sym typeface="Catamaran"/>
            </a:endParaRPr>
          </a:p>
          <a:p>
            <a:pPr marL="0" marR="0" lvl="0" indent="0" algn="ctr" rtl="0">
              <a:lnSpc>
                <a:spcPct val="140006"/>
              </a:lnSpc>
              <a:spcBef>
                <a:spcPts val="0"/>
              </a:spcBef>
              <a:spcAft>
                <a:spcPts val="0"/>
              </a:spcAft>
              <a:buClr>
                <a:schemeClr val="dk1"/>
              </a:buClr>
              <a:buSzPts val="2000"/>
              <a:buFont typeface="Arial"/>
              <a:buNone/>
            </a:pPr>
            <a:r>
              <a:rPr lang="en-US" sz="2000" b="1" i="0" u="none" strike="noStrike" cap="none">
                <a:solidFill>
                  <a:srgbClr val="A77BCA"/>
                </a:solidFill>
                <a:latin typeface="Catamaran"/>
                <a:ea typeface="Catamaran"/>
                <a:cs typeface="Catamaran"/>
                <a:sym typeface="Catamaran"/>
              </a:rPr>
              <a:t>EATING DISORDERS</a:t>
            </a:r>
            <a:endParaRPr sz="1200" b="0" i="0" u="none" strike="noStrike" cap="none">
              <a:solidFill>
                <a:srgbClr val="A77BCA"/>
              </a:solidFill>
              <a:latin typeface="Catamaran"/>
              <a:ea typeface="Catamaran"/>
              <a:cs typeface="Catamaran"/>
              <a:sym typeface="Catamaran"/>
            </a:endParaRPr>
          </a:p>
          <a:p>
            <a:pPr marL="0" marR="0" lvl="0" indent="0" algn="ctr" rtl="0">
              <a:lnSpc>
                <a:spcPct val="231777"/>
              </a:lnSpc>
              <a:spcBef>
                <a:spcPts val="0"/>
              </a:spcBef>
              <a:spcAft>
                <a:spcPts val="0"/>
              </a:spcAft>
              <a:buClr>
                <a:srgbClr val="000000"/>
              </a:buClr>
              <a:buSzPts val="1200"/>
              <a:buFont typeface="Arial"/>
              <a:buNone/>
            </a:pPr>
            <a:endParaRPr sz="1200" b="0" i="0" u="none" strike="noStrike" cap="none">
              <a:solidFill>
                <a:schemeClr val="dk1"/>
              </a:solidFill>
              <a:latin typeface="Catamaran"/>
              <a:ea typeface="Catamaran"/>
              <a:cs typeface="Catamaran"/>
              <a:sym typeface="Catamaran"/>
            </a:endParaRPr>
          </a:p>
          <a:p>
            <a:pPr marL="0" marR="0" lvl="0" indent="0" algn="ctr" rtl="0">
              <a:lnSpc>
                <a:spcPct val="140000"/>
              </a:lnSpc>
              <a:spcBef>
                <a:spcPts val="0"/>
              </a:spcBef>
              <a:spcAft>
                <a:spcPts val="0"/>
              </a:spcAft>
              <a:buClr>
                <a:srgbClr val="000000"/>
              </a:buClr>
              <a:buSzPts val="2000"/>
              <a:buFont typeface="Arial"/>
              <a:buNone/>
            </a:pPr>
            <a:r>
              <a:rPr lang="en-US" sz="2000" b="1" i="0" u="none" strike="noStrike" cap="none">
                <a:solidFill>
                  <a:srgbClr val="201747"/>
                </a:solidFill>
                <a:latin typeface="Catamaran"/>
                <a:ea typeface="Catamaran"/>
                <a:cs typeface="Catamaran"/>
                <a:sym typeface="Catamaran"/>
              </a:rPr>
              <a:t>SELF-HARM</a:t>
            </a:r>
            <a:endParaRPr sz="900" b="0" i="0" u="none" strike="noStrike" cap="none">
              <a:solidFill>
                <a:srgbClr val="201747"/>
              </a:solidFill>
              <a:latin typeface="Catamaran"/>
              <a:ea typeface="Catamaran"/>
              <a:cs typeface="Catamaran"/>
              <a:sym typeface="Catamaran"/>
            </a:endParaRPr>
          </a:p>
          <a:p>
            <a:pPr marL="0" marR="0" lvl="0" indent="0" algn="ctr" rtl="0">
              <a:lnSpc>
                <a:spcPct val="140000"/>
              </a:lnSpc>
              <a:spcBef>
                <a:spcPts val="0"/>
              </a:spcBef>
              <a:spcAft>
                <a:spcPts val="0"/>
              </a:spcAft>
              <a:buClr>
                <a:srgbClr val="000000"/>
              </a:buClr>
              <a:buSzPts val="2000"/>
              <a:buFont typeface="Arial"/>
              <a:buNone/>
            </a:pPr>
            <a:endParaRPr sz="2000" b="1" i="0" u="none" strike="noStrike" cap="none">
              <a:solidFill>
                <a:srgbClr val="000000"/>
              </a:solidFill>
              <a:latin typeface="Catamaran"/>
              <a:ea typeface="Catamaran"/>
              <a:cs typeface="Catamaran"/>
              <a:sym typeface="Catamaran"/>
            </a:endParaRPr>
          </a:p>
          <a:p>
            <a:pPr marL="0" marR="0" lvl="0" indent="0" algn="ctr" rtl="0">
              <a:lnSpc>
                <a:spcPct val="140000"/>
              </a:lnSpc>
              <a:spcBef>
                <a:spcPts val="0"/>
              </a:spcBef>
              <a:spcAft>
                <a:spcPts val="0"/>
              </a:spcAft>
              <a:buClr>
                <a:srgbClr val="000000"/>
              </a:buClr>
              <a:buSzPts val="2000"/>
              <a:buFont typeface="Arial"/>
              <a:buNone/>
            </a:pPr>
            <a:r>
              <a:rPr lang="en-US" sz="2000" b="1" i="0" u="none" strike="noStrike" cap="none">
                <a:solidFill>
                  <a:srgbClr val="A77BCA"/>
                </a:solidFill>
                <a:latin typeface="Catamaran"/>
                <a:ea typeface="Catamaran"/>
                <a:cs typeface="Catamaran"/>
                <a:sym typeface="Catamaran"/>
              </a:rPr>
              <a:t>SUICIDE IDEATION</a:t>
            </a:r>
            <a:endParaRPr sz="900" b="0" i="0" u="none" strike="noStrike" cap="none">
              <a:solidFill>
                <a:srgbClr val="000000"/>
              </a:solidFill>
              <a:latin typeface="Catamaran"/>
              <a:ea typeface="Catamaran"/>
              <a:cs typeface="Catamaran"/>
              <a:sym typeface="Catamaran"/>
            </a:endParaRPr>
          </a:p>
          <a:p>
            <a:pPr marL="0" marR="0" lvl="0" indent="0" algn="ctr" rtl="0">
              <a:lnSpc>
                <a:spcPct val="140000"/>
              </a:lnSpc>
              <a:spcBef>
                <a:spcPts val="0"/>
              </a:spcBef>
              <a:spcAft>
                <a:spcPts val="0"/>
              </a:spcAft>
              <a:buClr>
                <a:srgbClr val="000000"/>
              </a:buClr>
              <a:buSzPts val="2000"/>
              <a:buFont typeface="Arial"/>
              <a:buNone/>
            </a:pPr>
            <a:endParaRPr sz="2000" b="1" i="0" u="none" strike="noStrike" cap="none">
              <a:solidFill>
                <a:srgbClr val="A77BCA"/>
              </a:solidFill>
              <a:latin typeface="Catamaran"/>
              <a:ea typeface="Catamaran"/>
              <a:cs typeface="Catamaran"/>
              <a:sym typeface="Catamaran"/>
            </a:endParaRPr>
          </a:p>
          <a:p>
            <a:pPr marL="0" marR="0" lvl="0" indent="0" algn="ctr" rtl="0">
              <a:lnSpc>
                <a:spcPct val="140000"/>
              </a:lnSpc>
              <a:spcBef>
                <a:spcPts val="0"/>
              </a:spcBef>
              <a:spcAft>
                <a:spcPts val="0"/>
              </a:spcAft>
              <a:buClr>
                <a:srgbClr val="000000"/>
              </a:buClr>
              <a:buSzPts val="2000"/>
              <a:buFont typeface="Arial"/>
              <a:buNone/>
            </a:pPr>
            <a:r>
              <a:rPr lang="en-US" sz="2000" b="1" i="0" u="none" strike="noStrike" cap="none">
                <a:solidFill>
                  <a:srgbClr val="201747"/>
                </a:solidFill>
                <a:latin typeface="Catamaran"/>
                <a:ea typeface="Catamaran"/>
                <a:cs typeface="Catamaran"/>
                <a:sym typeface="Catamaran"/>
              </a:rPr>
              <a:t>LEARNING DISABILITIES</a:t>
            </a:r>
            <a:endParaRPr sz="900" b="0" i="0" u="none" strike="noStrike" cap="none">
              <a:solidFill>
                <a:srgbClr val="201747"/>
              </a:solidFill>
              <a:latin typeface="Catamaran"/>
              <a:ea typeface="Catamaran"/>
              <a:cs typeface="Catamaran"/>
              <a:sym typeface="Catamaran"/>
            </a:endParaRPr>
          </a:p>
          <a:p>
            <a:pPr marL="0" marR="0" lvl="0" indent="0" algn="ctr" rtl="0">
              <a:lnSpc>
                <a:spcPct val="140000"/>
              </a:lnSpc>
              <a:spcBef>
                <a:spcPts val="0"/>
              </a:spcBef>
              <a:spcAft>
                <a:spcPts val="0"/>
              </a:spcAft>
              <a:buClr>
                <a:srgbClr val="000000"/>
              </a:buClr>
              <a:buSzPts val="2000"/>
              <a:buFont typeface="Arial"/>
              <a:buNone/>
            </a:pPr>
            <a:endParaRPr sz="2000" b="1" i="0" u="none" strike="noStrike" cap="none">
              <a:solidFill>
                <a:srgbClr val="000000"/>
              </a:solidFill>
              <a:latin typeface="Catamaran"/>
              <a:ea typeface="Catamaran"/>
              <a:cs typeface="Catamaran"/>
              <a:sym typeface="Catamaran"/>
            </a:endParaRPr>
          </a:p>
          <a:p>
            <a:pPr marL="0" marR="0" lvl="0" indent="0" algn="ctr" rtl="0">
              <a:lnSpc>
                <a:spcPct val="140000"/>
              </a:lnSpc>
              <a:spcBef>
                <a:spcPts val="0"/>
              </a:spcBef>
              <a:spcAft>
                <a:spcPts val="0"/>
              </a:spcAft>
              <a:buClr>
                <a:srgbClr val="000000"/>
              </a:buClr>
              <a:buSzPts val="2000"/>
              <a:buFont typeface="Arial"/>
              <a:buNone/>
            </a:pPr>
            <a:r>
              <a:rPr lang="en-US" sz="2000" b="1" i="0" u="none" strike="noStrike" cap="none">
                <a:solidFill>
                  <a:srgbClr val="A77BCA"/>
                </a:solidFill>
                <a:latin typeface="Catamaran"/>
                <a:ea typeface="Catamaran"/>
                <a:cs typeface="Catamaran"/>
                <a:sym typeface="Catamaran"/>
              </a:rPr>
              <a:t>COMPLEX SAFEGUARDING</a:t>
            </a:r>
            <a:endParaRPr sz="2000" b="1" i="0" u="none" strike="noStrike" cap="none">
              <a:solidFill>
                <a:srgbClr val="A77BCA"/>
              </a:solidFill>
              <a:latin typeface="Catamaran"/>
              <a:ea typeface="Catamaran"/>
              <a:cs typeface="Catamaran"/>
              <a:sym typeface="Catamaran"/>
            </a:endParaRPr>
          </a:p>
        </p:txBody>
      </p:sp>
      <p:sp>
        <p:nvSpPr>
          <p:cNvPr id="306" name="Google Shape;306;g3b4e2bac856_0_7"/>
          <p:cNvSpPr txBox="1"/>
          <p:nvPr/>
        </p:nvSpPr>
        <p:spPr>
          <a:xfrm>
            <a:off x="403400" y="181550"/>
            <a:ext cx="3100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4000" b="1" i="0" u="none" strike="noStrike" cap="none">
                <a:solidFill>
                  <a:srgbClr val="A77BCA"/>
                </a:solidFill>
                <a:latin typeface="Trebuchet MS"/>
                <a:ea typeface="Trebuchet MS"/>
                <a:cs typeface="Trebuchet MS"/>
                <a:sym typeface="Trebuchet MS"/>
              </a:rPr>
              <a:t>Our Pupils</a:t>
            </a:r>
            <a:endParaRPr sz="4000" b="1" i="0" u="none" strike="noStrike" cap="none">
              <a:solidFill>
                <a:srgbClr val="A77BCA"/>
              </a:solidFill>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g3b4e2bac856_0_15"/>
          <p:cNvPicPr preferRelativeResize="0"/>
          <p:nvPr/>
        </p:nvPicPr>
        <p:blipFill rotWithShape="1">
          <a:blip r:embed="rId3">
            <a:alphaModFix amt="61000"/>
          </a:blip>
          <a:srcRect t="5124" b="5124"/>
          <a:stretch/>
        </p:blipFill>
        <p:spPr>
          <a:xfrm>
            <a:off x="5373167" y="3201964"/>
            <a:ext cx="3392376" cy="2280660"/>
          </a:xfrm>
          <a:prstGeom prst="rect">
            <a:avLst/>
          </a:prstGeom>
          <a:noFill/>
          <a:ln w="9525" cap="flat" cmpd="sng">
            <a:solidFill>
              <a:srgbClr val="201747"/>
            </a:solidFill>
            <a:prstDash val="solid"/>
            <a:round/>
            <a:headEnd type="none" w="sm" len="sm"/>
            <a:tailEnd type="none" w="sm" len="sm"/>
          </a:ln>
        </p:spPr>
      </p:pic>
      <p:sp>
        <p:nvSpPr>
          <p:cNvPr id="316" name="Google Shape;316;g3b4e2bac856_0_15"/>
          <p:cNvSpPr/>
          <p:nvPr/>
        </p:nvSpPr>
        <p:spPr>
          <a:xfrm>
            <a:off x="8898875" y="317349"/>
            <a:ext cx="2176272" cy="2176272"/>
          </a:xfrm>
          <a:custGeom>
            <a:avLst/>
            <a:gdLst/>
            <a:ahLst/>
            <a:cxnLst/>
            <a:rect l="l" t="t" r="r" b="b"/>
            <a:pathLst>
              <a:path w="812800" h="812800" extrusionOk="0">
                <a:moveTo>
                  <a:pt x="0" y="0"/>
                </a:moveTo>
                <a:lnTo>
                  <a:pt x="812800" y="0"/>
                </a:lnTo>
                <a:lnTo>
                  <a:pt x="812800" y="812800"/>
                </a:lnTo>
                <a:lnTo>
                  <a:pt x="0" y="812800"/>
                </a:lnTo>
                <a:close/>
              </a:path>
            </a:pathLst>
          </a:custGeom>
          <a:blipFill rotWithShape="1">
            <a:blip r:embed="rId4">
              <a:alphaModFix amt="54000"/>
            </a:blip>
            <a:stretch>
              <a:fillRect t="-16659" b="-16669"/>
            </a:stretch>
          </a:blipFill>
          <a:ln w="9525" cap="flat" cmpd="sng">
            <a:solidFill>
              <a:srgbClr val="201747"/>
            </a:solidFill>
            <a:prstDash val="solid"/>
            <a:round/>
            <a:headEnd type="none" w="sm" len="sm"/>
            <a:tailEnd type="none" w="sm" len="sm"/>
          </a:ln>
        </p:spPr>
      </p:sp>
      <p:sp>
        <p:nvSpPr>
          <p:cNvPr id="317" name="Google Shape;317;g3b4e2bac856_0_15"/>
          <p:cNvSpPr/>
          <p:nvPr/>
        </p:nvSpPr>
        <p:spPr>
          <a:xfrm>
            <a:off x="2646541" y="3789410"/>
            <a:ext cx="2383536" cy="2383536"/>
          </a:xfrm>
          <a:custGeom>
            <a:avLst/>
            <a:gdLst/>
            <a:ahLst/>
            <a:cxnLst/>
            <a:rect l="l" t="t" r="r" b="b"/>
            <a:pathLst>
              <a:path w="812800" h="812800" extrusionOk="0">
                <a:moveTo>
                  <a:pt x="0" y="0"/>
                </a:moveTo>
                <a:lnTo>
                  <a:pt x="812800" y="0"/>
                </a:lnTo>
                <a:lnTo>
                  <a:pt x="812800" y="812800"/>
                </a:lnTo>
                <a:lnTo>
                  <a:pt x="0" y="812800"/>
                </a:lnTo>
                <a:close/>
              </a:path>
            </a:pathLst>
          </a:custGeom>
          <a:blipFill rotWithShape="1">
            <a:blip r:embed="rId5">
              <a:alphaModFix amt="60000"/>
            </a:blip>
            <a:stretch>
              <a:fillRect t="-16749" b="-16739"/>
            </a:stretch>
          </a:blipFill>
          <a:ln w="9525" cap="flat" cmpd="sng">
            <a:solidFill>
              <a:srgbClr val="201747"/>
            </a:solidFill>
            <a:prstDash val="solid"/>
            <a:round/>
            <a:headEnd type="none" w="sm" len="sm"/>
            <a:tailEnd type="none" w="sm" len="sm"/>
          </a:ln>
        </p:spPr>
      </p:sp>
      <p:pic>
        <p:nvPicPr>
          <p:cNvPr id="318" name="Google Shape;318;g3b4e2bac856_0_15"/>
          <p:cNvPicPr preferRelativeResize="0"/>
          <p:nvPr/>
        </p:nvPicPr>
        <p:blipFill rotWithShape="1">
          <a:blip r:embed="rId6">
            <a:alphaModFix amt="62000"/>
          </a:blip>
          <a:srcRect t="5124" b="5124"/>
          <a:stretch/>
        </p:blipFill>
        <p:spPr>
          <a:xfrm>
            <a:off x="4784701" y="415442"/>
            <a:ext cx="3392377" cy="2280658"/>
          </a:xfrm>
          <a:prstGeom prst="rect">
            <a:avLst/>
          </a:prstGeom>
          <a:noFill/>
          <a:ln w="9525" cap="flat" cmpd="sng">
            <a:solidFill>
              <a:srgbClr val="201747"/>
            </a:solidFill>
            <a:prstDash val="solid"/>
            <a:round/>
            <a:headEnd type="none" w="sm" len="sm"/>
            <a:tailEnd type="none" w="sm" len="sm"/>
          </a:ln>
        </p:spPr>
      </p:pic>
      <p:sp>
        <p:nvSpPr>
          <p:cNvPr id="319" name="Google Shape;319;g3b4e2bac856_0_15"/>
          <p:cNvSpPr/>
          <p:nvPr/>
        </p:nvSpPr>
        <p:spPr>
          <a:xfrm>
            <a:off x="9347849" y="2867610"/>
            <a:ext cx="2281936" cy="2281936"/>
          </a:xfrm>
          <a:custGeom>
            <a:avLst/>
            <a:gdLst/>
            <a:ahLst/>
            <a:cxnLst/>
            <a:rect l="l" t="t" r="r" b="b"/>
            <a:pathLst>
              <a:path w="812800" h="812800" extrusionOk="0">
                <a:moveTo>
                  <a:pt x="0" y="0"/>
                </a:moveTo>
                <a:lnTo>
                  <a:pt x="812800" y="0"/>
                </a:lnTo>
                <a:lnTo>
                  <a:pt x="812800" y="812800"/>
                </a:lnTo>
                <a:lnTo>
                  <a:pt x="0" y="812800"/>
                </a:lnTo>
                <a:close/>
              </a:path>
            </a:pathLst>
          </a:custGeom>
          <a:blipFill rotWithShape="1">
            <a:blip r:embed="rId7">
              <a:alphaModFix amt="63000"/>
            </a:blip>
            <a:stretch>
              <a:fillRect l="-38389" r="-11879"/>
            </a:stretch>
          </a:blipFill>
          <a:ln w="9525" cap="flat" cmpd="sng">
            <a:solidFill>
              <a:srgbClr val="201747"/>
            </a:solidFill>
            <a:prstDash val="solid"/>
            <a:round/>
            <a:headEnd type="none" w="sm" len="sm"/>
            <a:tailEnd type="none" w="sm" len="sm"/>
          </a:ln>
        </p:spPr>
      </p:sp>
      <p:pic>
        <p:nvPicPr>
          <p:cNvPr id="320" name="Google Shape;320;g3b4e2bac856_0_15"/>
          <p:cNvPicPr preferRelativeResize="0"/>
          <p:nvPr/>
        </p:nvPicPr>
        <p:blipFill rotWithShape="1">
          <a:blip r:embed="rId8">
            <a:alphaModFix amt="74000"/>
          </a:blip>
          <a:srcRect t="5124" b="5124"/>
          <a:stretch/>
        </p:blipFill>
        <p:spPr>
          <a:xfrm>
            <a:off x="625259" y="1214596"/>
            <a:ext cx="3392377" cy="2280658"/>
          </a:xfrm>
          <a:prstGeom prst="rect">
            <a:avLst/>
          </a:prstGeom>
          <a:noFill/>
          <a:ln w="9525" cap="flat" cmpd="sng">
            <a:solidFill>
              <a:srgbClr val="201747"/>
            </a:solidFill>
            <a:prstDash val="solid"/>
            <a:round/>
            <a:headEnd type="none" w="sm" len="sm"/>
            <a:tailEnd type="none" w="sm" len="sm"/>
          </a:ln>
        </p:spPr>
      </p:pic>
      <p:sp>
        <p:nvSpPr>
          <p:cNvPr id="321" name="Google Shape;321;g3b4e2bac856_0_15"/>
          <p:cNvSpPr txBox="1"/>
          <p:nvPr/>
        </p:nvSpPr>
        <p:spPr>
          <a:xfrm>
            <a:off x="403400" y="181550"/>
            <a:ext cx="3100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4000" b="1" i="0" u="none" strike="noStrike" cap="none">
                <a:solidFill>
                  <a:srgbClr val="A77BCA"/>
                </a:solidFill>
                <a:latin typeface="Trebuchet MS"/>
                <a:ea typeface="Trebuchet MS"/>
                <a:cs typeface="Trebuchet MS"/>
                <a:sym typeface="Trebuchet MS"/>
              </a:rPr>
              <a:t>Our Pupils</a:t>
            </a:r>
            <a:endParaRPr sz="4000" b="1" i="0" u="none" strike="noStrike" cap="none">
              <a:solidFill>
                <a:srgbClr val="A77BCA"/>
              </a:solidFill>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389d7296dd5_2_9"/>
          <p:cNvSpPr txBox="1"/>
          <p:nvPr/>
        </p:nvSpPr>
        <p:spPr>
          <a:xfrm>
            <a:off x="197750" y="0"/>
            <a:ext cx="7790700" cy="738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4000"/>
              <a:buFont typeface="Arial"/>
              <a:buNone/>
            </a:pPr>
            <a:r>
              <a:rPr lang="en-US" sz="4000" b="1">
                <a:solidFill>
                  <a:srgbClr val="A77BCA"/>
                </a:solidFill>
                <a:latin typeface="Trebuchet MS"/>
                <a:ea typeface="Trebuchet MS"/>
                <a:cs typeface="Trebuchet MS"/>
                <a:sym typeface="Trebuchet MS"/>
              </a:rPr>
              <a:t>Geography</a:t>
            </a:r>
            <a:r>
              <a:rPr lang="en-US" sz="4000" b="1" i="0" u="none" strike="noStrike" cap="none">
                <a:solidFill>
                  <a:srgbClr val="A77BCA"/>
                </a:solidFill>
                <a:latin typeface="Trebuchet MS"/>
                <a:ea typeface="Trebuchet MS"/>
                <a:cs typeface="Trebuchet MS"/>
                <a:sym typeface="Trebuchet MS"/>
              </a:rPr>
              <a:t> at MHS</a:t>
            </a:r>
            <a:endParaRPr sz="4000" b="1" i="0" u="none" strike="noStrike" cap="none">
              <a:solidFill>
                <a:srgbClr val="A77BCA"/>
              </a:solidFill>
              <a:latin typeface="Trebuchet MS"/>
              <a:ea typeface="Trebuchet MS"/>
              <a:cs typeface="Trebuchet MS"/>
              <a:sym typeface="Trebuchet MS"/>
            </a:endParaRPr>
          </a:p>
        </p:txBody>
      </p:sp>
      <p:pic>
        <p:nvPicPr>
          <p:cNvPr id="327" name="Google Shape;327;g389d7296dd5_2_9"/>
          <p:cNvPicPr preferRelativeResize="0"/>
          <p:nvPr/>
        </p:nvPicPr>
        <p:blipFill>
          <a:blip r:embed="rId3">
            <a:alphaModFix/>
          </a:blip>
          <a:stretch>
            <a:fillRect/>
          </a:stretch>
        </p:blipFill>
        <p:spPr>
          <a:xfrm>
            <a:off x="2116250" y="661575"/>
            <a:ext cx="8314125" cy="5632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g3b4e2bac856_0_1"/>
          <p:cNvPicPr preferRelativeResize="0"/>
          <p:nvPr/>
        </p:nvPicPr>
        <p:blipFill>
          <a:blip r:embed="rId3">
            <a:alphaModFix/>
          </a:blip>
          <a:stretch>
            <a:fillRect/>
          </a:stretch>
        </p:blipFill>
        <p:spPr>
          <a:xfrm>
            <a:off x="1509600" y="450575"/>
            <a:ext cx="8543925" cy="5143500"/>
          </a:xfrm>
          <a:prstGeom prst="rect">
            <a:avLst/>
          </a:prstGeom>
          <a:noFill/>
          <a:ln>
            <a:noFill/>
          </a:ln>
        </p:spPr>
      </p:pic>
    </p:spTree>
  </p:cSld>
  <p:clrMapOvr>
    <a:masterClrMapping/>
  </p:clrMapOvr>
</p:sld>
</file>

<file path=ppt/theme/theme1.xml><?xml version="1.0" encoding="utf-8"?>
<a:theme xmlns:a="http://schemas.openxmlformats.org/drawingml/2006/main" name="Title Master">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ner Master">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nner Master">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1995</Words>
  <Application>Microsoft Office PowerPoint</Application>
  <PresentationFormat>Widescreen</PresentationFormat>
  <Paragraphs>254</Paragraphs>
  <Slides>36</Slides>
  <Notes>36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36</vt:i4>
      </vt:variant>
    </vt:vector>
  </HeadingPairs>
  <TitlesOfParts>
    <vt:vector size="44" baseType="lpstr">
      <vt:lpstr>Arial</vt:lpstr>
      <vt:lpstr>Calibri</vt:lpstr>
      <vt:lpstr>Candara</vt:lpstr>
      <vt:lpstr>Trebuchet MS</vt:lpstr>
      <vt:lpstr>Catamaran</vt:lpstr>
      <vt:lpstr>Title Master</vt:lpstr>
      <vt:lpstr>Inner Master</vt:lpstr>
      <vt:lpstr>Inner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Jenna Livingston</dc:creator>
  <cp:lastModifiedBy>Stephanie Crome</cp:lastModifiedBy>
  <cp:revision>1</cp:revision>
  <dcterms:created xsi:type="dcterms:W3CDTF">2021-01-05T10:45:41Z</dcterms:created>
  <dcterms:modified xsi:type="dcterms:W3CDTF">2026-04-08T19:38:26Z</dcterms:modified>
</cp:coreProperties>
</file>