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8" r:id="rId3"/>
    <p:sldId id="279" r:id="rId4"/>
    <p:sldId id="263" r:id="rId5"/>
    <p:sldId id="260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8" r:id="rId14"/>
    <p:sldId id="28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2027"/>
    <a:srgbClr val="E05351"/>
    <a:srgbClr val="FBE3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D4870F-12B9-438B-9CB2-DC4AC7949F62}" v="103" dt="2026-04-07T16:19:22.0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83529" autoAdjust="0"/>
  </p:normalViewPr>
  <p:slideViewPr>
    <p:cSldViewPr snapToGrid="0">
      <p:cViewPr varScale="1">
        <p:scale>
          <a:sx n="92" d="100"/>
          <a:sy n="92" d="100"/>
        </p:scale>
        <p:origin x="7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t Marie Rackley (TYN - Staff)" userId="66acdef4-e086-49bc-9091-2939d6853843" providerId="ADAL" clId="{2C4E467B-19B3-4C1E-9D42-FB5D30FA19FD}"/>
    <pc:docChg chg="undo custSel addSld delSld modSld sldOrd">
      <pc:chgData name="Kit Marie Rackley (TYN - Staff)" userId="66acdef4-e086-49bc-9091-2939d6853843" providerId="ADAL" clId="{2C4E467B-19B3-4C1E-9D42-FB5D30FA19FD}" dt="2026-04-07T16:19:25.617" v="1497" actId="113"/>
      <pc:docMkLst>
        <pc:docMk/>
      </pc:docMkLst>
      <pc:sldChg chg="addSp delSp modSp mod">
        <pc:chgData name="Kit Marie Rackley (TYN - Staff)" userId="66acdef4-e086-49bc-9091-2939d6853843" providerId="ADAL" clId="{2C4E467B-19B3-4C1E-9D42-FB5D30FA19FD}" dt="2026-04-07T14:41:35.421" v="94" actId="1076"/>
        <pc:sldMkLst>
          <pc:docMk/>
          <pc:sldMk cId="1119927148" sldId="256"/>
        </pc:sldMkLst>
        <pc:spChg chg="mod">
          <ac:chgData name="Kit Marie Rackley (TYN - Staff)" userId="66acdef4-e086-49bc-9091-2939d6853843" providerId="ADAL" clId="{2C4E467B-19B3-4C1E-9D42-FB5D30FA19FD}" dt="2026-04-07T14:41:28.573" v="91" actId="1076"/>
          <ac:spMkLst>
            <pc:docMk/>
            <pc:sldMk cId="1119927148" sldId="256"/>
            <ac:spMk id="2" creationId="{2518C7D8-87FF-C008-2522-669A98DA0208}"/>
          </ac:spMkLst>
        </pc:spChg>
        <pc:spChg chg="add">
          <ac:chgData name="Kit Marie Rackley (TYN - Staff)" userId="66acdef4-e086-49bc-9091-2939d6853843" providerId="ADAL" clId="{2C4E467B-19B3-4C1E-9D42-FB5D30FA19FD}" dt="2026-04-07T14:40:56.460" v="88"/>
          <ac:spMkLst>
            <pc:docMk/>
            <pc:sldMk cId="1119927148" sldId="256"/>
            <ac:spMk id="8" creationId="{95030C5F-F837-2ADA-8439-4DD32AF4203A}"/>
          </ac:spMkLst>
        </pc:spChg>
        <pc:grpChg chg="del">
          <ac:chgData name="Kit Marie Rackley (TYN - Staff)" userId="66acdef4-e086-49bc-9091-2939d6853843" providerId="ADAL" clId="{2C4E467B-19B3-4C1E-9D42-FB5D30FA19FD}" dt="2026-04-07T14:38:18.413" v="77" actId="478"/>
          <ac:grpSpMkLst>
            <pc:docMk/>
            <pc:sldMk cId="1119927148" sldId="256"/>
            <ac:grpSpMk id="3" creationId="{CB2A1D29-41EA-253A-4B5F-525E522A8909}"/>
          </ac:grpSpMkLst>
        </pc:grpChg>
        <pc:picChg chg="add mod modCrop">
          <ac:chgData name="Kit Marie Rackley (TYN - Staff)" userId="66acdef4-e086-49bc-9091-2939d6853843" providerId="ADAL" clId="{2C4E467B-19B3-4C1E-9D42-FB5D30FA19FD}" dt="2026-04-07T14:40:40.037" v="86" actId="1076"/>
          <ac:picMkLst>
            <pc:docMk/>
            <pc:sldMk cId="1119927148" sldId="256"/>
            <ac:picMk id="7" creationId="{63ADCD5F-9AB7-DAA0-B574-B84330D873C8}"/>
          </ac:picMkLst>
        </pc:picChg>
        <pc:picChg chg="add mod">
          <ac:chgData name="Kit Marie Rackley (TYN - Staff)" userId="66acdef4-e086-49bc-9091-2939d6853843" providerId="ADAL" clId="{2C4E467B-19B3-4C1E-9D42-FB5D30FA19FD}" dt="2026-04-07T14:41:35.421" v="94" actId="1076"/>
          <ac:picMkLst>
            <pc:docMk/>
            <pc:sldMk cId="1119927148" sldId="256"/>
            <ac:picMk id="10" creationId="{00E5A344-71F6-D288-84AF-2E55CA80188C}"/>
          </ac:picMkLst>
        </pc:picChg>
      </pc:sldChg>
      <pc:sldChg chg="del">
        <pc:chgData name="Kit Marie Rackley (TYN - Staff)" userId="66acdef4-e086-49bc-9091-2939d6853843" providerId="ADAL" clId="{2C4E467B-19B3-4C1E-9D42-FB5D30FA19FD}" dt="2026-04-07T15:13:03.297" v="863" actId="47"/>
        <pc:sldMkLst>
          <pc:docMk/>
          <pc:sldMk cId="1546734216" sldId="258"/>
        </pc:sldMkLst>
      </pc:sldChg>
      <pc:sldChg chg="addSp delSp modSp mod">
        <pc:chgData name="Kit Marie Rackley (TYN - Staff)" userId="66acdef4-e086-49bc-9091-2939d6853843" providerId="ADAL" clId="{2C4E467B-19B3-4C1E-9D42-FB5D30FA19FD}" dt="2026-04-07T15:03:27.784" v="713" actId="1076"/>
        <pc:sldMkLst>
          <pc:docMk/>
          <pc:sldMk cId="424015982" sldId="260"/>
        </pc:sldMkLst>
        <pc:spChg chg="del mod">
          <ac:chgData name="Kit Marie Rackley (TYN - Staff)" userId="66acdef4-e086-49bc-9091-2939d6853843" providerId="ADAL" clId="{2C4E467B-19B3-4C1E-9D42-FB5D30FA19FD}" dt="2026-04-07T14:53:34.443" v="672" actId="478"/>
          <ac:spMkLst>
            <pc:docMk/>
            <pc:sldMk cId="424015982" sldId="260"/>
            <ac:spMk id="2" creationId="{847C61C7-F7B3-1AD5-3E8D-EEB2F24F63CE}"/>
          </ac:spMkLst>
        </pc:spChg>
        <pc:spChg chg="del">
          <ac:chgData name="Kit Marie Rackley (TYN - Staff)" userId="66acdef4-e086-49bc-9091-2939d6853843" providerId="ADAL" clId="{2C4E467B-19B3-4C1E-9D42-FB5D30FA19FD}" dt="2026-04-07T14:53:30.363" v="670" actId="478"/>
          <ac:spMkLst>
            <pc:docMk/>
            <pc:sldMk cId="424015982" sldId="260"/>
            <ac:spMk id="3" creationId="{F22283C9-E123-81E2-3995-7DE84ED436C9}"/>
          </ac:spMkLst>
        </pc:spChg>
        <pc:spChg chg="del">
          <ac:chgData name="Kit Marie Rackley (TYN - Staff)" userId="66acdef4-e086-49bc-9091-2939d6853843" providerId="ADAL" clId="{2C4E467B-19B3-4C1E-9D42-FB5D30FA19FD}" dt="2026-04-07T15:00:07.505" v="675" actId="478"/>
          <ac:spMkLst>
            <pc:docMk/>
            <pc:sldMk cId="424015982" sldId="260"/>
            <ac:spMk id="4" creationId="{3B8877FE-2CF0-3BA9-7A49-AD0C95C4AD90}"/>
          </ac:spMkLst>
        </pc:spChg>
        <pc:spChg chg="add del">
          <ac:chgData name="Kit Marie Rackley (TYN - Staff)" userId="66acdef4-e086-49bc-9091-2939d6853843" providerId="ADAL" clId="{2C4E467B-19B3-4C1E-9D42-FB5D30FA19FD}" dt="2026-04-07T15:01:01.094" v="690" actId="22"/>
          <ac:spMkLst>
            <pc:docMk/>
            <pc:sldMk cId="424015982" sldId="260"/>
            <ac:spMk id="12" creationId="{33A5DDE6-DD6C-87C2-3DCA-113BFC2E79DA}"/>
          </ac:spMkLst>
        </pc:spChg>
        <pc:spChg chg="add del">
          <ac:chgData name="Kit Marie Rackley (TYN - Staff)" userId="66acdef4-e086-49bc-9091-2939d6853843" providerId="ADAL" clId="{2C4E467B-19B3-4C1E-9D42-FB5D30FA19FD}" dt="2026-04-07T15:01:35.661" v="692" actId="22"/>
          <ac:spMkLst>
            <pc:docMk/>
            <pc:sldMk cId="424015982" sldId="260"/>
            <ac:spMk id="14" creationId="{A5050624-8762-BC56-7E35-4BCD28F45DD6}"/>
          </ac:spMkLst>
        </pc:spChg>
        <pc:spChg chg="add mod">
          <ac:chgData name="Kit Marie Rackley (TYN - Staff)" userId="66acdef4-e086-49bc-9091-2939d6853843" providerId="ADAL" clId="{2C4E467B-19B3-4C1E-9D42-FB5D30FA19FD}" dt="2026-04-07T15:03:27.784" v="713" actId="1076"/>
          <ac:spMkLst>
            <pc:docMk/>
            <pc:sldMk cId="424015982" sldId="260"/>
            <ac:spMk id="16" creationId="{106A542C-D902-9881-EEC3-2CE2538C2856}"/>
          </ac:spMkLst>
        </pc:spChg>
        <pc:spChg chg="add mod">
          <ac:chgData name="Kit Marie Rackley (TYN - Staff)" userId="66acdef4-e086-49bc-9091-2939d6853843" providerId="ADAL" clId="{2C4E467B-19B3-4C1E-9D42-FB5D30FA19FD}" dt="2026-04-07T15:03:20.849" v="712"/>
          <ac:spMkLst>
            <pc:docMk/>
            <pc:sldMk cId="424015982" sldId="260"/>
            <ac:spMk id="18" creationId="{3153120B-7FBB-0BF1-F335-E8CA8360A4E6}"/>
          </ac:spMkLst>
        </pc:spChg>
        <pc:grpChg chg="del">
          <ac:chgData name="Kit Marie Rackley (TYN - Staff)" userId="66acdef4-e086-49bc-9091-2939d6853843" providerId="ADAL" clId="{2C4E467B-19B3-4C1E-9D42-FB5D30FA19FD}" dt="2026-04-07T14:53:28.833" v="669" actId="478"/>
          <ac:grpSpMkLst>
            <pc:docMk/>
            <pc:sldMk cId="424015982" sldId="260"/>
            <ac:grpSpMk id="9" creationId="{D18C8532-1BDD-E388-DDE6-57ABD3E54C80}"/>
          </ac:grpSpMkLst>
        </pc:grpChg>
        <pc:picChg chg="add mod modCrop">
          <ac:chgData name="Kit Marie Rackley (TYN - Staff)" userId="66acdef4-e086-49bc-9091-2939d6853843" providerId="ADAL" clId="{2C4E467B-19B3-4C1E-9D42-FB5D30FA19FD}" dt="2026-04-07T15:00:44.783" v="688" actId="1036"/>
          <ac:picMkLst>
            <pc:docMk/>
            <pc:sldMk cId="424015982" sldId="260"/>
            <ac:picMk id="6" creationId="{020CEB20-17D7-3171-8B8C-C9E27F16AB0A}"/>
          </ac:picMkLst>
        </pc:picChg>
        <pc:picChg chg="add mod">
          <ac:chgData name="Kit Marie Rackley (TYN - Staff)" userId="66acdef4-e086-49bc-9091-2939d6853843" providerId="ADAL" clId="{2C4E467B-19B3-4C1E-9D42-FB5D30FA19FD}" dt="2026-04-07T15:00:38.258" v="685" actId="34135"/>
          <ac:picMkLst>
            <pc:docMk/>
            <pc:sldMk cId="424015982" sldId="260"/>
            <ac:picMk id="10" creationId="{31B5B8CA-3206-9A38-BA37-DD1F210BA1E7}"/>
          </ac:picMkLst>
        </pc:picChg>
      </pc:sldChg>
      <pc:sldChg chg="del">
        <pc:chgData name="Kit Marie Rackley (TYN - Staff)" userId="66acdef4-e086-49bc-9091-2939d6853843" providerId="ADAL" clId="{2C4E467B-19B3-4C1E-9D42-FB5D30FA19FD}" dt="2026-04-07T15:13:03.297" v="863" actId="47"/>
        <pc:sldMkLst>
          <pc:docMk/>
          <pc:sldMk cId="835108138" sldId="261"/>
        </pc:sldMkLst>
      </pc:sldChg>
      <pc:sldChg chg="del">
        <pc:chgData name="Kit Marie Rackley (TYN - Staff)" userId="66acdef4-e086-49bc-9091-2939d6853843" providerId="ADAL" clId="{2C4E467B-19B3-4C1E-9D42-FB5D30FA19FD}" dt="2026-04-07T14:46:09.974" v="184" actId="47"/>
        <pc:sldMkLst>
          <pc:docMk/>
          <pc:sldMk cId="755488836" sldId="262"/>
        </pc:sldMkLst>
      </pc:sldChg>
      <pc:sldChg chg="addSp delSp modSp mod modAnim">
        <pc:chgData name="Kit Marie Rackley (TYN - Staff)" userId="66acdef4-e086-49bc-9091-2939d6853843" providerId="ADAL" clId="{2C4E467B-19B3-4C1E-9D42-FB5D30FA19FD}" dt="2026-04-07T14:53:20.010" v="668"/>
        <pc:sldMkLst>
          <pc:docMk/>
          <pc:sldMk cId="1951752200" sldId="263"/>
        </pc:sldMkLst>
        <pc:spChg chg="mod ord">
          <ac:chgData name="Kit Marie Rackley (TYN - Staff)" userId="66acdef4-e086-49bc-9091-2939d6853843" providerId="ADAL" clId="{2C4E467B-19B3-4C1E-9D42-FB5D30FA19FD}" dt="2026-04-07T14:51:47.046" v="563" actId="166"/>
          <ac:spMkLst>
            <pc:docMk/>
            <pc:sldMk cId="1951752200" sldId="263"/>
            <ac:spMk id="2" creationId="{AE0B1222-926E-5CF4-B0C1-7A1B7017E0AC}"/>
          </ac:spMkLst>
        </pc:spChg>
        <pc:spChg chg="del">
          <ac:chgData name="Kit Marie Rackley (TYN - Staff)" userId="66acdef4-e086-49bc-9091-2939d6853843" providerId="ADAL" clId="{2C4E467B-19B3-4C1E-9D42-FB5D30FA19FD}" dt="2026-04-07T14:46:13.347" v="186" actId="478"/>
          <ac:spMkLst>
            <pc:docMk/>
            <pc:sldMk cId="1951752200" sldId="263"/>
            <ac:spMk id="6" creationId="{3D3EF9E3-D354-FD8D-FF4A-EFA345AAA12F}"/>
          </ac:spMkLst>
        </pc:spChg>
        <pc:spChg chg="mod">
          <ac:chgData name="Kit Marie Rackley (TYN - Staff)" userId="66acdef4-e086-49bc-9091-2939d6853843" providerId="ADAL" clId="{2C4E467B-19B3-4C1E-9D42-FB5D30FA19FD}" dt="2026-04-07T14:46:32.818" v="241"/>
          <ac:spMkLst>
            <pc:docMk/>
            <pc:sldMk cId="1951752200" sldId="263"/>
            <ac:spMk id="7" creationId="{F28D12BF-4EC3-484E-21F5-893DD2B96D24}"/>
          </ac:spMkLst>
        </pc:spChg>
        <pc:spChg chg="add mod">
          <ac:chgData name="Kit Marie Rackley (TYN - Staff)" userId="66acdef4-e086-49bc-9091-2939d6853843" providerId="ADAL" clId="{2C4E467B-19B3-4C1E-9D42-FB5D30FA19FD}" dt="2026-04-07T14:52:10.528" v="606" actId="1036"/>
          <ac:spMkLst>
            <pc:docMk/>
            <pc:sldMk cId="1951752200" sldId="263"/>
            <ac:spMk id="10" creationId="{5D53F093-C860-0C98-83FC-45B588AAF8C1}"/>
          </ac:spMkLst>
        </pc:spChg>
        <pc:spChg chg="add mod">
          <ac:chgData name="Kit Marie Rackley (TYN - Staff)" userId="66acdef4-e086-49bc-9091-2939d6853843" providerId="ADAL" clId="{2C4E467B-19B3-4C1E-9D42-FB5D30FA19FD}" dt="2026-04-07T14:51:12.140" v="547" actId="164"/>
          <ac:spMkLst>
            <pc:docMk/>
            <pc:sldMk cId="1951752200" sldId="263"/>
            <ac:spMk id="13" creationId="{1BCF8561-756B-68FD-87F2-8CF06B505BDE}"/>
          </ac:spMkLst>
        </pc:spChg>
        <pc:spChg chg="add mod">
          <ac:chgData name="Kit Marie Rackley (TYN - Staff)" userId="66acdef4-e086-49bc-9091-2939d6853843" providerId="ADAL" clId="{2C4E467B-19B3-4C1E-9D42-FB5D30FA19FD}" dt="2026-04-07T14:53:11.977" v="666" actId="20577"/>
          <ac:spMkLst>
            <pc:docMk/>
            <pc:sldMk cId="1951752200" sldId="263"/>
            <ac:spMk id="15" creationId="{9F5A3292-3F27-D069-A6C3-5AD96F87E16C}"/>
          </ac:spMkLst>
        </pc:spChg>
        <pc:spChg chg="add mod">
          <ac:chgData name="Kit Marie Rackley (TYN - Staff)" userId="66acdef4-e086-49bc-9091-2939d6853843" providerId="ADAL" clId="{2C4E467B-19B3-4C1E-9D42-FB5D30FA19FD}" dt="2026-04-07T14:53:15.243" v="667" actId="1076"/>
          <ac:spMkLst>
            <pc:docMk/>
            <pc:sldMk cId="1951752200" sldId="263"/>
            <ac:spMk id="16" creationId="{05707C67-2E41-5A3F-E331-A7602305EEF7}"/>
          </ac:spMkLst>
        </pc:spChg>
        <pc:grpChg chg="add mod">
          <ac:chgData name="Kit Marie Rackley (TYN - Staff)" userId="66acdef4-e086-49bc-9091-2939d6853843" providerId="ADAL" clId="{2C4E467B-19B3-4C1E-9D42-FB5D30FA19FD}" dt="2026-04-07T14:46:32.818" v="241"/>
          <ac:grpSpMkLst>
            <pc:docMk/>
            <pc:sldMk cId="1951752200" sldId="263"/>
            <ac:grpSpMk id="3" creationId="{6E1ECDE8-0A29-538F-7B4F-1B798E2B55D9}"/>
          </ac:grpSpMkLst>
        </pc:grpChg>
        <pc:grpChg chg="add mod">
          <ac:chgData name="Kit Marie Rackley (TYN - Staff)" userId="66acdef4-e086-49bc-9091-2939d6853843" providerId="ADAL" clId="{2C4E467B-19B3-4C1E-9D42-FB5D30FA19FD}" dt="2026-04-07T14:52:31.917" v="651" actId="1076"/>
          <ac:grpSpMkLst>
            <pc:docMk/>
            <pc:sldMk cId="1951752200" sldId="263"/>
            <ac:grpSpMk id="14" creationId="{521228D7-94A1-48FD-168F-262AF167AA8C}"/>
          </ac:grpSpMkLst>
        </pc:grpChg>
        <pc:picChg chg="mod">
          <ac:chgData name="Kit Marie Rackley (TYN - Staff)" userId="66acdef4-e086-49bc-9091-2939d6853843" providerId="ADAL" clId="{2C4E467B-19B3-4C1E-9D42-FB5D30FA19FD}" dt="2026-04-07T14:46:32.818" v="241"/>
          <ac:picMkLst>
            <pc:docMk/>
            <pc:sldMk cId="1951752200" sldId="263"/>
            <ac:picMk id="4" creationId="{AC10EE97-5976-4CF2-5370-07CAAAD17A70}"/>
          </ac:picMkLst>
        </pc:picChg>
        <pc:picChg chg="del">
          <ac:chgData name="Kit Marie Rackley (TYN - Staff)" userId="66acdef4-e086-49bc-9091-2939d6853843" providerId="ADAL" clId="{2C4E467B-19B3-4C1E-9D42-FB5D30FA19FD}" dt="2026-04-07T14:46:11.373" v="185" actId="478"/>
          <ac:picMkLst>
            <pc:docMk/>
            <pc:sldMk cId="1951752200" sldId="263"/>
            <ac:picMk id="5" creationId="{577D598B-8D3F-8CDD-26FD-7EA91D652D03}"/>
          </ac:picMkLst>
        </pc:picChg>
        <pc:picChg chg="add mod">
          <ac:chgData name="Kit Marie Rackley (TYN - Staff)" userId="66acdef4-e086-49bc-9091-2939d6853843" providerId="ADAL" clId="{2C4E467B-19B3-4C1E-9D42-FB5D30FA19FD}" dt="2026-04-07T14:46:38.212" v="243" actId="34135"/>
          <ac:picMkLst>
            <pc:docMk/>
            <pc:sldMk cId="1951752200" sldId="263"/>
            <ac:picMk id="8" creationId="{2D562FE1-921D-90F0-4745-C6FF02A23F0E}"/>
          </ac:picMkLst>
        </pc:picChg>
        <pc:picChg chg="add mod">
          <ac:chgData name="Kit Marie Rackley (TYN - Staff)" userId="66acdef4-e086-49bc-9091-2939d6853843" providerId="ADAL" clId="{2C4E467B-19B3-4C1E-9D42-FB5D30FA19FD}" dt="2026-04-07T14:51:12.140" v="547" actId="164"/>
          <ac:picMkLst>
            <pc:docMk/>
            <pc:sldMk cId="1951752200" sldId="263"/>
            <ac:picMk id="12" creationId="{77FCC7A8-068B-1430-C844-ACF888F885C2}"/>
          </ac:picMkLst>
        </pc:picChg>
      </pc:sldChg>
      <pc:sldChg chg="del">
        <pc:chgData name="Kit Marie Rackley (TYN - Staff)" userId="66acdef4-e086-49bc-9091-2939d6853843" providerId="ADAL" clId="{2C4E467B-19B3-4C1E-9D42-FB5D30FA19FD}" dt="2026-04-07T15:13:03.297" v="863" actId="47"/>
        <pc:sldMkLst>
          <pc:docMk/>
          <pc:sldMk cId="440118208" sldId="264"/>
        </pc:sldMkLst>
      </pc:sldChg>
      <pc:sldChg chg="del">
        <pc:chgData name="Kit Marie Rackley (TYN - Staff)" userId="66acdef4-e086-49bc-9091-2939d6853843" providerId="ADAL" clId="{2C4E467B-19B3-4C1E-9D42-FB5D30FA19FD}" dt="2026-04-07T15:13:03.297" v="863" actId="47"/>
        <pc:sldMkLst>
          <pc:docMk/>
          <pc:sldMk cId="1748355026" sldId="265"/>
        </pc:sldMkLst>
      </pc:sldChg>
      <pc:sldChg chg="del">
        <pc:chgData name="Kit Marie Rackley (TYN - Staff)" userId="66acdef4-e086-49bc-9091-2939d6853843" providerId="ADAL" clId="{2C4E467B-19B3-4C1E-9D42-FB5D30FA19FD}" dt="2026-04-07T15:13:03.297" v="863" actId="47"/>
        <pc:sldMkLst>
          <pc:docMk/>
          <pc:sldMk cId="3541086744" sldId="266"/>
        </pc:sldMkLst>
      </pc:sldChg>
      <pc:sldChg chg="del">
        <pc:chgData name="Kit Marie Rackley (TYN - Staff)" userId="66acdef4-e086-49bc-9091-2939d6853843" providerId="ADAL" clId="{2C4E467B-19B3-4C1E-9D42-FB5D30FA19FD}" dt="2026-04-07T15:13:03.297" v="863" actId="47"/>
        <pc:sldMkLst>
          <pc:docMk/>
          <pc:sldMk cId="2672278652" sldId="267"/>
        </pc:sldMkLst>
      </pc:sldChg>
      <pc:sldChg chg="del">
        <pc:chgData name="Kit Marie Rackley (TYN - Staff)" userId="66acdef4-e086-49bc-9091-2939d6853843" providerId="ADAL" clId="{2C4E467B-19B3-4C1E-9D42-FB5D30FA19FD}" dt="2026-04-07T15:13:03.297" v="863" actId="47"/>
        <pc:sldMkLst>
          <pc:docMk/>
          <pc:sldMk cId="773570776" sldId="268"/>
        </pc:sldMkLst>
      </pc:sldChg>
      <pc:sldChg chg="del">
        <pc:chgData name="Kit Marie Rackley (TYN - Staff)" userId="66acdef4-e086-49bc-9091-2939d6853843" providerId="ADAL" clId="{2C4E467B-19B3-4C1E-9D42-FB5D30FA19FD}" dt="2026-04-07T15:13:03.297" v="863" actId="47"/>
        <pc:sldMkLst>
          <pc:docMk/>
          <pc:sldMk cId="2738355502" sldId="269"/>
        </pc:sldMkLst>
      </pc:sldChg>
      <pc:sldChg chg="del">
        <pc:chgData name="Kit Marie Rackley (TYN - Staff)" userId="66acdef4-e086-49bc-9091-2939d6853843" providerId="ADAL" clId="{2C4E467B-19B3-4C1E-9D42-FB5D30FA19FD}" dt="2026-04-07T15:13:03.297" v="863" actId="47"/>
        <pc:sldMkLst>
          <pc:docMk/>
          <pc:sldMk cId="2949335538" sldId="270"/>
        </pc:sldMkLst>
      </pc:sldChg>
      <pc:sldChg chg="del">
        <pc:chgData name="Kit Marie Rackley (TYN - Staff)" userId="66acdef4-e086-49bc-9091-2939d6853843" providerId="ADAL" clId="{2C4E467B-19B3-4C1E-9D42-FB5D30FA19FD}" dt="2026-04-07T15:13:03.297" v="863" actId="47"/>
        <pc:sldMkLst>
          <pc:docMk/>
          <pc:sldMk cId="4198395325" sldId="271"/>
        </pc:sldMkLst>
      </pc:sldChg>
      <pc:sldChg chg="del">
        <pc:chgData name="Kit Marie Rackley (TYN - Staff)" userId="66acdef4-e086-49bc-9091-2939d6853843" providerId="ADAL" clId="{2C4E467B-19B3-4C1E-9D42-FB5D30FA19FD}" dt="2026-04-07T15:13:03.297" v="863" actId="47"/>
        <pc:sldMkLst>
          <pc:docMk/>
          <pc:sldMk cId="452669294" sldId="272"/>
        </pc:sldMkLst>
      </pc:sldChg>
      <pc:sldChg chg="del">
        <pc:chgData name="Kit Marie Rackley (TYN - Staff)" userId="66acdef4-e086-49bc-9091-2939d6853843" providerId="ADAL" clId="{2C4E467B-19B3-4C1E-9D42-FB5D30FA19FD}" dt="2026-04-07T15:13:03.297" v="863" actId="47"/>
        <pc:sldMkLst>
          <pc:docMk/>
          <pc:sldMk cId="976722257" sldId="273"/>
        </pc:sldMkLst>
      </pc:sldChg>
      <pc:sldChg chg="del">
        <pc:chgData name="Kit Marie Rackley (TYN - Staff)" userId="66acdef4-e086-49bc-9091-2939d6853843" providerId="ADAL" clId="{2C4E467B-19B3-4C1E-9D42-FB5D30FA19FD}" dt="2026-04-07T15:13:03.297" v="863" actId="47"/>
        <pc:sldMkLst>
          <pc:docMk/>
          <pc:sldMk cId="2466179096" sldId="274"/>
        </pc:sldMkLst>
      </pc:sldChg>
      <pc:sldChg chg="del">
        <pc:chgData name="Kit Marie Rackley (TYN - Staff)" userId="66acdef4-e086-49bc-9091-2939d6853843" providerId="ADAL" clId="{2C4E467B-19B3-4C1E-9D42-FB5D30FA19FD}" dt="2026-04-07T15:13:03.297" v="863" actId="47"/>
        <pc:sldMkLst>
          <pc:docMk/>
          <pc:sldMk cId="3226674012" sldId="275"/>
        </pc:sldMkLst>
      </pc:sldChg>
      <pc:sldChg chg="del">
        <pc:chgData name="Kit Marie Rackley (TYN - Staff)" userId="66acdef4-e086-49bc-9091-2939d6853843" providerId="ADAL" clId="{2C4E467B-19B3-4C1E-9D42-FB5D30FA19FD}" dt="2026-04-07T15:13:03.297" v="863" actId="47"/>
        <pc:sldMkLst>
          <pc:docMk/>
          <pc:sldMk cId="1229018956" sldId="276"/>
        </pc:sldMkLst>
      </pc:sldChg>
      <pc:sldChg chg="del">
        <pc:chgData name="Kit Marie Rackley (TYN - Staff)" userId="66acdef4-e086-49bc-9091-2939d6853843" providerId="ADAL" clId="{2C4E467B-19B3-4C1E-9D42-FB5D30FA19FD}" dt="2026-04-07T15:13:04.306" v="864" actId="47"/>
        <pc:sldMkLst>
          <pc:docMk/>
          <pc:sldMk cId="2372763030" sldId="277"/>
        </pc:sldMkLst>
      </pc:sldChg>
      <pc:sldChg chg="addSp delSp modSp mod">
        <pc:chgData name="Kit Marie Rackley (TYN - Staff)" userId="66acdef4-e086-49bc-9091-2939d6853843" providerId="ADAL" clId="{2C4E467B-19B3-4C1E-9D42-FB5D30FA19FD}" dt="2026-04-07T14:41:42.069" v="97"/>
        <pc:sldMkLst>
          <pc:docMk/>
          <pc:sldMk cId="1483648588" sldId="278"/>
        </pc:sldMkLst>
        <pc:spChg chg="del">
          <ac:chgData name="Kit Marie Rackley (TYN - Staff)" userId="66acdef4-e086-49bc-9091-2939d6853843" providerId="ADAL" clId="{2C4E467B-19B3-4C1E-9D42-FB5D30FA19FD}" dt="2026-04-07T14:38:26.887" v="78" actId="478"/>
          <ac:spMkLst>
            <pc:docMk/>
            <pc:sldMk cId="1483648588" sldId="278"/>
            <ac:spMk id="2" creationId="{F7802043-661A-0B8D-F542-3C6C6C623C91}"/>
          </ac:spMkLst>
        </pc:spChg>
        <pc:spChg chg="add del mod">
          <ac:chgData name="Kit Marie Rackley (TYN - Staff)" userId="66acdef4-e086-49bc-9091-2939d6853843" providerId="ADAL" clId="{2C4E467B-19B3-4C1E-9D42-FB5D30FA19FD}" dt="2026-04-07T14:41:38.748" v="96" actId="478"/>
          <ac:spMkLst>
            <pc:docMk/>
            <pc:sldMk cId="1483648588" sldId="278"/>
            <ac:spMk id="3" creationId="{F271FD2F-72AE-EA42-41B7-34C34AF22D17}"/>
          </ac:spMkLst>
        </pc:spChg>
        <pc:spChg chg="add mod">
          <ac:chgData name="Kit Marie Rackley (TYN - Staff)" userId="66acdef4-e086-49bc-9091-2939d6853843" providerId="ADAL" clId="{2C4E467B-19B3-4C1E-9D42-FB5D30FA19FD}" dt="2026-04-07T14:41:42.069" v="97"/>
          <ac:spMkLst>
            <pc:docMk/>
            <pc:sldMk cId="1483648588" sldId="278"/>
            <ac:spMk id="4" creationId="{95E6D3E5-C6EC-3DCE-CA23-E40A19E89120}"/>
          </ac:spMkLst>
        </pc:spChg>
        <pc:picChg chg="add mod">
          <ac:chgData name="Kit Marie Rackley (TYN - Staff)" userId="66acdef4-e086-49bc-9091-2939d6853843" providerId="ADAL" clId="{2C4E467B-19B3-4C1E-9D42-FB5D30FA19FD}" dt="2026-04-07T14:41:42.069" v="97"/>
          <ac:picMkLst>
            <pc:docMk/>
            <pc:sldMk cId="1483648588" sldId="278"/>
            <ac:picMk id="5" creationId="{A6CDE468-9D1E-F9A5-3ABE-26CE61F2BB24}"/>
          </ac:picMkLst>
        </pc:picChg>
      </pc:sldChg>
      <pc:sldChg chg="delSp add del mod">
        <pc:chgData name="Kit Marie Rackley (TYN - Staff)" userId="66acdef4-e086-49bc-9091-2939d6853843" providerId="ADAL" clId="{2C4E467B-19B3-4C1E-9D42-FB5D30FA19FD}" dt="2026-04-07T14:41:53.927" v="102" actId="47"/>
        <pc:sldMkLst>
          <pc:docMk/>
          <pc:sldMk cId="1804515685" sldId="279"/>
        </pc:sldMkLst>
        <pc:spChg chg="del">
          <ac:chgData name="Kit Marie Rackley (TYN - Staff)" userId="66acdef4-e086-49bc-9091-2939d6853843" providerId="ADAL" clId="{2C4E467B-19B3-4C1E-9D42-FB5D30FA19FD}" dt="2026-04-07T14:41:51.016" v="100" actId="478"/>
          <ac:spMkLst>
            <pc:docMk/>
            <pc:sldMk cId="1804515685" sldId="279"/>
            <ac:spMk id="4" creationId="{8AE495C4-F55D-0276-9662-F923C956CB07}"/>
          </ac:spMkLst>
        </pc:spChg>
        <pc:picChg chg="del">
          <ac:chgData name="Kit Marie Rackley (TYN - Staff)" userId="66acdef4-e086-49bc-9091-2939d6853843" providerId="ADAL" clId="{2C4E467B-19B3-4C1E-9D42-FB5D30FA19FD}" dt="2026-04-07T14:41:48.491" v="99" actId="478"/>
          <ac:picMkLst>
            <pc:docMk/>
            <pc:sldMk cId="1804515685" sldId="279"/>
            <ac:picMk id="5" creationId="{D78E212A-059D-70CF-E91B-22DDF8627265}"/>
          </ac:picMkLst>
        </pc:picChg>
        <pc:picChg chg="del">
          <ac:chgData name="Kit Marie Rackley (TYN - Staff)" userId="66acdef4-e086-49bc-9091-2939d6853843" providerId="ADAL" clId="{2C4E467B-19B3-4C1E-9D42-FB5D30FA19FD}" dt="2026-04-07T14:41:52.237" v="101" actId="478"/>
          <ac:picMkLst>
            <pc:docMk/>
            <pc:sldMk cId="1804515685" sldId="279"/>
            <ac:picMk id="1028" creationId="{62903978-3E89-A126-1CD9-28A30D600DA7}"/>
          </ac:picMkLst>
        </pc:picChg>
      </pc:sldChg>
      <pc:sldChg chg="addSp delSp modSp add mod ord">
        <pc:chgData name="Kit Marie Rackley (TYN - Staff)" userId="66acdef4-e086-49bc-9091-2939d6853843" providerId="ADAL" clId="{2C4E467B-19B3-4C1E-9D42-FB5D30FA19FD}" dt="2026-04-07T14:46:31.806" v="240" actId="34135"/>
        <pc:sldMkLst>
          <pc:docMk/>
          <pc:sldMk cId="2365888210" sldId="279"/>
        </pc:sldMkLst>
        <pc:spChg chg="add del mod">
          <ac:chgData name="Kit Marie Rackley (TYN - Staff)" userId="66acdef4-e086-49bc-9091-2939d6853843" providerId="ADAL" clId="{2C4E467B-19B3-4C1E-9D42-FB5D30FA19FD}" dt="2026-04-07T14:42:06.909" v="107" actId="478"/>
          <ac:spMkLst>
            <pc:docMk/>
            <pc:sldMk cId="2365888210" sldId="279"/>
            <ac:spMk id="3" creationId="{84A49084-A1D6-0D83-970B-56D358D2E0C4}"/>
          </ac:spMkLst>
        </pc:spChg>
        <pc:spChg chg="add mod">
          <ac:chgData name="Kit Marie Rackley (TYN - Staff)" userId="66acdef4-e086-49bc-9091-2939d6853843" providerId="ADAL" clId="{2C4E467B-19B3-4C1E-9D42-FB5D30FA19FD}" dt="2026-04-07T14:44:28.129" v="130"/>
          <ac:spMkLst>
            <pc:docMk/>
            <pc:sldMk cId="2365888210" sldId="279"/>
            <ac:spMk id="8" creationId="{065CE4CA-7BF2-35C3-16F0-74BF7AB4194E}"/>
          </ac:spMkLst>
        </pc:spChg>
        <pc:spChg chg="del">
          <ac:chgData name="Kit Marie Rackley (TYN - Staff)" userId="66acdef4-e086-49bc-9091-2939d6853843" providerId="ADAL" clId="{2C4E467B-19B3-4C1E-9D42-FB5D30FA19FD}" dt="2026-04-07T14:42:05.559" v="106" actId="478"/>
          <ac:spMkLst>
            <pc:docMk/>
            <pc:sldMk cId="2365888210" sldId="279"/>
            <ac:spMk id="10" creationId="{0F2D6090-7317-20D1-DC44-6FF81268DBC9}"/>
          </ac:spMkLst>
        </pc:spChg>
        <pc:spChg chg="del">
          <ac:chgData name="Kit Marie Rackley (TYN - Staff)" userId="66acdef4-e086-49bc-9091-2939d6853843" providerId="ADAL" clId="{2C4E467B-19B3-4C1E-9D42-FB5D30FA19FD}" dt="2026-04-07T14:42:08.621" v="108" actId="478"/>
          <ac:spMkLst>
            <pc:docMk/>
            <pc:sldMk cId="2365888210" sldId="279"/>
            <ac:spMk id="11" creationId="{9561D46C-C51E-FFF8-C95D-203FF9200E5D}"/>
          </ac:spMkLst>
        </pc:spChg>
        <pc:spChg chg="del">
          <ac:chgData name="Kit Marie Rackley (TYN - Staff)" userId="66acdef4-e086-49bc-9091-2939d6853843" providerId="ADAL" clId="{2C4E467B-19B3-4C1E-9D42-FB5D30FA19FD}" dt="2026-04-07T14:42:08.621" v="108" actId="478"/>
          <ac:spMkLst>
            <pc:docMk/>
            <pc:sldMk cId="2365888210" sldId="279"/>
            <ac:spMk id="14" creationId="{C16286FA-2E77-8A55-61FE-5672A93C2811}"/>
          </ac:spMkLst>
        </pc:spChg>
        <pc:spChg chg="add mod">
          <ac:chgData name="Kit Marie Rackley (TYN - Staff)" userId="66acdef4-e086-49bc-9091-2939d6853843" providerId="ADAL" clId="{2C4E467B-19B3-4C1E-9D42-FB5D30FA19FD}" dt="2026-04-07T14:44:28.129" v="130"/>
          <ac:spMkLst>
            <pc:docMk/>
            <pc:sldMk cId="2365888210" sldId="279"/>
            <ac:spMk id="21" creationId="{0FA3FD51-9AC8-F948-706C-9E577999BF42}"/>
          </ac:spMkLst>
        </pc:spChg>
        <pc:spChg chg="add mod">
          <ac:chgData name="Kit Marie Rackley (TYN - Staff)" userId="66acdef4-e086-49bc-9091-2939d6853843" providerId="ADAL" clId="{2C4E467B-19B3-4C1E-9D42-FB5D30FA19FD}" dt="2026-04-07T14:45:59.445" v="183" actId="1037"/>
          <ac:spMkLst>
            <pc:docMk/>
            <pc:sldMk cId="2365888210" sldId="279"/>
            <ac:spMk id="22" creationId="{E13C337E-F0AF-81E5-BA61-4416D9B87962}"/>
          </ac:spMkLst>
        </pc:spChg>
        <pc:spChg chg="add mod">
          <ac:chgData name="Kit Marie Rackley (TYN - Staff)" userId="66acdef4-e086-49bc-9091-2939d6853843" providerId="ADAL" clId="{2C4E467B-19B3-4C1E-9D42-FB5D30FA19FD}" dt="2026-04-07T14:45:59.445" v="183" actId="1037"/>
          <ac:spMkLst>
            <pc:docMk/>
            <pc:sldMk cId="2365888210" sldId="279"/>
            <ac:spMk id="25" creationId="{3E49E40C-3CA7-4A11-8FA8-73E321342CFC}"/>
          </ac:spMkLst>
        </pc:spChg>
        <pc:spChg chg="add mod ord">
          <ac:chgData name="Kit Marie Rackley (TYN - Staff)" userId="66acdef4-e086-49bc-9091-2939d6853843" providerId="ADAL" clId="{2C4E467B-19B3-4C1E-9D42-FB5D30FA19FD}" dt="2026-04-07T14:45:59.445" v="183" actId="1037"/>
          <ac:spMkLst>
            <pc:docMk/>
            <pc:sldMk cId="2365888210" sldId="279"/>
            <ac:spMk id="26" creationId="{725FF427-182D-4B0C-FBDD-52D3C1EC92F1}"/>
          </ac:spMkLst>
        </pc:spChg>
        <pc:spChg chg="mod">
          <ac:chgData name="Kit Marie Rackley (TYN - Staff)" userId="66acdef4-e086-49bc-9091-2939d6853843" providerId="ADAL" clId="{2C4E467B-19B3-4C1E-9D42-FB5D30FA19FD}" dt="2026-04-07T14:45:45.135" v="172"/>
          <ac:spMkLst>
            <pc:docMk/>
            <pc:sldMk cId="2365888210" sldId="279"/>
            <ac:spMk id="29" creationId="{285A5CF7-0F39-A655-A1FE-47060D133017}"/>
          </ac:spMkLst>
        </pc:spChg>
        <pc:grpChg chg="del">
          <ac:chgData name="Kit Marie Rackley (TYN - Staff)" userId="66acdef4-e086-49bc-9091-2939d6853843" providerId="ADAL" clId="{2C4E467B-19B3-4C1E-9D42-FB5D30FA19FD}" dt="2026-04-07T14:42:08.621" v="108" actId="478"/>
          <ac:grpSpMkLst>
            <pc:docMk/>
            <pc:sldMk cId="2365888210" sldId="279"/>
            <ac:grpSpMk id="15" creationId="{48693AFE-A6A0-FA78-EB29-F8BC2A08436D}"/>
          </ac:grpSpMkLst>
        </pc:grpChg>
        <pc:grpChg chg="add mod">
          <ac:chgData name="Kit Marie Rackley (TYN - Staff)" userId="66acdef4-e086-49bc-9091-2939d6853843" providerId="ADAL" clId="{2C4E467B-19B3-4C1E-9D42-FB5D30FA19FD}" dt="2026-04-07T14:45:54.931" v="175" actId="1076"/>
          <ac:grpSpMkLst>
            <pc:docMk/>
            <pc:sldMk cId="2365888210" sldId="279"/>
            <ac:grpSpMk id="27" creationId="{FC8CEDB6-E05D-5398-C3FC-61EF2802DC89}"/>
          </ac:grpSpMkLst>
        </pc:grpChg>
        <pc:picChg chg="add mod">
          <ac:chgData name="Kit Marie Rackley (TYN - Staff)" userId="66acdef4-e086-49bc-9091-2939d6853843" providerId="ADAL" clId="{2C4E467B-19B3-4C1E-9D42-FB5D30FA19FD}" dt="2026-04-07T14:46:31.806" v="240" actId="34135"/>
          <ac:picMkLst>
            <pc:docMk/>
            <pc:sldMk cId="2365888210" sldId="279"/>
            <ac:picMk id="4" creationId="{DB1DD504-9CA2-3E2B-338C-883C61E8AAB6}"/>
          </ac:picMkLst>
        </pc:picChg>
        <pc:picChg chg="add mod modCrop">
          <ac:chgData name="Kit Marie Rackley (TYN - Staff)" userId="66acdef4-e086-49bc-9091-2939d6853843" providerId="ADAL" clId="{2C4E467B-19B3-4C1E-9D42-FB5D30FA19FD}" dt="2026-04-07T14:44:30.088" v="132" actId="1076"/>
          <ac:picMkLst>
            <pc:docMk/>
            <pc:sldMk cId="2365888210" sldId="279"/>
            <ac:picMk id="6" creationId="{DFC1A934-AEE7-691D-B473-B8C1E89D765E}"/>
          </ac:picMkLst>
        </pc:picChg>
        <pc:picChg chg="add mod">
          <ac:chgData name="Kit Marie Rackley (TYN - Staff)" userId="66acdef4-e086-49bc-9091-2939d6853843" providerId="ADAL" clId="{2C4E467B-19B3-4C1E-9D42-FB5D30FA19FD}" dt="2026-04-07T14:44:16.476" v="129" actId="1076"/>
          <ac:picMkLst>
            <pc:docMk/>
            <pc:sldMk cId="2365888210" sldId="279"/>
            <ac:picMk id="7" creationId="{DA36207A-83FB-094B-0BDD-CF3E1C16CC29}"/>
          </ac:picMkLst>
        </pc:picChg>
        <pc:picChg chg="del">
          <ac:chgData name="Kit Marie Rackley (TYN - Staff)" userId="66acdef4-e086-49bc-9091-2939d6853843" providerId="ADAL" clId="{2C4E467B-19B3-4C1E-9D42-FB5D30FA19FD}" dt="2026-04-07T14:42:09.364" v="109" actId="478"/>
          <ac:picMkLst>
            <pc:docMk/>
            <pc:sldMk cId="2365888210" sldId="279"/>
            <ac:picMk id="9" creationId="{178C8D8B-D81A-1A01-99FC-85A7CA74C7C4}"/>
          </ac:picMkLst>
        </pc:picChg>
        <pc:picChg chg="del">
          <ac:chgData name="Kit Marie Rackley (TYN - Staff)" userId="66acdef4-e086-49bc-9091-2939d6853843" providerId="ADAL" clId="{2C4E467B-19B3-4C1E-9D42-FB5D30FA19FD}" dt="2026-04-07T14:42:08.621" v="108" actId="478"/>
          <ac:picMkLst>
            <pc:docMk/>
            <pc:sldMk cId="2365888210" sldId="279"/>
            <ac:picMk id="12" creationId="{C5FED7CE-3A93-E7B2-B22B-49BB6FB208A8}"/>
          </ac:picMkLst>
        </pc:picChg>
        <pc:picChg chg="del">
          <ac:chgData name="Kit Marie Rackley (TYN - Staff)" userId="66acdef4-e086-49bc-9091-2939d6853843" providerId="ADAL" clId="{2C4E467B-19B3-4C1E-9D42-FB5D30FA19FD}" dt="2026-04-07T14:42:08.621" v="108" actId="478"/>
          <ac:picMkLst>
            <pc:docMk/>
            <pc:sldMk cId="2365888210" sldId="279"/>
            <ac:picMk id="13" creationId="{87FEE418-2D1C-7E4A-1127-CE202F7C3FFB}"/>
          </ac:picMkLst>
        </pc:picChg>
        <pc:picChg chg="add mod">
          <ac:chgData name="Kit Marie Rackley (TYN - Staff)" userId="66acdef4-e086-49bc-9091-2939d6853843" providerId="ADAL" clId="{2C4E467B-19B3-4C1E-9D42-FB5D30FA19FD}" dt="2026-04-07T14:44:28.129" v="130"/>
          <ac:picMkLst>
            <pc:docMk/>
            <pc:sldMk cId="2365888210" sldId="279"/>
            <ac:picMk id="18" creationId="{3E079DFA-91CF-DC1F-A631-4E6B0E752E65}"/>
          </ac:picMkLst>
        </pc:picChg>
        <pc:picChg chg="add mod">
          <ac:chgData name="Kit Marie Rackley (TYN - Staff)" userId="66acdef4-e086-49bc-9091-2939d6853843" providerId="ADAL" clId="{2C4E467B-19B3-4C1E-9D42-FB5D30FA19FD}" dt="2026-04-07T14:44:28.129" v="130"/>
          <ac:picMkLst>
            <pc:docMk/>
            <pc:sldMk cId="2365888210" sldId="279"/>
            <ac:picMk id="19" creationId="{DE9537E3-5DEB-E581-D670-D4534EABDBB5}"/>
          </ac:picMkLst>
        </pc:picChg>
        <pc:picChg chg="del">
          <ac:chgData name="Kit Marie Rackley (TYN - Staff)" userId="66acdef4-e086-49bc-9091-2939d6853843" providerId="ADAL" clId="{2C4E467B-19B3-4C1E-9D42-FB5D30FA19FD}" dt="2026-04-07T14:42:08.621" v="108" actId="478"/>
          <ac:picMkLst>
            <pc:docMk/>
            <pc:sldMk cId="2365888210" sldId="279"/>
            <ac:picMk id="20" creationId="{95182F01-3292-1162-CE03-76541D1EA9F0}"/>
          </ac:picMkLst>
        </pc:picChg>
        <pc:picChg chg="add mod">
          <ac:chgData name="Kit Marie Rackley (TYN - Staff)" userId="66acdef4-e086-49bc-9091-2939d6853843" providerId="ADAL" clId="{2C4E467B-19B3-4C1E-9D42-FB5D30FA19FD}" dt="2026-04-07T14:45:59.445" v="183" actId="1037"/>
          <ac:picMkLst>
            <pc:docMk/>
            <pc:sldMk cId="2365888210" sldId="279"/>
            <ac:picMk id="23" creationId="{16441278-F5A4-4BB3-509C-EFF643246D4A}"/>
          </ac:picMkLst>
        </pc:picChg>
        <pc:picChg chg="add mod">
          <ac:chgData name="Kit Marie Rackley (TYN - Staff)" userId="66acdef4-e086-49bc-9091-2939d6853843" providerId="ADAL" clId="{2C4E467B-19B3-4C1E-9D42-FB5D30FA19FD}" dt="2026-04-07T14:45:59.445" v="183" actId="1037"/>
          <ac:picMkLst>
            <pc:docMk/>
            <pc:sldMk cId="2365888210" sldId="279"/>
            <ac:picMk id="24" creationId="{2DD53B14-1289-0045-7061-ABD5F0747B43}"/>
          </ac:picMkLst>
        </pc:picChg>
        <pc:picChg chg="mod">
          <ac:chgData name="Kit Marie Rackley (TYN - Staff)" userId="66acdef4-e086-49bc-9091-2939d6853843" providerId="ADAL" clId="{2C4E467B-19B3-4C1E-9D42-FB5D30FA19FD}" dt="2026-04-07T14:45:45.135" v="172"/>
          <ac:picMkLst>
            <pc:docMk/>
            <pc:sldMk cId="2365888210" sldId="279"/>
            <ac:picMk id="28" creationId="{8F135E3A-DF18-83F4-9956-F603AD8C90A1}"/>
          </ac:picMkLst>
        </pc:picChg>
      </pc:sldChg>
      <pc:sldChg chg="addSp delSp modSp add mod">
        <pc:chgData name="Kit Marie Rackley (TYN - Staff)" userId="66acdef4-e086-49bc-9091-2939d6853843" providerId="ADAL" clId="{2C4E467B-19B3-4C1E-9D42-FB5D30FA19FD}" dt="2026-04-07T15:05:13.894" v="730" actId="14100"/>
        <pc:sldMkLst>
          <pc:docMk/>
          <pc:sldMk cId="3289138853" sldId="280"/>
        </pc:sldMkLst>
        <pc:spChg chg="add mod">
          <ac:chgData name="Kit Marie Rackley (TYN - Staff)" userId="66acdef4-e086-49bc-9091-2939d6853843" providerId="ADAL" clId="{2C4E467B-19B3-4C1E-9D42-FB5D30FA19FD}" dt="2026-04-07T15:04:38.890" v="726" actId="1076"/>
          <ac:spMkLst>
            <pc:docMk/>
            <pc:sldMk cId="3289138853" sldId="280"/>
            <ac:spMk id="3" creationId="{816B70FA-6FBF-8F25-862D-42F16F51D0B2}"/>
          </ac:spMkLst>
        </pc:spChg>
        <pc:spChg chg="del">
          <ac:chgData name="Kit Marie Rackley (TYN - Staff)" userId="66acdef4-e086-49bc-9091-2939d6853843" providerId="ADAL" clId="{2C4E467B-19B3-4C1E-9D42-FB5D30FA19FD}" dt="2026-04-07T15:04:20.791" v="715" actId="478"/>
          <ac:spMkLst>
            <pc:docMk/>
            <pc:sldMk cId="3289138853" sldId="280"/>
            <ac:spMk id="16" creationId="{EE81FF59-775D-F630-760D-80A66BC1E1B9}"/>
          </ac:spMkLst>
        </pc:spChg>
        <pc:spChg chg="del">
          <ac:chgData name="Kit Marie Rackley (TYN - Staff)" userId="66acdef4-e086-49bc-9091-2939d6853843" providerId="ADAL" clId="{2C4E467B-19B3-4C1E-9D42-FB5D30FA19FD}" dt="2026-04-07T15:04:20.791" v="715" actId="478"/>
          <ac:spMkLst>
            <pc:docMk/>
            <pc:sldMk cId="3289138853" sldId="280"/>
            <ac:spMk id="18" creationId="{CEE3404A-4CB6-A045-DBD3-B3AEB1E91D74}"/>
          </ac:spMkLst>
        </pc:spChg>
        <pc:picChg chg="add mod">
          <ac:chgData name="Kit Marie Rackley (TYN - Staff)" userId="66acdef4-e086-49bc-9091-2939d6853843" providerId="ADAL" clId="{2C4E467B-19B3-4C1E-9D42-FB5D30FA19FD}" dt="2026-04-07T15:05:13.894" v="730" actId="14100"/>
          <ac:picMkLst>
            <pc:docMk/>
            <pc:sldMk cId="3289138853" sldId="280"/>
            <ac:picMk id="5" creationId="{7FDD5C95-799A-6572-547E-AC1103258D89}"/>
          </ac:picMkLst>
        </pc:picChg>
        <pc:picChg chg="del">
          <ac:chgData name="Kit Marie Rackley (TYN - Staff)" userId="66acdef4-e086-49bc-9091-2939d6853843" providerId="ADAL" clId="{2C4E467B-19B3-4C1E-9D42-FB5D30FA19FD}" dt="2026-04-07T15:04:21.176" v="716" actId="478"/>
          <ac:picMkLst>
            <pc:docMk/>
            <pc:sldMk cId="3289138853" sldId="280"/>
            <ac:picMk id="6" creationId="{E8E41449-6F01-01A9-0FCD-0440C0447BCD}"/>
          </ac:picMkLst>
        </pc:picChg>
      </pc:sldChg>
      <pc:sldChg chg="addSp delSp modSp add mod">
        <pc:chgData name="Kit Marie Rackley (TYN - Staff)" userId="66acdef4-e086-49bc-9091-2939d6853843" providerId="ADAL" clId="{2C4E467B-19B3-4C1E-9D42-FB5D30FA19FD}" dt="2026-04-07T15:12:58.458" v="862" actId="1076"/>
        <pc:sldMkLst>
          <pc:docMk/>
          <pc:sldMk cId="2232995962" sldId="281"/>
        </pc:sldMkLst>
        <pc:spChg chg="del mod">
          <ac:chgData name="Kit Marie Rackley (TYN - Staff)" userId="66acdef4-e086-49bc-9091-2939d6853843" providerId="ADAL" clId="{2C4E467B-19B3-4C1E-9D42-FB5D30FA19FD}" dt="2026-04-07T15:12:01.372" v="744" actId="478"/>
          <ac:spMkLst>
            <pc:docMk/>
            <pc:sldMk cId="2232995962" sldId="281"/>
            <ac:spMk id="3" creationId="{1DBDFBE6-9888-5560-5186-D05328174401}"/>
          </ac:spMkLst>
        </pc:spChg>
        <pc:spChg chg="add mod">
          <ac:chgData name="Kit Marie Rackley (TYN - Staff)" userId="66acdef4-e086-49bc-9091-2939d6853843" providerId="ADAL" clId="{2C4E467B-19B3-4C1E-9D42-FB5D30FA19FD}" dt="2026-04-07T15:11:12.708" v="739" actId="1076"/>
          <ac:spMkLst>
            <pc:docMk/>
            <pc:sldMk cId="2232995962" sldId="281"/>
            <ac:spMk id="8" creationId="{D5A75F62-F78A-0398-53F4-B5625D0B8C8B}"/>
          </ac:spMkLst>
        </pc:spChg>
        <pc:spChg chg="add mod">
          <ac:chgData name="Kit Marie Rackley (TYN - Staff)" userId="66acdef4-e086-49bc-9091-2939d6853843" providerId="ADAL" clId="{2C4E467B-19B3-4C1E-9D42-FB5D30FA19FD}" dt="2026-04-07T15:12:31.220" v="791" actId="14100"/>
          <ac:spMkLst>
            <pc:docMk/>
            <pc:sldMk cId="2232995962" sldId="281"/>
            <ac:spMk id="12" creationId="{BB8366C5-ABE5-9E7D-75CA-6AF686402BF5}"/>
          </ac:spMkLst>
        </pc:spChg>
        <pc:spChg chg="add mod">
          <ac:chgData name="Kit Marie Rackley (TYN - Staff)" userId="66acdef4-e086-49bc-9091-2939d6853843" providerId="ADAL" clId="{2C4E467B-19B3-4C1E-9D42-FB5D30FA19FD}" dt="2026-04-07T15:12:58.458" v="862" actId="1076"/>
          <ac:spMkLst>
            <pc:docMk/>
            <pc:sldMk cId="2232995962" sldId="281"/>
            <ac:spMk id="13" creationId="{C8DA9BB9-136F-4546-DBE5-B800B9545B09}"/>
          </ac:spMkLst>
        </pc:spChg>
        <pc:picChg chg="add mod">
          <ac:chgData name="Kit Marie Rackley (TYN - Staff)" userId="66acdef4-e086-49bc-9091-2939d6853843" providerId="ADAL" clId="{2C4E467B-19B3-4C1E-9D42-FB5D30FA19FD}" dt="2026-04-07T15:10:25.652" v="734" actId="1076"/>
          <ac:picMkLst>
            <pc:docMk/>
            <pc:sldMk cId="2232995962" sldId="281"/>
            <ac:picMk id="4" creationId="{2542564E-2883-B438-AFDC-3A44C213AB22}"/>
          </ac:picMkLst>
        </pc:picChg>
        <pc:picChg chg="del">
          <ac:chgData name="Kit Marie Rackley (TYN - Staff)" userId="66acdef4-e086-49bc-9091-2939d6853843" providerId="ADAL" clId="{2C4E467B-19B3-4C1E-9D42-FB5D30FA19FD}" dt="2026-04-07T15:10:22.406" v="732" actId="478"/>
          <ac:picMkLst>
            <pc:docMk/>
            <pc:sldMk cId="2232995962" sldId="281"/>
            <ac:picMk id="5" creationId="{C62B4CE6-3DBD-B692-735C-1AFA1223FED2}"/>
          </ac:picMkLst>
        </pc:picChg>
        <pc:picChg chg="add mod">
          <ac:chgData name="Kit Marie Rackley (TYN - Staff)" userId="66acdef4-e086-49bc-9091-2939d6853843" providerId="ADAL" clId="{2C4E467B-19B3-4C1E-9D42-FB5D30FA19FD}" dt="2026-04-07T15:11:15.757" v="740" actId="1076"/>
          <ac:picMkLst>
            <pc:docMk/>
            <pc:sldMk cId="2232995962" sldId="281"/>
            <ac:picMk id="7" creationId="{9B6811A6-7D6B-7087-FA24-38FFD3C5CC7B}"/>
          </ac:picMkLst>
        </pc:picChg>
        <pc:picChg chg="add mod">
          <ac:chgData name="Kit Marie Rackley (TYN - Staff)" userId="66acdef4-e086-49bc-9091-2939d6853843" providerId="ADAL" clId="{2C4E467B-19B3-4C1E-9D42-FB5D30FA19FD}" dt="2026-04-07T15:12:04.780" v="745" actId="1076"/>
          <ac:picMkLst>
            <pc:docMk/>
            <pc:sldMk cId="2232995962" sldId="281"/>
            <ac:picMk id="11" creationId="{B959E316-057A-4831-85A2-31607F70145B}"/>
          </ac:picMkLst>
        </pc:picChg>
      </pc:sldChg>
      <pc:sldChg chg="addSp delSp modSp add mod">
        <pc:chgData name="Kit Marie Rackley (TYN - Staff)" userId="66acdef4-e086-49bc-9091-2939d6853843" providerId="ADAL" clId="{2C4E467B-19B3-4C1E-9D42-FB5D30FA19FD}" dt="2026-04-07T15:18:43.969" v="899" actId="1076"/>
        <pc:sldMkLst>
          <pc:docMk/>
          <pc:sldMk cId="3635111900" sldId="282"/>
        </pc:sldMkLst>
        <pc:spChg chg="del">
          <ac:chgData name="Kit Marie Rackley (TYN - Staff)" userId="66acdef4-e086-49bc-9091-2939d6853843" providerId="ADAL" clId="{2C4E467B-19B3-4C1E-9D42-FB5D30FA19FD}" dt="2026-04-07T15:13:09.753" v="866" actId="478"/>
          <ac:spMkLst>
            <pc:docMk/>
            <pc:sldMk cId="3635111900" sldId="282"/>
            <ac:spMk id="8" creationId="{7CF1F90E-0C7C-A2EA-BBD0-10A127DF77F5}"/>
          </ac:spMkLst>
        </pc:spChg>
        <pc:spChg chg="del">
          <ac:chgData name="Kit Marie Rackley (TYN - Staff)" userId="66acdef4-e086-49bc-9091-2939d6853843" providerId="ADAL" clId="{2C4E467B-19B3-4C1E-9D42-FB5D30FA19FD}" dt="2026-04-07T15:13:09.753" v="866" actId="478"/>
          <ac:spMkLst>
            <pc:docMk/>
            <pc:sldMk cId="3635111900" sldId="282"/>
            <ac:spMk id="12" creationId="{8FE8B6C0-1CAA-E5C4-2FE9-C80ED57B236F}"/>
          </ac:spMkLst>
        </pc:spChg>
        <pc:spChg chg="del">
          <ac:chgData name="Kit Marie Rackley (TYN - Staff)" userId="66acdef4-e086-49bc-9091-2939d6853843" providerId="ADAL" clId="{2C4E467B-19B3-4C1E-9D42-FB5D30FA19FD}" dt="2026-04-07T15:13:09.753" v="866" actId="478"/>
          <ac:spMkLst>
            <pc:docMk/>
            <pc:sldMk cId="3635111900" sldId="282"/>
            <ac:spMk id="13" creationId="{94761B0E-9AC7-F63F-0D0F-F78A2C0C12A2}"/>
          </ac:spMkLst>
        </pc:spChg>
        <pc:picChg chg="add mod">
          <ac:chgData name="Kit Marie Rackley (TYN - Staff)" userId="66acdef4-e086-49bc-9091-2939d6853843" providerId="ADAL" clId="{2C4E467B-19B3-4C1E-9D42-FB5D30FA19FD}" dt="2026-04-07T15:18:21.536" v="891" actId="1076"/>
          <ac:picMkLst>
            <pc:docMk/>
            <pc:sldMk cId="3635111900" sldId="282"/>
            <ac:picMk id="3" creationId="{486BD0AB-7225-2683-72A6-4D0D18D05159}"/>
          </ac:picMkLst>
        </pc:picChg>
        <pc:picChg chg="del">
          <ac:chgData name="Kit Marie Rackley (TYN - Staff)" userId="66acdef4-e086-49bc-9091-2939d6853843" providerId="ADAL" clId="{2C4E467B-19B3-4C1E-9D42-FB5D30FA19FD}" dt="2026-04-07T15:13:09.753" v="866" actId="478"/>
          <ac:picMkLst>
            <pc:docMk/>
            <pc:sldMk cId="3635111900" sldId="282"/>
            <ac:picMk id="4" creationId="{33FCA29C-B14D-2A00-CA81-B4ACE0825C65}"/>
          </ac:picMkLst>
        </pc:picChg>
        <pc:picChg chg="add mod">
          <ac:chgData name="Kit Marie Rackley (TYN - Staff)" userId="66acdef4-e086-49bc-9091-2939d6853843" providerId="ADAL" clId="{2C4E467B-19B3-4C1E-9D42-FB5D30FA19FD}" dt="2026-04-07T15:18:40.298" v="898" actId="1076"/>
          <ac:picMkLst>
            <pc:docMk/>
            <pc:sldMk cId="3635111900" sldId="282"/>
            <ac:picMk id="6" creationId="{BB39A5BF-13CE-2DE4-C232-08F28533F94E}"/>
          </ac:picMkLst>
        </pc:picChg>
        <pc:picChg chg="del">
          <ac:chgData name="Kit Marie Rackley (TYN - Staff)" userId="66acdef4-e086-49bc-9091-2939d6853843" providerId="ADAL" clId="{2C4E467B-19B3-4C1E-9D42-FB5D30FA19FD}" dt="2026-04-07T15:13:09.753" v="866" actId="478"/>
          <ac:picMkLst>
            <pc:docMk/>
            <pc:sldMk cId="3635111900" sldId="282"/>
            <ac:picMk id="7" creationId="{35719F4C-EB0A-2188-D636-E63FE049B3DE}"/>
          </ac:picMkLst>
        </pc:picChg>
        <pc:picChg chg="del">
          <ac:chgData name="Kit Marie Rackley (TYN - Staff)" userId="66acdef4-e086-49bc-9091-2939d6853843" providerId="ADAL" clId="{2C4E467B-19B3-4C1E-9D42-FB5D30FA19FD}" dt="2026-04-07T15:13:09.753" v="866" actId="478"/>
          <ac:picMkLst>
            <pc:docMk/>
            <pc:sldMk cId="3635111900" sldId="282"/>
            <ac:picMk id="11" creationId="{9F6CE6EC-933B-9570-8E67-77E0331C0FC5}"/>
          </ac:picMkLst>
        </pc:picChg>
        <pc:picChg chg="add mod">
          <ac:chgData name="Kit Marie Rackley (TYN - Staff)" userId="66acdef4-e086-49bc-9091-2939d6853843" providerId="ADAL" clId="{2C4E467B-19B3-4C1E-9D42-FB5D30FA19FD}" dt="2026-04-07T15:18:34.827" v="897" actId="1076"/>
          <ac:picMkLst>
            <pc:docMk/>
            <pc:sldMk cId="3635111900" sldId="282"/>
            <ac:picMk id="14" creationId="{C29D1AD0-B4A3-032F-1421-8E6F716097A8}"/>
          </ac:picMkLst>
        </pc:picChg>
        <pc:picChg chg="add del mod">
          <ac:chgData name="Kit Marie Rackley (TYN - Staff)" userId="66acdef4-e086-49bc-9091-2939d6853843" providerId="ADAL" clId="{2C4E467B-19B3-4C1E-9D42-FB5D30FA19FD}" dt="2026-04-07T15:16:56.468" v="883" actId="478"/>
          <ac:picMkLst>
            <pc:docMk/>
            <pc:sldMk cId="3635111900" sldId="282"/>
            <ac:picMk id="16" creationId="{1AE416F3-EAA2-DC03-5475-FB114095FFBA}"/>
          </ac:picMkLst>
        </pc:picChg>
        <pc:picChg chg="add mod">
          <ac:chgData name="Kit Marie Rackley (TYN - Staff)" userId="66acdef4-e086-49bc-9091-2939d6853843" providerId="ADAL" clId="{2C4E467B-19B3-4C1E-9D42-FB5D30FA19FD}" dt="2026-04-07T15:18:32.122" v="896" actId="1076"/>
          <ac:picMkLst>
            <pc:docMk/>
            <pc:sldMk cId="3635111900" sldId="282"/>
            <ac:picMk id="18" creationId="{F1BE5FDB-96A1-EA40-1A05-9DE7CA3A9970}"/>
          </ac:picMkLst>
        </pc:picChg>
        <pc:picChg chg="add mod">
          <ac:chgData name="Kit Marie Rackley (TYN - Staff)" userId="66acdef4-e086-49bc-9091-2939d6853843" providerId="ADAL" clId="{2C4E467B-19B3-4C1E-9D42-FB5D30FA19FD}" dt="2026-04-07T15:18:27.320" v="894" actId="1076"/>
          <ac:picMkLst>
            <pc:docMk/>
            <pc:sldMk cId="3635111900" sldId="282"/>
            <ac:picMk id="20" creationId="{60AA9E51-7EE4-D2F2-EFC5-E0368D3D4209}"/>
          </ac:picMkLst>
        </pc:picChg>
        <pc:picChg chg="add mod">
          <ac:chgData name="Kit Marie Rackley (TYN - Staff)" userId="66acdef4-e086-49bc-9091-2939d6853843" providerId="ADAL" clId="{2C4E467B-19B3-4C1E-9D42-FB5D30FA19FD}" dt="2026-04-07T15:18:25.730" v="893" actId="1076"/>
          <ac:picMkLst>
            <pc:docMk/>
            <pc:sldMk cId="3635111900" sldId="282"/>
            <ac:picMk id="22" creationId="{3E8EC591-E505-A29C-AC61-26B7F569B1A0}"/>
          </ac:picMkLst>
        </pc:picChg>
        <pc:picChg chg="add mod">
          <ac:chgData name="Kit Marie Rackley (TYN - Staff)" userId="66acdef4-e086-49bc-9091-2939d6853843" providerId="ADAL" clId="{2C4E467B-19B3-4C1E-9D42-FB5D30FA19FD}" dt="2026-04-07T15:18:43.969" v="899" actId="1076"/>
          <ac:picMkLst>
            <pc:docMk/>
            <pc:sldMk cId="3635111900" sldId="282"/>
            <ac:picMk id="24" creationId="{446D19D9-9BF3-90FF-6B22-94746D1459BE}"/>
          </ac:picMkLst>
        </pc:picChg>
      </pc:sldChg>
      <pc:sldChg chg="addSp delSp modSp add mod">
        <pc:chgData name="Kit Marie Rackley (TYN - Staff)" userId="66acdef4-e086-49bc-9091-2939d6853843" providerId="ADAL" clId="{2C4E467B-19B3-4C1E-9D42-FB5D30FA19FD}" dt="2026-04-07T16:01:50.928" v="1280" actId="114"/>
        <pc:sldMkLst>
          <pc:docMk/>
          <pc:sldMk cId="2690701121" sldId="283"/>
        </pc:sldMkLst>
        <pc:spChg chg="add mod">
          <ac:chgData name="Kit Marie Rackley (TYN - Staff)" userId="66acdef4-e086-49bc-9091-2939d6853843" providerId="ADAL" clId="{2C4E467B-19B3-4C1E-9D42-FB5D30FA19FD}" dt="2026-04-07T15:35:03.766" v="1062" actId="1036"/>
          <ac:spMkLst>
            <pc:docMk/>
            <pc:sldMk cId="2690701121" sldId="283"/>
            <ac:spMk id="29" creationId="{68F285C5-D92F-4D3B-5E24-44D7E60908DD}"/>
          </ac:spMkLst>
        </pc:spChg>
        <pc:spChg chg="add del mod">
          <ac:chgData name="Kit Marie Rackley (TYN - Staff)" userId="66acdef4-e086-49bc-9091-2939d6853843" providerId="ADAL" clId="{2C4E467B-19B3-4C1E-9D42-FB5D30FA19FD}" dt="2026-04-07T15:30:39.112" v="978"/>
          <ac:spMkLst>
            <pc:docMk/>
            <pc:sldMk cId="2690701121" sldId="283"/>
            <ac:spMk id="30" creationId="{BD6479DB-F28E-705F-5C78-4162E4B95930}"/>
          </ac:spMkLst>
        </pc:spChg>
        <pc:spChg chg="add mod">
          <ac:chgData name="Kit Marie Rackley (TYN - Staff)" userId="66acdef4-e086-49bc-9091-2939d6853843" providerId="ADAL" clId="{2C4E467B-19B3-4C1E-9D42-FB5D30FA19FD}" dt="2026-04-07T16:01:50.928" v="1280" actId="114"/>
          <ac:spMkLst>
            <pc:docMk/>
            <pc:sldMk cId="2690701121" sldId="283"/>
            <ac:spMk id="31" creationId="{FF9F9A7B-B154-6FA9-B93D-91BE656026D7}"/>
          </ac:spMkLst>
        </pc:spChg>
        <pc:graphicFrameChg chg="add mod">
          <ac:chgData name="Kit Marie Rackley (TYN - Staff)" userId="66acdef4-e086-49bc-9091-2939d6853843" providerId="ADAL" clId="{2C4E467B-19B3-4C1E-9D42-FB5D30FA19FD}" dt="2026-04-07T15:30:48.181" v="999"/>
          <ac:graphicFrameMkLst>
            <pc:docMk/>
            <pc:sldMk cId="2690701121" sldId="283"/>
            <ac:graphicFrameMk id="32" creationId="{D35BE756-B9A9-923D-ECF1-7A1D29F4941F}"/>
          </ac:graphicFrameMkLst>
        </pc:graphicFrameChg>
        <pc:graphicFrameChg chg="add mod">
          <ac:chgData name="Kit Marie Rackley (TYN - Staff)" userId="66acdef4-e086-49bc-9091-2939d6853843" providerId="ADAL" clId="{2C4E467B-19B3-4C1E-9D42-FB5D30FA19FD}" dt="2026-04-07T15:31:19.439" v="1011"/>
          <ac:graphicFrameMkLst>
            <pc:docMk/>
            <pc:sldMk cId="2690701121" sldId="283"/>
            <ac:graphicFrameMk id="33" creationId="{74A9F5EE-0C41-A4B0-78FF-F93B2E9F35E1}"/>
          </ac:graphicFrameMkLst>
        </pc:graphicFrameChg>
        <pc:picChg chg="del">
          <ac:chgData name="Kit Marie Rackley (TYN - Staff)" userId="66acdef4-e086-49bc-9091-2939d6853843" providerId="ADAL" clId="{2C4E467B-19B3-4C1E-9D42-FB5D30FA19FD}" dt="2026-04-07T15:18:53.153" v="901" actId="478"/>
          <ac:picMkLst>
            <pc:docMk/>
            <pc:sldMk cId="2690701121" sldId="283"/>
            <ac:picMk id="3" creationId="{A49CAE6A-D3B1-D3A4-717E-6751C75FFEC9}"/>
          </ac:picMkLst>
        </pc:picChg>
        <pc:picChg chg="add mod">
          <ac:chgData name="Kit Marie Rackley (TYN - Staff)" userId="66acdef4-e086-49bc-9091-2939d6853843" providerId="ADAL" clId="{2C4E467B-19B3-4C1E-9D42-FB5D30FA19FD}" dt="2026-04-07T15:35:03.766" v="1062" actId="1036"/>
          <ac:picMkLst>
            <pc:docMk/>
            <pc:sldMk cId="2690701121" sldId="283"/>
            <ac:picMk id="4" creationId="{D75B7AD0-8B25-D734-01CC-BDF1E8FB7457}"/>
          </ac:picMkLst>
        </pc:picChg>
        <pc:picChg chg="del">
          <ac:chgData name="Kit Marie Rackley (TYN - Staff)" userId="66acdef4-e086-49bc-9091-2939d6853843" providerId="ADAL" clId="{2C4E467B-19B3-4C1E-9D42-FB5D30FA19FD}" dt="2026-04-07T15:18:53.153" v="901" actId="478"/>
          <ac:picMkLst>
            <pc:docMk/>
            <pc:sldMk cId="2690701121" sldId="283"/>
            <ac:picMk id="6" creationId="{4AA2F0BA-CC65-B8A5-9E4C-1B3462670417}"/>
          </ac:picMkLst>
        </pc:picChg>
        <pc:picChg chg="add del mod">
          <ac:chgData name="Kit Marie Rackley (TYN - Staff)" userId="66acdef4-e086-49bc-9091-2939d6853843" providerId="ADAL" clId="{2C4E467B-19B3-4C1E-9D42-FB5D30FA19FD}" dt="2026-04-07T15:22:07.988" v="921" actId="478"/>
          <ac:picMkLst>
            <pc:docMk/>
            <pc:sldMk cId="2690701121" sldId="283"/>
            <ac:picMk id="7" creationId="{736505AE-9F0B-6857-6163-F74A4A23C3AD}"/>
          </ac:picMkLst>
        </pc:picChg>
        <pc:picChg chg="add del">
          <ac:chgData name="Kit Marie Rackley (TYN - Staff)" userId="66acdef4-e086-49bc-9091-2939d6853843" providerId="ADAL" clId="{2C4E467B-19B3-4C1E-9D42-FB5D30FA19FD}" dt="2026-04-07T15:19:47.284" v="908" actId="22"/>
          <ac:picMkLst>
            <pc:docMk/>
            <pc:sldMk cId="2690701121" sldId="283"/>
            <ac:picMk id="9" creationId="{9F486892-EBB9-2A53-DA95-27B18649F114}"/>
          </ac:picMkLst>
        </pc:picChg>
        <pc:picChg chg="add del mod">
          <ac:chgData name="Kit Marie Rackley (TYN - Staff)" userId="66acdef4-e086-49bc-9091-2939d6853843" providerId="ADAL" clId="{2C4E467B-19B3-4C1E-9D42-FB5D30FA19FD}" dt="2026-04-07T15:22:07.419" v="920" actId="478"/>
          <ac:picMkLst>
            <pc:docMk/>
            <pc:sldMk cId="2690701121" sldId="283"/>
            <ac:picMk id="12" creationId="{868BE7CA-83D6-F203-5FFC-A1CBE3C98FC9}"/>
          </ac:picMkLst>
        </pc:picChg>
        <pc:picChg chg="del">
          <ac:chgData name="Kit Marie Rackley (TYN - Staff)" userId="66acdef4-e086-49bc-9091-2939d6853843" providerId="ADAL" clId="{2C4E467B-19B3-4C1E-9D42-FB5D30FA19FD}" dt="2026-04-07T15:18:53.153" v="901" actId="478"/>
          <ac:picMkLst>
            <pc:docMk/>
            <pc:sldMk cId="2690701121" sldId="283"/>
            <ac:picMk id="14" creationId="{15F77C36-1452-3648-C155-D8419EBBBEE2}"/>
          </ac:picMkLst>
        </pc:picChg>
        <pc:picChg chg="add del mod">
          <ac:chgData name="Kit Marie Rackley (TYN - Staff)" userId="66acdef4-e086-49bc-9091-2939d6853843" providerId="ADAL" clId="{2C4E467B-19B3-4C1E-9D42-FB5D30FA19FD}" dt="2026-04-07T15:22:08.403" v="922" actId="478"/>
          <ac:picMkLst>
            <pc:docMk/>
            <pc:sldMk cId="2690701121" sldId="283"/>
            <ac:picMk id="15" creationId="{3BA24497-71E7-7D98-55BC-64184087546B}"/>
          </ac:picMkLst>
        </pc:picChg>
        <pc:picChg chg="add mod ord">
          <ac:chgData name="Kit Marie Rackley (TYN - Staff)" userId="66acdef4-e086-49bc-9091-2939d6853843" providerId="ADAL" clId="{2C4E467B-19B3-4C1E-9D42-FB5D30FA19FD}" dt="2026-04-07T15:34:46.752" v="1052" actId="14100"/>
          <ac:picMkLst>
            <pc:docMk/>
            <pc:sldMk cId="2690701121" sldId="283"/>
            <ac:picMk id="17" creationId="{9A2AFCA3-BB98-CD5A-0CC3-00F9F0E5CA17}"/>
          </ac:picMkLst>
        </pc:picChg>
        <pc:picChg chg="del">
          <ac:chgData name="Kit Marie Rackley (TYN - Staff)" userId="66acdef4-e086-49bc-9091-2939d6853843" providerId="ADAL" clId="{2C4E467B-19B3-4C1E-9D42-FB5D30FA19FD}" dt="2026-04-07T15:18:53.153" v="901" actId="478"/>
          <ac:picMkLst>
            <pc:docMk/>
            <pc:sldMk cId="2690701121" sldId="283"/>
            <ac:picMk id="18" creationId="{B078561C-6740-D94C-CB6C-8C1B382B49A4}"/>
          </ac:picMkLst>
        </pc:picChg>
        <pc:picChg chg="del">
          <ac:chgData name="Kit Marie Rackley (TYN - Staff)" userId="66acdef4-e086-49bc-9091-2939d6853843" providerId="ADAL" clId="{2C4E467B-19B3-4C1E-9D42-FB5D30FA19FD}" dt="2026-04-07T15:18:53.153" v="901" actId="478"/>
          <ac:picMkLst>
            <pc:docMk/>
            <pc:sldMk cId="2690701121" sldId="283"/>
            <ac:picMk id="20" creationId="{9B6F2BB8-AF59-306C-AE05-ED03500549C7}"/>
          </ac:picMkLst>
        </pc:picChg>
        <pc:picChg chg="add del">
          <ac:chgData name="Kit Marie Rackley (TYN - Staff)" userId="66acdef4-e086-49bc-9091-2939d6853843" providerId="ADAL" clId="{2C4E467B-19B3-4C1E-9D42-FB5D30FA19FD}" dt="2026-04-07T15:22:22.958" v="924" actId="22"/>
          <ac:picMkLst>
            <pc:docMk/>
            <pc:sldMk cId="2690701121" sldId="283"/>
            <ac:picMk id="21" creationId="{B72CB83A-5A27-479E-C1E5-5E72121E2525}"/>
          </ac:picMkLst>
        </pc:picChg>
        <pc:picChg chg="del">
          <ac:chgData name="Kit Marie Rackley (TYN - Staff)" userId="66acdef4-e086-49bc-9091-2939d6853843" providerId="ADAL" clId="{2C4E467B-19B3-4C1E-9D42-FB5D30FA19FD}" dt="2026-04-07T15:18:53.153" v="901" actId="478"/>
          <ac:picMkLst>
            <pc:docMk/>
            <pc:sldMk cId="2690701121" sldId="283"/>
            <ac:picMk id="22" creationId="{BBA2086E-A80B-09C8-9D78-2CC50A8299CA}"/>
          </ac:picMkLst>
        </pc:picChg>
        <pc:picChg chg="del">
          <ac:chgData name="Kit Marie Rackley (TYN - Staff)" userId="66acdef4-e086-49bc-9091-2939d6853843" providerId="ADAL" clId="{2C4E467B-19B3-4C1E-9D42-FB5D30FA19FD}" dt="2026-04-07T15:18:53.153" v="901" actId="478"/>
          <ac:picMkLst>
            <pc:docMk/>
            <pc:sldMk cId="2690701121" sldId="283"/>
            <ac:picMk id="24" creationId="{8696AFDE-F78B-3D71-6240-03F274EB3EBF}"/>
          </ac:picMkLst>
        </pc:picChg>
        <pc:picChg chg="add del mod">
          <ac:chgData name="Kit Marie Rackley (TYN - Staff)" userId="66acdef4-e086-49bc-9091-2939d6853843" providerId="ADAL" clId="{2C4E467B-19B3-4C1E-9D42-FB5D30FA19FD}" dt="2026-04-07T15:24:25.371" v="940" actId="478"/>
          <ac:picMkLst>
            <pc:docMk/>
            <pc:sldMk cId="2690701121" sldId="283"/>
            <ac:picMk id="25" creationId="{89CFE5D3-8C1B-49F5-A545-7ADC1AD56717}"/>
          </ac:picMkLst>
        </pc:picChg>
        <pc:picChg chg="add mod">
          <ac:chgData name="Kit Marie Rackley (TYN - Staff)" userId="66acdef4-e086-49bc-9091-2939d6853843" providerId="ADAL" clId="{2C4E467B-19B3-4C1E-9D42-FB5D30FA19FD}" dt="2026-04-07T15:35:03.766" v="1062" actId="1036"/>
          <ac:picMkLst>
            <pc:docMk/>
            <pc:sldMk cId="2690701121" sldId="283"/>
            <ac:picMk id="27" creationId="{31F0BE4D-C508-B5EE-DE74-F91B2854AFC9}"/>
          </ac:picMkLst>
        </pc:picChg>
      </pc:sldChg>
      <pc:sldChg chg="addSp delSp modSp add mod">
        <pc:chgData name="Kit Marie Rackley (TYN - Staff)" userId="66acdef4-e086-49bc-9091-2939d6853843" providerId="ADAL" clId="{2C4E467B-19B3-4C1E-9D42-FB5D30FA19FD}" dt="2026-04-07T16:01:58.955" v="1283" actId="114"/>
        <pc:sldMkLst>
          <pc:docMk/>
          <pc:sldMk cId="422425926" sldId="284"/>
        </pc:sldMkLst>
        <pc:spChg chg="add mod">
          <ac:chgData name="Kit Marie Rackley (TYN - Staff)" userId="66acdef4-e086-49bc-9091-2939d6853843" providerId="ADAL" clId="{2C4E467B-19B3-4C1E-9D42-FB5D30FA19FD}" dt="2026-04-07T15:50:26.614" v="1211" actId="14100"/>
          <ac:spMkLst>
            <pc:docMk/>
            <pc:sldMk cId="422425926" sldId="284"/>
            <ac:spMk id="12" creationId="{6503D0B3-4B64-709D-C524-C0757B7B7425}"/>
          </ac:spMkLst>
        </pc:spChg>
        <pc:spChg chg="mod">
          <ac:chgData name="Kit Marie Rackley (TYN - Staff)" userId="66acdef4-e086-49bc-9091-2939d6853843" providerId="ADAL" clId="{2C4E467B-19B3-4C1E-9D42-FB5D30FA19FD}" dt="2026-04-07T15:50:19.077" v="1209" actId="14100"/>
          <ac:spMkLst>
            <pc:docMk/>
            <pc:sldMk cId="422425926" sldId="284"/>
            <ac:spMk id="29" creationId="{4A96B103-34D9-7CA1-E3F3-08AC1CC26A3B}"/>
          </ac:spMkLst>
        </pc:spChg>
        <pc:spChg chg="mod">
          <ac:chgData name="Kit Marie Rackley (TYN - Staff)" userId="66acdef4-e086-49bc-9091-2939d6853843" providerId="ADAL" clId="{2C4E467B-19B3-4C1E-9D42-FB5D30FA19FD}" dt="2026-04-07T16:01:58.955" v="1283" actId="114"/>
          <ac:spMkLst>
            <pc:docMk/>
            <pc:sldMk cId="422425926" sldId="284"/>
            <ac:spMk id="31" creationId="{BA4BCC30-B55A-A806-32E9-7B6ABC0DF99F}"/>
          </ac:spMkLst>
        </pc:spChg>
        <pc:grpChg chg="add mod">
          <ac:chgData name="Kit Marie Rackley (TYN - Staff)" userId="66acdef4-e086-49bc-9091-2939d6853843" providerId="ADAL" clId="{2C4E467B-19B3-4C1E-9D42-FB5D30FA19FD}" dt="2026-04-07T15:45:23.388" v="1130" actId="1076"/>
          <ac:grpSpMkLst>
            <pc:docMk/>
            <pc:sldMk cId="422425926" sldId="284"/>
            <ac:grpSpMk id="9" creationId="{40320E1C-4127-D0AC-6DED-50358C6E5850}"/>
          </ac:grpSpMkLst>
        </pc:grpChg>
        <pc:graphicFrameChg chg="add mod">
          <ac:chgData name="Kit Marie Rackley (TYN - Staff)" userId="66acdef4-e086-49bc-9091-2939d6853843" providerId="ADAL" clId="{2C4E467B-19B3-4C1E-9D42-FB5D30FA19FD}" dt="2026-04-07T15:47:13.546" v="1163"/>
          <ac:graphicFrameMkLst>
            <pc:docMk/>
            <pc:sldMk cId="422425926" sldId="284"/>
            <ac:graphicFrameMk id="13" creationId="{C081DC4B-E025-4764-C751-2747FEA74E70}"/>
          </ac:graphicFrameMkLst>
        </pc:graphicFrameChg>
        <pc:graphicFrameChg chg="add mod">
          <ac:chgData name="Kit Marie Rackley (TYN - Staff)" userId="66acdef4-e086-49bc-9091-2939d6853843" providerId="ADAL" clId="{2C4E467B-19B3-4C1E-9D42-FB5D30FA19FD}" dt="2026-04-07T15:47:18.480" v="1164"/>
          <ac:graphicFrameMkLst>
            <pc:docMk/>
            <pc:sldMk cId="422425926" sldId="284"/>
            <ac:graphicFrameMk id="14" creationId="{63D02101-E228-1FCE-50C5-643775774E18}"/>
          </ac:graphicFrameMkLst>
        </pc:graphicFrameChg>
        <pc:graphicFrameChg chg="add mod">
          <ac:chgData name="Kit Marie Rackley (TYN - Staff)" userId="66acdef4-e086-49bc-9091-2939d6853843" providerId="ADAL" clId="{2C4E467B-19B3-4C1E-9D42-FB5D30FA19FD}" dt="2026-04-07T15:47:52.577" v="1176"/>
          <ac:graphicFrameMkLst>
            <pc:docMk/>
            <pc:sldMk cId="422425926" sldId="284"/>
            <ac:graphicFrameMk id="15" creationId="{E1E0FF41-D997-B082-7BC9-4E6B94E60718}"/>
          </ac:graphicFrameMkLst>
        </pc:graphicFrameChg>
        <pc:graphicFrameChg chg="add mod">
          <ac:chgData name="Kit Marie Rackley (TYN - Staff)" userId="66acdef4-e086-49bc-9091-2939d6853843" providerId="ADAL" clId="{2C4E467B-19B3-4C1E-9D42-FB5D30FA19FD}" dt="2026-04-07T15:47:57.505" v="1177"/>
          <ac:graphicFrameMkLst>
            <pc:docMk/>
            <pc:sldMk cId="422425926" sldId="284"/>
            <ac:graphicFrameMk id="16" creationId="{B99B530F-E63C-33F1-F8A3-53AE6B0AD4E1}"/>
          </ac:graphicFrameMkLst>
        </pc:graphicFrameChg>
        <pc:picChg chg="add mod">
          <ac:chgData name="Kit Marie Rackley (TYN - Staff)" userId="66acdef4-e086-49bc-9091-2939d6853843" providerId="ADAL" clId="{2C4E467B-19B3-4C1E-9D42-FB5D30FA19FD}" dt="2026-04-07T15:48:49.068" v="1194" actId="1076"/>
          <ac:picMkLst>
            <pc:docMk/>
            <pc:sldMk cId="422425926" sldId="284"/>
            <ac:picMk id="3" creationId="{0F65E0D7-5356-EEC1-ECA0-AF406023253D}"/>
          </ac:picMkLst>
        </pc:picChg>
        <pc:picChg chg="mod">
          <ac:chgData name="Kit Marie Rackley (TYN - Staff)" userId="66acdef4-e086-49bc-9091-2939d6853843" providerId="ADAL" clId="{2C4E467B-19B3-4C1E-9D42-FB5D30FA19FD}" dt="2026-04-07T15:45:30.532" v="1135" actId="14100"/>
          <ac:picMkLst>
            <pc:docMk/>
            <pc:sldMk cId="422425926" sldId="284"/>
            <ac:picMk id="4" creationId="{A0C704F6-209A-CEFF-6179-53D6DC22A968}"/>
          </ac:picMkLst>
        </pc:picChg>
        <pc:picChg chg="add mod modCrop">
          <ac:chgData name="Kit Marie Rackley (TYN - Staff)" userId="66acdef4-e086-49bc-9091-2939d6853843" providerId="ADAL" clId="{2C4E467B-19B3-4C1E-9D42-FB5D30FA19FD}" dt="2026-04-07T15:44:01.580" v="1112" actId="164"/>
          <ac:picMkLst>
            <pc:docMk/>
            <pc:sldMk cId="422425926" sldId="284"/>
            <ac:picMk id="6" creationId="{3ED235C0-1F51-0009-2A3C-2B152591664F}"/>
          </ac:picMkLst>
        </pc:picChg>
        <pc:picChg chg="add mod ord modCrop">
          <ac:chgData name="Kit Marie Rackley (TYN - Staff)" userId="66acdef4-e086-49bc-9091-2939d6853843" providerId="ADAL" clId="{2C4E467B-19B3-4C1E-9D42-FB5D30FA19FD}" dt="2026-04-07T15:44:01.580" v="1112" actId="164"/>
          <ac:picMkLst>
            <pc:docMk/>
            <pc:sldMk cId="422425926" sldId="284"/>
            <ac:picMk id="8" creationId="{BD685921-27DB-83E3-FFAA-DF0A73D4B1CF}"/>
          </ac:picMkLst>
        </pc:picChg>
        <pc:picChg chg="del mod ord">
          <ac:chgData name="Kit Marie Rackley (TYN - Staff)" userId="66acdef4-e086-49bc-9091-2939d6853843" providerId="ADAL" clId="{2C4E467B-19B3-4C1E-9D42-FB5D30FA19FD}" dt="2026-04-07T15:46:01.148" v="1141" actId="478"/>
          <ac:picMkLst>
            <pc:docMk/>
            <pc:sldMk cId="422425926" sldId="284"/>
            <ac:picMk id="17" creationId="{40FECDEF-C3DA-A77F-168D-C294E7F91510}"/>
          </ac:picMkLst>
        </pc:picChg>
        <pc:picChg chg="add mod">
          <ac:chgData name="Kit Marie Rackley (TYN - Staff)" userId="66acdef4-e086-49bc-9091-2939d6853843" providerId="ADAL" clId="{2C4E467B-19B3-4C1E-9D42-FB5D30FA19FD}" dt="2026-04-07T15:49:08.974" v="1202" actId="1076"/>
          <ac:picMkLst>
            <pc:docMk/>
            <pc:sldMk cId="422425926" sldId="284"/>
            <ac:picMk id="19" creationId="{5436F4C0-661D-A4F3-198F-E040DA3F8BBB}"/>
          </ac:picMkLst>
        </pc:picChg>
        <pc:picChg chg="add mod">
          <ac:chgData name="Kit Marie Rackley (TYN - Staff)" userId="66acdef4-e086-49bc-9091-2939d6853843" providerId="ADAL" clId="{2C4E467B-19B3-4C1E-9D42-FB5D30FA19FD}" dt="2026-04-07T15:50:22.374" v="1210" actId="1076"/>
          <ac:picMkLst>
            <pc:docMk/>
            <pc:sldMk cId="422425926" sldId="284"/>
            <ac:picMk id="21" creationId="{C5B0E807-0F14-44FF-D4A2-75D5A2C26C23}"/>
          </ac:picMkLst>
        </pc:picChg>
        <pc:picChg chg="del mod">
          <ac:chgData name="Kit Marie Rackley (TYN - Staff)" userId="66acdef4-e086-49bc-9091-2939d6853843" providerId="ADAL" clId="{2C4E467B-19B3-4C1E-9D42-FB5D30FA19FD}" dt="2026-04-07T15:43:02.438" v="1093" actId="478"/>
          <ac:picMkLst>
            <pc:docMk/>
            <pc:sldMk cId="422425926" sldId="284"/>
            <ac:picMk id="27" creationId="{8A156D9E-1C08-C905-FECF-D219B10A38A2}"/>
          </ac:picMkLst>
        </pc:picChg>
      </pc:sldChg>
      <pc:sldChg chg="addSp delSp modSp add mod ord">
        <pc:chgData name="Kit Marie Rackley (TYN - Staff)" userId="66acdef4-e086-49bc-9091-2939d6853843" providerId="ADAL" clId="{2C4E467B-19B3-4C1E-9D42-FB5D30FA19FD}" dt="2026-04-07T16:01:42.960" v="1277" actId="114"/>
        <pc:sldMkLst>
          <pc:docMk/>
          <pc:sldMk cId="4262693783" sldId="285"/>
        </pc:sldMkLst>
        <pc:spChg chg="mod">
          <ac:chgData name="Kit Marie Rackley (TYN - Staff)" userId="66acdef4-e086-49bc-9091-2939d6853843" providerId="ADAL" clId="{2C4E467B-19B3-4C1E-9D42-FB5D30FA19FD}" dt="2026-04-07T15:57:32.259" v="1254" actId="1076"/>
          <ac:spMkLst>
            <pc:docMk/>
            <pc:sldMk cId="4262693783" sldId="285"/>
            <ac:spMk id="29" creationId="{510BD246-DB01-F911-6011-78F1133BD83B}"/>
          </ac:spMkLst>
        </pc:spChg>
        <pc:spChg chg="mod">
          <ac:chgData name="Kit Marie Rackley (TYN - Staff)" userId="66acdef4-e086-49bc-9091-2939d6853843" providerId="ADAL" clId="{2C4E467B-19B3-4C1E-9D42-FB5D30FA19FD}" dt="2026-04-07T16:01:42.960" v="1277" actId="114"/>
          <ac:spMkLst>
            <pc:docMk/>
            <pc:sldMk cId="4262693783" sldId="285"/>
            <ac:spMk id="31" creationId="{6DD7768F-B0E5-4CF4-9020-319B91665970}"/>
          </ac:spMkLst>
        </pc:spChg>
        <pc:graphicFrameChg chg="add mod">
          <ac:chgData name="Kit Marie Rackley (TYN - Staff)" userId="66acdef4-e086-49bc-9091-2939d6853843" providerId="ADAL" clId="{2C4E467B-19B3-4C1E-9D42-FB5D30FA19FD}" dt="2026-04-07T15:54:28.430" v="1229"/>
          <ac:graphicFrameMkLst>
            <pc:docMk/>
            <pc:sldMk cId="4262693783" sldId="285"/>
            <ac:graphicFrameMk id="5" creationId="{2AD35DDB-5BF7-23E4-A8D5-C46B430CA924}"/>
          </ac:graphicFrameMkLst>
        </pc:graphicFrameChg>
        <pc:graphicFrameChg chg="add mod">
          <ac:chgData name="Kit Marie Rackley (TYN - Staff)" userId="66acdef4-e086-49bc-9091-2939d6853843" providerId="ADAL" clId="{2C4E467B-19B3-4C1E-9D42-FB5D30FA19FD}" dt="2026-04-07T16:01:13.811" v="1261"/>
          <ac:graphicFrameMkLst>
            <pc:docMk/>
            <pc:sldMk cId="4262693783" sldId="285"/>
            <ac:graphicFrameMk id="8" creationId="{2E7B1960-5999-36C0-1FB3-C47E06F4BBFD}"/>
          </ac:graphicFrameMkLst>
        </pc:graphicFrameChg>
        <pc:picChg chg="add del mod">
          <ac:chgData name="Kit Marie Rackley (TYN - Staff)" userId="66acdef4-e086-49bc-9091-2939d6853843" providerId="ADAL" clId="{2C4E467B-19B3-4C1E-9D42-FB5D30FA19FD}" dt="2026-04-07T15:56:03.378" v="1242" actId="478"/>
          <ac:picMkLst>
            <pc:docMk/>
            <pc:sldMk cId="4262693783" sldId="285"/>
            <ac:picMk id="3" creationId="{A9285B01-89F5-CFE8-7A86-2DCE86E0C8C1}"/>
          </ac:picMkLst>
        </pc:picChg>
        <pc:picChg chg="del">
          <ac:chgData name="Kit Marie Rackley (TYN - Staff)" userId="66acdef4-e086-49bc-9091-2939d6853843" providerId="ADAL" clId="{2C4E467B-19B3-4C1E-9D42-FB5D30FA19FD}" dt="2026-04-07T15:52:26.516" v="1216" actId="478"/>
          <ac:picMkLst>
            <pc:docMk/>
            <pc:sldMk cId="4262693783" sldId="285"/>
            <ac:picMk id="4" creationId="{0373706D-43EE-787E-8DED-50C54BFE00DB}"/>
          </ac:picMkLst>
        </pc:picChg>
        <pc:picChg chg="add mod">
          <ac:chgData name="Kit Marie Rackley (TYN - Staff)" userId="66acdef4-e086-49bc-9091-2939d6853843" providerId="ADAL" clId="{2C4E467B-19B3-4C1E-9D42-FB5D30FA19FD}" dt="2026-04-07T15:56:08.331" v="1245" actId="14100"/>
          <ac:picMkLst>
            <pc:docMk/>
            <pc:sldMk cId="4262693783" sldId="285"/>
            <ac:picMk id="7" creationId="{DC7AEBF5-C2B4-E13E-A59A-91D39B22E6BA}"/>
          </ac:picMkLst>
        </pc:picChg>
        <pc:picChg chg="mod ord">
          <ac:chgData name="Kit Marie Rackley (TYN - Staff)" userId="66acdef4-e086-49bc-9091-2939d6853843" providerId="ADAL" clId="{2C4E467B-19B3-4C1E-9D42-FB5D30FA19FD}" dt="2026-04-07T15:56:27.898" v="1251" actId="14826"/>
          <ac:picMkLst>
            <pc:docMk/>
            <pc:sldMk cId="4262693783" sldId="285"/>
            <ac:picMk id="17" creationId="{5F1405C2-C06D-47C6-E93B-9A9AB2C93FE4}"/>
          </ac:picMkLst>
        </pc:picChg>
        <pc:picChg chg="mod">
          <ac:chgData name="Kit Marie Rackley (TYN - Staff)" userId="66acdef4-e086-49bc-9091-2939d6853843" providerId="ADAL" clId="{2C4E467B-19B3-4C1E-9D42-FB5D30FA19FD}" dt="2026-04-07T15:57:30.306" v="1253" actId="1076"/>
          <ac:picMkLst>
            <pc:docMk/>
            <pc:sldMk cId="4262693783" sldId="285"/>
            <ac:picMk id="27" creationId="{33D5E917-6D49-04B2-2B6E-B0DC4DFB3073}"/>
          </ac:picMkLst>
        </pc:picChg>
      </pc:sldChg>
      <pc:sldChg chg="addSp delSp modSp add mod">
        <pc:chgData name="Kit Marie Rackley (TYN - Staff)" userId="66acdef4-e086-49bc-9091-2939d6853843" providerId="ADAL" clId="{2C4E467B-19B3-4C1E-9D42-FB5D30FA19FD}" dt="2026-04-07T16:07:23.607" v="1325" actId="114"/>
        <pc:sldMkLst>
          <pc:docMk/>
          <pc:sldMk cId="3547417981" sldId="286"/>
        </pc:sldMkLst>
        <pc:spChg chg="mod">
          <ac:chgData name="Kit Marie Rackley (TYN - Staff)" userId="66acdef4-e086-49bc-9091-2939d6853843" providerId="ADAL" clId="{2C4E467B-19B3-4C1E-9D42-FB5D30FA19FD}" dt="2026-04-07T16:03:42.204" v="1295" actId="6549"/>
          <ac:spMkLst>
            <pc:docMk/>
            <pc:sldMk cId="3547417981" sldId="286"/>
            <ac:spMk id="29" creationId="{FC2899DF-6740-2E51-B875-CBDFB705F56C}"/>
          </ac:spMkLst>
        </pc:spChg>
        <pc:spChg chg="mod">
          <ac:chgData name="Kit Marie Rackley (TYN - Staff)" userId="66acdef4-e086-49bc-9091-2939d6853843" providerId="ADAL" clId="{2C4E467B-19B3-4C1E-9D42-FB5D30FA19FD}" dt="2026-04-07T16:07:23.607" v="1325" actId="114"/>
          <ac:spMkLst>
            <pc:docMk/>
            <pc:sldMk cId="3547417981" sldId="286"/>
            <ac:spMk id="31" creationId="{C9B7F325-D4A2-C84D-4559-CED19E36FB6A}"/>
          </ac:spMkLst>
        </pc:spChg>
        <pc:picChg chg="add mod">
          <ac:chgData name="Kit Marie Rackley (TYN - Staff)" userId="66acdef4-e086-49bc-9091-2939d6853843" providerId="ADAL" clId="{2C4E467B-19B3-4C1E-9D42-FB5D30FA19FD}" dt="2026-04-07T16:03:54.426" v="1299" actId="14100"/>
          <ac:picMkLst>
            <pc:docMk/>
            <pc:sldMk cId="3547417981" sldId="286"/>
            <ac:picMk id="3" creationId="{980051BB-D537-9F23-749E-7D8DC0B469D0}"/>
          </ac:picMkLst>
        </pc:picChg>
        <pc:picChg chg="add mod">
          <ac:chgData name="Kit Marie Rackley (TYN - Staff)" userId="66acdef4-e086-49bc-9091-2939d6853843" providerId="ADAL" clId="{2C4E467B-19B3-4C1E-9D42-FB5D30FA19FD}" dt="2026-04-07T16:06:51.826" v="1306" actId="1076"/>
          <ac:picMkLst>
            <pc:docMk/>
            <pc:sldMk cId="3547417981" sldId="286"/>
            <ac:picMk id="5" creationId="{118E02CA-AF29-CABC-BA57-D3501D85AEF2}"/>
          </ac:picMkLst>
        </pc:picChg>
        <pc:picChg chg="del mod">
          <ac:chgData name="Kit Marie Rackley (TYN - Staff)" userId="66acdef4-e086-49bc-9091-2939d6853843" providerId="ADAL" clId="{2C4E467B-19B3-4C1E-9D42-FB5D30FA19FD}" dt="2026-04-07T16:04:11.994" v="1301" actId="478"/>
          <ac:picMkLst>
            <pc:docMk/>
            <pc:sldMk cId="3547417981" sldId="286"/>
            <ac:picMk id="7" creationId="{D4F9AAB9-A15B-E700-C865-27F5EEF6DC7F}"/>
          </ac:picMkLst>
        </pc:picChg>
        <pc:picChg chg="del">
          <ac:chgData name="Kit Marie Rackley (TYN - Staff)" userId="66acdef4-e086-49bc-9091-2939d6853843" providerId="ADAL" clId="{2C4E467B-19B3-4C1E-9D42-FB5D30FA19FD}" dt="2026-04-07T16:03:48.253" v="1296" actId="478"/>
          <ac:picMkLst>
            <pc:docMk/>
            <pc:sldMk cId="3547417981" sldId="286"/>
            <ac:picMk id="17" creationId="{83F91FD4-3F25-82B4-2AB8-CCF2D3F951AD}"/>
          </ac:picMkLst>
        </pc:picChg>
        <pc:picChg chg="mod">
          <ac:chgData name="Kit Marie Rackley (TYN - Staff)" userId="66acdef4-e086-49bc-9091-2939d6853843" providerId="ADAL" clId="{2C4E467B-19B3-4C1E-9D42-FB5D30FA19FD}" dt="2026-04-07T16:03:08.698" v="1286" actId="1076"/>
          <ac:picMkLst>
            <pc:docMk/>
            <pc:sldMk cId="3547417981" sldId="286"/>
            <ac:picMk id="27" creationId="{A3F40C7C-FA30-BD90-3CFC-DD5494DDA4B8}"/>
          </ac:picMkLst>
        </pc:picChg>
      </pc:sldChg>
      <pc:sldChg chg="add del">
        <pc:chgData name="Kit Marie Rackley (TYN - Staff)" userId="66acdef4-e086-49bc-9091-2939d6853843" providerId="ADAL" clId="{2C4E467B-19B3-4C1E-9D42-FB5D30FA19FD}" dt="2026-04-07T16:13:08.835" v="1384" actId="47"/>
        <pc:sldMkLst>
          <pc:docMk/>
          <pc:sldMk cId="3513256601" sldId="287"/>
        </pc:sldMkLst>
      </pc:sldChg>
      <pc:sldChg chg="addSp delSp modSp add mod">
        <pc:chgData name="Kit Marie Rackley (TYN - Staff)" userId="66acdef4-e086-49bc-9091-2939d6853843" providerId="ADAL" clId="{2C4E467B-19B3-4C1E-9D42-FB5D30FA19FD}" dt="2026-04-07T16:12:02.456" v="1379" actId="1076"/>
        <pc:sldMkLst>
          <pc:docMk/>
          <pc:sldMk cId="2241622257" sldId="288"/>
        </pc:sldMkLst>
        <pc:spChg chg="add mod">
          <ac:chgData name="Kit Marie Rackley (TYN - Staff)" userId="66acdef4-e086-49bc-9091-2939d6853843" providerId="ADAL" clId="{2C4E467B-19B3-4C1E-9D42-FB5D30FA19FD}" dt="2026-04-07T16:12:02.456" v="1379" actId="1076"/>
          <ac:spMkLst>
            <pc:docMk/>
            <pc:sldMk cId="2241622257" sldId="288"/>
            <ac:spMk id="9" creationId="{1D5A811F-7482-B02F-493C-825C776F9A83}"/>
          </ac:spMkLst>
        </pc:spChg>
        <pc:spChg chg="mod">
          <ac:chgData name="Kit Marie Rackley (TYN - Staff)" userId="66acdef4-e086-49bc-9091-2939d6853843" providerId="ADAL" clId="{2C4E467B-19B3-4C1E-9D42-FB5D30FA19FD}" dt="2026-04-07T16:10:29.432" v="1338" actId="1076"/>
          <ac:spMkLst>
            <pc:docMk/>
            <pc:sldMk cId="2241622257" sldId="288"/>
            <ac:spMk id="29" creationId="{10A8CC64-1E20-A223-266C-182169657CA7}"/>
          </ac:spMkLst>
        </pc:spChg>
        <pc:spChg chg="del">
          <ac:chgData name="Kit Marie Rackley (TYN - Staff)" userId="66acdef4-e086-49bc-9091-2939d6853843" providerId="ADAL" clId="{2C4E467B-19B3-4C1E-9D42-FB5D30FA19FD}" dt="2026-04-07T16:08:08.635" v="1328" actId="478"/>
          <ac:spMkLst>
            <pc:docMk/>
            <pc:sldMk cId="2241622257" sldId="288"/>
            <ac:spMk id="31" creationId="{2216C16E-2A1B-84AA-9A12-42A57C77B111}"/>
          </ac:spMkLst>
        </pc:spChg>
        <pc:graphicFrameChg chg="add mod">
          <ac:chgData name="Kit Marie Rackley (TYN - Staff)" userId="66acdef4-e086-49bc-9091-2939d6853843" providerId="ADAL" clId="{2C4E467B-19B3-4C1E-9D42-FB5D30FA19FD}" dt="2026-04-07T16:11:25.435" v="1351"/>
          <ac:graphicFrameMkLst>
            <pc:docMk/>
            <pc:sldMk cId="2241622257" sldId="288"/>
            <ac:graphicFrameMk id="11" creationId="{BF306BAB-710F-C1D9-3CE6-CEC9B3405ABC}"/>
          </ac:graphicFrameMkLst>
        </pc:graphicFrameChg>
        <pc:picChg chg="mod">
          <ac:chgData name="Kit Marie Rackley (TYN - Staff)" userId="66acdef4-e086-49bc-9091-2939d6853843" providerId="ADAL" clId="{2C4E467B-19B3-4C1E-9D42-FB5D30FA19FD}" dt="2026-04-07T16:09:21.615" v="1336" actId="14826"/>
          <ac:picMkLst>
            <pc:docMk/>
            <pc:sldMk cId="2241622257" sldId="288"/>
            <ac:picMk id="3" creationId="{3E608736-89BC-75BC-9DB4-BF6B357B006F}"/>
          </ac:picMkLst>
        </pc:picChg>
        <pc:picChg chg="add mod modCrop">
          <ac:chgData name="Kit Marie Rackley (TYN - Staff)" userId="66acdef4-e086-49bc-9091-2939d6853843" providerId="ADAL" clId="{2C4E467B-19B3-4C1E-9D42-FB5D30FA19FD}" dt="2026-04-07T16:10:57.736" v="1346" actId="732"/>
          <ac:picMkLst>
            <pc:docMk/>
            <pc:sldMk cId="2241622257" sldId="288"/>
            <ac:picMk id="4" creationId="{4AE5B255-47EE-2297-167B-0C6F902D2D6C}"/>
          </ac:picMkLst>
        </pc:picChg>
        <pc:picChg chg="del">
          <ac:chgData name="Kit Marie Rackley (TYN - Staff)" userId="66acdef4-e086-49bc-9091-2939d6853843" providerId="ADAL" clId="{2C4E467B-19B3-4C1E-9D42-FB5D30FA19FD}" dt="2026-04-07T16:08:10.457" v="1329" actId="478"/>
          <ac:picMkLst>
            <pc:docMk/>
            <pc:sldMk cId="2241622257" sldId="288"/>
            <ac:picMk id="5" creationId="{CA6D73BB-9B94-D2EC-8CC3-48693A82468B}"/>
          </ac:picMkLst>
        </pc:picChg>
        <pc:picChg chg="add mod">
          <ac:chgData name="Kit Marie Rackley (TYN - Staff)" userId="66acdef4-e086-49bc-9091-2939d6853843" providerId="ADAL" clId="{2C4E467B-19B3-4C1E-9D42-FB5D30FA19FD}" dt="2026-04-07T16:10:42.610" v="1343" actId="1076"/>
          <ac:picMkLst>
            <pc:docMk/>
            <pc:sldMk cId="2241622257" sldId="288"/>
            <ac:picMk id="6" creationId="{D4C6D3A7-6A5F-34C5-AFFB-5F0258E1EAA9}"/>
          </ac:picMkLst>
        </pc:picChg>
        <pc:picChg chg="add mod">
          <ac:chgData name="Kit Marie Rackley (TYN - Staff)" userId="66acdef4-e086-49bc-9091-2939d6853843" providerId="ADAL" clId="{2C4E467B-19B3-4C1E-9D42-FB5D30FA19FD}" dt="2026-04-07T16:10:43.920" v="1344" actId="1076"/>
          <ac:picMkLst>
            <pc:docMk/>
            <pc:sldMk cId="2241622257" sldId="288"/>
            <ac:picMk id="7" creationId="{ECA94687-4742-C6DF-0C1F-5B60226B3A6D}"/>
          </ac:picMkLst>
        </pc:picChg>
        <pc:picChg chg="add mod">
          <ac:chgData name="Kit Marie Rackley (TYN - Staff)" userId="66acdef4-e086-49bc-9091-2939d6853843" providerId="ADAL" clId="{2C4E467B-19B3-4C1E-9D42-FB5D30FA19FD}" dt="2026-04-07T16:10:46.393" v="1345" actId="1076"/>
          <ac:picMkLst>
            <pc:docMk/>
            <pc:sldMk cId="2241622257" sldId="288"/>
            <ac:picMk id="8" creationId="{E4C93170-5D54-BBF2-F7B6-4D8A5F97AE46}"/>
          </ac:picMkLst>
        </pc:picChg>
        <pc:picChg chg="del">
          <ac:chgData name="Kit Marie Rackley (TYN - Staff)" userId="66acdef4-e086-49bc-9091-2939d6853843" providerId="ADAL" clId="{2C4E467B-19B3-4C1E-9D42-FB5D30FA19FD}" dt="2026-04-07T16:10:24.998" v="1337" actId="478"/>
          <ac:picMkLst>
            <pc:docMk/>
            <pc:sldMk cId="2241622257" sldId="288"/>
            <ac:picMk id="27" creationId="{07748540-0941-2593-BD48-8C5423175A29}"/>
          </ac:picMkLst>
        </pc:picChg>
      </pc:sldChg>
      <pc:sldChg chg="addSp delSp modSp add mod modNotesTx">
        <pc:chgData name="Kit Marie Rackley (TYN - Staff)" userId="66acdef4-e086-49bc-9091-2939d6853843" providerId="ADAL" clId="{2C4E467B-19B3-4C1E-9D42-FB5D30FA19FD}" dt="2026-04-07T16:19:25.617" v="1497" actId="113"/>
        <pc:sldMkLst>
          <pc:docMk/>
          <pc:sldMk cId="3774823665" sldId="289"/>
        </pc:sldMkLst>
        <pc:spChg chg="add mod">
          <ac:chgData name="Kit Marie Rackley (TYN - Staff)" userId="66acdef4-e086-49bc-9091-2939d6853843" providerId="ADAL" clId="{2C4E467B-19B3-4C1E-9D42-FB5D30FA19FD}" dt="2026-04-07T16:16:03.591" v="1387" actId="1076"/>
          <ac:spMkLst>
            <pc:docMk/>
            <pc:sldMk cId="3774823665" sldId="289"/>
            <ac:spMk id="2" creationId="{FB5AC55C-60C5-62A3-7A86-69CC9F25631E}"/>
          </ac:spMkLst>
        </pc:spChg>
        <pc:spChg chg="del">
          <ac:chgData name="Kit Marie Rackley (TYN - Staff)" userId="66acdef4-e086-49bc-9091-2939d6853843" providerId="ADAL" clId="{2C4E467B-19B3-4C1E-9D42-FB5D30FA19FD}" dt="2026-04-07T16:12:17.951" v="1381" actId="478"/>
          <ac:spMkLst>
            <pc:docMk/>
            <pc:sldMk cId="3774823665" sldId="289"/>
            <ac:spMk id="9" creationId="{8EC91EE4-7D46-9126-E54C-F03F1F9580BD}"/>
          </ac:spMkLst>
        </pc:spChg>
        <pc:spChg chg="add del">
          <ac:chgData name="Kit Marie Rackley (TYN - Staff)" userId="66acdef4-e086-49bc-9091-2939d6853843" providerId="ADAL" clId="{2C4E467B-19B3-4C1E-9D42-FB5D30FA19FD}" dt="2026-04-07T16:16:14.422" v="1391" actId="22"/>
          <ac:spMkLst>
            <pc:docMk/>
            <pc:sldMk cId="3774823665" sldId="289"/>
            <ac:spMk id="13" creationId="{C761FD0C-7C73-E328-25E6-DA201CD58865}"/>
          </ac:spMkLst>
        </pc:spChg>
        <pc:spChg chg="add mod">
          <ac:chgData name="Kit Marie Rackley (TYN - Staff)" userId="66acdef4-e086-49bc-9091-2939d6853843" providerId="ADAL" clId="{2C4E467B-19B3-4C1E-9D42-FB5D30FA19FD}" dt="2026-04-07T16:19:25.617" v="1497" actId="113"/>
          <ac:spMkLst>
            <pc:docMk/>
            <pc:sldMk cId="3774823665" sldId="289"/>
            <ac:spMk id="15" creationId="{FD86FFB5-6E6E-999A-0359-FE16D9A445E1}"/>
          </ac:spMkLst>
        </pc:spChg>
        <pc:spChg chg="add del mod">
          <ac:chgData name="Kit Marie Rackley (TYN - Staff)" userId="66acdef4-e086-49bc-9091-2939d6853843" providerId="ADAL" clId="{2C4E467B-19B3-4C1E-9D42-FB5D30FA19FD}" dt="2026-04-07T16:17:00.861" v="1445" actId="478"/>
          <ac:spMkLst>
            <pc:docMk/>
            <pc:sldMk cId="3774823665" sldId="289"/>
            <ac:spMk id="16" creationId="{FBE87476-8120-42AA-D1E4-455DEE6A654D}"/>
          </ac:spMkLst>
        </pc:spChg>
        <pc:spChg chg="del">
          <ac:chgData name="Kit Marie Rackley (TYN - Staff)" userId="66acdef4-e086-49bc-9091-2939d6853843" providerId="ADAL" clId="{2C4E467B-19B3-4C1E-9D42-FB5D30FA19FD}" dt="2026-04-07T16:12:17.951" v="1381" actId="478"/>
          <ac:spMkLst>
            <pc:docMk/>
            <pc:sldMk cId="3774823665" sldId="289"/>
            <ac:spMk id="29" creationId="{87CE3F65-8745-FD81-842E-B48AFFF7756F}"/>
          </ac:spMkLst>
        </pc:spChg>
        <pc:graphicFrameChg chg="add mod">
          <ac:chgData name="Kit Marie Rackley (TYN - Staff)" userId="66acdef4-e086-49bc-9091-2939d6853843" providerId="ADAL" clId="{2C4E467B-19B3-4C1E-9D42-FB5D30FA19FD}" dt="2026-04-07T16:16:11.138" v="1388"/>
          <ac:graphicFrameMkLst>
            <pc:docMk/>
            <pc:sldMk cId="3774823665" sldId="289"/>
            <ac:graphicFrameMk id="11" creationId="{BEA22C18-9785-83AA-1069-3408416CB768}"/>
          </ac:graphicFrameMkLst>
        </pc:graphicFrameChg>
        <pc:picChg chg="del mod">
          <ac:chgData name="Kit Marie Rackley (TYN - Staff)" userId="66acdef4-e086-49bc-9091-2939d6853843" providerId="ADAL" clId="{2C4E467B-19B3-4C1E-9D42-FB5D30FA19FD}" dt="2026-04-07T16:12:18.561" v="1383" actId="478"/>
          <ac:picMkLst>
            <pc:docMk/>
            <pc:sldMk cId="3774823665" sldId="289"/>
            <ac:picMk id="3" creationId="{C93C8401-67B2-AA5B-7981-6C88C476CC5C}"/>
          </ac:picMkLst>
        </pc:picChg>
        <pc:picChg chg="del">
          <ac:chgData name="Kit Marie Rackley (TYN - Staff)" userId="66acdef4-e086-49bc-9091-2939d6853843" providerId="ADAL" clId="{2C4E467B-19B3-4C1E-9D42-FB5D30FA19FD}" dt="2026-04-07T16:12:17.951" v="1381" actId="478"/>
          <ac:picMkLst>
            <pc:docMk/>
            <pc:sldMk cId="3774823665" sldId="289"/>
            <ac:picMk id="4" creationId="{CEDEA673-753B-08C5-256C-F0D2679D6337}"/>
          </ac:picMkLst>
        </pc:picChg>
        <pc:picChg chg="add mod">
          <ac:chgData name="Kit Marie Rackley (TYN - Staff)" userId="66acdef4-e086-49bc-9091-2939d6853843" providerId="ADAL" clId="{2C4E467B-19B3-4C1E-9D42-FB5D30FA19FD}" dt="2026-04-07T16:16:03.591" v="1387" actId="1076"/>
          <ac:picMkLst>
            <pc:docMk/>
            <pc:sldMk cId="3774823665" sldId="289"/>
            <ac:picMk id="5" creationId="{C46F67F7-B419-CCDD-5BA0-6AB7169E6185}"/>
          </ac:picMkLst>
        </pc:picChg>
        <pc:picChg chg="del">
          <ac:chgData name="Kit Marie Rackley (TYN - Staff)" userId="66acdef4-e086-49bc-9091-2939d6853843" providerId="ADAL" clId="{2C4E467B-19B3-4C1E-9D42-FB5D30FA19FD}" dt="2026-04-07T16:12:17.951" v="1381" actId="478"/>
          <ac:picMkLst>
            <pc:docMk/>
            <pc:sldMk cId="3774823665" sldId="289"/>
            <ac:picMk id="6" creationId="{7F481C8C-6E45-257A-4A10-D002203FF819}"/>
          </ac:picMkLst>
        </pc:picChg>
        <pc:picChg chg="del">
          <ac:chgData name="Kit Marie Rackley (TYN - Staff)" userId="66acdef4-e086-49bc-9091-2939d6853843" providerId="ADAL" clId="{2C4E467B-19B3-4C1E-9D42-FB5D30FA19FD}" dt="2026-04-07T16:12:17.951" v="1381" actId="478"/>
          <ac:picMkLst>
            <pc:docMk/>
            <pc:sldMk cId="3774823665" sldId="289"/>
            <ac:picMk id="7" creationId="{AED1E807-03C4-8564-2202-E72DAA55275C}"/>
          </ac:picMkLst>
        </pc:picChg>
        <pc:picChg chg="del">
          <ac:chgData name="Kit Marie Rackley (TYN - Staff)" userId="66acdef4-e086-49bc-9091-2939d6853843" providerId="ADAL" clId="{2C4E467B-19B3-4C1E-9D42-FB5D30FA19FD}" dt="2026-04-07T16:12:17.951" v="1381" actId="478"/>
          <ac:picMkLst>
            <pc:docMk/>
            <pc:sldMk cId="3774823665" sldId="289"/>
            <ac:picMk id="8" creationId="{3B81CCA0-3BA9-0E86-A02C-78FE3698DE82}"/>
          </ac:picMkLst>
        </pc:picChg>
        <pc:picChg chg="del">
          <ac:chgData name="Kit Marie Rackley (TYN - Staff)" userId="66acdef4-e086-49bc-9091-2939d6853843" providerId="ADAL" clId="{2C4E467B-19B3-4C1E-9D42-FB5D30FA19FD}" dt="2026-04-07T16:16:00.290" v="1386" actId="478"/>
          <ac:picMkLst>
            <pc:docMk/>
            <pc:sldMk cId="3774823665" sldId="289"/>
            <ac:picMk id="10" creationId="{7A4288D7-96C3-EC52-6C38-02EB2F94D215}"/>
          </ac:picMkLst>
        </pc:picChg>
        <pc:picChg chg="add mod">
          <ac:chgData name="Kit Marie Rackley (TYN - Staff)" userId="66acdef4-e086-49bc-9091-2939d6853843" providerId="ADAL" clId="{2C4E467B-19B3-4C1E-9D42-FB5D30FA19FD}" dt="2026-04-07T16:19:22.007" v="1495" actId="1076"/>
          <ac:picMkLst>
            <pc:docMk/>
            <pc:sldMk cId="3774823665" sldId="289"/>
            <ac:picMk id="18" creationId="{2D68175F-D2DA-4819-1AD1-E6A9E0CE77D8}"/>
          </ac:picMkLst>
        </pc:picChg>
        <pc:picChg chg="add mod">
          <ac:chgData name="Kit Marie Rackley (TYN - Staff)" userId="66acdef4-e086-49bc-9091-2939d6853843" providerId="ADAL" clId="{2C4E467B-19B3-4C1E-9D42-FB5D30FA19FD}" dt="2026-04-07T16:19:22.007" v="1495" actId="1076"/>
          <ac:picMkLst>
            <pc:docMk/>
            <pc:sldMk cId="3774823665" sldId="289"/>
            <ac:picMk id="11266" creationId="{BC0F6ADB-E3E7-D820-37D9-831B72247E21}"/>
          </ac:picMkLst>
        </pc:picChg>
        <pc:picChg chg="add mod">
          <ac:chgData name="Kit Marie Rackley (TYN - Staff)" userId="66acdef4-e086-49bc-9091-2939d6853843" providerId="ADAL" clId="{2C4E467B-19B3-4C1E-9D42-FB5D30FA19FD}" dt="2026-04-07T16:19:22.007" v="1495" actId="1076"/>
          <ac:picMkLst>
            <pc:docMk/>
            <pc:sldMk cId="3774823665" sldId="289"/>
            <ac:picMk id="11268" creationId="{2375236B-CEFB-1148-9259-AD792B33216A}"/>
          </ac:picMkLst>
        </pc:picChg>
        <pc:picChg chg="add mod">
          <ac:chgData name="Kit Marie Rackley (TYN - Staff)" userId="66acdef4-e086-49bc-9091-2939d6853843" providerId="ADAL" clId="{2C4E467B-19B3-4C1E-9D42-FB5D30FA19FD}" dt="2026-04-07T16:19:22.007" v="1495" actId="1076"/>
          <ac:picMkLst>
            <pc:docMk/>
            <pc:sldMk cId="3774823665" sldId="289"/>
            <ac:picMk id="11270" creationId="{E19C9A56-FFB9-8FE9-9B59-E7337E2FD0F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90AAC-E9DF-47A2-AE50-4D1E9C660203}" type="datetimeFigureOut">
              <a:rPr lang="en-GB" smtClean="0"/>
              <a:t>07/04/2026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2170C-0DD6-413E-B5AE-9BA580A4F9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86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Jen, Jen and Georgia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2170C-0DD6-413E-B5AE-9BA580A4F98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414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DEEE1-EDBA-D109-8718-CB9A514FB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127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9859E-3FAA-B37D-F1B6-70B906688D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924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CF8245-2156-E71B-F6FE-1C5E243D09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408" y="4834412"/>
            <a:ext cx="4825478" cy="2023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23E0FB-86BB-D3C7-3D2F-714FA5763F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32" y="5402981"/>
            <a:ext cx="3100423" cy="790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2538D1-B451-DC53-5E49-6DA9D8388C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1"/>
          <a:stretch>
            <a:fillRect/>
          </a:stretch>
        </p:blipFill>
        <p:spPr>
          <a:xfrm>
            <a:off x="9384145" y="5200071"/>
            <a:ext cx="2186023" cy="123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74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EE6E9-3D18-3E8B-48F5-AC84640E4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777895-93B6-EBEB-32B4-00D4D7290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8547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58FA40-270C-EC86-77F1-803DE3E4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345" y="5697172"/>
            <a:ext cx="2619457" cy="1098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5E80A4-E994-2207-E16D-095A3C54C3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1" y="5950301"/>
            <a:ext cx="1903364" cy="4853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38405E-550E-EC29-CA2D-08CC215269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1"/>
          <a:stretch>
            <a:fillRect/>
          </a:stretch>
        </p:blipFill>
        <p:spPr>
          <a:xfrm>
            <a:off x="10307782" y="5651688"/>
            <a:ext cx="1484057" cy="84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03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3F67D1-574A-50BB-3DC5-09FD23E040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7031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55384A-DD6D-1047-7D6D-E2A94B2D7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7031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783EFB-1389-57FB-F184-CBE3ECA591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345" y="5697172"/>
            <a:ext cx="2619457" cy="1098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230C25-7C21-0E04-83C1-F9764A17CD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1" y="5950301"/>
            <a:ext cx="1903364" cy="4853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4A316D-512D-AE64-D959-B010F8482D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1"/>
          <a:stretch>
            <a:fillRect/>
          </a:stretch>
        </p:blipFill>
        <p:spPr>
          <a:xfrm>
            <a:off x="10307782" y="5651688"/>
            <a:ext cx="1484057" cy="84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3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B4AD3-8F4C-5A40-7F68-77F47200B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7A003-48F0-1587-8B51-578DB0DD5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48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76B938-2B2F-D2C5-C217-3143EC7F44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345" y="5697172"/>
            <a:ext cx="2619457" cy="1098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1D7B31-EE0E-CBD4-BEED-0B3AA58ED0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1" y="5950301"/>
            <a:ext cx="1903364" cy="4853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95F20F-1E0B-D651-1B7A-D7692C951D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1"/>
          <a:stretch>
            <a:fillRect/>
          </a:stretch>
        </p:blipFill>
        <p:spPr>
          <a:xfrm>
            <a:off x="10307782" y="5651688"/>
            <a:ext cx="1484057" cy="84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19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15753-2601-EDB7-F2C6-DED954D7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1381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27542-DD50-207C-F833-20363ECF2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9354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CD687-18FA-440E-BBF7-845C43A48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345" y="5697172"/>
            <a:ext cx="2619457" cy="1098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A8AE15-E291-C276-AF57-EF122DE113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1" y="5950301"/>
            <a:ext cx="1903364" cy="4853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4490E6-CEB9-1F46-4B98-9AE935B9A1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1"/>
          <a:stretch>
            <a:fillRect/>
          </a:stretch>
        </p:blipFill>
        <p:spPr>
          <a:xfrm>
            <a:off x="10307782" y="5651688"/>
            <a:ext cx="1484057" cy="84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5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22151-9617-E7A6-E1F8-0773F5490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31D0C-83B8-0807-6E06-ACEC19358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56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4CF41-B0BB-B0B0-9B86-A9EB48329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4551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D69FEB-4726-454D-0669-9CFA00DFAC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345" y="5697172"/>
            <a:ext cx="2619457" cy="1098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B889AF-AE01-9F9D-7434-074C9D9AB1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1" y="5950301"/>
            <a:ext cx="1903364" cy="4853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03E259-3015-3BF6-77CF-1F491DD86F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1"/>
          <a:stretch>
            <a:fillRect/>
          </a:stretch>
        </p:blipFill>
        <p:spPr>
          <a:xfrm>
            <a:off x="10307782" y="5651688"/>
            <a:ext cx="1484057" cy="84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65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086-B30A-6D30-EE18-81858517E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13560-00F0-401D-5F1A-CEC93E6E0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47D0E6-B935-B133-B6C8-33622E3C6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8704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AB2D2-0B85-00C9-5D50-62236A05D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D7E1A-258A-CAF8-542F-9A0ADA2CA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79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179525-095A-7188-ABCB-74B533212F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345" y="5697172"/>
            <a:ext cx="2619457" cy="10984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05F70-F490-521E-77BB-82373DD244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1" y="5950301"/>
            <a:ext cx="1903364" cy="4853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8933BE-E1D4-679D-702A-DF44FC2BBA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1"/>
          <a:stretch>
            <a:fillRect/>
          </a:stretch>
        </p:blipFill>
        <p:spPr>
          <a:xfrm>
            <a:off x="10307782" y="5651688"/>
            <a:ext cx="1484057" cy="84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64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60E0-EA0B-05C1-8F2E-F1B7970CB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814214-59EB-0445-A2C9-DAD2F5F5E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345" y="5697172"/>
            <a:ext cx="2619457" cy="1098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699E0B-9E9F-DD87-514B-DBF782EB01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1" y="5950301"/>
            <a:ext cx="1903364" cy="485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0FC2FC-355F-7872-6380-B47275746B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1"/>
          <a:stretch>
            <a:fillRect/>
          </a:stretch>
        </p:blipFill>
        <p:spPr>
          <a:xfrm>
            <a:off x="10307782" y="5651688"/>
            <a:ext cx="1484057" cy="84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6834A7-6DC4-CC1C-71A7-F66D2B7FC0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345" y="5697172"/>
            <a:ext cx="2619457" cy="10984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459247-34CF-7D1F-11F4-942C6880E3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1" y="5950301"/>
            <a:ext cx="1903364" cy="4853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CCD194-A58F-D67F-A179-DA7E681217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1"/>
          <a:stretch>
            <a:fillRect/>
          </a:stretch>
        </p:blipFill>
        <p:spPr>
          <a:xfrm>
            <a:off x="10307782" y="5651688"/>
            <a:ext cx="1484057" cy="84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69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6AAFF-4481-969C-1C34-72AB69523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B76A3-1228-A19F-BDD1-F9B9F50E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D07F5-98BE-7B29-AE00-2F60682D5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26274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F8D562-4526-063E-3873-E499FEA6E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345" y="5697172"/>
            <a:ext cx="2619457" cy="1098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CD41DE-8A42-541A-7F02-4DD260C0BB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1" y="5950301"/>
            <a:ext cx="1903364" cy="4853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8CFFC6-1D81-1465-750D-67C0EC9849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1"/>
          <a:stretch>
            <a:fillRect/>
          </a:stretch>
        </p:blipFill>
        <p:spPr>
          <a:xfrm>
            <a:off x="10307782" y="5651688"/>
            <a:ext cx="1484057" cy="84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10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A2A73-3736-6941-9FBC-B200A17E0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774F1-F415-7902-4017-C0A177C505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250F5-B186-69E3-80DF-2D4113010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2442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92D08D-5B40-54C6-D1FC-D85CD71370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345" y="5697172"/>
            <a:ext cx="2619457" cy="1098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616A6-53B0-43CF-1F99-9CE30C6FDB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1" y="5950301"/>
            <a:ext cx="1903364" cy="4853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BC3D7D-A9C7-313C-C782-1392F6517A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1"/>
          <a:stretch>
            <a:fillRect/>
          </a:stretch>
        </p:blipFill>
        <p:spPr>
          <a:xfrm>
            <a:off x="10307782" y="5651688"/>
            <a:ext cx="1484057" cy="84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19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rming strip image for GLOBE">
            <a:extLst>
              <a:ext uri="{FF2B5EF4-FFF2-40B4-BE49-F238E27FC236}">
                <a16:creationId xmlns:a16="http://schemas.microsoft.com/office/drawing/2014/main" id="{3FD04241-8415-E7DF-BE28-AFD4CDBF19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F814FC-D34C-735B-460A-7488C420D0C7}"/>
              </a:ext>
            </a:extLst>
          </p:cNvPr>
          <p:cNvSpPr/>
          <p:nvPr userDrawn="1"/>
        </p:nvSpPr>
        <p:spPr>
          <a:xfrm>
            <a:off x="286327" y="270164"/>
            <a:ext cx="11619347" cy="63176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3C6E6F-0601-3A41-CE5F-3C622BC9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2C5F7-8D85-EDBB-07EC-B00EAB2D5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43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DLaM Display" panose="02010000000000000000" pitchFamily="2" charset="0"/>
          <a:ea typeface="ADLaM Display" panose="02010000000000000000" pitchFamily="2" charset="0"/>
          <a:cs typeface="ADLaM Display" panose="0201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k.rackley@uea.ac.u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ducationnaturepark.org.uk/resource/weather-and-microclimates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hyperlink" Target="https://www.educationnaturepark.org.uk/resource/shade-mapping" TargetMode="Externa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www.educationnaturepark.org.uk/resource/investigate-environmental-quality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www.educationnaturepark.org.uk/resource/pollinator-count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s://www.educationnaturepark.org.uk/resource/ideas-improvement" TargetMode="External"/><Relationship Id="rId7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mailto:k.rackley@uea.ac.uk" TargetMode="External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k.rackley@uea.ac.uk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hyperlink" Target="https://openclipart.org/detail/213241/check-box-icon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hyperlink" Target="https://pngtree.com/freepng/vector-set-of-handdrawn-sketch-arrows-on-a-white-background-vector_9879860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naturepark.org.uk/how-it-work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.ly/lYkZ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naturepark.org.uk/user/register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www.educationnaturepark.org.uk/resource/habitat-heroes" TargetMode="Externa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18C7D8-87FF-C008-2522-669A98DA0208}"/>
              </a:ext>
            </a:extLst>
          </p:cNvPr>
          <p:cNvSpPr txBox="1"/>
          <p:nvPr/>
        </p:nvSpPr>
        <p:spPr>
          <a:xfrm>
            <a:off x="727852" y="2830995"/>
            <a:ext cx="5142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en-GB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Mapping a sustainable future through the Geography curriculum</a:t>
            </a:r>
          </a:p>
          <a:p>
            <a:endParaRPr lang="en-GB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en-GB" sz="2000" dirty="0">
                <a:latin typeface="Aptos Narrow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Kit Marie Rackley (they/she)</a:t>
            </a:r>
          </a:p>
          <a:p>
            <a:r>
              <a:rPr lang="en-GB" sz="2000" dirty="0">
                <a:latin typeface="Aptos Narrow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  <a:hlinkClick r:id="rId2"/>
              </a:rPr>
              <a:t>k.rackley@uea.ac.uk</a:t>
            </a:r>
            <a:r>
              <a:rPr lang="en-GB" sz="2000" dirty="0">
                <a:latin typeface="Aptos Narrow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ADCD5F-9AB7-DAA0-B574-B84330D873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382"/>
          <a:stretch>
            <a:fillRect/>
          </a:stretch>
        </p:blipFill>
        <p:spPr>
          <a:xfrm>
            <a:off x="6896100" y="534738"/>
            <a:ext cx="4568048" cy="4431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E5A344-71F6-D288-84AF-2E55CA801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2" y="703358"/>
            <a:ext cx="5594027" cy="241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27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04AEB-FE24-D5F7-80C0-2767B9562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A7A839-5048-FEAE-830A-537F68DBF3D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18" y="5492524"/>
            <a:ext cx="2373333" cy="1025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704F6-209A-CEFF-6179-53D6DC22A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0172" y="351595"/>
            <a:ext cx="5091667" cy="135903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A96B103-34D9-7CA1-E3F3-08AC1CC26A3B}"/>
              </a:ext>
            </a:extLst>
          </p:cNvPr>
          <p:cNvSpPr txBox="1"/>
          <p:nvPr/>
        </p:nvSpPr>
        <p:spPr>
          <a:xfrm>
            <a:off x="3406714" y="1684621"/>
            <a:ext cx="33785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hlinkClick r:id="rId4"/>
              </a:rPr>
              <a:t>educationnaturepark.org.uk/resource/shade-mapping</a:t>
            </a:r>
            <a:r>
              <a:rPr lang="en-GB" sz="2000" dirty="0"/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4BCC30-B55A-A806-32E9-7B6ABC0DF99F}"/>
              </a:ext>
            </a:extLst>
          </p:cNvPr>
          <p:cNvSpPr txBox="1"/>
          <p:nvPr/>
        </p:nvSpPr>
        <p:spPr>
          <a:xfrm>
            <a:off x="347760" y="616269"/>
            <a:ext cx="311241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Discussion points:</a:t>
            </a:r>
            <a:br>
              <a:rPr lang="en-GB" sz="1600" b="1" dirty="0"/>
            </a:br>
            <a:endParaRPr lang="en-GB" sz="1600" b="1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400" i="1" dirty="0"/>
              <a:t>What microclimates exist here? </a:t>
            </a:r>
            <a:r>
              <a:rPr lang="en-GB" sz="1400" dirty="0"/>
              <a:t>Where will pupils find hotter, cooler, windier or sheltered spaces? What physical or human features create these differences?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400" i="1" dirty="0"/>
              <a:t>Heat and school resilience: </a:t>
            </a:r>
            <a:r>
              <a:rPr lang="en-GB" sz="1400" dirty="0"/>
              <a:t>During a heatwave, how could this knowledge be used? Which spaces become risky or protective, and for whom?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400" i="1" dirty="0"/>
              <a:t>From data to decision: </a:t>
            </a:r>
            <a:r>
              <a:rPr lang="en-GB" sz="1400" dirty="0"/>
              <a:t>What one realistic change could pupils justify (shade, surfaces, use of space)? What geographical concept strengthens the case (e.g. adaptation, risk, management)?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65E0D7-5356-EEC1-ECA0-AF4060232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0613" y="3165038"/>
            <a:ext cx="5107017" cy="16716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0320E1C-4127-D0AC-6DED-50358C6E5850}"/>
              </a:ext>
            </a:extLst>
          </p:cNvPr>
          <p:cNvGrpSpPr/>
          <p:nvPr/>
        </p:nvGrpSpPr>
        <p:grpSpPr>
          <a:xfrm>
            <a:off x="8509037" y="340196"/>
            <a:ext cx="3256179" cy="5152328"/>
            <a:chOff x="3185704" y="815624"/>
            <a:chExt cx="5690757" cy="90046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685921-27DB-83E3-FFAA-DF0A73D4B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084"/>
            <a:stretch>
              <a:fillRect/>
            </a:stretch>
          </p:blipFill>
          <p:spPr>
            <a:xfrm>
              <a:off x="3185704" y="2962242"/>
              <a:ext cx="5690755" cy="685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ED235C0-1F51-0009-2A3C-2B1525916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2231" b="3633"/>
            <a:stretch>
              <a:fillRect/>
            </a:stretch>
          </p:blipFill>
          <p:spPr>
            <a:xfrm>
              <a:off x="3185707" y="815624"/>
              <a:ext cx="5690754" cy="490226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503D0B3-4B64-709D-C524-C0757B7B7425}"/>
              </a:ext>
            </a:extLst>
          </p:cNvPr>
          <p:cNvSpPr txBox="1"/>
          <p:nvPr/>
        </p:nvSpPr>
        <p:spPr>
          <a:xfrm>
            <a:off x="3300938" y="4784720"/>
            <a:ext cx="3983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8"/>
              </a:rPr>
              <a:t>educationnaturepark.org.uk/resource/weather-and-microclimates</a:t>
            </a:r>
            <a:r>
              <a:rPr lang="en-GB" dirty="0"/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436F4C0-661D-A4F3-198F-E040DA3F8B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304" y="5194024"/>
            <a:ext cx="1323780" cy="13237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B0E807-0F14-44FF-D4A2-75D5A2C26C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8194" y="1710626"/>
            <a:ext cx="1323780" cy="132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5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3AAF6-232F-9CB6-F274-974091621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4986108-0FD6-D289-9B55-381BA3EE443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18" y="5492524"/>
            <a:ext cx="2373333" cy="10252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D5E917-6D49-04B2-2B6E-B0DC4DFB3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2233" y="429159"/>
            <a:ext cx="3994187" cy="325312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10BD246-DB01-F911-6011-78F1133BD83B}"/>
              </a:ext>
            </a:extLst>
          </p:cNvPr>
          <p:cNvSpPr txBox="1"/>
          <p:nvPr/>
        </p:nvSpPr>
        <p:spPr>
          <a:xfrm>
            <a:off x="7533408" y="3810636"/>
            <a:ext cx="43953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hlinkClick r:id="rId4"/>
              </a:rPr>
              <a:t>educationnaturepark.org.uk/resource/investigate-environmental-quality</a:t>
            </a:r>
            <a:r>
              <a:rPr lang="en-GB" sz="2000" dirty="0"/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D7768F-B0E5-4CF4-9020-319B91665970}"/>
              </a:ext>
            </a:extLst>
          </p:cNvPr>
          <p:cNvSpPr txBox="1"/>
          <p:nvPr/>
        </p:nvSpPr>
        <p:spPr>
          <a:xfrm>
            <a:off x="511641" y="2912567"/>
            <a:ext cx="702176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Discussion points: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600" i="1" dirty="0"/>
              <a:t>What counts as “environmental quality”? </a:t>
            </a:r>
            <a:r>
              <a:rPr lang="en-GB" sz="1600" dirty="0"/>
              <a:t>What indicators are being combined here? Whose definition of quality is embedded in the score?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600" i="1" dirty="0"/>
              <a:t>Comparison and place: </a:t>
            </a:r>
            <a:r>
              <a:rPr lang="en-GB" sz="1600" dirty="0"/>
              <a:t>How does your school compare with others locally or nationally? What physical or human factors might explain the differences?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600" i="1" dirty="0"/>
              <a:t>From judgement to action: </a:t>
            </a:r>
            <a:r>
              <a:rPr lang="en-GB" sz="1600" dirty="0"/>
              <a:t>How could pupils use this data to prioritise change? What geographical concept strengthens this (e.g. inequality, management, liveability)?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endParaRPr lang="en-GB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7AEBF5-C2B4-E13E-A59A-91D39B22E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80" y="413476"/>
            <a:ext cx="7210956" cy="22948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1405C2-C06D-47C6-E93B-9A9AB2C93F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3516" y="4914900"/>
            <a:ext cx="1602904" cy="160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93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70E4C-B1A5-3424-DBC9-366965794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5E51569-1CB1-5796-7440-5969BF557C7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18" y="5492524"/>
            <a:ext cx="2373333" cy="10252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3F40C7C-FA30-BD90-3CFC-DD5494DDA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2698" y="413476"/>
            <a:ext cx="3503029" cy="325312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C2899DF-6740-2E51-B875-CBDFB705F56C}"/>
              </a:ext>
            </a:extLst>
          </p:cNvPr>
          <p:cNvSpPr txBox="1"/>
          <p:nvPr/>
        </p:nvSpPr>
        <p:spPr>
          <a:xfrm>
            <a:off x="7533408" y="3810636"/>
            <a:ext cx="43953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hlinkClick r:id="rId4"/>
              </a:rPr>
              <a:t>educationnaturepark.org.uk/resource/pollinator-count</a:t>
            </a:r>
            <a:r>
              <a:rPr lang="en-GB" sz="2000" dirty="0"/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B7F325-D4A2-C84D-4559-CED19E36FB6A}"/>
              </a:ext>
            </a:extLst>
          </p:cNvPr>
          <p:cNvSpPr txBox="1"/>
          <p:nvPr/>
        </p:nvSpPr>
        <p:spPr>
          <a:xfrm>
            <a:off x="511641" y="2382630"/>
            <a:ext cx="702176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Discussion points:</a:t>
            </a:r>
          </a:p>
          <a:p>
            <a:endParaRPr lang="en-GB" sz="1600" b="1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600" i="1" dirty="0"/>
              <a:t>What kind of data is this? </a:t>
            </a:r>
            <a:r>
              <a:rPr lang="en-GB" sz="1600" dirty="0"/>
              <a:t>What are pupils actually counting or recording? What does this tell us about pollinators – and what does it miss?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600" i="1" dirty="0"/>
              <a:t>Patterns and explanations: </a:t>
            </a:r>
            <a:r>
              <a:rPr lang="en-GB" sz="1600" dirty="0"/>
              <a:t>Which places, plants or times might show more pollinators? What physical or human factors could explain differences?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600" i="1" dirty="0"/>
              <a:t>Using the evidence: </a:t>
            </a:r>
            <a:r>
              <a:rPr lang="en-GB" sz="1600" dirty="0"/>
              <a:t>How could pupils use these results to argue for change? Which concept matters most: biodiversity, sampling, or uncertainty?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051BB-D537-9F23-749E-7D8DC0B46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7926" y="4946072"/>
            <a:ext cx="1571731" cy="1571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8E02CA-AF29-CABC-BA57-D3501D85A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641" y="698916"/>
            <a:ext cx="7201905" cy="14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17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5557A-0921-2181-3077-5BEA120B6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7D4132-955E-F719-78BF-9EDFA4CDF6F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18" y="5492524"/>
            <a:ext cx="2373333" cy="10252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0A8CC64-1E20-A223-266C-182169657CA7}"/>
              </a:ext>
            </a:extLst>
          </p:cNvPr>
          <p:cNvSpPr txBox="1"/>
          <p:nvPr/>
        </p:nvSpPr>
        <p:spPr>
          <a:xfrm>
            <a:off x="5668241" y="4946072"/>
            <a:ext cx="43953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hlinkClick r:id="rId3"/>
              </a:rPr>
              <a:t>educationnaturepark.org.uk/resource/ideas-improvement</a:t>
            </a:r>
            <a:r>
              <a:rPr lang="en-GB" sz="20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608736-89BC-75BC-9DB4-BF6B357B0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7926" y="4946072"/>
            <a:ext cx="1571731" cy="1571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E5B255-47EE-2297-167B-0C6F902D2D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7924"/>
          <a:stretch>
            <a:fillRect/>
          </a:stretch>
        </p:blipFill>
        <p:spPr>
          <a:xfrm>
            <a:off x="515540" y="559909"/>
            <a:ext cx="6851616" cy="1352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C6D3A7-6A5F-34C5-AFFB-5F0258E1E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50238">
            <a:off x="7198583" y="543392"/>
            <a:ext cx="3157131" cy="22315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94687-4742-C6DF-0C1F-5B60226B3A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68861">
            <a:off x="8473598" y="1241835"/>
            <a:ext cx="3078832" cy="21905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C93170-5D54-BBF2-F7B6-4D8A5F97AE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5157" y="2461448"/>
            <a:ext cx="4125715" cy="23696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5A811F-7482-B02F-493C-825C776F9A83}"/>
              </a:ext>
            </a:extLst>
          </p:cNvPr>
          <p:cNvSpPr txBox="1"/>
          <p:nvPr/>
        </p:nvSpPr>
        <p:spPr>
          <a:xfrm>
            <a:off x="421224" y="2113609"/>
            <a:ext cx="702176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Discussion points:</a:t>
            </a:r>
          </a:p>
          <a:p>
            <a:endParaRPr lang="en-GB" sz="1600" b="1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600" i="1" dirty="0"/>
              <a:t>What makes this an enquiry, not a </a:t>
            </a:r>
            <a:r>
              <a:rPr lang="en-GB" sz="1600" i="1" dirty="0" err="1"/>
              <a:t>wishlist</a:t>
            </a:r>
            <a:r>
              <a:rPr lang="en-GB" sz="1600" i="1" dirty="0"/>
              <a:t>? </a:t>
            </a:r>
            <a:r>
              <a:rPr lang="en-GB" sz="1600" dirty="0"/>
              <a:t>Where are pupils expected to move from evidence → question → proposal? What stops this becoming just “nice ideas”?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600" i="1" dirty="0"/>
              <a:t>Judging and prioritising change: </a:t>
            </a:r>
            <a:r>
              <a:rPr lang="en-GB" sz="1600" dirty="0"/>
              <a:t>Using the improvement cards, what criteria should pupils use to decide which ideas matter most (impact, feasibility, equity)?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600" i="1" dirty="0"/>
              <a:t>Geography payoff: </a:t>
            </a:r>
            <a:r>
              <a:rPr lang="en-GB" sz="1600" dirty="0"/>
              <a:t>Which geographical concept gives this rigour (decision‑making, trade‑offs, sustainability)? How does this justify pupil action as geographical learning, not enrichment?</a:t>
            </a:r>
          </a:p>
        </p:txBody>
      </p:sp>
    </p:spTree>
    <p:extLst>
      <p:ext uri="{BB962C8B-B14F-4D97-AF65-F5344CB8AC3E}">
        <p14:creationId xmlns:p14="http://schemas.microsoft.com/office/powerpoint/2010/main" val="2241622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8DE55-66A8-C04F-1D92-6B94493E3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5AC55C-60C5-62A3-7A86-69CC9F25631E}"/>
              </a:ext>
            </a:extLst>
          </p:cNvPr>
          <p:cNvSpPr txBox="1"/>
          <p:nvPr/>
        </p:nvSpPr>
        <p:spPr>
          <a:xfrm>
            <a:off x="605883" y="2540050"/>
            <a:ext cx="5142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en-GB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Mapping a sustainable future through the Geography curriculum</a:t>
            </a:r>
          </a:p>
          <a:p>
            <a:endParaRPr lang="en-GB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en-GB" sz="2000" dirty="0">
                <a:latin typeface="Aptos Narrow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Kit Marie Rackley (they/she)</a:t>
            </a:r>
          </a:p>
          <a:p>
            <a:r>
              <a:rPr lang="en-GB" sz="2000" dirty="0">
                <a:latin typeface="Aptos Narrow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  <a:hlinkClick r:id="rId3"/>
              </a:rPr>
              <a:t>k.rackley@uea.ac.uk</a:t>
            </a:r>
            <a:r>
              <a:rPr lang="en-GB" sz="2000" dirty="0">
                <a:latin typeface="Aptos Narrow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F67F7-B419-CCDD-5BA0-6AB7169E6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3" y="412413"/>
            <a:ext cx="5594027" cy="24166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86FFB5-6E6E-999A-0359-FE16D9A445E1}"/>
              </a:ext>
            </a:extLst>
          </p:cNvPr>
          <p:cNvSpPr txBox="1"/>
          <p:nvPr/>
        </p:nvSpPr>
        <p:spPr>
          <a:xfrm>
            <a:off x="6749148" y="566678"/>
            <a:ext cx="453537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The National Education Nature Park allows geography to: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Start from real places pupils know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 fieldwork, data and enquiry with clear purpose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Connect climate, nature and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Support adaptation, resilience and decision‑making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Turn evidence into informed action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68175F-D2DA-4819-1AD1-E6A9E0CE7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9988" y="3637801"/>
            <a:ext cx="11088647" cy="1886213"/>
          </a:xfrm>
          <a:prstGeom prst="rect">
            <a:avLst/>
          </a:prstGeom>
        </p:spPr>
      </p:pic>
      <p:pic>
        <p:nvPicPr>
          <p:cNvPr id="11266" name="Picture 2" descr="avatar for Jen Davies">
            <a:extLst>
              <a:ext uri="{FF2B5EF4-FFF2-40B4-BE49-F238E27FC236}">
                <a16:creationId xmlns:a16="http://schemas.microsoft.com/office/drawing/2014/main" id="{BC0F6ADB-E3E7-D820-37D9-831B72247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887" y="4307891"/>
            <a:ext cx="1127688" cy="11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vatar for Jen Horseman">
            <a:extLst>
              <a:ext uri="{FF2B5EF4-FFF2-40B4-BE49-F238E27FC236}">
                <a16:creationId xmlns:a16="http://schemas.microsoft.com/office/drawing/2014/main" id="{2375236B-CEFB-1148-9259-AD792B332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750" y="4307891"/>
            <a:ext cx="1127688" cy="11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avatar for Georgia Prasad">
            <a:extLst>
              <a:ext uri="{FF2B5EF4-FFF2-40B4-BE49-F238E27FC236}">
                <a16:creationId xmlns:a16="http://schemas.microsoft.com/office/drawing/2014/main" id="{E19C9A56-FFB9-8FE9-9B59-E7337E2FD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13" y="4307891"/>
            <a:ext cx="1127688" cy="11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823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FA2B4-C93C-CD46-0983-B785286DF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23707A0-1BDD-5CBA-B758-B10485BA84E9}"/>
              </a:ext>
            </a:extLst>
          </p:cNvPr>
          <p:cNvSpPr txBox="1"/>
          <p:nvPr/>
        </p:nvSpPr>
        <p:spPr>
          <a:xfrm>
            <a:off x="8082671" y="3979717"/>
            <a:ext cx="3373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4800" b="1" dirty="0"/>
              <a:t>t.ly/</a:t>
            </a:r>
            <a:r>
              <a:rPr lang="en-GB" sz="4800" b="1" dirty="0" err="1"/>
              <a:t>nTdXm</a:t>
            </a:r>
            <a:endParaRPr lang="en-GB" sz="4800" b="1" dirty="0"/>
          </a:p>
        </p:txBody>
      </p:sp>
      <p:pic>
        <p:nvPicPr>
          <p:cNvPr id="1028" name="Picture 4" descr="QR code">
            <a:extLst>
              <a:ext uri="{FF2B5EF4-FFF2-40B4-BE49-F238E27FC236}">
                <a16:creationId xmlns:a16="http://schemas.microsoft.com/office/drawing/2014/main" id="{72027D2B-CF4F-48BF-6328-E768CCBBC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671" y="594651"/>
            <a:ext cx="3385066" cy="338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E6D3E5-C6EC-3DCE-CA23-E40A19E89120}"/>
              </a:ext>
            </a:extLst>
          </p:cNvPr>
          <p:cNvSpPr txBox="1"/>
          <p:nvPr/>
        </p:nvSpPr>
        <p:spPr>
          <a:xfrm>
            <a:off x="727852" y="2830995"/>
            <a:ext cx="5142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en-GB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Mapping a sustainable future through the Geography curriculum</a:t>
            </a:r>
          </a:p>
          <a:p>
            <a:endParaRPr lang="en-GB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r>
              <a:rPr lang="en-GB" sz="2000" dirty="0">
                <a:latin typeface="Aptos Narrow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Kit Marie Rackley (they/she)</a:t>
            </a:r>
          </a:p>
          <a:p>
            <a:r>
              <a:rPr lang="en-GB" sz="2000" dirty="0">
                <a:latin typeface="Aptos Narrow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  <a:hlinkClick r:id="rId3"/>
              </a:rPr>
              <a:t>k.rackley@uea.ac.uk</a:t>
            </a:r>
            <a:r>
              <a:rPr lang="en-GB" sz="2000" dirty="0">
                <a:latin typeface="Aptos Narrow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CDE468-9D1E-F9A5-3ABE-26CE61F2B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2" y="703358"/>
            <a:ext cx="5594027" cy="241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4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632B8-0E5D-F753-BF5E-14378590A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1DD504-9CA2-3E2B-338C-883C61E8A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18" y="5492524"/>
            <a:ext cx="2373333" cy="1025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C1A934-AEE7-691D-B473-B8C1E89D7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" r="3189" b="7613"/>
          <a:stretch>
            <a:fillRect/>
          </a:stretch>
        </p:blipFill>
        <p:spPr>
          <a:xfrm>
            <a:off x="632425" y="768927"/>
            <a:ext cx="6859422" cy="47235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36207A-83FB-094B-0BDD-CF3E1C16C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208" y="267460"/>
            <a:ext cx="4688019" cy="515232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25FF427-182D-4B0C-FBDD-52D3C1EC92F1}"/>
              </a:ext>
            </a:extLst>
          </p:cNvPr>
          <p:cNvSpPr/>
          <p:nvPr/>
        </p:nvSpPr>
        <p:spPr>
          <a:xfrm>
            <a:off x="8998527" y="3831349"/>
            <a:ext cx="2682572" cy="167156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13C337E-F0AF-81E5-BA61-4416D9B87962}"/>
              </a:ext>
            </a:extLst>
          </p:cNvPr>
          <p:cNvSpPr txBox="1">
            <a:spLocks/>
          </p:cNvSpPr>
          <p:nvPr/>
        </p:nvSpPr>
        <p:spPr>
          <a:xfrm>
            <a:off x="9117351" y="3872913"/>
            <a:ext cx="2046969" cy="564202"/>
          </a:xfrm>
          <a:prstGeom prst="rect">
            <a:avLst/>
          </a:prstGeom>
        </p:spPr>
        <p:txBody>
          <a:bodyPr vert="horz" lIns="0" tIns="45720" rIns="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latin typeface="Impact" panose="020B0806030902050204" pitchFamily="34" charset="0"/>
                <a:cs typeface="Arial"/>
              </a:rPr>
              <a:t>ALL EDUCATION SETTINGS TO HAVE A:</a:t>
            </a:r>
          </a:p>
        </p:txBody>
      </p:sp>
      <p:pic>
        <p:nvPicPr>
          <p:cNvPr id="23" name="Picture 2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6441278-F5A4-4BB3-509C-EFF643246D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119544" y="4457743"/>
            <a:ext cx="394690" cy="365746"/>
          </a:xfrm>
          <a:prstGeom prst="rect">
            <a:avLst/>
          </a:prstGeom>
        </p:spPr>
      </p:pic>
      <p:pic>
        <p:nvPicPr>
          <p:cNvPr id="24" name="Picture 2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DD53B14-1289-0045-7061-ABD5F0747B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119544" y="5005986"/>
            <a:ext cx="394690" cy="365746"/>
          </a:xfrm>
          <a:prstGeom prst="rect">
            <a:avLst/>
          </a:prstGeom>
        </p:spPr>
      </p:pic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E49E40C-3CA7-4A11-8FA8-73E321342CFC}"/>
              </a:ext>
            </a:extLst>
          </p:cNvPr>
          <p:cNvSpPr txBox="1">
            <a:spLocks/>
          </p:cNvSpPr>
          <p:nvPr/>
        </p:nvSpPr>
        <p:spPr>
          <a:xfrm>
            <a:off x="9634130" y="4386757"/>
            <a:ext cx="2046969" cy="984975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latin typeface="Impact" panose="020B0806030902050204" pitchFamily="34" charset="0"/>
                <a:cs typeface="Arial"/>
              </a:rPr>
              <a:t>DESIGNATED SUSTAINABILITY LEAD</a:t>
            </a:r>
          </a:p>
          <a:p>
            <a:pPr marL="0" indent="0">
              <a:buNone/>
            </a:pPr>
            <a:r>
              <a:rPr lang="en-GB" sz="1800" dirty="0">
                <a:latin typeface="Impact" panose="020B0806030902050204" pitchFamily="34" charset="0"/>
                <a:cs typeface="Arial"/>
              </a:rPr>
              <a:t>CLIMATE ACTION PLAN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C8CEDB6-E05D-5398-C3FC-61EF2802DC89}"/>
              </a:ext>
            </a:extLst>
          </p:cNvPr>
          <p:cNvGrpSpPr/>
          <p:nvPr/>
        </p:nvGrpSpPr>
        <p:grpSpPr>
          <a:xfrm rot="10184173" flipV="1">
            <a:off x="8044326" y="3788402"/>
            <a:ext cx="803465" cy="813659"/>
            <a:chOff x="9932669" y="3121071"/>
            <a:chExt cx="560071" cy="513669"/>
          </a:xfrm>
        </p:grpSpPr>
        <p:pic>
          <p:nvPicPr>
            <p:cNvPr id="28" name="Picture 27" descr="A black background with arrows&#10;&#10;Description automatically generated">
              <a:extLst>
                <a:ext uri="{FF2B5EF4-FFF2-40B4-BE49-F238E27FC236}">
                  <a16:creationId xmlns:a16="http://schemas.microsoft.com/office/drawing/2014/main" id="{8F135E3A-DF18-83F4-9956-F603AD8C9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/>
            <a:stretch/>
          </p:blipFill>
          <p:spPr>
            <a:xfrm>
              <a:off x="9932669" y="3131819"/>
              <a:ext cx="560071" cy="502921"/>
            </a:xfrm>
            <a:prstGeom prst="flowChartInputOutpu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85A5CF7-0F39-A655-A1FE-47060D133017}"/>
                </a:ext>
              </a:extLst>
            </p:cNvPr>
            <p:cNvSpPr/>
            <p:nvPr/>
          </p:nvSpPr>
          <p:spPr>
            <a:xfrm>
              <a:off x="10000978" y="3121072"/>
              <a:ext cx="335280" cy="72391"/>
            </a:xfrm>
            <a:prstGeom prst="rect">
              <a:avLst/>
            </a:prstGeom>
            <a:solidFill>
              <a:srgbClr val="FBE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65888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DA792-DB58-4098-0918-69F02F089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562FE1-921D-90F0-4745-C6FF02A23F0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18" y="5492524"/>
            <a:ext cx="2373333" cy="1025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53F093-C860-0C98-83FC-45B588AAF8C1}"/>
              </a:ext>
            </a:extLst>
          </p:cNvPr>
          <p:cNvSpPr txBox="1"/>
          <p:nvPr/>
        </p:nvSpPr>
        <p:spPr>
          <a:xfrm>
            <a:off x="572909" y="1711751"/>
            <a:ext cx="207677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132F1E"/>
                </a:solidFill>
                <a:effectLst/>
                <a:latin typeface="+mj-lt"/>
              </a:rPr>
              <a:t>The </a:t>
            </a:r>
            <a:r>
              <a:rPr lang="en-GB" b="0" i="0" dirty="0">
                <a:solidFill>
                  <a:srgbClr val="657627"/>
                </a:solidFill>
                <a:effectLst/>
                <a:latin typeface="+mj-lt"/>
                <a:hlinkClick r:id="rId3" tooltip="How it works"/>
              </a:rPr>
              <a:t>National Education Nature Park</a:t>
            </a:r>
            <a:r>
              <a:rPr lang="en-GB" b="0" i="0" dirty="0">
                <a:solidFill>
                  <a:srgbClr val="132F1E"/>
                </a:solidFill>
                <a:effectLst/>
                <a:latin typeface="+mj-lt"/>
              </a:rPr>
              <a:t> programme empowers children and young people to make a positive difference to both their own and nature's future. It does this through: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1228D7-94A1-48FD-168F-262AF167AA8C}"/>
              </a:ext>
            </a:extLst>
          </p:cNvPr>
          <p:cNvGrpSpPr/>
          <p:nvPr/>
        </p:nvGrpSpPr>
        <p:grpSpPr>
          <a:xfrm>
            <a:off x="2379519" y="579125"/>
            <a:ext cx="9508254" cy="5086011"/>
            <a:chOff x="2379519" y="516779"/>
            <a:chExt cx="9508254" cy="50860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FCC7A8-068B-1430-C844-ACF888F8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9F7F2"/>
                </a:clrFrom>
                <a:clrTo>
                  <a:srgbClr val="F9F7F2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79519" y="516779"/>
              <a:ext cx="9508254" cy="5086011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BCF8561-756B-68FD-87F2-8CF06B505BDE}"/>
                </a:ext>
              </a:extLst>
            </p:cNvPr>
            <p:cNvSpPr/>
            <p:nvPr/>
          </p:nvSpPr>
          <p:spPr>
            <a:xfrm>
              <a:off x="2878282" y="2036618"/>
              <a:ext cx="3966730" cy="2275609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F5A3292-3F27-D069-A6C3-5AD96F87E16C}"/>
              </a:ext>
            </a:extLst>
          </p:cNvPr>
          <p:cNvSpPr txBox="1"/>
          <p:nvPr/>
        </p:nvSpPr>
        <p:spPr>
          <a:xfrm>
            <a:off x="2878282" y="2082606"/>
            <a:ext cx="396673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32F1E"/>
                </a:solidFill>
                <a:latin typeface="+mj-lt"/>
              </a:rPr>
              <a:t>Working with and enhancing existing curriculums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32F1E"/>
                </a:solidFill>
                <a:latin typeface="+mj-lt"/>
              </a:rPr>
              <a:t>Enable greater outdoor learning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32F1E"/>
                </a:solidFill>
                <a:latin typeface="+mj-lt"/>
              </a:rPr>
              <a:t>Turning pupils and teachers into community scientists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Supporting climate adaptation and resilience of school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             In other words...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0B1222-926E-5CF4-B0C1-7A1B7017E0AC}"/>
              </a:ext>
            </a:extLst>
          </p:cNvPr>
          <p:cNvSpPr txBox="1">
            <a:spLocks/>
          </p:cNvSpPr>
          <p:nvPr/>
        </p:nvSpPr>
        <p:spPr>
          <a:xfrm>
            <a:off x="541736" y="390036"/>
            <a:ext cx="38391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defRPr>
            </a:lvl1pPr>
          </a:lstStyle>
          <a:p>
            <a:r>
              <a:rPr lang="en-GB" dirty="0"/>
              <a:t>What is the National Education Nature Park?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707C67-2E41-5A3F-E331-A7602305EEF7}"/>
              </a:ext>
            </a:extLst>
          </p:cNvPr>
          <p:cNvSpPr txBox="1"/>
          <p:nvPr/>
        </p:nvSpPr>
        <p:spPr>
          <a:xfrm>
            <a:off x="1715204" y="5183997"/>
            <a:ext cx="567273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+mj-lt"/>
              </a:rPr>
              <a:t>It’s a Geography teacher’s DREAM!</a:t>
            </a:r>
          </a:p>
        </p:txBody>
      </p:sp>
    </p:spTree>
    <p:extLst>
      <p:ext uri="{BB962C8B-B14F-4D97-AF65-F5344CB8AC3E}">
        <p14:creationId xmlns:p14="http://schemas.microsoft.com/office/powerpoint/2010/main" val="195175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12D74-42FE-E297-B047-BDF8E0BC1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0CEB20-17D7-3171-8B8C-C9E27F16AB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724"/>
          <a:stretch>
            <a:fillRect/>
          </a:stretch>
        </p:blipFill>
        <p:spPr>
          <a:xfrm>
            <a:off x="3409100" y="380197"/>
            <a:ext cx="8347613" cy="51331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B5B8CA-3206-9A38-BA37-DD1F210BA1E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18" y="5492524"/>
            <a:ext cx="2373333" cy="10252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6A542C-D902-9881-EEC3-2CE2538C2856}"/>
              </a:ext>
            </a:extLst>
          </p:cNvPr>
          <p:cNvSpPr txBox="1"/>
          <p:nvPr/>
        </p:nvSpPr>
        <p:spPr>
          <a:xfrm>
            <a:off x="437027" y="2368100"/>
            <a:ext cx="23910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0" i="0" dirty="0">
                <a:solidFill>
                  <a:srgbClr val="333333"/>
                </a:solidFill>
                <a:effectLst/>
                <a:latin typeface="Ubuntu" panose="020B0504030602030204" pitchFamily="34" charset="0"/>
                <a:hlinkClick r:id="rId4"/>
              </a:rPr>
              <a:t>t.ly/lYkZ8</a:t>
            </a:r>
            <a:r>
              <a:rPr lang="en-GB" sz="3200" b="0" i="0" dirty="0">
                <a:solidFill>
                  <a:srgbClr val="333333"/>
                </a:solidFill>
                <a:effectLst/>
                <a:latin typeface="Ubuntu" panose="020B0504030602030204" pitchFamily="34" charset="0"/>
              </a:rPr>
              <a:t> </a:t>
            </a:r>
            <a:endParaRPr lang="en-GB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53120B-7FBB-0BF1-F335-E8CA8360A4E6}"/>
              </a:ext>
            </a:extLst>
          </p:cNvPr>
          <p:cNvSpPr txBox="1"/>
          <p:nvPr/>
        </p:nvSpPr>
        <p:spPr>
          <a:xfrm>
            <a:off x="522584" y="549671"/>
            <a:ext cx="25951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The National Education Nature Park Climate Education Framework - </a:t>
            </a:r>
            <a:r>
              <a:rPr lang="en-GB" dirty="0"/>
              <a:t>an overarching framework for best practice and progress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4015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116F3-7326-8477-9756-DCA147786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805FCC-A6BC-2693-963D-C7110796C70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18" y="5492524"/>
            <a:ext cx="2373333" cy="1025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6B70FA-6FBF-8F25-862D-42F16F51D0B2}"/>
              </a:ext>
            </a:extLst>
          </p:cNvPr>
          <p:cNvSpPr txBox="1"/>
          <p:nvPr/>
        </p:nvSpPr>
        <p:spPr>
          <a:xfrm>
            <a:off x="4314825" y="4794100"/>
            <a:ext cx="74892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hlinkClick r:id="rId3"/>
              </a:rPr>
              <a:t>educationnaturepark.org.uk/user/register</a:t>
            </a:r>
            <a:r>
              <a:rPr lang="en-GB" sz="32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DD5C95-799A-6572-547E-AC1103258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10" y="499858"/>
            <a:ext cx="9353381" cy="431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38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B01E0-48CF-6402-8E5C-5A8012702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47EFFA-4484-97E7-5DA3-22E25F77248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18" y="5492524"/>
            <a:ext cx="2373333" cy="1025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42564E-2883-B438-AFDC-3A44C213A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63" y="411082"/>
            <a:ext cx="7144747" cy="3305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6811A6-7D6B-7087-FA24-38FFD3C5C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918" y="2980186"/>
            <a:ext cx="3886742" cy="771633"/>
          </a:xfrm>
          <a:prstGeom prst="rect">
            <a:avLst/>
          </a:prstGeom>
        </p:spPr>
      </p:pic>
      <p:sp>
        <p:nvSpPr>
          <p:cNvPr id="8" name="Arrow: Chevron 7">
            <a:extLst>
              <a:ext uri="{FF2B5EF4-FFF2-40B4-BE49-F238E27FC236}">
                <a16:creationId xmlns:a16="http://schemas.microsoft.com/office/drawing/2014/main" id="{D5A75F62-F78A-0398-53F4-B5625D0B8C8B}"/>
              </a:ext>
            </a:extLst>
          </p:cNvPr>
          <p:cNvSpPr/>
          <p:nvPr/>
        </p:nvSpPr>
        <p:spPr>
          <a:xfrm>
            <a:off x="7076210" y="2711376"/>
            <a:ext cx="908837" cy="1309255"/>
          </a:xfrm>
          <a:prstGeom prst="chevron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59E316-057A-4831-85A2-31607F701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912" y="4199287"/>
            <a:ext cx="6849431" cy="11145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8366C5-ABE5-9E7D-75CA-6AF686402BF5}"/>
              </a:ext>
            </a:extLst>
          </p:cNvPr>
          <p:cNvSpPr txBox="1"/>
          <p:nvPr/>
        </p:nvSpPr>
        <p:spPr>
          <a:xfrm>
            <a:off x="7985047" y="411082"/>
            <a:ext cx="36679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3200" b="1" dirty="0"/>
              <a:t>Explore the Nature Park GIS Map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DA9BB9-136F-4546-DBE5-B800B9545B09}"/>
              </a:ext>
            </a:extLst>
          </p:cNvPr>
          <p:cNvSpPr txBox="1"/>
          <p:nvPr/>
        </p:nvSpPr>
        <p:spPr>
          <a:xfrm>
            <a:off x="538963" y="4199287"/>
            <a:ext cx="36679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Browse the layers – what kind of activities can you find?</a:t>
            </a:r>
          </a:p>
        </p:txBody>
      </p:sp>
    </p:spTree>
    <p:extLst>
      <p:ext uri="{BB962C8B-B14F-4D97-AF65-F5344CB8AC3E}">
        <p14:creationId xmlns:p14="http://schemas.microsoft.com/office/powerpoint/2010/main" val="2232995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E1545-8210-F702-3AAC-666D7A817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C3F5C4-8334-1FAA-ECFB-0C08272AB06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18" y="5492524"/>
            <a:ext cx="2373333" cy="1025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6BD0AB-7225-2683-72A6-4D0D18D05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97" y="439698"/>
            <a:ext cx="11050206" cy="3829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39A5BF-13CE-2DE4-C232-08F28533F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419" y="3923331"/>
            <a:ext cx="1342228" cy="15222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9D1AD0-B4A3-032F-1421-8E6F71609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933" y="3938984"/>
            <a:ext cx="1342228" cy="15065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1BE5FDB-96A1-EA40-1A05-9DE7CA3A9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938984"/>
            <a:ext cx="1361794" cy="15457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AA9E51-7EE4-D2F2-EFC5-E0368D3D42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0274" y="3942897"/>
            <a:ext cx="1346141" cy="15378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8EC591-E505-A29C-AC61-26B7F569B1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3701" y="3942897"/>
            <a:ext cx="1342228" cy="15496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6D19D9-9BF3-90FF-6B22-94746D1459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1394" y="4001595"/>
            <a:ext cx="1389186" cy="142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11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F8825-44AF-B09F-5C87-8E9968783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74E232-6959-B3A8-372B-CDF0C35C652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18" y="5492524"/>
            <a:ext cx="2373333" cy="1025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B7AD0-8B25-D734-01CC-BDF1E8FB7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41" y="555732"/>
            <a:ext cx="7021768" cy="23663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1F0BE4D-C508-B5EE-DE74-F91B2854A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233" y="555732"/>
            <a:ext cx="3994187" cy="36548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F285C5-D92F-4D3B-5E24-44D7E60908DD}"/>
              </a:ext>
            </a:extLst>
          </p:cNvPr>
          <p:cNvSpPr txBox="1"/>
          <p:nvPr/>
        </p:nvSpPr>
        <p:spPr>
          <a:xfrm>
            <a:off x="7391066" y="4370436"/>
            <a:ext cx="43953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hlinkClick r:id="rId5"/>
              </a:rPr>
              <a:t>educationnaturepark.org.uk/resource/habitat-heroes</a:t>
            </a:r>
            <a:r>
              <a:rPr lang="en-GB" sz="2000" dirty="0"/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9F9A7B-B154-6FA9-B93D-91BE656026D7}"/>
              </a:ext>
            </a:extLst>
          </p:cNvPr>
          <p:cNvSpPr txBox="1"/>
          <p:nvPr/>
        </p:nvSpPr>
        <p:spPr>
          <a:xfrm>
            <a:off x="511641" y="3175369"/>
            <a:ext cx="70217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Discussion points: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600" i="1" dirty="0"/>
              <a:t>What makes pupils “heroes”? </a:t>
            </a:r>
            <a:r>
              <a:rPr lang="en-GB" sz="1600" dirty="0"/>
              <a:t>Name the action pupils take (not just learning). Which idea is strongest: place, stewardship, or human–environment interaction?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600" i="1" dirty="0"/>
              <a:t>One real change. </a:t>
            </a:r>
            <a:r>
              <a:rPr lang="en-GB" sz="1600" dirty="0"/>
              <a:t>Choose one habitat. What small change could pupils make, and how could they show it worked?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GB" sz="1600" i="1" dirty="0"/>
              <a:t>Adding geography. </a:t>
            </a:r>
            <a:r>
              <a:rPr lang="en-GB" sz="1600" dirty="0"/>
              <a:t>Where does this need more geography? Name one concept you’d teach alongside it (e.g. scale, management).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2AFCA3-BB98-CD5A-0CC3-00F9F0E5C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3516" y="4914900"/>
            <a:ext cx="1602904" cy="160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01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B276AD52-64CE-490B-B905-0436EC12F002}" vid="{5E084E6B-5B74-402E-B23A-C919398339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- Presentation</Template>
  <TotalTime>1269</TotalTime>
  <Words>760</Words>
  <Application>Microsoft Office PowerPoint</Application>
  <PresentationFormat>Widescreen</PresentationFormat>
  <Paragraphs>71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ADLaM Display</vt:lpstr>
      <vt:lpstr>Aptos</vt:lpstr>
      <vt:lpstr>Aptos Narrow</vt:lpstr>
      <vt:lpstr>Arial</vt:lpstr>
      <vt:lpstr>Impact</vt:lpstr>
      <vt:lpstr>Ubuntu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Kit Marie Rackley (TYN - Staff)</dc:creator>
  <cp:lastModifiedBy>Kit Marie Rackley (TYN - Staff)</cp:lastModifiedBy>
  <cp:revision>2</cp:revision>
  <dcterms:created xsi:type="dcterms:W3CDTF">2026-03-31T14:00:40Z</dcterms:created>
  <dcterms:modified xsi:type="dcterms:W3CDTF">2026-04-07T16:19:29Z</dcterms:modified>
</cp:coreProperties>
</file>