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39"/>
  </p:notesMasterIdLst>
  <p:sldIdLst>
    <p:sldId id="3825" r:id="rId5"/>
    <p:sldId id="3826" r:id="rId6"/>
    <p:sldId id="3827" r:id="rId7"/>
    <p:sldId id="3828" r:id="rId8"/>
    <p:sldId id="3791" r:id="rId9"/>
    <p:sldId id="3857" r:id="rId10"/>
    <p:sldId id="3835" r:id="rId11"/>
    <p:sldId id="3836" r:id="rId12"/>
    <p:sldId id="3837" r:id="rId13"/>
    <p:sldId id="3829" r:id="rId14"/>
    <p:sldId id="3838" r:id="rId15"/>
    <p:sldId id="3839" r:id="rId16"/>
    <p:sldId id="3861" r:id="rId17"/>
    <p:sldId id="3842" r:id="rId18"/>
    <p:sldId id="3840" r:id="rId19"/>
    <p:sldId id="3841" r:id="rId20"/>
    <p:sldId id="3844" r:id="rId21"/>
    <p:sldId id="3860" r:id="rId22"/>
    <p:sldId id="3858" r:id="rId23"/>
    <p:sldId id="3845" r:id="rId24"/>
    <p:sldId id="3843" r:id="rId25"/>
    <p:sldId id="3846" r:id="rId26"/>
    <p:sldId id="3847" r:id="rId27"/>
    <p:sldId id="3855" r:id="rId28"/>
    <p:sldId id="3848" r:id="rId29"/>
    <p:sldId id="3849" r:id="rId30"/>
    <p:sldId id="3850" r:id="rId31"/>
    <p:sldId id="3851" r:id="rId32"/>
    <p:sldId id="3856" r:id="rId33"/>
    <p:sldId id="3830" r:id="rId34"/>
    <p:sldId id="3852" r:id="rId35"/>
    <p:sldId id="3853" r:id="rId36"/>
    <p:sldId id="3854" r:id="rId37"/>
    <p:sldId id="383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5FBFEE-710C-40B4-B18B-194DAA20AA9E}" v="151" dt="2026-07-14T14:15:35.3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82906" autoAdjust="0"/>
  </p:normalViewPr>
  <p:slideViewPr>
    <p:cSldViewPr snapToGrid="0">
      <p:cViewPr>
        <p:scale>
          <a:sx n="57" d="100"/>
          <a:sy n="57" d="100"/>
        </p:scale>
        <p:origin x="1020" y="28"/>
      </p:cViewPr>
      <p:guideLst>
        <p:guide orient="horz" pos="1200"/>
        <p:guide orient="horz" pos="3408"/>
        <p:guide pos="6936"/>
        <p:guide pos="744"/>
      </p:guideLst>
    </p:cSldViewPr>
  </p:slideViewPr>
  <p:outlineViewPr>
    <p:cViewPr>
      <p:scale>
        <a:sx n="33" d="100"/>
        <a:sy n="33" d="100"/>
      </p:scale>
      <p:origin x="0" y="-73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a:solidFill>
                  <a:schemeClr val="tx2"/>
                </a:solidFill>
              </a:rPr>
              <a:t>Georgia</a:t>
            </a:r>
            <a:r>
              <a:rPr lang="en-US" sz="1600" baseline="0" dirty="0">
                <a:solidFill>
                  <a:schemeClr val="tx2"/>
                </a:solidFill>
              </a:rPr>
              <a:t> Youth Sentenced in Superior Court</a:t>
            </a:r>
            <a:endParaRPr lang="en-US" sz="1600" dirty="0">
              <a:solidFill>
                <a:schemeClr val="tx2"/>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Total</c:v>
                </c:pt>
              </c:strCache>
            </c:strRef>
          </c:tx>
          <c:spPr>
            <a:solidFill>
              <a:schemeClr val="accent1"/>
            </a:solidFill>
            <a:ln>
              <a:noFill/>
            </a:ln>
            <a:effectLst/>
          </c:spPr>
          <c:invertIfNegative val="0"/>
          <c:cat>
            <c:strRef>
              <c:f>Sheet1!$A$2</c:f>
              <c:strCache>
                <c:ptCount val="1"/>
                <c:pt idx="0">
                  <c:v>Category 1</c:v>
                </c:pt>
              </c:strCache>
            </c:strRef>
          </c:cat>
          <c:val>
            <c:numRef>
              <c:f>Sheet1!$B$2</c:f>
              <c:numCache>
                <c:formatCode>General</c:formatCode>
                <c:ptCount val="1"/>
                <c:pt idx="0">
                  <c:v>152</c:v>
                </c:pt>
              </c:numCache>
            </c:numRef>
          </c:val>
          <c:extLst>
            <c:ext xmlns:c16="http://schemas.microsoft.com/office/drawing/2014/chart" uri="{C3380CC4-5D6E-409C-BE32-E72D297353CC}">
              <c16:uniqueId val="{00000000-0DA5-4459-A3E5-449A37DFE38A}"/>
            </c:ext>
          </c:extLst>
        </c:ser>
        <c:ser>
          <c:idx val="1"/>
          <c:order val="1"/>
          <c:tx>
            <c:strRef>
              <c:f>Sheet1!$C$1</c:f>
              <c:strCache>
                <c:ptCount val="1"/>
                <c:pt idx="0">
                  <c:v>White</c:v>
                </c:pt>
              </c:strCache>
            </c:strRef>
          </c:tx>
          <c:spPr>
            <a:solidFill>
              <a:schemeClr val="accent2"/>
            </a:solidFill>
            <a:ln>
              <a:noFill/>
            </a:ln>
            <a:effectLst/>
          </c:spPr>
          <c:invertIfNegative val="0"/>
          <c:cat>
            <c:strRef>
              <c:f>Sheet1!$A$2</c:f>
              <c:strCache>
                <c:ptCount val="1"/>
                <c:pt idx="0">
                  <c:v>Category 1</c:v>
                </c:pt>
              </c:strCache>
            </c:strRef>
          </c:cat>
          <c:val>
            <c:numRef>
              <c:f>Sheet1!$C$2</c:f>
              <c:numCache>
                <c:formatCode>General</c:formatCode>
                <c:ptCount val="1"/>
                <c:pt idx="0">
                  <c:v>29</c:v>
                </c:pt>
              </c:numCache>
            </c:numRef>
          </c:val>
          <c:extLst>
            <c:ext xmlns:c16="http://schemas.microsoft.com/office/drawing/2014/chart" uri="{C3380CC4-5D6E-409C-BE32-E72D297353CC}">
              <c16:uniqueId val="{00000001-0DA5-4459-A3E5-449A37DFE38A}"/>
            </c:ext>
          </c:extLst>
        </c:ser>
        <c:ser>
          <c:idx val="2"/>
          <c:order val="2"/>
          <c:tx>
            <c:strRef>
              <c:f>Sheet1!$D$1</c:f>
              <c:strCache>
                <c:ptCount val="1"/>
                <c:pt idx="0">
                  <c:v>Hispanic</c:v>
                </c:pt>
              </c:strCache>
            </c:strRef>
          </c:tx>
          <c:spPr>
            <a:solidFill>
              <a:schemeClr val="accent3"/>
            </a:solidFill>
            <a:ln>
              <a:noFill/>
            </a:ln>
            <a:effectLst/>
          </c:spPr>
          <c:invertIfNegative val="0"/>
          <c:cat>
            <c:strRef>
              <c:f>Sheet1!$A$2</c:f>
              <c:strCache>
                <c:ptCount val="1"/>
                <c:pt idx="0">
                  <c:v>Category 1</c:v>
                </c:pt>
              </c:strCache>
            </c:strRef>
          </c:cat>
          <c:val>
            <c:numRef>
              <c:f>Sheet1!$D$2</c:f>
              <c:numCache>
                <c:formatCode>General</c:formatCode>
                <c:ptCount val="1"/>
                <c:pt idx="0">
                  <c:v>9</c:v>
                </c:pt>
              </c:numCache>
            </c:numRef>
          </c:val>
          <c:extLst>
            <c:ext xmlns:c16="http://schemas.microsoft.com/office/drawing/2014/chart" uri="{C3380CC4-5D6E-409C-BE32-E72D297353CC}">
              <c16:uniqueId val="{00000002-0DA5-4459-A3E5-449A37DFE38A}"/>
            </c:ext>
          </c:extLst>
        </c:ser>
        <c:ser>
          <c:idx val="3"/>
          <c:order val="3"/>
          <c:tx>
            <c:strRef>
              <c:f>Sheet1!$E$1</c:f>
              <c:strCache>
                <c:ptCount val="1"/>
                <c:pt idx="0">
                  <c:v>Black</c:v>
                </c:pt>
              </c:strCache>
            </c:strRef>
          </c:tx>
          <c:spPr>
            <a:solidFill>
              <a:schemeClr val="accent4"/>
            </a:solidFill>
            <a:ln>
              <a:noFill/>
            </a:ln>
            <a:effectLst/>
          </c:spPr>
          <c:invertIfNegative val="0"/>
          <c:cat>
            <c:strRef>
              <c:f>Sheet1!$A$2</c:f>
              <c:strCache>
                <c:ptCount val="1"/>
                <c:pt idx="0">
                  <c:v>Category 1</c:v>
                </c:pt>
              </c:strCache>
            </c:strRef>
          </c:cat>
          <c:val>
            <c:numRef>
              <c:f>Sheet1!$E$2</c:f>
              <c:numCache>
                <c:formatCode>General</c:formatCode>
                <c:ptCount val="1"/>
                <c:pt idx="0">
                  <c:v>114</c:v>
                </c:pt>
              </c:numCache>
            </c:numRef>
          </c:val>
          <c:extLst>
            <c:ext xmlns:c16="http://schemas.microsoft.com/office/drawing/2014/chart" uri="{C3380CC4-5D6E-409C-BE32-E72D297353CC}">
              <c16:uniqueId val="{00000004-0DA5-4459-A3E5-449A37DFE38A}"/>
            </c:ext>
          </c:extLst>
        </c:ser>
        <c:dLbls>
          <c:showLegendKey val="0"/>
          <c:showVal val="0"/>
          <c:showCatName val="0"/>
          <c:showSerName val="0"/>
          <c:showPercent val="0"/>
          <c:showBubbleSize val="0"/>
        </c:dLbls>
        <c:gapWidth val="219"/>
        <c:overlap val="-27"/>
        <c:axId val="333263440"/>
        <c:axId val="333273424"/>
      </c:barChart>
      <c:catAx>
        <c:axId val="333263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3273424"/>
        <c:crosses val="autoZero"/>
        <c:auto val="1"/>
        <c:lblAlgn val="ctr"/>
        <c:lblOffset val="100"/>
        <c:noMultiLvlLbl val="0"/>
      </c:catAx>
      <c:valAx>
        <c:axId val="333273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33263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ata5.xml.rels><?xml version="1.0" encoding="UTF-8" standalone="yes"?>
<Relationships xmlns="http://schemas.openxmlformats.org/package/2006/relationships"><Relationship Id="rId1" Type="http://schemas.openxmlformats.org/officeDocument/2006/relationships/image" Target="../media/image8.png"/></Relationships>
</file>

<file path=ppt/diagrams/_rels/data6.xml.rels><?xml version="1.0" encoding="UTF-8" standalone="yes"?>
<Relationships xmlns="http://schemas.openxmlformats.org/package/2006/relationships"><Relationship Id="rId1" Type="http://schemas.openxmlformats.org/officeDocument/2006/relationships/image" Target="../media/image9.jpg"/></Relationships>
</file>

<file path=ppt/diagrams/_rels/data7.xml.rels><?xml version="1.0" encoding="UTF-8" standalone="yes"?>
<Relationships xmlns="http://schemas.openxmlformats.org/package/2006/relationships"><Relationship Id="rId1" Type="http://schemas.openxmlformats.org/officeDocument/2006/relationships/image" Target="../media/image10.jpg"/></Relationships>
</file>

<file path=ppt/diagrams/_rels/drawing1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5.xml.rels><?xml version="1.0" encoding="UTF-8" standalone="yes"?>
<Relationships xmlns="http://schemas.openxmlformats.org/package/2006/relationships"><Relationship Id="rId1" Type="http://schemas.openxmlformats.org/officeDocument/2006/relationships/image" Target="../media/image8.png"/></Relationships>
</file>

<file path=ppt/diagrams/_rels/drawing6.xml.rels><?xml version="1.0" encoding="UTF-8" standalone="yes"?>
<Relationships xmlns="http://schemas.openxmlformats.org/package/2006/relationships"><Relationship Id="rId1" Type="http://schemas.openxmlformats.org/officeDocument/2006/relationships/image" Target="../media/image9.jpg"/></Relationships>
</file>

<file path=ppt/diagrams/_rels/drawing7.xml.rels><?xml version="1.0" encoding="UTF-8" standalone="yes"?>
<Relationships xmlns="http://schemas.openxmlformats.org/package/2006/relationships"><Relationship Id="rId1" Type="http://schemas.openxmlformats.org/officeDocument/2006/relationships/image" Target="../media/image10.jp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A876C8-FBD9-4D5D-A5B8-5CDD2D141262}" type="doc">
      <dgm:prSet loTypeId="urn:microsoft.com/office/officeart/2005/8/layout/process5" loCatId="process" qsTypeId="urn:microsoft.com/office/officeart/2005/8/quickstyle/simple3" qsCatId="simple" csTypeId="urn:microsoft.com/office/officeart/2005/8/colors/colorful5" csCatId="colorful"/>
      <dgm:spPr/>
      <dgm:t>
        <a:bodyPr/>
        <a:lstStyle/>
        <a:p>
          <a:endParaRPr lang="en-US"/>
        </a:p>
      </dgm:t>
    </dgm:pt>
    <dgm:pt modelId="{12DDC229-04C0-44AA-AAEA-76803D3A7464}">
      <dgm:prSet/>
      <dgm:spPr/>
      <dgm:t>
        <a:bodyPr/>
        <a:lstStyle/>
        <a:p>
          <a:r>
            <a:rPr lang="en-US" dirty="0"/>
            <a:t>1. Background and Research</a:t>
          </a:r>
        </a:p>
      </dgm:t>
    </dgm:pt>
    <dgm:pt modelId="{59860F25-E248-4B41-993F-15C663A45C2F}" type="parTrans" cxnId="{709DA604-57AC-4E66-9744-36A49B6B86E1}">
      <dgm:prSet/>
      <dgm:spPr/>
      <dgm:t>
        <a:bodyPr/>
        <a:lstStyle/>
        <a:p>
          <a:endParaRPr lang="en-US"/>
        </a:p>
      </dgm:t>
    </dgm:pt>
    <dgm:pt modelId="{5B426493-4419-491F-A7D5-2AD58E3A65DB}" type="sibTrans" cxnId="{709DA604-57AC-4E66-9744-36A49B6B86E1}">
      <dgm:prSet/>
      <dgm:spPr/>
      <dgm:t>
        <a:bodyPr/>
        <a:lstStyle/>
        <a:p>
          <a:endParaRPr lang="en-US"/>
        </a:p>
      </dgm:t>
    </dgm:pt>
    <dgm:pt modelId="{29889C23-F76E-465D-97A1-87CCF97EBCA9}">
      <dgm:prSet/>
      <dgm:spPr/>
      <dgm:t>
        <a:bodyPr/>
        <a:lstStyle/>
        <a:p>
          <a:r>
            <a:rPr lang="en-US"/>
            <a:t>2. Strategies for Challenging Transfer Up and Securing Transfer Down </a:t>
          </a:r>
        </a:p>
      </dgm:t>
    </dgm:pt>
    <dgm:pt modelId="{D49BDDEF-6A9E-4B38-83DF-FC0AC0FCD065}" type="parTrans" cxnId="{66CA1C55-B66D-4958-9ACC-96D9E1D471D7}">
      <dgm:prSet/>
      <dgm:spPr/>
      <dgm:t>
        <a:bodyPr/>
        <a:lstStyle/>
        <a:p>
          <a:endParaRPr lang="en-US"/>
        </a:p>
      </dgm:t>
    </dgm:pt>
    <dgm:pt modelId="{787C0BEE-0796-4349-9363-8A041FDB7533}" type="sibTrans" cxnId="{66CA1C55-B66D-4958-9ACC-96D9E1D471D7}">
      <dgm:prSet/>
      <dgm:spPr/>
      <dgm:t>
        <a:bodyPr/>
        <a:lstStyle/>
        <a:p>
          <a:endParaRPr lang="en-US"/>
        </a:p>
      </dgm:t>
    </dgm:pt>
    <dgm:pt modelId="{A26FD1E4-08A7-4488-A64B-20C4774611C2}">
      <dgm:prSet/>
      <dgm:spPr/>
      <dgm:t>
        <a:bodyPr/>
        <a:lstStyle/>
        <a:p>
          <a:r>
            <a:rPr lang="en-US"/>
            <a:t>3. Preparation to Mitigate and Preparation for Transfer Hearing</a:t>
          </a:r>
        </a:p>
      </dgm:t>
    </dgm:pt>
    <dgm:pt modelId="{D4D261A5-F585-4BAD-9266-17515E656B16}" type="parTrans" cxnId="{4C52DFCE-1087-4666-A907-645532944222}">
      <dgm:prSet/>
      <dgm:spPr/>
      <dgm:t>
        <a:bodyPr/>
        <a:lstStyle/>
        <a:p>
          <a:endParaRPr lang="en-US"/>
        </a:p>
      </dgm:t>
    </dgm:pt>
    <dgm:pt modelId="{5D3B609D-00FC-4C15-8C2A-6DDAF7294067}" type="sibTrans" cxnId="{4C52DFCE-1087-4666-A907-645532944222}">
      <dgm:prSet/>
      <dgm:spPr/>
      <dgm:t>
        <a:bodyPr/>
        <a:lstStyle/>
        <a:p>
          <a:endParaRPr lang="en-US"/>
        </a:p>
      </dgm:t>
    </dgm:pt>
    <dgm:pt modelId="{43D77BEA-F361-4C61-B60B-DBFF2D29498B}">
      <dgm:prSet/>
      <dgm:spPr/>
      <dgm:t>
        <a:bodyPr/>
        <a:lstStyle/>
        <a:p>
          <a:r>
            <a:rPr lang="en-US"/>
            <a:t>4. The Transfer Hearing</a:t>
          </a:r>
        </a:p>
      </dgm:t>
    </dgm:pt>
    <dgm:pt modelId="{1BAE72B1-F70D-45D1-BDDB-3C1F35F4DFA7}" type="parTrans" cxnId="{F1F0FB7E-6CD3-4C87-819A-94FBDE69277B}">
      <dgm:prSet/>
      <dgm:spPr/>
      <dgm:t>
        <a:bodyPr/>
        <a:lstStyle/>
        <a:p>
          <a:endParaRPr lang="en-US"/>
        </a:p>
      </dgm:t>
    </dgm:pt>
    <dgm:pt modelId="{BD0AE0F0-ED23-44B2-BDA3-F54D666E5DEC}" type="sibTrans" cxnId="{F1F0FB7E-6CD3-4C87-819A-94FBDE69277B}">
      <dgm:prSet/>
      <dgm:spPr/>
      <dgm:t>
        <a:bodyPr/>
        <a:lstStyle/>
        <a:p>
          <a:endParaRPr lang="en-US"/>
        </a:p>
      </dgm:t>
    </dgm:pt>
    <dgm:pt modelId="{136D214C-3CE5-4570-A952-74CB2F99325B}" type="pres">
      <dgm:prSet presAssocID="{55A876C8-FBD9-4D5D-A5B8-5CDD2D141262}" presName="diagram" presStyleCnt="0">
        <dgm:presLayoutVars>
          <dgm:dir/>
          <dgm:resizeHandles val="exact"/>
        </dgm:presLayoutVars>
      </dgm:prSet>
      <dgm:spPr/>
    </dgm:pt>
    <dgm:pt modelId="{733B8B5A-D793-42DE-A43D-38BD713A5FBE}" type="pres">
      <dgm:prSet presAssocID="{12DDC229-04C0-44AA-AAEA-76803D3A7464}" presName="node" presStyleLbl="node1" presStyleIdx="0" presStyleCnt="4">
        <dgm:presLayoutVars>
          <dgm:bulletEnabled val="1"/>
        </dgm:presLayoutVars>
      </dgm:prSet>
      <dgm:spPr/>
    </dgm:pt>
    <dgm:pt modelId="{2E1B800C-F92D-43DF-A0E0-CD9AE152905E}" type="pres">
      <dgm:prSet presAssocID="{5B426493-4419-491F-A7D5-2AD58E3A65DB}" presName="sibTrans" presStyleLbl="sibTrans2D1" presStyleIdx="0" presStyleCnt="3"/>
      <dgm:spPr/>
    </dgm:pt>
    <dgm:pt modelId="{2053C157-2769-4EE3-8501-9F7443530E59}" type="pres">
      <dgm:prSet presAssocID="{5B426493-4419-491F-A7D5-2AD58E3A65DB}" presName="connectorText" presStyleLbl="sibTrans2D1" presStyleIdx="0" presStyleCnt="3"/>
      <dgm:spPr/>
    </dgm:pt>
    <dgm:pt modelId="{FA8A912E-20BF-456D-8789-C7B45683F1E6}" type="pres">
      <dgm:prSet presAssocID="{29889C23-F76E-465D-97A1-87CCF97EBCA9}" presName="node" presStyleLbl="node1" presStyleIdx="1" presStyleCnt="4">
        <dgm:presLayoutVars>
          <dgm:bulletEnabled val="1"/>
        </dgm:presLayoutVars>
      </dgm:prSet>
      <dgm:spPr/>
    </dgm:pt>
    <dgm:pt modelId="{D1393A71-4A8A-4552-8422-96AD743EFAED}" type="pres">
      <dgm:prSet presAssocID="{787C0BEE-0796-4349-9363-8A041FDB7533}" presName="sibTrans" presStyleLbl="sibTrans2D1" presStyleIdx="1" presStyleCnt="3"/>
      <dgm:spPr/>
    </dgm:pt>
    <dgm:pt modelId="{AC2EED49-583E-42E3-BFF1-BD17FBBAACCE}" type="pres">
      <dgm:prSet presAssocID="{787C0BEE-0796-4349-9363-8A041FDB7533}" presName="connectorText" presStyleLbl="sibTrans2D1" presStyleIdx="1" presStyleCnt="3"/>
      <dgm:spPr/>
    </dgm:pt>
    <dgm:pt modelId="{8722BC98-C8E3-425F-9510-8A6CD22D9E45}" type="pres">
      <dgm:prSet presAssocID="{A26FD1E4-08A7-4488-A64B-20C4774611C2}" presName="node" presStyleLbl="node1" presStyleIdx="2" presStyleCnt="4">
        <dgm:presLayoutVars>
          <dgm:bulletEnabled val="1"/>
        </dgm:presLayoutVars>
      </dgm:prSet>
      <dgm:spPr/>
    </dgm:pt>
    <dgm:pt modelId="{FA022CD8-7CB0-41D6-90D6-E590A9ED9682}" type="pres">
      <dgm:prSet presAssocID="{5D3B609D-00FC-4C15-8C2A-6DDAF7294067}" presName="sibTrans" presStyleLbl="sibTrans2D1" presStyleIdx="2" presStyleCnt="3"/>
      <dgm:spPr/>
    </dgm:pt>
    <dgm:pt modelId="{35414054-EC3C-4C4D-88DB-E22ED5B5FF85}" type="pres">
      <dgm:prSet presAssocID="{5D3B609D-00FC-4C15-8C2A-6DDAF7294067}" presName="connectorText" presStyleLbl="sibTrans2D1" presStyleIdx="2" presStyleCnt="3"/>
      <dgm:spPr/>
    </dgm:pt>
    <dgm:pt modelId="{B68B0F3E-C1D1-4E8D-B75F-51A79AFE2B44}" type="pres">
      <dgm:prSet presAssocID="{43D77BEA-F361-4C61-B60B-DBFF2D29498B}" presName="node" presStyleLbl="node1" presStyleIdx="3" presStyleCnt="4">
        <dgm:presLayoutVars>
          <dgm:bulletEnabled val="1"/>
        </dgm:presLayoutVars>
      </dgm:prSet>
      <dgm:spPr/>
    </dgm:pt>
  </dgm:ptLst>
  <dgm:cxnLst>
    <dgm:cxn modelId="{709DA604-57AC-4E66-9744-36A49B6B86E1}" srcId="{55A876C8-FBD9-4D5D-A5B8-5CDD2D141262}" destId="{12DDC229-04C0-44AA-AAEA-76803D3A7464}" srcOrd="0" destOrd="0" parTransId="{59860F25-E248-4B41-993F-15C663A45C2F}" sibTransId="{5B426493-4419-491F-A7D5-2AD58E3A65DB}"/>
    <dgm:cxn modelId="{272D041E-D1E2-45AE-BBE0-E61D6F7C0374}" type="presOf" srcId="{5D3B609D-00FC-4C15-8C2A-6DDAF7294067}" destId="{FA022CD8-7CB0-41D6-90D6-E590A9ED9682}" srcOrd="0" destOrd="0" presId="urn:microsoft.com/office/officeart/2005/8/layout/process5"/>
    <dgm:cxn modelId="{9171512F-2F8B-47BF-AA6A-D69BA70C2D7F}" type="presOf" srcId="{787C0BEE-0796-4349-9363-8A041FDB7533}" destId="{D1393A71-4A8A-4552-8422-96AD743EFAED}" srcOrd="0" destOrd="0" presId="urn:microsoft.com/office/officeart/2005/8/layout/process5"/>
    <dgm:cxn modelId="{7F7ABB3E-4238-4380-9E7B-3CA82BB87E2B}" type="presOf" srcId="{43D77BEA-F361-4C61-B60B-DBFF2D29498B}" destId="{B68B0F3E-C1D1-4E8D-B75F-51A79AFE2B44}" srcOrd="0" destOrd="0" presId="urn:microsoft.com/office/officeart/2005/8/layout/process5"/>
    <dgm:cxn modelId="{2255E141-51B7-45B4-AE72-1A6EB1FE5EDC}" type="presOf" srcId="{29889C23-F76E-465D-97A1-87CCF97EBCA9}" destId="{FA8A912E-20BF-456D-8789-C7B45683F1E6}" srcOrd="0" destOrd="0" presId="urn:microsoft.com/office/officeart/2005/8/layout/process5"/>
    <dgm:cxn modelId="{66CA1C55-B66D-4958-9ACC-96D9E1D471D7}" srcId="{55A876C8-FBD9-4D5D-A5B8-5CDD2D141262}" destId="{29889C23-F76E-465D-97A1-87CCF97EBCA9}" srcOrd="1" destOrd="0" parTransId="{D49BDDEF-6A9E-4B38-83DF-FC0AC0FCD065}" sibTransId="{787C0BEE-0796-4349-9363-8A041FDB7533}"/>
    <dgm:cxn modelId="{A163BF55-6EB0-4A9F-B9CA-0EF44678780F}" type="presOf" srcId="{55A876C8-FBD9-4D5D-A5B8-5CDD2D141262}" destId="{136D214C-3CE5-4570-A952-74CB2F99325B}" srcOrd="0" destOrd="0" presId="urn:microsoft.com/office/officeart/2005/8/layout/process5"/>
    <dgm:cxn modelId="{7EABFF76-A55A-4696-86CA-418ACD7FFCFE}" type="presOf" srcId="{5B426493-4419-491F-A7D5-2AD58E3A65DB}" destId="{2053C157-2769-4EE3-8501-9F7443530E59}" srcOrd="1" destOrd="0" presId="urn:microsoft.com/office/officeart/2005/8/layout/process5"/>
    <dgm:cxn modelId="{D0B35D5A-1B38-4409-B445-83B6791A571F}" type="presOf" srcId="{5D3B609D-00FC-4C15-8C2A-6DDAF7294067}" destId="{35414054-EC3C-4C4D-88DB-E22ED5B5FF85}" srcOrd="1" destOrd="0" presId="urn:microsoft.com/office/officeart/2005/8/layout/process5"/>
    <dgm:cxn modelId="{F1F0FB7E-6CD3-4C87-819A-94FBDE69277B}" srcId="{55A876C8-FBD9-4D5D-A5B8-5CDD2D141262}" destId="{43D77BEA-F361-4C61-B60B-DBFF2D29498B}" srcOrd="3" destOrd="0" parTransId="{1BAE72B1-F70D-45D1-BDDB-3C1F35F4DFA7}" sibTransId="{BD0AE0F0-ED23-44B2-BDA3-F54D666E5DEC}"/>
    <dgm:cxn modelId="{287B5AAD-B8AF-490B-B3DE-2C08FFE6A970}" type="presOf" srcId="{5B426493-4419-491F-A7D5-2AD58E3A65DB}" destId="{2E1B800C-F92D-43DF-A0E0-CD9AE152905E}" srcOrd="0" destOrd="0" presId="urn:microsoft.com/office/officeart/2005/8/layout/process5"/>
    <dgm:cxn modelId="{4C52DFCE-1087-4666-A907-645532944222}" srcId="{55A876C8-FBD9-4D5D-A5B8-5CDD2D141262}" destId="{A26FD1E4-08A7-4488-A64B-20C4774611C2}" srcOrd="2" destOrd="0" parTransId="{D4D261A5-F585-4BAD-9266-17515E656B16}" sibTransId="{5D3B609D-00FC-4C15-8C2A-6DDAF7294067}"/>
    <dgm:cxn modelId="{239569E4-944C-4290-9AFD-321D65F92B71}" type="presOf" srcId="{A26FD1E4-08A7-4488-A64B-20C4774611C2}" destId="{8722BC98-C8E3-425F-9510-8A6CD22D9E45}" srcOrd="0" destOrd="0" presId="urn:microsoft.com/office/officeart/2005/8/layout/process5"/>
    <dgm:cxn modelId="{38ED80F5-91C0-4920-A1AA-0CF074A09AA3}" type="presOf" srcId="{12DDC229-04C0-44AA-AAEA-76803D3A7464}" destId="{733B8B5A-D793-42DE-A43D-38BD713A5FBE}" srcOrd="0" destOrd="0" presId="urn:microsoft.com/office/officeart/2005/8/layout/process5"/>
    <dgm:cxn modelId="{B48383F6-C020-4006-8CEA-8D23CE71CB66}" type="presOf" srcId="{787C0BEE-0796-4349-9363-8A041FDB7533}" destId="{AC2EED49-583E-42E3-BFF1-BD17FBBAACCE}" srcOrd="1" destOrd="0" presId="urn:microsoft.com/office/officeart/2005/8/layout/process5"/>
    <dgm:cxn modelId="{5E55788A-E66D-4021-BD07-8FDCFBA0BC17}" type="presParOf" srcId="{136D214C-3CE5-4570-A952-74CB2F99325B}" destId="{733B8B5A-D793-42DE-A43D-38BD713A5FBE}" srcOrd="0" destOrd="0" presId="urn:microsoft.com/office/officeart/2005/8/layout/process5"/>
    <dgm:cxn modelId="{8B2A9E36-9454-4D56-B964-234B07A3C9AB}" type="presParOf" srcId="{136D214C-3CE5-4570-A952-74CB2F99325B}" destId="{2E1B800C-F92D-43DF-A0E0-CD9AE152905E}" srcOrd="1" destOrd="0" presId="urn:microsoft.com/office/officeart/2005/8/layout/process5"/>
    <dgm:cxn modelId="{44C2380E-8A56-4445-8190-3741145B1A66}" type="presParOf" srcId="{2E1B800C-F92D-43DF-A0E0-CD9AE152905E}" destId="{2053C157-2769-4EE3-8501-9F7443530E59}" srcOrd="0" destOrd="0" presId="urn:microsoft.com/office/officeart/2005/8/layout/process5"/>
    <dgm:cxn modelId="{355C24D1-C807-4B90-8CA2-C34A49088E99}" type="presParOf" srcId="{136D214C-3CE5-4570-A952-74CB2F99325B}" destId="{FA8A912E-20BF-456D-8789-C7B45683F1E6}" srcOrd="2" destOrd="0" presId="urn:microsoft.com/office/officeart/2005/8/layout/process5"/>
    <dgm:cxn modelId="{2CF886B9-929A-4AC3-B77A-0C806AA46583}" type="presParOf" srcId="{136D214C-3CE5-4570-A952-74CB2F99325B}" destId="{D1393A71-4A8A-4552-8422-96AD743EFAED}" srcOrd="3" destOrd="0" presId="urn:microsoft.com/office/officeart/2005/8/layout/process5"/>
    <dgm:cxn modelId="{50B91F7F-8082-4F28-B6DC-A10EB1512585}" type="presParOf" srcId="{D1393A71-4A8A-4552-8422-96AD743EFAED}" destId="{AC2EED49-583E-42E3-BFF1-BD17FBBAACCE}" srcOrd="0" destOrd="0" presId="urn:microsoft.com/office/officeart/2005/8/layout/process5"/>
    <dgm:cxn modelId="{F7DD81D7-3BE0-4614-AA12-676C44C5A517}" type="presParOf" srcId="{136D214C-3CE5-4570-A952-74CB2F99325B}" destId="{8722BC98-C8E3-425F-9510-8A6CD22D9E45}" srcOrd="4" destOrd="0" presId="urn:microsoft.com/office/officeart/2005/8/layout/process5"/>
    <dgm:cxn modelId="{3C80ADAA-7A08-4231-9E59-D4B2B12DB72E}" type="presParOf" srcId="{136D214C-3CE5-4570-A952-74CB2F99325B}" destId="{FA022CD8-7CB0-41D6-90D6-E590A9ED9682}" srcOrd="5" destOrd="0" presId="urn:microsoft.com/office/officeart/2005/8/layout/process5"/>
    <dgm:cxn modelId="{071D8C3B-F8AF-4D89-AE16-066C83426A41}" type="presParOf" srcId="{FA022CD8-7CB0-41D6-90D6-E590A9ED9682}" destId="{35414054-EC3C-4C4D-88DB-E22ED5B5FF85}" srcOrd="0" destOrd="0" presId="urn:microsoft.com/office/officeart/2005/8/layout/process5"/>
    <dgm:cxn modelId="{BA18442C-CECA-4D07-AD1C-97855D21325E}" type="presParOf" srcId="{136D214C-3CE5-4570-A952-74CB2F99325B}" destId="{B68B0F3E-C1D1-4E8D-B75F-51A79AFE2B44}"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73BA038-EF1C-BD4B-BA14-588833EF1E8B}" type="doc">
      <dgm:prSet loTypeId="urn:microsoft.com/office/officeart/2005/8/layout/arrow3" loCatId="" qsTypeId="urn:microsoft.com/office/officeart/2005/8/quickstyle/simple4" qsCatId="simple" csTypeId="urn:microsoft.com/office/officeart/2005/8/colors/accent2_3" csCatId="accent2" phldr="1"/>
      <dgm:spPr/>
      <dgm:t>
        <a:bodyPr/>
        <a:lstStyle/>
        <a:p>
          <a:endParaRPr lang="en-US"/>
        </a:p>
      </dgm:t>
    </dgm:pt>
    <dgm:pt modelId="{8C669DE6-AA13-7E47-86B8-12A38C226FAB}">
      <dgm:prSet phldrT="[Text]"/>
      <dgm:spPr/>
      <dgm:t>
        <a:bodyPr/>
        <a:lstStyle/>
        <a:p>
          <a:r>
            <a:rPr lang="en-US" dirty="0"/>
            <a:t>Adult Court</a:t>
          </a:r>
        </a:p>
      </dgm:t>
    </dgm:pt>
    <dgm:pt modelId="{B36AE719-F18D-504B-AF03-3A765406A026}" type="parTrans" cxnId="{A166B132-E047-1941-A67B-6B0EE1050A29}">
      <dgm:prSet/>
      <dgm:spPr/>
      <dgm:t>
        <a:bodyPr/>
        <a:lstStyle/>
        <a:p>
          <a:endParaRPr lang="en-US"/>
        </a:p>
      </dgm:t>
    </dgm:pt>
    <dgm:pt modelId="{FEE34441-7C4E-7C4D-A9D6-B881E25248A2}" type="sibTrans" cxnId="{A166B132-E047-1941-A67B-6B0EE1050A29}">
      <dgm:prSet/>
      <dgm:spPr/>
      <dgm:t>
        <a:bodyPr/>
        <a:lstStyle/>
        <a:p>
          <a:endParaRPr lang="en-US"/>
        </a:p>
      </dgm:t>
    </dgm:pt>
    <dgm:pt modelId="{2BB3C962-2C67-0547-96C4-5CF145FD3210}">
      <dgm:prSet phldrT="[Text]"/>
      <dgm:spPr/>
      <dgm:t>
        <a:bodyPr/>
        <a:lstStyle/>
        <a:p>
          <a:r>
            <a:rPr lang="en-US" dirty="0"/>
            <a:t>Juvenile Court</a:t>
          </a:r>
        </a:p>
      </dgm:t>
    </dgm:pt>
    <dgm:pt modelId="{51CBCF20-0486-1049-967C-11C10134E5FB}" type="parTrans" cxnId="{7971B27D-9701-2747-9289-031AB2248EAD}">
      <dgm:prSet/>
      <dgm:spPr/>
      <dgm:t>
        <a:bodyPr/>
        <a:lstStyle/>
        <a:p>
          <a:endParaRPr lang="en-US"/>
        </a:p>
      </dgm:t>
    </dgm:pt>
    <dgm:pt modelId="{8AE34E4D-1C72-AF48-883B-F7FA561A5DFE}" type="sibTrans" cxnId="{7971B27D-9701-2747-9289-031AB2248EAD}">
      <dgm:prSet/>
      <dgm:spPr/>
      <dgm:t>
        <a:bodyPr/>
        <a:lstStyle/>
        <a:p>
          <a:endParaRPr lang="en-US"/>
        </a:p>
      </dgm:t>
    </dgm:pt>
    <dgm:pt modelId="{F864E8B7-F689-C349-8B24-99BA1C5D53BB}" type="pres">
      <dgm:prSet presAssocID="{673BA038-EF1C-BD4B-BA14-588833EF1E8B}" presName="compositeShape" presStyleCnt="0">
        <dgm:presLayoutVars>
          <dgm:chMax val="2"/>
          <dgm:dir/>
          <dgm:resizeHandles val="exact"/>
        </dgm:presLayoutVars>
      </dgm:prSet>
      <dgm:spPr/>
    </dgm:pt>
    <dgm:pt modelId="{1508C78B-D653-0B41-9025-B2993174BA4E}" type="pres">
      <dgm:prSet presAssocID="{673BA038-EF1C-BD4B-BA14-588833EF1E8B}" presName="divider" presStyleLbl="fgShp" presStyleIdx="0" presStyleCnt="1"/>
      <dgm:spPr/>
    </dgm:pt>
    <dgm:pt modelId="{8F34E082-B069-A14F-AE1C-9794C986A134}" type="pres">
      <dgm:prSet presAssocID="{8C669DE6-AA13-7E47-86B8-12A38C226FAB}" presName="downArrow" presStyleLbl="node1" presStyleIdx="0" presStyleCnt="2"/>
      <dgm:spPr/>
    </dgm:pt>
    <dgm:pt modelId="{E6BA451E-B37C-ED4B-8B78-2A1E27442251}" type="pres">
      <dgm:prSet presAssocID="{8C669DE6-AA13-7E47-86B8-12A38C226FAB}" presName="downArrowText" presStyleLbl="revTx" presStyleIdx="0" presStyleCnt="2">
        <dgm:presLayoutVars>
          <dgm:bulletEnabled val="1"/>
        </dgm:presLayoutVars>
      </dgm:prSet>
      <dgm:spPr/>
    </dgm:pt>
    <dgm:pt modelId="{87E50C9A-3E29-D444-8BBD-98555DE687CE}" type="pres">
      <dgm:prSet presAssocID="{2BB3C962-2C67-0547-96C4-5CF145FD3210}" presName="upArrow" presStyleLbl="node1" presStyleIdx="1" presStyleCnt="2"/>
      <dgm:spPr/>
    </dgm:pt>
    <dgm:pt modelId="{E69B8DE3-2ADA-7E46-A9D0-9E52A2D80BC5}" type="pres">
      <dgm:prSet presAssocID="{2BB3C962-2C67-0547-96C4-5CF145FD3210}" presName="upArrowText" presStyleLbl="revTx" presStyleIdx="1" presStyleCnt="2">
        <dgm:presLayoutVars>
          <dgm:bulletEnabled val="1"/>
        </dgm:presLayoutVars>
      </dgm:prSet>
      <dgm:spPr/>
    </dgm:pt>
  </dgm:ptLst>
  <dgm:cxnLst>
    <dgm:cxn modelId="{A166B132-E047-1941-A67B-6B0EE1050A29}" srcId="{673BA038-EF1C-BD4B-BA14-588833EF1E8B}" destId="{8C669DE6-AA13-7E47-86B8-12A38C226FAB}" srcOrd="0" destOrd="0" parTransId="{B36AE719-F18D-504B-AF03-3A765406A026}" sibTransId="{FEE34441-7C4E-7C4D-A9D6-B881E25248A2}"/>
    <dgm:cxn modelId="{7971B27D-9701-2747-9289-031AB2248EAD}" srcId="{673BA038-EF1C-BD4B-BA14-588833EF1E8B}" destId="{2BB3C962-2C67-0547-96C4-5CF145FD3210}" srcOrd="1" destOrd="0" parTransId="{51CBCF20-0486-1049-967C-11C10134E5FB}" sibTransId="{8AE34E4D-1C72-AF48-883B-F7FA561A5DFE}"/>
    <dgm:cxn modelId="{B70ED5A1-3B22-5E49-8661-0CE5678F44C5}" type="presOf" srcId="{2BB3C962-2C67-0547-96C4-5CF145FD3210}" destId="{E69B8DE3-2ADA-7E46-A9D0-9E52A2D80BC5}" srcOrd="0" destOrd="0" presId="urn:microsoft.com/office/officeart/2005/8/layout/arrow3"/>
    <dgm:cxn modelId="{253ED5E6-F539-9B47-BB35-74156F092618}" type="presOf" srcId="{673BA038-EF1C-BD4B-BA14-588833EF1E8B}" destId="{F864E8B7-F689-C349-8B24-99BA1C5D53BB}" srcOrd="0" destOrd="0" presId="urn:microsoft.com/office/officeart/2005/8/layout/arrow3"/>
    <dgm:cxn modelId="{1C0FBEF8-AACC-A142-BD50-3200577AB7D6}" type="presOf" srcId="{8C669DE6-AA13-7E47-86B8-12A38C226FAB}" destId="{E6BA451E-B37C-ED4B-8B78-2A1E27442251}" srcOrd="0" destOrd="0" presId="urn:microsoft.com/office/officeart/2005/8/layout/arrow3"/>
    <dgm:cxn modelId="{B4808AD8-D202-B348-8B18-E08EEE4B726F}" type="presParOf" srcId="{F864E8B7-F689-C349-8B24-99BA1C5D53BB}" destId="{1508C78B-D653-0B41-9025-B2993174BA4E}" srcOrd="0" destOrd="0" presId="urn:microsoft.com/office/officeart/2005/8/layout/arrow3"/>
    <dgm:cxn modelId="{2AE90282-7CC4-EC4B-B39E-988E9F20313D}" type="presParOf" srcId="{F864E8B7-F689-C349-8B24-99BA1C5D53BB}" destId="{8F34E082-B069-A14F-AE1C-9794C986A134}" srcOrd="1" destOrd="0" presId="urn:microsoft.com/office/officeart/2005/8/layout/arrow3"/>
    <dgm:cxn modelId="{548684E6-C70F-6F4E-A85D-5A518E7CBDEC}" type="presParOf" srcId="{F864E8B7-F689-C349-8B24-99BA1C5D53BB}" destId="{E6BA451E-B37C-ED4B-8B78-2A1E27442251}" srcOrd="2" destOrd="0" presId="urn:microsoft.com/office/officeart/2005/8/layout/arrow3"/>
    <dgm:cxn modelId="{ED31DD24-9CF7-9341-8E9F-680896C2C811}" type="presParOf" srcId="{F864E8B7-F689-C349-8B24-99BA1C5D53BB}" destId="{87E50C9A-3E29-D444-8BBD-98555DE687CE}" srcOrd="3" destOrd="0" presId="urn:microsoft.com/office/officeart/2005/8/layout/arrow3"/>
    <dgm:cxn modelId="{1D50A099-39D7-A24B-8098-0DE97D1A25A7}" type="presParOf" srcId="{F864E8B7-F689-C349-8B24-99BA1C5D53BB}" destId="{E69B8DE3-2ADA-7E46-A9D0-9E52A2D80BC5}"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1C8D07-8F3A-44CF-A92B-A6947E3075C9}" type="doc">
      <dgm:prSet loTypeId="urn:microsoft.com/office/officeart/2005/8/layout/orgChart1" loCatId="hierarchy" qsTypeId="urn:microsoft.com/office/officeart/2005/8/quickstyle/simple3" qsCatId="simple" csTypeId="urn:microsoft.com/office/officeart/2005/8/colors/colorful5" csCatId="colorful" phldr="1"/>
      <dgm:spPr/>
      <dgm:t>
        <a:bodyPr/>
        <a:lstStyle/>
        <a:p>
          <a:endParaRPr lang="en-US"/>
        </a:p>
      </dgm:t>
    </dgm:pt>
    <dgm:pt modelId="{DC1E9BEA-076A-4CD9-98CD-9613086A55EA}">
      <dgm:prSet/>
      <dgm:spPr/>
      <dgm:t>
        <a:bodyPr/>
        <a:lstStyle/>
        <a:p>
          <a:r>
            <a:rPr lang="en-US" dirty="0"/>
            <a:t>Punishable by:</a:t>
          </a:r>
        </a:p>
      </dgm:t>
    </dgm:pt>
    <dgm:pt modelId="{4AFC4A34-FCEE-499C-8394-C97A5B7DF637}" type="parTrans" cxnId="{5AE25FAB-7D43-4E6B-94AF-9CE191F1C22A}">
      <dgm:prSet/>
      <dgm:spPr/>
      <dgm:t>
        <a:bodyPr/>
        <a:lstStyle/>
        <a:p>
          <a:endParaRPr lang="en-US"/>
        </a:p>
      </dgm:t>
    </dgm:pt>
    <dgm:pt modelId="{0ADB095F-3EC7-435F-9EC9-447D4CED1B4C}" type="sibTrans" cxnId="{5AE25FAB-7D43-4E6B-94AF-9CE191F1C22A}">
      <dgm:prSet/>
      <dgm:spPr/>
      <dgm:t>
        <a:bodyPr/>
        <a:lstStyle/>
        <a:p>
          <a:endParaRPr lang="en-US"/>
        </a:p>
      </dgm:t>
    </dgm:pt>
    <dgm:pt modelId="{65C421B5-9F1D-4BC0-8869-1A11BC132BA8}">
      <dgm:prSet/>
      <dgm:spPr/>
      <dgm:t>
        <a:bodyPr/>
        <a:lstStyle/>
        <a:p>
          <a:r>
            <a:rPr lang="en-US"/>
            <a:t>Loss of life</a:t>
          </a:r>
        </a:p>
      </dgm:t>
    </dgm:pt>
    <dgm:pt modelId="{1E8C6508-CB0A-4822-B543-F00DE60A8F7B}" type="parTrans" cxnId="{BCAF51BF-E206-4F69-A067-A7809F7A2939}">
      <dgm:prSet/>
      <dgm:spPr/>
      <dgm:t>
        <a:bodyPr/>
        <a:lstStyle/>
        <a:p>
          <a:endParaRPr lang="en-US"/>
        </a:p>
      </dgm:t>
    </dgm:pt>
    <dgm:pt modelId="{7D7D3930-28C6-4546-B438-E993929E3097}" type="sibTrans" cxnId="{BCAF51BF-E206-4F69-A067-A7809F7A2939}">
      <dgm:prSet/>
      <dgm:spPr/>
      <dgm:t>
        <a:bodyPr/>
        <a:lstStyle/>
        <a:p>
          <a:endParaRPr lang="en-US"/>
        </a:p>
      </dgm:t>
    </dgm:pt>
    <dgm:pt modelId="{4AF503E3-2558-4DA0-9836-F3114BC803C6}">
      <dgm:prSet/>
      <dgm:spPr/>
      <dgm:t>
        <a:bodyPr/>
        <a:lstStyle/>
        <a:p>
          <a:r>
            <a:rPr lang="en-US"/>
            <a:t>LWOP </a:t>
          </a:r>
        </a:p>
      </dgm:t>
    </dgm:pt>
    <dgm:pt modelId="{54F0F06F-118B-498E-99BB-5DFF54183B07}" type="parTrans" cxnId="{A5A8A176-D7E9-423C-969C-04B2881E1ABB}">
      <dgm:prSet/>
      <dgm:spPr/>
      <dgm:t>
        <a:bodyPr/>
        <a:lstStyle/>
        <a:p>
          <a:endParaRPr lang="en-US"/>
        </a:p>
      </dgm:t>
    </dgm:pt>
    <dgm:pt modelId="{3554211A-D44E-4B32-99CC-AFCCFC8F915C}" type="sibTrans" cxnId="{A5A8A176-D7E9-423C-969C-04B2881E1ABB}">
      <dgm:prSet/>
      <dgm:spPr/>
      <dgm:t>
        <a:bodyPr/>
        <a:lstStyle/>
        <a:p>
          <a:endParaRPr lang="en-US"/>
        </a:p>
      </dgm:t>
    </dgm:pt>
    <dgm:pt modelId="{8C098802-85DE-4EB4-98F8-8871BFD7B685}">
      <dgm:prSet/>
      <dgm:spPr/>
      <dgm:t>
        <a:bodyPr/>
        <a:lstStyle/>
        <a:p>
          <a:r>
            <a:rPr lang="en-US"/>
            <a:t>Life</a:t>
          </a:r>
        </a:p>
      </dgm:t>
    </dgm:pt>
    <dgm:pt modelId="{C3003EB9-D354-4E4A-8E39-15B224D3A14F}" type="parTrans" cxnId="{0D9358FD-087C-485E-B246-3141D72540CA}">
      <dgm:prSet/>
      <dgm:spPr/>
      <dgm:t>
        <a:bodyPr/>
        <a:lstStyle/>
        <a:p>
          <a:endParaRPr lang="en-US"/>
        </a:p>
      </dgm:t>
    </dgm:pt>
    <dgm:pt modelId="{BE9DDF36-1A52-4080-B255-8852CCD58902}" type="sibTrans" cxnId="{0D9358FD-087C-485E-B246-3141D72540CA}">
      <dgm:prSet/>
      <dgm:spPr/>
      <dgm:t>
        <a:bodyPr/>
        <a:lstStyle/>
        <a:p>
          <a:endParaRPr lang="en-US"/>
        </a:p>
      </dgm:t>
    </dgm:pt>
    <dgm:pt modelId="{4F60A27A-3E96-47A9-B6BC-D618ED55D5F2}" type="pres">
      <dgm:prSet presAssocID="{2D1C8D07-8F3A-44CF-A92B-A6947E3075C9}" presName="hierChild1" presStyleCnt="0">
        <dgm:presLayoutVars>
          <dgm:orgChart val="1"/>
          <dgm:chPref val="1"/>
          <dgm:dir/>
          <dgm:animOne val="branch"/>
          <dgm:animLvl val="lvl"/>
          <dgm:resizeHandles/>
        </dgm:presLayoutVars>
      </dgm:prSet>
      <dgm:spPr/>
    </dgm:pt>
    <dgm:pt modelId="{DE6E746C-C7A1-4CAA-947E-48F47404815A}" type="pres">
      <dgm:prSet presAssocID="{DC1E9BEA-076A-4CD9-98CD-9613086A55EA}" presName="hierRoot1" presStyleCnt="0">
        <dgm:presLayoutVars>
          <dgm:hierBranch val="init"/>
        </dgm:presLayoutVars>
      </dgm:prSet>
      <dgm:spPr/>
    </dgm:pt>
    <dgm:pt modelId="{E6594A52-C3EF-4646-BF26-044A218009AA}" type="pres">
      <dgm:prSet presAssocID="{DC1E9BEA-076A-4CD9-98CD-9613086A55EA}" presName="rootComposite1" presStyleCnt="0"/>
      <dgm:spPr/>
    </dgm:pt>
    <dgm:pt modelId="{7F96D8CB-92A8-4D7E-B91B-C440A3D8C1C4}" type="pres">
      <dgm:prSet presAssocID="{DC1E9BEA-076A-4CD9-98CD-9613086A55EA}" presName="rootText1" presStyleLbl="node0" presStyleIdx="0" presStyleCnt="1" custScaleX="214509" custScaleY="159041">
        <dgm:presLayoutVars>
          <dgm:chPref val="3"/>
        </dgm:presLayoutVars>
      </dgm:prSet>
      <dgm:spPr/>
    </dgm:pt>
    <dgm:pt modelId="{749C1C6B-97E3-4F18-A1D0-0849B5742659}" type="pres">
      <dgm:prSet presAssocID="{DC1E9BEA-076A-4CD9-98CD-9613086A55EA}" presName="rootConnector1" presStyleLbl="node1" presStyleIdx="0" presStyleCnt="0"/>
      <dgm:spPr/>
    </dgm:pt>
    <dgm:pt modelId="{CA4A9EDE-7710-456D-A300-887745B240D4}" type="pres">
      <dgm:prSet presAssocID="{DC1E9BEA-076A-4CD9-98CD-9613086A55EA}" presName="hierChild2" presStyleCnt="0"/>
      <dgm:spPr/>
    </dgm:pt>
    <dgm:pt modelId="{7942F1BD-9C35-4EF2-95C3-6D466BC404BE}" type="pres">
      <dgm:prSet presAssocID="{1E8C6508-CB0A-4822-B543-F00DE60A8F7B}" presName="Name37" presStyleLbl="parChTrans1D2" presStyleIdx="0" presStyleCnt="3"/>
      <dgm:spPr/>
    </dgm:pt>
    <dgm:pt modelId="{4FFC9C86-9500-4174-9BD8-C72DC933614D}" type="pres">
      <dgm:prSet presAssocID="{65C421B5-9F1D-4BC0-8869-1A11BC132BA8}" presName="hierRoot2" presStyleCnt="0">
        <dgm:presLayoutVars>
          <dgm:hierBranch val="init"/>
        </dgm:presLayoutVars>
      </dgm:prSet>
      <dgm:spPr/>
    </dgm:pt>
    <dgm:pt modelId="{8B5225C5-0DFE-45FF-87F7-757A539FE25E}" type="pres">
      <dgm:prSet presAssocID="{65C421B5-9F1D-4BC0-8869-1A11BC132BA8}" presName="rootComposite" presStyleCnt="0"/>
      <dgm:spPr/>
    </dgm:pt>
    <dgm:pt modelId="{E3CCA6A7-E63B-4CFE-87EC-2301028EF58F}" type="pres">
      <dgm:prSet presAssocID="{65C421B5-9F1D-4BC0-8869-1A11BC132BA8}" presName="rootText" presStyleLbl="node2" presStyleIdx="0" presStyleCnt="3">
        <dgm:presLayoutVars>
          <dgm:chPref val="3"/>
        </dgm:presLayoutVars>
      </dgm:prSet>
      <dgm:spPr/>
    </dgm:pt>
    <dgm:pt modelId="{45E9979A-79A3-4DC3-BB6A-8332CD252BDA}" type="pres">
      <dgm:prSet presAssocID="{65C421B5-9F1D-4BC0-8869-1A11BC132BA8}" presName="rootConnector" presStyleLbl="node2" presStyleIdx="0" presStyleCnt="3"/>
      <dgm:spPr/>
    </dgm:pt>
    <dgm:pt modelId="{2D4523D4-A2BC-441C-A4FA-16F1C7116027}" type="pres">
      <dgm:prSet presAssocID="{65C421B5-9F1D-4BC0-8869-1A11BC132BA8}" presName="hierChild4" presStyleCnt="0"/>
      <dgm:spPr/>
    </dgm:pt>
    <dgm:pt modelId="{FB049311-BC15-4045-A420-81F3A2627062}" type="pres">
      <dgm:prSet presAssocID="{65C421B5-9F1D-4BC0-8869-1A11BC132BA8}" presName="hierChild5" presStyleCnt="0"/>
      <dgm:spPr/>
    </dgm:pt>
    <dgm:pt modelId="{A871883E-E3B4-4962-AF72-0BE86DAEFA05}" type="pres">
      <dgm:prSet presAssocID="{54F0F06F-118B-498E-99BB-5DFF54183B07}" presName="Name37" presStyleLbl="parChTrans1D2" presStyleIdx="1" presStyleCnt="3"/>
      <dgm:spPr/>
    </dgm:pt>
    <dgm:pt modelId="{D23ED61C-6F18-455A-93C4-ADB593C89184}" type="pres">
      <dgm:prSet presAssocID="{4AF503E3-2558-4DA0-9836-F3114BC803C6}" presName="hierRoot2" presStyleCnt="0">
        <dgm:presLayoutVars>
          <dgm:hierBranch val="init"/>
        </dgm:presLayoutVars>
      </dgm:prSet>
      <dgm:spPr/>
    </dgm:pt>
    <dgm:pt modelId="{20672F3E-AA85-4243-A47A-2480D997BE09}" type="pres">
      <dgm:prSet presAssocID="{4AF503E3-2558-4DA0-9836-F3114BC803C6}" presName="rootComposite" presStyleCnt="0"/>
      <dgm:spPr/>
    </dgm:pt>
    <dgm:pt modelId="{9E7585B3-19C3-45F7-893A-202FDC550DDA}" type="pres">
      <dgm:prSet presAssocID="{4AF503E3-2558-4DA0-9836-F3114BC803C6}" presName="rootText" presStyleLbl="node2" presStyleIdx="1" presStyleCnt="3">
        <dgm:presLayoutVars>
          <dgm:chPref val="3"/>
        </dgm:presLayoutVars>
      </dgm:prSet>
      <dgm:spPr/>
    </dgm:pt>
    <dgm:pt modelId="{4158ABBC-5FA3-4D16-AA8F-E11545E7038E}" type="pres">
      <dgm:prSet presAssocID="{4AF503E3-2558-4DA0-9836-F3114BC803C6}" presName="rootConnector" presStyleLbl="node2" presStyleIdx="1" presStyleCnt="3"/>
      <dgm:spPr/>
    </dgm:pt>
    <dgm:pt modelId="{935E74AC-216E-4BB7-879E-F3828F649699}" type="pres">
      <dgm:prSet presAssocID="{4AF503E3-2558-4DA0-9836-F3114BC803C6}" presName="hierChild4" presStyleCnt="0"/>
      <dgm:spPr/>
    </dgm:pt>
    <dgm:pt modelId="{60859CA9-3B29-4147-B311-E81F38BB1E2E}" type="pres">
      <dgm:prSet presAssocID="{4AF503E3-2558-4DA0-9836-F3114BC803C6}" presName="hierChild5" presStyleCnt="0"/>
      <dgm:spPr/>
    </dgm:pt>
    <dgm:pt modelId="{5D7CA1F1-572E-4213-BBA9-42C15EB44BEE}" type="pres">
      <dgm:prSet presAssocID="{C3003EB9-D354-4E4A-8E39-15B224D3A14F}" presName="Name37" presStyleLbl="parChTrans1D2" presStyleIdx="2" presStyleCnt="3"/>
      <dgm:spPr/>
    </dgm:pt>
    <dgm:pt modelId="{3DF40212-A5A0-4875-A8C8-685A8415A748}" type="pres">
      <dgm:prSet presAssocID="{8C098802-85DE-4EB4-98F8-8871BFD7B685}" presName="hierRoot2" presStyleCnt="0">
        <dgm:presLayoutVars>
          <dgm:hierBranch val="init"/>
        </dgm:presLayoutVars>
      </dgm:prSet>
      <dgm:spPr/>
    </dgm:pt>
    <dgm:pt modelId="{8BC46BD8-0F35-450F-A349-3B60FF23A18C}" type="pres">
      <dgm:prSet presAssocID="{8C098802-85DE-4EB4-98F8-8871BFD7B685}" presName="rootComposite" presStyleCnt="0"/>
      <dgm:spPr/>
    </dgm:pt>
    <dgm:pt modelId="{D2F09E3A-DB4A-4F0B-8520-5F31B114568A}" type="pres">
      <dgm:prSet presAssocID="{8C098802-85DE-4EB4-98F8-8871BFD7B685}" presName="rootText" presStyleLbl="node2" presStyleIdx="2" presStyleCnt="3">
        <dgm:presLayoutVars>
          <dgm:chPref val="3"/>
        </dgm:presLayoutVars>
      </dgm:prSet>
      <dgm:spPr/>
    </dgm:pt>
    <dgm:pt modelId="{277189DB-C55C-4448-8012-29C620F0CECF}" type="pres">
      <dgm:prSet presAssocID="{8C098802-85DE-4EB4-98F8-8871BFD7B685}" presName="rootConnector" presStyleLbl="node2" presStyleIdx="2" presStyleCnt="3"/>
      <dgm:spPr/>
    </dgm:pt>
    <dgm:pt modelId="{52F81B93-9063-40D1-9A35-14F70E7875C8}" type="pres">
      <dgm:prSet presAssocID="{8C098802-85DE-4EB4-98F8-8871BFD7B685}" presName="hierChild4" presStyleCnt="0"/>
      <dgm:spPr/>
    </dgm:pt>
    <dgm:pt modelId="{FE3BE7D6-F51D-4250-9F5A-CD89892747CE}" type="pres">
      <dgm:prSet presAssocID="{8C098802-85DE-4EB4-98F8-8871BFD7B685}" presName="hierChild5" presStyleCnt="0"/>
      <dgm:spPr/>
    </dgm:pt>
    <dgm:pt modelId="{295CF789-E873-410C-A7A3-6C22B44E1283}" type="pres">
      <dgm:prSet presAssocID="{DC1E9BEA-076A-4CD9-98CD-9613086A55EA}" presName="hierChild3" presStyleCnt="0"/>
      <dgm:spPr/>
    </dgm:pt>
  </dgm:ptLst>
  <dgm:cxnLst>
    <dgm:cxn modelId="{64AF1001-F8C1-40F4-94A8-E2C4391D47DC}" type="presOf" srcId="{8C098802-85DE-4EB4-98F8-8871BFD7B685}" destId="{277189DB-C55C-4448-8012-29C620F0CECF}" srcOrd="1" destOrd="0" presId="urn:microsoft.com/office/officeart/2005/8/layout/orgChart1"/>
    <dgm:cxn modelId="{3FE3921E-0656-4481-8179-41B10838B008}" type="presOf" srcId="{2D1C8D07-8F3A-44CF-A92B-A6947E3075C9}" destId="{4F60A27A-3E96-47A9-B6BC-D618ED55D5F2}" srcOrd="0" destOrd="0" presId="urn:microsoft.com/office/officeart/2005/8/layout/orgChart1"/>
    <dgm:cxn modelId="{3809DC37-3D52-4BAF-8D6B-8D933E905971}" type="presOf" srcId="{DC1E9BEA-076A-4CD9-98CD-9613086A55EA}" destId="{749C1C6B-97E3-4F18-A1D0-0849B5742659}" srcOrd="1" destOrd="0" presId="urn:microsoft.com/office/officeart/2005/8/layout/orgChart1"/>
    <dgm:cxn modelId="{C8111E5E-1592-40B0-8319-61B6E8B158B4}" type="presOf" srcId="{C3003EB9-D354-4E4A-8E39-15B224D3A14F}" destId="{5D7CA1F1-572E-4213-BBA9-42C15EB44BEE}" srcOrd="0" destOrd="0" presId="urn:microsoft.com/office/officeart/2005/8/layout/orgChart1"/>
    <dgm:cxn modelId="{B2B36549-F141-4D49-B106-F810B9972AD3}" type="presOf" srcId="{4AF503E3-2558-4DA0-9836-F3114BC803C6}" destId="{9E7585B3-19C3-45F7-893A-202FDC550DDA}" srcOrd="0" destOrd="0" presId="urn:microsoft.com/office/officeart/2005/8/layout/orgChart1"/>
    <dgm:cxn modelId="{BDAE6F4E-6D12-46CE-A964-FB5DC458640D}" type="presOf" srcId="{65C421B5-9F1D-4BC0-8869-1A11BC132BA8}" destId="{45E9979A-79A3-4DC3-BB6A-8332CD252BDA}" srcOrd="1" destOrd="0" presId="urn:microsoft.com/office/officeart/2005/8/layout/orgChart1"/>
    <dgm:cxn modelId="{87B10F52-4696-46EA-B5AF-3BBB80868FE0}" type="presOf" srcId="{8C098802-85DE-4EB4-98F8-8871BFD7B685}" destId="{D2F09E3A-DB4A-4F0B-8520-5F31B114568A}" srcOrd="0" destOrd="0" presId="urn:microsoft.com/office/officeart/2005/8/layout/orgChart1"/>
    <dgm:cxn modelId="{80E27872-3E6C-41FA-818B-7D61A549DD07}" type="presOf" srcId="{65C421B5-9F1D-4BC0-8869-1A11BC132BA8}" destId="{E3CCA6A7-E63B-4CFE-87EC-2301028EF58F}" srcOrd="0" destOrd="0" presId="urn:microsoft.com/office/officeart/2005/8/layout/orgChart1"/>
    <dgm:cxn modelId="{2DAA2B75-E033-47A1-A4E0-2C27FC017F0C}" type="presOf" srcId="{4AF503E3-2558-4DA0-9836-F3114BC803C6}" destId="{4158ABBC-5FA3-4D16-AA8F-E11545E7038E}" srcOrd="1" destOrd="0" presId="urn:microsoft.com/office/officeart/2005/8/layout/orgChart1"/>
    <dgm:cxn modelId="{A5A8A176-D7E9-423C-969C-04B2881E1ABB}" srcId="{DC1E9BEA-076A-4CD9-98CD-9613086A55EA}" destId="{4AF503E3-2558-4DA0-9836-F3114BC803C6}" srcOrd="1" destOrd="0" parTransId="{54F0F06F-118B-498E-99BB-5DFF54183B07}" sibTransId="{3554211A-D44E-4B32-99CC-AFCCFC8F915C}"/>
    <dgm:cxn modelId="{18D17D98-2EBD-44C6-A3F3-5753B7350BAB}" type="presOf" srcId="{DC1E9BEA-076A-4CD9-98CD-9613086A55EA}" destId="{7F96D8CB-92A8-4D7E-B91B-C440A3D8C1C4}" srcOrd="0" destOrd="0" presId="urn:microsoft.com/office/officeart/2005/8/layout/orgChart1"/>
    <dgm:cxn modelId="{5AE25FAB-7D43-4E6B-94AF-9CE191F1C22A}" srcId="{2D1C8D07-8F3A-44CF-A92B-A6947E3075C9}" destId="{DC1E9BEA-076A-4CD9-98CD-9613086A55EA}" srcOrd="0" destOrd="0" parTransId="{4AFC4A34-FCEE-499C-8394-C97A5B7DF637}" sibTransId="{0ADB095F-3EC7-435F-9EC9-447D4CED1B4C}"/>
    <dgm:cxn modelId="{0DA1B1B5-40FD-4CFE-9D5B-DB114DC32F1D}" type="presOf" srcId="{54F0F06F-118B-498E-99BB-5DFF54183B07}" destId="{A871883E-E3B4-4962-AF72-0BE86DAEFA05}" srcOrd="0" destOrd="0" presId="urn:microsoft.com/office/officeart/2005/8/layout/orgChart1"/>
    <dgm:cxn modelId="{BCAF51BF-E206-4F69-A067-A7809F7A2939}" srcId="{DC1E9BEA-076A-4CD9-98CD-9613086A55EA}" destId="{65C421B5-9F1D-4BC0-8869-1A11BC132BA8}" srcOrd="0" destOrd="0" parTransId="{1E8C6508-CB0A-4822-B543-F00DE60A8F7B}" sibTransId="{7D7D3930-28C6-4546-B438-E993929E3097}"/>
    <dgm:cxn modelId="{699509CE-64F2-4FEE-A179-709CB88A0A95}" type="presOf" srcId="{1E8C6508-CB0A-4822-B543-F00DE60A8F7B}" destId="{7942F1BD-9C35-4EF2-95C3-6D466BC404BE}" srcOrd="0" destOrd="0" presId="urn:microsoft.com/office/officeart/2005/8/layout/orgChart1"/>
    <dgm:cxn modelId="{0D9358FD-087C-485E-B246-3141D72540CA}" srcId="{DC1E9BEA-076A-4CD9-98CD-9613086A55EA}" destId="{8C098802-85DE-4EB4-98F8-8871BFD7B685}" srcOrd="2" destOrd="0" parTransId="{C3003EB9-D354-4E4A-8E39-15B224D3A14F}" sibTransId="{BE9DDF36-1A52-4080-B255-8852CCD58902}"/>
    <dgm:cxn modelId="{BB196626-CC37-454E-BC8D-56AD00F1244E}" type="presParOf" srcId="{4F60A27A-3E96-47A9-B6BC-D618ED55D5F2}" destId="{DE6E746C-C7A1-4CAA-947E-48F47404815A}" srcOrd="0" destOrd="0" presId="urn:microsoft.com/office/officeart/2005/8/layout/orgChart1"/>
    <dgm:cxn modelId="{D3218F21-C957-4100-A7C7-41C02643F13C}" type="presParOf" srcId="{DE6E746C-C7A1-4CAA-947E-48F47404815A}" destId="{E6594A52-C3EF-4646-BF26-044A218009AA}" srcOrd="0" destOrd="0" presId="urn:microsoft.com/office/officeart/2005/8/layout/orgChart1"/>
    <dgm:cxn modelId="{8F2D557D-DED0-495A-95D6-31C2CD9E293A}" type="presParOf" srcId="{E6594A52-C3EF-4646-BF26-044A218009AA}" destId="{7F96D8CB-92A8-4D7E-B91B-C440A3D8C1C4}" srcOrd="0" destOrd="0" presId="urn:microsoft.com/office/officeart/2005/8/layout/orgChart1"/>
    <dgm:cxn modelId="{71D91835-FDF1-449E-8A50-ACF20D9FC278}" type="presParOf" srcId="{E6594A52-C3EF-4646-BF26-044A218009AA}" destId="{749C1C6B-97E3-4F18-A1D0-0849B5742659}" srcOrd="1" destOrd="0" presId="urn:microsoft.com/office/officeart/2005/8/layout/orgChart1"/>
    <dgm:cxn modelId="{BEA7FFB8-6284-45A5-B406-CD51EDDD8CED}" type="presParOf" srcId="{DE6E746C-C7A1-4CAA-947E-48F47404815A}" destId="{CA4A9EDE-7710-456D-A300-887745B240D4}" srcOrd="1" destOrd="0" presId="urn:microsoft.com/office/officeart/2005/8/layout/orgChart1"/>
    <dgm:cxn modelId="{7A180A50-85D5-429E-8645-37ED89E5E16C}" type="presParOf" srcId="{CA4A9EDE-7710-456D-A300-887745B240D4}" destId="{7942F1BD-9C35-4EF2-95C3-6D466BC404BE}" srcOrd="0" destOrd="0" presId="urn:microsoft.com/office/officeart/2005/8/layout/orgChart1"/>
    <dgm:cxn modelId="{ACC2C084-D52A-45F2-9BD0-DCA7B76A48C4}" type="presParOf" srcId="{CA4A9EDE-7710-456D-A300-887745B240D4}" destId="{4FFC9C86-9500-4174-9BD8-C72DC933614D}" srcOrd="1" destOrd="0" presId="urn:microsoft.com/office/officeart/2005/8/layout/orgChart1"/>
    <dgm:cxn modelId="{FCFBC1AE-1DBF-4F3C-AEE8-C23D0639F594}" type="presParOf" srcId="{4FFC9C86-9500-4174-9BD8-C72DC933614D}" destId="{8B5225C5-0DFE-45FF-87F7-757A539FE25E}" srcOrd="0" destOrd="0" presId="urn:microsoft.com/office/officeart/2005/8/layout/orgChart1"/>
    <dgm:cxn modelId="{FC924CE4-5AD7-48C2-A3E0-9D46B646C2FA}" type="presParOf" srcId="{8B5225C5-0DFE-45FF-87F7-757A539FE25E}" destId="{E3CCA6A7-E63B-4CFE-87EC-2301028EF58F}" srcOrd="0" destOrd="0" presId="urn:microsoft.com/office/officeart/2005/8/layout/orgChart1"/>
    <dgm:cxn modelId="{B07DD923-60FB-4333-B2F1-2F9FE2497D6E}" type="presParOf" srcId="{8B5225C5-0DFE-45FF-87F7-757A539FE25E}" destId="{45E9979A-79A3-4DC3-BB6A-8332CD252BDA}" srcOrd="1" destOrd="0" presId="urn:microsoft.com/office/officeart/2005/8/layout/orgChart1"/>
    <dgm:cxn modelId="{B827C205-E75D-4E38-B501-D965D8F2D416}" type="presParOf" srcId="{4FFC9C86-9500-4174-9BD8-C72DC933614D}" destId="{2D4523D4-A2BC-441C-A4FA-16F1C7116027}" srcOrd="1" destOrd="0" presId="urn:microsoft.com/office/officeart/2005/8/layout/orgChart1"/>
    <dgm:cxn modelId="{CDCC2ED5-3241-4C07-AEFF-3B3D4EFD575E}" type="presParOf" srcId="{4FFC9C86-9500-4174-9BD8-C72DC933614D}" destId="{FB049311-BC15-4045-A420-81F3A2627062}" srcOrd="2" destOrd="0" presId="urn:microsoft.com/office/officeart/2005/8/layout/orgChart1"/>
    <dgm:cxn modelId="{F0F257E1-0A6A-41AD-9195-3A034DDBC222}" type="presParOf" srcId="{CA4A9EDE-7710-456D-A300-887745B240D4}" destId="{A871883E-E3B4-4962-AF72-0BE86DAEFA05}" srcOrd="2" destOrd="0" presId="urn:microsoft.com/office/officeart/2005/8/layout/orgChart1"/>
    <dgm:cxn modelId="{30336E37-C391-43A4-A10C-0A027A09438B}" type="presParOf" srcId="{CA4A9EDE-7710-456D-A300-887745B240D4}" destId="{D23ED61C-6F18-455A-93C4-ADB593C89184}" srcOrd="3" destOrd="0" presId="urn:microsoft.com/office/officeart/2005/8/layout/orgChart1"/>
    <dgm:cxn modelId="{4013A325-9C92-40CF-B2AB-9C6C9F7B54A3}" type="presParOf" srcId="{D23ED61C-6F18-455A-93C4-ADB593C89184}" destId="{20672F3E-AA85-4243-A47A-2480D997BE09}" srcOrd="0" destOrd="0" presId="urn:microsoft.com/office/officeart/2005/8/layout/orgChart1"/>
    <dgm:cxn modelId="{BE098AD7-AFC0-42BB-8707-BA113D5A4344}" type="presParOf" srcId="{20672F3E-AA85-4243-A47A-2480D997BE09}" destId="{9E7585B3-19C3-45F7-893A-202FDC550DDA}" srcOrd="0" destOrd="0" presId="urn:microsoft.com/office/officeart/2005/8/layout/orgChart1"/>
    <dgm:cxn modelId="{0084FF1C-57F6-4056-8907-3358DB6835F6}" type="presParOf" srcId="{20672F3E-AA85-4243-A47A-2480D997BE09}" destId="{4158ABBC-5FA3-4D16-AA8F-E11545E7038E}" srcOrd="1" destOrd="0" presId="urn:microsoft.com/office/officeart/2005/8/layout/orgChart1"/>
    <dgm:cxn modelId="{C9D86EAC-DDE8-4217-A51F-D6DDC8F54B52}" type="presParOf" srcId="{D23ED61C-6F18-455A-93C4-ADB593C89184}" destId="{935E74AC-216E-4BB7-879E-F3828F649699}" srcOrd="1" destOrd="0" presId="urn:microsoft.com/office/officeart/2005/8/layout/orgChart1"/>
    <dgm:cxn modelId="{0F87C299-B51B-428E-BAAA-BA377C6EF7D0}" type="presParOf" srcId="{D23ED61C-6F18-455A-93C4-ADB593C89184}" destId="{60859CA9-3B29-4147-B311-E81F38BB1E2E}" srcOrd="2" destOrd="0" presId="urn:microsoft.com/office/officeart/2005/8/layout/orgChart1"/>
    <dgm:cxn modelId="{80BB8283-5BBC-431C-9402-8F038866399B}" type="presParOf" srcId="{CA4A9EDE-7710-456D-A300-887745B240D4}" destId="{5D7CA1F1-572E-4213-BBA9-42C15EB44BEE}" srcOrd="4" destOrd="0" presId="urn:microsoft.com/office/officeart/2005/8/layout/orgChart1"/>
    <dgm:cxn modelId="{556FCDBD-99D2-4FD7-8A76-E848F9171781}" type="presParOf" srcId="{CA4A9EDE-7710-456D-A300-887745B240D4}" destId="{3DF40212-A5A0-4875-A8C8-685A8415A748}" srcOrd="5" destOrd="0" presId="urn:microsoft.com/office/officeart/2005/8/layout/orgChart1"/>
    <dgm:cxn modelId="{94096C43-71F9-4C79-9EFE-D0C833B59484}" type="presParOf" srcId="{3DF40212-A5A0-4875-A8C8-685A8415A748}" destId="{8BC46BD8-0F35-450F-A349-3B60FF23A18C}" srcOrd="0" destOrd="0" presId="urn:microsoft.com/office/officeart/2005/8/layout/orgChart1"/>
    <dgm:cxn modelId="{23C7C6F5-71B3-4B53-AA69-2E338E2E19A1}" type="presParOf" srcId="{8BC46BD8-0F35-450F-A349-3B60FF23A18C}" destId="{D2F09E3A-DB4A-4F0B-8520-5F31B114568A}" srcOrd="0" destOrd="0" presId="urn:microsoft.com/office/officeart/2005/8/layout/orgChart1"/>
    <dgm:cxn modelId="{4D0F2F03-A711-4E2F-9478-9A0F0744D0B2}" type="presParOf" srcId="{8BC46BD8-0F35-450F-A349-3B60FF23A18C}" destId="{277189DB-C55C-4448-8012-29C620F0CECF}" srcOrd="1" destOrd="0" presId="urn:microsoft.com/office/officeart/2005/8/layout/orgChart1"/>
    <dgm:cxn modelId="{022B7B81-583A-4591-B879-B5A54E7A8771}" type="presParOf" srcId="{3DF40212-A5A0-4875-A8C8-685A8415A748}" destId="{52F81B93-9063-40D1-9A35-14F70E7875C8}" srcOrd="1" destOrd="0" presId="urn:microsoft.com/office/officeart/2005/8/layout/orgChart1"/>
    <dgm:cxn modelId="{0BEC4502-29BF-43BE-BEC1-37D6FD488772}" type="presParOf" srcId="{3DF40212-A5A0-4875-A8C8-685A8415A748}" destId="{FE3BE7D6-F51D-4250-9F5A-CD89892747CE}" srcOrd="2" destOrd="0" presId="urn:microsoft.com/office/officeart/2005/8/layout/orgChart1"/>
    <dgm:cxn modelId="{E03B063E-36F2-49AA-9EA4-C4DE01486183}" type="presParOf" srcId="{DE6E746C-C7A1-4CAA-947E-48F47404815A}" destId="{295CF789-E873-410C-A7A3-6C22B44E128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C08F4279-9580-4D0F-9CB0-1C0B47A0955E}"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en-US"/>
        </a:p>
      </dgm:t>
    </dgm:pt>
    <dgm:pt modelId="{EBCAA9C7-78F3-42D7-8DA8-53E86F398C3C}">
      <dgm:prSet phldrT="[Text]"/>
      <dgm:spPr/>
      <dgm:t>
        <a:bodyPr/>
        <a:lstStyle/>
        <a:p>
          <a:r>
            <a:rPr lang="en-US"/>
            <a:t>Mitigation</a:t>
          </a:r>
        </a:p>
      </dgm:t>
    </dgm:pt>
    <dgm:pt modelId="{721466A1-0167-4FFC-85F3-2B13E09F8D06}" type="parTrans" cxnId="{D7EDB4F7-C012-4EE6-98A0-5214ADDF35FD}">
      <dgm:prSet/>
      <dgm:spPr/>
      <dgm:t>
        <a:bodyPr/>
        <a:lstStyle/>
        <a:p>
          <a:endParaRPr lang="en-US"/>
        </a:p>
      </dgm:t>
    </dgm:pt>
    <dgm:pt modelId="{547CDE7F-DF2F-423C-9F40-EBC131278941}" type="sibTrans" cxnId="{D7EDB4F7-C012-4EE6-98A0-5214ADDF35FD}">
      <dgm:prSet/>
      <dgm:spPr/>
      <dgm:t>
        <a:bodyPr/>
        <a:lstStyle/>
        <a:p>
          <a:endParaRPr lang="en-US"/>
        </a:p>
      </dgm:t>
    </dgm:pt>
    <dgm:pt modelId="{22CA636F-B04C-4C8F-BC7C-2174DB0FE588}">
      <dgm:prSet phldrT="[Text]"/>
      <dgm:spPr/>
      <dgm:t>
        <a:bodyPr/>
        <a:lstStyle/>
        <a:p>
          <a:r>
            <a:rPr lang="en-US"/>
            <a:t>Records</a:t>
          </a:r>
        </a:p>
        <a:p>
          <a:r>
            <a:rPr lang="en-US"/>
            <a:t>(School, medical, mental health)</a:t>
          </a:r>
        </a:p>
      </dgm:t>
    </dgm:pt>
    <dgm:pt modelId="{620FF78F-6193-4D31-A09C-DA2B4FB0EEF8}" type="parTrans" cxnId="{03FA2F6A-5F8D-4A09-9604-72EAFF295DF7}">
      <dgm:prSet/>
      <dgm:spPr/>
      <dgm:t>
        <a:bodyPr/>
        <a:lstStyle/>
        <a:p>
          <a:endParaRPr lang="en-US"/>
        </a:p>
      </dgm:t>
    </dgm:pt>
    <dgm:pt modelId="{5E887C23-31BA-4C37-BDC4-CDFFD6332917}" type="sibTrans" cxnId="{03FA2F6A-5F8D-4A09-9604-72EAFF295DF7}">
      <dgm:prSet/>
      <dgm:spPr/>
      <dgm:t>
        <a:bodyPr/>
        <a:lstStyle/>
        <a:p>
          <a:endParaRPr lang="en-US"/>
        </a:p>
      </dgm:t>
    </dgm:pt>
    <dgm:pt modelId="{7FB2E8CD-5953-4567-B711-52FA0FA89AEE}">
      <dgm:prSet phldrT="[Text]"/>
      <dgm:spPr/>
      <dgm:t>
        <a:bodyPr/>
        <a:lstStyle/>
        <a:p>
          <a:r>
            <a:rPr lang="en-US"/>
            <a:t>Juvenile History and Prior Interventions</a:t>
          </a:r>
        </a:p>
      </dgm:t>
    </dgm:pt>
    <dgm:pt modelId="{D43EF555-23AB-4795-90E6-04A41DA53000}" type="parTrans" cxnId="{F3A9143B-1F56-4C6E-BE16-A30FA1FF30F9}">
      <dgm:prSet/>
      <dgm:spPr/>
      <dgm:t>
        <a:bodyPr/>
        <a:lstStyle/>
        <a:p>
          <a:endParaRPr lang="en-US"/>
        </a:p>
      </dgm:t>
    </dgm:pt>
    <dgm:pt modelId="{D34A3694-43E5-4F03-9499-75124FCD5A0D}" type="sibTrans" cxnId="{F3A9143B-1F56-4C6E-BE16-A30FA1FF30F9}">
      <dgm:prSet/>
      <dgm:spPr/>
      <dgm:t>
        <a:bodyPr/>
        <a:lstStyle/>
        <a:p>
          <a:endParaRPr lang="en-US"/>
        </a:p>
      </dgm:t>
    </dgm:pt>
    <dgm:pt modelId="{63A81652-9848-40E2-A711-20C0372A6F7B}">
      <dgm:prSet phldrT="[Text]"/>
      <dgm:spPr/>
      <dgm:t>
        <a:bodyPr/>
        <a:lstStyle/>
        <a:p>
          <a:r>
            <a:rPr lang="en-US"/>
            <a:t>Family and Community Support </a:t>
          </a:r>
        </a:p>
      </dgm:t>
    </dgm:pt>
    <dgm:pt modelId="{87197F83-692F-4574-8036-EB3D6CD9CFC0}" type="parTrans" cxnId="{8630571C-1AD2-453B-9FF7-061CD4327AD0}">
      <dgm:prSet/>
      <dgm:spPr/>
      <dgm:t>
        <a:bodyPr/>
        <a:lstStyle/>
        <a:p>
          <a:endParaRPr lang="en-US"/>
        </a:p>
      </dgm:t>
    </dgm:pt>
    <dgm:pt modelId="{64A9E278-C3D4-4295-AF9B-D271E280EA1F}" type="sibTrans" cxnId="{8630571C-1AD2-453B-9FF7-061CD4327AD0}">
      <dgm:prSet/>
      <dgm:spPr/>
      <dgm:t>
        <a:bodyPr/>
        <a:lstStyle/>
        <a:p>
          <a:endParaRPr lang="en-US"/>
        </a:p>
      </dgm:t>
    </dgm:pt>
    <dgm:pt modelId="{718353A0-66D3-4C99-95A8-80F42A43978C}">
      <dgm:prSet phldrT="[Text]"/>
      <dgm:spPr/>
      <dgm:t>
        <a:bodyPr/>
        <a:lstStyle/>
        <a:p>
          <a:r>
            <a:rPr lang="en-US"/>
            <a:t>Evaluations/Experts</a:t>
          </a:r>
        </a:p>
      </dgm:t>
    </dgm:pt>
    <dgm:pt modelId="{21C3BC75-C621-43A7-AC67-E07714F2F1CA}" type="parTrans" cxnId="{518BC87A-2199-4265-B5AA-9359DAAE3D13}">
      <dgm:prSet/>
      <dgm:spPr/>
      <dgm:t>
        <a:bodyPr/>
        <a:lstStyle/>
        <a:p>
          <a:endParaRPr lang="en-US"/>
        </a:p>
      </dgm:t>
    </dgm:pt>
    <dgm:pt modelId="{1FAD1D1D-A87A-4D9A-B4DD-674A79BB54A2}" type="sibTrans" cxnId="{518BC87A-2199-4265-B5AA-9359DAAE3D13}">
      <dgm:prSet/>
      <dgm:spPr/>
      <dgm:t>
        <a:bodyPr/>
        <a:lstStyle/>
        <a:p>
          <a:endParaRPr lang="en-US"/>
        </a:p>
      </dgm:t>
    </dgm:pt>
    <dgm:pt modelId="{12EE6BCB-8B3E-4202-A729-1A58BA193EC5}" type="pres">
      <dgm:prSet presAssocID="{C08F4279-9580-4D0F-9CB0-1C0B47A0955E}" presName="diagram" presStyleCnt="0">
        <dgm:presLayoutVars>
          <dgm:dir/>
          <dgm:resizeHandles val="exact"/>
        </dgm:presLayoutVars>
      </dgm:prSet>
      <dgm:spPr/>
    </dgm:pt>
    <dgm:pt modelId="{BB6A51F2-CF65-4029-BF25-7B45973378CA}" type="pres">
      <dgm:prSet presAssocID="{EBCAA9C7-78F3-42D7-8DA8-53E86F398C3C}" presName="node" presStyleLbl="node1" presStyleIdx="0" presStyleCnt="5">
        <dgm:presLayoutVars>
          <dgm:bulletEnabled val="1"/>
        </dgm:presLayoutVars>
      </dgm:prSet>
      <dgm:spPr/>
    </dgm:pt>
    <dgm:pt modelId="{092FEAF2-17AF-4360-8A9F-FA2D64E76E21}" type="pres">
      <dgm:prSet presAssocID="{547CDE7F-DF2F-423C-9F40-EBC131278941}" presName="sibTrans" presStyleCnt="0"/>
      <dgm:spPr/>
    </dgm:pt>
    <dgm:pt modelId="{4A353491-EA6A-4929-BEDA-A493410DF514}" type="pres">
      <dgm:prSet presAssocID="{22CA636F-B04C-4C8F-BC7C-2174DB0FE588}" presName="node" presStyleLbl="node1" presStyleIdx="1" presStyleCnt="5">
        <dgm:presLayoutVars>
          <dgm:bulletEnabled val="1"/>
        </dgm:presLayoutVars>
      </dgm:prSet>
      <dgm:spPr/>
    </dgm:pt>
    <dgm:pt modelId="{0F2EF113-B426-41D3-A23E-3BC2E732A53E}" type="pres">
      <dgm:prSet presAssocID="{5E887C23-31BA-4C37-BDC4-CDFFD6332917}" presName="sibTrans" presStyleCnt="0"/>
      <dgm:spPr/>
    </dgm:pt>
    <dgm:pt modelId="{F8D5C064-EFCC-469E-94C5-D9822DAC1A5C}" type="pres">
      <dgm:prSet presAssocID="{7FB2E8CD-5953-4567-B711-52FA0FA89AEE}" presName="node" presStyleLbl="node1" presStyleIdx="2" presStyleCnt="5">
        <dgm:presLayoutVars>
          <dgm:bulletEnabled val="1"/>
        </dgm:presLayoutVars>
      </dgm:prSet>
      <dgm:spPr/>
    </dgm:pt>
    <dgm:pt modelId="{97749357-9D73-4E9B-85C1-178F54FE8C1F}" type="pres">
      <dgm:prSet presAssocID="{D34A3694-43E5-4F03-9499-75124FCD5A0D}" presName="sibTrans" presStyleCnt="0"/>
      <dgm:spPr/>
    </dgm:pt>
    <dgm:pt modelId="{7191E6A0-4E64-4D60-AA12-A3302EDEF5FE}" type="pres">
      <dgm:prSet presAssocID="{63A81652-9848-40E2-A711-20C0372A6F7B}" presName="node" presStyleLbl="node1" presStyleIdx="3" presStyleCnt="5">
        <dgm:presLayoutVars>
          <dgm:bulletEnabled val="1"/>
        </dgm:presLayoutVars>
      </dgm:prSet>
      <dgm:spPr/>
    </dgm:pt>
    <dgm:pt modelId="{67D1D1C1-E66D-4B7C-80D9-2D951864EEE2}" type="pres">
      <dgm:prSet presAssocID="{64A9E278-C3D4-4295-AF9B-D271E280EA1F}" presName="sibTrans" presStyleCnt="0"/>
      <dgm:spPr/>
    </dgm:pt>
    <dgm:pt modelId="{F0537CD2-F69F-4B41-9798-CCA96DAD4E22}" type="pres">
      <dgm:prSet presAssocID="{718353A0-66D3-4C99-95A8-80F42A43978C}" presName="node" presStyleLbl="node1" presStyleIdx="4" presStyleCnt="5">
        <dgm:presLayoutVars>
          <dgm:bulletEnabled val="1"/>
        </dgm:presLayoutVars>
      </dgm:prSet>
      <dgm:spPr/>
    </dgm:pt>
  </dgm:ptLst>
  <dgm:cxnLst>
    <dgm:cxn modelId="{D3E6F813-9D60-4EC7-A3AC-03110F1C528B}" type="presOf" srcId="{7FB2E8CD-5953-4567-B711-52FA0FA89AEE}" destId="{F8D5C064-EFCC-469E-94C5-D9822DAC1A5C}" srcOrd="0" destOrd="0" presId="urn:microsoft.com/office/officeart/2005/8/layout/default"/>
    <dgm:cxn modelId="{8630571C-1AD2-453B-9FF7-061CD4327AD0}" srcId="{C08F4279-9580-4D0F-9CB0-1C0B47A0955E}" destId="{63A81652-9848-40E2-A711-20C0372A6F7B}" srcOrd="3" destOrd="0" parTransId="{87197F83-692F-4574-8036-EB3D6CD9CFC0}" sibTransId="{64A9E278-C3D4-4295-AF9B-D271E280EA1F}"/>
    <dgm:cxn modelId="{544BC33A-D9A4-4FEA-B38A-9B147708CD3E}" type="presOf" srcId="{C08F4279-9580-4D0F-9CB0-1C0B47A0955E}" destId="{12EE6BCB-8B3E-4202-A729-1A58BA193EC5}" srcOrd="0" destOrd="0" presId="urn:microsoft.com/office/officeart/2005/8/layout/default"/>
    <dgm:cxn modelId="{F3A9143B-1F56-4C6E-BE16-A30FA1FF30F9}" srcId="{C08F4279-9580-4D0F-9CB0-1C0B47A0955E}" destId="{7FB2E8CD-5953-4567-B711-52FA0FA89AEE}" srcOrd="2" destOrd="0" parTransId="{D43EF555-23AB-4795-90E6-04A41DA53000}" sibTransId="{D34A3694-43E5-4F03-9499-75124FCD5A0D}"/>
    <dgm:cxn modelId="{03FA2F6A-5F8D-4A09-9604-72EAFF295DF7}" srcId="{C08F4279-9580-4D0F-9CB0-1C0B47A0955E}" destId="{22CA636F-B04C-4C8F-BC7C-2174DB0FE588}" srcOrd="1" destOrd="0" parTransId="{620FF78F-6193-4D31-A09C-DA2B4FB0EEF8}" sibTransId="{5E887C23-31BA-4C37-BDC4-CDFFD6332917}"/>
    <dgm:cxn modelId="{00D5394D-3DB8-4AAC-A32C-BBC4E01C3450}" type="presOf" srcId="{63A81652-9848-40E2-A711-20C0372A6F7B}" destId="{7191E6A0-4E64-4D60-AA12-A3302EDEF5FE}" srcOrd="0" destOrd="0" presId="urn:microsoft.com/office/officeart/2005/8/layout/default"/>
    <dgm:cxn modelId="{E9196457-6640-4922-B06E-E18850268077}" type="presOf" srcId="{22CA636F-B04C-4C8F-BC7C-2174DB0FE588}" destId="{4A353491-EA6A-4929-BEDA-A493410DF514}" srcOrd="0" destOrd="0" presId="urn:microsoft.com/office/officeart/2005/8/layout/default"/>
    <dgm:cxn modelId="{518BC87A-2199-4265-B5AA-9359DAAE3D13}" srcId="{C08F4279-9580-4D0F-9CB0-1C0B47A0955E}" destId="{718353A0-66D3-4C99-95A8-80F42A43978C}" srcOrd="4" destOrd="0" parTransId="{21C3BC75-C621-43A7-AC67-E07714F2F1CA}" sibTransId="{1FAD1D1D-A87A-4D9A-B4DD-674A79BB54A2}"/>
    <dgm:cxn modelId="{2DB94AB8-8C53-405E-B948-9D1F4449AEDB}" type="presOf" srcId="{718353A0-66D3-4C99-95A8-80F42A43978C}" destId="{F0537CD2-F69F-4B41-9798-CCA96DAD4E22}" srcOrd="0" destOrd="0" presId="urn:microsoft.com/office/officeart/2005/8/layout/default"/>
    <dgm:cxn modelId="{FC8343DF-2E81-4B5F-8660-93B60AD630C0}" type="presOf" srcId="{EBCAA9C7-78F3-42D7-8DA8-53E86F398C3C}" destId="{BB6A51F2-CF65-4029-BF25-7B45973378CA}" srcOrd="0" destOrd="0" presId="urn:microsoft.com/office/officeart/2005/8/layout/default"/>
    <dgm:cxn modelId="{D7EDB4F7-C012-4EE6-98A0-5214ADDF35FD}" srcId="{C08F4279-9580-4D0F-9CB0-1C0B47A0955E}" destId="{EBCAA9C7-78F3-42D7-8DA8-53E86F398C3C}" srcOrd="0" destOrd="0" parTransId="{721466A1-0167-4FFC-85F3-2B13E09F8D06}" sibTransId="{547CDE7F-DF2F-423C-9F40-EBC131278941}"/>
    <dgm:cxn modelId="{95494ED1-E621-4520-8501-1C39957BD23C}" type="presParOf" srcId="{12EE6BCB-8B3E-4202-A729-1A58BA193EC5}" destId="{BB6A51F2-CF65-4029-BF25-7B45973378CA}" srcOrd="0" destOrd="0" presId="urn:microsoft.com/office/officeart/2005/8/layout/default"/>
    <dgm:cxn modelId="{6D3DD8DD-2F5F-448E-9336-994D046AC576}" type="presParOf" srcId="{12EE6BCB-8B3E-4202-A729-1A58BA193EC5}" destId="{092FEAF2-17AF-4360-8A9F-FA2D64E76E21}" srcOrd="1" destOrd="0" presId="urn:microsoft.com/office/officeart/2005/8/layout/default"/>
    <dgm:cxn modelId="{1E684C42-7331-4EF9-91DC-28195041FF21}" type="presParOf" srcId="{12EE6BCB-8B3E-4202-A729-1A58BA193EC5}" destId="{4A353491-EA6A-4929-BEDA-A493410DF514}" srcOrd="2" destOrd="0" presId="urn:microsoft.com/office/officeart/2005/8/layout/default"/>
    <dgm:cxn modelId="{E210F4C8-D7D1-4C3D-ADE0-A129A5DCE9BD}" type="presParOf" srcId="{12EE6BCB-8B3E-4202-A729-1A58BA193EC5}" destId="{0F2EF113-B426-41D3-A23E-3BC2E732A53E}" srcOrd="3" destOrd="0" presId="urn:microsoft.com/office/officeart/2005/8/layout/default"/>
    <dgm:cxn modelId="{1EC68619-45E7-440F-BB99-59DB6C79E49F}" type="presParOf" srcId="{12EE6BCB-8B3E-4202-A729-1A58BA193EC5}" destId="{F8D5C064-EFCC-469E-94C5-D9822DAC1A5C}" srcOrd="4" destOrd="0" presId="urn:microsoft.com/office/officeart/2005/8/layout/default"/>
    <dgm:cxn modelId="{53CC13FD-8D85-4925-A782-9E6BAD3D85B0}" type="presParOf" srcId="{12EE6BCB-8B3E-4202-A729-1A58BA193EC5}" destId="{97749357-9D73-4E9B-85C1-178F54FE8C1F}" srcOrd="5" destOrd="0" presId="urn:microsoft.com/office/officeart/2005/8/layout/default"/>
    <dgm:cxn modelId="{76E5A6BC-E4D4-4134-8745-26DA7804A882}" type="presParOf" srcId="{12EE6BCB-8B3E-4202-A729-1A58BA193EC5}" destId="{7191E6A0-4E64-4D60-AA12-A3302EDEF5FE}" srcOrd="6" destOrd="0" presId="urn:microsoft.com/office/officeart/2005/8/layout/default"/>
    <dgm:cxn modelId="{7FCD3F7D-6A0F-4CFF-871D-8F55C6A0929B}" type="presParOf" srcId="{12EE6BCB-8B3E-4202-A729-1A58BA193EC5}" destId="{67D1D1C1-E66D-4B7C-80D9-2D951864EEE2}" srcOrd="7" destOrd="0" presId="urn:microsoft.com/office/officeart/2005/8/layout/default"/>
    <dgm:cxn modelId="{AB9CE372-C0C7-4E42-BB94-202E714D3B18}" type="presParOf" srcId="{12EE6BCB-8B3E-4202-A729-1A58BA193EC5}" destId="{F0537CD2-F69F-4B41-9798-CCA96DAD4E2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6397330-5A86-4D95-9D23-03E98F4B150C}" type="doc">
      <dgm:prSet loTypeId="urn:microsoft.com/office/officeart/2005/8/layout/vList2" loCatId="list" qsTypeId="urn:microsoft.com/office/officeart/2005/8/quickstyle/simple3" qsCatId="simple" csTypeId="urn:microsoft.com/office/officeart/2005/8/colors/colorful4" csCatId="colorful"/>
      <dgm:spPr/>
      <dgm:t>
        <a:bodyPr/>
        <a:lstStyle/>
        <a:p>
          <a:endParaRPr lang="en-US"/>
        </a:p>
      </dgm:t>
    </dgm:pt>
    <dgm:pt modelId="{CA58A19E-4600-4086-B0F7-378492149694}">
      <dgm:prSet/>
      <dgm:spPr/>
      <dgm:t>
        <a:bodyPr/>
        <a:lstStyle/>
        <a:p>
          <a:r>
            <a:rPr lang="en-US" dirty="0"/>
            <a:t>This applies to transfer up and transfer down</a:t>
          </a:r>
        </a:p>
      </dgm:t>
    </dgm:pt>
    <dgm:pt modelId="{6D8DBFD3-5F99-476D-9312-9A65D8124CAB}" type="parTrans" cxnId="{C9082F16-3C41-4187-817E-05703C2D1418}">
      <dgm:prSet/>
      <dgm:spPr/>
      <dgm:t>
        <a:bodyPr/>
        <a:lstStyle/>
        <a:p>
          <a:endParaRPr lang="en-US"/>
        </a:p>
      </dgm:t>
    </dgm:pt>
    <dgm:pt modelId="{9FA605AA-E0A9-4E7C-95A1-8C715DA33AAA}" type="sibTrans" cxnId="{C9082F16-3C41-4187-817E-05703C2D1418}">
      <dgm:prSet/>
      <dgm:spPr/>
      <dgm:t>
        <a:bodyPr/>
        <a:lstStyle/>
        <a:p>
          <a:endParaRPr lang="en-US"/>
        </a:p>
      </dgm:t>
    </dgm:pt>
    <dgm:pt modelId="{9EE663C3-0B6B-4873-B418-B187A1DEC411}">
      <dgm:prSet/>
      <dgm:spPr/>
      <dgm:t>
        <a:bodyPr/>
        <a:lstStyle/>
        <a:p>
          <a:r>
            <a:rPr lang="en-US" dirty="0"/>
            <a:t>Your DA, unfortunately, has a lot of power here</a:t>
          </a:r>
        </a:p>
      </dgm:t>
    </dgm:pt>
    <dgm:pt modelId="{6DF7FC2F-CDDD-4073-8873-158AFFFEDE14}" type="parTrans" cxnId="{9BAF3E40-B7E3-4AD3-BE4E-892F6FF8B523}">
      <dgm:prSet/>
      <dgm:spPr/>
      <dgm:t>
        <a:bodyPr/>
        <a:lstStyle/>
        <a:p>
          <a:endParaRPr lang="en-US"/>
        </a:p>
      </dgm:t>
    </dgm:pt>
    <dgm:pt modelId="{641379BE-1A36-4C35-897E-322E8DF40259}" type="sibTrans" cxnId="{9BAF3E40-B7E3-4AD3-BE4E-892F6FF8B523}">
      <dgm:prSet/>
      <dgm:spPr/>
      <dgm:t>
        <a:bodyPr/>
        <a:lstStyle/>
        <a:p>
          <a:endParaRPr lang="en-US"/>
        </a:p>
      </dgm:t>
    </dgm:pt>
    <dgm:pt modelId="{AA743518-1D30-4F68-A18E-D6D59EA06F88}">
      <dgm:prSet/>
      <dgm:spPr/>
      <dgm:t>
        <a:bodyPr/>
        <a:lstStyle/>
        <a:p>
          <a:r>
            <a:rPr lang="en-US"/>
            <a:t>If you can convince them to keep the case in juvenile court or to transfer the case to juvenile court, you and your client avoid the uncertainty of a motions hearing </a:t>
          </a:r>
        </a:p>
      </dgm:t>
    </dgm:pt>
    <dgm:pt modelId="{765A1756-2A10-4B08-8C62-5AB985E1FA15}" type="parTrans" cxnId="{E04A033A-8B58-498B-96F9-FB0E018F2094}">
      <dgm:prSet/>
      <dgm:spPr/>
      <dgm:t>
        <a:bodyPr/>
        <a:lstStyle/>
        <a:p>
          <a:endParaRPr lang="en-US"/>
        </a:p>
      </dgm:t>
    </dgm:pt>
    <dgm:pt modelId="{4BBBFB76-5BAF-4BA5-9054-E011393C5ED8}" type="sibTrans" cxnId="{E04A033A-8B58-498B-96F9-FB0E018F2094}">
      <dgm:prSet/>
      <dgm:spPr/>
      <dgm:t>
        <a:bodyPr/>
        <a:lstStyle/>
        <a:p>
          <a:endParaRPr lang="en-US"/>
        </a:p>
      </dgm:t>
    </dgm:pt>
    <dgm:pt modelId="{F1ACF02C-A052-4456-B680-09FDAE61B2C6}" type="pres">
      <dgm:prSet presAssocID="{26397330-5A86-4D95-9D23-03E98F4B150C}" presName="linear" presStyleCnt="0">
        <dgm:presLayoutVars>
          <dgm:animLvl val="lvl"/>
          <dgm:resizeHandles val="exact"/>
        </dgm:presLayoutVars>
      </dgm:prSet>
      <dgm:spPr/>
    </dgm:pt>
    <dgm:pt modelId="{3FA912FD-5410-4E13-9FC0-A9B0A8A7494D}" type="pres">
      <dgm:prSet presAssocID="{CA58A19E-4600-4086-B0F7-378492149694}" presName="parentText" presStyleLbl="node1" presStyleIdx="0" presStyleCnt="3">
        <dgm:presLayoutVars>
          <dgm:chMax val="0"/>
          <dgm:bulletEnabled val="1"/>
        </dgm:presLayoutVars>
      </dgm:prSet>
      <dgm:spPr/>
    </dgm:pt>
    <dgm:pt modelId="{DBCD2AB5-142A-4C86-B2A3-120B60C731F0}" type="pres">
      <dgm:prSet presAssocID="{9FA605AA-E0A9-4E7C-95A1-8C715DA33AAA}" presName="spacer" presStyleCnt="0"/>
      <dgm:spPr/>
    </dgm:pt>
    <dgm:pt modelId="{096ED731-FBB7-4395-8EA9-4B8455EAF743}" type="pres">
      <dgm:prSet presAssocID="{9EE663C3-0B6B-4873-B418-B187A1DEC411}" presName="parentText" presStyleLbl="node1" presStyleIdx="1" presStyleCnt="3">
        <dgm:presLayoutVars>
          <dgm:chMax val="0"/>
          <dgm:bulletEnabled val="1"/>
        </dgm:presLayoutVars>
      </dgm:prSet>
      <dgm:spPr/>
    </dgm:pt>
    <dgm:pt modelId="{BF172751-30D4-4FB6-AFD0-5D5A1878FF54}" type="pres">
      <dgm:prSet presAssocID="{641379BE-1A36-4C35-897E-322E8DF40259}" presName="spacer" presStyleCnt="0"/>
      <dgm:spPr/>
    </dgm:pt>
    <dgm:pt modelId="{BA88508F-C72E-4658-BFBE-C704390314E0}" type="pres">
      <dgm:prSet presAssocID="{AA743518-1D30-4F68-A18E-D6D59EA06F88}" presName="parentText" presStyleLbl="node1" presStyleIdx="2" presStyleCnt="3">
        <dgm:presLayoutVars>
          <dgm:chMax val="0"/>
          <dgm:bulletEnabled val="1"/>
        </dgm:presLayoutVars>
      </dgm:prSet>
      <dgm:spPr/>
    </dgm:pt>
  </dgm:ptLst>
  <dgm:cxnLst>
    <dgm:cxn modelId="{C9082F16-3C41-4187-817E-05703C2D1418}" srcId="{26397330-5A86-4D95-9D23-03E98F4B150C}" destId="{CA58A19E-4600-4086-B0F7-378492149694}" srcOrd="0" destOrd="0" parTransId="{6D8DBFD3-5F99-476D-9312-9A65D8124CAB}" sibTransId="{9FA605AA-E0A9-4E7C-95A1-8C715DA33AAA}"/>
    <dgm:cxn modelId="{E04A033A-8B58-498B-96F9-FB0E018F2094}" srcId="{26397330-5A86-4D95-9D23-03E98F4B150C}" destId="{AA743518-1D30-4F68-A18E-D6D59EA06F88}" srcOrd="2" destOrd="0" parTransId="{765A1756-2A10-4B08-8C62-5AB985E1FA15}" sibTransId="{4BBBFB76-5BAF-4BA5-9054-E011393C5ED8}"/>
    <dgm:cxn modelId="{9BAF3E40-B7E3-4AD3-BE4E-892F6FF8B523}" srcId="{26397330-5A86-4D95-9D23-03E98F4B150C}" destId="{9EE663C3-0B6B-4873-B418-B187A1DEC411}" srcOrd="1" destOrd="0" parTransId="{6DF7FC2F-CDDD-4073-8873-158AFFFEDE14}" sibTransId="{641379BE-1A36-4C35-897E-322E8DF40259}"/>
    <dgm:cxn modelId="{2A3A6A58-6828-4601-8D36-BBF4A136057E}" type="presOf" srcId="{26397330-5A86-4D95-9D23-03E98F4B150C}" destId="{F1ACF02C-A052-4456-B680-09FDAE61B2C6}" srcOrd="0" destOrd="0" presId="urn:microsoft.com/office/officeart/2005/8/layout/vList2"/>
    <dgm:cxn modelId="{03C595C0-4DF8-4ED9-8858-2D2E5949D335}" type="presOf" srcId="{AA743518-1D30-4F68-A18E-D6D59EA06F88}" destId="{BA88508F-C72E-4658-BFBE-C704390314E0}" srcOrd="0" destOrd="0" presId="urn:microsoft.com/office/officeart/2005/8/layout/vList2"/>
    <dgm:cxn modelId="{39E7E8C2-A043-487B-BA85-7BB341FDFE80}" type="presOf" srcId="{9EE663C3-0B6B-4873-B418-B187A1DEC411}" destId="{096ED731-FBB7-4395-8EA9-4B8455EAF743}" srcOrd="0" destOrd="0" presId="urn:microsoft.com/office/officeart/2005/8/layout/vList2"/>
    <dgm:cxn modelId="{97FC49C7-BF6E-4E54-8C0E-76C3C6C3D926}" type="presOf" srcId="{CA58A19E-4600-4086-B0F7-378492149694}" destId="{3FA912FD-5410-4E13-9FC0-A9B0A8A7494D}" srcOrd="0" destOrd="0" presId="urn:microsoft.com/office/officeart/2005/8/layout/vList2"/>
    <dgm:cxn modelId="{FB351A3C-1E51-432B-A23B-D21AEC1A35BB}" type="presParOf" srcId="{F1ACF02C-A052-4456-B680-09FDAE61B2C6}" destId="{3FA912FD-5410-4E13-9FC0-A9B0A8A7494D}" srcOrd="0" destOrd="0" presId="urn:microsoft.com/office/officeart/2005/8/layout/vList2"/>
    <dgm:cxn modelId="{E7D39F96-CE12-46BF-B412-F04D1BFC6BEC}" type="presParOf" srcId="{F1ACF02C-A052-4456-B680-09FDAE61B2C6}" destId="{DBCD2AB5-142A-4C86-B2A3-120B60C731F0}" srcOrd="1" destOrd="0" presId="urn:microsoft.com/office/officeart/2005/8/layout/vList2"/>
    <dgm:cxn modelId="{FE6190F4-6FAD-4393-AFF8-A03E1AF840EE}" type="presParOf" srcId="{F1ACF02C-A052-4456-B680-09FDAE61B2C6}" destId="{096ED731-FBB7-4395-8EA9-4B8455EAF743}" srcOrd="2" destOrd="0" presId="urn:microsoft.com/office/officeart/2005/8/layout/vList2"/>
    <dgm:cxn modelId="{F56962F2-B6E6-4EF3-A2A6-8BEC17B0B026}" type="presParOf" srcId="{F1ACF02C-A052-4456-B680-09FDAE61B2C6}" destId="{BF172751-30D4-4FB6-AFD0-5D5A1878FF54}" srcOrd="3" destOrd="0" presId="urn:microsoft.com/office/officeart/2005/8/layout/vList2"/>
    <dgm:cxn modelId="{7DBC8F15-346F-413F-904D-09320A74A5B1}" type="presParOf" srcId="{F1ACF02C-A052-4456-B680-09FDAE61B2C6}" destId="{BA88508F-C72E-4658-BFBE-C704390314E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55701E8-AB85-4A01-BCD3-06D7CD74ABA9}" type="doc">
      <dgm:prSet loTypeId="urn:microsoft.com/office/officeart/2016/7/layout/BasicLinearProcessNumbered" loCatId="process" qsTypeId="urn:microsoft.com/office/officeart/2005/8/quickstyle/simple1" qsCatId="simple" csTypeId="urn:microsoft.com/office/officeart/2005/8/colors/colorful5" csCatId="colorful" phldr="1"/>
      <dgm:spPr/>
      <dgm:t>
        <a:bodyPr/>
        <a:lstStyle/>
        <a:p>
          <a:endParaRPr lang="en-US"/>
        </a:p>
      </dgm:t>
    </dgm:pt>
    <dgm:pt modelId="{E7EFF558-593F-4855-BD9D-8CE232DE9E4C}">
      <dgm:prSet custT="1"/>
      <dgm:spPr/>
      <dgm:t>
        <a:bodyPr/>
        <a:lstStyle/>
        <a:p>
          <a:r>
            <a:rPr lang="en-US" sz="2800" dirty="0"/>
            <a:t>Meet IN PERSON </a:t>
          </a:r>
        </a:p>
      </dgm:t>
    </dgm:pt>
    <dgm:pt modelId="{996D3413-9081-4B3F-9592-A4ED0159FD54}" type="parTrans" cxnId="{026EB3D8-5E47-40F4-B083-78BDB86895BD}">
      <dgm:prSet/>
      <dgm:spPr/>
      <dgm:t>
        <a:bodyPr/>
        <a:lstStyle/>
        <a:p>
          <a:endParaRPr lang="en-US"/>
        </a:p>
      </dgm:t>
    </dgm:pt>
    <dgm:pt modelId="{52FEE0B2-589C-41A4-B0B0-C31E0F122FAD}" type="sibTrans" cxnId="{026EB3D8-5E47-40F4-B083-78BDB86895BD}">
      <dgm:prSet phldrT="1" phldr="0"/>
      <dgm:spPr/>
      <dgm:t>
        <a:bodyPr/>
        <a:lstStyle/>
        <a:p>
          <a:r>
            <a:rPr lang="en-US"/>
            <a:t>1</a:t>
          </a:r>
        </a:p>
      </dgm:t>
    </dgm:pt>
    <dgm:pt modelId="{5054F151-8BA9-4FF7-B7F4-7499216EDAAE}">
      <dgm:prSet custT="1"/>
      <dgm:spPr/>
      <dgm:t>
        <a:bodyPr/>
        <a:lstStyle/>
        <a:p>
          <a:r>
            <a:rPr lang="en-US" sz="2400" dirty="0"/>
            <a:t>Come PREPARED </a:t>
          </a:r>
        </a:p>
      </dgm:t>
    </dgm:pt>
    <dgm:pt modelId="{44B5993D-C1F6-434D-BD66-0251EEFC55D1}" type="parTrans" cxnId="{A7A5D4DA-2E30-4067-A339-2B0E29AE63A1}">
      <dgm:prSet/>
      <dgm:spPr/>
      <dgm:t>
        <a:bodyPr/>
        <a:lstStyle/>
        <a:p>
          <a:endParaRPr lang="en-US"/>
        </a:p>
      </dgm:t>
    </dgm:pt>
    <dgm:pt modelId="{9581AD4E-AA2B-4148-B0B8-238F5699E929}" type="sibTrans" cxnId="{A7A5D4DA-2E30-4067-A339-2B0E29AE63A1}">
      <dgm:prSet phldrT="2" phldr="0"/>
      <dgm:spPr/>
      <dgm:t>
        <a:bodyPr/>
        <a:lstStyle/>
        <a:p>
          <a:r>
            <a:rPr lang="en-US"/>
            <a:t>2</a:t>
          </a:r>
        </a:p>
      </dgm:t>
    </dgm:pt>
    <dgm:pt modelId="{5FADA4B3-7402-4AF1-813C-4BCC30E1A753}">
      <dgm:prSet custT="1"/>
      <dgm:spPr/>
      <dgm:t>
        <a:bodyPr/>
        <a:lstStyle/>
        <a:p>
          <a:r>
            <a:rPr lang="en-US" sz="1200" dirty="0"/>
            <a:t>Hit on each category that could sway them: </a:t>
          </a:r>
        </a:p>
      </dgm:t>
    </dgm:pt>
    <dgm:pt modelId="{FD30595D-6C3B-47C9-AE59-AE295B19923B}" type="parTrans" cxnId="{E85F0C07-0F58-4730-862E-4182A646E6FA}">
      <dgm:prSet/>
      <dgm:spPr/>
      <dgm:t>
        <a:bodyPr/>
        <a:lstStyle/>
        <a:p>
          <a:endParaRPr lang="en-US"/>
        </a:p>
      </dgm:t>
    </dgm:pt>
    <dgm:pt modelId="{28F37FB6-0D92-45E9-B8FD-78687DCEBC29}" type="sibTrans" cxnId="{E85F0C07-0F58-4730-862E-4182A646E6FA}">
      <dgm:prSet phldrT="3" phldr="0"/>
      <dgm:spPr/>
      <dgm:t>
        <a:bodyPr/>
        <a:lstStyle/>
        <a:p>
          <a:r>
            <a:rPr lang="en-US"/>
            <a:t>3</a:t>
          </a:r>
        </a:p>
      </dgm:t>
    </dgm:pt>
    <dgm:pt modelId="{C67377A4-7D73-4526-BEE6-CF7BB77F2C29}">
      <dgm:prSet custT="1"/>
      <dgm:spPr/>
      <dgm:t>
        <a:bodyPr/>
        <a:lstStyle/>
        <a:p>
          <a:r>
            <a:rPr lang="en-US" sz="1200" dirty="0"/>
            <a:t>Facts</a:t>
          </a:r>
        </a:p>
      </dgm:t>
    </dgm:pt>
    <dgm:pt modelId="{C88789F5-5150-43E6-9605-726EAE0CE052}" type="parTrans" cxnId="{3348EB78-9D8B-4FAD-8569-6F741DBF68F6}">
      <dgm:prSet/>
      <dgm:spPr/>
      <dgm:t>
        <a:bodyPr/>
        <a:lstStyle/>
        <a:p>
          <a:endParaRPr lang="en-US"/>
        </a:p>
      </dgm:t>
    </dgm:pt>
    <dgm:pt modelId="{AAA9EED0-5478-46E4-8307-559F3D37BBBB}" type="sibTrans" cxnId="{3348EB78-9D8B-4FAD-8569-6F741DBF68F6}">
      <dgm:prSet/>
      <dgm:spPr/>
      <dgm:t>
        <a:bodyPr/>
        <a:lstStyle/>
        <a:p>
          <a:endParaRPr lang="en-US"/>
        </a:p>
      </dgm:t>
    </dgm:pt>
    <dgm:pt modelId="{1AA2EBD9-164D-43F2-AE1A-CCE4560A184C}">
      <dgm:prSet custT="1"/>
      <dgm:spPr/>
      <dgm:t>
        <a:bodyPr/>
        <a:lstStyle/>
        <a:p>
          <a:r>
            <a:rPr lang="en-US" sz="1200" dirty="0"/>
            <a:t>Mitigation</a:t>
          </a:r>
        </a:p>
      </dgm:t>
    </dgm:pt>
    <dgm:pt modelId="{7CD0B29C-9791-452F-A275-65233654BA67}" type="parTrans" cxnId="{676FA3F4-0C1C-4C07-A01F-CAE64355575C}">
      <dgm:prSet/>
      <dgm:spPr/>
      <dgm:t>
        <a:bodyPr/>
        <a:lstStyle/>
        <a:p>
          <a:endParaRPr lang="en-US"/>
        </a:p>
      </dgm:t>
    </dgm:pt>
    <dgm:pt modelId="{1F2AF39A-FDF6-4CD7-B893-0A710281DAB7}" type="sibTrans" cxnId="{676FA3F4-0C1C-4C07-A01F-CAE64355575C}">
      <dgm:prSet/>
      <dgm:spPr/>
      <dgm:t>
        <a:bodyPr/>
        <a:lstStyle/>
        <a:p>
          <a:endParaRPr lang="en-US"/>
        </a:p>
      </dgm:t>
    </dgm:pt>
    <dgm:pt modelId="{85C24713-8825-40F9-B20E-D9DD08866684}">
      <dgm:prSet custT="1"/>
      <dgm:spPr/>
      <dgm:t>
        <a:bodyPr/>
        <a:lstStyle/>
        <a:p>
          <a:r>
            <a:rPr lang="en-US" sz="1200" dirty="0"/>
            <a:t>Law </a:t>
          </a:r>
        </a:p>
      </dgm:t>
    </dgm:pt>
    <dgm:pt modelId="{8C44C38D-BD2A-4F58-9FC5-9CB6ABB00426}" type="parTrans" cxnId="{D88189E4-F0C1-4E5D-9E1D-DC7C2B6E55BA}">
      <dgm:prSet/>
      <dgm:spPr/>
      <dgm:t>
        <a:bodyPr/>
        <a:lstStyle/>
        <a:p>
          <a:endParaRPr lang="en-US"/>
        </a:p>
      </dgm:t>
    </dgm:pt>
    <dgm:pt modelId="{98DBBEF0-5F05-4B4F-AEFB-29D835118999}" type="sibTrans" cxnId="{D88189E4-F0C1-4E5D-9E1D-DC7C2B6E55BA}">
      <dgm:prSet/>
      <dgm:spPr/>
      <dgm:t>
        <a:bodyPr/>
        <a:lstStyle/>
        <a:p>
          <a:endParaRPr lang="en-US"/>
        </a:p>
      </dgm:t>
    </dgm:pt>
    <dgm:pt modelId="{5C823049-BCA5-4919-A70A-F9F7C6B0689F}">
      <dgm:prSet custT="1"/>
      <dgm:spPr/>
      <dgm:t>
        <a:bodyPr/>
        <a:lstStyle/>
        <a:p>
          <a:r>
            <a:rPr lang="en-US" sz="1800" dirty="0"/>
            <a:t>Ask for ARTICULATED REASONS why they’re saying no</a:t>
          </a:r>
        </a:p>
      </dgm:t>
    </dgm:pt>
    <dgm:pt modelId="{AFF9BDCD-1021-476E-BA60-824CA83B492F}" type="parTrans" cxnId="{87A9A2BD-672E-423C-89CB-3F57D68CBE1D}">
      <dgm:prSet/>
      <dgm:spPr/>
      <dgm:t>
        <a:bodyPr/>
        <a:lstStyle/>
        <a:p>
          <a:endParaRPr lang="en-US"/>
        </a:p>
      </dgm:t>
    </dgm:pt>
    <dgm:pt modelId="{DCD14029-5676-4040-B3EB-369B77461B97}" type="sibTrans" cxnId="{87A9A2BD-672E-423C-89CB-3F57D68CBE1D}">
      <dgm:prSet phldrT="4" phldr="0"/>
      <dgm:spPr/>
      <dgm:t>
        <a:bodyPr/>
        <a:lstStyle/>
        <a:p>
          <a:r>
            <a:rPr lang="en-US"/>
            <a:t>4</a:t>
          </a:r>
        </a:p>
      </dgm:t>
    </dgm:pt>
    <dgm:pt modelId="{52E527C7-5C5A-47A5-AEA5-FA2FAEF98895}">
      <dgm:prSet custT="1"/>
      <dgm:spPr/>
      <dgm:t>
        <a:bodyPr/>
        <a:lstStyle/>
        <a:p>
          <a:r>
            <a:rPr lang="en-US" sz="1600" dirty="0"/>
            <a:t>Find out if they are the final decision-maker or if this has to go up the chain of command </a:t>
          </a:r>
        </a:p>
      </dgm:t>
    </dgm:pt>
    <dgm:pt modelId="{55856A56-EE87-4A4E-B9CC-C7D3A5DBDCD9}" type="parTrans" cxnId="{614CB1B1-63C4-429F-9C9D-BFE22C6FD0D8}">
      <dgm:prSet/>
      <dgm:spPr/>
      <dgm:t>
        <a:bodyPr/>
        <a:lstStyle/>
        <a:p>
          <a:endParaRPr lang="en-US"/>
        </a:p>
      </dgm:t>
    </dgm:pt>
    <dgm:pt modelId="{CEA0D286-8DCB-4B80-9F9E-224E23703B67}" type="sibTrans" cxnId="{614CB1B1-63C4-429F-9C9D-BFE22C6FD0D8}">
      <dgm:prSet phldrT="5" phldr="0"/>
      <dgm:spPr>
        <a:solidFill>
          <a:schemeClr val="accent3"/>
        </a:solidFill>
      </dgm:spPr>
      <dgm:t>
        <a:bodyPr/>
        <a:lstStyle/>
        <a:p>
          <a:r>
            <a:rPr lang="en-US" dirty="0"/>
            <a:t>5</a:t>
          </a:r>
        </a:p>
      </dgm:t>
    </dgm:pt>
    <dgm:pt modelId="{40054622-3415-4073-803A-6EDA6B20E146}">
      <dgm:prSet custT="1"/>
      <dgm:spPr/>
      <dgm:t>
        <a:bodyPr/>
        <a:lstStyle/>
        <a:p>
          <a:r>
            <a:rPr lang="en-US" sz="1200" dirty="0"/>
            <a:t>Rehabilitation</a:t>
          </a:r>
        </a:p>
      </dgm:t>
    </dgm:pt>
    <dgm:pt modelId="{2A3D1CEB-2A47-4E2D-8B74-4766238DAA15}" type="parTrans" cxnId="{BAE95D6D-469B-4B97-AC18-CAE3EEEC302B}">
      <dgm:prSet/>
      <dgm:spPr/>
      <dgm:t>
        <a:bodyPr/>
        <a:lstStyle/>
        <a:p>
          <a:endParaRPr lang="en-US"/>
        </a:p>
      </dgm:t>
    </dgm:pt>
    <dgm:pt modelId="{A34036F2-595C-4CFB-BBCE-1AC98FFF9CB3}" type="sibTrans" cxnId="{BAE95D6D-469B-4B97-AC18-CAE3EEEC302B}">
      <dgm:prSet/>
      <dgm:spPr/>
      <dgm:t>
        <a:bodyPr/>
        <a:lstStyle/>
        <a:p>
          <a:endParaRPr lang="en-US"/>
        </a:p>
      </dgm:t>
    </dgm:pt>
    <dgm:pt modelId="{1CF3CD6B-4A46-414C-B22D-60299F791C23}" type="pres">
      <dgm:prSet presAssocID="{955701E8-AB85-4A01-BCD3-06D7CD74ABA9}" presName="Name0" presStyleCnt="0">
        <dgm:presLayoutVars>
          <dgm:animLvl val="lvl"/>
          <dgm:resizeHandles val="exact"/>
        </dgm:presLayoutVars>
      </dgm:prSet>
      <dgm:spPr/>
    </dgm:pt>
    <dgm:pt modelId="{A03B92F7-340F-4343-813F-F6DE4AD68313}" type="pres">
      <dgm:prSet presAssocID="{E7EFF558-593F-4855-BD9D-8CE232DE9E4C}" presName="compositeNode" presStyleCnt="0">
        <dgm:presLayoutVars>
          <dgm:bulletEnabled val="1"/>
        </dgm:presLayoutVars>
      </dgm:prSet>
      <dgm:spPr/>
    </dgm:pt>
    <dgm:pt modelId="{87C246D9-E5E2-4350-B7BC-070D830371AC}" type="pres">
      <dgm:prSet presAssocID="{E7EFF558-593F-4855-BD9D-8CE232DE9E4C}" presName="bgRect" presStyleLbl="bgAccFollowNode1" presStyleIdx="0" presStyleCnt="5"/>
      <dgm:spPr/>
    </dgm:pt>
    <dgm:pt modelId="{66DA79CE-8ABF-4916-8E50-16A0C0AB22EC}" type="pres">
      <dgm:prSet presAssocID="{52FEE0B2-589C-41A4-B0B0-C31E0F122FAD}" presName="sibTransNodeCircle" presStyleLbl="alignNode1" presStyleIdx="0" presStyleCnt="10">
        <dgm:presLayoutVars>
          <dgm:chMax val="0"/>
          <dgm:bulletEnabled/>
        </dgm:presLayoutVars>
      </dgm:prSet>
      <dgm:spPr/>
    </dgm:pt>
    <dgm:pt modelId="{FC7F5DD3-B835-4A20-919C-121CD5E8DD95}" type="pres">
      <dgm:prSet presAssocID="{E7EFF558-593F-4855-BD9D-8CE232DE9E4C}" presName="bottomLine" presStyleLbl="alignNode1" presStyleIdx="1" presStyleCnt="10">
        <dgm:presLayoutVars/>
      </dgm:prSet>
      <dgm:spPr/>
    </dgm:pt>
    <dgm:pt modelId="{14053534-6FC9-4C67-848B-DCFDF6F6BB47}" type="pres">
      <dgm:prSet presAssocID="{E7EFF558-593F-4855-BD9D-8CE232DE9E4C}" presName="nodeText" presStyleLbl="bgAccFollowNode1" presStyleIdx="0" presStyleCnt="5">
        <dgm:presLayoutVars>
          <dgm:bulletEnabled val="1"/>
        </dgm:presLayoutVars>
      </dgm:prSet>
      <dgm:spPr/>
    </dgm:pt>
    <dgm:pt modelId="{6D44A145-755E-43F1-BEA9-D9778436DB3F}" type="pres">
      <dgm:prSet presAssocID="{52FEE0B2-589C-41A4-B0B0-C31E0F122FAD}" presName="sibTrans" presStyleCnt="0"/>
      <dgm:spPr/>
    </dgm:pt>
    <dgm:pt modelId="{C9124F6F-7E45-45AF-AD12-447EC6A6035D}" type="pres">
      <dgm:prSet presAssocID="{5054F151-8BA9-4FF7-B7F4-7499216EDAAE}" presName="compositeNode" presStyleCnt="0">
        <dgm:presLayoutVars>
          <dgm:bulletEnabled val="1"/>
        </dgm:presLayoutVars>
      </dgm:prSet>
      <dgm:spPr/>
    </dgm:pt>
    <dgm:pt modelId="{CA8EAA5F-A95D-436E-AD27-2673D26EBCE8}" type="pres">
      <dgm:prSet presAssocID="{5054F151-8BA9-4FF7-B7F4-7499216EDAAE}" presName="bgRect" presStyleLbl="bgAccFollowNode1" presStyleIdx="1" presStyleCnt="5"/>
      <dgm:spPr/>
    </dgm:pt>
    <dgm:pt modelId="{F8C5C82B-A4D6-423E-81E4-C79CCA89247D}" type="pres">
      <dgm:prSet presAssocID="{9581AD4E-AA2B-4148-B0B8-238F5699E929}" presName="sibTransNodeCircle" presStyleLbl="alignNode1" presStyleIdx="2" presStyleCnt="10">
        <dgm:presLayoutVars>
          <dgm:chMax val="0"/>
          <dgm:bulletEnabled/>
        </dgm:presLayoutVars>
      </dgm:prSet>
      <dgm:spPr/>
    </dgm:pt>
    <dgm:pt modelId="{10C6ADFE-B54D-46EB-909B-F40CC1B8F207}" type="pres">
      <dgm:prSet presAssocID="{5054F151-8BA9-4FF7-B7F4-7499216EDAAE}" presName="bottomLine" presStyleLbl="alignNode1" presStyleIdx="3" presStyleCnt="10">
        <dgm:presLayoutVars/>
      </dgm:prSet>
      <dgm:spPr/>
    </dgm:pt>
    <dgm:pt modelId="{76ED3FFE-794A-4108-A411-A508657BBC24}" type="pres">
      <dgm:prSet presAssocID="{5054F151-8BA9-4FF7-B7F4-7499216EDAAE}" presName="nodeText" presStyleLbl="bgAccFollowNode1" presStyleIdx="1" presStyleCnt="5">
        <dgm:presLayoutVars>
          <dgm:bulletEnabled val="1"/>
        </dgm:presLayoutVars>
      </dgm:prSet>
      <dgm:spPr/>
    </dgm:pt>
    <dgm:pt modelId="{289CA5BE-9B04-4F56-AC80-2E39D56E9700}" type="pres">
      <dgm:prSet presAssocID="{9581AD4E-AA2B-4148-B0B8-238F5699E929}" presName="sibTrans" presStyleCnt="0"/>
      <dgm:spPr/>
    </dgm:pt>
    <dgm:pt modelId="{8757261E-7084-4131-B5D8-4DB75697E862}" type="pres">
      <dgm:prSet presAssocID="{5FADA4B3-7402-4AF1-813C-4BCC30E1A753}" presName="compositeNode" presStyleCnt="0">
        <dgm:presLayoutVars>
          <dgm:bulletEnabled val="1"/>
        </dgm:presLayoutVars>
      </dgm:prSet>
      <dgm:spPr/>
    </dgm:pt>
    <dgm:pt modelId="{1F4FA84D-B69B-49C1-A95D-35346CD1E55D}" type="pres">
      <dgm:prSet presAssocID="{5FADA4B3-7402-4AF1-813C-4BCC30E1A753}" presName="bgRect" presStyleLbl="bgAccFollowNode1" presStyleIdx="2" presStyleCnt="5"/>
      <dgm:spPr/>
    </dgm:pt>
    <dgm:pt modelId="{8F94D986-2A24-4E8D-89CB-F7F402F326C9}" type="pres">
      <dgm:prSet presAssocID="{28F37FB6-0D92-45E9-B8FD-78687DCEBC29}" presName="sibTransNodeCircle" presStyleLbl="alignNode1" presStyleIdx="4" presStyleCnt="10">
        <dgm:presLayoutVars>
          <dgm:chMax val="0"/>
          <dgm:bulletEnabled/>
        </dgm:presLayoutVars>
      </dgm:prSet>
      <dgm:spPr/>
    </dgm:pt>
    <dgm:pt modelId="{1DA49011-4B82-42ED-86DA-5065F0B01D0E}" type="pres">
      <dgm:prSet presAssocID="{5FADA4B3-7402-4AF1-813C-4BCC30E1A753}" presName="bottomLine" presStyleLbl="alignNode1" presStyleIdx="5" presStyleCnt="10">
        <dgm:presLayoutVars/>
      </dgm:prSet>
      <dgm:spPr/>
    </dgm:pt>
    <dgm:pt modelId="{21694F13-4D8D-4612-B4A0-279778B74228}" type="pres">
      <dgm:prSet presAssocID="{5FADA4B3-7402-4AF1-813C-4BCC30E1A753}" presName="nodeText" presStyleLbl="bgAccFollowNode1" presStyleIdx="2" presStyleCnt="5">
        <dgm:presLayoutVars>
          <dgm:bulletEnabled val="1"/>
        </dgm:presLayoutVars>
      </dgm:prSet>
      <dgm:spPr/>
    </dgm:pt>
    <dgm:pt modelId="{8FFD5847-AF37-4FB3-9B50-09BCEA09E4AF}" type="pres">
      <dgm:prSet presAssocID="{28F37FB6-0D92-45E9-B8FD-78687DCEBC29}" presName="sibTrans" presStyleCnt="0"/>
      <dgm:spPr/>
    </dgm:pt>
    <dgm:pt modelId="{9AC59904-7189-408B-B1BD-AD5FB96A4FF9}" type="pres">
      <dgm:prSet presAssocID="{5C823049-BCA5-4919-A70A-F9F7C6B0689F}" presName="compositeNode" presStyleCnt="0">
        <dgm:presLayoutVars>
          <dgm:bulletEnabled val="1"/>
        </dgm:presLayoutVars>
      </dgm:prSet>
      <dgm:spPr/>
    </dgm:pt>
    <dgm:pt modelId="{D761D9BB-F749-40AC-A008-ED581D9DC0C2}" type="pres">
      <dgm:prSet presAssocID="{5C823049-BCA5-4919-A70A-F9F7C6B0689F}" presName="bgRect" presStyleLbl="bgAccFollowNode1" presStyleIdx="3" presStyleCnt="5"/>
      <dgm:spPr/>
    </dgm:pt>
    <dgm:pt modelId="{0E26C5AF-B4DF-469C-A485-BB918EDBE9AB}" type="pres">
      <dgm:prSet presAssocID="{DCD14029-5676-4040-B3EB-369B77461B97}" presName="sibTransNodeCircle" presStyleLbl="alignNode1" presStyleIdx="6" presStyleCnt="10">
        <dgm:presLayoutVars>
          <dgm:chMax val="0"/>
          <dgm:bulletEnabled/>
        </dgm:presLayoutVars>
      </dgm:prSet>
      <dgm:spPr/>
    </dgm:pt>
    <dgm:pt modelId="{57A66D24-4DD5-409D-A849-EEFDCB659CC7}" type="pres">
      <dgm:prSet presAssocID="{5C823049-BCA5-4919-A70A-F9F7C6B0689F}" presName="bottomLine" presStyleLbl="alignNode1" presStyleIdx="7" presStyleCnt="10">
        <dgm:presLayoutVars/>
      </dgm:prSet>
      <dgm:spPr/>
    </dgm:pt>
    <dgm:pt modelId="{28722E4F-3E77-4572-904D-A2F3E41193B8}" type="pres">
      <dgm:prSet presAssocID="{5C823049-BCA5-4919-A70A-F9F7C6B0689F}" presName="nodeText" presStyleLbl="bgAccFollowNode1" presStyleIdx="3" presStyleCnt="5">
        <dgm:presLayoutVars>
          <dgm:bulletEnabled val="1"/>
        </dgm:presLayoutVars>
      </dgm:prSet>
      <dgm:spPr/>
    </dgm:pt>
    <dgm:pt modelId="{2C3DA932-F15C-4423-B462-A4372808EE12}" type="pres">
      <dgm:prSet presAssocID="{DCD14029-5676-4040-B3EB-369B77461B97}" presName="sibTrans" presStyleCnt="0"/>
      <dgm:spPr/>
    </dgm:pt>
    <dgm:pt modelId="{C8135AD9-1CBC-41FF-A5FB-E0B454C21846}" type="pres">
      <dgm:prSet presAssocID="{52E527C7-5C5A-47A5-AEA5-FA2FAEF98895}" presName="compositeNode" presStyleCnt="0">
        <dgm:presLayoutVars>
          <dgm:bulletEnabled val="1"/>
        </dgm:presLayoutVars>
      </dgm:prSet>
      <dgm:spPr/>
    </dgm:pt>
    <dgm:pt modelId="{F7303763-6D75-4C61-A689-9633AECFAD8B}" type="pres">
      <dgm:prSet presAssocID="{52E527C7-5C5A-47A5-AEA5-FA2FAEF98895}" presName="bgRect" presStyleLbl="bgAccFollowNode1" presStyleIdx="4" presStyleCnt="5"/>
      <dgm:spPr/>
    </dgm:pt>
    <dgm:pt modelId="{3702C02B-2F2A-4046-904C-AF4B4A62DE27}" type="pres">
      <dgm:prSet presAssocID="{CEA0D286-8DCB-4B80-9F9E-224E23703B67}" presName="sibTransNodeCircle" presStyleLbl="alignNode1" presStyleIdx="8" presStyleCnt="10">
        <dgm:presLayoutVars>
          <dgm:chMax val="0"/>
          <dgm:bulletEnabled/>
        </dgm:presLayoutVars>
      </dgm:prSet>
      <dgm:spPr/>
    </dgm:pt>
    <dgm:pt modelId="{5EB15089-BD32-4FC1-953F-BC22EED9CB0E}" type="pres">
      <dgm:prSet presAssocID="{52E527C7-5C5A-47A5-AEA5-FA2FAEF98895}" presName="bottomLine" presStyleLbl="alignNode1" presStyleIdx="9" presStyleCnt="10">
        <dgm:presLayoutVars/>
      </dgm:prSet>
      <dgm:spPr/>
    </dgm:pt>
    <dgm:pt modelId="{033C25D0-ADEC-4A8A-9538-EB3433A591B2}" type="pres">
      <dgm:prSet presAssocID="{52E527C7-5C5A-47A5-AEA5-FA2FAEF98895}" presName="nodeText" presStyleLbl="bgAccFollowNode1" presStyleIdx="4" presStyleCnt="5">
        <dgm:presLayoutVars>
          <dgm:bulletEnabled val="1"/>
        </dgm:presLayoutVars>
      </dgm:prSet>
      <dgm:spPr/>
    </dgm:pt>
  </dgm:ptLst>
  <dgm:cxnLst>
    <dgm:cxn modelId="{CFEDA604-2F9A-4F07-9A6B-729916CEF074}" type="presOf" srcId="{5C823049-BCA5-4919-A70A-F9F7C6B0689F}" destId="{D761D9BB-F749-40AC-A008-ED581D9DC0C2}" srcOrd="0" destOrd="0" presId="urn:microsoft.com/office/officeart/2016/7/layout/BasicLinearProcessNumbered"/>
    <dgm:cxn modelId="{E85F0C07-0F58-4730-862E-4182A646E6FA}" srcId="{955701E8-AB85-4A01-BCD3-06D7CD74ABA9}" destId="{5FADA4B3-7402-4AF1-813C-4BCC30E1A753}" srcOrd="2" destOrd="0" parTransId="{FD30595D-6C3B-47C9-AE59-AE295B19923B}" sibTransId="{28F37FB6-0D92-45E9-B8FD-78687DCEBC29}"/>
    <dgm:cxn modelId="{49CFCD0B-8987-4D08-8676-BD526E4C33BE}" type="presOf" srcId="{5054F151-8BA9-4FF7-B7F4-7499216EDAAE}" destId="{76ED3FFE-794A-4108-A411-A508657BBC24}" srcOrd="1" destOrd="0" presId="urn:microsoft.com/office/officeart/2016/7/layout/BasicLinearProcessNumbered"/>
    <dgm:cxn modelId="{26C33A12-9206-4066-96CF-981AE29BA42D}" type="presOf" srcId="{85C24713-8825-40F9-B20E-D9DD08866684}" destId="{21694F13-4D8D-4612-B4A0-279778B74228}" srcOrd="0" destOrd="3" presId="urn:microsoft.com/office/officeart/2016/7/layout/BasicLinearProcessNumbered"/>
    <dgm:cxn modelId="{3713A81C-CA72-4D4A-9686-BD41CAD2E6C0}" type="presOf" srcId="{9581AD4E-AA2B-4148-B0B8-238F5699E929}" destId="{F8C5C82B-A4D6-423E-81E4-C79CCA89247D}" srcOrd="0" destOrd="0" presId="urn:microsoft.com/office/officeart/2016/7/layout/BasicLinearProcessNumbered"/>
    <dgm:cxn modelId="{A6F67827-A641-41D8-9D90-D9BC6A84AF1F}" type="presOf" srcId="{40054622-3415-4073-803A-6EDA6B20E146}" destId="{21694F13-4D8D-4612-B4A0-279778B74228}" srcOrd="0" destOrd="4" presId="urn:microsoft.com/office/officeart/2016/7/layout/BasicLinearProcessNumbered"/>
    <dgm:cxn modelId="{FC9CC12C-FF93-45B5-9D27-649497843939}" type="presOf" srcId="{E7EFF558-593F-4855-BD9D-8CE232DE9E4C}" destId="{14053534-6FC9-4C67-848B-DCFDF6F6BB47}" srcOrd="1" destOrd="0" presId="urn:microsoft.com/office/officeart/2016/7/layout/BasicLinearProcessNumbered"/>
    <dgm:cxn modelId="{F731A12E-8A97-4881-87EB-239EEE8BF3B6}" type="presOf" srcId="{5054F151-8BA9-4FF7-B7F4-7499216EDAAE}" destId="{CA8EAA5F-A95D-436E-AD27-2673D26EBCE8}" srcOrd="0" destOrd="0" presId="urn:microsoft.com/office/officeart/2016/7/layout/BasicLinearProcessNumbered"/>
    <dgm:cxn modelId="{134B5337-9D8C-407C-B59B-197F29450F39}" type="presOf" srcId="{28F37FB6-0D92-45E9-B8FD-78687DCEBC29}" destId="{8F94D986-2A24-4E8D-89CB-F7F402F326C9}" srcOrd="0" destOrd="0" presId="urn:microsoft.com/office/officeart/2016/7/layout/BasicLinearProcessNumbered"/>
    <dgm:cxn modelId="{BAE95D6D-469B-4B97-AC18-CAE3EEEC302B}" srcId="{5FADA4B3-7402-4AF1-813C-4BCC30E1A753}" destId="{40054622-3415-4073-803A-6EDA6B20E146}" srcOrd="3" destOrd="0" parTransId="{2A3D1CEB-2A47-4E2D-8B74-4766238DAA15}" sibTransId="{A34036F2-595C-4CFB-BBCE-1AC98FFF9CB3}"/>
    <dgm:cxn modelId="{CD11E772-00ED-4804-8137-61888CD3CA86}" type="presOf" srcId="{955701E8-AB85-4A01-BCD3-06D7CD74ABA9}" destId="{1CF3CD6B-4A46-414C-B22D-60299F791C23}" srcOrd="0" destOrd="0" presId="urn:microsoft.com/office/officeart/2016/7/layout/BasicLinearProcessNumbered"/>
    <dgm:cxn modelId="{F3851355-086F-4524-9D2F-8AB4C8E7C95D}" type="presOf" srcId="{5FADA4B3-7402-4AF1-813C-4BCC30E1A753}" destId="{21694F13-4D8D-4612-B4A0-279778B74228}" srcOrd="1" destOrd="0" presId="urn:microsoft.com/office/officeart/2016/7/layout/BasicLinearProcessNumbered"/>
    <dgm:cxn modelId="{8B259E57-CD0A-4F66-98FD-B05101EAF953}" type="presOf" srcId="{52FEE0B2-589C-41A4-B0B0-C31E0F122FAD}" destId="{66DA79CE-8ABF-4916-8E50-16A0C0AB22EC}" srcOrd="0" destOrd="0" presId="urn:microsoft.com/office/officeart/2016/7/layout/BasicLinearProcessNumbered"/>
    <dgm:cxn modelId="{74970078-D0A5-4F03-B4D7-195A889E485E}" type="presOf" srcId="{C67377A4-7D73-4526-BEE6-CF7BB77F2C29}" destId="{21694F13-4D8D-4612-B4A0-279778B74228}" srcOrd="0" destOrd="1" presId="urn:microsoft.com/office/officeart/2016/7/layout/BasicLinearProcessNumbered"/>
    <dgm:cxn modelId="{3348EB78-9D8B-4FAD-8569-6F741DBF68F6}" srcId="{5FADA4B3-7402-4AF1-813C-4BCC30E1A753}" destId="{C67377A4-7D73-4526-BEE6-CF7BB77F2C29}" srcOrd="0" destOrd="0" parTransId="{C88789F5-5150-43E6-9605-726EAE0CE052}" sibTransId="{AAA9EED0-5478-46E4-8307-559F3D37BBBB}"/>
    <dgm:cxn modelId="{4513118A-2C30-47F6-8005-94640738A2BB}" type="presOf" srcId="{E7EFF558-593F-4855-BD9D-8CE232DE9E4C}" destId="{87C246D9-E5E2-4350-B7BC-070D830371AC}" srcOrd="0" destOrd="0" presId="urn:microsoft.com/office/officeart/2016/7/layout/BasicLinearProcessNumbered"/>
    <dgm:cxn modelId="{22382A8E-EEFC-4E1F-870F-892B72C2757A}" type="presOf" srcId="{1AA2EBD9-164D-43F2-AE1A-CCE4560A184C}" destId="{21694F13-4D8D-4612-B4A0-279778B74228}" srcOrd="0" destOrd="2" presId="urn:microsoft.com/office/officeart/2016/7/layout/BasicLinearProcessNumbered"/>
    <dgm:cxn modelId="{A5558797-18F6-492B-A261-C207A1EEDE78}" type="presOf" srcId="{CEA0D286-8DCB-4B80-9F9E-224E23703B67}" destId="{3702C02B-2F2A-4046-904C-AF4B4A62DE27}" srcOrd="0" destOrd="0" presId="urn:microsoft.com/office/officeart/2016/7/layout/BasicLinearProcessNumbered"/>
    <dgm:cxn modelId="{4DE215AA-9486-4A11-A792-C1A3AA53A3AC}" type="presOf" srcId="{5C823049-BCA5-4919-A70A-F9F7C6B0689F}" destId="{28722E4F-3E77-4572-904D-A2F3E41193B8}" srcOrd="1" destOrd="0" presId="urn:microsoft.com/office/officeart/2016/7/layout/BasicLinearProcessNumbered"/>
    <dgm:cxn modelId="{614CB1B1-63C4-429F-9C9D-BFE22C6FD0D8}" srcId="{955701E8-AB85-4A01-BCD3-06D7CD74ABA9}" destId="{52E527C7-5C5A-47A5-AEA5-FA2FAEF98895}" srcOrd="4" destOrd="0" parTransId="{55856A56-EE87-4A4E-B9CC-C7D3A5DBDCD9}" sibTransId="{CEA0D286-8DCB-4B80-9F9E-224E23703B67}"/>
    <dgm:cxn modelId="{87A9A2BD-672E-423C-89CB-3F57D68CBE1D}" srcId="{955701E8-AB85-4A01-BCD3-06D7CD74ABA9}" destId="{5C823049-BCA5-4919-A70A-F9F7C6B0689F}" srcOrd="3" destOrd="0" parTransId="{AFF9BDCD-1021-476E-BA60-824CA83B492F}" sibTransId="{DCD14029-5676-4040-B3EB-369B77461B97}"/>
    <dgm:cxn modelId="{714F80C0-0CFC-4FFC-B981-15ADF711131C}" type="presOf" srcId="{DCD14029-5676-4040-B3EB-369B77461B97}" destId="{0E26C5AF-B4DF-469C-A485-BB918EDBE9AB}" srcOrd="0" destOrd="0" presId="urn:microsoft.com/office/officeart/2016/7/layout/BasicLinearProcessNumbered"/>
    <dgm:cxn modelId="{026EB3D8-5E47-40F4-B083-78BDB86895BD}" srcId="{955701E8-AB85-4A01-BCD3-06D7CD74ABA9}" destId="{E7EFF558-593F-4855-BD9D-8CE232DE9E4C}" srcOrd="0" destOrd="0" parTransId="{996D3413-9081-4B3F-9592-A4ED0159FD54}" sibTransId="{52FEE0B2-589C-41A4-B0B0-C31E0F122FAD}"/>
    <dgm:cxn modelId="{A7A5D4DA-2E30-4067-A339-2B0E29AE63A1}" srcId="{955701E8-AB85-4A01-BCD3-06D7CD74ABA9}" destId="{5054F151-8BA9-4FF7-B7F4-7499216EDAAE}" srcOrd="1" destOrd="0" parTransId="{44B5993D-C1F6-434D-BD66-0251EEFC55D1}" sibTransId="{9581AD4E-AA2B-4148-B0B8-238F5699E929}"/>
    <dgm:cxn modelId="{D88189E4-F0C1-4E5D-9E1D-DC7C2B6E55BA}" srcId="{5FADA4B3-7402-4AF1-813C-4BCC30E1A753}" destId="{85C24713-8825-40F9-B20E-D9DD08866684}" srcOrd="2" destOrd="0" parTransId="{8C44C38D-BD2A-4F58-9FC5-9CB6ABB00426}" sibTransId="{98DBBEF0-5F05-4B4F-AEFB-29D835118999}"/>
    <dgm:cxn modelId="{EAC89AEF-BD8D-44C5-8C77-A453528C37F8}" type="presOf" srcId="{52E527C7-5C5A-47A5-AEA5-FA2FAEF98895}" destId="{033C25D0-ADEC-4A8A-9538-EB3433A591B2}" srcOrd="1" destOrd="0" presId="urn:microsoft.com/office/officeart/2016/7/layout/BasicLinearProcessNumbered"/>
    <dgm:cxn modelId="{CB569BF3-E709-4FF4-ACA4-75799F9218E4}" type="presOf" srcId="{5FADA4B3-7402-4AF1-813C-4BCC30E1A753}" destId="{1F4FA84D-B69B-49C1-A95D-35346CD1E55D}" srcOrd="0" destOrd="0" presId="urn:microsoft.com/office/officeart/2016/7/layout/BasicLinearProcessNumbered"/>
    <dgm:cxn modelId="{676FA3F4-0C1C-4C07-A01F-CAE64355575C}" srcId="{5FADA4B3-7402-4AF1-813C-4BCC30E1A753}" destId="{1AA2EBD9-164D-43F2-AE1A-CCE4560A184C}" srcOrd="1" destOrd="0" parTransId="{7CD0B29C-9791-452F-A275-65233654BA67}" sibTransId="{1F2AF39A-FDF6-4CD7-B893-0A710281DAB7}"/>
    <dgm:cxn modelId="{56482BFB-B457-4592-8034-A55C08F29614}" type="presOf" srcId="{52E527C7-5C5A-47A5-AEA5-FA2FAEF98895}" destId="{F7303763-6D75-4C61-A689-9633AECFAD8B}" srcOrd="0" destOrd="0" presId="urn:microsoft.com/office/officeart/2016/7/layout/BasicLinearProcessNumbered"/>
    <dgm:cxn modelId="{D909F2C9-CDA7-4544-A32A-1CA17673F858}" type="presParOf" srcId="{1CF3CD6B-4A46-414C-B22D-60299F791C23}" destId="{A03B92F7-340F-4343-813F-F6DE4AD68313}" srcOrd="0" destOrd="0" presId="urn:microsoft.com/office/officeart/2016/7/layout/BasicLinearProcessNumbered"/>
    <dgm:cxn modelId="{B016B219-21E4-4A94-845D-541E853B7B2A}" type="presParOf" srcId="{A03B92F7-340F-4343-813F-F6DE4AD68313}" destId="{87C246D9-E5E2-4350-B7BC-070D830371AC}" srcOrd="0" destOrd="0" presId="urn:microsoft.com/office/officeart/2016/7/layout/BasicLinearProcessNumbered"/>
    <dgm:cxn modelId="{362FA731-1AC8-4AD3-A822-0C3BC47C2C6E}" type="presParOf" srcId="{A03B92F7-340F-4343-813F-F6DE4AD68313}" destId="{66DA79CE-8ABF-4916-8E50-16A0C0AB22EC}" srcOrd="1" destOrd="0" presId="urn:microsoft.com/office/officeart/2016/7/layout/BasicLinearProcessNumbered"/>
    <dgm:cxn modelId="{A34DA1CB-9424-44B4-BB5A-BDFCC1D4368D}" type="presParOf" srcId="{A03B92F7-340F-4343-813F-F6DE4AD68313}" destId="{FC7F5DD3-B835-4A20-919C-121CD5E8DD95}" srcOrd="2" destOrd="0" presId="urn:microsoft.com/office/officeart/2016/7/layout/BasicLinearProcessNumbered"/>
    <dgm:cxn modelId="{401B3526-1578-4C14-8748-AFF55FAD0664}" type="presParOf" srcId="{A03B92F7-340F-4343-813F-F6DE4AD68313}" destId="{14053534-6FC9-4C67-848B-DCFDF6F6BB47}" srcOrd="3" destOrd="0" presId="urn:microsoft.com/office/officeart/2016/7/layout/BasicLinearProcessNumbered"/>
    <dgm:cxn modelId="{151EDFA2-A1F9-4687-91E4-A0F6F9550923}" type="presParOf" srcId="{1CF3CD6B-4A46-414C-B22D-60299F791C23}" destId="{6D44A145-755E-43F1-BEA9-D9778436DB3F}" srcOrd="1" destOrd="0" presId="urn:microsoft.com/office/officeart/2016/7/layout/BasicLinearProcessNumbered"/>
    <dgm:cxn modelId="{C22298A7-32CE-4BF4-850A-131E672AF609}" type="presParOf" srcId="{1CF3CD6B-4A46-414C-B22D-60299F791C23}" destId="{C9124F6F-7E45-45AF-AD12-447EC6A6035D}" srcOrd="2" destOrd="0" presId="urn:microsoft.com/office/officeart/2016/7/layout/BasicLinearProcessNumbered"/>
    <dgm:cxn modelId="{42C6DA17-E20C-40DE-8F0E-5C09620EE0C6}" type="presParOf" srcId="{C9124F6F-7E45-45AF-AD12-447EC6A6035D}" destId="{CA8EAA5F-A95D-436E-AD27-2673D26EBCE8}" srcOrd="0" destOrd="0" presId="urn:microsoft.com/office/officeart/2016/7/layout/BasicLinearProcessNumbered"/>
    <dgm:cxn modelId="{1CBAFFB2-4B77-4FE5-B2CF-80C29F3D227F}" type="presParOf" srcId="{C9124F6F-7E45-45AF-AD12-447EC6A6035D}" destId="{F8C5C82B-A4D6-423E-81E4-C79CCA89247D}" srcOrd="1" destOrd="0" presId="urn:microsoft.com/office/officeart/2016/7/layout/BasicLinearProcessNumbered"/>
    <dgm:cxn modelId="{43C8F923-C457-469E-ADBD-42BDA517113F}" type="presParOf" srcId="{C9124F6F-7E45-45AF-AD12-447EC6A6035D}" destId="{10C6ADFE-B54D-46EB-909B-F40CC1B8F207}" srcOrd="2" destOrd="0" presId="urn:microsoft.com/office/officeart/2016/7/layout/BasicLinearProcessNumbered"/>
    <dgm:cxn modelId="{FAEC17DA-1410-4CC2-9A79-B8809F9A755A}" type="presParOf" srcId="{C9124F6F-7E45-45AF-AD12-447EC6A6035D}" destId="{76ED3FFE-794A-4108-A411-A508657BBC24}" srcOrd="3" destOrd="0" presId="urn:microsoft.com/office/officeart/2016/7/layout/BasicLinearProcessNumbered"/>
    <dgm:cxn modelId="{ACB85414-FF5C-4494-9DB8-A4C45DBB5571}" type="presParOf" srcId="{1CF3CD6B-4A46-414C-B22D-60299F791C23}" destId="{289CA5BE-9B04-4F56-AC80-2E39D56E9700}" srcOrd="3" destOrd="0" presId="urn:microsoft.com/office/officeart/2016/7/layout/BasicLinearProcessNumbered"/>
    <dgm:cxn modelId="{95D93870-C56E-424F-B46D-75707E9928E8}" type="presParOf" srcId="{1CF3CD6B-4A46-414C-B22D-60299F791C23}" destId="{8757261E-7084-4131-B5D8-4DB75697E862}" srcOrd="4" destOrd="0" presId="urn:microsoft.com/office/officeart/2016/7/layout/BasicLinearProcessNumbered"/>
    <dgm:cxn modelId="{6955E1F1-A3EE-42BF-8FF7-E5CBC3D7830D}" type="presParOf" srcId="{8757261E-7084-4131-B5D8-4DB75697E862}" destId="{1F4FA84D-B69B-49C1-A95D-35346CD1E55D}" srcOrd="0" destOrd="0" presId="urn:microsoft.com/office/officeart/2016/7/layout/BasicLinearProcessNumbered"/>
    <dgm:cxn modelId="{C5A29577-EC6D-4B3D-9C64-4D70B4633147}" type="presParOf" srcId="{8757261E-7084-4131-B5D8-4DB75697E862}" destId="{8F94D986-2A24-4E8D-89CB-F7F402F326C9}" srcOrd="1" destOrd="0" presId="urn:microsoft.com/office/officeart/2016/7/layout/BasicLinearProcessNumbered"/>
    <dgm:cxn modelId="{633DB3FC-FA7A-4267-BF41-CC951F0B6D9E}" type="presParOf" srcId="{8757261E-7084-4131-B5D8-4DB75697E862}" destId="{1DA49011-4B82-42ED-86DA-5065F0B01D0E}" srcOrd="2" destOrd="0" presId="urn:microsoft.com/office/officeart/2016/7/layout/BasicLinearProcessNumbered"/>
    <dgm:cxn modelId="{B5DA9703-639A-499C-9019-F23D20AED49E}" type="presParOf" srcId="{8757261E-7084-4131-B5D8-4DB75697E862}" destId="{21694F13-4D8D-4612-B4A0-279778B74228}" srcOrd="3" destOrd="0" presId="urn:microsoft.com/office/officeart/2016/7/layout/BasicLinearProcessNumbered"/>
    <dgm:cxn modelId="{52F47422-F550-4844-8632-27216BEA00C9}" type="presParOf" srcId="{1CF3CD6B-4A46-414C-B22D-60299F791C23}" destId="{8FFD5847-AF37-4FB3-9B50-09BCEA09E4AF}" srcOrd="5" destOrd="0" presId="urn:microsoft.com/office/officeart/2016/7/layout/BasicLinearProcessNumbered"/>
    <dgm:cxn modelId="{23ABCC00-6030-4E5D-A7C7-6D4484DF411B}" type="presParOf" srcId="{1CF3CD6B-4A46-414C-B22D-60299F791C23}" destId="{9AC59904-7189-408B-B1BD-AD5FB96A4FF9}" srcOrd="6" destOrd="0" presId="urn:microsoft.com/office/officeart/2016/7/layout/BasicLinearProcessNumbered"/>
    <dgm:cxn modelId="{1A2E500E-EC36-4C0B-8AF2-C2B05E667B5A}" type="presParOf" srcId="{9AC59904-7189-408B-B1BD-AD5FB96A4FF9}" destId="{D761D9BB-F749-40AC-A008-ED581D9DC0C2}" srcOrd="0" destOrd="0" presId="urn:microsoft.com/office/officeart/2016/7/layout/BasicLinearProcessNumbered"/>
    <dgm:cxn modelId="{AFB4DD33-9429-4FDF-AF2D-DDB641438C3C}" type="presParOf" srcId="{9AC59904-7189-408B-B1BD-AD5FB96A4FF9}" destId="{0E26C5AF-B4DF-469C-A485-BB918EDBE9AB}" srcOrd="1" destOrd="0" presId="urn:microsoft.com/office/officeart/2016/7/layout/BasicLinearProcessNumbered"/>
    <dgm:cxn modelId="{A9067A85-239D-49F9-9A85-665E1FE7777E}" type="presParOf" srcId="{9AC59904-7189-408B-B1BD-AD5FB96A4FF9}" destId="{57A66D24-4DD5-409D-A849-EEFDCB659CC7}" srcOrd="2" destOrd="0" presId="urn:microsoft.com/office/officeart/2016/7/layout/BasicLinearProcessNumbered"/>
    <dgm:cxn modelId="{1F927CBF-5C21-4924-87E7-2F35B731F684}" type="presParOf" srcId="{9AC59904-7189-408B-B1BD-AD5FB96A4FF9}" destId="{28722E4F-3E77-4572-904D-A2F3E41193B8}" srcOrd="3" destOrd="0" presId="urn:microsoft.com/office/officeart/2016/7/layout/BasicLinearProcessNumbered"/>
    <dgm:cxn modelId="{C2E19F38-88F4-4D15-8B5F-AA6B9B6C8451}" type="presParOf" srcId="{1CF3CD6B-4A46-414C-B22D-60299F791C23}" destId="{2C3DA932-F15C-4423-B462-A4372808EE12}" srcOrd="7" destOrd="0" presId="urn:microsoft.com/office/officeart/2016/7/layout/BasicLinearProcessNumbered"/>
    <dgm:cxn modelId="{35F7A133-7A36-44A3-8AE3-F032830D25E0}" type="presParOf" srcId="{1CF3CD6B-4A46-414C-B22D-60299F791C23}" destId="{C8135AD9-1CBC-41FF-A5FB-E0B454C21846}" srcOrd="8" destOrd="0" presId="urn:microsoft.com/office/officeart/2016/7/layout/BasicLinearProcessNumbered"/>
    <dgm:cxn modelId="{D060672B-0C31-4A7C-AABF-BEC8A281A6AD}" type="presParOf" srcId="{C8135AD9-1CBC-41FF-A5FB-E0B454C21846}" destId="{F7303763-6D75-4C61-A689-9633AECFAD8B}" srcOrd="0" destOrd="0" presId="urn:microsoft.com/office/officeart/2016/7/layout/BasicLinearProcessNumbered"/>
    <dgm:cxn modelId="{9931571C-9C6B-4F4B-91F6-B762B7685DC2}" type="presParOf" srcId="{C8135AD9-1CBC-41FF-A5FB-E0B454C21846}" destId="{3702C02B-2F2A-4046-904C-AF4B4A62DE27}" srcOrd="1" destOrd="0" presId="urn:microsoft.com/office/officeart/2016/7/layout/BasicLinearProcessNumbered"/>
    <dgm:cxn modelId="{BD51B833-71DD-4E7B-9C47-FDC716222C37}" type="presParOf" srcId="{C8135AD9-1CBC-41FF-A5FB-E0B454C21846}" destId="{5EB15089-BD32-4FC1-953F-BC22EED9CB0E}" srcOrd="2" destOrd="0" presId="urn:microsoft.com/office/officeart/2016/7/layout/BasicLinearProcessNumbered"/>
    <dgm:cxn modelId="{5CD501DA-FFA9-4DE1-8A36-0A4998A48368}" type="presParOf" srcId="{C8135AD9-1CBC-41FF-A5FB-E0B454C21846}" destId="{033C25D0-ADEC-4A8A-9538-EB3433A591B2}"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BC552D4-184B-47AC-89D9-8F7FAB46B8E4}"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9D3DC13-58BA-4455-AD26-4BBA23E98D01}">
      <dgm:prSet/>
      <dgm:spPr/>
      <dgm:t>
        <a:bodyPr/>
        <a:lstStyle/>
        <a:p>
          <a:r>
            <a:rPr lang="en-US"/>
            <a:t>Your motion to transfer down, or opposing transfer up</a:t>
          </a:r>
        </a:p>
      </dgm:t>
    </dgm:pt>
    <dgm:pt modelId="{F2D718D9-9961-4045-985E-3C78178C30BC}" type="parTrans" cxnId="{F235273E-5F7D-4DF6-8472-EFEB1C99D5FB}">
      <dgm:prSet/>
      <dgm:spPr/>
      <dgm:t>
        <a:bodyPr/>
        <a:lstStyle/>
        <a:p>
          <a:endParaRPr lang="en-US"/>
        </a:p>
      </dgm:t>
    </dgm:pt>
    <dgm:pt modelId="{4BEA3857-E5AB-4024-AB3D-1E999D4F9C31}" type="sibTrans" cxnId="{F235273E-5F7D-4DF6-8472-EFEB1C99D5FB}">
      <dgm:prSet/>
      <dgm:spPr/>
      <dgm:t>
        <a:bodyPr/>
        <a:lstStyle/>
        <a:p>
          <a:endParaRPr lang="en-US"/>
        </a:p>
      </dgm:t>
    </dgm:pt>
    <dgm:pt modelId="{3DF61A02-F637-4DC8-A8BE-300118767191}">
      <dgm:prSet/>
      <dgm:spPr/>
      <dgm:t>
        <a:bodyPr/>
        <a:lstStyle/>
        <a:p>
          <a:r>
            <a:rPr lang="en-US"/>
            <a:t>Challenging State’s expert </a:t>
          </a:r>
        </a:p>
      </dgm:t>
    </dgm:pt>
    <dgm:pt modelId="{B5FD1AA2-7443-4CE3-839F-4968067DA09E}" type="parTrans" cxnId="{36DDB5B9-4BD0-411D-A096-84AFD0FAF356}">
      <dgm:prSet/>
      <dgm:spPr/>
      <dgm:t>
        <a:bodyPr/>
        <a:lstStyle/>
        <a:p>
          <a:endParaRPr lang="en-US"/>
        </a:p>
      </dgm:t>
    </dgm:pt>
    <dgm:pt modelId="{7D86BF5B-9079-4392-909F-175B21FB6EAD}" type="sibTrans" cxnId="{36DDB5B9-4BD0-411D-A096-84AFD0FAF356}">
      <dgm:prSet/>
      <dgm:spPr/>
      <dgm:t>
        <a:bodyPr/>
        <a:lstStyle/>
        <a:p>
          <a:endParaRPr lang="en-US"/>
        </a:p>
      </dgm:t>
    </dgm:pt>
    <dgm:pt modelId="{54EDABCD-AC59-4B24-A0A2-46AA8886618B}">
      <dgm:prSet/>
      <dgm:spPr/>
      <dgm:t>
        <a:bodyPr/>
        <a:lstStyle/>
        <a:p>
          <a:r>
            <a:rPr lang="en-US"/>
            <a:t>Preparing your own expert</a:t>
          </a:r>
        </a:p>
      </dgm:t>
    </dgm:pt>
    <dgm:pt modelId="{6B6E97DB-B6BA-41EA-9003-DE92774DA521}" type="parTrans" cxnId="{30BC5CD7-90C4-431B-93C7-A855F3518750}">
      <dgm:prSet/>
      <dgm:spPr/>
      <dgm:t>
        <a:bodyPr/>
        <a:lstStyle/>
        <a:p>
          <a:endParaRPr lang="en-US"/>
        </a:p>
      </dgm:t>
    </dgm:pt>
    <dgm:pt modelId="{E591DF1C-64FD-48F5-AC05-A4ECEEF0D5C2}" type="sibTrans" cxnId="{30BC5CD7-90C4-431B-93C7-A855F3518750}">
      <dgm:prSet/>
      <dgm:spPr/>
      <dgm:t>
        <a:bodyPr/>
        <a:lstStyle/>
        <a:p>
          <a:endParaRPr lang="en-US"/>
        </a:p>
      </dgm:t>
    </dgm:pt>
    <dgm:pt modelId="{5F1A5217-69B6-4B8B-BE72-5EE114BC07FF}">
      <dgm:prSet/>
      <dgm:spPr/>
      <dgm:t>
        <a:bodyPr/>
        <a:lstStyle/>
        <a:p>
          <a:r>
            <a:rPr lang="en-US"/>
            <a:t>Preparing your client </a:t>
          </a:r>
        </a:p>
      </dgm:t>
    </dgm:pt>
    <dgm:pt modelId="{0C833A67-9D85-4D8D-8D17-6ED14704B89C}" type="parTrans" cxnId="{25C540FF-BFAE-4B4B-B6FD-FF2D0DD6079D}">
      <dgm:prSet/>
      <dgm:spPr/>
      <dgm:t>
        <a:bodyPr/>
        <a:lstStyle/>
        <a:p>
          <a:endParaRPr lang="en-US"/>
        </a:p>
      </dgm:t>
    </dgm:pt>
    <dgm:pt modelId="{8AC5EBA2-B293-499C-A81C-D8BE9CF3C44D}" type="sibTrans" cxnId="{25C540FF-BFAE-4B4B-B6FD-FF2D0DD6079D}">
      <dgm:prSet/>
      <dgm:spPr/>
      <dgm:t>
        <a:bodyPr/>
        <a:lstStyle/>
        <a:p>
          <a:endParaRPr lang="en-US"/>
        </a:p>
      </dgm:t>
    </dgm:pt>
    <dgm:pt modelId="{B513C8A4-F526-490F-815F-CBB7DFE70A9A}">
      <dgm:prSet/>
      <dgm:spPr/>
      <dgm:t>
        <a:bodyPr/>
        <a:lstStyle/>
        <a:p>
          <a:r>
            <a:rPr lang="en-US"/>
            <a:t>Know your Judge: what will he or she focus on?</a:t>
          </a:r>
        </a:p>
      </dgm:t>
    </dgm:pt>
    <dgm:pt modelId="{403C9398-6BE9-4050-907B-DF175DC5EECF}" type="parTrans" cxnId="{6EEA5F92-32BF-42E3-B23D-E9286724C8D0}">
      <dgm:prSet/>
      <dgm:spPr/>
      <dgm:t>
        <a:bodyPr/>
        <a:lstStyle/>
        <a:p>
          <a:endParaRPr lang="en-US"/>
        </a:p>
      </dgm:t>
    </dgm:pt>
    <dgm:pt modelId="{2C2068B0-0117-4E72-9056-5B508DAE5E33}" type="sibTrans" cxnId="{6EEA5F92-32BF-42E3-B23D-E9286724C8D0}">
      <dgm:prSet/>
      <dgm:spPr/>
      <dgm:t>
        <a:bodyPr/>
        <a:lstStyle/>
        <a:p>
          <a:endParaRPr lang="en-US"/>
        </a:p>
      </dgm:t>
    </dgm:pt>
    <dgm:pt modelId="{945BC341-C03E-4E27-889D-C03DD3BA7234}" type="pres">
      <dgm:prSet presAssocID="{4BC552D4-184B-47AC-89D9-8F7FAB46B8E4}" presName="root" presStyleCnt="0">
        <dgm:presLayoutVars>
          <dgm:dir/>
          <dgm:resizeHandles val="exact"/>
        </dgm:presLayoutVars>
      </dgm:prSet>
      <dgm:spPr/>
    </dgm:pt>
    <dgm:pt modelId="{FED5FF84-B287-43BB-B0F1-5D5E2052A0D3}" type="pres">
      <dgm:prSet presAssocID="{29D3DC13-58BA-4455-AD26-4BBA23E98D01}" presName="compNode" presStyleCnt="0"/>
      <dgm:spPr/>
    </dgm:pt>
    <dgm:pt modelId="{DF30D899-8F5F-44AD-9B9A-8B1109848873}" type="pres">
      <dgm:prSet presAssocID="{29D3DC13-58BA-4455-AD26-4BBA23E98D01}" presName="bgRect" presStyleLbl="bgShp" presStyleIdx="0" presStyleCnt="5"/>
      <dgm:spPr/>
    </dgm:pt>
    <dgm:pt modelId="{5FA600B6-627B-4D94-A2A6-A60996B33E6B}" type="pres">
      <dgm:prSet presAssocID="{29D3DC13-58BA-4455-AD26-4BBA23E98D0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ransfer"/>
        </a:ext>
      </dgm:extLst>
    </dgm:pt>
    <dgm:pt modelId="{137B8F73-6F41-47A3-92F6-EA8F894D7D09}" type="pres">
      <dgm:prSet presAssocID="{29D3DC13-58BA-4455-AD26-4BBA23E98D01}" presName="spaceRect" presStyleCnt="0"/>
      <dgm:spPr/>
    </dgm:pt>
    <dgm:pt modelId="{4F30827A-5CBD-4FD8-AB0B-1B269D26A9E4}" type="pres">
      <dgm:prSet presAssocID="{29D3DC13-58BA-4455-AD26-4BBA23E98D01}" presName="parTx" presStyleLbl="revTx" presStyleIdx="0" presStyleCnt="5">
        <dgm:presLayoutVars>
          <dgm:chMax val="0"/>
          <dgm:chPref val="0"/>
        </dgm:presLayoutVars>
      </dgm:prSet>
      <dgm:spPr/>
    </dgm:pt>
    <dgm:pt modelId="{F8913472-D846-4BD4-A739-078EA833C47C}" type="pres">
      <dgm:prSet presAssocID="{4BEA3857-E5AB-4024-AB3D-1E999D4F9C31}" presName="sibTrans" presStyleCnt="0"/>
      <dgm:spPr/>
    </dgm:pt>
    <dgm:pt modelId="{A0F4F27B-2486-460F-BD49-9F4D9A442D4A}" type="pres">
      <dgm:prSet presAssocID="{3DF61A02-F637-4DC8-A8BE-300118767191}" presName="compNode" presStyleCnt="0"/>
      <dgm:spPr/>
    </dgm:pt>
    <dgm:pt modelId="{A9F5D7FF-7614-4ADF-81F8-A82533C964E5}" type="pres">
      <dgm:prSet presAssocID="{3DF61A02-F637-4DC8-A8BE-300118767191}" presName="bgRect" presStyleLbl="bgShp" presStyleIdx="1" presStyleCnt="5"/>
      <dgm:spPr/>
    </dgm:pt>
    <dgm:pt modelId="{CF671C41-464D-4341-AABB-DE7029F72CB5}" type="pres">
      <dgm:prSet presAssocID="{3DF61A02-F637-4DC8-A8BE-30011876719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9FC86C2A-1987-4737-BDD8-7897892CA510}" type="pres">
      <dgm:prSet presAssocID="{3DF61A02-F637-4DC8-A8BE-300118767191}" presName="spaceRect" presStyleCnt="0"/>
      <dgm:spPr/>
    </dgm:pt>
    <dgm:pt modelId="{93DFFD34-6BC0-4D6B-A39E-F0870C417D88}" type="pres">
      <dgm:prSet presAssocID="{3DF61A02-F637-4DC8-A8BE-300118767191}" presName="parTx" presStyleLbl="revTx" presStyleIdx="1" presStyleCnt="5">
        <dgm:presLayoutVars>
          <dgm:chMax val="0"/>
          <dgm:chPref val="0"/>
        </dgm:presLayoutVars>
      </dgm:prSet>
      <dgm:spPr/>
    </dgm:pt>
    <dgm:pt modelId="{929FB44A-F1D9-400C-A62B-9B8694A0352C}" type="pres">
      <dgm:prSet presAssocID="{7D86BF5B-9079-4392-909F-175B21FB6EAD}" presName="sibTrans" presStyleCnt="0"/>
      <dgm:spPr/>
    </dgm:pt>
    <dgm:pt modelId="{D33DCF05-B2A9-4741-8001-D11404E7DDF7}" type="pres">
      <dgm:prSet presAssocID="{54EDABCD-AC59-4B24-A0A2-46AA8886618B}" presName="compNode" presStyleCnt="0"/>
      <dgm:spPr/>
    </dgm:pt>
    <dgm:pt modelId="{67B1C6FB-A235-4D2A-AF9D-2585B638F36A}" type="pres">
      <dgm:prSet presAssocID="{54EDABCD-AC59-4B24-A0A2-46AA8886618B}" presName="bgRect" presStyleLbl="bgShp" presStyleIdx="2" presStyleCnt="5"/>
      <dgm:spPr/>
    </dgm:pt>
    <dgm:pt modelId="{6F4787E2-AF48-4FE5-BB6F-CAC9B58AE968}" type="pres">
      <dgm:prSet presAssocID="{54EDABCD-AC59-4B24-A0A2-46AA8886618B}"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9DC61CD1-3539-4F48-89AE-3E1E915A962E}" type="pres">
      <dgm:prSet presAssocID="{54EDABCD-AC59-4B24-A0A2-46AA8886618B}" presName="spaceRect" presStyleCnt="0"/>
      <dgm:spPr/>
    </dgm:pt>
    <dgm:pt modelId="{5F4999F6-EC12-4CCB-865E-BB3B341CD12B}" type="pres">
      <dgm:prSet presAssocID="{54EDABCD-AC59-4B24-A0A2-46AA8886618B}" presName="parTx" presStyleLbl="revTx" presStyleIdx="2" presStyleCnt="5">
        <dgm:presLayoutVars>
          <dgm:chMax val="0"/>
          <dgm:chPref val="0"/>
        </dgm:presLayoutVars>
      </dgm:prSet>
      <dgm:spPr/>
    </dgm:pt>
    <dgm:pt modelId="{3861D396-B59A-41A5-83A4-E9303287DAB6}" type="pres">
      <dgm:prSet presAssocID="{E591DF1C-64FD-48F5-AC05-A4ECEEF0D5C2}" presName="sibTrans" presStyleCnt="0"/>
      <dgm:spPr/>
    </dgm:pt>
    <dgm:pt modelId="{95EF2C26-EC55-4F97-A358-E26DCF28A209}" type="pres">
      <dgm:prSet presAssocID="{5F1A5217-69B6-4B8B-BE72-5EE114BC07FF}" presName="compNode" presStyleCnt="0"/>
      <dgm:spPr/>
    </dgm:pt>
    <dgm:pt modelId="{856F2AF0-AE69-4113-93E3-BEBE886895C1}" type="pres">
      <dgm:prSet presAssocID="{5F1A5217-69B6-4B8B-BE72-5EE114BC07FF}" presName="bgRect" presStyleLbl="bgShp" presStyleIdx="3" presStyleCnt="5"/>
      <dgm:spPr/>
    </dgm:pt>
    <dgm:pt modelId="{7CC7A539-7230-420F-8F07-EB329AA267C2}" type="pres">
      <dgm:prSet presAssocID="{5F1A5217-69B6-4B8B-BE72-5EE114BC07F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
        </a:ext>
      </dgm:extLst>
    </dgm:pt>
    <dgm:pt modelId="{C3FE3C1E-3126-400F-94AA-4865F281F029}" type="pres">
      <dgm:prSet presAssocID="{5F1A5217-69B6-4B8B-BE72-5EE114BC07FF}" presName="spaceRect" presStyleCnt="0"/>
      <dgm:spPr/>
    </dgm:pt>
    <dgm:pt modelId="{2C4ABD68-9FEF-4BDF-82BB-5FAF25AF598E}" type="pres">
      <dgm:prSet presAssocID="{5F1A5217-69B6-4B8B-BE72-5EE114BC07FF}" presName="parTx" presStyleLbl="revTx" presStyleIdx="3" presStyleCnt="5">
        <dgm:presLayoutVars>
          <dgm:chMax val="0"/>
          <dgm:chPref val="0"/>
        </dgm:presLayoutVars>
      </dgm:prSet>
      <dgm:spPr/>
    </dgm:pt>
    <dgm:pt modelId="{44457C1C-5AA9-47AE-962B-E0FB164C334A}" type="pres">
      <dgm:prSet presAssocID="{8AC5EBA2-B293-499C-A81C-D8BE9CF3C44D}" presName="sibTrans" presStyleCnt="0"/>
      <dgm:spPr/>
    </dgm:pt>
    <dgm:pt modelId="{D6567BA5-AEFB-4112-90D9-06378D8EDFDE}" type="pres">
      <dgm:prSet presAssocID="{B513C8A4-F526-490F-815F-CBB7DFE70A9A}" presName="compNode" presStyleCnt="0"/>
      <dgm:spPr/>
    </dgm:pt>
    <dgm:pt modelId="{F401067B-82D2-4B8A-863E-865CBC55A99D}" type="pres">
      <dgm:prSet presAssocID="{B513C8A4-F526-490F-815F-CBB7DFE70A9A}" presName="bgRect" presStyleLbl="bgShp" presStyleIdx="4" presStyleCnt="5"/>
      <dgm:spPr/>
    </dgm:pt>
    <dgm:pt modelId="{6700E044-4187-4EBE-A7AA-0B3890716A4D}" type="pres">
      <dgm:prSet presAssocID="{B513C8A4-F526-490F-815F-CBB7DFE70A9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Judge"/>
        </a:ext>
      </dgm:extLst>
    </dgm:pt>
    <dgm:pt modelId="{2302D879-999A-4AD1-8D73-89013B7EA4A6}" type="pres">
      <dgm:prSet presAssocID="{B513C8A4-F526-490F-815F-CBB7DFE70A9A}" presName="spaceRect" presStyleCnt="0"/>
      <dgm:spPr/>
    </dgm:pt>
    <dgm:pt modelId="{E20ECE18-D67F-4923-812B-DF56DEBC9D47}" type="pres">
      <dgm:prSet presAssocID="{B513C8A4-F526-490F-815F-CBB7DFE70A9A}" presName="parTx" presStyleLbl="revTx" presStyleIdx="4" presStyleCnt="5">
        <dgm:presLayoutVars>
          <dgm:chMax val="0"/>
          <dgm:chPref val="0"/>
        </dgm:presLayoutVars>
      </dgm:prSet>
      <dgm:spPr/>
    </dgm:pt>
  </dgm:ptLst>
  <dgm:cxnLst>
    <dgm:cxn modelId="{BE5F3E30-A7B1-446D-B530-441DBF955C83}" type="presOf" srcId="{54EDABCD-AC59-4B24-A0A2-46AA8886618B}" destId="{5F4999F6-EC12-4CCB-865E-BB3B341CD12B}" srcOrd="0" destOrd="0" presId="urn:microsoft.com/office/officeart/2018/2/layout/IconVerticalSolidList"/>
    <dgm:cxn modelId="{F235273E-5F7D-4DF6-8472-EFEB1C99D5FB}" srcId="{4BC552D4-184B-47AC-89D9-8F7FAB46B8E4}" destId="{29D3DC13-58BA-4455-AD26-4BBA23E98D01}" srcOrd="0" destOrd="0" parTransId="{F2D718D9-9961-4045-985E-3C78178C30BC}" sibTransId="{4BEA3857-E5AB-4024-AB3D-1E999D4F9C31}"/>
    <dgm:cxn modelId="{84F6533E-F1D0-4CF2-9804-F7ECCE36B519}" type="presOf" srcId="{4BC552D4-184B-47AC-89D9-8F7FAB46B8E4}" destId="{945BC341-C03E-4E27-889D-C03DD3BA7234}" srcOrd="0" destOrd="0" presId="urn:microsoft.com/office/officeart/2018/2/layout/IconVerticalSolidList"/>
    <dgm:cxn modelId="{834F7E56-41C2-40EF-B618-0A787D5B9511}" type="presOf" srcId="{B513C8A4-F526-490F-815F-CBB7DFE70A9A}" destId="{E20ECE18-D67F-4923-812B-DF56DEBC9D47}" srcOrd="0" destOrd="0" presId="urn:microsoft.com/office/officeart/2018/2/layout/IconVerticalSolidList"/>
    <dgm:cxn modelId="{A349C083-6AAE-41EE-9B92-A023C3C48659}" type="presOf" srcId="{29D3DC13-58BA-4455-AD26-4BBA23E98D01}" destId="{4F30827A-5CBD-4FD8-AB0B-1B269D26A9E4}" srcOrd="0" destOrd="0" presId="urn:microsoft.com/office/officeart/2018/2/layout/IconVerticalSolidList"/>
    <dgm:cxn modelId="{6EEA5F92-32BF-42E3-B23D-E9286724C8D0}" srcId="{4BC552D4-184B-47AC-89D9-8F7FAB46B8E4}" destId="{B513C8A4-F526-490F-815F-CBB7DFE70A9A}" srcOrd="4" destOrd="0" parTransId="{403C9398-6BE9-4050-907B-DF175DC5EECF}" sibTransId="{2C2068B0-0117-4E72-9056-5B508DAE5E33}"/>
    <dgm:cxn modelId="{400981AB-5B31-4E45-A882-AA18D30B3981}" type="presOf" srcId="{5F1A5217-69B6-4B8B-BE72-5EE114BC07FF}" destId="{2C4ABD68-9FEF-4BDF-82BB-5FAF25AF598E}" srcOrd="0" destOrd="0" presId="urn:microsoft.com/office/officeart/2018/2/layout/IconVerticalSolidList"/>
    <dgm:cxn modelId="{36DDB5B9-4BD0-411D-A096-84AFD0FAF356}" srcId="{4BC552D4-184B-47AC-89D9-8F7FAB46B8E4}" destId="{3DF61A02-F637-4DC8-A8BE-300118767191}" srcOrd="1" destOrd="0" parTransId="{B5FD1AA2-7443-4CE3-839F-4968067DA09E}" sibTransId="{7D86BF5B-9079-4392-909F-175B21FB6EAD}"/>
    <dgm:cxn modelId="{7AFE30BA-D7C2-4012-998D-E2B4C91D07E2}" type="presOf" srcId="{3DF61A02-F637-4DC8-A8BE-300118767191}" destId="{93DFFD34-6BC0-4D6B-A39E-F0870C417D88}" srcOrd="0" destOrd="0" presId="urn:microsoft.com/office/officeart/2018/2/layout/IconVerticalSolidList"/>
    <dgm:cxn modelId="{30BC5CD7-90C4-431B-93C7-A855F3518750}" srcId="{4BC552D4-184B-47AC-89D9-8F7FAB46B8E4}" destId="{54EDABCD-AC59-4B24-A0A2-46AA8886618B}" srcOrd="2" destOrd="0" parTransId="{6B6E97DB-B6BA-41EA-9003-DE92774DA521}" sibTransId="{E591DF1C-64FD-48F5-AC05-A4ECEEF0D5C2}"/>
    <dgm:cxn modelId="{25C540FF-BFAE-4B4B-B6FD-FF2D0DD6079D}" srcId="{4BC552D4-184B-47AC-89D9-8F7FAB46B8E4}" destId="{5F1A5217-69B6-4B8B-BE72-5EE114BC07FF}" srcOrd="3" destOrd="0" parTransId="{0C833A67-9D85-4D8D-8D17-6ED14704B89C}" sibTransId="{8AC5EBA2-B293-499C-A81C-D8BE9CF3C44D}"/>
    <dgm:cxn modelId="{62D0C58C-5A13-4554-97F5-C504E731697C}" type="presParOf" srcId="{945BC341-C03E-4E27-889D-C03DD3BA7234}" destId="{FED5FF84-B287-43BB-B0F1-5D5E2052A0D3}" srcOrd="0" destOrd="0" presId="urn:microsoft.com/office/officeart/2018/2/layout/IconVerticalSolidList"/>
    <dgm:cxn modelId="{D9AF260C-E832-483E-A8ED-DFA28F1A111C}" type="presParOf" srcId="{FED5FF84-B287-43BB-B0F1-5D5E2052A0D3}" destId="{DF30D899-8F5F-44AD-9B9A-8B1109848873}" srcOrd="0" destOrd="0" presId="urn:microsoft.com/office/officeart/2018/2/layout/IconVerticalSolidList"/>
    <dgm:cxn modelId="{4E41F7F7-22DA-4B83-99A7-3938F18F00A4}" type="presParOf" srcId="{FED5FF84-B287-43BB-B0F1-5D5E2052A0D3}" destId="{5FA600B6-627B-4D94-A2A6-A60996B33E6B}" srcOrd="1" destOrd="0" presId="urn:microsoft.com/office/officeart/2018/2/layout/IconVerticalSolidList"/>
    <dgm:cxn modelId="{86B0BDF5-5031-48D7-AE4B-97A571B045C6}" type="presParOf" srcId="{FED5FF84-B287-43BB-B0F1-5D5E2052A0D3}" destId="{137B8F73-6F41-47A3-92F6-EA8F894D7D09}" srcOrd="2" destOrd="0" presId="urn:microsoft.com/office/officeart/2018/2/layout/IconVerticalSolidList"/>
    <dgm:cxn modelId="{BC6660AC-F9B1-46E1-A1BC-E61302140169}" type="presParOf" srcId="{FED5FF84-B287-43BB-B0F1-5D5E2052A0D3}" destId="{4F30827A-5CBD-4FD8-AB0B-1B269D26A9E4}" srcOrd="3" destOrd="0" presId="urn:microsoft.com/office/officeart/2018/2/layout/IconVerticalSolidList"/>
    <dgm:cxn modelId="{BF1260C9-BDA9-4C81-A999-4C2A47CC0FDB}" type="presParOf" srcId="{945BC341-C03E-4E27-889D-C03DD3BA7234}" destId="{F8913472-D846-4BD4-A739-078EA833C47C}" srcOrd="1" destOrd="0" presId="urn:microsoft.com/office/officeart/2018/2/layout/IconVerticalSolidList"/>
    <dgm:cxn modelId="{AA3BDAF1-2C12-43B0-909A-208BD5C44F9F}" type="presParOf" srcId="{945BC341-C03E-4E27-889D-C03DD3BA7234}" destId="{A0F4F27B-2486-460F-BD49-9F4D9A442D4A}" srcOrd="2" destOrd="0" presId="urn:microsoft.com/office/officeart/2018/2/layout/IconVerticalSolidList"/>
    <dgm:cxn modelId="{9465F7EF-7390-42CC-ACA9-DF868DD5E5A7}" type="presParOf" srcId="{A0F4F27B-2486-460F-BD49-9F4D9A442D4A}" destId="{A9F5D7FF-7614-4ADF-81F8-A82533C964E5}" srcOrd="0" destOrd="0" presId="urn:microsoft.com/office/officeart/2018/2/layout/IconVerticalSolidList"/>
    <dgm:cxn modelId="{35ADAC8B-79A1-4F87-A475-92620EC0804E}" type="presParOf" srcId="{A0F4F27B-2486-460F-BD49-9F4D9A442D4A}" destId="{CF671C41-464D-4341-AABB-DE7029F72CB5}" srcOrd="1" destOrd="0" presId="urn:microsoft.com/office/officeart/2018/2/layout/IconVerticalSolidList"/>
    <dgm:cxn modelId="{07CA4AE5-0BAE-450B-931F-441FE6AE5191}" type="presParOf" srcId="{A0F4F27B-2486-460F-BD49-9F4D9A442D4A}" destId="{9FC86C2A-1987-4737-BDD8-7897892CA510}" srcOrd="2" destOrd="0" presId="urn:microsoft.com/office/officeart/2018/2/layout/IconVerticalSolidList"/>
    <dgm:cxn modelId="{64B39395-7C15-42A1-9ADE-B0B7E51CADD1}" type="presParOf" srcId="{A0F4F27B-2486-460F-BD49-9F4D9A442D4A}" destId="{93DFFD34-6BC0-4D6B-A39E-F0870C417D88}" srcOrd="3" destOrd="0" presId="urn:microsoft.com/office/officeart/2018/2/layout/IconVerticalSolidList"/>
    <dgm:cxn modelId="{55756EC3-D39A-4506-8493-CB1E1B5B1AA7}" type="presParOf" srcId="{945BC341-C03E-4E27-889D-C03DD3BA7234}" destId="{929FB44A-F1D9-400C-A62B-9B8694A0352C}" srcOrd="3" destOrd="0" presId="urn:microsoft.com/office/officeart/2018/2/layout/IconVerticalSolidList"/>
    <dgm:cxn modelId="{0577BDDB-6D0F-48CB-B5AF-350E7AEF6E92}" type="presParOf" srcId="{945BC341-C03E-4E27-889D-C03DD3BA7234}" destId="{D33DCF05-B2A9-4741-8001-D11404E7DDF7}" srcOrd="4" destOrd="0" presId="urn:microsoft.com/office/officeart/2018/2/layout/IconVerticalSolidList"/>
    <dgm:cxn modelId="{85EA99B8-F817-4410-A5AB-14C7797BC597}" type="presParOf" srcId="{D33DCF05-B2A9-4741-8001-D11404E7DDF7}" destId="{67B1C6FB-A235-4D2A-AF9D-2585B638F36A}" srcOrd="0" destOrd="0" presId="urn:microsoft.com/office/officeart/2018/2/layout/IconVerticalSolidList"/>
    <dgm:cxn modelId="{DD23CF63-75E3-48C6-9F14-C38610D4C563}" type="presParOf" srcId="{D33DCF05-B2A9-4741-8001-D11404E7DDF7}" destId="{6F4787E2-AF48-4FE5-BB6F-CAC9B58AE968}" srcOrd="1" destOrd="0" presId="urn:microsoft.com/office/officeart/2018/2/layout/IconVerticalSolidList"/>
    <dgm:cxn modelId="{696651B8-F739-41F8-B4EB-3452CEDD6287}" type="presParOf" srcId="{D33DCF05-B2A9-4741-8001-D11404E7DDF7}" destId="{9DC61CD1-3539-4F48-89AE-3E1E915A962E}" srcOrd="2" destOrd="0" presId="urn:microsoft.com/office/officeart/2018/2/layout/IconVerticalSolidList"/>
    <dgm:cxn modelId="{99A320B4-A901-48C8-9662-CE789C2A7127}" type="presParOf" srcId="{D33DCF05-B2A9-4741-8001-D11404E7DDF7}" destId="{5F4999F6-EC12-4CCB-865E-BB3B341CD12B}" srcOrd="3" destOrd="0" presId="urn:microsoft.com/office/officeart/2018/2/layout/IconVerticalSolidList"/>
    <dgm:cxn modelId="{DDC4322C-574D-4B56-9330-4A0ACD32BAA6}" type="presParOf" srcId="{945BC341-C03E-4E27-889D-C03DD3BA7234}" destId="{3861D396-B59A-41A5-83A4-E9303287DAB6}" srcOrd="5" destOrd="0" presId="urn:microsoft.com/office/officeart/2018/2/layout/IconVerticalSolidList"/>
    <dgm:cxn modelId="{CE3DCEE0-862D-44DB-8DFB-9AA5C7BC827A}" type="presParOf" srcId="{945BC341-C03E-4E27-889D-C03DD3BA7234}" destId="{95EF2C26-EC55-4F97-A358-E26DCF28A209}" srcOrd="6" destOrd="0" presId="urn:microsoft.com/office/officeart/2018/2/layout/IconVerticalSolidList"/>
    <dgm:cxn modelId="{94A7E4DC-F7FF-4B47-98E7-606BFA0BBBD2}" type="presParOf" srcId="{95EF2C26-EC55-4F97-A358-E26DCF28A209}" destId="{856F2AF0-AE69-4113-93E3-BEBE886895C1}" srcOrd="0" destOrd="0" presId="urn:microsoft.com/office/officeart/2018/2/layout/IconVerticalSolidList"/>
    <dgm:cxn modelId="{69E721B4-E3A7-42FC-9D5B-7BDBA9EF9A95}" type="presParOf" srcId="{95EF2C26-EC55-4F97-A358-E26DCF28A209}" destId="{7CC7A539-7230-420F-8F07-EB329AA267C2}" srcOrd="1" destOrd="0" presId="urn:microsoft.com/office/officeart/2018/2/layout/IconVerticalSolidList"/>
    <dgm:cxn modelId="{9AED8C56-6C60-4069-98E4-9E65DC7585D3}" type="presParOf" srcId="{95EF2C26-EC55-4F97-A358-E26DCF28A209}" destId="{C3FE3C1E-3126-400F-94AA-4865F281F029}" srcOrd="2" destOrd="0" presId="urn:microsoft.com/office/officeart/2018/2/layout/IconVerticalSolidList"/>
    <dgm:cxn modelId="{067B829F-D80B-472D-94AD-3AF189FA4D82}" type="presParOf" srcId="{95EF2C26-EC55-4F97-A358-E26DCF28A209}" destId="{2C4ABD68-9FEF-4BDF-82BB-5FAF25AF598E}" srcOrd="3" destOrd="0" presId="urn:microsoft.com/office/officeart/2018/2/layout/IconVerticalSolidList"/>
    <dgm:cxn modelId="{E0C5D0C4-62B5-4196-B20D-A8F3DAB07A21}" type="presParOf" srcId="{945BC341-C03E-4E27-889D-C03DD3BA7234}" destId="{44457C1C-5AA9-47AE-962B-E0FB164C334A}" srcOrd="7" destOrd="0" presId="urn:microsoft.com/office/officeart/2018/2/layout/IconVerticalSolidList"/>
    <dgm:cxn modelId="{1CB28371-3C12-40C2-91CA-71A8286A4FEC}" type="presParOf" srcId="{945BC341-C03E-4E27-889D-C03DD3BA7234}" destId="{D6567BA5-AEFB-4112-90D9-06378D8EDFDE}" srcOrd="8" destOrd="0" presId="urn:microsoft.com/office/officeart/2018/2/layout/IconVerticalSolidList"/>
    <dgm:cxn modelId="{9A371E4E-B3D5-4DFF-97B9-9371076D1C2C}" type="presParOf" srcId="{D6567BA5-AEFB-4112-90D9-06378D8EDFDE}" destId="{F401067B-82D2-4B8A-863E-865CBC55A99D}" srcOrd="0" destOrd="0" presId="urn:microsoft.com/office/officeart/2018/2/layout/IconVerticalSolidList"/>
    <dgm:cxn modelId="{D7D5906D-C794-4CF8-95E8-E5DCE08A43D1}" type="presParOf" srcId="{D6567BA5-AEFB-4112-90D9-06378D8EDFDE}" destId="{6700E044-4187-4EBE-A7AA-0B3890716A4D}" srcOrd="1" destOrd="0" presId="urn:microsoft.com/office/officeart/2018/2/layout/IconVerticalSolidList"/>
    <dgm:cxn modelId="{A55EDA08-C459-4BAC-AE39-3F9D40511E5F}" type="presParOf" srcId="{D6567BA5-AEFB-4112-90D9-06378D8EDFDE}" destId="{2302D879-999A-4AD1-8D73-89013B7EA4A6}" srcOrd="2" destOrd="0" presId="urn:microsoft.com/office/officeart/2018/2/layout/IconVerticalSolidList"/>
    <dgm:cxn modelId="{2C4BF031-617D-4CED-A77E-F93F39CCACD7}" type="presParOf" srcId="{D6567BA5-AEFB-4112-90D9-06378D8EDFDE}" destId="{E20ECE18-D67F-4923-812B-DF56DEBC9D4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404D8FB-09A5-411F-9E5F-A0EF2F214B1D}" type="doc">
      <dgm:prSet loTypeId="urn:microsoft.com/office/officeart/2016/7/layout/VerticalDownArrowProcess" loCatId="process" qsTypeId="urn:microsoft.com/office/officeart/2005/8/quickstyle/simple1" qsCatId="simple" csTypeId="urn:microsoft.com/office/officeart/2005/8/colors/colorful1" csCatId="colorful" phldr="1"/>
      <dgm:spPr/>
      <dgm:t>
        <a:bodyPr/>
        <a:lstStyle/>
        <a:p>
          <a:endParaRPr lang="en-US"/>
        </a:p>
      </dgm:t>
    </dgm:pt>
    <dgm:pt modelId="{E773C2E7-B2CB-472C-886F-E7FF26FC18A4}">
      <dgm:prSet/>
      <dgm:spPr/>
      <dgm:t>
        <a:bodyPr/>
        <a:lstStyle/>
        <a:p>
          <a:r>
            <a:rPr lang="en-US" dirty="0"/>
            <a:t>Record</a:t>
          </a:r>
        </a:p>
      </dgm:t>
    </dgm:pt>
    <dgm:pt modelId="{063B36EC-5A5C-45C1-873C-9DC4B7AF1276}" type="parTrans" cxnId="{032D546D-E20B-428C-915A-CF5AA5C8F48F}">
      <dgm:prSet/>
      <dgm:spPr/>
      <dgm:t>
        <a:bodyPr/>
        <a:lstStyle/>
        <a:p>
          <a:endParaRPr lang="en-US"/>
        </a:p>
      </dgm:t>
    </dgm:pt>
    <dgm:pt modelId="{12D7F543-63F7-49EB-922A-9306ABDA9298}" type="sibTrans" cxnId="{032D546D-E20B-428C-915A-CF5AA5C8F48F}">
      <dgm:prSet/>
      <dgm:spPr/>
      <dgm:t>
        <a:bodyPr/>
        <a:lstStyle/>
        <a:p>
          <a:endParaRPr lang="en-US"/>
        </a:p>
      </dgm:t>
    </dgm:pt>
    <dgm:pt modelId="{4CC73DE8-9C1A-4579-B69A-55AE13E1690F}">
      <dgm:prSet custT="1"/>
      <dgm:spPr/>
      <dgm:t>
        <a:bodyPr/>
        <a:lstStyle/>
        <a:p>
          <a:pPr>
            <a:buFont typeface="Arial" panose="020B0604020202020204" pitchFamily="34" charset="0"/>
            <a:buChar char="•"/>
          </a:pPr>
          <a:r>
            <a:rPr lang="en-US" sz="2000" dirty="0"/>
            <a:t>Make a record</a:t>
          </a:r>
          <a:br>
            <a:rPr lang="en-US" sz="2000" dirty="0"/>
          </a:br>
          <a:r>
            <a:rPr lang="en-US" sz="2000" dirty="0"/>
            <a:t>Follow evidentiary rules (and hold the state to them!)</a:t>
          </a:r>
        </a:p>
      </dgm:t>
    </dgm:pt>
    <dgm:pt modelId="{0EF64943-DAE0-48FB-BA13-A7011103C7F2}" type="parTrans" cxnId="{E4C5D33A-CFEF-4C4D-82A1-7D509B3CDB34}">
      <dgm:prSet/>
      <dgm:spPr/>
      <dgm:t>
        <a:bodyPr/>
        <a:lstStyle/>
        <a:p>
          <a:endParaRPr lang="en-US"/>
        </a:p>
      </dgm:t>
    </dgm:pt>
    <dgm:pt modelId="{D7E0899D-C1A3-4F61-B874-63EE8904DFB9}" type="sibTrans" cxnId="{E4C5D33A-CFEF-4C4D-82A1-7D509B3CDB34}">
      <dgm:prSet/>
      <dgm:spPr/>
      <dgm:t>
        <a:bodyPr/>
        <a:lstStyle/>
        <a:p>
          <a:endParaRPr lang="en-US"/>
        </a:p>
      </dgm:t>
    </dgm:pt>
    <dgm:pt modelId="{3F974B0D-4024-440E-A7E6-D7D9FB6D1631}">
      <dgm:prSet/>
      <dgm:spPr/>
      <dgm:t>
        <a:bodyPr/>
        <a:lstStyle/>
        <a:p>
          <a:r>
            <a:rPr lang="en-US" dirty="0"/>
            <a:t>Contest</a:t>
          </a:r>
        </a:p>
      </dgm:t>
    </dgm:pt>
    <dgm:pt modelId="{9A8C8ABB-B0BE-4115-A714-9401195E9172}" type="parTrans" cxnId="{E8195025-4CD5-48E2-B63C-9054FD437A2F}">
      <dgm:prSet/>
      <dgm:spPr/>
      <dgm:t>
        <a:bodyPr/>
        <a:lstStyle/>
        <a:p>
          <a:endParaRPr lang="en-US"/>
        </a:p>
      </dgm:t>
    </dgm:pt>
    <dgm:pt modelId="{95945A9F-0E50-4328-A11A-AE99D74D5812}" type="sibTrans" cxnId="{E8195025-4CD5-48E2-B63C-9054FD437A2F}">
      <dgm:prSet/>
      <dgm:spPr/>
      <dgm:t>
        <a:bodyPr/>
        <a:lstStyle/>
        <a:p>
          <a:endParaRPr lang="en-US"/>
        </a:p>
      </dgm:t>
    </dgm:pt>
    <dgm:pt modelId="{96FBD361-EDC9-4553-BDF4-4DF7850DE7AE}">
      <dgm:prSet custT="1"/>
      <dgm:spPr/>
      <dgm:t>
        <a:bodyPr/>
        <a:lstStyle/>
        <a:p>
          <a:r>
            <a:rPr lang="en-US" sz="1800" dirty="0"/>
            <a:t>Contest opposing arguments</a:t>
          </a:r>
          <a:br>
            <a:rPr lang="en-US" sz="1800" dirty="0"/>
          </a:br>
          <a:r>
            <a:rPr lang="en-US" sz="1800" dirty="0"/>
            <a:t>Articulate your own argument (either stay in juvenile or transfer down)</a:t>
          </a:r>
        </a:p>
      </dgm:t>
    </dgm:pt>
    <dgm:pt modelId="{A81FB656-436E-45C1-BB8D-DD837286F605}" type="parTrans" cxnId="{B7A79A1C-ABA9-40B3-B4A4-536337744227}">
      <dgm:prSet/>
      <dgm:spPr/>
      <dgm:t>
        <a:bodyPr/>
        <a:lstStyle/>
        <a:p>
          <a:endParaRPr lang="en-US"/>
        </a:p>
      </dgm:t>
    </dgm:pt>
    <dgm:pt modelId="{4B998827-1E8E-437B-8FB6-ED63F7AE474E}" type="sibTrans" cxnId="{B7A79A1C-ABA9-40B3-B4A4-536337744227}">
      <dgm:prSet/>
      <dgm:spPr/>
      <dgm:t>
        <a:bodyPr/>
        <a:lstStyle/>
        <a:p>
          <a:endParaRPr lang="en-US"/>
        </a:p>
      </dgm:t>
    </dgm:pt>
    <dgm:pt modelId="{EA6D2B6A-0309-4B05-ACAF-BC490738952C}">
      <dgm:prSet/>
      <dgm:spPr/>
      <dgm:t>
        <a:bodyPr/>
        <a:lstStyle/>
        <a:p>
          <a:r>
            <a:rPr lang="en-US"/>
            <a:t>Put on</a:t>
          </a:r>
        </a:p>
      </dgm:t>
    </dgm:pt>
    <dgm:pt modelId="{60E8AB56-7590-49C0-8871-732442ED95DA}" type="parTrans" cxnId="{EFE16116-E7AF-42F4-A554-649FE9108B5E}">
      <dgm:prSet/>
      <dgm:spPr/>
      <dgm:t>
        <a:bodyPr/>
        <a:lstStyle/>
        <a:p>
          <a:endParaRPr lang="en-US"/>
        </a:p>
      </dgm:t>
    </dgm:pt>
    <dgm:pt modelId="{00E0B85F-F568-465A-B08B-9B072ACBE7D2}" type="sibTrans" cxnId="{EFE16116-E7AF-42F4-A554-649FE9108B5E}">
      <dgm:prSet/>
      <dgm:spPr/>
      <dgm:t>
        <a:bodyPr/>
        <a:lstStyle/>
        <a:p>
          <a:endParaRPr lang="en-US"/>
        </a:p>
      </dgm:t>
    </dgm:pt>
    <dgm:pt modelId="{B0E726C5-DCCB-4EC4-B966-F700EFF63E7F}">
      <dgm:prSet custT="1"/>
      <dgm:spPr/>
      <dgm:t>
        <a:bodyPr/>
        <a:lstStyle/>
        <a:p>
          <a:r>
            <a:rPr lang="en-US" sz="2400" dirty="0"/>
            <a:t>Put on an affirmative defense (for a transfer up hearing)</a:t>
          </a:r>
        </a:p>
      </dgm:t>
    </dgm:pt>
    <dgm:pt modelId="{D6A1F451-B1C1-4925-9475-A030ED4E45C3}" type="parTrans" cxnId="{A52BB53F-9B4F-4596-B421-C7EB3FAEF278}">
      <dgm:prSet/>
      <dgm:spPr/>
      <dgm:t>
        <a:bodyPr/>
        <a:lstStyle/>
        <a:p>
          <a:endParaRPr lang="en-US"/>
        </a:p>
      </dgm:t>
    </dgm:pt>
    <dgm:pt modelId="{B01D6D33-23C1-465D-B519-381B75BC6AB2}" type="sibTrans" cxnId="{A52BB53F-9B4F-4596-B421-C7EB3FAEF278}">
      <dgm:prSet/>
      <dgm:spPr/>
      <dgm:t>
        <a:bodyPr/>
        <a:lstStyle/>
        <a:p>
          <a:endParaRPr lang="en-US"/>
        </a:p>
      </dgm:t>
    </dgm:pt>
    <dgm:pt modelId="{D1805B14-7AA8-48C1-862A-855C02F8BD53}">
      <dgm:prSet/>
      <dgm:spPr/>
      <dgm:t>
        <a:bodyPr/>
        <a:lstStyle/>
        <a:p>
          <a:r>
            <a:rPr lang="en-US"/>
            <a:t>Put up</a:t>
          </a:r>
        </a:p>
      </dgm:t>
    </dgm:pt>
    <dgm:pt modelId="{BC406AE1-6F41-4E0D-902C-5D9E4B69666A}" type="parTrans" cxnId="{FCD1FE6C-1293-473E-8B23-37B185E30D23}">
      <dgm:prSet/>
      <dgm:spPr/>
      <dgm:t>
        <a:bodyPr/>
        <a:lstStyle/>
        <a:p>
          <a:endParaRPr lang="en-US"/>
        </a:p>
      </dgm:t>
    </dgm:pt>
    <dgm:pt modelId="{8D37DCEA-1DD3-41DD-BCFB-FF0A7E2EFCD4}" type="sibTrans" cxnId="{FCD1FE6C-1293-473E-8B23-37B185E30D23}">
      <dgm:prSet/>
      <dgm:spPr/>
      <dgm:t>
        <a:bodyPr/>
        <a:lstStyle/>
        <a:p>
          <a:endParaRPr lang="en-US"/>
        </a:p>
      </dgm:t>
    </dgm:pt>
    <dgm:pt modelId="{C045DD98-9480-49D9-873E-2384F01E4960}">
      <dgm:prSet custT="1"/>
      <dgm:spPr/>
      <dgm:t>
        <a:bodyPr/>
        <a:lstStyle/>
        <a:p>
          <a:r>
            <a:rPr lang="en-US" sz="2000" dirty="0"/>
            <a:t>Put up witnesses and evidence to support your position</a:t>
          </a:r>
          <a:br>
            <a:rPr lang="en-US" sz="1400" dirty="0"/>
          </a:br>
          <a:endParaRPr lang="en-US" sz="1400" dirty="0"/>
        </a:p>
      </dgm:t>
    </dgm:pt>
    <dgm:pt modelId="{916A0ED8-C014-4512-9A94-EB65731B3A27}" type="parTrans" cxnId="{FEC15AF8-5B47-4872-A80B-FFC228D2A9EA}">
      <dgm:prSet/>
      <dgm:spPr/>
      <dgm:t>
        <a:bodyPr/>
        <a:lstStyle/>
        <a:p>
          <a:endParaRPr lang="en-US"/>
        </a:p>
      </dgm:t>
    </dgm:pt>
    <dgm:pt modelId="{1A37277B-7B85-4335-83DD-2C813B698BE4}" type="sibTrans" cxnId="{FEC15AF8-5B47-4872-A80B-FFC228D2A9EA}">
      <dgm:prSet/>
      <dgm:spPr/>
      <dgm:t>
        <a:bodyPr/>
        <a:lstStyle/>
        <a:p>
          <a:endParaRPr lang="en-US"/>
        </a:p>
      </dgm:t>
    </dgm:pt>
    <dgm:pt modelId="{73D5FA16-742F-48EA-BC4B-BBFEED98879F}">
      <dgm:prSet/>
      <dgm:spPr/>
      <dgm:t>
        <a:bodyPr/>
        <a:lstStyle/>
        <a:p>
          <a:r>
            <a:rPr lang="en-US"/>
            <a:t>State</a:t>
          </a:r>
        </a:p>
      </dgm:t>
    </dgm:pt>
    <dgm:pt modelId="{FC53D8B5-EEC1-4603-9805-1625197927B0}" type="parTrans" cxnId="{79C4C3A7-ED8D-4048-B85F-94113BE7939A}">
      <dgm:prSet/>
      <dgm:spPr/>
      <dgm:t>
        <a:bodyPr/>
        <a:lstStyle/>
        <a:p>
          <a:endParaRPr lang="en-US"/>
        </a:p>
      </dgm:t>
    </dgm:pt>
    <dgm:pt modelId="{B53F5F53-1B95-4D3A-B66A-36E7DB72D684}" type="sibTrans" cxnId="{79C4C3A7-ED8D-4048-B85F-94113BE7939A}">
      <dgm:prSet/>
      <dgm:spPr/>
      <dgm:t>
        <a:bodyPr/>
        <a:lstStyle/>
        <a:p>
          <a:endParaRPr lang="en-US"/>
        </a:p>
      </dgm:t>
    </dgm:pt>
    <dgm:pt modelId="{76E94D91-3332-47FF-A389-7C4272E5D3F4}">
      <dgm:prSet custT="1"/>
      <dgm:spPr/>
      <dgm:t>
        <a:bodyPr/>
        <a:lstStyle/>
        <a:p>
          <a:r>
            <a:rPr lang="en-US" sz="2400" dirty="0"/>
            <a:t>Clearly state the reasons for your position </a:t>
          </a:r>
          <a:br>
            <a:rPr lang="en-US" sz="1400" dirty="0"/>
          </a:br>
          <a:endParaRPr lang="en-US" sz="1400" dirty="0"/>
        </a:p>
      </dgm:t>
    </dgm:pt>
    <dgm:pt modelId="{60F611D9-5E45-463F-A4FB-5EB82DDA7CD5}" type="parTrans" cxnId="{9F94E81F-5306-4901-9D8E-2467F253A943}">
      <dgm:prSet/>
      <dgm:spPr/>
      <dgm:t>
        <a:bodyPr/>
        <a:lstStyle/>
        <a:p>
          <a:endParaRPr lang="en-US"/>
        </a:p>
      </dgm:t>
    </dgm:pt>
    <dgm:pt modelId="{C4A18DD6-0566-4657-AD54-2DE3BCD86206}" type="sibTrans" cxnId="{9F94E81F-5306-4901-9D8E-2467F253A943}">
      <dgm:prSet/>
      <dgm:spPr/>
      <dgm:t>
        <a:bodyPr/>
        <a:lstStyle/>
        <a:p>
          <a:endParaRPr lang="en-US"/>
        </a:p>
      </dgm:t>
    </dgm:pt>
    <dgm:pt modelId="{053013D4-6A88-4154-BFD8-D4020B90E603}" type="pres">
      <dgm:prSet presAssocID="{5404D8FB-09A5-411F-9E5F-A0EF2F214B1D}" presName="Name0" presStyleCnt="0">
        <dgm:presLayoutVars>
          <dgm:dir/>
          <dgm:animLvl val="lvl"/>
          <dgm:resizeHandles val="exact"/>
        </dgm:presLayoutVars>
      </dgm:prSet>
      <dgm:spPr/>
    </dgm:pt>
    <dgm:pt modelId="{6CE5B8B7-1C29-48B6-B975-F2917F47D337}" type="pres">
      <dgm:prSet presAssocID="{73D5FA16-742F-48EA-BC4B-BBFEED98879F}" presName="boxAndChildren" presStyleCnt="0"/>
      <dgm:spPr/>
    </dgm:pt>
    <dgm:pt modelId="{11CCC473-E3A8-44D7-A6A7-1809692E642B}" type="pres">
      <dgm:prSet presAssocID="{73D5FA16-742F-48EA-BC4B-BBFEED98879F}" presName="parentTextBox" presStyleLbl="alignNode1" presStyleIdx="0" presStyleCnt="5"/>
      <dgm:spPr/>
    </dgm:pt>
    <dgm:pt modelId="{66A4C5C8-2E27-4781-A2CD-6C65A350D267}" type="pres">
      <dgm:prSet presAssocID="{73D5FA16-742F-48EA-BC4B-BBFEED98879F}" presName="descendantBox" presStyleLbl="bgAccFollowNode1" presStyleIdx="0" presStyleCnt="5"/>
      <dgm:spPr/>
    </dgm:pt>
    <dgm:pt modelId="{E8B0B4B8-97B0-4FBE-BE6A-B7AABC1DDE63}" type="pres">
      <dgm:prSet presAssocID="{8D37DCEA-1DD3-41DD-BCFB-FF0A7E2EFCD4}" presName="sp" presStyleCnt="0"/>
      <dgm:spPr/>
    </dgm:pt>
    <dgm:pt modelId="{21EBF36A-D75A-4A2A-A507-FA7F741B7086}" type="pres">
      <dgm:prSet presAssocID="{D1805B14-7AA8-48C1-862A-855C02F8BD53}" presName="arrowAndChildren" presStyleCnt="0"/>
      <dgm:spPr/>
    </dgm:pt>
    <dgm:pt modelId="{30ED1979-DC55-47C7-A69C-A189C548FF58}" type="pres">
      <dgm:prSet presAssocID="{D1805B14-7AA8-48C1-862A-855C02F8BD53}" presName="parentTextArrow" presStyleLbl="node1" presStyleIdx="0" presStyleCnt="0"/>
      <dgm:spPr/>
    </dgm:pt>
    <dgm:pt modelId="{0DD83374-652D-4361-BC64-6C7ECD15163B}" type="pres">
      <dgm:prSet presAssocID="{D1805B14-7AA8-48C1-862A-855C02F8BD53}" presName="arrow" presStyleLbl="alignNode1" presStyleIdx="1" presStyleCnt="5"/>
      <dgm:spPr/>
    </dgm:pt>
    <dgm:pt modelId="{494DA3D6-DF8B-4490-8A4F-009D8334A32F}" type="pres">
      <dgm:prSet presAssocID="{D1805B14-7AA8-48C1-862A-855C02F8BD53}" presName="descendantArrow" presStyleLbl="bgAccFollowNode1" presStyleIdx="1" presStyleCnt="5"/>
      <dgm:spPr/>
    </dgm:pt>
    <dgm:pt modelId="{11635DEC-073C-47BE-B82B-916AA0589C62}" type="pres">
      <dgm:prSet presAssocID="{00E0B85F-F568-465A-B08B-9B072ACBE7D2}" presName="sp" presStyleCnt="0"/>
      <dgm:spPr/>
    </dgm:pt>
    <dgm:pt modelId="{3AF3CD37-191C-4277-87BB-5ABF5499DABC}" type="pres">
      <dgm:prSet presAssocID="{EA6D2B6A-0309-4B05-ACAF-BC490738952C}" presName="arrowAndChildren" presStyleCnt="0"/>
      <dgm:spPr/>
    </dgm:pt>
    <dgm:pt modelId="{4078ADE4-5688-4D8E-892E-30BF7622228F}" type="pres">
      <dgm:prSet presAssocID="{EA6D2B6A-0309-4B05-ACAF-BC490738952C}" presName="parentTextArrow" presStyleLbl="node1" presStyleIdx="0" presStyleCnt="0"/>
      <dgm:spPr/>
    </dgm:pt>
    <dgm:pt modelId="{7AAC98BD-FE4F-4E7E-AE21-30B2C578CEC4}" type="pres">
      <dgm:prSet presAssocID="{EA6D2B6A-0309-4B05-ACAF-BC490738952C}" presName="arrow" presStyleLbl="alignNode1" presStyleIdx="2" presStyleCnt="5"/>
      <dgm:spPr/>
    </dgm:pt>
    <dgm:pt modelId="{F24E32DB-69B5-4914-9B29-D626CB749D09}" type="pres">
      <dgm:prSet presAssocID="{EA6D2B6A-0309-4B05-ACAF-BC490738952C}" presName="descendantArrow" presStyleLbl="bgAccFollowNode1" presStyleIdx="2" presStyleCnt="5"/>
      <dgm:spPr/>
    </dgm:pt>
    <dgm:pt modelId="{2DC4BE5B-8697-48DC-A0BF-112401AB50BA}" type="pres">
      <dgm:prSet presAssocID="{95945A9F-0E50-4328-A11A-AE99D74D5812}" presName="sp" presStyleCnt="0"/>
      <dgm:spPr/>
    </dgm:pt>
    <dgm:pt modelId="{2102105B-76DF-47F8-ABC9-A0DA205C7BC1}" type="pres">
      <dgm:prSet presAssocID="{3F974B0D-4024-440E-A7E6-D7D9FB6D1631}" presName="arrowAndChildren" presStyleCnt="0"/>
      <dgm:spPr/>
    </dgm:pt>
    <dgm:pt modelId="{705B7E90-076F-4ACD-9333-B139AB779680}" type="pres">
      <dgm:prSet presAssocID="{3F974B0D-4024-440E-A7E6-D7D9FB6D1631}" presName="parentTextArrow" presStyleLbl="node1" presStyleIdx="0" presStyleCnt="0"/>
      <dgm:spPr/>
    </dgm:pt>
    <dgm:pt modelId="{644ED105-1C2A-4340-BAE1-1AF7CB9B0FDF}" type="pres">
      <dgm:prSet presAssocID="{3F974B0D-4024-440E-A7E6-D7D9FB6D1631}" presName="arrow" presStyleLbl="alignNode1" presStyleIdx="3" presStyleCnt="5"/>
      <dgm:spPr/>
    </dgm:pt>
    <dgm:pt modelId="{7C8E8CF9-C0BC-4F24-AF31-0BB7E5C6B7D1}" type="pres">
      <dgm:prSet presAssocID="{3F974B0D-4024-440E-A7E6-D7D9FB6D1631}" presName="descendantArrow" presStyleLbl="bgAccFollowNode1" presStyleIdx="3" presStyleCnt="5"/>
      <dgm:spPr/>
    </dgm:pt>
    <dgm:pt modelId="{27860191-987D-4BE6-B009-56D1239602B9}" type="pres">
      <dgm:prSet presAssocID="{12D7F543-63F7-49EB-922A-9306ABDA9298}" presName="sp" presStyleCnt="0"/>
      <dgm:spPr/>
    </dgm:pt>
    <dgm:pt modelId="{8D4C4388-FC29-4281-A47F-B8862BC19B22}" type="pres">
      <dgm:prSet presAssocID="{E773C2E7-B2CB-472C-886F-E7FF26FC18A4}" presName="arrowAndChildren" presStyleCnt="0"/>
      <dgm:spPr/>
    </dgm:pt>
    <dgm:pt modelId="{061175E0-2441-4CEC-AB2B-5C8F36CE65B6}" type="pres">
      <dgm:prSet presAssocID="{E773C2E7-B2CB-472C-886F-E7FF26FC18A4}" presName="parentTextArrow" presStyleLbl="node1" presStyleIdx="0" presStyleCnt="0"/>
      <dgm:spPr/>
    </dgm:pt>
    <dgm:pt modelId="{24635A35-3842-4E06-9949-15E61A904862}" type="pres">
      <dgm:prSet presAssocID="{E773C2E7-B2CB-472C-886F-E7FF26FC18A4}" presName="arrow" presStyleLbl="alignNode1" presStyleIdx="4" presStyleCnt="5"/>
      <dgm:spPr/>
    </dgm:pt>
    <dgm:pt modelId="{1AF031E5-BEA3-4C2C-86D4-00EECCECA843}" type="pres">
      <dgm:prSet presAssocID="{E773C2E7-B2CB-472C-886F-E7FF26FC18A4}" presName="descendantArrow" presStyleLbl="bgAccFollowNode1" presStyleIdx="4" presStyleCnt="5"/>
      <dgm:spPr/>
    </dgm:pt>
  </dgm:ptLst>
  <dgm:cxnLst>
    <dgm:cxn modelId="{EFE16116-E7AF-42F4-A554-649FE9108B5E}" srcId="{5404D8FB-09A5-411F-9E5F-A0EF2F214B1D}" destId="{EA6D2B6A-0309-4B05-ACAF-BC490738952C}" srcOrd="2" destOrd="0" parTransId="{60E8AB56-7590-49C0-8871-732442ED95DA}" sibTransId="{00E0B85F-F568-465A-B08B-9B072ACBE7D2}"/>
    <dgm:cxn modelId="{4FFF3719-E69D-4DA2-8E38-B832246DFB42}" type="presOf" srcId="{D1805B14-7AA8-48C1-862A-855C02F8BD53}" destId="{30ED1979-DC55-47C7-A69C-A189C548FF58}" srcOrd="0" destOrd="0" presId="urn:microsoft.com/office/officeart/2016/7/layout/VerticalDownArrowProcess"/>
    <dgm:cxn modelId="{B7A79A1C-ABA9-40B3-B4A4-536337744227}" srcId="{3F974B0D-4024-440E-A7E6-D7D9FB6D1631}" destId="{96FBD361-EDC9-4553-BDF4-4DF7850DE7AE}" srcOrd="0" destOrd="0" parTransId="{A81FB656-436E-45C1-BB8D-DD837286F605}" sibTransId="{4B998827-1E8E-437B-8FB6-ED63F7AE474E}"/>
    <dgm:cxn modelId="{9F94E81F-5306-4901-9D8E-2467F253A943}" srcId="{73D5FA16-742F-48EA-BC4B-BBFEED98879F}" destId="{76E94D91-3332-47FF-A389-7C4272E5D3F4}" srcOrd="0" destOrd="0" parTransId="{60F611D9-5E45-463F-A4FB-5EB82DDA7CD5}" sibTransId="{C4A18DD6-0566-4657-AD54-2DE3BCD86206}"/>
    <dgm:cxn modelId="{E8195025-4CD5-48E2-B63C-9054FD437A2F}" srcId="{5404D8FB-09A5-411F-9E5F-A0EF2F214B1D}" destId="{3F974B0D-4024-440E-A7E6-D7D9FB6D1631}" srcOrd="1" destOrd="0" parTransId="{9A8C8ABB-B0BE-4115-A714-9401195E9172}" sibTransId="{95945A9F-0E50-4328-A11A-AE99D74D5812}"/>
    <dgm:cxn modelId="{CA72C534-C4C6-4895-BF16-8DD7999C2114}" type="presOf" srcId="{3F974B0D-4024-440E-A7E6-D7D9FB6D1631}" destId="{644ED105-1C2A-4340-BAE1-1AF7CB9B0FDF}" srcOrd="1" destOrd="0" presId="urn:microsoft.com/office/officeart/2016/7/layout/VerticalDownArrowProcess"/>
    <dgm:cxn modelId="{B9AC1435-723E-40BD-B5D7-81446D519F3F}" type="presOf" srcId="{96FBD361-EDC9-4553-BDF4-4DF7850DE7AE}" destId="{7C8E8CF9-C0BC-4F24-AF31-0BB7E5C6B7D1}" srcOrd="0" destOrd="0" presId="urn:microsoft.com/office/officeart/2016/7/layout/VerticalDownArrowProcess"/>
    <dgm:cxn modelId="{E4C5D33A-CFEF-4C4D-82A1-7D509B3CDB34}" srcId="{E773C2E7-B2CB-472C-886F-E7FF26FC18A4}" destId="{4CC73DE8-9C1A-4579-B69A-55AE13E1690F}" srcOrd="0" destOrd="0" parTransId="{0EF64943-DAE0-48FB-BA13-A7011103C7F2}" sibTransId="{D7E0899D-C1A3-4F61-B874-63EE8904DFB9}"/>
    <dgm:cxn modelId="{BBFB443C-7442-4D65-9756-027EEE77466F}" type="presOf" srcId="{B0E726C5-DCCB-4EC4-B966-F700EFF63E7F}" destId="{F24E32DB-69B5-4914-9B29-D626CB749D09}" srcOrd="0" destOrd="0" presId="urn:microsoft.com/office/officeart/2016/7/layout/VerticalDownArrowProcess"/>
    <dgm:cxn modelId="{A52BB53F-9B4F-4596-B421-C7EB3FAEF278}" srcId="{EA6D2B6A-0309-4B05-ACAF-BC490738952C}" destId="{B0E726C5-DCCB-4EC4-B966-F700EFF63E7F}" srcOrd="0" destOrd="0" parTransId="{D6A1F451-B1C1-4925-9475-A030ED4E45C3}" sibTransId="{B01D6D33-23C1-465D-B519-381B75BC6AB2}"/>
    <dgm:cxn modelId="{D8F5A56B-6EAA-4E7F-8174-9CFAAC4BA819}" type="presOf" srcId="{EA6D2B6A-0309-4B05-ACAF-BC490738952C}" destId="{7AAC98BD-FE4F-4E7E-AE21-30B2C578CEC4}" srcOrd="1" destOrd="0" presId="urn:microsoft.com/office/officeart/2016/7/layout/VerticalDownArrowProcess"/>
    <dgm:cxn modelId="{FCD1FE6C-1293-473E-8B23-37B185E30D23}" srcId="{5404D8FB-09A5-411F-9E5F-A0EF2F214B1D}" destId="{D1805B14-7AA8-48C1-862A-855C02F8BD53}" srcOrd="3" destOrd="0" parTransId="{BC406AE1-6F41-4E0D-902C-5D9E4B69666A}" sibTransId="{8D37DCEA-1DD3-41DD-BCFB-FF0A7E2EFCD4}"/>
    <dgm:cxn modelId="{032D546D-E20B-428C-915A-CF5AA5C8F48F}" srcId="{5404D8FB-09A5-411F-9E5F-A0EF2F214B1D}" destId="{E773C2E7-B2CB-472C-886F-E7FF26FC18A4}" srcOrd="0" destOrd="0" parTransId="{063B36EC-5A5C-45C1-873C-9DC4B7AF1276}" sibTransId="{12D7F543-63F7-49EB-922A-9306ABDA9298}"/>
    <dgm:cxn modelId="{5AEA8357-AC42-4200-879B-713AD44F2093}" type="presOf" srcId="{73D5FA16-742F-48EA-BC4B-BBFEED98879F}" destId="{11CCC473-E3A8-44D7-A6A7-1809692E642B}" srcOrd="0" destOrd="0" presId="urn:microsoft.com/office/officeart/2016/7/layout/VerticalDownArrowProcess"/>
    <dgm:cxn modelId="{A1582959-9F94-4751-A5DB-5AED17AD239E}" type="presOf" srcId="{4CC73DE8-9C1A-4579-B69A-55AE13E1690F}" destId="{1AF031E5-BEA3-4C2C-86D4-00EECCECA843}" srcOrd="0" destOrd="0" presId="urn:microsoft.com/office/officeart/2016/7/layout/VerticalDownArrowProcess"/>
    <dgm:cxn modelId="{1209E283-3044-4726-AAFA-CD21ECF0CAE3}" type="presOf" srcId="{3F974B0D-4024-440E-A7E6-D7D9FB6D1631}" destId="{705B7E90-076F-4ACD-9333-B139AB779680}" srcOrd="0" destOrd="0" presId="urn:microsoft.com/office/officeart/2016/7/layout/VerticalDownArrowProcess"/>
    <dgm:cxn modelId="{318AE386-0D46-471A-B956-FCA41C4C72BF}" type="presOf" srcId="{C045DD98-9480-49D9-873E-2384F01E4960}" destId="{494DA3D6-DF8B-4490-8A4F-009D8334A32F}" srcOrd="0" destOrd="0" presId="urn:microsoft.com/office/officeart/2016/7/layout/VerticalDownArrowProcess"/>
    <dgm:cxn modelId="{DD3F21A5-26BD-45A3-B509-10124AC604CD}" type="presOf" srcId="{E773C2E7-B2CB-472C-886F-E7FF26FC18A4}" destId="{24635A35-3842-4E06-9949-15E61A904862}" srcOrd="1" destOrd="0" presId="urn:microsoft.com/office/officeart/2016/7/layout/VerticalDownArrowProcess"/>
    <dgm:cxn modelId="{79C4C3A7-ED8D-4048-B85F-94113BE7939A}" srcId="{5404D8FB-09A5-411F-9E5F-A0EF2F214B1D}" destId="{73D5FA16-742F-48EA-BC4B-BBFEED98879F}" srcOrd="4" destOrd="0" parTransId="{FC53D8B5-EEC1-4603-9805-1625197927B0}" sibTransId="{B53F5F53-1B95-4D3A-B66A-36E7DB72D684}"/>
    <dgm:cxn modelId="{1D1B9EAA-F169-44DA-A7F4-669D1C3556E6}" type="presOf" srcId="{76E94D91-3332-47FF-A389-7C4272E5D3F4}" destId="{66A4C5C8-2E27-4781-A2CD-6C65A350D267}" srcOrd="0" destOrd="0" presId="urn:microsoft.com/office/officeart/2016/7/layout/VerticalDownArrowProcess"/>
    <dgm:cxn modelId="{3756BAAC-7E5B-44E3-B90E-4F2A49376B80}" type="presOf" srcId="{EA6D2B6A-0309-4B05-ACAF-BC490738952C}" destId="{4078ADE4-5688-4D8E-892E-30BF7622228F}" srcOrd="0" destOrd="0" presId="urn:microsoft.com/office/officeart/2016/7/layout/VerticalDownArrowProcess"/>
    <dgm:cxn modelId="{4E61A7B2-6923-4DA2-8673-717FAB166E3C}" type="presOf" srcId="{5404D8FB-09A5-411F-9E5F-A0EF2F214B1D}" destId="{053013D4-6A88-4154-BFD8-D4020B90E603}" srcOrd="0" destOrd="0" presId="urn:microsoft.com/office/officeart/2016/7/layout/VerticalDownArrowProcess"/>
    <dgm:cxn modelId="{33FC44B5-679B-415A-A5F2-2892DB8EB5A7}" type="presOf" srcId="{E773C2E7-B2CB-472C-886F-E7FF26FC18A4}" destId="{061175E0-2441-4CEC-AB2B-5C8F36CE65B6}" srcOrd="0" destOrd="0" presId="urn:microsoft.com/office/officeart/2016/7/layout/VerticalDownArrowProcess"/>
    <dgm:cxn modelId="{6760B8D7-77E7-4527-9D1C-99AB9E519AE2}" type="presOf" srcId="{D1805B14-7AA8-48C1-862A-855C02F8BD53}" destId="{0DD83374-652D-4361-BC64-6C7ECD15163B}" srcOrd="1" destOrd="0" presId="urn:microsoft.com/office/officeart/2016/7/layout/VerticalDownArrowProcess"/>
    <dgm:cxn modelId="{FEC15AF8-5B47-4872-A80B-FFC228D2A9EA}" srcId="{D1805B14-7AA8-48C1-862A-855C02F8BD53}" destId="{C045DD98-9480-49D9-873E-2384F01E4960}" srcOrd="0" destOrd="0" parTransId="{916A0ED8-C014-4512-9A94-EB65731B3A27}" sibTransId="{1A37277B-7B85-4335-83DD-2C813B698BE4}"/>
    <dgm:cxn modelId="{538DB01B-4730-4DAE-B48C-A3B3319B7197}" type="presParOf" srcId="{053013D4-6A88-4154-BFD8-D4020B90E603}" destId="{6CE5B8B7-1C29-48B6-B975-F2917F47D337}" srcOrd="0" destOrd="0" presId="urn:microsoft.com/office/officeart/2016/7/layout/VerticalDownArrowProcess"/>
    <dgm:cxn modelId="{5737DB47-1BAE-46E3-AB47-AB233BCA21D6}" type="presParOf" srcId="{6CE5B8B7-1C29-48B6-B975-F2917F47D337}" destId="{11CCC473-E3A8-44D7-A6A7-1809692E642B}" srcOrd="0" destOrd="0" presId="urn:microsoft.com/office/officeart/2016/7/layout/VerticalDownArrowProcess"/>
    <dgm:cxn modelId="{AF0810AB-5406-4CF8-A93A-8295EA1F6C1F}" type="presParOf" srcId="{6CE5B8B7-1C29-48B6-B975-F2917F47D337}" destId="{66A4C5C8-2E27-4781-A2CD-6C65A350D267}" srcOrd="1" destOrd="0" presId="urn:microsoft.com/office/officeart/2016/7/layout/VerticalDownArrowProcess"/>
    <dgm:cxn modelId="{D40F3F33-469E-4AB9-973C-7A6B9C92C8E2}" type="presParOf" srcId="{053013D4-6A88-4154-BFD8-D4020B90E603}" destId="{E8B0B4B8-97B0-4FBE-BE6A-B7AABC1DDE63}" srcOrd="1" destOrd="0" presId="urn:microsoft.com/office/officeart/2016/7/layout/VerticalDownArrowProcess"/>
    <dgm:cxn modelId="{9775A90F-A855-44F6-A598-3DE59CA85163}" type="presParOf" srcId="{053013D4-6A88-4154-BFD8-D4020B90E603}" destId="{21EBF36A-D75A-4A2A-A507-FA7F741B7086}" srcOrd="2" destOrd="0" presId="urn:microsoft.com/office/officeart/2016/7/layout/VerticalDownArrowProcess"/>
    <dgm:cxn modelId="{E4BE7A82-6B32-46C0-99A9-2B219350455A}" type="presParOf" srcId="{21EBF36A-D75A-4A2A-A507-FA7F741B7086}" destId="{30ED1979-DC55-47C7-A69C-A189C548FF58}" srcOrd="0" destOrd="0" presId="urn:microsoft.com/office/officeart/2016/7/layout/VerticalDownArrowProcess"/>
    <dgm:cxn modelId="{D9111907-142E-4627-804F-5AAA13938D1A}" type="presParOf" srcId="{21EBF36A-D75A-4A2A-A507-FA7F741B7086}" destId="{0DD83374-652D-4361-BC64-6C7ECD15163B}" srcOrd="1" destOrd="0" presId="urn:microsoft.com/office/officeart/2016/7/layout/VerticalDownArrowProcess"/>
    <dgm:cxn modelId="{DDEF96C4-5AB4-4E34-B518-BDD3F59F21B7}" type="presParOf" srcId="{21EBF36A-D75A-4A2A-A507-FA7F741B7086}" destId="{494DA3D6-DF8B-4490-8A4F-009D8334A32F}" srcOrd="2" destOrd="0" presId="urn:microsoft.com/office/officeart/2016/7/layout/VerticalDownArrowProcess"/>
    <dgm:cxn modelId="{95684B0B-0484-49F0-81B3-6B4D41EC4743}" type="presParOf" srcId="{053013D4-6A88-4154-BFD8-D4020B90E603}" destId="{11635DEC-073C-47BE-B82B-916AA0589C62}" srcOrd="3" destOrd="0" presId="urn:microsoft.com/office/officeart/2016/7/layout/VerticalDownArrowProcess"/>
    <dgm:cxn modelId="{EB6DA907-E44D-462D-9989-A1F57D3072EC}" type="presParOf" srcId="{053013D4-6A88-4154-BFD8-D4020B90E603}" destId="{3AF3CD37-191C-4277-87BB-5ABF5499DABC}" srcOrd="4" destOrd="0" presId="urn:microsoft.com/office/officeart/2016/7/layout/VerticalDownArrowProcess"/>
    <dgm:cxn modelId="{FEAD4D47-8721-415D-8D1C-0515AF7C126B}" type="presParOf" srcId="{3AF3CD37-191C-4277-87BB-5ABF5499DABC}" destId="{4078ADE4-5688-4D8E-892E-30BF7622228F}" srcOrd="0" destOrd="0" presId="urn:microsoft.com/office/officeart/2016/7/layout/VerticalDownArrowProcess"/>
    <dgm:cxn modelId="{66292DEF-19FF-4231-B26A-5DE51C3A0E0D}" type="presParOf" srcId="{3AF3CD37-191C-4277-87BB-5ABF5499DABC}" destId="{7AAC98BD-FE4F-4E7E-AE21-30B2C578CEC4}" srcOrd="1" destOrd="0" presId="urn:microsoft.com/office/officeart/2016/7/layout/VerticalDownArrowProcess"/>
    <dgm:cxn modelId="{90648273-BD86-4D8E-B8F8-B367C5D90F52}" type="presParOf" srcId="{3AF3CD37-191C-4277-87BB-5ABF5499DABC}" destId="{F24E32DB-69B5-4914-9B29-D626CB749D09}" srcOrd="2" destOrd="0" presId="urn:microsoft.com/office/officeart/2016/7/layout/VerticalDownArrowProcess"/>
    <dgm:cxn modelId="{D83527F9-81CE-4F40-83F7-BF0DB82E94A7}" type="presParOf" srcId="{053013D4-6A88-4154-BFD8-D4020B90E603}" destId="{2DC4BE5B-8697-48DC-A0BF-112401AB50BA}" srcOrd="5" destOrd="0" presId="urn:microsoft.com/office/officeart/2016/7/layout/VerticalDownArrowProcess"/>
    <dgm:cxn modelId="{C0D843F0-E702-4C68-A3C4-41776D03DE42}" type="presParOf" srcId="{053013D4-6A88-4154-BFD8-D4020B90E603}" destId="{2102105B-76DF-47F8-ABC9-A0DA205C7BC1}" srcOrd="6" destOrd="0" presId="urn:microsoft.com/office/officeart/2016/7/layout/VerticalDownArrowProcess"/>
    <dgm:cxn modelId="{6A8150D8-6009-4E09-930C-25EEE268DF7D}" type="presParOf" srcId="{2102105B-76DF-47F8-ABC9-A0DA205C7BC1}" destId="{705B7E90-076F-4ACD-9333-B139AB779680}" srcOrd="0" destOrd="0" presId="urn:microsoft.com/office/officeart/2016/7/layout/VerticalDownArrowProcess"/>
    <dgm:cxn modelId="{7AA6DFC3-C877-4D3B-86BA-79F17DD7F619}" type="presParOf" srcId="{2102105B-76DF-47F8-ABC9-A0DA205C7BC1}" destId="{644ED105-1C2A-4340-BAE1-1AF7CB9B0FDF}" srcOrd="1" destOrd="0" presId="urn:microsoft.com/office/officeart/2016/7/layout/VerticalDownArrowProcess"/>
    <dgm:cxn modelId="{4542ED25-4A5D-4C1D-9668-C95C1A68131B}" type="presParOf" srcId="{2102105B-76DF-47F8-ABC9-A0DA205C7BC1}" destId="{7C8E8CF9-C0BC-4F24-AF31-0BB7E5C6B7D1}" srcOrd="2" destOrd="0" presId="urn:microsoft.com/office/officeart/2016/7/layout/VerticalDownArrowProcess"/>
    <dgm:cxn modelId="{772396AC-F077-480F-A312-CF2E54C1654E}" type="presParOf" srcId="{053013D4-6A88-4154-BFD8-D4020B90E603}" destId="{27860191-987D-4BE6-B009-56D1239602B9}" srcOrd="7" destOrd="0" presId="urn:microsoft.com/office/officeart/2016/7/layout/VerticalDownArrowProcess"/>
    <dgm:cxn modelId="{E830EFE6-D54A-42A7-BE3D-5ACB64D54C86}" type="presParOf" srcId="{053013D4-6A88-4154-BFD8-D4020B90E603}" destId="{8D4C4388-FC29-4281-A47F-B8862BC19B22}" srcOrd="8" destOrd="0" presId="urn:microsoft.com/office/officeart/2016/7/layout/VerticalDownArrowProcess"/>
    <dgm:cxn modelId="{A2F446DD-C7A5-4D85-BD31-9E63D13C5C46}" type="presParOf" srcId="{8D4C4388-FC29-4281-A47F-B8862BC19B22}" destId="{061175E0-2441-4CEC-AB2B-5C8F36CE65B6}" srcOrd="0" destOrd="0" presId="urn:microsoft.com/office/officeart/2016/7/layout/VerticalDownArrowProcess"/>
    <dgm:cxn modelId="{A1B6F70D-FB29-4983-86AA-6F9F3C65ADF9}" type="presParOf" srcId="{8D4C4388-FC29-4281-A47F-B8862BC19B22}" destId="{24635A35-3842-4E06-9949-15E61A904862}" srcOrd="1" destOrd="0" presId="urn:microsoft.com/office/officeart/2016/7/layout/VerticalDownArrowProcess"/>
    <dgm:cxn modelId="{A6734439-004A-48F7-91BD-1C4648654AC3}" type="presParOf" srcId="{8D4C4388-FC29-4281-A47F-B8862BC19B22}" destId="{1AF031E5-BEA3-4C2C-86D4-00EECCECA843}" srcOrd="2" destOrd="0" presId="urn:microsoft.com/office/officeart/2016/7/layout/VerticalDown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2E1C623-2088-4450-9B42-AB98AEAE423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B69FBA8-55C5-4FA6-8371-6CAF1E70BF64}">
      <dgm:prSet custT="1">
        <dgm:style>
          <a:lnRef idx="1">
            <a:schemeClr val="accent1"/>
          </a:lnRef>
          <a:fillRef idx="2">
            <a:schemeClr val="accent1"/>
          </a:fillRef>
          <a:effectRef idx="1">
            <a:schemeClr val="accent1"/>
          </a:effectRef>
          <a:fontRef idx="minor">
            <a:schemeClr val="dk1"/>
          </a:fontRef>
        </dgm:style>
      </dgm:prSet>
      <dgm:spPr/>
      <dgm:t>
        <a:bodyPr/>
        <a:lstStyle/>
        <a:p>
          <a:r>
            <a:rPr lang="en-US" sz="2400" b="1" dirty="0"/>
            <a:t>Disparities persist: </a:t>
          </a:r>
          <a:endParaRPr lang="en-US" sz="2400" dirty="0"/>
        </a:p>
      </dgm:t>
    </dgm:pt>
    <dgm:pt modelId="{51A0BCA1-2A4E-4C5A-A61D-9CC2FEB57C75}" type="parTrans" cxnId="{596E1081-37D4-44B3-9E4C-338D37AA73C8}">
      <dgm:prSet/>
      <dgm:spPr/>
      <dgm:t>
        <a:bodyPr/>
        <a:lstStyle/>
        <a:p>
          <a:endParaRPr lang="en-US"/>
        </a:p>
      </dgm:t>
    </dgm:pt>
    <dgm:pt modelId="{9A012674-BB6E-4636-BCE4-C47CF89D2648}" type="sibTrans" cxnId="{596E1081-37D4-44B3-9E4C-338D37AA73C8}">
      <dgm:prSet/>
      <dgm:spPr/>
      <dgm:t>
        <a:bodyPr/>
        <a:lstStyle/>
        <a:p>
          <a:endParaRPr lang="en-US"/>
        </a:p>
      </dgm:t>
    </dgm:pt>
    <dgm:pt modelId="{4D6C055A-6BFD-46B7-8667-974310342F7A}">
      <dgm:prSet/>
      <dgm:spPr/>
      <dgm:t>
        <a:bodyPr/>
        <a:lstStyle/>
        <a:p>
          <a:r>
            <a:rPr lang="en-US" b="1" dirty="0"/>
            <a:t>1.1% of cases involving Black youth were waived </a:t>
          </a:r>
          <a:endParaRPr lang="en-US" dirty="0"/>
        </a:p>
      </dgm:t>
    </dgm:pt>
    <dgm:pt modelId="{ECAEF0CF-D5B7-4CFF-8243-8ADA9297E590}" type="parTrans" cxnId="{C227B5FD-385F-4DA3-A05C-FF4890DEF915}">
      <dgm:prSet/>
      <dgm:spPr/>
      <dgm:t>
        <a:bodyPr/>
        <a:lstStyle/>
        <a:p>
          <a:endParaRPr lang="en-US"/>
        </a:p>
      </dgm:t>
    </dgm:pt>
    <dgm:pt modelId="{76BFE966-405C-4068-91DC-5614E233E5A2}" type="sibTrans" cxnId="{C227B5FD-385F-4DA3-A05C-FF4890DEF915}">
      <dgm:prSet/>
      <dgm:spPr/>
      <dgm:t>
        <a:bodyPr/>
        <a:lstStyle/>
        <a:p>
          <a:endParaRPr lang="en-US"/>
        </a:p>
      </dgm:t>
    </dgm:pt>
    <dgm:pt modelId="{68D32D0D-6E9E-4ECF-ADA9-2D998C2D7BC3}">
      <dgm:prSet/>
      <dgm:spPr/>
      <dgm:t>
        <a:bodyPr/>
        <a:lstStyle/>
        <a:p>
          <a:r>
            <a:rPr lang="en-US" b="1"/>
            <a:t>0.7% of cases involving white youth were waived</a:t>
          </a:r>
          <a:endParaRPr lang="en-US"/>
        </a:p>
      </dgm:t>
    </dgm:pt>
    <dgm:pt modelId="{BF7AEED3-95B7-40E9-9533-F5850526616C}" type="parTrans" cxnId="{8A206A85-A21B-4AEE-A583-F3709D6EE396}">
      <dgm:prSet/>
      <dgm:spPr/>
      <dgm:t>
        <a:bodyPr/>
        <a:lstStyle/>
        <a:p>
          <a:endParaRPr lang="en-US"/>
        </a:p>
      </dgm:t>
    </dgm:pt>
    <dgm:pt modelId="{078F1455-8CA3-45DA-BFEF-C684A5EDB6D6}" type="sibTrans" cxnId="{8A206A85-A21B-4AEE-A583-F3709D6EE396}">
      <dgm:prSet/>
      <dgm:spPr/>
      <dgm:t>
        <a:bodyPr/>
        <a:lstStyle/>
        <a:p>
          <a:endParaRPr lang="en-US"/>
        </a:p>
      </dgm:t>
    </dgm:pt>
    <dgm:pt modelId="{204C3CE5-76F3-4E4E-99B4-9641F747FE2C}" type="pres">
      <dgm:prSet presAssocID="{62E1C623-2088-4450-9B42-AB98AEAE423B}" presName="hierChild1" presStyleCnt="0">
        <dgm:presLayoutVars>
          <dgm:orgChart val="1"/>
          <dgm:chPref val="1"/>
          <dgm:dir/>
          <dgm:animOne val="branch"/>
          <dgm:animLvl val="lvl"/>
          <dgm:resizeHandles/>
        </dgm:presLayoutVars>
      </dgm:prSet>
      <dgm:spPr/>
    </dgm:pt>
    <dgm:pt modelId="{CBB0F30C-83A4-47C7-AEDA-D398D340A839}" type="pres">
      <dgm:prSet presAssocID="{4B69FBA8-55C5-4FA6-8371-6CAF1E70BF64}" presName="hierRoot1" presStyleCnt="0">
        <dgm:presLayoutVars>
          <dgm:hierBranch val="init"/>
        </dgm:presLayoutVars>
      </dgm:prSet>
      <dgm:spPr/>
    </dgm:pt>
    <dgm:pt modelId="{37D1F685-040E-4CE8-9A7D-D311D9E8BCB2}" type="pres">
      <dgm:prSet presAssocID="{4B69FBA8-55C5-4FA6-8371-6CAF1E70BF64}" presName="rootComposite1" presStyleCnt="0"/>
      <dgm:spPr/>
    </dgm:pt>
    <dgm:pt modelId="{0EDB841A-EBD6-4DE5-B8B5-B47F4BFDF284}" type="pres">
      <dgm:prSet presAssocID="{4B69FBA8-55C5-4FA6-8371-6CAF1E70BF64}" presName="rootText1" presStyleLbl="node0" presStyleIdx="0" presStyleCnt="1" custScaleX="213591" custScaleY="117446">
        <dgm:presLayoutVars>
          <dgm:chPref val="3"/>
        </dgm:presLayoutVars>
      </dgm:prSet>
      <dgm:spPr/>
    </dgm:pt>
    <dgm:pt modelId="{28308752-9E26-41E3-837A-861FD5152556}" type="pres">
      <dgm:prSet presAssocID="{4B69FBA8-55C5-4FA6-8371-6CAF1E70BF64}" presName="rootConnector1" presStyleLbl="node1" presStyleIdx="0" presStyleCnt="0"/>
      <dgm:spPr/>
    </dgm:pt>
    <dgm:pt modelId="{12007602-9725-44B2-A1EC-EF8D25F44AD2}" type="pres">
      <dgm:prSet presAssocID="{4B69FBA8-55C5-4FA6-8371-6CAF1E70BF64}" presName="hierChild2" presStyleCnt="0"/>
      <dgm:spPr/>
    </dgm:pt>
    <dgm:pt modelId="{2F5ED814-E556-4DC2-9756-0949C63453B1}" type="pres">
      <dgm:prSet presAssocID="{ECAEF0CF-D5B7-4CFF-8243-8ADA9297E590}" presName="Name37" presStyleLbl="parChTrans1D2" presStyleIdx="0" presStyleCnt="2"/>
      <dgm:spPr/>
    </dgm:pt>
    <dgm:pt modelId="{2D7B605D-0033-4B25-9E0F-75754CEE9321}" type="pres">
      <dgm:prSet presAssocID="{4D6C055A-6BFD-46B7-8667-974310342F7A}" presName="hierRoot2" presStyleCnt="0">
        <dgm:presLayoutVars>
          <dgm:hierBranch val="init"/>
        </dgm:presLayoutVars>
      </dgm:prSet>
      <dgm:spPr/>
    </dgm:pt>
    <dgm:pt modelId="{01141972-127B-4A04-86D4-607AC2C9DBB0}" type="pres">
      <dgm:prSet presAssocID="{4D6C055A-6BFD-46B7-8667-974310342F7A}" presName="rootComposite" presStyleCnt="0"/>
      <dgm:spPr/>
    </dgm:pt>
    <dgm:pt modelId="{80C83A50-0667-4C60-9F84-DE3637CF3C07}" type="pres">
      <dgm:prSet presAssocID="{4D6C055A-6BFD-46B7-8667-974310342F7A}" presName="rootText" presStyleLbl="node2" presStyleIdx="0" presStyleCnt="2">
        <dgm:presLayoutVars>
          <dgm:chPref val="3"/>
        </dgm:presLayoutVars>
      </dgm:prSet>
      <dgm:spPr/>
    </dgm:pt>
    <dgm:pt modelId="{E68EFE3F-D067-41BE-9611-C745303524A3}" type="pres">
      <dgm:prSet presAssocID="{4D6C055A-6BFD-46B7-8667-974310342F7A}" presName="rootConnector" presStyleLbl="node2" presStyleIdx="0" presStyleCnt="2"/>
      <dgm:spPr/>
    </dgm:pt>
    <dgm:pt modelId="{0FB476C9-6A99-457E-BDD0-7A8D1A01DD99}" type="pres">
      <dgm:prSet presAssocID="{4D6C055A-6BFD-46B7-8667-974310342F7A}" presName="hierChild4" presStyleCnt="0"/>
      <dgm:spPr/>
    </dgm:pt>
    <dgm:pt modelId="{4623A6F6-A53C-4E3D-9058-D7BE422D63A9}" type="pres">
      <dgm:prSet presAssocID="{4D6C055A-6BFD-46B7-8667-974310342F7A}" presName="hierChild5" presStyleCnt="0"/>
      <dgm:spPr/>
    </dgm:pt>
    <dgm:pt modelId="{B2DCBB0A-4D13-432C-A32B-30DCD8EE653D}" type="pres">
      <dgm:prSet presAssocID="{BF7AEED3-95B7-40E9-9533-F5850526616C}" presName="Name37" presStyleLbl="parChTrans1D2" presStyleIdx="1" presStyleCnt="2"/>
      <dgm:spPr/>
    </dgm:pt>
    <dgm:pt modelId="{44053501-77EF-4990-ABC5-1757D2F98331}" type="pres">
      <dgm:prSet presAssocID="{68D32D0D-6E9E-4ECF-ADA9-2D998C2D7BC3}" presName="hierRoot2" presStyleCnt="0">
        <dgm:presLayoutVars>
          <dgm:hierBranch val="init"/>
        </dgm:presLayoutVars>
      </dgm:prSet>
      <dgm:spPr/>
    </dgm:pt>
    <dgm:pt modelId="{B05E782F-3407-421B-ACE7-5ACA114B6469}" type="pres">
      <dgm:prSet presAssocID="{68D32D0D-6E9E-4ECF-ADA9-2D998C2D7BC3}" presName="rootComposite" presStyleCnt="0"/>
      <dgm:spPr/>
    </dgm:pt>
    <dgm:pt modelId="{E8BBB0AA-1B99-4BF4-A04C-5071A2285AAD}" type="pres">
      <dgm:prSet presAssocID="{68D32D0D-6E9E-4ECF-ADA9-2D998C2D7BC3}" presName="rootText" presStyleLbl="node2" presStyleIdx="1" presStyleCnt="2">
        <dgm:presLayoutVars>
          <dgm:chPref val="3"/>
        </dgm:presLayoutVars>
      </dgm:prSet>
      <dgm:spPr/>
    </dgm:pt>
    <dgm:pt modelId="{4784FA21-78AA-44FE-9643-0289BC2A20AC}" type="pres">
      <dgm:prSet presAssocID="{68D32D0D-6E9E-4ECF-ADA9-2D998C2D7BC3}" presName="rootConnector" presStyleLbl="node2" presStyleIdx="1" presStyleCnt="2"/>
      <dgm:spPr/>
    </dgm:pt>
    <dgm:pt modelId="{DD0A71BF-501D-418B-A377-851DB62362CC}" type="pres">
      <dgm:prSet presAssocID="{68D32D0D-6E9E-4ECF-ADA9-2D998C2D7BC3}" presName="hierChild4" presStyleCnt="0"/>
      <dgm:spPr/>
    </dgm:pt>
    <dgm:pt modelId="{48ED978C-AF80-40DE-990E-828A8BB87381}" type="pres">
      <dgm:prSet presAssocID="{68D32D0D-6E9E-4ECF-ADA9-2D998C2D7BC3}" presName="hierChild5" presStyleCnt="0"/>
      <dgm:spPr/>
    </dgm:pt>
    <dgm:pt modelId="{A7C666FE-25A9-4EF9-BBF4-302DAA8FBFCD}" type="pres">
      <dgm:prSet presAssocID="{4B69FBA8-55C5-4FA6-8371-6CAF1E70BF64}" presName="hierChild3" presStyleCnt="0"/>
      <dgm:spPr/>
    </dgm:pt>
  </dgm:ptLst>
  <dgm:cxnLst>
    <dgm:cxn modelId="{B84BD704-CCBC-4A40-8ABD-F41236D43057}" type="presOf" srcId="{4B69FBA8-55C5-4FA6-8371-6CAF1E70BF64}" destId="{28308752-9E26-41E3-837A-861FD5152556}" srcOrd="1" destOrd="0" presId="urn:microsoft.com/office/officeart/2005/8/layout/orgChart1"/>
    <dgm:cxn modelId="{05E30D5E-4D06-4C40-87DC-AA0B257D657F}" type="presOf" srcId="{ECAEF0CF-D5B7-4CFF-8243-8ADA9297E590}" destId="{2F5ED814-E556-4DC2-9756-0949C63453B1}" srcOrd="0" destOrd="0" presId="urn:microsoft.com/office/officeart/2005/8/layout/orgChart1"/>
    <dgm:cxn modelId="{67430C5F-930D-4654-BB2A-9D5CAF1B3BA7}" type="presOf" srcId="{4D6C055A-6BFD-46B7-8667-974310342F7A}" destId="{80C83A50-0667-4C60-9F84-DE3637CF3C07}" srcOrd="0" destOrd="0" presId="urn:microsoft.com/office/officeart/2005/8/layout/orgChart1"/>
    <dgm:cxn modelId="{D1035E6B-A16D-47AC-8749-DD2B70E57F75}" type="presOf" srcId="{62E1C623-2088-4450-9B42-AB98AEAE423B}" destId="{204C3CE5-76F3-4E4E-99B4-9641F747FE2C}" srcOrd="0" destOrd="0" presId="urn:microsoft.com/office/officeart/2005/8/layout/orgChart1"/>
    <dgm:cxn modelId="{6C0A9658-B3B3-48B7-9E59-EC649D1FEA22}" type="presOf" srcId="{68D32D0D-6E9E-4ECF-ADA9-2D998C2D7BC3}" destId="{E8BBB0AA-1B99-4BF4-A04C-5071A2285AAD}" srcOrd="0" destOrd="0" presId="urn:microsoft.com/office/officeart/2005/8/layout/orgChart1"/>
    <dgm:cxn modelId="{596E1081-37D4-44B3-9E4C-338D37AA73C8}" srcId="{62E1C623-2088-4450-9B42-AB98AEAE423B}" destId="{4B69FBA8-55C5-4FA6-8371-6CAF1E70BF64}" srcOrd="0" destOrd="0" parTransId="{51A0BCA1-2A4E-4C5A-A61D-9CC2FEB57C75}" sibTransId="{9A012674-BB6E-4636-BCE4-C47CF89D2648}"/>
    <dgm:cxn modelId="{8A206A85-A21B-4AEE-A583-F3709D6EE396}" srcId="{4B69FBA8-55C5-4FA6-8371-6CAF1E70BF64}" destId="{68D32D0D-6E9E-4ECF-ADA9-2D998C2D7BC3}" srcOrd="1" destOrd="0" parTransId="{BF7AEED3-95B7-40E9-9533-F5850526616C}" sibTransId="{078F1455-8CA3-45DA-BFEF-C684A5EDB6D6}"/>
    <dgm:cxn modelId="{2784DA8D-7257-4CA8-869B-44D49532034D}" type="presOf" srcId="{4D6C055A-6BFD-46B7-8667-974310342F7A}" destId="{E68EFE3F-D067-41BE-9611-C745303524A3}" srcOrd="1" destOrd="0" presId="urn:microsoft.com/office/officeart/2005/8/layout/orgChart1"/>
    <dgm:cxn modelId="{430C31AD-97D0-49F4-9F6D-4F12749A9B8C}" type="presOf" srcId="{BF7AEED3-95B7-40E9-9533-F5850526616C}" destId="{B2DCBB0A-4D13-432C-A32B-30DCD8EE653D}" srcOrd="0" destOrd="0" presId="urn:microsoft.com/office/officeart/2005/8/layout/orgChart1"/>
    <dgm:cxn modelId="{F3293DBC-B6A4-40CA-BF91-20144A48303D}" type="presOf" srcId="{4B69FBA8-55C5-4FA6-8371-6CAF1E70BF64}" destId="{0EDB841A-EBD6-4DE5-B8B5-B47F4BFDF284}" srcOrd="0" destOrd="0" presId="urn:microsoft.com/office/officeart/2005/8/layout/orgChart1"/>
    <dgm:cxn modelId="{506988BD-33B2-4CD7-8AAB-9261322D4CB1}" type="presOf" srcId="{68D32D0D-6E9E-4ECF-ADA9-2D998C2D7BC3}" destId="{4784FA21-78AA-44FE-9643-0289BC2A20AC}" srcOrd="1" destOrd="0" presId="urn:microsoft.com/office/officeart/2005/8/layout/orgChart1"/>
    <dgm:cxn modelId="{C227B5FD-385F-4DA3-A05C-FF4890DEF915}" srcId="{4B69FBA8-55C5-4FA6-8371-6CAF1E70BF64}" destId="{4D6C055A-6BFD-46B7-8667-974310342F7A}" srcOrd="0" destOrd="0" parTransId="{ECAEF0CF-D5B7-4CFF-8243-8ADA9297E590}" sibTransId="{76BFE966-405C-4068-91DC-5614E233E5A2}"/>
    <dgm:cxn modelId="{761CA5F3-EBE9-49FF-B52E-85D7F07B18E7}" type="presParOf" srcId="{204C3CE5-76F3-4E4E-99B4-9641F747FE2C}" destId="{CBB0F30C-83A4-47C7-AEDA-D398D340A839}" srcOrd="0" destOrd="0" presId="urn:microsoft.com/office/officeart/2005/8/layout/orgChart1"/>
    <dgm:cxn modelId="{44853757-8E73-49B7-A3F0-4431306B5C77}" type="presParOf" srcId="{CBB0F30C-83A4-47C7-AEDA-D398D340A839}" destId="{37D1F685-040E-4CE8-9A7D-D311D9E8BCB2}" srcOrd="0" destOrd="0" presId="urn:microsoft.com/office/officeart/2005/8/layout/orgChart1"/>
    <dgm:cxn modelId="{B66F3A52-CAA7-4124-9DF2-08EE13D1C850}" type="presParOf" srcId="{37D1F685-040E-4CE8-9A7D-D311D9E8BCB2}" destId="{0EDB841A-EBD6-4DE5-B8B5-B47F4BFDF284}" srcOrd="0" destOrd="0" presId="urn:microsoft.com/office/officeart/2005/8/layout/orgChart1"/>
    <dgm:cxn modelId="{9EFEE0AD-FA64-4DF8-A99F-61075CE6061B}" type="presParOf" srcId="{37D1F685-040E-4CE8-9A7D-D311D9E8BCB2}" destId="{28308752-9E26-41E3-837A-861FD5152556}" srcOrd="1" destOrd="0" presId="urn:microsoft.com/office/officeart/2005/8/layout/orgChart1"/>
    <dgm:cxn modelId="{5F25B5A2-5987-4DB7-8DF9-1EB38A415E4C}" type="presParOf" srcId="{CBB0F30C-83A4-47C7-AEDA-D398D340A839}" destId="{12007602-9725-44B2-A1EC-EF8D25F44AD2}" srcOrd="1" destOrd="0" presId="urn:microsoft.com/office/officeart/2005/8/layout/orgChart1"/>
    <dgm:cxn modelId="{0CD1A230-361E-44B5-B12B-25CF16D83E35}" type="presParOf" srcId="{12007602-9725-44B2-A1EC-EF8D25F44AD2}" destId="{2F5ED814-E556-4DC2-9756-0949C63453B1}" srcOrd="0" destOrd="0" presId="urn:microsoft.com/office/officeart/2005/8/layout/orgChart1"/>
    <dgm:cxn modelId="{CCC1655F-24FC-47B9-B708-494D2775424C}" type="presParOf" srcId="{12007602-9725-44B2-A1EC-EF8D25F44AD2}" destId="{2D7B605D-0033-4B25-9E0F-75754CEE9321}" srcOrd="1" destOrd="0" presId="urn:microsoft.com/office/officeart/2005/8/layout/orgChart1"/>
    <dgm:cxn modelId="{C8028048-2858-4859-8B06-2183546E235B}" type="presParOf" srcId="{2D7B605D-0033-4B25-9E0F-75754CEE9321}" destId="{01141972-127B-4A04-86D4-607AC2C9DBB0}" srcOrd="0" destOrd="0" presId="urn:microsoft.com/office/officeart/2005/8/layout/orgChart1"/>
    <dgm:cxn modelId="{3A64C310-D942-411C-8A31-9D03707E2983}" type="presParOf" srcId="{01141972-127B-4A04-86D4-607AC2C9DBB0}" destId="{80C83A50-0667-4C60-9F84-DE3637CF3C07}" srcOrd="0" destOrd="0" presId="urn:microsoft.com/office/officeart/2005/8/layout/orgChart1"/>
    <dgm:cxn modelId="{A141FA0F-B33E-4E13-ADF8-AAE48EDDDC8D}" type="presParOf" srcId="{01141972-127B-4A04-86D4-607AC2C9DBB0}" destId="{E68EFE3F-D067-41BE-9611-C745303524A3}" srcOrd="1" destOrd="0" presId="urn:microsoft.com/office/officeart/2005/8/layout/orgChart1"/>
    <dgm:cxn modelId="{C9892875-3BDF-4141-93D6-E31096274A7D}" type="presParOf" srcId="{2D7B605D-0033-4B25-9E0F-75754CEE9321}" destId="{0FB476C9-6A99-457E-BDD0-7A8D1A01DD99}" srcOrd="1" destOrd="0" presId="urn:microsoft.com/office/officeart/2005/8/layout/orgChart1"/>
    <dgm:cxn modelId="{B07A6971-2930-4425-A31B-9113EF11C2B7}" type="presParOf" srcId="{2D7B605D-0033-4B25-9E0F-75754CEE9321}" destId="{4623A6F6-A53C-4E3D-9058-D7BE422D63A9}" srcOrd="2" destOrd="0" presId="urn:microsoft.com/office/officeart/2005/8/layout/orgChart1"/>
    <dgm:cxn modelId="{C65ECFA5-2250-4748-95AC-769B958F1293}" type="presParOf" srcId="{12007602-9725-44B2-A1EC-EF8D25F44AD2}" destId="{B2DCBB0A-4D13-432C-A32B-30DCD8EE653D}" srcOrd="2" destOrd="0" presId="urn:microsoft.com/office/officeart/2005/8/layout/orgChart1"/>
    <dgm:cxn modelId="{652187A8-6D1C-45A2-9A8D-745C45A4CB61}" type="presParOf" srcId="{12007602-9725-44B2-A1EC-EF8D25F44AD2}" destId="{44053501-77EF-4990-ABC5-1757D2F98331}" srcOrd="3" destOrd="0" presId="urn:microsoft.com/office/officeart/2005/8/layout/orgChart1"/>
    <dgm:cxn modelId="{E16C1BCD-2FC6-484B-AE7A-D016FB60DAA9}" type="presParOf" srcId="{44053501-77EF-4990-ABC5-1757D2F98331}" destId="{B05E782F-3407-421B-ACE7-5ACA114B6469}" srcOrd="0" destOrd="0" presId="urn:microsoft.com/office/officeart/2005/8/layout/orgChart1"/>
    <dgm:cxn modelId="{386C8903-A83A-484E-B483-F78734A3F1BE}" type="presParOf" srcId="{B05E782F-3407-421B-ACE7-5ACA114B6469}" destId="{E8BBB0AA-1B99-4BF4-A04C-5071A2285AAD}" srcOrd="0" destOrd="0" presId="urn:microsoft.com/office/officeart/2005/8/layout/orgChart1"/>
    <dgm:cxn modelId="{5F3952BF-3220-4D68-A0FB-20E771505230}" type="presParOf" srcId="{B05E782F-3407-421B-ACE7-5ACA114B6469}" destId="{4784FA21-78AA-44FE-9643-0289BC2A20AC}" srcOrd="1" destOrd="0" presId="urn:microsoft.com/office/officeart/2005/8/layout/orgChart1"/>
    <dgm:cxn modelId="{4C21C733-04BB-4B1C-A247-2418C1FFB4F8}" type="presParOf" srcId="{44053501-77EF-4990-ABC5-1757D2F98331}" destId="{DD0A71BF-501D-418B-A377-851DB62362CC}" srcOrd="1" destOrd="0" presId="urn:microsoft.com/office/officeart/2005/8/layout/orgChart1"/>
    <dgm:cxn modelId="{F8B22D89-451D-40FA-B11B-51E82889BD0B}" type="presParOf" srcId="{44053501-77EF-4990-ABC5-1757D2F98331}" destId="{48ED978C-AF80-40DE-990E-828A8BB87381}" srcOrd="2" destOrd="0" presId="urn:microsoft.com/office/officeart/2005/8/layout/orgChart1"/>
    <dgm:cxn modelId="{72399727-4EE1-4FA8-A85D-69FBC6220BA3}" type="presParOf" srcId="{CBB0F30C-83A4-47C7-AEDA-D398D340A839}" destId="{A7C666FE-25A9-4EF9-BBF4-302DAA8FBFCD}"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F9948D-9B25-4FDB-B0DC-E2049EABC63E}" type="doc">
      <dgm:prSet loTypeId="urn:microsoft.com/office/officeart/2005/8/layout/process4" loCatId="list" qsTypeId="urn:microsoft.com/office/officeart/2005/8/quickstyle/simple3" qsCatId="simple" csTypeId="urn:microsoft.com/office/officeart/2005/8/colors/colorful4" csCatId="colorful"/>
      <dgm:spPr/>
      <dgm:t>
        <a:bodyPr/>
        <a:lstStyle/>
        <a:p>
          <a:endParaRPr lang="en-US"/>
        </a:p>
      </dgm:t>
    </dgm:pt>
    <dgm:pt modelId="{ED3CA431-8863-4992-963B-A76AB9E18A88}">
      <dgm:prSet/>
      <dgm:spPr/>
      <dgm:t>
        <a:bodyPr/>
        <a:lstStyle/>
        <a:p>
          <a:r>
            <a:rPr lang="en-US"/>
            <a:t>In DeKalb County, 9 children were sentenced in Superior Court.  All 9 of those children were Black.</a:t>
          </a:r>
        </a:p>
      </dgm:t>
    </dgm:pt>
    <dgm:pt modelId="{CB6C4A29-8673-424B-8A95-9657DF73CF6B}" type="parTrans" cxnId="{08857CB5-2327-4C8F-B7BB-9985E31EC63A}">
      <dgm:prSet/>
      <dgm:spPr/>
      <dgm:t>
        <a:bodyPr/>
        <a:lstStyle/>
        <a:p>
          <a:endParaRPr lang="en-US"/>
        </a:p>
      </dgm:t>
    </dgm:pt>
    <dgm:pt modelId="{5B0D1347-789D-49DB-9315-4F3EBCAD5969}" type="sibTrans" cxnId="{08857CB5-2327-4C8F-B7BB-9985E31EC63A}">
      <dgm:prSet/>
      <dgm:spPr/>
      <dgm:t>
        <a:bodyPr/>
        <a:lstStyle/>
        <a:p>
          <a:endParaRPr lang="en-US"/>
        </a:p>
      </dgm:t>
    </dgm:pt>
    <dgm:pt modelId="{571B9C26-293F-4DC1-AC2F-27A86D982341}">
      <dgm:prSet/>
      <dgm:spPr/>
      <dgm:t>
        <a:bodyPr/>
        <a:lstStyle/>
        <a:p>
          <a:r>
            <a:rPr lang="en-US"/>
            <a:t>In Fulton County, 19 children were sentenced in Superior Court.  18 of those children were Black and 1 was Hispanic.</a:t>
          </a:r>
        </a:p>
      </dgm:t>
    </dgm:pt>
    <dgm:pt modelId="{25F422BF-4FED-4759-AC7A-0AC35487FA3B}" type="parTrans" cxnId="{2CED05C6-C9CD-4A50-87C1-3B357F460C15}">
      <dgm:prSet/>
      <dgm:spPr/>
      <dgm:t>
        <a:bodyPr/>
        <a:lstStyle/>
        <a:p>
          <a:endParaRPr lang="en-US"/>
        </a:p>
      </dgm:t>
    </dgm:pt>
    <dgm:pt modelId="{6CD935ED-F266-49FC-AD70-8C051DC4655C}" type="sibTrans" cxnId="{2CED05C6-C9CD-4A50-87C1-3B357F460C15}">
      <dgm:prSet/>
      <dgm:spPr/>
      <dgm:t>
        <a:bodyPr/>
        <a:lstStyle/>
        <a:p>
          <a:endParaRPr lang="en-US"/>
        </a:p>
      </dgm:t>
    </dgm:pt>
    <dgm:pt modelId="{92EBFE0F-3E37-4759-B6CD-2B2DFB89910A}">
      <dgm:prSet/>
      <dgm:spPr/>
      <dgm:t>
        <a:bodyPr/>
        <a:lstStyle/>
        <a:p>
          <a:r>
            <a:rPr lang="en-US"/>
            <a:t>In the State of Georgia, 152 children were sentenced in Superior Court.  29 of those children were white, 9 of those children were Hispanic, and 114 of those children were Black.</a:t>
          </a:r>
        </a:p>
      </dgm:t>
    </dgm:pt>
    <dgm:pt modelId="{EDD7A0F4-D006-4E2F-AA28-155782BD0F2E}" type="parTrans" cxnId="{0AFEFE2F-2DEF-45FB-BABF-397966D948EC}">
      <dgm:prSet/>
      <dgm:spPr/>
      <dgm:t>
        <a:bodyPr/>
        <a:lstStyle/>
        <a:p>
          <a:endParaRPr lang="en-US"/>
        </a:p>
      </dgm:t>
    </dgm:pt>
    <dgm:pt modelId="{AAB8E1AB-0EDD-4D27-B055-91B10109CB39}" type="sibTrans" cxnId="{0AFEFE2F-2DEF-45FB-BABF-397966D948EC}">
      <dgm:prSet/>
      <dgm:spPr/>
      <dgm:t>
        <a:bodyPr/>
        <a:lstStyle/>
        <a:p>
          <a:endParaRPr lang="en-US"/>
        </a:p>
      </dgm:t>
    </dgm:pt>
    <dgm:pt modelId="{41665D98-29A7-4C83-A1FF-C25C2317CAD0}" type="pres">
      <dgm:prSet presAssocID="{D7F9948D-9B25-4FDB-B0DC-E2049EABC63E}" presName="Name0" presStyleCnt="0">
        <dgm:presLayoutVars>
          <dgm:dir/>
          <dgm:animLvl val="lvl"/>
          <dgm:resizeHandles val="exact"/>
        </dgm:presLayoutVars>
      </dgm:prSet>
      <dgm:spPr/>
    </dgm:pt>
    <dgm:pt modelId="{9918B1F1-C758-455C-BF11-35CE2BE35C44}" type="pres">
      <dgm:prSet presAssocID="{92EBFE0F-3E37-4759-B6CD-2B2DFB89910A}" presName="boxAndChildren" presStyleCnt="0"/>
      <dgm:spPr/>
    </dgm:pt>
    <dgm:pt modelId="{11EDD8B4-A1A3-448D-818E-A24CFFA1FD8B}" type="pres">
      <dgm:prSet presAssocID="{92EBFE0F-3E37-4759-B6CD-2B2DFB89910A}" presName="parentTextBox" presStyleLbl="node1" presStyleIdx="0" presStyleCnt="3" custLinFactNeighborY="1635"/>
      <dgm:spPr/>
    </dgm:pt>
    <dgm:pt modelId="{88551DE2-9051-48AC-801E-785B866F91EB}" type="pres">
      <dgm:prSet presAssocID="{6CD935ED-F266-49FC-AD70-8C051DC4655C}" presName="sp" presStyleCnt="0"/>
      <dgm:spPr/>
    </dgm:pt>
    <dgm:pt modelId="{0E67D5A5-D476-4D50-9A59-BA02CF160473}" type="pres">
      <dgm:prSet presAssocID="{571B9C26-293F-4DC1-AC2F-27A86D982341}" presName="arrowAndChildren" presStyleCnt="0"/>
      <dgm:spPr/>
    </dgm:pt>
    <dgm:pt modelId="{C8874F1F-53DD-4E89-BDA6-8C0BBCDEBB5C}" type="pres">
      <dgm:prSet presAssocID="{571B9C26-293F-4DC1-AC2F-27A86D982341}" presName="parentTextArrow" presStyleLbl="node1" presStyleIdx="1" presStyleCnt="3"/>
      <dgm:spPr/>
    </dgm:pt>
    <dgm:pt modelId="{7A467EF1-1CC9-49CC-BA85-D500B82F953B}" type="pres">
      <dgm:prSet presAssocID="{5B0D1347-789D-49DB-9315-4F3EBCAD5969}" presName="sp" presStyleCnt="0"/>
      <dgm:spPr/>
    </dgm:pt>
    <dgm:pt modelId="{DEACFD2C-B4EC-46D6-8438-247CF935D0D8}" type="pres">
      <dgm:prSet presAssocID="{ED3CA431-8863-4992-963B-A76AB9E18A88}" presName="arrowAndChildren" presStyleCnt="0"/>
      <dgm:spPr/>
    </dgm:pt>
    <dgm:pt modelId="{1BED0112-C2CC-4F25-B46E-EAAACD04A512}" type="pres">
      <dgm:prSet presAssocID="{ED3CA431-8863-4992-963B-A76AB9E18A88}" presName="parentTextArrow" presStyleLbl="node1" presStyleIdx="2" presStyleCnt="3"/>
      <dgm:spPr/>
    </dgm:pt>
  </dgm:ptLst>
  <dgm:cxnLst>
    <dgm:cxn modelId="{E6E0A81E-CC57-4AEA-9922-8CD9FED6B3FA}" type="presOf" srcId="{ED3CA431-8863-4992-963B-A76AB9E18A88}" destId="{1BED0112-C2CC-4F25-B46E-EAAACD04A512}" srcOrd="0" destOrd="0" presId="urn:microsoft.com/office/officeart/2005/8/layout/process4"/>
    <dgm:cxn modelId="{0AFEFE2F-2DEF-45FB-BABF-397966D948EC}" srcId="{D7F9948D-9B25-4FDB-B0DC-E2049EABC63E}" destId="{92EBFE0F-3E37-4759-B6CD-2B2DFB89910A}" srcOrd="2" destOrd="0" parTransId="{EDD7A0F4-D006-4E2F-AA28-155782BD0F2E}" sibTransId="{AAB8E1AB-0EDD-4D27-B055-91B10109CB39}"/>
    <dgm:cxn modelId="{05330C64-E279-4977-9327-D36F094AB0FA}" type="presOf" srcId="{D7F9948D-9B25-4FDB-B0DC-E2049EABC63E}" destId="{41665D98-29A7-4C83-A1FF-C25C2317CAD0}" srcOrd="0" destOrd="0" presId="urn:microsoft.com/office/officeart/2005/8/layout/process4"/>
    <dgm:cxn modelId="{3590DA93-9934-401E-8263-5318846AFF69}" type="presOf" srcId="{92EBFE0F-3E37-4759-B6CD-2B2DFB89910A}" destId="{11EDD8B4-A1A3-448D-818E-A24CFFA1FD8B}" srcOrd="0" destOrd="0" presId="urn:microsoft.com/office/officeart/2005/8/layout/process4"/>
    <dgm:cxn modelId="{08857CB5-2327-4C8F-B7BB-9985E31EC63A}" srcId="{D7F9948D-9B25-4FDB-B0DC-E2049EABC63E}" destId="{ED3CA431-8863-4992-963B-A76AB9E18A88}" srcOrd="0" destOrd="0" parTransId="{CB6C4A29-8673-424B-8A95-9657DF73CF6B}" sibTransId="{5B0D1347-789D-49DB-9315-4F3EBCAD5969}"/>
    <dgm:cxn modelId="{2CED05C6-C9CD-4A50-87C1-3B357F460C15}" srcId="{D7F9948D-9B25-4FDB-B0DC-E2049EABC63E}" destId="{571B9C26-293F-4DC1-AC2F-27A86D982341}" srcOrd="1" destOrd="0" parTransId="{25F422BF-4FED-4759-AC7A-0AC35487FA3B}" sibTransId="{6CD935ED-F266-49FC-AD70-8C051DC4655C}"/>
    <dgm:cxn modelId="{29513BF0-C508-461C-9B63-A49E1CF199A4}" type="presOf" srcId="{571B9C26-293F-4DC1-AC2F-27A86D982341}" destId="{C8874F1F-53DD-4E89-BDA6-8C0BBCDEBB5C}" srcOrd="0" destOrd="0" presId="urn:microsoft.com/office/officeart/2005/8/layout/process4"/>
    <dgm:cxn modelId="{006F4ECD-275A-466C-9339-6A2C800C67B4}" type="presParOf" srcId="{41665D98-29A7-4C83-A1FF-C25C2317CAD0}" destId="{9918B1F1-C758-455C-BF11-35CE2BE35C44}" srcOrd="0" destOrd="0" presId="urn:microsoft.com/office/officeart/2005/8/layout/process4"/>
    <dgm:cxn modelId="{BC2B8108-F08E-49D8-9656-B25406D63370}" type="presParOf" srcId="{9918B1F1-C758-455C-BF11-35CE2BE35C44}" destId="{11EDD8B4-A1A3-448D-818E-A24CFFA1FD8B}" srcOrd="0" destOrd="0" presId="urn:microsoft.com/office/officeart/2005/8/layout/process4"/>
    <dgm:cxn modelId="{87304205-F1B6-4446-9609-90B56CB080A7}" type="presParOf" srcId="{41665D98-29A7-4C83-A1FF-C25C2317CAD0}" destId="{88551DE2-9051-48AC-801E-785B866F91EB}" srcOrd="1" destOrd="0" presId="urn:microsoft.com/office/officeart/2005/8/layout/process4"/>
    <dgm:cxn modelId="{CB1D5920-DFBB-4C77-B8C0-7D713DE845C3}" type="presParOf" srcId="{41665D98-29A7-4C83-A1FF-C25C2317CAD0}" destId="{0E67D5A5-D476-4D50-9A59-BA02CF160473}" srcOrd="2" destOrd="0" presId="urn:microsoft.com/office/officeart/2005/8/layout/process4"/>
    <dgm:cxn modelId="{8AE8636C-4CDE-4C65-BFBD-8F893B4F966B}" type="presParOf" srcId="{0E67D5A5-D476-4D50-9A59-BA02CF160473}" destId="{C8874F1F-53DD-4E89-BDA6-8C0BBCDEBB5C}" srcOrd="0" destOrd="0" presId="urn:microsoft.com/office/officeart/2005/8/layout/process4"/>
    <dgm:cxn modelId="{8B9267F1-3B1C-46FF-B331-65D9045DA70E}" type="presParOf" srcId="{41665D98-29A7-4C83-A1FF-C25C2317CAD0}" destId="{7A467EF1-1CC9-49CC-BA85-D500B82F953B}" srcOrd="3" destOrd="0" presId="urn:microsoft.com/office/officeart/2005/8/layout/process4"/>
    <dgm:cxn modelId="{960BCFEB-BA8D-44E8-AC9E-E4874DFEFA1E}" type="presParOf" srcId="{41665D98-29A7-4C83-A1FF-C25C2317CAD0}" destId="{DEACFD2C-B4EC-46D6-8438-247CF935D0D8}" srcOrd="4" destOrd="0" presId="urn:microsoft.com/office/officeart/2005/8/layout/process4"/>
    <dgm:cxn modelId="{4316358B-8871-4249-8ACC-EDC40F3014A5}" type="presParOf" srcId="{DEACFD2C-B4EC-46D6-8438-247CF935D0D8}" destId="{1BED0112-C2CC-4F25-B46E-EAAACD04A51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D7344C-3EEF-4F4C-957E-2A3F4C0649D2}" type="doc">
      <dgm:prSet loTypeId="urn:microsoft.com/office/officeart/2005/8/layout/hierarchy3" loCatId="hierarchy" qsTypeId="urn:microsoft.com/office/officeart/2005/8/quickstyle/simple3" qsCatId="simple" csTypeId="urn:microsoft.com/office/officeart/2005/8/colors/colorful4" csCatId="colorful" phldr="1"/>
      <dgm:spPr/>
      <dgm:t>
        <a:bodyPr/>
        <a:lstStyle/>
        <a:p>
          <a:endParaRPr lang="en-US"/>
        </a:p>
      </dgm:t>
    </dgm:pt>
    <dgm:pt modelId="{7483A5BB-69BE-4A82-8565-CE17BBB52327}">
      <dgm:prSet/>
      <dgm:spPr/>
      <dgm:t>
        <a:bodyPr/>
        <a:lstStyle/>
        <a:p>
          <a:pPr rtl="0"/>
          <a:r>
            <a:rPr lang="en-US" dirty="0"/>
            <a:t>Judicial Waiver </a:t>
          </a:r>
        </a:p>
      </dgm:t>
    </dgm:pt>
    <dgm:pt modelId="{AAFF2D26-6245-4F27-B2FA-A85A4D5DA460}" type="parTrans" cxnId="{1F8DCE5C-08D9-47A9-92BD-C804A8A0A745}">
      <dgm:prSet/>
      <dgm:spPr/>
      <dgm:t>
        <a:bodyPr/>
        <a:lstStyle/>
        <a:p>
          <a:endParaRPr lang="en-US"/>
        </a:p>
      </dgm:t>
    </dgm:pt>
    <dgm:pt modelId="{FB154343-B2E2-432B-B46F-9244D126BAF9}" type="sibTrans" cxnId="{1F8DCE5C-08D9-47A9-92BD-C804A8A0A745}">
      <dgm:prSet/>
      <dgm:spPr/>
      <dgm:t>
        <a:bodyPr/>
        <a:lstStyle/>
        <a:p>
          <a:endParaRPr lang="en-US"/>
        </a:p>
      </dgm:t>
    </dgm:pt>
    <dgm:pt modelId="{B548A8C4-8582-4763-BB34-70F35D73067E}">
      <dgm:prSet custT="1"/>
      <dgm:spPr/>
      <dgm:t>
        <a:bodyPr/>
        <a:lstStyle/>
        <a:p>
          <a:pPr rtl="0"/>
          <a:r>
            <a:rPr lang="en-US" sz="1500" dirty="0"/>
            <a:t>Discretionary decision by judge</a:t>
          </a:r>
        </a:p>
      </dgm:t>
    </dgm:pt>
    <dgm:pt modelId="{07603590-823B-4E23-AC86-0A2FB69A650A}" type="parTrans" cxnId="{E1B27270-D673-4401-A72E-D10ED7CDD18C}">
      <dgm:prSet/>
      <dgm:spPr/>
      <dgm:t>
        <a:bodyPr/>
        <a:lstStyle/>
        <a:p>
          <a:endParaRPr lang="en-US"/>
        </a:p>
      </dgm:t>
    </dgm:pt>
    <dgm:pt modelId="{2005EE93-1C86-476D-9CCF-7FF1AC1DF09B}" type="sibTrans" cxnId="{E1B27270-D673-4401-A72E-D10ED7CDD18C}">
      <dgm:prSet/>
      <dgm:spPr/>
      <dgm:t>
        <a:bodyPr/>
        <a:lstStyle/>
        <a:p>
          <a:endParaRPr lang="en-US"/>
        </a:p>
      </dgm:t>
    </dgm:pt>
    <dgm:pt modelId="{EC7795A1-F89F-4CBB-8D23-30C3E1E08FDE}">
      <dgm:prSet custT="1"/>
      <dgm:spPr/>
      <dgm:t>
        <a:bodyPr/>
        <a:lstStyle/>
        <a:p>
          <a:pPr rtl="0"/>
          <a:r>
            <a:rPr lang="en-US" sz="1500" dirty="0"/>
            <a:t>Consideration of statutory factors</a:t>
          </a:r>
        </a:p>
      </dgm:t>
    </dgm:pt>
    <dgm:pt modelId="{692DAD87-DD52-4002-942C-1D37E5629277}" type="parTrans" cxnId="{0B84451F-15E0-47E2-B0B6-FD5E1AEF74F3}">
      <dgm:prSet/>
      <dgm:spPr/>
      <dgm:t>
        <a:bodyPr/>
        <a:lstStyle/>
        <a:p>
          <a:endParaRPr lang="en-US"/>
        </a:p>
      </dgm:t>
    </dgm:pt>
    <dgm:pt modelId="{6686FB01-B00E-4B8A-88D2-8846C4E02799}" type="sibTrans" cxnId="{0B84451F-15E0-47E2-B0B6-FD5E1AEF74F3}">
      <dgm:prSet/>
      <dgm:spPr/>
      <dgm:t>
        <a:bodyPr/>
        <a:lstStyle/>
        <a:p>
          <a:endParaRPr lang="en-US"/>
        </a:p>
      </dgm:t>
    </dgm:pt>
    <dgm:pt modelId="{B9079715-4695-4C64-8124-0A5D203CF67A}">
      <dgm:prSet custT="1"/>
      <dgm:spPr/>
      <dgm:t>
        <a:bodyPr/>
        <a:lstStyle/>
        <a:p>
          <a:pPr rtl="0"/>
          <a:r>
            <a:rPr lang="en-US" sz="1500" dirty="0"/>
            <a:t>Subject to appellate review</a:t>
          </a:r>
        </a:p>
      </dgm:t>
    </dgm:pt>
    <dgm:pt modelId="{230A981C-571E-478E-A9DE-81A18EE0DAA6}" type="parTrans" cxnId="{D098DBF0-1534-4377-A25E-0A0F9C18ED5B}">
      <dgm:prSet/>
      <dgm:spPr/>
      <dgm:t>
        <a:bodyPr/>
        <a:lstStyle/>
        <a:p>
          <a:endParaRPr lang="en-US"/>
        </a:p>
      </dgm:t>
    </dgm:pt>
    <dgm:pt modelId="{C42B227B-4732-4432-A085-6C48DA284C51}" type="sibTrans" cxnId="{D098DBF0-1534-4377-A25E-0A0F9C18ED5B}">
      <dgm:prSet/>
      <dgm:spPr/>
      <dgm:t>
        <a:bodyPr/>
        <a:lstStyle/>
        <a:p>
          <a:endParaRPr lang="en-US"/>
        </a:p>
      </dgm:t>
    </dgm:pt>
    <dgm:pt modelId="{618206BD-66A0-474E-A5BE-446578CA31AF}">
      <dgm:prSet/>
      <dgm:spPr/>
      <dgm:t>
        <a:bodyPr/>
        <a:lstStyle/>
        <a:p>
          <a:pPr rtl="0"/>
          <a:r>
            <a:rPr lang="en-US" dirty="0"/>
            <a:t>Legislative Waiver (jurisdiction statutes)</a:t>
          </a:r>
        </a:p>
      </dgm:t>
    </dgm:pt>
    <dgm:pt modelId="{AB37FF26-49E4-425E-844B-3BEFB016EF15}" type="parTrans" cxnId="{170630CB-33CC-4AB3-A982-090D3127A872}">
      <dgm:prSet/>
      <dgm:spPr/>
      <dgm:t>
        <a:bodyPr/>
        <a:lstStyle/>
        <a:p>
          <a:endParaRPr lang="en-US"/>
        </a:p>
      </dgm:t>
    </dgm:pt>
    <dgm:pt modelId="{A4F41F5A-0B76-4206-84F5-73B8D4C59607}" type="sibTrans" cxnId="{170630CB-33CC-4AB3-A982-090D3127A872}">
      <dgm:prSet/>
      <dgm:spPr/>
      <dgm:t>
        <a:bodyPr/>
        <a:lstStyle/>
        <a:p>
          <a:endParaRPr lang="en-US"/>
        </a:p>
      </dgm:t>
    </dgm:pt>
    <dgm:pt modelId="{390778D7-E216-479D-96E1-0E620B3B0C52}">
      <dgm:prSet custT="1"/>
      <dgm:spPr/>
      <dgm:t>
        <a:bodyPr/>
        <a:lstStyle/>
        <a:p>
          <a:pPr rtl="0"/>
          <a:r>
            <a:rPr lang="en-US" sz="1500" dirty="0"/>
            <a:t>Focus on age and nature of offense</a:t>
          </a:r>
        </a:p>
      </dgm:t>
    </dgm:pt>
    <dgm:pt modelId="{0D0DF4A3-2A2D-4EDA-8C75-5E023ED93A49}" type="parTrans" cxnId="{88785744-A7C4-4399-9A0D-DF9FC0F37F85}">
      <dgm:prSet/>
      <dgm:spPr/>
      <dgm:t>
        <a:bodyPr/>
        <a:lstStyle/>
        <a:p>
          <a:endParaRPr lang="en-US"/>
        </a:p>
      </dgm:t>
    </dgm:pt>
    <dgm:pt modelId="{F3B9968F-960D-4478-9FCC-3690DAB525BA}" type="sibTrans" cxnId="{88785744-A7C4-4399-9A0D-DF9FC0F37F85}">
      <dgm:prSet/>
      <dgm:spPr/>
      <dgm:t>
        <a:bodyPr/>
        <a:lstStyle/>
        <a:p>
          <a:endParaRPr lang="en-US"/>
        </a:p>
      </dgm:t>
    </dgm:pt>
    <dgm:pt modelId="{A10AF49B-9D46-4684-A112-D2EAB7C4E6F0}">
      <dgm:prSet custT="1"/>
      <dgm:spPr/>
      <dgm:t>
        <a:bodyPr/>
        <a:lstStyle/>
        <a:p>
          <a:pPr rtl="0"/>
          <a:r>
            <a:rPr lang="en-US" sz="1500" dirty="0"/>
            <a:t>No review of amenability to rehabilitation</a:t>
          </a:r>
        </a:p>
      </dgm:t>
    </dgm:pt>
    <dgm:pt modelId="{08FE6563-EDAC-4B0B-BFDF-30DB93BD4086}" type="parTrans" cxnId="{ED41798D-1E6A-4868-9519-B89063FAE0A2}">
      <dgm:prSet/>
      <dgm:spPr/>
      <dgm:t>
        <a:bodyPr/>
        <a:lstStyle/>
        <a:p>
          <a:endParaRPr lang="en-US"/>
        </a:p>
      </dgm:t>
    </dgm:pt>
    <dgm:pt modelId="{64A27D08-DCE4-4783-933A-AA8B214A9566}" type="sibTrans" cxnId="{ED41798D-1E6A-4868-9519-B89063FAE0A2}">
      <dgm:prSet/>
      <dgm:spPr/>
      <dgm:t>
        <a:bodyPr/>
        <a:lstStyle/>
        <a:p>
          <a:endParaRPr lang="en-US"/>
        </a:p>
      </dgm:t>
    </dgm:pt>
    <dgm:pt modelId="{AF57AFE2-3D9F-4C88-80B8-035176216A33}">
      <dgm:prSet custT="1"/>
      <dgm:spPr/>
      <dgm:t>
        <a:bodyPr/>
        <a:lstStyle/>
        <a:p>
          <a:pPr rtl="0"/>
          <a:r>
            <a:rPr lang="en-US" sz="1500" dirty="0"/>
            <a:t>Sometimes permit “reverse waiver”</a:t>
          </a:r>
        </a:p>
      </dgm:t>
    </dgm:pt>
    <dgm:pt modelId="{E4AF1992-53C4-4D0E-8BCD-F6A777D2FD13}" type="parTrans" cxnId="{46B586B3-D35D-453B-9442-EE2867E1C2A1}">
      <dgm:prSet/>
      <dgm:spPr/>
      <dgm:t>
        <a:bodyPr/>
        <a:lstStyle/>
        <a:p>
          <a:endParaRPr lang="en-US"/>
        </a:p>
      </dgm:t>
    </dgm:pt>
    <dgm:pt modelId="{608B71EB-BB63-40EA-B456-BDA576ECB700}" type="sibTrans" cxnId="{46B586B3-D35D-453B-9442-EE2867E1C2A1}">
      <dgm:prSet/>
      <dgm:spPr/>
      <dgm:t>
        <a:bodyPr/>
        <a:lstStyle/>
        <a:p>
          <a:endParaRPr lang="en-US"/>
        </a:p>
      </dgm:t>
    </dgm:pt>
    <dgm:pt modelId="{9A0217D5-0A90-4425-904F-9946D18C2D05}">
      <dgm:prSet/>
      <dgm:spPr/>
      <dgm:t>
        <a:bodyPr/>
        <a:lstStyle/>
        <a:p>
          <a:pPr rtl="0"/>
          <a:r>
            <a:rPr lang="en-US" dirty="0"/>
            <a:t>Prosecutorial Waiver / Concurrent Jurisdiction </a:t>
          </a:r>
        </a:p>
      </dgm:t>
    </dgm:pt>
    <dgm:pt modelId="{795CE744-510C-443B-ACE3-BDF02D65EF25}" type="parTrans" cxnId="{84CA2421-BE49-4FF9-9E97-9B8C999C8DB2}">
      <dgm:prSet/>
      <dgm:spPr/>
      <dgm:t>
        <a:bodyPr/>
        <a:lstStyle/>
        <a:p>
          <a:endParaRPr lang="en-US"/>
        </a:p>
      </dgm:t>
    </dgm:pt>
    <dgm:pt modelId="{EB9E8CD8-9BD4-4671-8F14-3AC898005065}" type="sibTrans" cxnId="{84CA2421-BE49-4FF9-9E97-9B8C999C8DB2}">
      <dgm:prSet/>
      <dgm:spPr/>
      <dgm:t>
        <a:bodyPr/>
        <a:lstStyle/>
        <a:p>
          <a:endParaRPr lang="en-US"/>
        </a:p>
      </dgm:t>
    </dgm:pt>
    <dgm:pt modelId="{28F74F8B-C713-41A5-95B6-4531DE9DA78C}">
      <dgm:prSet/>
      <dgm:spPr/>
      <dgm:t>
        <a:bodyPr/>
        <a:lstStyle/>
        <a:p>
          <a:pPr rtl="0"/>
          <a:r>
            <a:rPr lang="en-US" dirty="0"/>
            <a:t>Prosecutor decides where to file charges, within limits of legislation</a:t>
          </a:r>
        </a:p>
      </dgm:t>
    </dgm:pt>
    <dgm:pt modelId="{08535318-4897-43FC-8972-1E9A99C2764E}" type="parTrans" cxnId="{F8CC180A-A0AD-443D-9880-15C2E59BD54E}">
      <dgm:prSet/>
      <dgm:spPr/>
      <dgm:t>
        <a:bodyPr/>
        <a:lstStyle/>
        <a:p>
          <a:endParaRPr lang="en-US"/>
        </a:p>
      </dgm:t>
    </dgm:pt>
    <dgm:pt modelId="{0CE02CB3-3638-448B-884A-6781C996263E}" type="sibTrans" cxnId="{F8CC180A-A0AD-443D-9880-15C2E59BD54E}">
      <dgm:prSet/>
      <dgm:spPr/>
      <dgm:t>
        <a:bodyPr/>
        <a:lstStyle/>
        <a:p>
          <a:endParaRPr lang="en-US"/>
        </a:p>
      </dgm:t>
    </dgm:pt>
    <dgm:pt modelId="{4A4ABC95-CF2B-4133-9BA8-3B52157CCF8B}">
      <dgm:prSet custT="1"/>
      <dgm:spPr/>
      <dgm:t>
        <a:bodyPr/>
        <a:lstStyle/>
        <a:p>
          <a:pPr rtl="0"/>
          <a:r>
            <a:rPr lang="en-US" sz="1500" dirty="0"/>
            <a:t>Not subject to appellate review</a:t>
          </a:r>
        </a:p>
      </dgm:t>
    </dgm:pt>
    <dgm:pt modelId="{F89840CC-D5CA-47BF-BA1F-C32A91B69538}" type="parTrans" cxnId="{DECE6163-8ACE-4BEE-B5F5-8580DA241550}">
      <dgm:prSet/>
      <dgm:spPr/>
      <dgm:t>
        <a:bodyPr/>
        <a:lstStyle/>
        <a:p>
          <a:endParaRPr lang="en-US"/>
        </a:p>
      </dgm:t>
    </dgm:pt>
    <dgm:pt modelId="{923F9265-0092-4A80-90C2-28CB2649A5B3}" type="sibTrans" cxnId="{DECE6163-8ACE-4BEE-B5F5-8580DA241550}">
      <dgm:prSet/>
      <dgm:spPr/>
      <dgm:t>
        <a:bodyPr/>
        <a:lstStyle/>
        <a:p>
          <a:endParaRPr lang="en-US"/>
        </a:p>
      </dgm:t>
    </dgm:pt>
    <dgm:pt modelId="{91112406-B09F-4AB2-AD9C-2BEB73E53C8F}">
      <dgm:prSet custT="1"/>
      <dgm:spPr/>
      <dgm:t>
        <a:bodyPr/>
        <a:lstStyle/>
        <a:p>
          <a:pPr rtl="0"/>
          <a:r>
            <a:rPr lang="en-US" sz="1500" dirty="0"/>
            <a:t>Focus on age and nature of offense</a:t>
          </a:r>
        </a:p>
      </dgm:t>
    </dgm:pt>
    <dgm:pt modelId="{C6A1B188-6CFF-4C95-9F51-D9D9E0975CFB}" type="parTrans" cxnId="{FBC8E33E-62AA-4CD7-B4EE-1FE714CDBCC3}">
      <dgm:prSet/>
      <dgm:spPr/>
      <dgm:t>
        <a:bodyPr/>
        <a:lstStyle/>
        <a:p>
          <a:endParaRPr lang="en-US"/>
        </a:p>
      </dgm:t>
    </dgm:pt>
    <dgm:pt modelId="{9CEED505-8C93-41E5-A612-F42CDB775F27}" type="sibTrans" cxnId="{FBC8E33E-62AA-4CD7-B4EE-1FE714CDBCC3}">
      <dgm:prSet/>
      <dgm:spPr/>
      <dgm:t>
        <a:bodyPr/>
        <a:lstStyle/>
        <a:p>
          <a:endParaRPr lang="en-US"/>
        </a:p>
      </dgm:t>
    </dgm:pt>
    <dgm:pt modelId="{7E4DBD3C-3AEC-414D-A214-AD387468A137}">
      <dgm:prSet custT="1"/>
      <dgm:spPr/>
      <dgm:t>
        <a:bodyPr/>
        <a:lstStyle/>
        <a:p>
          <a:pPr rtl="0"/>
          <a:r>
            <a:rPr lang="en-US" sz="1500" dirty="0"/>
            <a:t>Review of amenability to rehabilitation?</a:t>
          </a:r>
        </a:p>
      </dgm:t>
    </dgm:pt>
    <dgm:pt modelId="{640F3299-2405-429C-BB27-0ED8C0F15F24}" type="parTrans" cxnId="{1226CDE6-001B-4A1C-8690-A70479EDE345}">
      <dgm:prSet/>
      <dgm:spPr/>
      <dgm:t>
        <a:bodyPr/>
        <a:lstStyle/>
        <a:p>
          <a:endParaRPr lang="en-US"/>
        </a:p>
      </dgm:t>
    </dgm:pt>
    <dgm:pt modelId="{809B79D8-55D7-49E6-8042-95A82EFEB6D6}" type="sibTrans" cxnId="{1226CDE6-001B-4A1C-8690-A70479EDE345}">
      <dgm:prSet/>
      <dgm:spPr/>
      <dgm:t>
        <a:bodyPr/>
        <a:lstStyle/>
        <a:p>
          <a:endParaRPr lang="en-US"/>
        </a:p>
      </dgm:t>
    </dgm:pt>
    <dgm:pt modelId="{1C47CF6F-BAB7-418E-A8CB-034B070DF561}" type="pres">
      <dgm:prSet presAssocID="{76D7344C-3EEF-4F4C-957E-2A3F4C0649D2}" presName="diagram" presStyleCnt="0">
        <dgm:presLayoutVars>
          <dgm:chPref val="1"/>
          <dgm:dir/>
          <dgm:animOne val="branch"/>
          <dgm:animLvl val="lvl"/>
          <dgm:resizeHandles/>
        </dgm:presLayoutVars>
      </dgm:prSet>
      <dgm:spPr/>
    </dgm:pt>
    <dgm:pt modelId="{2BD40AA3-2531-4A6A-8EBC-4E2CEEDDD7DA}" type="pres">
      <dgm:prSet presAssocID="{7483A5BB-69BE-4A82-8565-CE17BBB52327}" presName="root" presStyleCnt="0"/>
      <dgm:spPr/>
    </dgm:pt>
    <dgm:pt modelId="{FCD6E9AB-F508-4148-970A-96775E5C7D91}" type="pres">
      <dgm:prSet presAssocID="{7483A5BB-69BE-4A82-8565-CE17BBB52327}" presName="rootComposite" presStyleCnt="0"/>
      <dgm:spPr/>
    </dgm:pt>
    <dgm:pt modelId="{B24F6B05-1D1E-4F4F-A014-B69E83A577A5}" type="pres">
      <dgm:prSet presAssocID="{7483A5BB-69BE-4A82-8565-CE17BBB52327}" presName="rootText" presStyleLbl="node1" presStyleIdx="0" presStyleCnt="3" custScaleX="173262"/>
      <dgm:spPr/>
    </dgm:pt>
    <dgm:pt modelId="{FD0E7C9D-A669-483A-9A23-DD27F977149C}" type="pres">
      <dgm:prSet presAssocID="{7483A5BB-69BE-4A82-8565-CE17BBB52327}" presName="rootConnector" presStyleLbl="node1" presStyleIdx="0" presStyleCnt="3"/>
      <dgm:spPr/>
    </dgm:pt>
    <dgm:pt modelId="{10B5BCC2-DC11-47AE-BF7C-F15959FFF857}" type="pres">
      <dgm:prSet presAssocID="{7483A5BB-69BE-4A82-8565-CE17BBB52327}" presName="childShape" presStyleCnt="0"/>
      <dgm:spPr/>
    </dgm:pt>
    <dgm:pt modelId="{7B5F7038-6025-4CFA-99EF-422A0F2B5DD0}" type="pres">
      <dgm:prSet presAssocID="{07603590-823B-4E23-AC86-0A2FB69A650A}" presName="Name13" presStyleLbl="parChTrans1D2" presStyleIdx="0" presStyleCnt="10"/>
      <dgm:spPr/>
    </dgm:pt>
    <dgm:pt modelId="{7A4ADE47-5943-48D7-A100-26A4B043EEB6}" type="pres">
      <dgm:prSet presAssocID="{B548A8C4-8582-4763-BB34-70F35D73067E}" presName="childText" presStyleLbl="bgAcc1" presStyleIdx="0" presStyleCnt="10" custScaleX="165428">
        <dgm:presLayoutVars>
          <dgm:bulletEnabled val="1"/>
        </dgm:presLayoutVars>
      </dgm:prSet>
      <dgm:spPr/>
    </dgm:pt>
    <dgm:pt modelId="{B20D0C16-313B-4B54-9054-27C705397CCD}" type="pres">
      <dgm:prSet presAssocID="{692DAD87-DD52-4002-942C-1D37E5629277}" presName="Name13" presStyleLbl="parChTrans1D2" presStyleIdx="1" presStyleCnt="10"/>
      <dgm:spPr/>
    </dgm:pt>
    <dgm:pt modelId="{09706CDB-A655-4522-869B-E176864400A6}" type="pres">
      <dgm:prSet presAssocID="{EC7795A1-F89F-4CBB-8D23-30C3E1E08FDE}" presName="childText" presStyleLbl="bgAcc1" presStyleIdx="1" presStyleCnt="10" custScaleX="161663">
        <dgm:presLayoutVars>
          <dgm:bulletEnabled val="1"/>
        </dgm:presLayoutVars>
      </dgm:prSet>
      <dgm:spPr/>
    </dgm:pt>
    <dgm:pt modelId="{EFF7CC0A-F006-4269-A8F4-5C4B39C298F3}" type="pres">
      <dgm:prSet presAssocID="{230A981C-571E-478E-A9DE-81A18EE0DAA6}" presName="Name13" presStyleLbl="parChTrans1D2" presStyleIdx="2" presStyleCnt="10"/>
      <dgm:spPr/>
    </dgm:pt>
    <dgm:pt modelId="{8E0A6A5C-8FEC-4D6C-B920-FF0717F0A995}" type="pres">
      <dgm:prSet presAssocID="{B9079715-4695-4C64-8124-0A5D203CF67A}" presName="childText" presStyleLbl="bgAcc1" presStyleIdx="2" presStyleCnt="10" custScaleX="163574">
        <dgm:presLayoutVars>
          <dgm:bulletEnabled val="1"/>
        </dgm:presLayoutVars>
      </dgm:prSet>
      <dgm:spPr/>
    </dgm:pt>
    <dgm:pt modelId="{FB1A318A-9ABD-4274-ABC4-C24D512710EB}" type="pres">
      <dgm:prSet presAssocID="{618206BD-66A0-474E-A5BE-446578CA31AF}" presName="root" presStyleCnt="0"/>
      <dgm:spPr/>
    </dgm:pt>
    <dgm:pt modelId="{C6CF8BEB-B32B-4332-975E-7BDCE9CCB1F3}" type="pres">
      <dgm:prSet presAssocID="{618206BD-66A0-474E-A5BE-446578CA31AF}" presName="rootComposite" presStyleCnt="0"/>
      <dgm:spPr/>
    </dgm:pt>
    <dgm:pt modelId="{9FF12250-0B6D-4E8C-BAA1-46E503DC885D}" type="pres">
      <dgm:prSet presAssocID="{618206BD-66A0-474E-A5BE-446578CA31AF}" presName="rootText" presStyleLbl="node1" presStyleIdx="1" presStyleCnt="3" custScaleX="171110"/>
      <dgm:spPr/>
    </dgm:pt>
    <dgm:pt modelId="{2DCA7973-C3CC-40E0-9674-C15425528EF4}" type="pres">
      <dgm:prSet presAssocID="{618206BD-66A0-474E-A5BE-446578CA31AF}" presName="rootConnector" presStyleLbl="node1" presStyleIdx="1" presStyleCnt="3"/>
      <dgm:spPr/>
    </dgm:pt>
    <dgm:pt modelId="{6C587EAC-EE42-44D5-9755-4E91EFE3CC75}" type="pres">
      <dgm:prSet presAssocID="{618206BD-66A0-474E-A5BE-446578CA31AF}" presName="childShape" presStyleCnt="0"/>
      <dgm:spPr/>
    </dgm:pt>
    <dgm:pt modelId="{8188CC0A-E866-4FC6-978D-FFC6D429ADA7}" type="pres">
      <dgm:prSet presAssocID="{0D0DF4A3-2A2D-4EDA-8C75-5E023ED93A49}" presName="Name13" presStyleLbl="parChTrans1D2" presStyleIdx="3" presStyleCnt="10"/>
      <dgm:spPr/>
    </dgm:pt>
    <dgm:pt modelId="{5C1498B0-5299-478F-ACD5-D2D7B3260D6F}" type="pres">
      <dgm:prSet presAssocID="{390778D7-E216-479D-96E1-0E620B3B0C52}" presName="childText" presStyleLbl="bgAcc1" presStyleIdx="3" presStyleCnt="10" custScaleX="157760">
        <dgm:presLayoutVars>
          <dgm:bulletEnabled val="1"/>
        </dgm:presLayoutVars>
      </dgm:prSet>
      <dgm:spPr/>
    </dgm:pt>
    <dgm:pt modelId="{F99F7035-92DB-4D1B-A8CE-C4085DEA3480}" type="pres">
      <dgm:prSet presAssocID="{08FE6563-EDAC-4B0B-BFDF-30DB93BD4086}" presName="Name13" presStyleLbl="parChTrans1D2" presStyleIdx="4" presStyleCnt="10"/>
      <dgm:spPr/>
    </dgm:pt>
    <dgm:pt modelId="{7B8FB395-6D1C-4747-A3CB-BA5945D7725A}" type="pres">
      <dgm:prSet presAssocID="{A10AF49B-9D46-4684-A112-D2EAB7C4E6F0}" presName="childText" presStyleLbl="bgAcc1" presStyleIdx="4" presStyleCnt="10" custScaleX="157332">
        <dgm:presLayoutVars>
          <dgm:bulletEnabled val="1"/>
        </dgm:presLayoutVars>
      </dgm:prSet>
      <dgm:spPr/>
    </dgm:pt>
    <dgm:pt modelId="{6B0637BE-0698-4551-A430-123CC019E739}" type="pres">
      <dgm:prSet presAssocID="{E4AF1992-53C4-4D0E-8BCD-F6A777D2FD13}" presName="Name13" presStyleLbl="parChTrans1D2" presStyleIdx="5" presStyleCnt="10"/>
      <dgm:spPr/>
    </dgm:pt>
    <dgm:pt modelId="{218BDEE0-976D-4D06-9870-2FDC811FC241}" type="pres">
      <dgm:prSet presAssocID="{AF57AFE2-3D9F-4C88-80B8-035176216A33}" presName="childText" presStyleLbl="bgAcc1" presStyleIdx="5" presStyleCnt="10" custScaleX="159243">
        <dgm:presLayoutVars>
          <dgm:bulletEnabled val="1"/>
        </dgm:presLayoutVars>
      </dgm:prSet>
      <dgm:spPr/>
    </dgm:pt>
    <dgm:pt modelId="{114D1A26-0CCB-4FDA-AF3C-0D79928F370E}" type="pres">
      <dgm:prSet presAssocID="{9A0217D5-0A90-4425-904F-9946D18C2D05}" presName="root" presStyleCnt="0"/>
      <dgm:spPr/>
    </dgm:pt>
    <dgm:pt modelId="{E345F29D-B2B3-4166-B913-375590000CC0}" type="pres">
      <dgm:prSet presAssocID="{9A0217D5-0A90-4425-904F-9946D18C2D05}" presName="rootComposite" presStyleCnt="0"/>
      <dgm:spPr/>
    </dgm:pt>
    <dgm:pt modelId="{85897481-4C92-4206-AD53-0EB73E01C163}" type="pres">
      <dgm:prSet presAssocID="{9A0217D5-0A90-4425-904F-9946D18C2D05}" presName="rootText" presStyleLbl="node1" presStyleIdx="2" presStyleCnt="3" custScaleX="165196" custLinFactNeighborX="3822"/>
      <dgm:spPr/>
    </dgm:pt>
    <dgm:pt modelId="{1AC916B3-92CC-49BA-AECC-2C90581D11AE}" type="pres">
      <dgm:prSet presAssocID="{9A0217D5-0A90-4425-904F-9946D18C2D05}" presName="rootConnector" presStyleLbl="node1" presStyleIdx="2" presStyleCnt="3"/>
      <dgm:spPr/>
    </dgm:pt>
    <dgm:pt modelId="{6CBE2661-16B8-4947-A69B-2A546612075D}" type="pres">
      <dgm:prSet presAssocID="{9A0217D5-0A90-4425-904F-9946D18C2D05}" presName="childShape" presStyleCnt="0"/>
      <dgm:spPr/>
    </dgm:pt>
    <dgm:pt modelId="{44925B18-6BAC-4409-A29C-5483177EBA15}" type="pres">
      <dgm:prSet presAssocID="{08535318-4897-43FC-8972-1E9A99C2764E}" presName="Name13" presStyleLbl="parChTrans1D2" presStyleIdx="6" presStyleCnt="10"/>
      <dgm:spPr/>
    </dgm:pt>
    <dgm:pt modelId="{AC766A40-97F0-4232-B1D3-BEFB60D4B74A}" type="pres">
      <dgm:prSet presAssocID="{28F74F8B-C713-41A5-95B6-4531DE9DA78C}" presName="childText" presStyleLbl="bgAcc1" presStyleIdx="6" presStyleCnt="10" custScaleX="180266">
        <dgm:presLayoutVars>
          <dgm:bulletEnabled val="1"/>
        </dgm:presLayoutVars>
      </dgm:prSet>
      <dgm:spPr/>
    </dgm:pt>
    <dgm:pt modelId="{26350584-EF58-4417-BF33-DA9E1F7E6577}" type="pres">
      <dgm:prSet presAssocID="{F89840CC-D5CA-47BF-BA1F-C32A91B69538}" presName="Name13" presStyleLbl="parChTrans1D2" presStyleIdx="7" presStyleCnt="10"/>
      <dgm:spPr/>
    </dgm:pt>
    <dgm:pt modelId="{912F796E-F969-4815-92D8-DDA1DEF9A1CE}" type="pres">
      <dgm:prSet presAssocID="{4A4ABC95-CF2B-4133-9BA8-3B52157CCF8B}" presName="childText" presStyleLbl="bgAcc1" presStyleIdx="7" presStyleCnt="10" custScaleX="180266">
        <dgm:presLayoutVars>
          <dgm:bulletEnabled val="1"/>
        </dgm:presLayoutVars>
      </dgm:prSet>
      <dgm:spPr/>
    </dgm:pt>
    <dgm:pt modelId="{4FF74D58-445C-46D4-BAF4-CF214742637B}" type="pres">
      <dgm:prSet presAssocID="{C6A1B188-6CFF-4C95-9F51-D9D9E0975CFB}" presName="Name13" presStyleLbl="parChTrans1D2" presStyleIdx="8" presStyleCnt="10"/>
      <dgm:spPr/>
    </dgm:pt>
    <dgm:pt modelId="{30546A5D-02D0-43EF-B4BD-81428568C731}" type="pres">
      <dgm:prSet presAssocID="{91112406-B09F-4AB2-AD9C-2BEB73E53C8F}" presName="childText" presStyleLbl="bgAcc1" presStyleIdx="8" presStyleCnt="10" custScaleX="178354">
        <dgm:presLayoutVars>
          <dgm:bulletEnabled val="1"/>
        </dgm:presLayoutVars>
      </dgm:prSet>
      <dgm:spPr/>
    </dgm:pt>
    <dgm:pt modelId="{982153B6-8642-471C-A77D-C701FAD90873}" type="pres">
      <dgm:prSet presAssocID="{640F3299-2405-429C-BB27-0ED8C0F15F24}" presName="Name13" presStyleLbl="parChTrans1D2" presStyleIdx="9" presStyleCnt="10"/>
      <dgm:spPr/>
    </dgm:pt>
    <dgm:pt modelId="{0274D761-FEE5-4146-AB4B-191C9351DC5D}" type="pres">
      <dgm:prSet presAssocID="{7E4DBD3C-3AEC-414D-A214-AD387468A137}" presName="childText" presStyleLbl="bgAcc1" presStyleIdx="9" presStyleCnt="10" custScaleX="180485">
        <dgm:presLayoutVars>
          <dgm:bulletEnabled val="1"/>
        </dgm:presLayoutVars>
      </dgm:prSet>
      <dgm:spPr/>
    </dgm:pt>
  </dgm:ptLst>
  <dgm:cxnLst>
    <dgm:cxn modelId="{F8CC180A-A0AD-443D-9880-15C2E59BD54E}" srcId="{9A0217D5-0A90-4425-904F-9946D18C2D05}" destId="{28F74F8B-C713-41A5-95B6-4531DE9DA78C}" srcOrd="0" destOrd="0" parTransId="{08535318-4897-43FC-8972-1E9A99C2764E}" sibTransId="{0CE02CB3-3638-448B-884A-6781C996263E}"/>
    <dgm:cxn modelId="{49F0C60D-2E3A-4704-AB42-F521D2699E86}" type="presOf" srcId="{A10AF49B-9D46-4684-A112-D2EAB7C4E6F0}" destId="{7B8FB395-6D1C-4747-A3CB-BA5945D7725A}" srcOrd="0" destOrd="0" presId="urn:microsoft.com/office/officeart/2005/8/layout/hierarchy3"/>
    <dgm:cxn modelId="{5A4A1715-525A-42DB-B70C-D2EFEBC219D2}" type="presOf" srcId="{9A0217D5-0A90-4425-904F-9946D18C2D05}" destId="{1AC916B3-92CC-49BA-AECC-2C90581D11AE}" srcOrd="1" destOrd="0" presId="urn:microsoft.com/office/officeart/2005/8/layout/hierarchy3"/>
    <dgm:cxn modelId="{AAEC621A-0D2D-4209-AB87-83DEF9209157}" type="presOf" srcId="{618206BD-66A0-474E-A5BE-446578CA31AF}" destId="{2DCA7973-C3CC-40E0-9674-C15425528EF4}" srcOrd="1" destOrd="0" presId="urn:microsoft.com/office/officeart/2005/8/layout/hierarchy3"/>
    <dgm:cxn modelId="{0B84451F-15E0-47E2-B0B6-FD5E1AEF74F3}" srcId="{7483A5BB-69BE-4A82-8565-CE17BBB52327}" destId="{EC7795A1-F89F-4CBB-8D23-30C3E1E08FDE}" srcOrd="1" destOrd="0" parTransId="{692DAD87-DD52-4002-942C-1D37E5629277}" sibTransId="{6686FB01-B00E-4B8A-88D2-8846C4E02799}"/>
    <dgm:cxn modelId="{84CA2421-BE49-4FF9-9E97-9B8C999C8DB2}" srcId="{76D7344C-3EEF-4F4C-957E-2A3F4C0649D2}" destId="{9A0217D5-0A90-4425-904F-9946D18C2D05}" srcOrd="2" destOrd="0" parTransId="{795CE744-510C-443B-ACE3-BDF02D65EF25}" sibTransId="{EB9E8CD8-9BD4-4671-8F14-3AC898005065}"/>
    <dgm:cxn modelId="{4EA73921-146E-4C74-9605-A15900055F61}" type="presOf" srcId="{618206BD-66A0-474E-A5BE-446578CA31AF}" destId="{9FF12250-0B6D-4E8C-BAA1-46E503DC885D}" srcOrd="0" destOrd="0" presId="urn:microsoft.com/office/officeart/2005/8/layout/hierarchy3"/>
    <dgm:cxn modelId="{10FFF925-26F6-416B-89FB-8BD9672459E7}" type="presOf" srcId="{08535318-4897-43FC-8972-1E9A99C2764E}" destId="{44925B18-6BAC-4409-A29C-5483177EBA15}" srcOrd="0" destOrd="0" presId="urn:microsoft.com/office/officeart/2005/8/layout/hierarchy3"/>
    <dgm:cxn modelId="{11BAB13D-125C-4848-88C6-64DB409AA552}" type="presOf" srcId="{91112406-B09F-4AB2-AD9C-2BEB73E53C8F}" destId="{30546A5D-02D0-43EF-B4BD-81428568C731}" srcOrd="0" destOrd="0" presId="urn:microsoft.com/office/officeart/2005/8/layout/hierarchy3"/>
    <dgm:cxn modelId="{FBC8E33E-62AA-4CD7-B4EE-1FE714CDBCC3}" srcId="{9A0217D5-0A90-4425-904F-9946D18C2D05}" destId="{91112406-B09F-4AB2-AD9C-2BEB73E53C8F}" srcOrd="2" destOrd="0" parTransId="{C6A1B188-6CFF-4C95-9F51-D9D9E0975CFB}" sibTransId="{9CEED505-8C93-41E5-A612-F42CDB775F27}"/>
    <dgm:cxn modelId="{1F8DCE5C-08D9-47A9-92BD-C804A8A0A745}" srcId="{76D7344C-3EEF-4F4C-957E-2A3F4C0649D2}" destId="{7483A5BB-69BE-4A82-8565-CE17BBB52327}" srcOrd="0" destOrd="0" parTransId="{AAFF2D26-6245-4F27-B2FA-A85A4D5DA460}" sibTransId="{FB154343-B2E2-432B-B46F-9244D126BAF9}"/>
    <dgm:cxn modelId="{DECE6163-8ACE-4BEE-B5F5-8580DA241550}" srcId="{9A0217D5-0A90-4425-904F-9946D18C2D05}" destId="{4A4ABC95-CF2B-4133-9BA8-3B52157CCF8B}" srcOrd="1" destOrd="0" parTransId="{F89840CC-D5CA-47BF-BA1F-C32A91B69538}" sibTransId="{923F9265-0092-4A80-90C2-28CB2649A5B3}"/>
    <dgm:cxn modelId="{88785744-A7C4-4399-9A0D-DF9FC0F37F85}" srcId="{618206BD-66A0-474E-A5BE-446578CA31AF}" destId="{390778D7-E216-479D-96E1-0E620B3B0C52}" srcOrd="0" destOrd="0" parTransId="{0D0DF4A3-2A2D-4EDA-8C75-5E023ED93A49}" sibTransId="{F3B9968F-960D-4478-9FCC-3690DAB525BA}"/>
    <dgm:cxn modelId="{C19B2C65-21B4-4AE0-A86F-A1116F63D9F2}" type="presOf" srcId="{E4AF1992-53C4-4D0E-8BCD-F6A777D2FD13}" destId="{6B0637BE-0698-4551-A430-123CC019E739}" srcOrd="0" destOrd="0" presId="urn:microsoft.com/office/officeart/2005/8/layout/hierarchy3"/>
    <dgm:cxn modelId="{33177846-5C5F-412E-A4B8-505C724F7432}" type="presOf" srcId="{4A4ABC95-CF2B-4133-9BA8-3B52157CCF8B}" destId="{912F796E-F969-4815-92D8-DDA1DEF9A1CE}" srcOrd="0" destOrd="0" presId="urn:microsoft.com/office/officeart/2005/8/layout/hierarchy3"/>
    <dgm:cxn modelId="{43BAB76D-89CA-4703-B418-29C62E1ADD2A}" type="presOf" srcId="{9A0217D5-0A90-4425-904F-9946D18C2D05}" destId="{85897481-4C92-4206-AD53-0EB73E01C163}" srcOrd="0" destOrd="0" presId="urn:microsoft.com/office/officeart/2005/8/layout/hierarchy3"/>
    <dgm:cxn modelId="{7F090D6F-24C7-48F9-BE58-E96176D6E18D}" type="presOf" srcId="{390778D7-E216-479D-96E1-0E620B3B0C52}" destId="{5C1498B0-5299-478F-ACD5-D2D7B3260D6F}" srcOrd="0" destOrd="0" presId="urn:microsoft.com/office/officeart/2005/8/layout/hierarchy3"/>
    <dgm:cxn modelId="{E1B27270-D673-4401-A72E-D10ED7CDD18C}" srcId="{7483A5BB-69BE-4A82-8565-CE17BBB52327}" destId="{B548A8C4-8582-4763-BB34-70F35D73067E}" srcOrd="0" destOrd="0" parTransId="{07603590-823B-4E23-AC86-0A2FB69A650A}" sibTransId="{2005EE93-1C86-476D-9CCF-7FF1AC1DF09B}"/>
    <dgm:cxn modelId="{DC95EC7B-05C6-46BE-9B44-C2C24B6F6B43}" type="presOf" srcId="{28F74F8B-C713-41A5-95B6-4531DE9DA78C}" destId="{AC766A40-97F0-4232-B1D3-BEFB60D4B74A}" srcOrd="0" destOrd="0" presId="urn:microsoft.com/office/officeart/2005/8/layout/hierarchy3"/>
    <dgm:cxn modelId="{94849E88-378C-4DFE-A21B-7CF601FBC159}" type="presOf" srcId="{EC7795A1-F89F-4CBB-8D23-30C3E1E08FDE}" destId="{09706CDB-A655-4522-869B-E176864400A6}" srcOrd="0" destOrd="0" presId="urn:microsoft.com/office/officeart/2005/8/layout/hierarchy3"/>
    <dgm:cxn modelId="{15E28B8B-2846-4D90-B9E3-C47BFB056443}" type="presOf" srcId="{F89840CC-D5CA-47BF-BA1F-C32A91B69538}" destId="{26350584-EF58-4417-BF33-DA9E1F7E6577}" srcOrd="0" destOrd="0" presId="urn:microsoft.com/office/officeart/2005/8/layout/hierarchy3"/>
    <dgm:cxn modelId="{E8E0CD8B-D6B1-4441-9595-37D1C984A898}" type="presOf" srcId="{7483A5BB-69BE-4A82-8565-CE17BBB52327}" destId="{B24F6B05-1D1E-4F4F-A014-B69E83A577A5}" srcOrd="0" destOrd="0" presId="urn:microsoft.com/office/officeart/2005/8/layout/hierarchy3"/>
    <dgm:cxn modelId="{1303028D-E8F4-4AD5-99E9-0F1099803C2C}" type="presOf" srcId="{692DAD87-DD52-4002-942C-1D37E5629277}" destId="{B20D0C16-313B-4B54-9054-27C705397CCD}" srcOrd="0" destOrd="0" presId="urn:microsoft.com/office/officeart/2005/8/layout/hierarchy3"/>
    <dgm:cxn modelId="{046B5F8D-8E01-4788-A49A-FAB9ADFDAA7C}" type="presOf" srcId="{76D7344C-3EEF-4F4C-957E-2A3F4C0649D2}" destId="{1C47CF6F-BAB7-418E-A8CB-034B070DF561}" srcOrd="0" destOrd="0" presId="urn:microsoft.com/office/officeart/2005/8/layout/hierarchy3"/>
    <dgm:cxn modelId="{ED41798D-1E6A-4868-9519-B89063FAE0A2}" srcId="{618206BD-66A0-474E-A5BE-446578CA31AF}" destId="{A10AF49B-9D46-4684-A112-D2EAB7C4E6F0}" srcOrd="1" destOrd="0" parTransId="{08FE6563-EDAC-4B0B-BFDF-30DB93BD4086}" sibTransId="{64A27D08-DCE4-4783-933A-AA8B214A9566}"/>
    <dgm:cxn modelId="{9E807194-98A4-427E-9FA2-E493CD81CF7C}" type="presOf" srcId="{B9079715-4695-4C64-8124-0A5D203CF67A}" destId="{8E0A6A5C-8FEC-4D6C-B920-FF0717F0A995}" srcOrd="0" destOrd="0" presId="urn:microsoft.com/office/officeart/2005/8/layout/hierarchy3"/>
    <dgm:cxn modelId="{241B4D97-29EC-40F6-A8BA-05076CF76A59}" type="presOf" srcId="{640F3299-2405-429C-BB27-0ED8C0F15F24}" destId="{982153B6-8642-471C-A77D-C701FAD90873}" srcOrd="0" destOrd="0" presId="urn:microsoft.com/office/officeart/2005/8/layout/hierarchy3"/>
    <dgm:cxn modelId="{C3C430A1-0F71-4D41-A5B3-8C546E15A3B8}" type="presOf" srcId="{07603590-823B-4E23-AC86-0A2FB69A650A}" destId="{7B5F7038-6025-4CFA-99EF-422A0F2B5DD0}" srcOrd="0" destOrd="0" presId="urn:microsoft.com/office/officeart/2005/8/layout/hierarchy3"/>
    <dgm:cxn modelId="{56A63DA1-990B-408A-9354-3455DB1DB310}" type="presOf" srcId="{AF57AFE2-3D9F-4C88-80B8-035176216A33}" destId="{218BDEE0-976D-4D06-9870-2FDC811FC241}" srcOrd="0" destOrd="0" presId="urn:microsoft.com/office/officeart/2005/8/layout/hierarchy3"/>
    <dgm:cxn modelId="{83CA1BA3-133D-4585-9423-E17569935CE9}" type="presOf" srcId="{7E4DBD3C-3AEC-414D-A214-AD387468A137}" destId="{0274D761-FEE5-4146-AB4B-191C9351DC5D}" srcOrd="0" destOrd="0" presId="urn:microsoft.com/office/officeart/2005/8/layout/hierarchy3"/>
    <dgm:cxn modelId="{DC17DFAB-0DCF-4AC4-A076-151E12CC8611}" type="presOf" srcId="{0D0DF4A3-2A2D-4EDA-8C75-5E023ED93A49}" destId="{8188CC0A-E866-4FC6-978D-FFC6D429ADA7}" srcOrd="0" destOrd="0" presId="urn:microsoft.com/office/officeart/2005/8/layout/hierarchy3"/>
    <dgm:cxn modelId="{31A259AC-50C9-46FC-90E5-D3E1053AFF61}" type="presOf" srcId="{C6A1B188-6CFF-4C95-9F51-D9D9E0975CFB}" destId="{4FF74D58-445C-46D4-BAF4-CF214742637B}" srcOrd="0" destOrd="0" presId="urn:microsoft.com/office/officeart/2005/8/layout/hierarchy3"/>
    <dgm:cxn modelId="{685C85AF-3338-4941-BCC4-39D2CC323B7F}" type="presOf" srcId="{B548A8C4-8582-4763-BB34-70F35D73067E}" destId="{7A4ADE47-5943-48D7-A100-26A4B043EEB6}" srcOrd="0" destOrd="0" presId="urn:microsoft.com/office/officeart/2005/8/layout/hierarchy3"/>
    <dgm:cxn modelId="{46B586B3-D35D-453B-9442-EE2867E1C2A1}" srcId="{618206BD-66A0-474E-A5BE-446578CA31AF}" destId="{AF57AFE2-3D9F-4C88-80B8-035176216A33}" srcOrd="2" destOrd="0" parTransId="{E4AF1992-53C4-4D0E-8BCD-F6A777D2FD13}" sibTransId="{608B71EB-BB63-40EA-B456-BDA576ECB700}"/>
    <dgm:cxn modelId="{7257C8C5-4087-4B5E-BD79-DE17FEDE690E}" type="presOf" srcId="{7483A5BB-69BE-4A82-8565-CE17BBB52327}" destId="{FD0E7C9D-A669-483A-9A23-DD27F977149C}" srcOrd="1" destOrd="0" presId="urn:microsoft.com/office/officeart/2005/8/layout/hierarchy3"/>
    <dgm:cxn modelId="{170630CB-33CC-4AB3-A982-090D3127A872}" srcId="{76D7344C-3EEF-4F4C-957E-2A3F4C0649D2}" destId="{618206BD-66A0-474E-A5BE-446578CA31AF}" srcOrd="1" destOrd="0" parTransId="{AB37FF26-49E4-425E-844B-3BEFB016EF15}" sibTransId="{A4F41F5A-0B76-4206-84F5-73B8D4C59607}"/>
    <dgm:cxn modelId="{772B41CB-0AEA-45F5-BBD6-215D1AC6DF41}" type="presOf" srcId="{08FE6563-EDAC-4B0B-BFDF-30DB93BD4086}" destId="{F99F7035-92DB-4D1B-A8CE-C4085DEA3480}" srcOrd="0" destOrd="0" presId="urn:microsoft.com/office/officeart/2005/8/layout/hierarchy3"/>
    <dgm:cxn modelId="{1226CDE6-001B-4A1C-8690-A70479EDE345}" srcId="{9A0217D5-0A90-4425-904F-9946D18C2D05}" destId="{7E4DBD3C-3AEC-414D-A214-AD387468A137}" srcOrd="3" destOrd="0" parTransId="{640F3299-2405-429C-BB27-0ED8C0F15F24}" sibTransId="{809B79D8-55D7-49E6-8042-95A82EFEB6D6}"/>
    <dgm:cxn modelId="{D098DBF0-1534-4377-A25E-0A0F9C18ED5B}" srcId="{7483A5BB-69BE-4A82-8565-CE17BBB52327}" destId="{B9079715-4695-4C64-8124-0A5D203CF67A}" srcOrd="2" destOrd="0" parTransId="{230A981C-571E-478E-A9DE-81A18EE0DAA6}" sibTransId="{C42B227B-4732-4432-A085-6C48DA284C51}"/>
    <dgm:cxn modelId="{E08CF5FB-5485-4AF1-AB11-7BD103A4F615}" type="presOf" srcId="{230A981C-571E-478E-A9DE-81A18EE0DAA6}" destId="{EFF7CC0A-F006-4269-A8F4-5C4B39C298F3}" srcOrd="0" destOrd="0" presId="urn:microsoft.com/office/officeart/2005/8/layout/hierarchy3"/>
    <dgm:cxn modelId="{7CC2D66A-8FDD-4EF5-A9F5-D3DAB03B7EE5}" type="presParOf" srcId="{1C47CF6F-BAB7-418E-A8CB-034B070DF561}" destId="{2BD40AA3-2531-4A6A-8EBC-4E2CEEDDD7DA}" srcOrd="0" destOrd="0" presId="urn:microsoft.com/office/officeart/2005/8/layout/hierarchy3"/>
    <dgm:cxn modelId="{BF400410-56B1-4A5E-853C-583A42236A89}" type="presParOf" srcId="{2BD40AA3-2531-4A6A-8EBC-4E2CEEDDD7DA}" destId="{FCD6E9AB-F508-4148-970A-96775E5C7D91}" srcOrd="0" destOrd="0" presId="urn:microsoft.com/office/officeart/2005/8/layout/hierarchy3"/>
    <dgm:cxn modelId="{CFC8D0E1-718C-4703-AC12-B210010D99CD}" type="presParOf" srcId="{FCD6E9AB-F508-4148-970A-96775E5C7D91}" destId="{B24F6B05-1D1E-4F4F-A014-B69E83A577A5}" srcOrd="0" destOrd="0" presId="urn:microsoft.com/office/officeart/2005/8/layout/hierarchy3"/>
    <dgm:cxn modelId="{AA634C72-C9F2-4200-A380-4AD93EDD1836}" type="presParOf" srcId="{FCD6E9AB-F508-4148-970A-96775E5C7D91}" destId="{FD0E7C9D-A669-483A-9A23-DD27F977149C}" srcOrd="1" destOrd="0" presId="urn:microsoft.com/office/officeart/2005/8/layout/hierarchy3"/>
    <dgm:cxn modelId="{D557A20B-C149-448C-9395-B3F3B5F7C047}" type="presParOf" srcId="{2BD40AA3-2531-4A6A-8EBC-4E2CEEDDD7DA}" destId="{10B5BCC2-DC11-47AE-BF7C-F15959FFF857}" srcOrd="1" destOrd="0" presId="urn:microsoft.com/office/officeart/2005/8/layout/hierarchy3"/>
    <dgm:cxn modelId="{DC466C8E-AD40-4B5C-9F0D-0426AB0A754A}" type="presParOf" srcId="{10B5BCC2-DC11-47AE-BF7C-F15959FFF857}" destId="{7B5F7038-6025-4CFA-99EF-422A0F2B5DD0}" srcOrd="0" destOrd="0" presId="urn:microsoft.com/office/officeart/2005/8/layout/hierarchy3"/>
    <dgm:cxn modelId="{EFBCF2A8-DA09-4545-BFC1-9B041A547E93}" type="presParOf" srcId="{10B5BCC2-DC11-47AE-BF7C-F15959FFF857}" destId="{7A4ADE47-5943-48D7-A100-26A4B043EEB6}" srcOrd="1" destOrd="0" presId="urn:microsoft.com/office/officeart/2005/8/layout/hierarchy3"/>
    <dgm:cxn modelId="{BB837F86-F427-462D-B5F1-540C8B0BC3DE}" type="presParOf" srcId="{10B5BCC2-DC11-47AE-BF7C-F15959FFF857}" destId="{B20D0C16-313B-4B54-9054-27C705397CCD}" srcOrd="2" destOrd="0" presId="urn:microsoft.com/office/officeart/2005/8/layout/hierarchy3"/>
    <dgm:cxn modelId="{C9505EAB-3E53-450B-B372-7E86D9B3FBC7}" type="presParOf" srcId="{10B5BCC2-DC11-47AE-BF7C-F15959FFF857}" destId="{09706CDB-A655-4522-869B-E176864400A6}" srcOrd="3" destOrd="0" presId="urn:microsoft.com/office/officeart/2005/8/layout/hierarchy3"/>
    <dgm:cxn modelId="{4EB6178D-95D3-471E-9D10-0D9F1A9808AF}" type="presParOf" srcId="{10B5BCC2-DC11-47AE-BF7C-F15959FFF857}" destId="{EFF7CC0A-F006-4269-A8F4-5C4B39C298F3}" srcOrd="4" destOrd="0" presId="urn:microsoft.com/office/officeart/2005/8/layout/hierarchy3"/>
    <dgm:cxn modelId="{A3DEEDFD-C958-4256-9623-A2364295C4CE}" type="presParOf" srcId="{10B5BCC2-DC11-47AE-BF7C-F15959FFF857}" destId="{8E0A6A5C-8FEC-4D6C-B920-FF0717F0A995}" srcOrd="5" destOrd="0" presId="urn:microsoft.com/office/officeart/2005/8/layout/hierarchy3"/>
    <dgm:cxn modelId="{F4097A6B-699F-4B9D-82B7-72823C72C9D8}" type="presParOf" srcId="{1C47CF6F-BAB7-418E-A8CB-034B070DF561}" destId="{FB1A318A-9ABD-4274-ABC4-C24D512710EB}" srcOrd="1" destOrd="0" presId="urn:microsoft.com/office/officeart/2005/8/layout/hierarchy3"/>
    <dgm:cxn modelId="{700D80F2-6880-4E42-82E4-C49866687CFB}" type="presParOf" srcId="{FB1A318A-9ABD-4274-ABC4-C24D512710EB}" destId="{C6CF8BEB-B32B-4332-975E-7BDCE9CCB1F3}" srcOrd="0" destOrd="0" presId="urn:microsoft.com/office/officeart/2005/8/layout/hierarchy3"/>
    <dgm:cxn modelId="{2C2B0C45-7041-4796-891C-09D41F1FEDCD}" type="presParOf" srcId="{C6CF8BEB-B32B-4332-975E-7BDCE9CCB1F3}" destId="{9FF12250-0B6D-4E8C-BAA1-46E503DC885D}" srcOrd="0" destOrd="0" presId="urn:microsoft.com/office/officeart/2005/8/layout/hierarchy3"/>
    <dgm:cxn modelId="{BE4CF8D0-8417-482D-B8BD-1D7FA1BF9979}" type="presParOf" srcId="{C6CF8BEB-B32B-4332-975E-7BDCE9CCB1F3}" destId="{2DCA7973-C3CC-40E0-9674-C15425528EF4}" srcOrd="1" destOrd="0" presId="urn:microsoft.com/office/officeart/2005/8/layout/hierarchy3"/>
    <dgm:cxn modelId="{F50C61CE-A70F-4B2E-AE46-581A4846A9BE}" type="presParOf" srcId="{FB1A318A-9ABD-4274-ABC4-C24D512710EB}" destId="{6C587EAC-EE42-44D5-9755-4E91EFE3CC75}" srcOrd="1" destOrd="0" presId="urn:microsoft.com/office/officeart/2005/8/layout/hierarchy3"/>
    <dgm:cxn modelId="{5FC05397-89E8-4911-90BF-A04ED6FAE479}" type="presParOf" srcId="{6C587EAC-EE42-44D5-9755-4E91EFE3CC75}" destId="{8188CC0A-E866-4FC6-978D-FFC6D429ADA7}" srcOrd="0" destOrd="0" presId="urn:microsoft.com/office/officeart/2005/8/layout/hierarchy3"/>
    <dgm:cxn modelId="{46E1EB1D-7BCF-46A6-A830-A5D8425645FD}" type="presParOf" srcId="{6C587EAC-EE42-44D5-9755-4E91EFE3CC75}" destId="{5C1498B0-5299-478F-ACD5-D2D7B3260D6F}" srcOrd="1" destOrd="0" presId="urn:microsoft.com/office/officeart/2005/8/layout/hierarchy3"/>
    <dgm:cxn modelId="{5A0A48CF-E0B4-43DE-8B9D-E9E775E0B8FA}" type="presParOf" srcId="{6C587EAC-EE42-44D5-9755-4E91EFE3CC75}" destId="{F99F7035-92DB-4D1B-A8CE-C4085DEA3480}" srcOrd="2" destOrd="0" presId="urn:microsoft.com/office/officeart/2005/8/layout/hierarchy3"/>
    <dgm:cxn modelId="{9CC78B94-99F1-4EB1-AD98-8445912931B2}" type="presParOf" srcId="{6C587EAC-EE42-44D5-9755-4E91EFE3CC75}" destId="{7B8FB395-6D1C-4747-A3CB-BA5945D7725A}" srcOrd="3" destOrd="0" presId="urn:microsoft.com/office/officeart/2005/8/layout/hierarchy3"/>
    <dgm:cxn modelId="{BE82093A-2CD6-453F-BF6B-D75EA5A71523}" type="presParOf" srcId="{6C587EAC-EE42-44D5-9755-4E91EFE3CC75}" destId="{6B0637BE-0698-4551-A430-123CC019E739}" srcOrd="4" destOrd="0" presId="urn:microsoft.com/office/officeart/2005/8/layout/hierarchy3"/>
    <dgm:cxn modelId="{28018F3A-0A40-4CAD-ABC3-B33B8852148A}" type="presParOf" srcId="{6C587EAC-EE42-44D5-9755-4E91EFE3CC75}" destId="{218BDEE0-976D-4D06-9870-2FDC811FC241}" srcOrd="5" destOrd="0" presId="urn:microsoft.com/office/officeart/2005/8/layout/hierarchy3"/>
    <dgm:cxn modelId="{1721BAF0-3EED-4738-AF16-3429690A7FAE}" type="presParOf" srcId="{1C47CF6F-BAB7-418E-A8CB-034B070DF561}" destId="{114D1A26-0CCB-4FDA-AF3C-0D79928F370E}" srcOrd="2" destOrd="0" presId="urn:microsoft.com/office/officeart/2005/8/layout/hierarchy3"/>
    <dgm:cxn modelId="{E93CEA50-5710-4983-80A7-70999E50AC56}" type="presParOf" srcId="{114D1A26-0CCB-4FDA-AF3C-0D79928F370E}" destId="{E345F29D-B2B3-4166-B913-375590000CC0}" srcOrd="0" destOrd="0" presId="urn:microsoft.com/office/officeart/2005/8/layout/hierarchy3"/>
    <dgm:cxn modelId="{1DDE848A-5454-4126-828B-20B7463EAA2B}" type="presParOf" srcId="{E345F29D-B2B3-4166-B913-375590000CC0}" destId="{85897481-4C92-4206-AD53-0EB73E01C163}" srcOrd="0" destOrd="0" presId="urn:microsoft.com/office/officeart/2005/8/layout/hierarchy3"/>
    <dgm:cxn modelId="{D947D001-D882-496C-A48F-58518F8FC9B5}" type="presParOf" srcId="{E345F29D-B2B3-4166-B913-375590000CC0}" destId="{1AC916B3-92CC-49BA-AECC-2C90581D11AE}" srcOrd="1" destOrd="0" presId="urn:microsoft.com/office/officeart/2005/8/layout/hierarchy3"/>
    <dgm:cxn modelId="{0DD84233-FFE9-4803-8024-EB46A26EA7C6}" type="presParOf" srcId="{114D1A26-0CCB-4FDA-AF3C-0D79928F370E}" destId="{6CBE2661-16B8-4947-A69B-2A546612075D}" srcOrd="1" destOrd="0" presId="urn:microsoft.com/office/officeart/2005/8/layout/hierarchy3"/>
    <dgm:cxn modelId="{82C67ABC-D5C0-4BD1-8A97-4A02B80E10BA}" type="presParOf" srcId="{6CBE2661-16B8-4947-A69B-2A546612075D}" destId="{44925B18-6BAC-4409-A29C-5483177EBA15}" srcOrd="0" destOrd="0" presId="urn:microsoft.com/office/officeart/2005/8/layout/hierarchy3"/>
    <dgm:cxn modelId="{EE347B73-436C-4239-A28B-216623C19830}" type="presParOf" srcId="{6CBE2661-16B8-4947-A69B-2A546612075D}" destId="{AC766A40-97F0-4232-B1D3-BEFB60D4B74A}" srcOrd="1" destOrd="0" presId="urn:microsoft.com/office/officeart/2005/8/layout/hierarchy3"/>
    <dgm:cxn modelId="{6299AC85-3804-48FF-9339-2317A5779457}" type="presParOf" srcId="{6CBE2661-16B8-4947-A69B-2A546612075D}" destId="{26350584-EF58-4417-BF33-DA9E1F7E6577}" srcOrd="2" destOrd="0" presId="urn:microsoft.com/office/officeart/2005/8/layout/hierarchy3"/>
    <dgm:cxn modelId="{326C07DE-A65E-4B03-975C-22A8DBE19ECB}" type="presParOf" srcId="{6CBE2661-16B8-4947-A69B-2A546612075D}" destId="{912F796E-F969-4815-92D8-DDA1DEF9A1CE}" srcOrd="3" destOrd="0" presId="urn:microsoft.com/office/officeart/2005/8/layout/hierarchy3"/>
    <dgm:cxn modelId="{21A79658-6201-4111-B13D-47383EB8253F}" type="presParOf" srcId="{6CBE2661-16B8-4947-A69B-2A546612075D}" destId="{4FF74D58-445C-46D4-BAF4-CF214742637B}" srcOrd="4" destOrd="0" presId="urn:microsoft.com/office/officeart/2005/8/layout/hierarchy3"/>
    <dgm:cxn modelId="{5F5BD856-9DF8-4FBF-A4F0-AEAF5D5190A7}" type="presParOf" srcId="{6CBE2661-16B8-4947-A69B-2A546612075D}" destId="{30546A5D-02D0-43EF-B4BD-81428568C731}" srcOrd="5" destOrd="0" presId="urn:microsoft.com/office/officeart/2005/8/layout/hierarchy3"/>
    <dgm:cxn modelId="{593DC958-A840-467F-B5C2-B671372C242B}" type="presParOf" srcId="{6CBE2661-16B8-4947-A69B-2A546612075D}" destId="{982153B6-8642-471C-A77D-C701FAD90873}" srcOrd="6" destOrd="0" presId="urn:microsoft.com/office/officeart/2005/8/layout/hierarchy3"/>
    <dgm:cxn modelId="{A5F2CE3D-E2AD-4382-84F3-A537762DE565}" type="presParOf" srcId="{6CBE2661-16B8-4947-A69B-2A546612075D}" destId="{0274D761-FEE5-4146-AB4B-191C9351DC5D}"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04F6E3-BC3E-4807-8883-92F6CE29275E}"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en-US"/>
        </a:p>
      </dgm:t>
    </dgm:pt>
    <dgm:pt modelId="{2AA58553-CA3C-4311-B976-D99AD2FAAB93}">
      <dgm:prSet>
        <dgm:style>
          <a:lnRef idx="1">
            <a:schemeClr val="accent2"/>
          </a:lnRef>
          <a:fillRef idx="2">
            <a:schemeClr val="accent2"/>
          </a:fillRef>
          <a:effectRef idx="1">
            <a:schemeClr val="accent2"/>
          </a:effectRef>
          <a:fontRef idx="minor">
            <a:schemeClr val="dk1"/>
          </a:fontRef>
        </dgm:style>
      </dgm:prSet>
      <dgm:spPr/>
      <dgm:t>
        <a:bodyPr/>
        <a:lstStyle/>
        <a:p>
          <a:r>
            <a:rPr lang="en-US" b="1" dirty="0"/>
            <a:t>There is probable cause to believe that the child committed the alleged offense</a:t>
          </a:r>
          <a:endParaRPr lang="en-US" dirty="0"/>
        </a:p>
      </dgm:t>
    </dgm:pt>
    <dgm:pt modelId="{4C88CCB5-1A84-4691-9BD2-3154449D33B6}" type="parTrans" cxnId="{A8FAA552-5D6C-40F5-9153-1A18EAE414E9}">
      <dgm:prSet/>
      <dgm:spPr/>
      <dgm:t>
        <a:bodyPr/>
        <a:lstStyle/>
        <a:p>
          <a:endParaRPr lang="en-US"/>
        </a:p>
      </dgm:t>
    </dgm:pt>
    <dgm:pt modelId="{C2A84F84-0375-47CF-8E7C-A122AF8D3F1D}" type="sibTrans" cxnId="{A8FAA552-5D6C-40F5-9153-1A18EAE414E9}">
      <dgm:prSet/>
      <dgm:spPr/>
      <dgm:t>
        <a:bodyPr/>
        <a:lstStyle/>
        <a:p>
          <a:endParaRPr lang="en-US"/>
        </a:p>
      </dgm:t>
    </dgm:pt>
    <dgm:pt modelId="{04826AB7-E533-46C7-8BB4-A16D608B37B6}" type="pres">
      <dgm:prSet presAssocID="{9204F6E3-BC3E-4807-8883-92F6CE29275E}" presName="Name0" presStyleCnt="0">
        <dgm:presLayoutVars>
          <dgm:dir/>
          <dgm:resizeHandles val="exact"/>
        </dgm:presLayoutVars>
      </dgm:prSet>
      <dgm:spPr/>
    </dgm:pt>
    <dgm:pt modelId="{0A8ED524-63BE-497B-9497-FC15002D2C6F}" type="pres">
      <dgm:prSet presAssocID="{9204F6E3-BC3E-4807-8883-92F6CE29275E}" presName="fgShape" presStyleLbl="fgShp" presStyleIdx="0" presStyleCnt="1"/>
      <dgm:spPr/>
    </dgm:pt>
    <dgm:pt modelId="{4C71FA1E-6FFF-4EAE-A133-68944B64D006}" type="pres">
      <dgm:prSet presAssocID="{9204F6E3-BC3E-4807-8883-92F6CE29275E}" presName="linComp" presStyleCnt="0"/>
      <dgm:spPr/>
    </dgm:pt>
    <dgm:pt modelId="{F5A2D71F-251E-432C-A57E-FFBDCE6B9FAB}" type="pres">
      <dgm:prSet presAssocID="{2AA58553-CA3C-4311-B976-D99AD2FAAB93}" presName="compNode" presStyleCnt="0"/>
      <dgm:spPr/>
    </dgm:pt>
    <dgm:pt modelId="{1EDB3411-3762-4691-8CB5-CF9B26A01AC1}" type="pres">
      <dgm:prSet presAssocID="{2AA58553-CA3C-4311-B976-D99AD2FAAB93}" presName="bkgdShape" presStyleLbl="node1" presStyleIdx="0" presStyleCnt="1" custLinFactNeighborX="4905"/>
      <dgm:spPr/>
    </dgm:pt>
    <dgm:pt modelId="{EFBABB86-913E-4910-B3F8-ECF5B188C007}" type="pres">
      <dgm:prSet presAssocID="{2AA58553-CA3C-4311-B976-D99AD2FAAB93}" presName="nodeTx" presStyleLbl="node1" presStyleIdx="0" presStyleCnt="1">
        <dgm:presLayoutVars>
          <dgm:bulletEnabled val="1"/>
        </dgm:presLayoutVars>
      </dgm:prSet>
      <dgm:spPr/>
    </dgm:pt>
    <dgm:pt modelId="{47574990-2BE3-4286-A0D2-3FD43F3C7F3E}" type="pres">
      <dgm:prSet presAssocID="{2AA58553-CA3C-4311-B976-D99AD2FAAB93}" presName="invisiNode" presStyleLbl="node1" presStyleIdx="0" presStyleCnt="1"/>
      <dgm:spPr/>
    </dgm:pt>
    <dgm:pt modelId="{F77DA526-2807-4A72-9D31-E3BC25B20C53}" type="pres">
      <dgm:prSet presAssocID="{2AA58553-CA3C-4311-B976-D99AD2FAAB93}" presName="imagNode" presStyleLbl="fgImgPlace1" presStyleIdx="0" presStyleCnt="1"/>
      <dgm:spPr>
        <a:blipFill>
          <a:blip xmlns:r="http://schemas.openxmlformats.org/officeDocument/2006/relationships" r:embed="rId1">
            <a:grayscl/>
            <a:extLst>
              <a:ext uri="{28A0092B-C50C-407E-A947-70E740481C1C}">
                <a14:useLocalDpi xmlns:a14="http://schemas.microsoft.com/office/drawing/2010/main" val="0"/>
              </a:ext>
            </a:extLst>
          </a:blip>
          <a:srcRect/>
          <a:stretch>
            <a:fillRect/>
          </a:stretch>
        </a:blipFill>
      </dgm:spPr>
    </dgm:pt>
  </dgm:ptLst>
  <dgm:cxnLst>
    <dgm:cxn modelId="{A50E0424-FCD2-4DDA-9F6A-BB100E30B401}" type="presOf" srcId="{2AA58553-CA3C-4311-B976-D99AD2FAAB93}" destId="{EFBABB86-913E-4910-B3F8-ECF5B188C007}" srcOrd="1" destOrd="0" presId="urn:microsoft.com/office/officeart/2005/8/layout/hList7"/>
    <dgm:cxn modelId="{7C022069-0620-4811-A0E3-F1D845BA7435}" type="presOf" srcId="{9204F6E3-BC3E-4807-8883-92F6CE29275E}" destId="{04826AB7-E533-46C7-8BB4-A16D608B37B6}" srcOrd="0" destOrd="0" presId="urn:microsoft.com/office/officeart/2005/8/layout/hList7"/>
    <dgm:cxn modelId="{A8FAA552-5D6C-40F5-9153-1A18EAE414E9}" srcId="{9204F6E3-BC3E-4807-8883-92F6CE29275E}" destId="{2AA58553-CA3C-4311-B976-D99AD2FAAB93}" srcOrd="0" destOrd="0" parTransId="{4C88CCB5-1A84-4691-9BD2-3154449D33B6}" sibTransId="{C2A84F84-0375-47CF-8E7C-A122AF8D3F1D}"/>
    <dgm:cxn modelId="{D8D17CE3-F819-499D-8AA4-01DEB2FE7C7D}" type="presOf" srcId="{2AA58553-CA3C-4311-B976-D99AD2FAAB93}" destId="{1EDB3411-3762-4691-8CB5-CF9B26A01AC1}" srcOrd="0" destOrd="0" presId="urn:microsoft.com/office/officeart/2005/8/layout/hList7"/>
    <dgm:cxn modelId="{1B2A2752-A384-44B9-9B00-D589C72DC7C4}" type="presParOf" srcId="{04826AB7-E533-46C7-8BB4-A16D608B37B6}" destId="{0A8ED524-63BE-497B-9497-FC15002D2C6F}" srcOrd="0" destOrd="0" presId="urn:microsoft.com/office/officeart/2005/8/layout/hList7"/>
    <dgm:cxn modelId="{4E1F9F67-1826-4C94-99EE-464F0DD90FA6}" type="presParOf" srcId="{04826AB7-E533-46C7-8BB4-A16D608B37B6}" destId="{4C71FA1E-6FFF-4EAE-A133-68944B64D006}" srcOrd="1" destOrd="0" presId="urn:microsoft.com/office/officeart/2005/8/layout/hList7"/>
    <dgm:cxn modelId="{86E041B0-D1A8-4215-9D94-7A15751C8B78}" type="presParOf" srcId="{4C71FA1E-6FFF-4EAE-A133-68944B64D006}" destId="{F5A2D71F-251E-432C-A57E-FFBDCE6B9FAB}" srcOrd="0" destOrd="0" presId="urn:microsoft.com/office/officeart/2005/8/layout/hList7"/>
    <dgm:cxn modelId="{BE963240-38C5-4905-839F-8622CE30F31F}" type="presParOf" srcId="{F5A2D71F-251E-432C-A57E-FFBDCE6B9FAB}" destId="{1EDB3411-3762-4691-8CB5-CF9B26A01AC1}" srcOrd="0" destOrd="0" presId="urn:microsoft.com/office/officeart/2005/8/layout/hList7"/>
    <dgm:cxn modelId="{2E61801B-D85E-4F6D-8B0E-93D1170404B7}" type="presParOf" srcId="{F5A2D71F-251E-432C-A57E-FFBDCE6B9FAB}" destId="{EFBABB86-913E-4910-B3F8-ECF5B188C007}" srcOrd="1" destOrd="0" presId="urn:microsoft.com/office/officeart/2005/8/layout/hList7"/>
    <dgm:cxn modelId="{17A7E150-B1AE-47EB-9EF6-5CB64120E139}" type="presParOf" srcId="{F5A2D71F-251E-432C-A57E-FFBDCE6B9FAB}" destId="{47574990-2BE3-4286-A0D2-3FD43F3C7F3E}" srcOrd="2" destOrd="0" presId="urn:microsoft.com/office/officeart/2005/8/layout/hList7"/>
    <dgm:cxn modelId="{6C4C6E6F-41A0-4446-B0EB-BB1FA9677773}" type="presParOf" srcId="{F5A2D71F-251E-432C-A57E-FFBDCE6B9FAB}" destId="{F77DA526-2807-4A72-9D31-E3BC25B20C53}"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BC0D1C-0F6D-4A4A-B502-C223739A0231}"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F02E7432-39B2-4CF6-B853-925FAFEEFE68}">
      <dgm:prSet>
        <dgm:style>
          <a:lnRef idx="1">
            <a:schemeClr val="accent4"/>
          </a:lnRef>
          <a:fillRef idx="2">
            <a:schemeClr val="accent4"/>
          </a:fillRef>
          <a:effectRef idx="1">
            <a:schemeClr val="accent4"/>
          </a:effectRef>
          <a:fontRef idx="minor">
            <a:schemeClr val="dk1"/>
          </a:fontRef>
        </dgm:style>
      </dgm:prSet>
      <dgm:spPr/>
      <dgm:t>
        <a:bodyPr/>
        <a:lstStyle/>
        <a:p>
          <a:r>
            <a:rPr lang="en-US" b="1" dirty="0"/>
            <a:t>The child is not committable to a facility for the developmentally disabled or mentally ill</a:t>
          </a:r>
          <a:endParaRPr lang="en-US" dirty="0"/>
        </a:p>
      </dgm:t>
    </dgm:pt>
    <dgm:pt modelId="{3786B192-DF24-4C74-927E-10BB22D1BAA7}" type="parTrans" cxnId="{0206DC79-DF2D-474E-AEBB-D7EFE2ECE21E}">
      <dgm:prSet/>
      <dgm:spPr/>
      <dgm:t>
        <a:bodyPr/>
        <a:lstStyle/>
        <a:p>
          <a:endParaRPr lang="en-US"/>
        </a:p>
      </dgm:t>
    </dgm:pt>
    <dgm:pt modelId="{52C4317D-412F-4AED-BCD6-CA58B2F2E110}" type="sibTrans" cxnId="{0206DC79-DF2D-474E-AEBB-D7EFE2ECE21E}">
      <dgm:prSet/>
      <dgm:spPr/>
      <dgm:t>
        <a:bodyPr/>
        <a:lstStyle/>
        <a:p>
          <a:endParaRPr lang="en-US"/>
        </a:p>
      </dgm:t>
    </dgm:pt>
    <dgm:pt modelId="{67AE4B88-236D-4183-8E25-5D37713ACF6C}" type="pres">
      <dgm:prSet presAssocID="{EABC0D1C-0F6D-4A4A-B502-C223739A0231}" presName="Name0" presStyleCnt="0">
        <dgm:presLayoutVars>
          <dgm:dir/>
          <dgm:resizeHandles val="exact"/>
        </dgm:presLayoutVars>
      </dgm:prSet>
      <dgm:spPr/>
    </dgm:pt>
    <dgm:pt modelId="{24B5C8FE-1CB6-4420-A336-EA9DC5EDAE3E}" type="pres">
      <dgm:prSet presAssocID="{EABC0D1C-0F6D-4A4A-B502-C223739A0231}" presName="fgShape" presStyleLbl="fgShp" presStyleIdx="0" presStyleCnt="1"/>
      <dgm:spPr/>
    </dgm:pt>
    <dgm:pt modelId="{8225DF09-C56F-44BA-989C-3CE64674DD9B}" type="pres">
      <dgm:prSet presAssocID="{EABC0D1C-0F6D-4A4A-B502-C223739A0231}" presName="linComp" presStyleCnt="0"/>
      <dgm:spPr/>
    </dgm:pt>
    <dgm:pt modelId="{A1CE764E-84D4-4219-97C9-5F56FF422A76}" type="pres">
      <dgm:prSet presAssocID="{F02E7432-39B2-4CF6-B853-925FAFEEFE68}" presName="compNode" presStyleCnt="0"/>
      <dgm:spPr/>
    </dgm:pt>
    <dgm:pt modelId="{4F4D6696-157B-4313-A0BA-4370BD08F442}" type="pres">
      <dgm:prSet presAssocID="{F02E7432-39B2-4CF6-B853-925FAFEEFE68}" presName="bkgdShape" presStyleLbl="node1" presStyleIdx="0" presStyleCnt="1" custLinFactNeighborX="3628"/>
      <dgm:spPr/>
    </dgm:pt>
    <dgm:pt modelId="{00C7BD76-B353-46AB-B8C6-62639E1A6300}" type="pres">
      <dgm:prSet presAssocID="{F02E7432-39B2-4CF6-B853-925FAFEEFE68}" presName="nodeTx" presStyleLbl="node1" presStyleIdx="0" presStyleCnt="1">
        <dgm:presLayoutVars>
          <dgm:bulletEnabled val="1"/>
        </dgm:presLayoutVars>
      </dgm:prSet>
      <dgm:spPr/>
    </dgm:pt>
    <dgm:pt modelId="{1BADEFAD-F0F8-44F3-AEA5-12ED299389ED}" type="pres">
      <dgm:prSet presAssocID="{F02E7432-39B2-4CF6-B853-925FAFEEFE68}" presName="invisiNode" presStyleLbl="node1" presStyleIdx="0" presStyleCnt="1"/>
      <dgm:spPr/>
    </dgm:pt>
    <dgm:pt modelId="{6013BB28-9DAB-44E5-8C8B-5C2005B20138}" type="pres">
      <dgm:prSet presAssocID="{F02E7432-39B2-4CF6-B853-925FAFEEFE68}" presName="imagNode" presStyleLbl="fgImgPlace1" presStyleIdx="0" presStyleCnt="1"/>
      <dgm:spPr>
        <a:blipFill>
          <a:blip xmlns:r="http://schemas.openxmlformats.org/officeDocument/2006/relationships" r:embed="rId1">
            <a:biLevel thresh="75000"/>
            <a:extLst>
              <a:ext uri="{28A0092B-C50C-407E-A947-70E740481C1C}">
                <a14:useLocalDpi xmlns:a14="http://schemas.microsoft.com/office/drawing/2010/main" val="0"/>
              </a:ext>
            </a:extLst>
          </a:blip>
          <a:srcRect/>
          <a:stretch>
            <a:fillRect/>
          </a:stretch>
        </a:blipFill>
      </dgm:spPr>
    </dgm:pt>
  </dgm:ptLst>
  <dgm:cxnLst>
    <dgm:cxn modelId="{0206DC79-DF2D-474E-AEBB-D7EFE2ECE21E}" srcId="{EABC0D1C-0F6D-4A4A-B502-C223739A0231}" destId="{F02E7432-39B2-4CF6-B853-925FAFEEFE68}" srcOrd="0" destOrd="0" parTransId="{3786B192-DF24-4C74-927E-10BB22D1BAA7}" sibTransId="{52C4317D-412F-4AED-BCD6-CA58B2F2E110}"/>
    <dgm:cxn modelId="{E1741988-99CC-483A-9A47-4FDC95DC1CEB}" type="presOf" srcId="{F02E7432-39B2-4CF6-B853-925FAFEEFE68}" destId="{00C7BD76-B353-46AB-B8C6-62639E1A6300}" srcOrd="1" destOrd="0" presId="urn:microsoft.com/office/officeart/2005/8/layout/hList7"/>
    <dgm:cxn modelId="{9E365FE9-6C3A-438B-8AA7-4A34FF5736F3}" type="presOf" srcId="{EABC0D1C-0F6D-4A4A-B502-C223739A0231}" destId="{67AE4B88-236D-4183-8E25-5D37713ACF6C}" srcOrd="0" destOrd="0" presId="urn:microsoft.com/office/officeart/2005/8/layout/hList7"/>
    <dgm:cxn modelId="{3617B1FC-770F-4331-86FE-8BCDD10118F5}" type="presOf" srcId="{F02E7432-39B2-4CF6-B853-925FAFEEFE68}" destId="{4F4D6696-157B-4313-A0BA-4370BD08F442}" srcOrd="0" destOrd="0" presId="urn:microsoft.com/office/officeart/2005/8/layout/hList7"/>
    <dgm:cxn modelId="{09185699-CE23-4856-8DF3-0A3C0FB05833}" type="presParOf" srcId="{67AE4B88-236D-4183-8E25-5D37713ACF6C}" destId="{24B5C8FE-1CB6-4420-A336-EA9DC5EDAE3E}" srcOrd="0" destOrd="0" presId="urn:microsoft.com/office/officeart/2005/8/layout/hList7"/>
    <dgm:cxn modelId="{7EABA1CF-BAEE-4A94-B4A0-54811836916C}" type="presParOf" srcId="{67AE4B88-236D-4183-8E25-5D37713ACF6C}" destId="{8225DF09-C56F-44BA-989C-3CE64674DD9B}" srcOrd="1" destOrd="0" presId="urn:microsoft.com/office/officeart/2005/8/layout/hList7"/>
    <dgm:cxn modelId="{DD6FEEDE-0CBC-4230-BDB4-EA1283FEAD95}" type="presParOf" srcId="{8225DF09-C56F-44BA-989C-3CE64674DD9B}" destId="{A1CE764E-84D4-4219-97C9-5F56FF422A76}" srcOrd="0" destOrd="0" presId="urn:microsoft.com/office/officeart/2005/8/layout/hList7"/>
    <dgm:cxn modelId="{9428DF74-28A9-404C-B00A-11A911A0D3B3}" type="presParOf" srcId="{A1CE764E-84D4-4219-97C9-5F56FF422A76}" destId="{4F4D6696-157B-4313-A0BA-4370BD08F442}" srcOrd="0" destOrd="0" presId="urn:microsoft.com/office/officeart/2005/8/layout/hList7"/>
    <dgm:cxn modelId="{99F83B2D-E99A-42FF-B3FF-36AB234619C5}" type="presParOf" srcId="{A1CE764E-84D4-4219-97C9-5F56FF422A76}" destId="{00C7BD76-B353-46AB-B8C6-62639E1A6300}" srcOrd="1" destOrd="0" presId="urn:microsoft.com/office/officeart/2005/8/layout/hList7"/>
    <dgm:cxn modelId="{BF5DCCE6-219B-43B0-A907-1564F7ED4DD3}" type="presParOf" srcId="{A1CE764E-84D4-4219-97C9-5F56FF422A76}" destId="{1BADEFAD-F0F8-44F3-AEA5-12ED299389ED}" srcOrd="2" destOrd="0" presId="urn:microsoft.com/office/officeart/2005/8/layout/hList7"/>
    <dgm:cxn modelId="{B82DDB5D-C781-4761-9C5B-09A4A646F8BC}" type="presParOf" srcId="{A1CE764E-84D4-4219-97C9-5F56FF422A76}" destId="{6013BB28-9DAB-44E5-8C8B-5C2005B20138}" srcOrd="3" destOrd="0" presId="urn:microsoft.com/office/officeart/2005/8/layout/hList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95F723-3247-4A83-A1B4-D01A7BA4D752}" type="doc">
      <dgm:prSet loTypeId="urn:microsoft.com/office/officeart/2005/8/layout/hList7" loCatId="list" qsTypeId="urn:microsoft.com/office/officeart/2005/8/quickstyle/simple1" qsCatId="simple" csTypeId="urn:microsoft.com/office/officeart/2005/8/colors/accent1_2" csCatId="accent1" phldr="1"/>
      <dgm:spPr/>
      <dgm:t>
        <a:bodyPr/>
        <a:lstStyle/>
        <a:p>
          <a:endParaRPr lang="en-US"/>
        </a:p>
      </dgm:t>
    </dgm:pt>
    <dgm:pt modelId="{568CB536-81FE-48AF-B584-A7EA883CD1E8}">
      <dgm:prSet>
        <dgm:style>
          <a:lnRef idx="1">
            <a:schemeClr val="accent6"/>
          </a:lnRef>
          <a:fillRef idx="2">
            <a:schemeClr val="accent6"/>
          </a:fillRef>
          <a:effectRef idx="1">
            <a:schemeClr val="accent6"/>
          </a:effectRef>
          <a:fontRef idx="minor">
            <a:schemeClr val="dk1"/>
          </a:fontRef>
        </dgm:style>
      </dgm:prSet>
      <dgm:spPr/>
      <dgm:t>
        <a:bodyPr/>
        <a:lstStyle/>
        <a:p>
          <a:r>
            <a:rPr lang="en-US" sz="1400" b="1" dirty="0"/>
            <a:t>The petition alleges that the child was: </a:t>
          </a:r>
          <a:endParaRPr lang="en-US" sz="1400" dirty="0"/>
        </a:p>
      </dgm:t>
    </dgm:pt>
    <dgm:pt modelId="{D91221BE-8028-4946-B127-9530B0EF0195}" type="parTrans" cxnId="{E3773855-1058-4C96-9E22-52D23E840BD1}">
      <dgm:prSet/>
      <dgm:spPr/>
      <dgm:t>
        <a:bodyPr/>
        <a:lstStyle/>
        <a:p>
          <a:endParaRPr lang="en-US"/>
        </a:p>
      </dgm:t>
    </dgm:pt>
    <dgm:pt modelId="{0C149735-B00C-4D92-80A7-C747E4C22C6A}" type="sibTrans" cxnId="{E3773855-1058-4C96-9E22-52D23E840BD1}">
      <dgm:prSet/>
      <dgm:spPr/>
      <dgm:t>
        <a:bodyPr/>
        <a:lstStyle/>
        <a:p>
          <a:endParaRPr lang="en-US"/>
        </a:p>
      </dgm:t>
    </dgm:pt>
    <dgm:pt modelId="{EB9331A5-AC92-4BFE-9964-6BB02BF647FC}">
      <dgm:prSet custT="1">
        <dgm:style>
          <a:lnRef idx="1">
            <a:schemeClr val="accent6"/>
          </a:lnRef>
          <a:fillRef idx="2">
            <a:schemeClr val="accent6"/>
          </a:fillRef>
          <a:effectRef idx="1">
            <a:schemeClr val="accent6"/>
          </a:effectRef>
          <a:fontRef idx="minor">
            <a:schemeClr val="dk1"/>
          </a:fontRef>
        </dgm:style>
      </dgm:prSet>
      <dgm:spPr/>
      <dgm:t>
        <a:bodyPr/>
        <a:lstStyle/>
        <a:p>
          <a:r>
            <a:rPr lang="en-US" sz="1400" b="1" dirty="0"/>
            <a:t>(A) At least 15 &amp; felony</a:t>
          </a:r>
          <a:endParaRPr lang="en-US" sz="1400" dirty="0"/>
        </a:p>
      </dgm:t>
    </dgm:pt>
    <dgm:pt modelId="{62A216B1-08B6-49E7-B98D-5583178F4322}" type="parTrans" cxnId="{C8645F4E-5202-470A-984E-B278510DEB55}">
      <dgm:prSet/>
      <dgm:spPr/>
      <dgm:t>
        <a:bodyPr/>
        <a:lstStyle/>
        <a:p>
          <a:endParaRPr lang="en-US"/>
        </a:p>
      </dgm:t>
    </dgm:pt>
    <dgm:pt modelId="{5B9E3353-B030-4EF1-94CF-BD0249B7C995}" type="sibTrans" cxnId="{C8645F4E-5202-470A-984E-B278510DEB55}">
      <dgm:prSet/>
      <dgm:spPr/>
      <dgm:t>
        <a:bodyPr/>
        <a:lstStyle/>
        <a:p>
          <a:endParaRPr lang="en-US"/>
        </a:p>
      </dgm:t>
    </dgm:pt>
    <dgm:pt modelId="{E7A3B975-D164-4BE7-8173-DAB48F99BDAA}">
      <dgm:prSet custT="1">
        <dgm:style>
          <a:lnRef idx="1">
            <a:schemeClr val="accent6"/>
          </a:lnRef>
          <a:fillRef idx="2">
            <a:schemeClr val="accent6"/>
          </a:fillRef>
          <a:effectRef idx="1">
            <a:schemeClr val="accent6"/>
          </a:effectRef>
          <a:fontRef idx="minor">
            <a:schemeClr val="dk1"/>
          </a:fontRef>
        </dgm:style>
      </dgm:prSet>
      <dgm:spPr/>
      <dgm:t>
        <a:bodyPr/>
        <a:lstStyle/>
        <a:p>
          <a:r>
            <a:rPr lang="en-US" sz="1400" b="1" dirty="0"/>
            <a:t>(B) 13 or 14 &amp; (i) punishable by death or life or (ii) aggravated battery with serious injury to a non-law enforcement victim</a:t>
          </a:r>
          <a:endParaRPr lang="en-US" sz="1400" dirty="0"/>
        </a:p>
      </dgm:t>
    </dgm:pt>
    <dgm:pt modelId="{80C50615-6C91-4322-A883-878DD9D0F72C}" type="parTrans" cxnId="{6402B4B9-27E0-43BA-826B-918BD6326F4B}">
      <dgm:prSet/>
      <dgm:spPr/>
      <dgm:t>
        <a:bodyPr/>
        <a:lstStyle/>
        <a:p>
          <a:endParaRPr lang="en-US"/>
        </a:p>
      </dgm:t>
    </dgm:pt>
    <dgm:pt modelId="{3C4BF043-6316-4778-9378-3E10580D1C4A}" type="sibTrans" cxnId="{6402B4B9-27E0-43BA-826B-918BD6326F4B}">
      <dgm:prSet/>
      <dgm:spPr/>
      <dgm:t>
        <a:bodyPr/>
        <a:lstStyle/>
        <a:p>
          <a:endParaRPr lang="en-US"/>
        </a:p>
      </dgm:t>
    </dgm:pt>
    <dgm:pt modelId="{E7109ED7-D836-4D23-8297-DF5B7DCBA62D}" type="pres">
      <dgm:prSet presAssocID="{F995F723-3247-4A83-A1B4-D01A7BA4D752}" presName="Name0" presStyleCnt="0">
        <dgm:presLayoutVars>
          <dgm:dir/>
          <dgm:resizeHandles val="exact"/>
        </dgm:presLayoutVars>
      </dgm:prSet>
      <dgm:spPr/>
    </dgm:pt>
    <dgm:pt modelId="{20B593AC-426C-460D-BDA7-B2ABAACB6057}" type="pres">
      <dgm:prSet presAssocID="{F995F723-3247-4A83-A1B4-D01A7BA4D752}" presName="fgShape" presStyleLbl="fgShp" presStyleIdx="0" presStyleCnt="1" custScaleX="90684" custScaleY="72118" custLinFactNeighborY="12453"/>
      <dgm:spPr/>
    </dgm:pt>
    <dgm:pt modelId="{7069D0C3-1CA7-4228-91D5-DB0B064457D5}" type="pres">
      <dgm:prSet presAssocID="{F995F723-3247-4A83-A1B4-D01A7BA4D752}" presName="linComp" presStyleCnt="0"/>
      <dgm:spPr/>
    </dgm:pt>
    <dgm:pt modelId="{309F80C0-FABD-4CAE-9290-CCB218960653}" type="pres">
      <dgm:prSet presAssocID="{568CB536-81FE-48AF-B584-A7EA883CD1E8}" presName="compNode" presStyleCnt="0"/>
      <dgm:spPr/>
    </dgm:pt>
    <dgm:pt modelId="{4E3BE546-171B-4110-B221-BAADECA0F884}" type="pres">
      <dgm:prSet presAssocID="{568CB536-81FE-48AF-B584-A7EA883CD1E8}" presName="bkgdShape" presStyleLbl="node1" presStyleIdx="0" presStyleCnt="1"/>
      <dgm:spPr/>
    </dgm:pt>
    <dgm:pt modelId="{AB9D00B1-9404-421B-91A5-42F8AFDDC1EE}" type="pres">
      <dgm:prSet presAssocID="{568CB536-81FE-48AF-B584-A7EA883CD1E8}" presName="nodeTx" presStyleLbl="node1" presStyleIdx="0" presStyleCnt="1">
        <dgm:presLayoutVars>
          <dgm:bulletEnabled val="1"/>
        </dgm:presLayoutVars>
      </dgm:prSet>
      <dgm:spPr/>
    </dgm:pt>
    <dgm:pt modelId="{0E91815C-28ED-40DB-9FF0-38D53790B96E}" type="pres">
      <dgm:prSet presAssocID="{568CB536-81FE-48AF-B584-A7EA883CD1E8}" presName="invisiNode" presStyleLbl="node1" presStyleIdx="0" presStyleCnt="1"/>
      <dgm:spPr/>
    </dgm:pt>
    <dgm:pt modelId="{AAEB5E1A-3F61-4920-A3CF-6B6C45E243C6}" type="pres">
      <dgm:prSet presAssocID="{568CB536-81FE-48AF-B584-A7EA883CD1E8}" presName="imagNode" presStyleLbl="fgImgPlace1" presStyleIdx="0" presStyleCnt="1"/>
      <dgm:spPr>
        <a:blipFill>
          <a:blip xmlns:r="http://schemas.openxmlformats.org/officeDocument/2006/relationships" r:embed="rId1">
            <a:biLevel thresh="50000"/>
            <a:extLst>
              <a:ext uri="{28A0092B-C50C-407E-A947-70E740481C1C}">
                <a14:useLocalDpi xmlns:a14="http://schemas.microsoft.com/office/drawing/2010/main" val="0"/>
              </a:ext>
            </a:extLst>
          </a:blip>
          <a:srcRect/>
          <a:stretch>
            <a:fillRect/>
          </a:stretch>
        </a:blipFill>
      </dgm:spPr>
    </dgm:pt>
  </dgm:ptLst>
  <dgm:cxnLst>
    <dgm:cxn modelId="{BD9C4A21-18D2-4DFC-8EDF-D25EE80C8827}" type="presOf" srcId="{E7A3B975-D164-4BE7-8173-DAB48F99BDAA}" destId="{AB9D00B1-9404-421B-91A5-42F8AFDDC1EE}" srcOrd="1" destOrd="2" presId="urn:microsoft.com/office/officeart/2005/8/layout/hList7"/>
    <dgm:cxn modelId="{B46E2D2B-FD8C-4543-AE83-3269343D3C72}" type="presOf" srcId="{568CB536-81FE-48AF-B584-A7EA883CD1E8}" destId="{AB9D00B1-9404-421B-91A5-42F8AFDDC1EE}" srcOrd="1" destOrd="0" presId="urn:microsoft.com/office/officeart/2005/8/layout/hList7"/>
    <dgm:cxn modelId="{7C6C705E-A2F8-4599-9AD6-9F0D2743C95B}" type="presOf" srcId="{568CB536-81FE-48AF-B584-A7EA883CD1E8}" destId="{4E3BE546-171B-4110-B221-BAADECA0F884}" srcOrd="0" destOrd="0" presId="urn:microsoft.com/office/officeart/2005/8/layout/hList7"/>
    <dgm:cxn modelId="{C8645F4E-5202-470A-984E-B278510DEB55}" srcId="{568CB536-81FE-48AF-B584-A7EA883CD1E8}" destId="{EB9331A5-AC92-4BFE-9964-6BB02BF647FC}" srcOrd="0" destOrd="0" parTransId="{62A216B1-08B6-49E7-B98D-5583178F4322}" sibTransId="{5B9E3353-B030-4EF1-94CF-BD0249B7C995}"/>
    <dgm:cxn modelId="{35D4F251-9B34-47F8-94DD-177EF20050A9}" type="presOf" srcId="{EB9331A5-AC92-4BFE-9964-6BB02BF647FC}" destId="{4E3BE546-171B-4110-B221-BAADECA0F884}" srcOrd="0" destOrd="1" presId="urn:microsoft.com/office/officeart/2005/8/layout/hList7"/>
    <dgm:cxn modelId="{E3773855-1058-4C96-9E22-52D23E840BD1}" srcId="{F995F723-3247-4A83-A1B4-D01A7BA4D752}" destId="{568CB536-81FE-48AF-B584-A7EA883CD1E8}" srcOrd="0" destOrd="0" parTransId="{D91221BE-8028-4946-B127-9530B0EF0195}" sibTransId="{0C149735-B00C-4D92-80A7-C747E4C22C6A}"/>
    <dgm:cxn modelId="{02F86E98-9EB1-46AC-9CAB-F4D813835620}" type="presOf" srcId="{E7A3B975-D164-4BE7-8173-DAB48F99BDAA}" destId="{4E3BE546-171B-4110-B221-BAADECA0F884}" srcOrd="0" destOrd="2" presId="urn:microsoft.com/office/officeart/2005/8/layout/hList7"/>
    <dgm:cxn modelId="{6402B4B9-27E0-43BA-826B-918BD6326F4B}" srcId="{568CB536-81FE-48AF-B584-A7EA883CD1E8}" destId="{E7A3B975-D164-4BE7-8173-DAB48F99BDAA}" srcOrd="1" destOrd="0" parTransId="{80C50615-6C91-4322-A883-878DD9D0F72C}" sibTransId="{3C4BF043-6316-4778-9378-3E10580D1C4A}"/>
    <dgm:cxn modelId="{CF8AA7C4-11CA-415A-A239-3BCD236DB80F}" type="presOf" srcId="{EB9331A5-AC92-4BFE-9964-6BB02BF647FC}" destId="{AB9D00B1-9404-421B-91A5-42F8AFDDC1EE}" srcOrd="1" destOrd="1" presId="urn:microsoft.com/office/officeart/2005/8/layout/hList7"/>
    <dgm:cxn modelId="{48C253F4-4385-4BCF-BFFB-06E0E20E45F5}" type="presOf" srcId="{F995F723-3247-4A83-A1B4-D01A7BA4D752}" destId="{E7109ED7-D836-4D23-8297-DF5B7DCBA62D}" srcOrd="0" destOrd="0" presId="urn:microsoft.com/office/officeart/2005/8/layout/hList7"/>
    <dgm:cxn modelId="{246D4432-FBC2-4B17-872B-AD7591CD6E54}" type="presParOf" srcId="{E7109ED7-D836-4D23-8297-DF5B7DCBA62D}" destId="{20B593AC-426C-460D-BDA7-B2ABAACB6057}" srcOrd="0" destOrd="0" presId="urn:microsoft.com/office/officeart/2005/8/layout/hList7"/>
    <dgm:cxn modelId="{3F8098B4-3932-4211-9116-2562E1447913}" type="presParOf" srcId="{E7109ED7-D836-4D23-8297-DF5B7DCBA62D}" destId="{7069D0C3-1CA7-4228-91D5-DB0B064457D5}" srcOrd="1" destOrd="0" presId="urn:microsoft.com/office/officeart/2005/8/layout/hList7"/>
    <dgm:cxn modelId="{C2F87450-77B7-4AB1-88B5-DDE7F81D7BC9}" type="presParOf" srcId="{7069D0C3-1CA7-4228-91D5-DB0B064457D5}" destId="{309F80C0-FABD-4CAE-9290-CCB218960653}" srcOrd="0" destOrd="0" presId="urn:microsoft.com/office/officeart/2005/8/layout/hList7"/>
    <dgm:cxn modelId="{875DDD39-49F3-4137-9E4C-1555DECA0051}" type="presParOf" srcId="{309F80C0-FABD-4CAE-9290-CCB218960653}" destId="{4E3BE546-171B-4110-B221-BAADECA0F884}" srcOrd="0" destOrd="0" presId="urn:microsoft.com/office/officeart/2005/8/layout/hList7"/>
    <dgm:cxn modelId="{2B1BD206-7756-48A3-892E-2A3B3B1E8E77}" type="presParOf" srcId="{309F80C0-FABD-4CAE-9290-CCB218960653}" destId="{AB9D00B1-9404-421B-91A5-42F8AFDDC1EE}" srcOrd="1" destOrd="0" presId="urn:microsoft.com/office/officeart/2005/8/layout/hList7"/>
    <dgm:cxn modelId="{78843166-0DF1-45FA-9DED-50B2CD06931F}" type="presParOf" srcId="{309F80C0-FABD-4CAE-9290-CCB218960653}" destId="{0E91815C-28ED-40DB-9FF0-38D53790B96E}" srcOrd="2" destOrd="0" presId="urn:microsoft.com/office/officeart/2005/8/layout/hList7"/>
    <dgm:cxn modelId="{3AD9BF48-4548-4563-B616-395AB5523932}" type="presParOf" srcId="{309F80C0-FABD-4CAE-9290-CCB218960653}" destId="{AAEB5E1A-3F61-4920-A3CF-6B6C45E243C6}" srcOrd="3" destOrd="0" presId="urn:microsoft.com/office/officeart/2005/8/layout/hList7"/>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DB1C0D1-C798-430B-90E7-BD8C3B2B0539}" type="doc">
      <dgm:prSet loTypeId="urn:microsoft.com/office/officeart/2005/8/layout/hList1" loCatId="list" qsTypeId="urn:microsoft.com/office/officeart/2005/8/quickstyle/simple3" qsCatId="simple" csTypeId="urn:microsoft.com/office/officeart/2005/8/colors/accent4_2" csCatId="accent4" phldr="1"/>
      <dgm:spPr/>
      <dgm:t>
        <a:bodyPr/>
        <a:lstStyle/>
        <a:p>
          <a:endParaRPr lang="en-US"/>
        </a:p>
      </dgm:t>
    </dgm:pt>
    <dgm:pt modelId="{2B2287FC-2E5E-454F-B8E6-0F4631B5A5D7}">
      <dgm:prSet/>
      <dgm:spPr/>
      <dgm:t>
        <a:bodyPr/>
        <a:lstStyle/>
        <a:p>
          <a:r>
            <a:rPr lang="en-US" b="1"/>
            <a:t>Superior Court has exclusive jurisdiction over children age 13 to 17 charged with the following: </a:t>
          </a:r>
          <a:endParaRPr lang="en-US"/>
        </a:p>
      </dgm:t>
    </dgm:pt>
    <dgm:pt modelId="{BBD9644D-C74B-4DC9-825C-D273FBAA5FCD}" type="parTrans" cxnId="{B3E3B460-7153-46E4-9676-1D6EABF71127}">
      <dgm:prSet/>
      <dgm:spPr/>
      <dgm:t>
        <a:bodyPr/>
        <a:lstStyle/>
        <a:p>
          <a:endParaRPr lang="en-US"/>
        </a:p>
      </dgm:t>
    </dgm:pt>
    <dgm:pt modelId="{60806157-B40E-4561-B811-EFD3CBB7AC41}" type="sibTrans" cxnId="{B3E3B460-7153-46E4-9676-1D6EABF71127}">
      <dgm:prSet/>
      <dgm:spPr/>
      <dgm:t>
        <a:bodyPr/>
        <a:lstStyle/>
        <a:p>
          <a:endParaRPr lang="en-US"/>
        </a:p>
      </dgm:t>
    </dgm:pt>
    <dgm:pt modelId="{6E98AC5B-4A02-4435-A6AD-8AC72BDB9D9C}">
      <dgm:prSet/>
      <dgm:spPr/>
      <dgm:t>
        <a:bodyPr/>
        <a:lstStyle/>
        <a:p>
          <a:r>
            <a:rPr lang="en-US" b="1" dirty="0"/>
            <a:t>Murder (1</a:t>
          </a:r>
          <a:r>
            <a:rPr lang="en-US" b="1" baseline="30000" dirty="0"/>
            <a:t>st</a:t>
          </a:r>
          <a:r>
            <a:rPr lang="en-US" b="1" dirty="0"/>
            <a:t> or 2</a:t>
          </a:r>
          <a:r>
            <a:rPr lang="en-US" b="1" baseline="30000" dirty="0"/>
            <a:t>nd</a:t>
          </a:r>
          <a:r>
            <a:rPr lang="en-US" b="1" dirty="0"/>
            <a:t> degree) or Attempted Murder</a:t>
          </a:r>
          <a:endParaRPr lang="en-US" dirty="0"/>
        </a:p>
      </dgm:t>
    </dgm:pt>
    <dgm:pt modelId="{C05A2FAB-34E6-4144-97DE-1DDFB52C425F}" type="parTrans" cxnId="{E313BCD3-BEB3-4E45-82B5-35C688928086}">
      <dgm:prSet/>
      <dgm:spPr/>
      <dgm:t>
        <a:bodyPr/>
        <a:lstStyle/>
        <a:p>
          <a:endParaRPr lang="en-US"/>
        </a:p>
      </dgm:t>
    </dgm:pt>
    <dgm:pt modelId="{AA4FDD85-00BA-442D-9D2F-528F3750DB88}" type="sibTrans" cxnId="{E313BCD3-BEB3-4E45-82B5-35C688928086}">
      <dgm:prSet/>
      <dgm:spPr/>
      <dgm:t>
        <a:bodyPr/>
        <a:lstStyle/>
        <a:p>
          <a:endParaRPr lang="en-US"/>
        </a:p>
      </dgm:t>
    </dgm:pt>
    <dgm:pt modelId="{924DF15C-6AAB-4FDB-A33A-36C5484ADFD0}">
      <dgm:prSet/>
      <dgm:spPr/>
      <dgm:t>
        <a:bodyPr/>
        <a:lstStyle/>
        <a:p>
          <a:r>
            <a:rPr lang="en-US" b="1" dirty="0"/>
            <a:t>Voluntary Manslaughter</a:t>
          </a:r>
          <a:endParaRPr lang="en-US" dirty="0"/>
        </a:p>
      </dgm:t>
    </dgm:pt>
    <dgm:pt modelId="{9183DF4C-B8B8-4FD6-98EC-EF1154EA9711}" type="parTrans" cxnId="{338E2C8F-E8F7-422F-9413-F2C1BFE3B906}">
      <dgm:prSet/>
      <dgm:spPr/>
      <dgm:t>
        <a:bodyPr/>
        <a:lstStyle/>
        <a:p>
          <a:endParaRPr lang="en-US"/>
        </a:p>
      </dgm:t>
    </dgm:pt>
    <dgm:pt modelId="{CAB54354-F184-482D-B9A0-9AB5CEF077C2}" type="sibTrans" cxnId="{338E2C8F-E8F7-422F-9413-F2C1BFE3B906}">
      <dgm:prSet/>
      <dgm:spPr/>
      <dgm:t>
        <a:bodyPr/>
        <a:lstStyle/>
        <a:p>
          <a:endParaRPr lang="en-US"/>
        </a:p>
      </dgm:t>
    </dgm:pt>
    <dgm:pt modelId="{1061A4C4-103E-4FF7-B7AC-70A6872D8FF2}">
      <dgm:prSet/>
      <dgm:spPr/>
      <dgm:t>
        <a:bodyPr/>
        <a:lstStyle/>
        <a:p>
          <a:r>
            <a:rPr lang="en-US" b="1" dirty="0"/>
            <a:t>Rape</a:t>
          </a:r>
          <a:endParaRPr lang="en-US" dirty="0"/>
        </a:p>
      </dgm:t>
    </dgm:pt>
    <dgm:pt modelId="{2456E302-50C9-4B2F-8EFA-1E365B0E447C}" type="parTrans" cxnId="{CD53BE6D-F7FF-4886-ACB6-2FE8D93F0491}">
      <dgm:prSet/>
      <dgm:spPr/>
      <dgm:t>
        <a:bodyPr/>
        <a:lstStyle/>
        <a:p>
          <a:endParaRPr lang="en-US"/>
        </a:p>
      </dgm:t>
    </dgm:pt>
    <dgm:pt modelId="{797DAA95-A209-4834-B67B-3F117B260CE2}" type="sibTrans" cxnId="{CD53BE6D-F7FF-4886-ACB6-2FE8D93F0491}">
      <dgm:prSet/>
      <dgm:spPr/>
      <dgm:t>
        <a:bodyPr/>
        <a:lstStyle/>
        <a:p>
          <a:endParaRPr lang="en-US"/>
        </a:p>
      </dgm:t>
    </dgm:pt>
    <dgm:pt modelId="{1D97B61B-ABEF-48B0-9E0F-0C94C278C32A}">
      <dgm:prSet/>
      <dgm:spPr/>
      <dgm:t>
        <a:bodyPr/>
        <a:lstStyle/>
        <a:p>
          <a:r>
            <a:rPr lang="en-US" b="1"/>
            <a:t>Aggravated Sodomy; Child Molestation; Sexual Battery</a:t>
          </a:r>
          <a:endParaRPr lang="en-US"/>
        </a:p>
      </dgm:t>
    </dgm:pt>
    <dgm:pt modelId="{2E44A85C-F9BB-4755-9041-7A652B7B11FC}" type="parTrans" cxnId="{46A9ECA7-8D16-4385-A893-CF706B52C1EA}">
      <dgm:prSet/>
      <dgm:spPr/>
      <dgm:t>
        <a:bodyPr/>
        <a:lstStyle/>
        <a:p>
          <a:endParaRPr lang="en-US"/>
        </a:p>
      </dgm:t>
    </dgm:pt>
    <dgm:pt modelId="{F97F3FF8-E1BF-4D11-A9C5-2172A6DC6273}" type="sibTrans" cxnId="{46A9ECA7-8D16-4385-A893-CF706B52C1EA}">
      <dgm:prSet/>
      <dgm:spPr/>
      <dgm:t>
        <a:bodyPr/>
        <a:lstStyle/>
        <a:p>
          <a:endParaRPr lang="en-US"/>
        </a:p>
      </dgm:t>
    </dgm:pt>
    <dgm:pt modelId="{CB9BC1F3-3319-4BF2-9229-0215BE2BD64B}">
      <dgm:prSet/>
      <dgm:spPr/>
      <dgm:t>
        <a:bodyPr/>
        <a:lstStyle/>
        <a:p>
          <a:r>
            <a:rPr lang="en-US" b="1" dirty="0"/>
            <a:t>Armed Robbery or Aggravated Assault with a Firearm</a:t>
          </a:r>
          <a:endParaRPr lang="en-US" dirty="0"/>
        </a:p>
      </dgm:t>
    </dgm:pt>
    <dgm:pt modelId="{236D2EED-A302-4E1B-9D1F-ED990974A26E}" type="parTrans" cxnId="{A74C2593-0D02-432D-AEC3-859C044DDEDA}">
      <dgm:prSet/>
      <dgm:spPr/>
      <dgm:t>
        <a:bodyPr/>
        <a:lstStyle/>
        <a:p>
          <a:endParaRPr lang="en-US"/>
        </a:p>
      </dgm:t>
    </dgm:pt>
    <dgm:pt modelId="{1CCC6350-D6C4-4474-AC97-A09597ED142B}" type="sibTrans" cxnId="{A74C2593-0D02-432D-AEC3-859C044DDEDA}">
      <dgm:prSet/>
      <dgm:spPr/>
      <dgm:t>
        <a:bodyPr/>
        <a:lstStyle/>
        <a:p>
          <a:endParaRPr lang="en-US"/>
        </a:p>
      </dgm:t>
    </dgm:pt>
    <dgm:pt modelId="{3DD5D2BC-15C4-4837-8A50-42EF6C71BDA9}">
      <dgm:prSet/>
      <dgm:spPr/>
      <dgm:t>
        <a:bodyPr/>
        <a:lstStyle/>
        <a:p>
          <a:r>
            <a:rPr lang="en-US" b="1" dirty="0"/>
            <a:t>Aggravated Battery Against a Public Safety Officer</a:t>
          </a:r>
          <a:endParaRPr lang="en-US" dirty="0"/>
        </a:p>
      </dgm:t>
    </dgm:pt>
    <dgm:pt modelId="{E61AD635-12C8-40E1-93D1-13B5A0EDE5D8}" type="parTrans" cxnId="{8E9FEA8E-202A-4E23-A1F2-E3B9C855E675}">
      <dgm:prSet/>
      <dgm:spPr/>
      <dgm:t>
        <a:bodyPr/>
        <a:lstStyle/>
        <a:p>
          <a:endParaRPr lang="en-US"/>
        </a:p>
      </dgm:t>
    </dgm:pt>
    <dgm:pt modelId="{77C335B0-1320-4F30-B156-517F7902AB95}" type="sibTrans" cxnId="{8E9FEA8E-202A-4E23-A1F2-E3B9C855E675}">
      <dgm:prSet/>
      <dgm:spPr/>
      <dgm:t>
        <a:bodyPr/>
        <a:lstStyle/>
        <a:p>
          <a:endParaRPr lang="en-US"/>
        </a:p>
      </dgm:t>
    </dgm:pt>
    <dgm:pt modelId="{9D28FD3F-6336-4BC0-9A76-9D70158179F2}">
      <dgm:prSet/>
      <dgm:spPr/>
      <dgm:t>
        <a:bodyPr/>
        <a:lstStyle/>
        <a:p>
          <a:r>
            <a:rPr lang="en-US" b="1" dirty="0"/>
            <a:t>Terroristic Act Upon a School</a:t>
          </a:r>
        </a:p>
      </dgm:t>
    </dgm:pt>
    <dgm:pt modelId="{F549803D-16D1-4F4F-BB9D-0ABD29A7E745}" type="parTrans" cxnId="{8FFA7996-AFDF-47A6-8E1D-FA9721F40C0D}">
      <dgm:prSet/>
      <dgm:spPr/>
      <dgm:t>
        <a:bodyPr/>
        <a:lstStyle/>
        <a:p>
          <a:endParaRPr lang="en-US"/>
        </a:p>
      </dgm:t>
    </dgm:pt>
    <dgm:pt modelId="{8BC326CC-DA59-465D-BB88-C0B38571A442}" type="sibTrans" cxnId="{8FFA7996-AFDF-47A6-8E1D-FA9721F40C0D}">
      <dgm:prSet/>
      <dgm:spPr/>
      <dgm:t>
        <a:bodyPr/>
        <a:lstStyle/>
        <a:p>
          <a:endParaRPr lang="en-US"/>
        </a:p>
      </dgm:t>
    </dgm:pt>
    <dgm:pt modelId="{692B47B5-1C25-43FD-8CB4-519535480CCF}" type="pres">
      <dgm:prSet presAssocID="{BDB1C0D1-C798-430B-90E7-BD8C3B2B0539}" presName="Name0" presStyleCnt="0">
        <dgm:presLayoutVars>
          <dgm:dir/>
          <dgm:animLvl val="lvl"/>
          <dgm:resizeHandles val="exact"/>
        </dgm:presLayoutVars>
      </dgm:prSet>
      <dgm:spPr/>
    </dgm:pt>
    <dgm:pt modelId="{20A95AFA-FBD5-420E-A1AA-83A269AB5CA6}" type="pres">
      <dgm:prSet presAssocID="{2B2287FC-2E5E-454F-B8E6-0F4631B5A5D7}" presName="composite" presStyleCnt="0"/>
      <dgm:spPr/>
    </dgm:pt>
    <dgm:pt modelId="{C1C9F81B-E966-418E-9838-F4975BF84631}" type="pres">
      <dgm:prSet presAssocID="{2B2287FC-2E5E-454F-B8E6-0F4631B5A5D7}" presName="parTx" presStyleLbl="alignNode1" presStyleIdx="0" presStyleCnt="1">
        <dgm:presLayoutVars>
          <dgm:chMax val="0"/>
          <dgm:chPref val="0"/>
          <dgm:bulletEnabled val="1"/>
        </dgm:presLayoutVars>
      </dgm:prSet>
      <dgm:spPr/>
    </dgm:pt>
    <dgm:pt modelId="{7675A87E-A3EF-4B7C-AE1C-AC7A06740CFF}" type="pres">
      <dgm:prSet presAssocID="{2B2287FC-2E5E-454F-B8E6-0F4631B5A5D7}" presName="desTx" presStyleLbl="alignAccFollowNode1" presStyleIdx="0" presStyleCnt="1">
        <dgm:presLayoutVars>
          <dgm:bulletEnabled val="1"/>
        </dgm:presLayoutVars>
      </dgm:prSet>
      <dgm:spPr/>
    </dgm:pt>
  </dgm:ptLst>
  <dgm:cxnLst>
    <dgm:cxn modelId="{EDB6A617-789C-4900-A1B8-6CF4086B44B2}" type="presOf" srcId="{3DD5D2BC-15C4-4837-8A50-42EF6C71BDA9}" destId="{7675A87E-A3EF-4B7C-AE1C-AC7A06740CFF}" srcOrd="0" destOrd="5" presId="urn:microsoft.com/office/officeart/2005/8/layout/hList1"/>
    <dgm:cxn modelId="{75296F1B-0431-4747-A8CE-9A21605781D6}" type="presOf" srcId="{BDB1C0D1-C798-430B-90E7-BD8C3B2B0539}" destId="{692B47B5-1C25-43FD-8CB4-519535480CCF}" srcOrd="0" destOrd="0" presId="urn:microsoft.com/office/officeart/2005/8/layout/hList1"/>
    <dgm:cxn modelId="{F0F74A25-E92D-41B1-BC4E-88CC538982FC}" type="presOf" srcId="{2B2287FC-2E5E-454F-B8E6-0F4631B5A5D7}" destId="{C1C9F81B-E966-418E-9838-F4975BF84631}" srcOrd="0" destOrd="0" presId="urn:microsoft.com/office/officeart/2005/8/layout/hList1"/>
    <dgm:cxn modelId="{B3E3B460-7153-46E4-9676-1D6EABF71127}" srcId="{BDB1C0D1-C798-430B-90E7-BD8C3B2B0539}" destId="{2B2287FC-2E5E-454F-B8E6-0F4631B5A5D7}" srcOrd="0" destOrd="0" parTransId="{BBD9644D-C74B-4DC9-825C-D273FBAA5FCD}" sibTransId="{60806157-B40E-4561-B811-EFD3CBB7AC41}"/>
    <dgm:cxn modelId="{8E6B8166-FCEB-4718-89F2-35B85DB61DD1}" type="presOf" srcId="{1D97B61B-ABEF-48B0-9E0F-0C94C278C32A}" destId="{7675A87E-A3EF-4B7C-AE1C-AC7A06740CFF}" srcOrd="0" destOrd="3" presId="urn:microsoft.com/office/officeart/2005/8/layout/hList1"/>
    <dgm:cxn modelId="{CD53BE6D-F7FF-4886-ACB6-2FE8D93F0491}" srcId="{2B2287FC-2E5E-454F-B8E6-0F4631B5A5D7}" destId="{1061A4C4-103E-4FF7-B7AC-70A6872D8FF2}" srcOrd="2" destOrd="0" parTransId="{2456E302-50C9-4B2F-8EFA-1E365B0E447C}" sibTransId="{797DAA95-A209-4834-B67B-3F117B260CE2}"/>
    <dgm:cxn modelId="{8E9FEA8E-202A-4E23-A1F2-E3B9C855E675}" srcId="{2B2287FC-2E5E-454F-B8E6-0F4631B5A5D7}" destId="{3DD5D2BC-15C4-4837-8A50-42EF6C71BDA9}" srcOrd="5" destOrd="0" parTransId="{E61AD635-12C8-40E1-93D1-13B5A0EDE5D8}" sibTransId="{77C335B0-1320-4F30-B156-517F7902AB95}"/>
    <dgm:cxn modelId="{338E2C8F-E8F7-422F-9413-F2C1BFE3B906}" srcId="{2B2287FC-2E5E-454F-B8E6-0F4631B5A5D7}" destId="{924DF15C-6AAB-4FDB-A33A-36C5484ADFD0}" srcOrd="1" destOrd="0" parTransId="{9183DF4C-B8B8-4FD6-98EC-EF1154EA9711}" sibTransId="{CAB54354-F184-482D-B9A0-9AB5CEF077C2}"/>
    <dgm:cxn modelId="{A74C2593-0D02-432D-AEC3-859C044DDEDA}" srcId="{2B2287FC-2E5E-454F-B8E6-0F4631B5A5D7}" destId="{CB9BC1F3-3319-4BF2-9229-0215BE2BD64B}" srcOrd="4" destOrd="0" parTransId="{236D2EED-A302-4E1B-9D1F-ED990974A26E}" sibTransId="{1CCC6350-D6C4-4474-AC97-A09597ED142B}"/>
    <dgm:cxn modelId="{8FFA7996-AFDF-47A6-8E1D-FA9721F40C0D}" srcId="{2B2287FC-2E5E-454F-B8E6-0F4631B5A5D7}" destId="{9D28FD3F-6336-4BC0-9A76-9D70158179F2}" srcOrd="6" destOrd="0" parTransId="{F549803D-16D1-4F4F-BB9D-0ABD29A7E745}" sibTransId="{8BC326CC-DA59-465D-BB88-C0B38571A442}"/>
    <dgm:cxn modelId="{46A9ECA7-8D16-4385-A893-CF706B52C1EA}" srcId="{2B2287FC-2E5E-454F-B8E6-0F4631B5A5D7}" destId="{1D97B61B-ABEF-48B0-9E0F-0C94C278C32A}" srcOrd="3" destOrd="0" parTransId="{2E44A85C-F9BB-4755-9041-7A652B7B11FC}" sibTransId="{F97F3FF8-E1BF-4D11-A9C5-2172A6DC6273}"/>
    <dgm:cxn modelId="{0C5E07BA-DB2F-45B8-B183-0640C00251DC}" type="presOf" srcId="{9D28FD3F-6336-4BC0-9A76-9D70158179F2}" destId="{7675A87E-A3EF-4B7C-AE1C-AC7A06740CFF}" srcOrd="0" destOrd="6" presId="urn:microsoft.com/office/officeart/2005/8/layout/hList1"/>
    <dgm:cxn modelId="{E313BCD3-BEB3-4E45-82B5-35C688928086}" srcId="{2B2287FC-2E5E-454F-B8E6-0F4631B5A5D7}" destId="{6E98AC5B-4A02-4435-A6AD-8AC72BDB9D9C}" srcOrd="0" destOrd="0" parTransId="{C05A2FAB-34E6-4144-97DE-1DDFB52C425F}" sibTransId="{AA4FDD85-00BA-442D-9D2F-528F3750DB88}"/>
    <dgm:cxn modelId="{F68B45D8-7762-4648-9955-88F89A2B8F0E}" type="presOf" srcId="{1061A4C4-103E-4FF7-B7AC-70A6872D8FF2}" destId="{7675A87E-A3EF-4B7C-AE1C-AC7A06740CFF}" srcOrd="0" destOrd="2" presId="urn:microsoft.com/office/officeart/2005/8/layout/hList1"/>
    <dgm:cxn modelId="{66DE0AE4-FED7-421B-B52D-1521FEE4D36E}" type="presOf" srcId="{924DF15C-6AAB-4FDB-A33A-36C5484ADFD0}" destId="{7675A87E-A3EF-4B7C-AE1C-AC7A06740CFF}" srcOrd="0" destOrd="1" presId="urn:microsoft.com/office/officeart/2005/8/layout/hList1"/>
    <dgm:cxn modelId="{2952EFE5-66A2-4DFB-B457-46BBFA1516B8}" type="presOf" srcId="{CB9BC1F3-3319-4BF2-9229-0215BE2BD64B}" destId="{7675A87E-A3EF-4B7C-AE1C-AC7A06740CFF}" srcOrd="0" destOrd="4" presId="urn:microsoft.com/office/officeart/2005/8/layout/hList1"/>
    <dgm:cxn modelId="{F41521F3-0C94-4681-AF0B-A3A996E33A22}" type="presOf" srcId="{6E98AC5B-4A02-4435-A6AD-8AC72BDB9D9C}" destId="{7675A87E-A3EF-4B7C-AE1C-AC7A06740CFF}" srcOrd="0" destOrd="0" presId="urn:microsoft.com/office/officeart/2005/8/layout/hList1"/>
    <dgm:cxn modelId="{975DC7D1-521B-4BF6-BDCE-DF134070AC9C}" type="presParOf" srcId="{692B47B5-1C25-43FD-8CB4-519535480CCF}" destId="{20A95AFA-FBD5-420E-A1AA-83A269AB5CA6}" srcOrd="0" destOrd="0" presId="urn:microsoft.com/office/officeart/2005/8/layout/hList1"/>
    <dgm:cxn modelId="{0B56B573-3E1A-4127-89D2-F266BA96D6E2}" type="presParOf" srcId="{20A95AFA-FBD5-420E-A1AA-83A269AB5CA6}" destId="{C1C9F81B-E966-418E-9838-F4975BF84631}" srcOrd="0" destOrd="0" presId="urn:microsoft.com/office/officeart/2005/8/layout/hList1"/>
    <dgm:cxn modelId="{6F099C54-D64D-437D-955A-1D1352FF6347}" type="presParOf" srcId="{20A95AFA-FBD5-420E-A1AA-83A269AB5CA6}" destId="{7675A87E-A3EF-4B7C-AE1C-AC7A06740CF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4D69F44-0DC4-4164-A753-4B5DC66C252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180BB6B-89E6-457E-B1E5-F49C6D1B87A3}">
      <dgm:prSet/>
      <dgm:spPr/>
      <dgm:t>
        <a:bodyPr/>
        <a:lstStyle/>
        <a:p>
          <a:pPr algn="ctr"/>
          <a:r>
            <a:rPr lang="en-US" b="1" u="sng" dirty="0"/>
            <a:t>Before Indictment</a:t>
          </a:r>
        </a:p>
        <a:p>
          <a:pPr algn="l"/>
          <a:r>
            <a:rPr lang="en-US" dirty="0"/>
            <a:t>(d): Any of the offenses listed in subsection (b) can be transferred down to Juvenile Court by the DA before indictment (DA can also decline to prosecute in Superior Court after indictment, but would need to file appropriate paperwork and Superior Court judge would need to sign off)</a:t>
          </a:r>
        </a:p>
      </dgm:t>
    </dgm:pt>
    <dgm:pt modelId="{A1C320DD-93F2-4C5C-8B18-FA9434131742}" type="parTrans" cxnId="{51522550-0A05-4FB0-B3E7-1ACFE05A259E}">
      <dgm:prSet/>
      <dgm:spPr/>
      <dgm:t>
        <a:bodyPr/>
        <a:lstStyle/>
        <a:p>
          <a:endParaRPr lang="en-US"/>
        </a:p>
      </dgm:t>
    </dgm:pt>
    <dgm:pt modelId="{A092CF22-D1A1-47C3-A539-AE5727722D61}" type="sibTrans" cxnId="{51522550-0A05-4FB0-B3E7-1ACFE05A259E}">
      <dgm:prSet/>
      <dgm:spPr/>
      <dgm:t>
        <a:bodyPr/>
        <a:lstStyle/>
        <a:p>
          <a:endParaRPr lang="en-US"/>
        </a:p>
      </dgm:t>
    </dgm:pt>
    <dgm:pt modelId="{7417460B-A858-47D9-AB12-A82BF60B7902}">
      <dgm:prSet/>
      <dgm:spPr/>
      <dgm:t>
        <a:bodyPr/>
        <a:lstStyle/>
        <a:p>
          <a:pPr algn="ctr"/>
          <a:r>
            <a:rPr lang="en-US" b="1" u="sng" dirty="0"/>
            <a:t>After Indictment</a:t>
          </a:r>
        </a:p>
        <a:p>
          <a:pPr algn="l"/>
          <a:r>
            <a:rPr lang="en-US" dirty="0"/>
            <a:t>(e): After indictment, and over DA objection, the Superior Court may , upon motion and hearing, transfer down any of the offenses listed in subsection (b) EXCEPT for murder, rape, or armed robbery with a firearm </a:t>
          </a:r>
        </a:p>
      </dgm:t>
    </dgm:pt>
    <dgm:pt modelId="{4301640D-0A75-418C-9A30-C26E6AF312D6}" type="parTrans" cxnId="{FF7E67EA-F0A2-4D60-BE0C-EC5BA055CAE3}">
      <dgm:prSet/>
      <dgm:spPr/>
      <dgm:t>
        <a:bodyPr/>
        <a:lstStyle/>
        <a:p>
          <a:endParaRPr lang="en-US"/>
        </a:p>
      </dgm:t>
    </dgm:pt>
    <dgm:pt modelId="{94B97931-AC49-4CEB-8C7E-0F6FDB7E5216}" type="sibTrans" cxnId="{FF7E67EA-F0A2-4D60-BE0C-EC5BA055CAE3}">
      <dgm:prSet/>
      <dgm:spPr/>
      <dgm:t>
        <a:bodyPr/>
        <a:lstStyle/>
        <a:p>
          <a:endParaRPr lang="en-US"/>
        </a:p>
      </dgm:t>
    </dgm:pt>
    <dgm:pt modelId="{D42EBD2F-8F03-48FD-B100-101C528EC22A}" type="pres">
      <dgm:prSet presAssocID="{54D69F44-0DC4-4164-A753-4B5DC66C2520}" presName="linear" presStyleCnt="0">
        <dgm:presLayoutVars>
          <dgm:animLvl val="lvl"/>
          <dgm:resizeHandles val="exact"/>
        </dgm:presLayoutVars>
      </dgm:prSet>
      <dgm:spPr/>
    </dgm:pt>
    <dgm:pt modelId="{107CF5EF-0153-4DA7-BB4E-5B7B50302B91}" type="pres">
      <dgm:prSet presAssocID="{D180BB6B-89E6-457E-B1E5-F49C6D1B87A3}" presName="parentText" presStyleLbl="node1" presStyleIdx="0" presStyleCnt="2">
        <dgm:presLayoutVars>
          <dgm:chMax val="0"/>
          <dgm:bulletEnabled val="1"/>
        </dgm:presLayoutVars>
      </dgm:prSet>
      <dgm:spPr/>
    </dgm:pt>
    <dgm:pt modelId="{44DAB0A6-42D9-4B2E-B82B-CD757FDEF581}" type="pres">
      <dgm:prSet presAssocID="{A092CF22-D1A1-47C3-A539-AE5727722D61}" presName="spacer" presStyleCnt="0"/>
      <dgm:spPr/>
    </dgm:pt>
    <dgm:pt modelId="{13FC1725-1367-4D89-AF31-8682FC8602F0}" type="pres">
      <dgm:prSet presAssocID="{7417460B-A858-47D9-AB12-A82BF60B7902}" presName="parentText" presStyleLbl="node1" presStyleIdx="1" presStyleCnt="2">
        <dgm:presLayoutVars>
          <dgm:chMax val="0"/>
          <dgm:bulletEnabled val="1"/>
        </dgm:presLayoutVars>
      </dgm:prSet>
      <dgm:spPr/>
    </dgm:pt>
  </dgm:ptLst>
  <dgm:cxnLst>
    <dgm:cxn modelId="{33004101-81EC-433E-BEE0-C5AD90FF639A}" type="presOf" srcId="{D180BB6B-89E6-457E-B1E5-F49C6D1B87A3}" destId="{107CF5EF-0153-4DA7-BB4E-5B7B50302B91}" srcOrd="0" destOrd="0" presId="urn:microsoft.com/office/officeart/2005/8/layout/vList2"/>
    <dgm:cxn modelId="{11AA5B15-5918-4E88-A688-7404E4F53677}" type="presOf" srcId="{54D69F44-0DC4-4164-A753-4B5DC66C2520}" destId="{D42EBD2F-8F03-48FD-B100-101C528EC22A}" srcOrd="0" destOrd="0" presId="urn:microsoft.com/office/officeart/2005/8/layout/vList2"/>
    <dgm:cxn modelId="{51522550-0A05-4FB0-B3E7-1ACFE05A259E}" srcId="{54D69F44-0DC4-4164-A753-4B5DC66C2520}" destId="{D180BB6B-89E6-457E-B1E5-F49C6D1B87A3}" srcOrd="0" destOrd="0" parTransId="{A1C320DD-93F2-4C5C-8B18-FA9434131742}" sibTransId="{A092CF22-D1A1-47C3-A539-AE5727722D61}"/>
    <dgm:cxn modelId="{603FA6A1-F9E8-42C6-904D-B36802B8DDB6}" type="presOf" srcId="{7417460B-A858-47D9-AB12-A82BF60B7902}" destId="{13FC1725-1367-4D89-AF31-8682FC8602F0}" srcOrd="0" destOrd="0" presId="urn:microsoft.com/office/officeart/2005/8/layout/vList2"/>
    <dgm:cxn modelId="{FF7E67EA-F0A2-4D60-BE0C-EC5BA055CAE3}" srcId="{54D69F44-0DC4-4164-A753-4B5DC66C2520}" destId="{7417460B-A858-47D9-AB12-A82BF60B7902}" srcOrd="1" destOrd="0" parTransId="{4301640D-0A75-418C-9A30-C26E6AF312D6}" sibTransId="{94B97931-AC49-4CEB-8C7E-0F6FDB7E5216}"/>
    <dgm:cxn modelId="{5792DD80-9746-4055-A548-8F1DA9EEB2CD}" type="presParOf" srcId="{D42EBD2F-8F03-48FD-B100-101C528EC22A}" destId="{107CF5EF-0153-4DA7-BB4E-5B7B50302B91}" srcOrd="0" destOrd="0" presId="urn:microsoft.com/office/officeart/2005/8/layout/vList2"/>
    <dgm:cxn modelId="{7668F91B-A083-43AB-BD76-B6B1C462F802}" type="presParOf" srcId="{D42EBD2F-8F03-48FD-B100-101C528EC22A}" destId="{44DAB0A6-42D9-4B2E-B82B-CD757FDEF581}" srcOrd="1" destOrd="0" presId="urn:microsoft.com/office/officeart/2005/8/layout/vList2"/>
    <dgm:cxn modelId="{30C45B1C-F7E4-4DC4-819F-E696F0B152BB}" type="presParOf" srcId="{D42EBD2F-8F03-48FD-B100-101C528EC22A}" destId="{13FC1725-1367-4D89-AF31-8682FC8602F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3B8B5A-D793-42DE-A43D-38BD713A5FBE}">
      <dsp:nvSpPr>
        <dsp:cNvPr id="0" name=""/>
        <dsp:cNvSpPr/>
      </dsp:nvSpPr>
      <dsp:spPr>
        <a:xfrm>
          <a:off x="1228" y="668948"/>
          <a:ext cx="2620523" cy="1572314"/>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1. Background and Research</a:t>
          </a:r>
        </a:p>
      </dsp:txBody>
      <dsp:txXfrm>
        <a:off x="47280" y="715000"/>
        <a:ext cx="2528419" cy="1480210"/>
      </dsp:txXfrm>
    </dsp:sp>
    <dsp:sp modelId="{2E1B800C-F92D-43DF-A0E0-CD9AE152905E}">
      <dsp:nvSpPr>
        <dsp:cNvPr id="0" name=""/>
        <dsp:cNvSpPr/>
      </dsp:nvSpPr>
      <dsp:spPr>
        <a:xfrm>
          <a:off x="2852358" y="1130160"/>
          <a:ext cx="555550" cy="649889"/>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2852358" y="1260138"/>
        <a:ext cx="388885" cy="389933"/>
      </dsp:txXfrm>
    </dsp:sp>
    <dsp:sp modelId="{FA8A912E-20BF-456D-8789-C7B45683F1E6}">
      <dsp:nvSpPr>
        <dsp:cNvPr id="0" name=""/>
        <dsp:cNvSpPr/>
      </dsp:nvSpPr>
      <dsp:spPr>
        <a:xfrm>
          <a:off x="3669961" y="668948"/>
          <a:ext cx="2620523" cy="1572314"/>
        </a:xfrm>
        <a:prstGeom prst="roundRect">
          <a:avLst>
            <a:gd name="adj" fmla="val 10000"/>
          </a:avLst>
        </a:prstGeom>
        <a:gradFill rotWithShape="0">
          <a:gsLst>
            <a:gs pos="0">
              <a:schemeClr val="accent5">
                <a:hueOff val="-4648525"/>
                <a:satOff val="4204"/>
                <a:lumOff val="-8104"/>
                <a:alphaOff val="0"/>
                <a:lumMod val="110000"/>
                <a:satMod val="105000"/>
                <a:tint val="67000"/>
              </a:schemeClr>
            </a:gs>
            <a:gs pos="50000">
              <a:schemeClr val="accent5">
                <a:hueOff val="-4648525"/>
                <a:satOff val="4204"/>
                <a:lumOff val="-8104"/>
                <a:alphaOff val="0"/>
                <a:lumMod val="105000"/>
                <a:satMod val="103000"/>
                <a:tint val="73000"/>
              </a:schemeClr>
            </a:gs>
            <a:gs pos="100000">
              <a:schemeClr val="accent5">
                <a:hueOff val="-4648525"/>
                <a:satOff val="4204"/>
                <a:lumOff val="-81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2. Strategies for Challenging Transfer Up and Securing Transfer Down </a:t>
          </a:r>
        </a:p>
      </dsp:txBody>
      <dsp:txXfrm>
        <a:off x="3716013" y="715000"/>
        <a:ext cx="2528419" cy="1480210"/>
      </dsp:txXfrm>
    </dsp:sp>
    <dsp:sp modelId="{D1393A71-4A8A-4552-8422-96AD743EFAED}">
      <dsp:nvSpPr>
        <dsp:cNvPr id="0" name=""/>
        <dsp:cNvSpPr/>
      </dsp:nvSpPr>
      <dsp:spPr>
        <a:xfrm rot="5400000">
          <a:off x="4702447" y="2424699"/>
          <a:ext cx="555550" cy="649889"/>
        </a:xfrm>
        <a:prstGeom prst="rightArrow">
          <a:avLst>
            <a:gd name="adj1" fmla="val 60000"/>
            <a:gd name="adj2" fmla="val 50000"/>
          </a:avLst>
        </a:prstGeom>
        <a:gradFill rotWithShape="0">
          <a:gsLst>
            <a:gs pos="0">
              <a:schemeClr val="accent5">
                <a:hueOff val="-6972787"/>
                <a:satOff val="6306"/>
                <a:lumOff val="-12156"/>
                <a:alphaOff val="0"/>
                <a:lumMod val="110000"/>
                <a:satMod val="105000"/>
                <a:tint val="67000"/>
              </a:schemeClr>
            </a:gs>
            <a:gs pos="50000">
              <a:schemeClr val="accent5">
                <a:hueOff val="-6972787"/>
                <a:satOff val="6306"/>
                <a:lumOff val="-12156"/>
                <a:alphaOff val="0"/>
                <a:lumMod val="105000"/>
                <a:satMod val="103000"/>
                <a:tint val="73000"/>
              </a:schemeClr>
            </a:gs>
            <a:gs pos="100000">
              <a:schemeClr val="accent5">
                <a:hueOff val="-6972787"/>
                <a:satOff val="6306"/>
                <a:lumOff val="-12156"/>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4785256" y="2471869"/>
        <a:ext cx="389933" cy="388885"/>
      </dsp:txXfrm>
    </dsp:sp>
    <dsp:sp modelId="{8722BC98-C8E3-425F-9510-8A6CD22D9E45}">
      <dsp:nvSpPr>
        <dsp:cNvPr id="0" name=""/>
        <dsp:cNvSpPr/>
      </dsp:nvSpPr>
      <dsp:spPr>
        <a:xfrm>
          <a:off x="3669961" y="3289472"/>
          <a:ext cx="2620523" cy="1572314"/>
        </a:xfrm>
        <a:prstGeom prst="roundRect">
          <a:avLst>
            <a:gd name="adj" fmla="val 10000"/>
          </a:avLst>
        </a:prstGeom>
        <a:gradFill rotWithShape="0">
          <a:gsLst>
            <a:gs pos="0">
              <a:schemeClr val="accent5">
                <a:hueOff val="-9297050"/>
                <a:satOff val="8408"/>
                <a:lumOff val="-16208"/>
                <a:alphaOff val="0"/>
                <a:lumMod val="110000"/>
                <a:satMod val="105000"/>
                <a:tint val="67000"/>
              </a:schemeClr>
            </a:gs>
            <a:gs pos="50000">
              <a:schemeClr val="accent5">
                <a:hueOff val="-9297050"/>
                <a:satOff val="8408"/>
                <a:lumOff val="-16208"/>
                <a:alphaOff val="0"/>
                <a:lumMod val="105000"/>
                <a:satMod val="103000"/>
                <a:tint val="73000"/>
              </a:schemeClr>
            </a:gs>
            <a:gs pos="100000">
              <a:schemeClr val="accent5">
                <a:hueOff val="-9297050"/>
                <a:satOff val="8408"/>
                <a:lumOff val="-162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3. Preparation to Mitigate and Preparation for Transfer Hearing</a:t>
          </a:r>
        </a:p>
      </dsp:txBody>
      <dsp:txXfrm>
        <a:off x="3716013" y="3335524"/>
        <a:ext cx="2528419" cy="1480210"/>
      </dsp:txXfrm>
    </dsp:sp>
    <dsp:sp modelId="{FA022CD8-7CB0-41D6-90D6-E590A9ED9682}">
      <dsp:nvSpPr>
        <dsp:cNvPr id="0" name=""/>
        <dsp:cNvSpPr/>
      </dsp:nvSpPr>
      <dsp:spPr>
        <a:xfrm rot="10800000">
          <a:off x="2883804" y="3750684"/>
          <a:ext cx="555550" cy="649889"/>
        </a:xfrm>
        <a:prstGeom prst="rightArrow">
          <a:avLst>
            <a:gd name="adj1" fmla="val 60000"/>
            <a:gd name="adj2" fmla="val 50000"/>
          </a:avLst>
        </a:prstGeom>
        <a:gradFill rotWithShape="0">
          <a:gsLst>
            <a:gs pos="0">
              <a:schemeClr val="accent5">
                <a:hueOff val="-13945574"/>
                <a:satOff val="12612"/>
                <a:lumOff val="-24312"/>
                <a:alphaOff val="0"/>
                <a:lumMod val="110000"/>
                <a:satMod val="105000"/>
                <a:tint val="67000"/>
              </a:schemeClr>
            </a:gs>
            <a:gs pos="50000">
              <a:schemeClr val="accent5">
                <a:hueOff val="-13945574"/>
                <a:satOff val="12612"/>
                <a:lumOff val="-24312"/>
                <a:alphaOff val="0"/>
                <a:lumMod val="105000"/>
                <a:satMod val="103000"/>
                <a:tint val="73000"/>
              </a:schemeClr>
            </a:gs>
            <a:gs pos="100000">
              <a:schemeClr val="accent5">
                <a:hueOff val="-13945574"/>
                <a:satOff val="12612"/>
                <a:lumOff val="-24312"/>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3050469" y="3880662"/>
        <a:ext cx="388885" cy="389933"/>
      </dsp:txXfrm>
    </dsp:sp>
    <dsp:sp modelId="{B68B0F3E-C1D1-4E8D-B75F-51A79AFE2B44}">
      <dsp:nvSpPr>
        <dsp:cNvPr id="0" name=""/>
        <dsp:cNvSpPr/>
      </dsp:nvSpPr>
      <dsp:spPr>
        <a:xfrm>
          <a:off x="1228" y="3289472"/>
          <a:ext cx="2620523" cy="1572314"/>
        </a:xfrm>
        <a:prstGeom prst="roundRect">
          <a:avLst>
            <a:gd name="adj" fmla="val 10000"/>
          </a:avLst>
        </a:prstGeom>
        <a:gradFill rotWithShape="0">
          <a:gsLst>
            <a:gs pos="0">
              <a:schemeClr val="accent5">
                <a:hueOff val="-13945574"/>
                <a:satOff val="12612"/>
                <a:lumOff val="-24312"/>
                <a:alphaOff val="0"/>
                <a:lumMod val="110000"/>
                <a:satMod val="105000"/>
                <a:tint val="67000"/>
              </a:schemeClr>
            </a:gs>
            <a:gs pos="50000">
              <a:schemeClr val="accent5">
                <a:hueOff val="-13945574"/>
                <a:satOff val="12612"/>
                <a:lumOff val="-24312"/>
                <a:alphaOff val="0"/>
                <a:lumMod val="105000"/>
                <a:satMod val="103000"/>
                <a:tint val="73000"/>
              </a:schemeClr>
            </a:gs>
            <a:gs pos="100000">
              <a:schemeClr val="accent5">
                <a:hueOff val="-13945574"/>
                <a:satOff val="12612"/>
                <a:lumOff val="-2431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4. The Transfer Hearing</a:t>
          </a:r>
        </a:p>
      </dsp:txBody>
      <dsp:txXfrm>
        <a:off x="47280" y="3335524"/>
        <a:ext cx="2528419" cy="14802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8C78B-D653-0B41-9025-B2993174BA4E}">
      <dsp:nvSpPr>
        <dsp:cNvPr id="0" name=""/>
        <dsp:cNvSpPr/>
      </dsp:nvSpPr>
      <dsp:spPr>
        <a:xfrm rot="21300000">
          <a:off x="17277" y="1539431"/>
          <a:ext cx="8792355" cy="780350"/>
        </a:xfrm>
        <a:prstGeom prst="mathMinus">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dsp:style>
    </dsp:sp>
    <dsp:sp modelId="{8F34E082-B069-A14F-AE1C-9794C986A134}">
      <dsp:nvSpPr>
        <dsp:cNvPr id="0" name=""/>
        <dsp:cNvSpPr/>
      </dsp:nvSpPr>
      <dsp:spPr>
        <a:xfrm>
          <a:off x="1059229" y="192960"/>
          <a:ext cx="2648073" cy="1543685"/>
        </a:xfrm>
        <a:prstGeom prst="downArrow">
          <a:avLst/>
        </a:prstGeom>
        <a:gradFill rotWithShape="0">
          <a:gsLst>
            <a:gs pos="0">
              <a:schemeClr val="accent2">
                <a:shade val="80000"/>
                <a:hueOff val="0"/>
                <a:satOff val="0"/>
                <a:lumOff val="0"/>
                <a:alphaOff val="0"/>
                <a:satMod val="103000"/>
                <a:lumMod val="102000"/>
                <a:tint val="94000"/>
              </a:schemeClr>
            </a:gs>
            <a:gs pos="50000">
              <a:schemeClr val="accent2">
                <a:shade val="80000"/>
                <a:hueOff val="0"/>
                <a:satOff val="0"/>
                <a:lumOff val="0"/>
                <a:alphaOff val="0"/>
                <a:satMod val="110000"/>
                <a:lumMod val="100000"/>
                <a:shade val="100000"/>
              </a:schemeClr>
            </a:gs>
            <a:gs pos="100000">
              <a:schemeClr val="accent2">
                <a:shade val="8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6BA451E-B37C-ED4B-8B78-2A1E27442251}">
      <dsp:nvSpPr>
        <dsp:cNvPr id="0" name=""/>
        <dsp:cNvSpPr/>
      </dsp:nvSpPr>
      <dsp:spPr>
        <a:xfrm>
          <a:off x="4678262" y="0"/>
          <a:ext cx="2824611" cy="162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kern="1200" dirty="0"/>
            <a:t>Adult Court</a:t>
          </a:r>
        </a:p>
      </dsp:txBody>
      <dsp:txXfrm>
        <a:off x="4678262" y="0"/>
        <a:ext cx="2824611" cy="1620869"/>
      </dsp:txXfrm>
    </dsp:sp>
    <dsp:sp modelId="{87E50C9A-3E29-D444-8BBD-98555DE687CE}">
      <dsp:nvSpPr>
        <dsp:cNvPr id="0" name=""/>
        <dsp:cNvSpPr/>
      </dsp:nvSpPr>
      <dsp:spPr>
        <a:xfrm>
          <a:off x="5119607" y="2122567"/>
          <a:ext cx="2648073" cy="1543685"/>
        </a:xfrm>
        <a:prstGeom prst="upArrow">
          <a:avLst/>
        </a:prstGeom>
        <a:gradFill rotWithShape="0">
          <a:gsLst>
            <a:gs pos="0">
              <a:schemeClr val="accent2">
                <a:shade val="80000"/>
                <a:hueOff val="341906"/>
                <a:satOff val="13967"/>
                <a:lumOff val="23083"/>
                <a:alphaOff val="0"/>
                <a:satMod val="103000"/>
                <a:lumMod val="102000"/>
                <a:tint val="94000"/>
              </a:schemeClr>
            </a:gs>
            <a:gs pos="50000">
              <a:schemeClr val="accent2">
                <a:shade val="80000"/>
                <a:hueOff val="341906"/>
                <a:satOff val="13967"/>
                <a:lumOff val="23083"/>
                <a:alphaOff val="0"/>
                <a:satMod val="110000"/>
                <a:lumMod val="100000"/>
                <a:shade val="100000"/>
              </a:schemeClr>
            </a:gs>
            <a:gs pos="100000">
              <a:schemeClr val="accent2">
                <a:shade val="80000"/>
                <a:hueOff val="341906"/>
                <a:satOff val="13967"/>
                <a:lumOff val="230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E69B8DE3-2ADA-7E46-A9D0-9E52A2D80BC5}">
      <dsp:nvSpPr>
        <dsp:cNvPr id="0" name=""/>
        <dsp:cNvSpPr/>
      </dsp:nvSpPr>
      <dsp:spPr>
        <a:xfrm>
          <a:off x="1324036" y="2238343"/>
          <a:ext cx="2824611" cy="162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270256" rIns="270256" bIns="270256" numCol="1" spcCol="1270" anchor="ctr" anchorCtr="0">
          <a:noAutofit/>
        </a:bodyPr>
        <a:lstStyle/>
        <a:p>
          <a:pPr marL="0" lvl="0" indent="0" algn="ctr" defTabSz="1689100">
            <a:lnSpc>
              <a:spcPct val="90000"/>
            </a:lnSpc>
            <a:spcBef>
              <a:spcPct val="0"/>
            </a:spcBef>
            <a:spcAft>
              <a:spcPct val="35000"/>
            </a:spcAft>
            <a:buNone/>
          </a:pPr>
          <a:r>
            <a:rPr lang="en-US" sz="3800" kern="1200" dirty="0"/>
            <a:t>Juvenile Court</a:t>
          </a:r>
        </a:p>
      </dsp:txBody>
      <dsp:txXfrm>
        <a:off x="1324036" y="2238343"/>
        <a:ext cx="2824611" cy="162086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CA1F1-572E-4213-BBA9-42C15EB44BEE}">
      <dsp:nvSpPr>
        <dsp:cNvPr id="0" name=""/>
        <dsp:cNvSpPr/>
      </dsp:nvSpPr>
      <dsp:spPr>
        <a:xfrm>
          <a:off x="2590800" y="2240206"/>
          <a:ext cx="1833009" cy="318125"/>
        </a:xfrm>
        <a:custGeom>
          <a:avLst/>
          <a:gdLst/>
          <a:ahLst/>
          <a:cxnLst/>
          <a:rect l="0" t="0" r="0" b="0"/>
          <a:pathLst>
            <a:path>
              <a:moveTo>
                <a:pt x="0" y="0"/>
              </a:moveTo>
              <a:lnTo>
                <a:pt x="0" y="159062"/>
              </a:lnTo>
              <a:lnTo>
                <a:pt x="1833009" y="159062"/>
              </a:lnTo>
              <a:lnTo>
                <a:pt x="1833009" y="3181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71883E-E3B4-4962-AF72-0BE86DAEFA05}">
      <dsp:nvSpPr>
        <dsp:cNvPr id="0" name=""/>
        <dsp:cNvSpPr/>
      </dsp:nvSpPr>
      <dsp:spPr>
        <a:xfrm>
          <a:off x="2545080" y="2240206"/>
          <a:ext cx="91440" cy="318125"/>
        </a:xfrm>
        <a:custGeom>
          <a:avLst/>
          <a:gdLst/>
          <a:ahLst/>
          <a:cxnLst/>
          <a:rect l="0" t="0" r="0" b="0"/>
          <a:pathLst>
            <a:path>
              <a:moveTo>
                <a:pt x="45720" y="0"/>
              </a:moveTo>
              <a:lnTo>
                <a:pt x="45720" y="3181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42F1BD-9C35-4EF2-95C3-6D466BC404BE}">
      <dsp:nvSpPr>
        <dsp:cNvPr id="0" name=""/>
        <dsp:cNvSpPr/>
      </dsp:nvSpPr>
      <dsp:spPr>
        <a:xfrm>
          <a:off x="757790" y="2240206"/>
          <a:ext cx="1833009" cy="318125"/>
        </a:xfrm>
        <a:custGeom>
          <a:avLst/>
          <a:gdLst/>
          <a:ahLst/>
          <a:cxnLst/>
          <a:rect l="0" t="0" r="0" b="0"/>
          <a:pathLst>
            <a:path>
              <a:moveTo>
                <a:pt x="1833009" y="0"/>
              </a:moveTo>
              <a:lnTo>
                <a:pt x="1833009" y="159062"/>
              </a:lnTo>
              <a:lnTo>
                <a:pt x="0" y="159062"/>
              </a:lnTo>
              <a:lnTo>
                <a:pt x="0" y="318125"/>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96D8CB-92A8-4D7E-B91B-C440A3D8C1C4}">
      <dsp:nvSpPr>
        <dsp:cNvPr id="0" name=""/>
        <dsp:cNvSpPr/>
      </dsp:nvSpPr>
      <dsp:spPr>
        <a:xfrm>
          <a:off x="966018" y="1035563"/>
          <a:ext cx="3249563" cy="1204643"/>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dirty="0"/>
            <a:t>Punishable by:</a:t>
          </a:r>
        </a:p>
      </dsp:txBody>
      <dsp:txXfrm>
        <a:off x="966018" y="1035563"/>
        <a:ext cx="3249563" cy="1204643"/>
      </dsp:txXfrm>
    </dsp:sp>
    <dsp:sp modelId="{E3CCA6A7-E63B-4CFE-87EC-2301028EF58F}">
      <dsp:nvSpPr>
        <dsp:cNvPr id="0" name=""/>
        <dsp:cNvSpPr/>
      </dsp:nvSpPr>
      <dsp:spPr>
        <a:xfrm>
          <a:off x="347" y="2558332"/>
          <a:ext cx="1514884" cy="757442"/>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Loss of life</a:t>
          </a:r>
        </a:p>
      </dsp:txBody>
      <dsp:txXfrm>
        <a:off x="347" y="2558332"/>
        <a:ext cx="1514884" cy="757442"/>
      </dsp:txXfrm>
    </dsp:sp>
    <dsp:sp modelId="{9E7585B3-19C3-45F7-893A-202FDC550DDA}">
      <dsp:nvSpPr>
        <dsp:cNvPr id="0" name=""/>
        <dsp:cNvSpPr/>
      </dsp:nvSpPr>
      <dsp:spPr>
        <a:xfrm>
          <a:off x="1833357" y="2558332"/>
          <a:ext cx="1514884" cy="757442"/>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LWOP </a:t>
          </a:r>
        </a:p>
      </dsp:txBody>
      <dsp:txXfrm>
        <a:off x="1833357" y="2558332"/>
        <a:ext cx="1514884" cy="757442"/>
      </dsp:txXfrm>
    </dsp:sp>
    <dsp:sp modelId="{D2F09E3A-DB4A-4F0B-8520-5F31B114568A}">
      <dsp:nvSpPr>
        <dsp:cNvPr id="0" name=""/>
        <dsp:cNvSpPr/>
      </dsp:nvSpPr>
      <dsp:spPr>
        <a:xfrm>
          <a:off x="3666367" y="2558332"/>
          <a:ext cx="1514884" cy="757442"/>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US" sz="2600" kern="1200"/>
            <a:t>Life</a:t>
          </a:r>
        </a:p>
      </dsp:txBody>
      <dsp:txXfrm>
        <a:off x="3666367" y="2558332"/>
        <a:ext cx="1514884" cy="75744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6A51F2-CF65-4029-BF25-7B45973378CA}">
      <dsp:nvSpPr>
        <dsp:cNvPr id="0" name=""/>
        <dsp:cNvSpPr/>
      </dsp:nvSpPr>
      <dsp:spPr>
        <a:xfrm>
          <a:off x="0" y="39687"/>
          <a:ext cx="3286125" cy="1971675"/>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Mitigation</a:t>
          </a:r>
        </a:p>
      </dsp:txBody>
      <dsp:txXfrm>
        <a:off x="0" y="39687"/>
        <a:ext cx="3286125" cy="1971675"/>
      </dsp:txXfrm>
    </dsp:sp>
    <dsp:sp modelId="{4A353491-EA6A-4929-BEDA-A493410DF514}">
      <dsp:nvSpPr>
        <dsp:cNvPr id="0" name=""/>
        <dsp:cNvSpPr/>
      </dsp:nvSpPr>
      <dsp:spPr>
        <a:xfrm>
          <a:off x="3614737" y="39687"/>
          <a:ext cx="3286125" cy="1971675"/>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Records</a:t>
          </a:r>
        </a:p>
        <a:p>
          <a:pPr marL="0" lvl="0" indent="0" algn="ctr" defTabSz="1200150">
            <a:lnSpc>
              <a:spcPct val="90000"/>
            </a:lnSpc>
            <a:spcBef>
              <a:spcPct val="0"/>
            </a:spcBef>
            <a:spcAft>
              <a:spcPct val="35000"/>
            </a:spcAft>
            <a:buNone/>
          </a:pPr>
          <a:r>
            <a:rPr lang="en-US" sz="2700" kern="1200"/>
            <a:t>(School, medical, mental health)</a:t>
          </a:r>
        </a:p>
      </dsp:txBody>
      <dsp:txXfrm>
        <a:off x="3614737" y="39687"/>
        <a:ext cx="3286125" cy="1971675"/>
      </dsp:txXfrm>
    </dsp:sp>
    <dsp:sp modelId="{F8D5C064-EFCC-469E-94C5-D9822DAC1A5C}">
      <dsp:nvSpPr>
        <dsp:cNvPr id="0" name=""/>
        <dsp:cNvSpPr/>
      </dsp:nvSpPr>
      <dsp:spPr>
        <a:xfrm>
          <a:off x="7229475" y="39687"/>
          <a:ext cx="3286125" cy="197167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Juvenile History and Prior Interventions</a:t>
          </a:r>
        </a:p>
      </dsp:txBody>
      <dsp:txXfrm>
        <a:off x="7229475" y="39687"/>
        <a:ext cx="3286125" cy="1971675"/>
      </dsp:txXfrm>
    </dsp:sp>
    <dsp:sp modelId="{7191E6A0-4E64-4D60-AA12-A3302EDEF5FE}">
      <dsp:nvSpPr>
        <dsp:cNvPr id="0" name=""/>
        <dsp:cNvSpPr/>
      </dsp:nvSpPr>
      <dsp:spPr>
        <a:xfrm>
          <a:off x="1807368" y="2339975"/>
          <a:ext cx="3286125" cy="1971675"/>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Family and Community Support </a:t>
          </a:r>
        </a:p>
      </dsp:txBody>
      <dsp:txXfrm>
        <a:off x="1807368" y="2339975"/>
        <a:ext cx="3286125" cy="1971675"/>
      </dsp:txXfrm>
    </dsp:sp>
    <dsp:sp modelId="{F0537CD2-F69F-4B41-9798-CCA96DAD4E22}">
      <dsp:nvSpPr>
        <dsp:cNvPr id="0" name=""/>
        <dsp:cNvSpPr/>
      </dsp:nvSpPr>
      <dsp:spPr>
        <a:xfrm>
          <a:off x="5422106" y="2339975"/>
          <a:ext cx="3286125" cy="1971675"/>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Evaluations/Experts</a:t>
          </a:r>
        </a:p>
      </dsp:txBody>
      <dsp:txXfrm>
        <a:off x="5422106" y="2339975"/>
        <a:ext cx="3286125" cy="19716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912FD-5410-4E13-9FC0-A9B0A8A7494D}">
      <dsp:nvSpPr>
        <dsp:cNvPr id="0" name=""/>
        <dsp:cNvSpPr/>
      </dsp:nvSpPr>
      <dsp:spPr>
        <a:xfrm>
          <a:off x="0" y="48406"/>
          <a:ext cx="6172199" cy="1550030"/>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This applies to transfer up and transfer down</a:t>
          </a:r>
        </a:p>
      </dsp:txBody>
      <dsp:txXfrm>
        <a:off x="75666" y="124072"/>
        <a:ext cx="6020867" cy="1398698"/>
      </dsp:txXfrm>
    </dsp:sp>
    <dsp:sp modelId="{096ED731-FBB7-4395-8EA9-4B8455EAF743}">
      <dsp:nvSpPr>
        <dsp:cNvPr id="0" name=""/>
        <dsp:cNvSpPr/>
      </dsp:nvSpPr>
      <dsp:spPr>
        <a:xfrm>
          <a:off x="0" y="1661797"/>
          <a:ext cx="6172199" cy="1550030"/>
        </a:xfrm>
        <a:prstGeom prst="roundRect">
          <a:avLst/>
        </a:prstGeom>
        <a:gradFill rotWithShape="0">
          <a:gsLst>
            <a:gs pos="0">
              <a:schemeClr val="accent4">
                <a:hueOff val="2739640"/>
                <a:satOff val="12105"/>
                <a:lumOff val="15686"/>
                <a:alphaOff val="0"/>
                <a:lumMod val="110000"/>
                <a:satMod val="105000"/>
                <a:tint val="67000"/>
              </a:schemeClr>
            </a:gs>
            <a:gs pos="50000">
              <a:schemeClr val="accent4">
                <a:hueOff val="2739640"/>
                <a:satOff val="12105"/>
                <a:lumOff val="15686"/>
                <a:alphaOff val="0"/>
                <a:lumMod val="105000"/>
                <a:satMod val="103000"/>
                <a:tint val="73000"/>
              </a:schemeClr>
            </a:gs>
            <a:gs pos="100000">
              <a:schemeClr val="accent4">
                <a:hueOff val="2739640"/>
                <a:satOff val="12105"/>
                <a:lumOff val="15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Your DA, unfortunately, has a lot of power here</a:t>
          </a:r>
        </a:p>
      </dsp:txBody>
      <dsp:txXfrm>
        <a:off x="75666" y="1737463"/>
        <a:ext cx="6020867" cy="1398698"/>
      </dsp:txXfrm>
    </dsp:sp>
    <dsp:sp modelId="{BA88508F-C72E-4658-BFBE-C704390314E0}">
      <dsp:nvSpPr>
        <dsp:cNvPr id="0" name=""/>
        <dsp:cNvSpPr/>
      </dsp:nvSpPr>
      <dsp:spPr>
        <a:xfrm>
          <a:off x="0" y="3275187"/>
          <a:ext cx="6172199" cy="1550030"/>
        </a:xfrm>
        <a:prstGeom prst="roundRect">
          <a:avLst/>
        </a:prstGeom>
        <a:gradFill rotWithShape="0">
          <a:gsLst>
            <a:gs pos="0">
              <a:schemeClr val="accent4">
                <a:hueOff val="5479279"/>
                <a:satOff val="24210"/>
                <a:lumOff val="31372"/>
                <a:alphaOff val="0"/>
                <a:lumMod val="110000"/>
                <a:satMod val="105000"/>
                <a:tint val="67000"/>
              </a:schemeClr>
            </a:gs>
            <a:gs pos="50000">
              <a:schemeClr val="accent4">
                <a:hueOff val="5479279"/>
                <a:satOff val="24210"/>
                <a:lumOff val="31372"/>
                <a:alphaOff val="0"/>
                <a:lumMod val="105000"/>
                <a:satMod val="103000"/>
                <a:tint val="73000"/>
              </a:schemeClr>
            </a:gs>
            <a:gs pos="100000">
              <a:schemeClr val="accent4">
                <a:hueOff val="5479279"/>
                <a:satOff val="24210"/>
                <a:lumOff val="3137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If you can convince them to keep the case in juvenile court or to transfer the case to juvenile court, you and your client avoid the uncertainty of a motions hearing </a:t>
          </a:r>
        </a:p>
      </dsp:txBody>
      <dsp:txXfrm>
        <a:off x="75666" y="3350853"/>
        <a:ext cx="6020867" cy="139869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C246D9-E5E2-4350-B7BC-070D830371AC}">
      <dsp:nvSpPr>
        <dsp:cNvPr id="0" name=""/>
        <dsp:cNvSpPr/>
      </dsp:nvSpPr>
      <dsp:spPr>
        <a:xfrm>
          <a:off x="3594" y="813467"/>
          <a:ext cx="1946002" cy="272440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1244600">
            <a:lnSpc>
              <a:spcPct val="90000"/>
            </a:lnSpc>
            <a:spcBef>
              <a:spcPct val="0"/>
            </a:spcBef>
            <a:spcAft>
              <a:spcPct val="35000"/>
            </a:spcAft>
            <a:buNone/>
          </a:pPr>
          <a:r>
            <a:rPr lang="en-US" sz="2800" kern="1200" dirty="0"/>
            <a:t>Meet IN PERSON </a:t>
          </a:r>
        </a:p>
      </dsp:txBody>
      <dsp:txXfrm>
        <a:off x="3594" y="1848740"/>
        <a:ext cx="1946002" cy="1634641"/>
      </dsp:txXfrm>
    </dsp:sp>
    <dsp:sp modelId="{66DA79CE-8ABF-4916-8E50-16A0C0AB22EC}">
      <dsp:nvSpPr>
        <dsp:cNvPr id="0" name=""/>
        <dsp:cNvSpPr/>
      </dsp:nvSpPr>
      <dsp:spPr>
        <a:xfrm>
          <a:off x="567934" y="1085907"/>
          <a:ext cx="817320" cy="817320"/>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1</a:t>
          </a:r>
        </a:p>
      </dsp:txBody>
      <dsp:txXfrm>
        <a:off x="687628" y="1205601"/>
        <a:ext cx="577932" cy="577932"/>
      </dsp:txXfrm>
    </dsp:sp>
    <dsp:sp modelId="{FC7F5DD3-B835-4A20-919C-121CD5E8DD95}">
      <dsp:nvSpPr>
        <dsp:cNvPr id="0" name=""/>
        <dsp:cNvSpPr/>
      </dsp:nvSpPr>
      <dsp:spPr>
        <a:xfrm>
          <a:off x="3594" y="3537798"/>
          <a:ext cx="1946002" cy="72"/>
        </a:xfrm>
        <a:prstGeom prst="rect">
          <a:avLst/>
        </a:prstGeom>
        <a:solidFill>
          <a:schemeClr val="accent5">
            <a:hueOff val="-1549508"/>
            <a:satOff val="1401"/>
            <a:lumOff val="-2701"/>
            <a:alphaOff val="0"/>
          </a:schemeClr>
        </a:solidFill>
        <a:ln w="12700" cap="flat" cmpd="sng" algn="ctr">
          <a:solidFill>
            <a:schemeClr val="accent5">
              <a:hueOff val="-1549508"/>
              <a:satOff val="1401"/>
              <a:lumOff val="-27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8EAA5F-A95D-436E-AD27-2673D26EBCE8}">
      <dsp:nvSpPr>
        <dsp:cNvPr id="0" name=""/>
        <dsp:cNvSpPr/>
      </dsp:nvSpPr>
      <dsp:spPr>
        <a:xfrm>
          <a:off x="2144196" y="813467"/>
          <a:ext cx="1946002" cy="2724403"/>
        </a:xfrm>
        <a:prstGeom prst="rect">
          <a:avLst/>
        </a:prstGeom>
        <a:solidFill>
          <a:schemeClr val="accent5">
            <a:tint val="40000"/>
            <a:alpha val="90000"/>
            <a:hueOff val="-3634368"/>
            <a:satOff val="3775"/>
            <a:lumOff val="-710"/>
            <a:alphaOff val="0"/>
          </a:schemeClr>
        </a:solidFill>
        <a:ln w="12700" cap="flat" cmpd="sng" algn="ctr">
          <a:solidFill>
            <a:schemeClr val="accent5">
              <a:tint val="40000"/>
              <a:alpha val="90000"/>
              <a:hueOff val="-3634368"/>
              <a:satOff val="3775"/>
              <a:lumOff val="-7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1066800">
            <a:lnSpc>
              <a:spcPct val="90000"/>
            </a:lnSpc>
            <a:spcBef>
              <a:spcPct val="0"/>
            </a:spcBef>
            <a:spcAft>
              <a:spcPct val="35000"/>
            </a:spcAft>
            <a:buNone/>
          </a:pPr>
          <a:r>
            <a:rPr lang="en-US" sz="2400" kern="1200" dirty="0"/>
            <a:t>Come PREPARED </a:t>
          </a:r>
        </a:p>
      </dsp:txBody>
      <dsp:txXfrm>
        <a:off x="2144196" y="1848740"/>
        <a:ext cx="1946002" cy="1634641"/>
      </dsp:txXfrm>
    </dsp:sp>
    <dsp:sp modelId="{F8C5C82B-A4D6-423E-81E4-C79CCA89247D}">
      <dsp:nvSpPr>
        <dsp:cNvPr id="0" name=""/>
        <dsp:cNvSpPr/>
      </dsp:nvSpPr>
      <dsp:spPr>
        <a:xfrm>
          <a:off x="2708537" y="1085907"/>
          <a:ext cx="817320" cy="817320"/>
        </a:xfrm>
        <a:prstGeom prst="ellipse">
          <a:avLst/>
        </a:prstGeom>
        <a:solidFill>
          <a:schemeClr val="accent5">
            <a:hueOff val="-3099017"/>
            <a:satOff val="2803"/>
            <a:lumOff val="-5403"/>
            <a:alphaOff val="0"/>
          </a:schemeClr>
        </a:solidFill>
        <a:ln w="12700" cap="flat" cmpd="sng" algn="ctr">
          <a:solidFill>
            <a:schemeClr val="accent5">
              <a:hueOff val="-3099017"/>
              <a:satOff val="2803"/>
              <a:lumOff val="-54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2</a:t>
          </a:r>
        </a:p>
      </dsp:txBody>
      <dsp:txXfrm>
        <a:off x="2828231" y="1205601"/>
        <a:ext cx="577932" cy="577932"/>
      </dsp:txXfrm>
    </dsp:sp>
    <dsp:sp modelId="{10C6ADFE-B54D-46EB-909B-F40CC1B8F207}">
      <dsp:nvSpPr>
        <dsp:cNvPr id="0" name=""/>
        <dsp:cNvSpPr/>
      </dsp:nvSpPr>
      <dsp:spPr>
        <a:xfrm>
          <a:off x="2144196" y="3537798"/>
          <a:ext cx="1946002" cy="72"/>
        </a:xfrm>
        <a:prstGeom prst="rect">
          <a:avLst/>
        </a:prstGeom>
        <a:solidFill>
          <a:schemeClr val="accent5">
            <a:hueOff val="-4648525"/>
            <a:satOff val="4204"/>
            <a:lumOff val="-8104"/>
            <a:alphaOff val="0"/>
          </a:schemeClr>
        </a:solidFill>
        <a:ln w="12700" cap="flat" cmpd="sng" algn="ctr">
          <a:solidFill>
            <a:schemeClr val="accent5">
              <a:hueOff val="-4648525"/>
              <a:satOff val="4204"/>
              <a:lumOff val="-81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4FA84D-B69B-49C1-A95D-35346CD1E55D}">
      <dsp:nvSpPr>
        <dsp:cNvPr id="0" name=""/>
        <dsp:cNvSpPr/>
      </dsp:nvSpPr>
      <dsp:spPr>
        <a:xfrm>
          <a:off x="4284798" y="813467"/>
          <a:ext cx="1946002" cy="2724403"/>
        </a:xfrm>
        <a:prstGeom prst="rect">
          <a:avLst/>
        </a:prstGeom>
        <a:solidFill>
          <a:schemeClr val="accent5">
            <a:tint val="40000"/>
            <a:alpha val="90000"/>
            <a:hueOff val="-7268735"/>
            <a:satOff val="7550"/>
            <a:lumOff val="-1420"/>
            <a:alphaOff val="0"/>
          </a:schemeClr>
        </a:solidFill>
        <a:ln w="12700" cap="flat" cmpd="sng" algn="ctr">
          <a:solidFill>
            <a:schemeClr val="accent5">
              <a:tint val="40000"/>
              <a:alpha val="90000"/>
              <a:hueOff val="-7268735"/>
              <a:satOff val="7550"/>
              <a:lumOff val="-142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533400">
            <a:lnSpc>
              <a:spcPct val="90000"/>
            </a:lnSpc>
            <a:spcBef>
              <a:spcPct val="0"/>
            </a:spcBef>
            <a:spcAft>
              <a:spcPct val="35000"/>
            </a:spcAft>
            <a:buNone/>
          </a:pPr>
          <a:r>
            <a:rPr lang="en-US" sz="1200" kern="1200" dirty="0"/>
            <a:t>Hit on each category that could sway them: </a:t>
          </a:r>
        </a:p>
        <a:p>
          <a:pPr marL="114300" lvl="1" indent="-114300" algn="l" defTabSz="533400">
            <a:lnSpc>
              <a:spcPct val="90000"/>
            </a:lnSpc>
            <a:spcBef>
              <a:spcPct val="0"/>
            </a:spcBef>
            <a:spcAft>
              <a:spcPct val="15000"/>
            </a:spcAft>
            <a:buChar char="•"/>
          </a:pPr>
          <a:r>
            <a:rPr lang="en-US" sz="1200" kern="1200" dirty="0"/>
            <a:t>Facts</a:t>
          </a:r>
        </a:p>
        <a:p>
          <a:pPr marL="114300" lvl="1" indent="-114300" algn="l" defTabSz="533400">
            <a:lnSpc>
              <a:spcPct val="90000"/>
            </a:lnSpc>
            <a:spcBef>
              <a:spcPct val="0"/>
            </a:spcBef>
            <a:spcAft>
              <a:spcPct val="15000"/>
            </a:spcAft>
            <a:buChar char="•"/>
          </a:pPr>
          <a:r>
            <a:rPr lang="en-US" sz="1200" kern="1200" dirty="0"/>
            <a:t>Mitigation</a:t>
          </a:r>
        </a:p>
        <a:p>
          <a:pPr marL="114300" lvl="1" indent="-114300" algn="l" defTabSz="533400">
            <a:lnSpc>
              <a:spcPct val="90000"/>
            </a:lnSpc>
            <a:spcBef>
              <a:spcPct val="0"/>
            </a:spcBef>
            <a:spcAft>
              <a:spcPct val="15000"/>
            </a:spcAft>
            <a:buChar char="•"/>
          </a:pPr>
          <a:r>
            <a:rPr lang="en-US" sz="1200" kern="1200" dirty="0"/>
            <a:t>Law </a:t>
          </a:r>
        </a:p>
        <a:p>
          <a:pPr marL="114300" lvl="1" indent="-114300" algn="l" defTabSz="533400">
            <a:lnSpc>
              <a:spcPct val="90000"/>
            </a:lnSpc>
            <a:spcBef>
              <a:spcPct val="0"/>
            </a:spcBef>
            <a:spcAft>
              <a:spcPct val="15000"/>
            </a:spcAft>
            <a:buChar char="•"/>
          </a:pPr>
          <a:r>
            <a:rPr lang="en-US" sz="1200" kern="1200" dirty="0"/>
            <a:t>Rehabilitation</a:t>
          </a:r>
        </a:p>
      </dsp:txBody>
      <dsp:txXfrm>
        <a:off x="4284798" y="1848740"/>
        <a:ext cx="1946002" cy="1634641"/>
      </dsp:txXfrm>
    </dsp:sp>
    <dsp:sp modelId="{8F94D986-2A24-4E8D-89CB-F7F402F326C9}">
      <dsp:nvSpPr>
        <dsp:cNvPr id="0" name=""/>
        <dsp:cNvSpPr/>
      </dsp:nvSpPr>
      <dsp:spPr>
        <a:xfrm>
          <a:off x="4849139" y="1085907"/>
          <a:ext cx="817320" cy="817320"/>
        </a:xfrm>
        <a:prstGeom prst="ellipse">
          <a:avLst/>
        </a:prstGeom>
        <a:solidFill>
          <a:schemeClr val="accent5">
            <a:hueOff val="-6198033"/>
            <a:satOff val="5605"/>
            <a:lumOff val="-10805"/>
            <a:alphaOff val="0"/>
          </a:schemeClr>
        </a:solidFill>
        <a:ln w="12700" cap="flat" cmpd="sng" algn="ctr">
          <a:solidFill>
            <a:schemeClr val="accent5">
              <a:hueOff val="-6198033"/>
              <a:satOff val="5605"/>
              <a:lumOff val="-10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3</a:t>
          </a:r>
        </a:p>
      </dsp:txBody>
      <dsp:txXfrm>
        <a:off x="4968833" y="1205601"/>
        <a:ext cx="577932" cy="577932"/>
      </dsp:txXfrm>
    </dsp:sp>
    <dsp:sp modelId="{1DA49011-4B82-42ED-86DA-5065F0B01D0E}">
      <dsp:nvSpPr>
        <dsp:cNvPr id="0" name=""/>
        <dsp:cNvSpPr/>
      </dsp:nvSpPr>
      <dsp:spPr>
        <a:xfrm>
          <a:off x="4284798" y="3537798"/>
          <a:ext cx="1946002" cy="72"/>
        </a:xfrm>
        <a:prstGeom prst="rect">
          <a:avLst/>
        </a:prstGeom>
        <a:solidFill>
          <a:schemeClr val="accent5">
            <a:hueOff val="-7747542"/>
            <a:satOff val="7007"/>
            <a:lumOff val="-13507"/>
            <a:alphaOff val="0"/>
          </a:schemeClr>
        </a:solidFill>
        <a:ln w="12700" cap="flat" cmpd="sng" algn="ctr">
          <a:solidFill>
            <a:schemeClr val="accent5">
              <a:hueOff val="-7747542"/>
              <a:satOff val="7007"/>
              <a:lumOff val="-135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61D9BB-F749-40AC-A008-ED581D9DC0C2}">
      <dsp:nvSpPr>
        <dsp:cNvPr id="0" name=""/>
        <dsp:cNvSpPr/>
      </dsp:nvSpPr>
      <dsp:spPr>
        <a:xfrm>
          <a:off x="6425401" y="813467"/>
          <a:ext cx="1946002" cy="2724403"/>
        </a:xfrm>
        <a:prstGeom prst="rect">
          <a:avLst/>
        </a:prstGeom>
        <a:solidFill>
          <a:schemeClr val="accent5">
            <a:tint val="40000"/>
            <a:alpha val="90000"/>
            <a:hueOff val="-10903103"/>
            <a:satOff val="11325"/>
            <a:lumOff val="-2130"/>
            <a:alphaOff val="0"/>
          </a:schemeClr>
        </a:solidFill>
        <a:ln w="12700" cap="flat" cmpd="sng" algn="ctr">
          <a:solidFill>
            <a:schemeClr val="accent5">
              <a:tint val="40000"/>
              <a:alpha val="90000"/>
              <a:hueOff val="-10903103"/>
              <a:satOff val="11325"/>
              <a:lumOff val="-21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800100">
            <a:lnSpc>
              <a:spcPct val="90000"/>
            </a:lnSpc>
            <a:spcBef>
              <a:spcPct val="0"/>
            </a:spcBef>
            <a:spcAft>
              <a:spcPct val="35000"/>
            </a:spcAft>
            <a:buNone/>
          </a:pPr>
          <a:r>
            <a:rPr lang="en-US" sz="1800" kern="1200" dirty="0"/>
            <a:t>Ask for ARTICULATED REASONS why they’re saying no</a:t>
          </a:r>
        </a:p>
      </dsp:txBody>
      <dsp:txXfrm>
        <a:off x="6425401" y="1848740"/>
        <a:ext cx="1946002" cy="1634641"/>
      </dsp:txXfrm>
    </dsp:sp>
    <dsp:sp modelId="{0E26C5AF-B4DF-469C-A485-BB918EDBE9AB}">
      <dsp:nvSpPr>
        <dsp:cNvPr id="0" name=""/>
        <dsp:cNvSpPr/>
      </dsp:nvSpPr>
      <dsp:spPr>
        <a:xfrm>
          <a:off x="6989741" y="1085907"/>
          <a:ext cx="817320" cy="817320"/>
        </a:xfrm>
        <a:prstGeom prst="ellipse">
          <a:avLst/>
        </a:prstGeom>
        <a:solidFill>
          <a:schemeClr val="accent5">
            <a:hueOff val="-9297050"/>
            <a:satOff val="8408"/>
            <a:lumOff val="-16208"/>
            <a:alphaOff val="0"/>
          </a:schemeClr>
        </a:solidFill>
        <a:ln w="12700" cap="flat" cmpd="sng" algn="ctr">
          <a:solidFill>
            <a:schemeClr val="accent5">
              <a:hueOff val="-9297050"/>
              <a:satOff val="8408"/>
              <a:lumOff val="-162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a:t>4</a:t>
          </a:r>
        </a:p>
      </dsp:txBody>
      <dsp:txXfrm>
        <a:off x="7109435" y="1205601"/>
        <a:ext cx="577932" cy="577932"/>
      </dsp:txXfrm>
    </dsp:sp>
    <dsp:sp modelId="{57A66D24-4DD5-409D-A849-EEFDCB659CC7}">
      <dsp:nvSpPr>
        <dsp:cNvPr id="0" name=""/>
        <dsp:cNvSpPr/>
      </dsp:nvSpPr>
      <dsp:spPr>
        <a:xfrm>
          <a:off x="6425401" y="3537798"/>
          <a:ext cx="1946002" cy="72"/>
        </a:xfrm>
        <a:prstGeom prst="rect">
          <a:avLst/>
        </a:prstGeom>
        <a:solidFill>
          <a:schemeClr val="accent5">
            <a:hueOff val="-10846558"/>
            <a:satOff val="9809"/>
            <a:lumOff val="-18909"/>
            <a:alphaOff val="0"/>
          </a:schemeClr>
        </a:solidFill>
        <a:ln w="12700" cap="flat" cmpd="sng" algn="ctr">
          <a:solidFill>
            <a:schemeClr val="accent5">
              <a:hueOff val="-10846558"/>
              <a:satOff val="9809"/>
              <a:lumOff val="-189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303763-6D75-4C61-A689-9633AECFAD8B}">
      <dsp:nvSpPr>
        <dsp:cNvPr id="0" name=""/>
        <dsp:cNvSpPr/>
      </dsp:nvSpPr>
      <dsp:spPr>
        <a:xfrm>
          <a:off x="8566003" y="813467"/>
          <a:ext cx="1946002" cy="2724403"/>
        </a:xfrm>
        <a:prstGeom prst="rect">
          <a:avLst/>
        </a:prstGeom>
        <a:solidFill>
          <a:schemeClr val="accent5">
            <a:tint val="40000"/>
            <a:alpha val="90000"/>
            <a:hueOff val="-14537470"/>
            <a:satOff val="15100"/>
            <a:lumOff val="-2840"/>
            <a:alphaOff val="0"/>
          </a:schemeClr>
        </a:solidFill>
        <a:ln w="12700" cap="flat" cmpd="sng" algn="ctr">
          <a:solidFill>
            <a:schemeClr val="accent5">
              <a:tint val="40000"/>
              <a:alpha val="90000"/>
              <a:hueOff val="-14537470"/>
              <a:satOff val="15100"/>
              <a:lumOff val="-28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1718" tIns="330200" rIns="151718" bIns="330200" numCol="1" spcCol="1270" anchor="t" anchorCtr="0">
          <a:noAutofit/>
        </a:bodyPr>
        <a:lstStyle/>
        <a:p>
          <a:pPr marL="0" lvl="0" indent="0" algn="l" defTabSz="711200">
            <a:lnSpc>
              <a:spcPct val="90000"/>
            </a:lnSpc>
            <a:spcBef>
              <a:spcPct val="0"/>
            </a:spcBef>
            <a:spcAft>
              <a:spcPct val="35000"/>
            </a:spcAft>
            <a:buNone/>
          </a:pPr>
          <a:r>
            <a:rPr lang="en-US" sz="1600" kern="1200" dirty="0"/>
            <a:t>Find out if they are the final decision-maker or if this has to go up the chain of command </a:t>
          </a:r>
        </a:p>
      </dsp:txBody>
      <dsp:txXfrm>
        <a:off x="8566003" y="1848740"/>
        <a:ext cx="1946002" cy="1634641"/>
      </dsp:txXfrm>
    </dsp:sp>
    <dsp:sp modelId="{3702C02B-2F2A-4046-904C-AF4B4A62DE27}">
      <dsp:nvSpPr>
        <dsp:cNvPr id="0" name=""/>
        <dsp:cNvSpPr/>
      </dsp:nvSpPr>
      <dsp:spPr>
        <a:xfrm>
          <a:off x="9130344" y="1085907"/>
          <a:ext cx="817320" cy="817320"/>
        </a:xfrm>
        <a:prstGeom prst="ellipse">
          <a:avLst/>
        </a:prstGeom>
        <a:solidFill>
          <a:schemeClr val="accent3"/>
        </a:solidFill>
        <a:ln w="12700" cap="flat" cmpd="sng" algn="ctr">
          <a:solidFill>
            <a:schemeClr val="accent5">
              <a:hueOff val="-12396066"/>
              <a:satOff val="11211"/>
              <a:lumOff val="-2161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722" tIns="12700" rIns="63722" bIns="12700" numCol="1" spcCol="1270" anchor="ctr" anchorCtr="0">
          <a:noAutofit/>
        </a:bodyPr>
        <a:lstStyle/>
        <a:p>
          <a:pPr marL="0" lvl="0" indent="0" algn="ctr" defTabSz="1733550">
            <a:lnSpc>
              <a:spcPct val="90000"/>
            </a:lnSpc>
            <a:spcBef>
              <a:spcPct val="0"/>
            </a:spcBef>
            <a:spcAft>
              <a:spcPct val="35000"/>
            </a:spcAft>
            <a:buNone/>
          </a:pPr>
          <a:r>
            <a:rPr lang="en-US" sz="3900" kern="1200" dirty="0"/>
            <a:t>5</a:t>
          </a:r>
        </a:p>
      </dsp:txBody>
      <dsp:txXfrm>
        <a:off x="9250038" y="1205601"/>
        <a:ext cx="577932" cy="577932"/>
      </dsp:txXfrm>
    </dsp:sp>
    <dsp:sp modelId="{5EB15089-BD32-4FC1-953F-BC22EED9CB0E}">
      <dsp:nvSpPr>
        <dsp:cNvPr id="0" name=""/>
        <dsp:cNvSpPr/>
      </dsp:nvSpPr>
      <dsp:spPr>
        <a:xfrm>
          <a:off x="8566003" y="3537798"/>
          <a:ext cx="1946002" cy="72"/>
        </a:xfrm>
        <a:prstGeom prst="rect">
          <a:avLst/>
        </a:prstGeom>
        <a:solidFill>
          <a:schemeClr val="accent5">
            <a:hueOff val="-13945574"/>
            <a:satOff val="12612"/>
            <a:lumOff val="-24312"/>
            <a:alphaOff val="0"/>
          </a:schemeClr>
        </a:solidFill>
        <a:ln w="12700" cap="flat" cmpd="sng" algn="ctr">
          <a:solidFill>
            <a:schemeClr val="accent5">
              <a:hueOff val="-13945574"/>
              <a:satOff val="12612"/>
              <a:lumOff val="-243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30D899-8F5F-44AD-9B9A-8B1109848873}">
      <dsp:nvSpPr>
        <dsp:cNvPr id="0" name=""/>
        <dsp:cNvSpPr/>
      </dsp:nvSpPr>
      <dsp:spPr>
        <a:xfrm>
          <a:off x="0" y="4320"/>
          <a:ext cx="6291714" cy="9203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A600B6-627B-4D94-A2A6-A60996B33E6B}">
      <dsp:nvSpPr>
        <dsp:cNvPr id="0" name=""/>
        <dsp:cNvSpPr/>
      </dsp:nvSpPr>
      <dsp:spPr>
        <a:xfrm>
          <a:off x="278405" y="211399"/>
          <a:ext cx="506191" cy="5061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F30827A-5CBD-4FD8-AB0B-1B269D26A9E4}">
      <dsp:nvSpPr>
        <dsp:cNvPr id="0" name=""/>
        <dsp:cNvSpPr/>
      </dsp:nvSpPr>
      <dsp:spPr>
        <a:xfrm>
          <a:off x="1063002" y="4320"/>
          <a:ext cx="5228711" cy="920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04" tIns="97404" rIns="97404" bIns="97404" numCol="1" spcCol="1270" anchor="ctr" anchorCtr="0">
          <a:noAutofit/>
        </a:bodyPr>
        <a:lstStyle/>
        <a:p>
          <a:pPr marL="0" lvl="0" indent="0" algn="l" defTabSz="844550">
            <a:lnSpc>
              <a:spcPct val="90000"/>
            </a:lnSpc>
            <a:spcBef>
              <a:spcPct val="0"/>
            </a:spcBef>
            <a:spcAft>
              <a:spcPct val="35000"/>
            </a:spcAft>
            <a:buNone/>
          </a:pPr>
          <a:r>
            <a:rPr lang="en-US" sz="1900" kern="1200"/>
            <a:t>Your motion to transfer down, or opposing transfer up</a:t>
          </a:r>
        </a:p>
      </dsp:txBody>
      <dsp:txXfrm>
        <a:off x="1063002" y="4320"/>
        <a:ext cx="5228711" cy="920348"/>
      </dsp:txXfrm>
    </dsp:sp>
    <dsp:sp modelId="{A9F5D7FF-7614-4ADF-81F8-A82533C964E5}">
      <dsp:nvSpPr>
        <dsp:cNvPr id="0" name=""/>
        <dsp:cNvSpPr/>
      </dsp:nvSpPr>
      <dsp:spPr>
        <a:xfrm>
          <a:off x="0" y="1154756"/>
          <a:ext cx="6291714" cy="9203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671C41-464D-4341-AABB-DE7029F72CB5}">
      <dsp:nvSpPr>
        <dsp:cNvPr id="0" name=""/>
        <dsp:cNvSpPr/>
      </dsp:nvSpPr>
      <dsp:spPr>
        <a:xfrm>
          <a:off x="278405" y="1361835"/>
          <a:ext cx="506191" cy="5061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DFFD34-6BC0-4D6B-A39E-F0870C417D88}">
      <dsp:nvSpPr>
        <dsp:cNvPr id="0" name=""/>
        <dsp:cNvSpPr/>
      </dsp:nvSpPr>
      <dsp:spPr>
        <a:xfrm>
          <a:off x="1063002" y="1154756"/>
          <a:ext cx="5228711" cy="920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04" tIns="97404" rIns="97404" bIns="97404" numCol="1" spcCol="1270" anchor="ctr" anchorCtr="0">
          <a:noAutofit/>
        </a:bodyPr>
        <a:lstStyle/>
        <a:p>
          <a:pPr marL="0" lvl="0" indent="0" algn="l" defTabSz="844550">
            <a:lnSpc>
              <a:spcPct val="90000"/>
            </a:lnSpc>
            <a:spcBef>
              <a:spcPct val="0"/>
            </a:spcBef>
            <a:spcAft>
              <a:spcPct val="35000"/>
            </a:spcAft>
            <a:buNone/>
          </a:pPr>
          <a:r>
            <a:rPr lang="en-US" sz="1900" kern="1200"/>
            <a:t>Challenging State’s expert </a:t>
          </a:r>
        </a:p>
      </dsp:txBody>
      <dsp:txXfrm>
        <a:off x="1063002" y="1154756"/>
        <a:ext cx="5228711" cy="920348"/>
      </dsp:txXfrm>
    </dsp:sp>
    <dsp:sp modelId="{67B1C6FB-A235-4D2A-AF9D-2585B638F36A}">
      <dsp:nvSpPr>
        <dsp:cNvPr id="0" name=""/>
        <dsp:cNvSpPr/>
      </dsp:nvSpPr>
      <dsp:spPr>
        <a:xfrm>
          <a:off x="0" y="2305193"/>
          <a:ext cx="6291714" cy="9203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F4787E2-AF48-4FE5-BB6F-CAC9B58AE968}">
      <dsp:nvSpPr>
        <dsp:cNvPr id="0" name=""/>
        <dsp:cNvSpPr/>
      </dsp:nvSpPr>
      <dsp:spPr>
        <a:xfrm>
          <a:off x="278405" y="2512271"/>
          <a:ext cx="506191" cy="5061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4999F6-EC12-4CCB-865E-BB3B341CD12B}">
      <dsp:nvSpPr>
        <dsp:cNvPr id="0" name=""/>
        <dsp:cNvSpPr/>
      </dsp:nvSpPr>
      <dsp:spPr>
        <a:xfrm>
          <a:off x="1063002" y="2305193"/>
          <a:ext cx="5228711" cy="920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04" tIns="97404" rIns="97404" bIns="97404" numCol="1" spcCol="1270" anchor="ctr" anchorCtr="0">
          <a:noAutofit/>
        </a:bodyPr>
        <a:lstStyle/>
        <a:p>
          <a:pPr marL="0" lvl="0" indent="0" algn="l" defTabSz="844550">
            <a:lnSpc>
              <a:spcPct val="90000"/>
            </a:lnSpc>
            <a:spcBef>
              <a:spcPct val="0"/>
            </a:spcBef>
            <a:spcAft>
              <a:spcPct val="35000"/>
            </a:spcAft>
            <a:buNone/>
          </a:pPr>
          <a:r>
            <a:rPr lang="en-US" sz="1900" kern="1200"/>
            <a:t>Preparing your own expert</a:t>
          </a:r>
        </a:p>
      </dsp:txBody>
      <dsp:txXfrm>
        <a:off x="1063002" y="2305193"/>
        <a:ext cx="5228711" cy="920348"/>
      </dsp:txXfrm>
    </dsp:sp>
    <dsp:sp modelId="{856F2AF0-AE69-4113-93E3-BEBE886895C1}">
      <dsp:nvSpPr>
        <dsp:cNvPr id="0" name=""/>
        <dsp:cNvSpPr/>
      </dsp:nvSpPr>
      <dsp:spPr>
        <a:xfrm>
          <a:off x="0" y="3455629"/>
          <a:ext cx="6291714" cy="9203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C7A539-7230-420F-8F07-EB329AA267C2}">
      <dsp:nvSpPr>
        <dsp:cNvPr id="0" name=""/>
        <dsp:cNvSpPr/>
      </dsp:nvSpPr>
      <dsp:spPr>
        <a:xfrm>
          <a:off x="278405" y="3662707"/>
          <a:ext cx="506191" cy="50619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4ABD68-9FEF-4BDF-82BB-5FAF25AF598E}">
      <dsp:nvSpPr>
        <dsp:cNvPr id="0" name=""/>
        <dsp:cNvSpPr/>
      </dsp:nvSpPr>
      <dsp:spPr>
        <a:xfrm>
          <a:off x="1063002" y="3455629"/>
          <a:ext cx="5228711" cy="920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04" tIns="97404" rIns="97404" bIns="97404" numCol="1" spcCol="1270" anchor="ctr" anchorCtr="0">
          <a:noAutofit/>
        </a:bodyPr>
        <a:lstStyle/>
        <a:p>
          <a:pPr marL="0" lvl="0" indent="0" algn="l" defTabSz="844550">
            <a:lnSpc>
              <a:spcPct val="90000"/>
            </a:lnSpc>
            <a:spcBef>
              <a:spcPct val="0"/>
            </a:spcBef>
            <a:spcAft>
              <a:spcPct val="35000"/>
            </a:spcAft>
            <a:buNone/>
          </a:pPr>
          <a:r>
            <a:rPr lang="en-US" sz="1900" kern="1200"/>
            <a:t>Preparing your client </a:t>
          </a:r>
        </a:p>
      </dsp:txBody>
      <dsp:txXfrm>
        <a:off x="1063002" y="3455629"/>
        <a:ext cx="5228711" cy="920348"/>
      </dsp:txXfrm>
    </dsp:sp>
    <dsp:sp modelId="{F401067B-82D2-4B8A-863E-865CBC55A99D}">
      <dsp:nvSpPr>
        <dsp:cNvPr id="0" name=""/>
        <dsp:cNvSpPr/>
      </dsp:nvSpPr>
      <dsp:spPr>
        <a:xfrm>
          <a:off x="0" y="4606065"/>
          <a:ext cx="6291714" cy="9203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00E044-4187-4EBE-A7AA-0B3890716A4D}">
      <dsp:nvSpPr>
        <dsp:cNvPr id="0" name=""/>
        <dsp:cNvSpPr/>
      </dsp:nvSpPr>
      <dsp:spPr>
        <a:xfrm>
          <a:off x="278405" y="4813143"/>
          <a:ext cx="506191" cy="50619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0ECE18-D67F-4923-812B-DF56DEBC9D47}">
      <dsp:nvSpPr>
        <dsp:cNvPr id="0" name=""/>
        <dsp:cNvSpPr/>
      </dsp:nvSpPr>
      <dsp:spPr>
        <a:xfrm>
          <a:off x="1063002" y="4606065"/>
          <a:ext cx="5228711" cy="9203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04" tIns="97404" rIns="97404" bIns="97404" numCol="1" spcCol="1270" anchor="ctr" anchorCtr="0">
          <a:noAutofit/>
        </a:bodyPr>
        <a:lstStyle/>
        <a:p>
          <a:pPr marL="0" lvl="0" indent="0" algn="l" defTabSz="844550">
            <a:lnSpc>
              <a:spcPct val="90000"/>
            </a:lnSpc>
            <a:spcBef>
              <a:spcPct val="0"/>
            </a:spcBef>
            <a:spcAft>
              <a:spcPct val="35000"/>
            </a:spcAft>
            <a:buNone/>
          </a:pPr>
          <a:r>
            <a:rPr lang="en-US" sz="1900" kern="1200"/>
            <a:t>Know your Judge: what will he or she focus on?</a:t>
          </a:r>
        </a:p>
      </dsp:txBody>
      <dsp:txXfrm>
        <a:off x="1063002" y="4606065"/>
        <a:ext cx="5228711" cy="92034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CCC473-E3A8-44D7-A6A7-1809692E642B}">
      <dsp:nvSpPr>
        <dsp:cNvPr id="0" name=""/>
        <dsp:cNvSpPr/>
      </dsp:nvSpPr>
      <dsp:spPr>
        <a:xfrm>
          <a:off x="0" y="4774830"/>
          <a:ext cx="1575932" cy="78335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80" tIns="192024" rIns="112080" bIns="192024" numCol="1" spcCol="1270" anchor="ctr" anchorCtr="0">
          <a:noAutofit/>
        </a:bodyPr>
        <a:lstStyle/>
        <a:p>
          <a:pPr marL="0" lvl="0" indent="0" algn="ctr" defTabSz="1200150">
            <a:lnSpc>
              <a:spcPct val="90000"/>
            </a:lnSpc>
            <a:spcBef>
              <a:spcPct val="0"/>
            </a:spcBef>
            <a:spcAft>
              <a:spcPct val="35000"/>
            </a:spcAft>
            <a:buNone/>
          </a:pPr>
          <a:r>
            <a:rPr lang="en-US" sz="2700" kern="1200"/>
            <a:t>State</a:t>
          </a:r>
        </a:p>
      </dsp:txBody>
      <dsp:txXfrm>
        <a:off x="0" y="4774830"/>
        <a:ext cx="1575932" cy="783350"/>
      </dsp:txXfrm>
    </dsp:sp>
    <dsp:sp modelId="{66A4C5C8-2E27-4781-A2CD-6C65A350D267}">
      <dsp:nvSpPr>
        <dsp:cNvPr id="0" name=""/>
        <dsp:cNvSpPr/>
      </dsp:nvSpPr>
      <dsp:spPr>
        <a:xfrm>
          <a:off x="1575932" y="4774830"/>
          <a:ext cx="4727796" cy="78335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902" tIns="304800" rIns="95902" bIns="304800" numCol="1" spcCol="1270" anchor="ctr" anchorCtr="0">
          <a:noAutofit/>
        </a:bodyPr>
        <a:lstStyle/>
        <a:p>
          <a:pPr marL="0" lvl="0" indent="0" algn="l" defTabSz="1066800">
            <a:lnSpc>
              <a:spcPct val="90000"/>
            </a:lnSpc>
            <a:spcBef>
              <a:spcPct val="0"/>
            </a:spcBef>
            <a:spcAft>
              <a:spcPct val="35000"/>
            </a:spcAft>
            <a:buNone/>
          </a:pPr>
          <a:r>
            <a:rPr lang="en-US" sz="2400" kern="1200" dirty="0"/>
            <a:t>Clearly state the reasons for your position </a:t>
          </a:r>
          <a:br>
            <a:rPr lang="en-US" sz="1400" kern="1200" dirty="0"/>
          </a:br>
          <a:endParaRPr lang="en-US" sz="1400" kern="1200" dirty="0"/>
        </a:p>
      </dsp:txBody>
      <dsp:txXfrm>
        <a:off x="1575932" y="4774830"/>
        <a:ext cx="4727796" cy="783350"/>
      </dsp:txXfrm>
    </dsp:sp>
    <dsp:sp modelId="{0DD83374-652D-4361-BC64-6C7ECD15163B}">
      <dsp:nvSpPr>
        <dsp:cNvPr id="0" name=""/>
        <dsp:cNvSpPr/>
      </dsp:nvSpPr>
      <dsp:spPr>
        <a:xfrm rot="10800000">
          <a:off x="0" y="3581787"/>
          <a:ext cx="1575932" cy="1204793"/>
        </a:xfrm>
        <a:prstGeom prst="upArrowCallout">
          <a:avLst>
            <a:gd name="adj1" fmla="val 5000"/>
            <a:gd name="adj2" fmla="val 10000"/>
            <a:gd name="adj3" fmla="val 15000"/>
            <a:gd name="adj4" fmla="val 64977"/>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80" tIns="192024" rIns="112080" bIns="192024" numCol="1" spcCol="1270" anchor="ctr" anchorCtr="0">
          <a:noAutofit/>
        </a:bodyPr>
        <a:lstStyle/>
        <a:p>
          <a:pPr marL="0" lvl="0" indent="0" algn="ctr" defTabSz="1200150">
            <a:lnSpc>
              <a:spcPct val="90000"/>
            </a:lnSpc>
            <a:spcBef>
              <a:spcPct val="0"/>
            </a:spcBef>
            <a:spcAft>
              <a:spcPct val="35000"/>
            </a:spcAft>
            <a:buNone/>
          </a:pPr>
          <a:r>
            <a:rPr lang="en-US" sz="2700" kern="1200"/>
            <a:t>Put up</a:t>
          </a:r>
        </a:p>
      </dsp:txBody>
      <dsp:txXfrm rot="-10800000">
        <a:off x="0" y="3581787"/>
        <a:ext cx="1575932" cy="783115"/>
      </dsp:txXfrm>
    </dsp:sp>
    <dsp:sp modelId="{494DA3D6-DF8B-4490-8A4F-009D8334A32F}">
      <dsp:nvSpPr>
        <dsp:cNvPr id="0" name=""/>
        <dsp:cNvSpPr/>
      </dsp:nvSpPr>
      <dsp:spPr>
        <a:xfrm>
          <a:off x="1575932" y="3581787"/>
          <a:ext cx="4727796" cy="783115"/>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902" tIns="254000" rIns="95902" bIns="254000" numCol="1" spcCol="1270" anchor="ctr" anchorCtr="0">
          <a:noAutofit/>
        </a:bodyPr>
        <a:lstStyle/>
        <a:p>
          <a:pPr marL="0" lvl="0" indent="0" algn="l" defTabSz="889000">
            <a:lnSpc>
              <a:spcPct val="90000"/>
            </a:lnSpc>
            <a:spcBef>
              <a:spcPct val="0"/>
            </a:spcBef>
            <a:spcAft>
              <a:spcPct val="35000"/>
            </a:spcAft>
            <a:buNone/>
          </a:pPr>
          <a:r>
            <a:rPr lang="en-US" sz="2000" kern="1200" dirty="0"/>
            <a:t>Put up witnesses and evidence to support your position</a:t>
          </a:r>
          <a:br>
            <a:rPr lang="en-US" sz="1400" kern="1200" dirty="0"/>
          </a:br>
          <a:endParaRPr lang="en-US" sz="1400" kern="1200" dirty="0"/>
        </a:p>
      </dsp:txBody>
      <dsp:txXfrm>
        <a:off x="1575932" y="3581787"/>
        <a:ext cx="4727796" cy="783115"/>
      </dsp:txXfrm>
    </dsp:sp>
    <dsp:sp modelId="{7AAC98BD-FE4F-4E7E-AE21-30B2C578CEC4}">
      <dsp:nvSpPr>
        <dsp:cNvPr id="0" name=""/>
        <dsp:cNvSpPr/>
      </dsp:nvSpPr>
      <dsp:spPr>
        <a:xfrm rot="10800000">
          <a:off x="0" y="2388744"/>
          <a:ext cx="1575932" cy="1204793"/>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80" tIns="192024" rIns="112080" bIns="192024" numCol="1" spcCol="1270" anchor="ctr" anchorCtr="0">
          <a:noAutofit/>
        </a:bodyPr>
        <a:lstStyle/>
        <a:p>
          <a:pPr marL="0" lvl="0" indent="0" algn="ctr" defTabSz="1200150">
            <a:lnSpc>
              <a:spcPct val="90000"/>
            </a:lnSpc>
            <a:spcBef>
              <a:spcPct val="0"/>
            </a:spcBef>
            <a:spcAft>
              <a:spcPct val="35000"/>
            </a:spcAft>
            <a:buNone/>
          </a:pPr>
          <a:r>
            <a:rPr lang="en-US" sz="2700" kern="1200"/>
            <a:t>Put on</a:t>
          </a:r>
        </a:p>
      </dsp:txBody>
      <dsp:txXfrm rot="-10800000">
        <a:off x="0" y="2388744"/>
        <a:ext cx="1575932" cy="783115"/>
      </dsp:txXfrm>
    </dsp:sp>
    <dsp:sp modelId="{F24E32DB-69B5-4914-9B29-D626CB749D09}">
      <dsp:nvSpPr>
        <dsp:cNvPr id="0" name=""/>
        <dsp:cNvSpPr/>
      </dsp:nvSpPr>
      <dsp:spPr>
        <a:xfrm>
          <a:off x="1575932" y="2388744"/>
          <a:ext cx="4727796" cy="78311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902" tIns="304800" rIns="95902" bIns="304800" numCol="1" spcCol="1270" anchor="ctr" anchorCtr="0">
          <a:noAutofit/>
        </a:bodyPr>
        <a:lstStyle/>
        <a:p>
          <a:pPr marL="0" lvl="0" indent="0" algn="l" defTabSz="1066800">
            <a:lnSpc>
              <a:spcPct val="90000"/>
            </a:lnSpc>
            <a:spcBef>
              <a:spcPct val="0"/>
            </a:spcBef>
            <a:spcAft>
              <a:spcPct val="35000"/>
            </a:spcAft>
            <a:buNone/>
          </a:pPr>
          <a:r>
            <a:rPr lang="en-US" sz="2400" kern="1200" dirty="0"/>
            <a:t>Put on an affirmative defense (for a transfer up hearing)</a:t>
          </a:r>
        </a:p>
      </dsp:txBody>
      <dsp:txXfrm>
        <a:off x="1575932" y="2388744"/>
        <a:ext cx="4727796" cy="783115"/>
      </dsp:txXfrm>
    </dsp:sp>
    <dsp:sp modelId="{644ED105-1C2A-4340-BAE1-1AF7CB9B0FDF}">
      <dsp:nvSpPr>
        <dsp:cNvPr id="0" name=""/>
        <dsp:cNvSpPr/>
      </dsp:nvSpPr>
      <dsp:spPr>
        <a:xfrm rot="10800000">
          <a:off x="0" y="1195701"/>
          <a:ext cx="1575932" cy="1204793"/>
        </a:xfrm>
        <a:prstGeom prst="upArrowCallout">
          <a:avLst>
            <a:gd name="adj1" fmla="val 5000"/>
            <a:gd name="adj2" fmla="val 10000"/>
            <a:gd name="adj3" fmla="val 15000"/>
            <a:gd name="adj4" fmla="val 64977"/>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80" tIns="192024" rIns="112080"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Contest</a:t>
          </a:r>
        </a:p>
      </dsp:txBody>
      <dsp:txXfrm rot="-10800000">
        <a:off x="0" y="1195701"/>
        <a:ext cx="1575932" cy="783115"/>
      </dsp:txXfrm>
    </dsp:sp>
    <dsp:sp modelId="{7C8E8CF9-C0BC-4F24-AF31-0BB7E5C6B7D1}">
      <dsp:nvSpPr>
        <dsp:cNvPr id="0" name=""/>
        <dsp:cNvSpPr/>
      </dsp:nvSpPr>
      <dsp:spPr>
        <a:xfrm>
          <a:off x="1575932" y="1195701"/>
          <a:ext cx="4727796" cy="78311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902" tIns="228600" rIns="95902" bIns="228600" numCol="1" spcCol="1270" anchor="ctr" anchorCtr="0">
          <a:noAutofit/>
        </a:bodyPr>
        <a:lstStyle/>
        <a:p>
          <a:pPr marL="0" lvl="0" indent="0" algn="l" defTabSz="800100">
            <a:lnSpc>
              <a:spcPct val="90000"/>
            </a:lnSpc>
            <a:spcBef>
              <a:spcPct val="0"/>
            </a:spcBef>
            <a:spcAft>
              <a:spcPct val="35000"/>
            </a:spcAft>
            <a:buNone/>
          </a:pPr>
          <a:r>
            <a:rPr lang="en-US" sz="1800" kern="1200" dirty="0"/>
            <a:t>Contest opposing arguments</a:t>
          </a:r>
          <a:br>
            <a:rPr lang="en-US" sz="1800" kern="1200" dirty="0"/>
          </a:br>
          <a:r>
            <a:rPr lang="en-US" sz="1800" kern="1200" dirty="0"/>
            <a:t>Articulate your own argument (either stay in juvenile or transfer down)</a:t>
          </a:r>
        </a:p>
      </dsp:txBody>
      <dsp:txXfrm>
        <a:off x="1575932" y="1195701"/>
        <a:ext cx="4727796" cy="783115"/>
      </dsp:txXfrm>
    </dsp:sp>
    <dsp:sp modelId="{24635A35-3842-4E06-9949-15E61A904862}">
      <dsp:nvSpPr>
        <dsp:cNvPr id="0" name=""/>
        <dsp:cNvSpPr/>
      </dsp:nvSpPr>
      <dsp:spPr>
        <a:xfrm rot="10800000">
          <a:off x="0" y="2658"/>
          <a:ext cx="1575932" cy="1204793"/>
        </a:xfrm>
        <a:prstGeom prst="upArrowCallout">
          <a:avLst>
            <a:gd name="adj1" fmla="val 5000"/>
            <a:gd name="adj2" fmla="val 10000"/>
            <a:gd name="adj3" fmla="val 15000"/>
            <a:gd name="adj4" fmla="val 64977"/>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80" tIns="192024" rIns="112080" bIns="192024" numCol="1" spcCol="1270" anchor="ctr" anchorCtr="0">
          <a:noAutofit/>
        </a:bodyPr>
        <a:lstStyle/>
        <a:p>
          <a:pPr marL="0" lvl="0" indent="0" algn="ctr" defTabSz="1200150">
            <a:lnSpc>
              <a:spcPct val="90000"/>
            </a:lnSpc>
            <a:spcBef>
              <a:spcPct val="0"/>
            </a:spcBef>
            <a:spcAft>
              <a:spcPct val="35000"/>
            </a:spcAft>
            <a:buNone/>
          </a:pPr>
          <a:r>
            <a:rPr lang="en-US" sz="2700" kern="1200" dirty="0"/>
            <a:t>Record</a:t>
          </a:r>
        </a:p>
      </dsp:txBody>
      <dsp:txXfrm rot="-10800000">
        <a:off x="0" y="2658"/>
        <a:ext cx="1575932" cy="783115"/>
      </dsp:txXfrm>
    </dsp:sp>
    <dsp:sp modelId="{1AF031E5-BEA3-4C2C-86D4-00EECCECA843}">
      <dsp:nvSpPr>
        <dsp:cNvPr id="0" name=""/>
        <dsp:cNvSpPr/>
      </dsp:nvSpPr>
      <dsp:spPr>
        <a:xfrm>
          <a:off x="1575932" y="2658"/>
          <a:ext cx="4727796" cy="783115"/>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902" tIns="254000" rIns="95902" bIns="254000" numCol="1" spcCol="1270" anchor="ctr" anchorCtr="0">
          <a:noAutofit/>
        </a:bodyPr>
        <a:lstStyle/>
        <a:p>
          <a:pPr marL="0" lvl="0" indent="0" algn="l" defTabSz="889000">
            <a:lnSpc>
              <a:spcPct val="90000"/>
            </a:lnSpc>
            <a:spcBef>
              <a:spcPct val="0"/>
            </a:spcBef>
            <a:spcAft>
              <a:spcPct val="35000"/>
            </a:spcAft>
            <a:buFont typeface="Arial" panose="020B0604020202020204" pitchFamily="34" charset="0"/>
            <a:buNone/>
          </a:pPr>
          <a:r>
            <a:rPr lang="en-US" sz="2000" kern="1200" dirty="0"/>
            <a:t>Make a record</a:t>
          </a:r>
          <a:br>
            <a:rPr lang="en-US" sz="2000" kern="1200" dirty="0"/>
          </a:br>
          <a:r>
            <a:rPr lang="en-US" sz="2000" kern="1200" dirty="0"/>
            <a:t>Follow evidentiary rules (and hold the state to them!)</a:t>
          </a:r>
        </a:p>
      </dsp:txBody>
      <dsp:txXfrm>
        <a:off x="1575932" y="2658"/>
        <a:ext cx="4727796" cy="7831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CBB0A-4D13-432C-A32B-30DCD8EE653D}">
      <dsp:nvSpPr>
        <dsp:cNvPr id="0" name=""/>
        <dsp:cNvSpPr/>
      </dsp:nvSpPr>
      <dsp:spPr>
        <a:xfrm>
          <a:off x="1828800" y="1168045"/>
          <a:ext cx="1000805" cy="347387"/>
        </a:xfrm>
        <a:custGeom>
          <a:avLst/>
          <a:gdLst/>
          <a:ahLst/>
          <a:cxnLst/>
          <a:rect l="0" t="0" r="0" b="0"/>
          <a:pathLst>
            <a:path>
              <a:moveTo>
                <a:pt x="0" y="0"/>
              </a:moveTo>
              <a:lnTo>
                <a:pt x="0" y="173693"/>
              </a:lnTo>
              <a:lnTo>
                <a:pt x="1000805" y="173693"/>
              </a:lnTo>
              <a:lnTo>
                <a:pt x="1000805" y="3473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5ED814-E556-4DC2-9756-0949C63453B1}">
      <dsp:nvSpPr>
        <dsp:cNvPr id="0" name=""/>
        <dsp:cNvSpPr/>
      </dsp:nvSpPr>
      <dsp:spPr>
        <a:xfrm>
          <a:off x="827994" y="1168045"/>
          <a:ext cx="1000805" cy="347387"/>
        </a:xfrm>
        <a:custGeom>
          <a:avLst/>
          <a:gdLst/>
          <a:ahLst/>
          <a:cxnLst/>
          <a:rect l="0" t="0" r="0" b="0"/>
          <a:pathLst>
            <a:path>
              <a:moveTo>
                <a:pt x="1000805" y="0"/>
              </a:moveTo>
              <a:lnTo>
                <a:pt x="1000805" y="173693"/>
              </a:lnTo>
              <a:lnTo>
                <a:pt x="0" y="173693"/>
              </a:lnTo>
              <a:lnTo>
                <a:pt x="0" y="3473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DB841A-EBD6-4DE5-B8B5-B47F4BFDF284}">
      <dsp:nvSpPr>
        <dsp:cNvPr id="0" name=""/>
        <dsp:cNvSpPr/>
      </dsp:nvSpPr>
      <dsp:spPr>
        <a:xfrm>
          <a:off x="62162" y="196635"/>
          <a:ext cx="3533274" cy="971410"/>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Disparities persist: </a:t>
          </a:r>
          <a:endParaRPr lang="en-US" sz="2400" kern="1200" dirty="0"/>
        </a:p>
      </dsp:txBody>
      <dsp:txXfrm>
        <a:off x="62162" y="196635"/>
        <a:ext cx="3533274" cy="971410"/>
      </dsp:txXfrm>
    </dsp:sp>
    <dsp:sp modelId="{80C83A50-0667-4C60-9F84-DE3637CF3C07}">
      <dsp:nvSpPr>
        <dsp:cNvPr id="0" name=""/>
        <dsp:cNvSpPr/>
      </dsp:nvSpPr>
      <dsp:spPr>
        <a:xfrm>
          <a:off x="881" y="1515433"/>
          <a:ext cx="1654224" cy="827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t>1.1% of cases involving Black youth were waived </a:t>
          </a:r>
          <a:endParaRPr lang="en-US" sz="1400" kern="1200" dirty="0"/>
        </a:p>
      </dsp:txBody>
      <dsp:txXfrm>
        <a:off x="881" y="1515433"/>
        <a:ext cx="1654224" cy="827112"/>
      </dsp:txXfrm>
    </dsp:sp>
    <dsp:sp modelId="{E8BBB0AA-1B99-4BF4-A04C-5071A2285AAD}">
      <dsp:nvSpPr>
        <dsp:cNvPr id="0" name=""/>
        <dsp:cNvSpPr/>
      </dsp:nvSpPr>
      <dsp:spPr>
        <a:xfrm>
          <a:off x="2002493" y="1515433"/>
          <a:ext cx="1654224" cy="82711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a:t>0.7% of cases involving white youth were waived</a:t>
          </a:r>
          <a:endParaRPr lang="en-US" sz="1400" kern="1200"/>
        </a:p>
      </dsp:txBody>
      <dsp:txXfrm>
        <a:off x="2002493" y="1515433"/>
        <a:ext cx="1654224" cy="8271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DD8B4-A1A3-448D-818E-A24CFFA1FD8B}">
      <dsp:nvSpPr>
        <dsp:cNvPr id="0" name=""/>
        <dsp:cNvSpPr/>
      </dsp:nvSpPr>
      <dsp:spPr>
        <a:xfrm>
          <a:off x="0" y="3549968"/>
          <a:ext cx="7099443" cy="116490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In the State of Georgia, 152 children were sentenced in Superior Court.  29 of those children were white, 9 of those children were Hispanic, and 114 of those children were Black.</a:t>
          </a:r>
        </a:p>
      </dsp:txBody>
      <dsp:txXfrm>
        <a:off x="0" y="3549968"/>
        <a:ext cx="7099443" cy="1164905"/>
      </dsp:txXfrm>
    </dsp:sp>
    <dsp:sp modelId="{C8874F1F-53DD-4E89-BDA6-8C0BBCDEBB5C}">
      <dsp:nvSpPr>
        <dsp:cNvPr id="0" name=""/>
        <dsp:cNvSpPr/>
      </dsp:nvSpPr>
      <dsp:spPr>
        <a:xfrm rot="10800000">
          <a:off x="0" y="1774984"/>
          <a:ext cx="7099443" cy="1791624"/>
        </a:xfrm>
        <a:prstGeom prst="upArrowCallout">
          <a:avLst/>
        </a:prstGeom>
        <a:gradFill rotWithShape="0">
          <a:gsLst>
            <a:gs pos="0">
              <a:schemeClr val="accent4">
                <a:hueOff val="2739640"/>
                <a:satOff val="12105"/>
                <a:lumOff val="15686"/>
                <a:alphaOff val="0"/>
                <a:lumMod val="110000"/>
                <a:satMod val="105000"/>
                <a:tint val="67000"/>
              </a:schemeClr>
            </a:gs>
            <a:gs pos="50000">
              <a:schemeClr val="accent4">
                <a:hueOff val="2739640"/>
                <a:satOff val="12105"/>
                <a:lumOff val="15686"/>
                <a:alphaOff val="0"/>
                <a:lumMod val="105000"/>
                <a:satMod val="103000"/>
                <a:tint val="73000"/>
              </a:schemeClr>
            </a:gs>
            <a:gs pos="100000">
              <a:schemeClr val="accent4">
                <a:hueOff val="2739640"/>
                <a:satOff val="12105"/>
                <a:lumOff val="15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In Fulton County, 19 children were sentenced in Superior Court.  18 of those children were Black and 1 was Hispanic.</a:t>
          </a:r>
        </a:p>
      </dsp:txBody>
      <dsp:txXfrm rot="10800000">
        <a:off x="0" y="1774984"/>
        <a:ext cx="7099443" cy="1164144"/>
      </dsp:txXfrm>
    </dsp:sp>
    <dsp:sp modelId="{1BED0112-C2CC-4F25-B46E-EAAACD04A512}">
      <dsp:nvSpPr>
        <dsp:cNvPr id="0" name=""/>
        <dsp:cNvSpPr/>
      </dsp:nvSpPr>
      <dsp:spPr>
        <a:xfrm rot="10800000">
          <a:off x="0" y="833"/>
          <a:ext cx="7099443" cy="1791624"/>
        </a:xfrm>
        <a:prstGeom prst="upArrowCallout">
          <a:avLst/>
        </a:prstGeom>
        <a:gradFill rotWithShape="0">
          <a:gsLst>
            <a:gs pos="0">
              <a:schemeClr val="accent4">
                <a:hueOff val="5479279"/>
                <a:satOff val="24210"/>
                <a:lumOff val="31372"/>
                <a:alphaOff val="0"/>
                <a:lumMod val="110000"/>
                <a:satMod val="105000"/>
                <a:tint val="67000"/>
              </a:schemeClr>
            </a:gs>
            <a:gs pos="50000">
              <a:schemeClr val="accent4">
                <a:hueOff val="5479279"/>
                <a:satOff val="24210"/>
                <a:lumOff val="31372"/>
                <a:alphaOff val="0"/>
                <a:lumMod val="105000"/>
                <a:satMod val="103000"/>
                <a:tint val="73000"/>
              </a:schemeClr>
            </a:gs>
            <a:gs pos="100000">
              <a:schemeClr val="accent4">
                <a:hueOff val="5479279"/>
                <a:satOff val="24210"/>
                <a:lumOff val="3137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In DeKalb County, 9 children were sentenced in Superior Court.  All 9 of those children were Black.</a:t>
          </a:r>
        </a:p>
      </dsp:txBody>
      <dsp:txXfrm rot="10800000">
        <a:off x="0" y="833"/>
        <a:ext cx="7099443" cy="11641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F6B05-1D1E-4F4F-A014-B69E83A577A5}">
      <dsp:nvSpPr>
        <dsp:cNvPr id="0" name=""/>
        <dsp:cNvSpPr/>
      </dsp:nvSpPr>
      <dsp:spPr>
        <a:xfrm>
          <a:off x="1169499" y="3611"/>
          <a:ext cx="2477608" cy="714988"/>
        </a:xfrm>
        <a:prstGeom prst="roundRect">
          <a:avLst>
            <a:gd name="adj" fmla="val 10000"/>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Judicial Waiver </a:t>
          </a:r>
        </a:p>
      </dsp:txBody>
      <dsp:txXfrm>
        <a:off x="1190440" y="24552"/>
        <a:ext cx="2435726" cy="673106"/>
      </dsp:txXfrm>
    </dsp:sp>
    <dsp:sp modelId="{7B5F7038-6025-4CFA-99EF-422A0F2B5DD0}">
      <dsp:nvSpPr>
        <dsp:cNvPr id="0" name=""/>
        <dsp:cNvSpPr/>
      </dsp:nvSpPr>
      <dsp:spPr>
        <a:xfrm>
          <a:off x="1417259" y="718600"/>
          <a:ext cx="247760" cy="536241"/>
        </a:xfrm>
        <a:custGeom>
          <a:avLst/>
          <a:gdLst/>
          <a:ahLst/>
          <a:cxnLst/>
          <a:rect l="0" t="0" r="0" b="0"/>
          <a:pathLst>
            <a:path>
              <a:moveTo>
                <a:pt x="0" y="0"/>
              </a:moveTo>
              <a:lnTo>
                <a:pt x="0" y="536241"/>
              </a:lnTo>
              <a:lnTo>
                <a:pt x="247760" y="53624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4ADE47-5943-48D7-A100-26A4B043EEB6}">
      <dsp:nvSpPr>
        <dsp:cNvPr id="0" name=""/>
        <dsp:cNvSpPr/>
      </dsp:nvSpPr>
      <dsp:spPr>
        <a:xfrm>
          <a:off x="1665020" y="897347"/>
          <a:ext cx="1892466"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Discretionary decision by judge</a:t>
          </a:r>
        </a:p>
      </dsp:txBody>
      <dsp:txXfrm>
        <a:off x="1685961" y="918288"/>
        <a:ext cx="1850584" cy="673106"/>
      </dsp:txXfrm>
    </dsp:sp>
    <dsp:sp modelId="{B20D0C16-313B-4B54-9054-27C705397CCD}">
      <dsp:nvSpPr>
        <dsp:cNvPr id="0" name=""/>
        <dsp:cNvSpPr/>
      </dsp:nvSpPr>
      <dsp:spPr>
        <a:xfrm>
          <a:off x="1417259" y="718600"/>
          <a:ext cx="247760" cy="1429977"/>
        </a:xfrm>
        <a:custGeom>
          <a:avLst/>
          <a:gdLst/>
          <a:ahLst/>
          <a:cxnLst/>
          <a:rect l="0" t="0" r="0" b="0"/>
          <a:pathLst>
            <a:path>
              <a:moveTo>
                <a:pt x="0" y="0"/>
              </a:moveTo>
              <a:lnTo>
                <a:pt x="0" y="1429977"/>
              </a:lnTo>
              <a:lnTo>
                <a:pt x="247760" y="1429977"/>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706CDB-A655-4522-869B-E176864400A6}">
      <dsp:nvSpPr>
        <dsp:cNvPr id="0" name=""/>
        <dsp:cNvSpPr/>
      </dsp:nvSpPr>
      <dsp:spPr>
        <a:xfrm>
          <a:off x="1665020" y="1791084"/>
          <a:ext cx="1849396"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608809"/>
              <a:satOff val="2690"/>
              <a:lumOff val="348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Consideration of statutory factors</a:t>
          </a:r>
        </a:p>
      </dsp:txBody>
      <dsp:txXfrm>
        <a:off x="1685961" y="1812025"/>
        <a:ext cx="1807514" cy="673106"/>
      </dsp:txXfrm>
    </dsp:sp>
    <dsp:sp modelId="{EFF7CC0A-F006-4269-A8F4-5C4B39C298F3}">
      <dsp:nvSpPr>
        <dsp:cNvPr id="0" name=""/>
        <dsp:cNvSpPr/>
      </dsp:nvSpPr>
      <dsp:spPr>
        <a:xfrm>
          <a:off x="1417259" y="718600"/>
          <a:ext cx="247760" cy="2323713"/>
        </a:xfrm>
        <a:custGeom>
          <a:avLst/>
          <a:gdLst/>
          <a:ahLst/>
          <a:cxnLst/>
          <a:rect l="0" t="0" r="0" b="0"/>
          <a:pathLst>
            <a:path>
              <a:moveTo>
                <a:pt x="0" y="0"/>
              </a:moveTo>
              <a:lnTo>
                <a:pt x="0" y="2323713"/>
              </a:lnTo>
              <a:lnTo>
                <a:pt x="247760" y="232371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0A6A5C-8FEC-4D6C-B920-FF0717F0A995}">
      <dsp:nvSpPr>
        <dsp:cNvPr id="0" name=""/>
        <dsp:cNvSpPr/>
      </dsp:nvSpPr>
      <dsp:spPr>
        <a:xfrm>
          <a:off x="1665020" y="2684820"/>
          <a:ext cx="1871257"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1217618"/>
              <a:satOff val="5380"/>
              <a:lumOff val="697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Subject to appellate review</a:t>
          </a:r>
        </a:p>
      </dsp:txBody>
      <dsp:txXfrm>
        <a:off x="1685961" y="2705761"/>
        <a:ext cx="1829375" cy="673106"/>
      </dsp:txXfrm>
    </dsp:sp>
    <dsp:sp modelId="{9FF12250-0B6D-4E8C-BAA1-46E503DC885D}">
      <dsp:nvSpPr>
        <dsp:cNvPr id="0" name=""/>
        <dsp:cNvSpPr/>
      </dsp:nvSpPr>
      <dsp:spPr>
        <a:xfrm>
          <a:off x="4004601" y="3611"/>
          <a:ext cx="2446835" cy="714988"/>
        </a:xfrm>
        <a:prstGeom prst="roundRect">
          <a:avLst>
            <a:gd name="adj" fmla="val 10000"/>
          </a:avLst>
        </a:prstGeom>
        <a:gradFill rotWithShape="0">
          <a:gsLst>
            <a:gs pos="0">
              <a:schemeClr val="accent4">
                <a:hueOff val="2739640"/>
                <a:satOff val="12105"/>
                <a:lumOff val="15686"/>
                <a:alphaOff val="0"/>
                <a:lumMod val="110000"/>
                <a:satMod val="105000"/>
                <a:tint val="67000"/>
              </a:schemeClr>
            </a:gs>
            <a:gs pos="50000">
              <a:schemeClr val="accent4">
                <a:hueOff val="2739640"/>
                <a:satOff val="12105"/>
                <a:lumOff val="15686"/>
                <a:alphaOff val="0"/>
                <a:lumMod val="105000"/>
                <a:satMod val="103000"/>
                <a:tint val="73000"/>
              </a:schemeClr>
            </a:gs>
            <a:gs pos="100000">
              <a:schemeClr val="accent4">
                <a:hueOff val="2739640"/>
                <a:satOff val="12105"/>
                <a:lumOff val="15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Legislative Waiver (jurisdiction statutes)</a:t>
          </a:r>
        </a:p>
      </dsp:txBody>
      <dsp:txXfrm>
        <a:off x="4025542" y="24552"/>
        <a:ext cx="2404953" cy="673106"/>
      </dsp:txXfrm>
    </dsp:sp>
    <dsp:sp modelId="{8188CC0A-E866-4FC6-978D-FFC6D429ADA7}">
      <dsp:nvSpPr>
        <dsp:cNvPr id="0" name=""/>
        <dsp:cNvSpPr/>
      </dsp:nvSpPr>
      <dsp:spPr>
        <a:xfrm>
          <a:off x="4249285" y="718600"/>
          <a:ext cx="244683" cy="536241"/>
        </a:xfrm>
        <a:custGeom>
          <a:avLst/>
          <a:gdLst/>
          <a:ahLst/>
          <a:cxnLst/>
          <a:rect l="0" t="0" r="0" b="0"/>
          <a:pathLst>
            <a:path>
              <a:moveTo>
                <a:pt x="0" y="0"/>
              </a:moveTo>
              <a:lnTo>
                <a:pt x="0" y="536241"/>
              </a:lnTo>
              <a:lnTo>
                <a:pt x="244683" y="53624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1498B0-5299-478F-ACD5-D2D7B3260D6F}">
      <dsp:nvSpPr>
        <dsp:cNvPr id="0" name=""/>
        <dsp:cNvSpPr/>
      </dsp:nvSpPr>
      <dsp:spPr>
        <a:xfrm>
          <a:off x="4493968" y="897347"/>
          <a:ext cx="1804746"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1826426"/>
              <a:satOff val="8070"/>
              <a:lumOff val="1045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Focus on age and nature of offense</a:t>
          </a:r>
        </a:p>
      </dsp:txBody>
      <dsp:txXfrm>
        <a:off x="4514909" y="918288"/>
        <a:ext cx="1762864" cy="673106"/>
      </dsp:txXfrm>
    </dsp:sp>
    <dsp:sp modelId="{F99F7035-92DB-4D1B-A8CE-C4085DEA3480}">
      <dsp:nvSpPr>
        <dsp:cNvPr id="0" name=""/>
        <dsp:cNvSpPr/>
      </dsp:nvSpPr>
      <dsp:spPr>
        <a:xfrm>
          <a:off x="4249285" y="718600"/>
          <a:ext cx="244683" cy="1429977"/>
        </a:xfrm>
        <a:custGeom>
          <a:avLst/>
          <a:gdLst/>
          <a:ahLst/>
          <a:cxnLst/>
          <a:rect l="0" t="0" r="0" b="0"/>
          <a:pathLst>
            <a:path>
              <a:moveTo>
                <a:pt x="0" y="0"/>
              </a:moveTo>
              <a:lnTo>
                <a:pt x="0" y="1429977"/>
              </a:lnTo>
              <a:lnTo>
                <a:pt x="244683" y="1429977"/>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8FB395-6D1C-4747-A3CB-BA5945D7725A}">
      <dsp:nvSpPr>
        <dsp:cNvPr id="0" name=""/>
        <dsp:cNvSpPr/>
      </dsp:nvSpPr>
      <dsp:spPr>
        <a:xfrm>
          <a:off x="4493968" y="1791084"/>
          <a:ext cx="1799850"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2435235"/>
              <a:satOff val="10760"/>
              <a:lumOff val="1394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No review of amenability to rehabilitation</a:t>
          </a:r>
        </a:p>
      </dsp:txBody>
      <dsp:txXfrm>
        <a:off x="4514909" y="1812025"/>
        <a:ext cx="1757968" cy="673106"/>
      </dsp:txXfrm>
    </dsp:sp>
    <dsp:sp modelId="{6B0637BE-0698-4551-A430-123CC019E739}">
      <dsp:nvSpPr>
        <dsp:cNvPr id="0" name=""/>
        <dsp:cNvSpPr/>
      </dsp:nvSpPr>
      <dsp:spPr>
        <a:xfrm>
          <a:off x="4249285" y="718600"/>
          <a:ext cx="244683" cy="2323713"/>
        </a:xfrm>
        <a:custGeom>
          <a:avLst/>
          <a:gdLst/>
          <a:ahLst/>
          <a:cxnLst/>
          <a:rect l="0" t="0" r="0" b="0"/>
          <a:pathLst>
            <a:path>
              <a:moveTo>
                <a:pt x="0" y="0"/>
              </a:moveTo>
              <a:lnTo>
                <a:pt x="0" y="2323713"/>
              </a:lnTo>
              <a:lnTo>
                <a:pt x="244683" y="232371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8BDEE0-976D-4D06-9870-2FDC811FC241}">
      <dsp:nvSpPr>
        <dsp:cNvPr id="0" name=""/>
        <dsp:cNvSpPr/>
      </dsp:nvSpPr>
      <dsp:spPr>
        <a:xfrm>
          <a:off x="4493968" y="2684820"/>
          <a:ext cx="1821711"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3044044"/>
              <a:satOff val="13450"/>
              <a:lumOff val="1742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Sometimes permit “reverse waiver”</a:t>
          </a:r>
        </a:p>
      </dsp:txBody>
      <dsp:txXfrm>
        <a:off x="4514909" y="2705761"/>
        <a:ext cx="1779829" cy="673106"/>
      </dsp:txXfrm>
    </dsp:sp>
    <dsp:sp modelId="{85897481-4C92-4206-AD53-0EB73E01C163}">
      <dsp:nvSpPr>
        <dsp:cNvPr id="0" name=""/>
        <dsp:cNvSpPr/>
      </dsp:nvSpPr>
      <dsp:spPr>
        <a:xfrm>
          <a:off x="6863585" y="3611"/>
          <a:ext cx="2362266" cy="714988"/>
        </a:xfrm>
        <a:prstGeom prst="roundRect">
          <a:avLst>
            <a:gd name="adj" fmla="val 10000"/>
          </a:avLst>
        </a:prstGeom>
        <a:gradFill rotWithShape="0">
          <a:gsLst>
            <a:gs pos="0">
              <a:schemeClr val="accent4">
                <a:hueOff val="5479279"/>
                <a:satOff val="24210"/>
                <a:lumOff val="31372"/>
                <a:alphaOff val="0"/>
                <a:lumMod val="110000"/>
                <a:satMod val="105000"/>
                <a:tint val="67000"/>
              </a:schemeClr>
            </a:gs>
            <a:gs pos="50000">
              <a:schemeClr val="accent4">
                <a:hueOff val="5479279"/>
                <a:satOff val="24210"/>
                <a:lumOff val="31372"/>
                <a:alphaOff val="0"/>
                <a:lumMod val="105000"/>
                <a:satMod val="103000"/>
                <a:tint val="73000"/>
              </a:schemeClr>
            </a:gs>
            <a:gs pos="100000">
              <a:schemeClr val="accent4">
                <a:hueOff val="5479279"/>
                <a:satOff val="24210"/>
                <a:lumOff val="3137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US" sz="1600" kern="1200" dirty="0"/>
            <a:t>Prosecutorial Waiver / Concurrent Jurisdiction </a:t>
          </a:r>
        </a:p>
      </dsp:txBody>
      <dsp:txXfrm>
        <a:off x="6884526" y="24552"/>
        <a:ext cx="2320384" cy="673106"/>
      </dsp:txXfrm>
    </dsp:sp>
    <dsp:sp modelId="{44925B18-6BAC-4409-A29C-5483177EBA15}">
      <dsp:nvSpPr>
        <dsp:cNvPr id="0" name=""/>
        <dsp:cNvSpPr/>
      </dsp:nvSpPr>
      <dsp:spPr>
        <a:xfrm>
          <a:off x="7099811" y="718600"/>
          <a:ext cx="181572" cy="536241"/>
        </a:xfrm>
        <a:custGeom>
          <a:avLst/>
          <a:gdLst/>
          <a:ahLst/>
          <a:cxnLst/>
          <a:rect l="0" t="0" r="0" b="0"/>
          <a:pathLst>
            <a:path>
              <a:moveTo>
                <a:pt x="0" y="0"/>
              </a:moveTo>
              <a:lnTo>
                <a:pt x="0" y="536241"/>
              </a:lnTo>
              <a:lnTo>
                <a:pt x="181572" y="536241"/>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C766A40-97F0-4232-B1D3-BEFB60D4B74A}">
      <dsp:nvSpPr>
        <dsp:cNvPr id="0" name=""/>
        <dsp:cNvSpPr/>
      </dsp:nvSpPr>
      <dsp:spPr>
        <a:xfrm>
          <a:off x="7281384" y="897347"/>
          <a:ext cx="2062211"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3652853"/>
              <a:satOff val="16140"/>
              <a:lumOff val="2091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rtl="0">
            <a:lnSpc>
              <a:spcPct val="90000"/>
            </a:lnSpc>
            <a:spcBef>
              <a:spcPct val="0"/>
            </a:spcBef>
            <a:spcAft>
              <a:spcPct val="35000"/>
            </a:spcAft>
            <a:buNone/>
          </a:pPr>
          <a:r>
            <a:rPr lang="en-US" sz="1300" kern="1200" dirty="0"/>
            <a:t>Prosecutor decides where to file charges, within limits of legislation</a:t>
          </a:r>
        </a:p>
      </dsp:txBody>
      <dsp:txXfrm>
        <a:off x="7302325" y="918288"/>
        <a:ext cx="2020329" cy="673106"/>
      </dsp:txXfrm>
    </dsp:sp>
    <dsp:sp modelId="{26350584-EF58-4417-BF33-DA9E1F7E6577}">
      <dsp:nvSpPr>
        <dsp:cNvPr id="0" name=""/>
        <dsp:cNvSpPr/>
      </dsp:nvSpPr>
      <dsp:spPr>
        <a:xfrm>
          <a:off x="7099811" y="718600"/>
          <a:ext cx="181572" cy="1429977"/>
        </a:xfrm>
        <a:custGeom>
          <a:avLst/>
          <a:gdLst/>
          <a:ahLst/>
          <a:cxnLst/>
          <a:rect l="0" t="0" r="0" b="0"/>
          <a:pathLst>
            <a:path>
              <a:moveTo>
                <a:pt x="0" y="0"/>
              </a:moveTo>
              <a:lnTo>
                <a:pt x="0" y="1429977"/>
              </a:lnTo>
              <a:lnTo>
                <a:pt x="181572" y="1429977"/>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2F796E-F969-4815-92D8-DDA1DEF9A1CE}">
      <dsp:nvSpPr>
        <dsp:cNvPr id="0" name=""/>
        <dsp:cNvSpPr/>
      </dsp:nvSpPr>
      <dsp:spPr>
        <a:xfrm>
          <a:off x="7281384" y="1791084"/>
          <a:ext cx="2062211"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4261662"/>
              <a:satOff val="18830"/>
              <a:lumOff val="2440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Not subject to appellate review</a:t>
          </a:r>
        </a:p>
      </dsp:txBody>
      <dsp:txXfrm>
        <a:off x="7302325" y="1812025"/>
        <a:ext cx="2020329" cy="673106"/>
      </dsp:txXfrm>
    </dsp:sp>
    <dsp:sp modelId="{4FF74D58-445C-46D4-BAF4-CF214742637B}">
      <dsp:nvSpPr>
        <dsp:cNvPr id="0" name=""/>
        <dsp:cNvSpPr/>
      </dsp:nvSpPr>
      <dsp:spPr>
        <a:xfrm>
          <a:off x="7099811" y="718600"/>
          <a:ext cx="181572" cy="2323713"/>
        </a:xfrm>
        <a:custGeom>
          <a:avLst/>
          <a:gdLst/>
          <a:ahLst/>
          <a:cxnLst/>
          <a:rect l="0" t="0" r="0" b="0"/>
          <a:pathLst>
            <a:path>
              <a:moveTo>
                <a:pt x="0" y="0"/>
              </a:moveTo>
              <a:lnTo>
                <a:pt x="0" y="2323713"/>
              </a:lnTo>
              <a:lnTo>
                <a:pt x="181572" y="2323713"/>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546A5D-02D0-43EF-B4BD-81428568C731}">
      <dsp:nvSpPr>
        <dsp:cNvPr id="0" name=""/>
        <dsp:cNvSpPr/>
      </dsp:nvSpPr>
      <dsp:spPr>
        <a:xfrm>
          <a:off x="7281384" y="2684820"/>
          <a:ext cx="2040338"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4870470"/>
              <a:satOff val="21520"/>
              <a:lumOff val="2788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Focus on age and nature of offense</a:t>
          </a:r>
        </a:p>
      </dsp:txBody>
      <dsp:txXfrm>
        <a:off x="7302325" y="2705761"/>
        <a:ext cx="1998456" cy="673106"/>
      </dsp:txXfrm>
    </dsp:sp>
    <dsp:sp modelId="{982153B6-8642-471C-A77D-C701FAD90873}">
      <dsp:nvSpPr>
        <dsp:cNvPr id="0" name=""/>
        <dsp:cNvSpPr/>
      </dsp:nvSpPr>
      <dsp:spPr>
        <a:xfrm>
          <a:off x="7099811" y="718600"/>
          <a:ext cx="181572" cy="3217450"/>
        </a:xfrm>
        <a:custGeom>
          <a:avLst/>
          <a:gdLst/>
          <a:ahLst/>
          <a:cxnLst/>
          <a:rect l="0" t="0" r="0" b="0"/>
          <a:pathLst>
            <a:path>
              <a:moveTo>
                <a:pt x="0" y="0"/>
              </a:moveTo>
              <a:lnTo>
                <a:pt x="0" y="3217450"/>
              </a:lnTo>
              <a:lnTo>
                <a:pt x="181572" y="321745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74D761-FEE5-4146-AB4B-191C9351DC5D}">
      <dsp:nvSpPr>
        <dsp:cNvPr id="0" name=""/>
        <dsp:cNvSpPr/>
      </dsp:nvSpPr>
      <dsp:spPr>
        <a:xfrm>
          <a:off x="7281384" y="3578556"/>
          <a:ext cx="2064716" cy="714988"/>
        </a:xfrm>
        <a:prstGeom prst="roundRect">
          <a:avLst>
            <a:gd name="adj" fmla="val 10000"/>
          </a:avLst>
        </a:prstGeom>
        <a:solidFill>
          <a:schemeClr val="lt1">
            <a:alpha val="90000"/>
            <a:hueOff val="0"/>
            <a:satOff val="0"/>
            <a:lumOff val="0"/>
            <a:alphaOff val="0"/>
          </a:schemeClr>
        </a:solidFill>
        <a:ln w="6350" cap="flat" cmpd="sng" algn="ctr">
          <a:solidFill>
            <a:schemeClr val="accent4">
              <a:hueOff val="5479279"/>
              <a:satOff val="24210"/>
              <a:lumOff val="3137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8575" tIns="19050" rIns="28575"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Review of amenability to rehabilitation?</a:t>
          </a:r>
        </a:p>
      </dsp:txBody>
      <dsp:txXfrm>
        <a:off x="7302325" y="3599497"/>
        <a:ext cx="2022834" cy="6731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B3411-3762-4691-8CB5-CF9B26A01AC1}">
      <dsp:nvSpPr>
        <dsp:cNvPr id="0" name=""/>
        <dsp:cNvSpPr/>
      </dsp:nvSpPr>
      <dsp:spPr>
        <a:xfrm>
          <a:off x="0" y="0"/>
          <a:ext cx="3436937" cy="3684588"/>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There is probable cause to believe that the child committed the alleged offense</a:t>
          </a:r>
          <a:endParaRPr lang="en-US" sz="2100" kern="1200" dirty="0"/>
        </a:p>
      </dsp:txBody>
      <dsp:txXfrm>
        <a:off x="0" y="1473835"/>
        <a:ext cx="3436937" cy="1473835"/>
      </dsp:txXfrm>
    </dsp:sp>
    <dsp:sp modelId="{F77DA526-2807-4A72-9D31-E3BC25B20C53}">
      <dsp:nvSpPr>
        <dsp:cNvPr id="0" name=""/>
        <dsp:cNvSpPr/>
      </dsp:nvSpPr>
      <dsp:spPr>
        <a:xfrm>
          <a:off x="1104984" y="221075"/>
          <a:ext cx="1226967" cy="1226967"/>
        </a:xfrm>
        <a:prstGeom prst="ellipse">
          <a:avLst/>
        </a:prstGeom>
        <a:blipFill>
          <a:blip xmlns:r="http://schemas.openxmlformats.org/officeDocument/2006/relationships" r:embed="rId1">
            <a:grayscl/>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8ED524-63BE-497B-9497-FC15002D2C6F}">
      <dsp:nvSpPr>
        <dsp:cNvPr id="0" name=""/>
        <dsp:cNvSpPr/>
      </dsp:nvSpPr>
      <dsp:spPr>
        <a:xfrm>
          <a:off x="137477" y="2947670"/>
          <a:ext cx="3161982" cy="552688"/>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D6696-157B-4313-A0BA-4370BD08F442}">
      <dsp:nvSpPr>
        <dsp:cNvPr id="0" name=""/>
        <dsp:cNvSpPr/>
      </dsp:nvSpPr>
      <dsp:spPr>
        <a:xfrm>
          <a:off x="0" y="0"/>
          <a:ext cx="3436937" cy="3684588"/>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The child is not committable to a facility for the developmentally disabled or mentally ill</a:t>
          </a:r>
          <a:endParaRPr lang="en-US" sz="2100" kern="1200" dirty="0"/>
        </a:p>
      </dsp:txBody>
      <dsp:txXfrm>
        <a:off x="0" y="1473835"/>
        <a:ext cx="3436937" cy="1473835"/>
      </dsp:txXfrm>
    </dsp:sp>
    <dsp:sp modelId="{6013BB28-9DAB-44E5-8C8B-5C2005B20138}">
      <dsp:nvSpPr>
        <dsp:cNvPr id="0" name=""/>
        <dsp:cNvSpPr/>
      </dsp:nvSpPr>
      <dsp:spPr>
        <a:xfrm>
          <a:off x="1104984" y="221075"/>
          <a:ext cx="1226967" cy="1226967"/>
        </a:xfrm>
        <a:prstGeom prst="ellipse">
          <a:avLst/>
        </a:prstGeom>
        <a:blipFill>
          <a:blip xmlns:r="http://schemas.openxmlformats.org/officeDocument/2006/relationships" r:embed="rId1">
            <a:biLevel thresh="75000"/>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B5C8FE-1CB6-4420-A336-EA9DC5EDAE3E}">
      <dsp:nvSpPr>
        <dsp:cNvPr id="0" name=""/>
        <dsp:cNvSpPr/>
      </dsp:nvSpPr>
      <dsp:spPr>
        <a:xfrm>
          <a:off x="137477" y="2947670"/>
          <a:ext cx="3161982" cy="552688"/>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3BE546-171B-4110-B221-BAADECA0F884}">
      <dsp:nvSpPr>
        <dsp:cNvPr id="0" name=""/>
        <dsp:cNvSpPr/>
      </dsp:nvSpPr>
      <dsp:spPr>
        <a:xfrm>
          <a:off x="0" y="0"/>
          <a:ext cx="3291840" cy="3684588"/>
        </a:xfrm>
        <a:prstGeom prst="roundRect">
          <a:avLst>
            <a:gd name="adj" fmla="val 10000"/>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1" kern="1200" dirty="0"/>
            <a:t>The petition alleges that the child was: </a:t>
          </a:r>
          <a:endParaRPr lang="en-US" sz="1400" kern="1200" dirty="0"/>
        </a:p>
        <a:p>
          <a:pPr marL="114300" lvl="1" indent="-114300" algn="l" defTabSz="622300">
            <a:lnSpc>
              <a:spcPct val="90000"/>
            </a:lnSpc>
            <a:spcBef>
              <a:spcPct val="0"/>
            </a:spcBef>
            <a:spcAft>
              <a:spcPct val="15000"/>
            </a:spcAft>
            <a:buChar char="•"/>
          </a:pPr>
          <a:r>
            <a:rPr lang="en-US" sz="1400" b="1" kern="1200" dirty="0"/>
            <a:t>(A) At least 15 &amp; felony</a:t>
          </a:r>
          <a:endParaRPr lang="en-US" sz="1400" kern="1200" dirty="0"/>
        </a:p>
        <a:p>
          <a:pPr marL="114300" lvl="1" indent="-114300" algn="l" defTabSz="622300">
            <a:lnSpc>
              <a:spcPct val="90000"/>
            </a:lnSpc>
            <a:spcBef>
              <a:spcPct val="0"/>
            </a:spcBef>
            <a:spcAft>
              <a:spcPct val="15000"/>
            </a:spcAft>
            <a:buChar char="•"/>
          </a:pPr>
          <a:r>
            <a:rPr lang="en-US" sz="1400" b="1" kern="1200" dirty="0"/>
            <a:t>(B) 13 or 14 &amp; (i) punishable by death or life or (ii) aggravated battery with serious injury to a non-law enforcement victim</a:t>
          </a:r>
          <a:endParaRPr lang="en-US" sz="1400" kern="1200" dirty="0"/>
        </a:p>
      </dsp:txBody>
      <dsp:txXfrm>
        <a:off x="0" y="1473835"/>
        <a:ext cx="3291840" cy="1473835"/>
      </dsp:txXfrm>
    </dsp:sp>
    <dsp:sp modelId="{AAEB5E1A-3F61-4920-A3CF-6B6C45E243C6}">
      <dsp:nvSpPr>
        <dsp:cNvPr id="0" name=""/>
        <dsp:cNvSpPr/>
      </dsp:nvSpPr>
      <dsp:spPr>
        <a:xfrm>
          <a:off x="1032436" y="221075"/>
          <a:ext cx="1226967" cy="1226967"/>
        </a:xfrm>
        <a:prstGeom prst="ellipse">
          <a:avLst/>
        </a:prstGeom>
        <a:blipFill>
          <a:blip xmlns:r="http://schemas.openxmlformats.org/officeDocument/2006/relationships" r:embed="rId1">
            <a:biLevel thresh="50000"/>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B593AC-426C-460D-BDA7-B2ABAACB6057}">
      <dsp:nvSpPr>
        <dsp:cNvPr id="0" name=""/>
        <dsp:cNvSpPr/>
      </dsp:nvSpPr>
      <dsp:spPr>
        <a:xfrm>
          <a:off x="272740" y="3093546"/>
          <a:ext cx="2746358" cy="39858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9F81B-E966-418E-9838-F4975BF84631}">
      <dsp:nvSpPr>
        <dsp:cNvPr id="0" name=""/>
        <dsp:cNvSpPr/>
      </dsp:nvSpPr>
      <dsp:spPr>
        <a:xfrm>
          <a:off x="0" y="35556"/>
          <a:ext cx="10515600" cy="88389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63576" tIns="93472" rIns="163576" bIns="93472" numCol="1" spcCol="1270" anchor="ctr" anchorCtr="0">
          <a:noAutofit/>
        </a:bodyPr>
        <a:lstStyle/>
        <a:p>
          <a:pPr marL="0" lvl="0" indent="0" algn="ctr" defTabSz="1022350">
            <a:lnSpc>
              <a:spcPct val="90000"/>
            </a:lnSpc>
            <a:spcBef>
              <a:spcPct val="0"/>
            </a:spcBef>
            <a:spcAft>
              <a:spcPct val="35000"/>
            </a:spcAft>
            <a:buNone/>
          </a:pPr>
          <a:r>
            <a:rPr lang="en-US" sz="2300" b="1" kern="1200"/>
            <a:t>Superior Court has exclusive jurisdiction over children age 13 to 17 charged with the following: </a:t>
          </a:r>
          <a:endParaRPr lang="en-US" sz="2300" kern="1200"/>
        </a:p>
      </dsp:txBody>
      <dsp:txXfrm>
        <a:off x="0" y="35556"/>
        <a:ext cx="10515600" cy="883890"/>
      </dsp:txXfrm>
    </dsp:sp>
    <dsp:sp modelId="{7675A87E-A3EF-4B7C-AE1C-AC7A06740CFF}">
      <dsp:nvSpPr>
        <dsp:cNvPr id="0" name=""/>
        <dsp:cNvSpPr/>
      </dsp:nvSpPr>
      <dsp:spPr>
        <a:xfrm>
          <a:off x="0" y="919446"/>
          <a:ext cx="10515600" cy="2904209"/>
        </a:xfrm>
        <a:prstGeom prst="rect">
          <a:avLst/>
        </a:prstGeom>
        <a:solidFill>
          <a:schemeClr val="accent4">
            <a:alpha val="90000"/>
            <a:tint val="40000"/>
            <a:hueOff val="0"/>
            <a:satOff val="0"/>
            <a:lumOff val="0"/>
            <a:alphaOff val="0"/>
          </a:schemeClr>
        </a:solidFill>
        <a:ln w="6350" cap="flat" cmpd="sng" algn="ctr">
          <a:solidFill>
            <a:schemeClr val="accent4">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228600" lvl="1" indent="-228600" algn="l" defTabSz="1022350">
            <a:lnSpc>
              <a:spcPct val="90000"/>
            </a:lnSpc>
            <a:spcBef>
              <a:spcPct val="0"/>
            </a:spcBef>
            <a:spcAft>
              <a:spcPct val="15000"/>
            </a:spcAft>
            <a:buChar char="•"/>
          </a:pPr>
          <a:r>
            <a:rPr lang="en-US" sz="2300" b="1" kern="1200" dirty="0"/>
            <a:t>Murder (1</a:t>
          </a:r>
          <a:r>
            <a:rPr lang="en-US" sz="2300" b="1" kern="1200" baseline="30000" dirty="0"/>
            <a:t>st</a:t>
          </a:r>
          <a:r>
            <a:rPr lang="en-US" sz="2300" b="1" kern="1200" dirty="0"/>
            <a:t> or 2</a:t>
          </a:r>
          <a:r>
            <a:rPr lang="en-US" sz="2300" b="1" kern="1200" baseline="30000" dirty="0"/>
            <a:t>nd</a:t>
          </a:r>
          <a:r>
            <a:rPr lang="en-US" sz="2300" b="1" kern="1200" dirty="0"/>
            <a:t> degree) or Attempted Murder</a:t>
          </a:r>
          <a:endParaRPr lang="en-US" sz="2300" kern="1200" dirty="0"/>
        </a:p>
        <a:p>
          <a:pPr marL="228600" lvl="1" indent="-228600" algn="l" defTabSz="1022350">
            <a:lnSpc>
              <a:spcPct val="90000"/>
            </a:lnSpc>
            <a:spcBef>
              <a:spcPct val="0"/>
            </a:spcBef>
            <a:spcAft>
              <a:spcPct val="15000"/>
            </a:spcAft>
            <a:buChar char="•"/>
          </a:pPr>
          <a:r>
            <a:rPr lang="en-US" sz="2300" b="1" kern="1200" dirty="0"/>
            <a:t>Voluntary Manslaughter</a:t>
          </a:r>
          <a:endParaRPr lang="en-US" sz="2300" kern="1200" dirty="0"/>
        </a:p>
        <a:p>
          <a:pPr marL="228600" lvl="1" indent="-228600" algn="l" defTabSz="1022350">
            <a:lnSpc>
              <a:spcPct val="90000"/>
            </a:lnSpc>
            <a:spcBef>
              <a:spcPct val="0"/>
            </a:spcBef>
            <a:spcAft>
              <a:spcPct val="15000"/>
            </a:spcAft>
            <a:buChar char="•"/>
          </a:pPr>
          <a:r>
            <a:rPr lang="en-US" sz="2300" b="1" kern="1200" dirty="0"/>
            <a:t>Rape</a:t>
          </a:r>
          <a:endParaRPr lang="en-US" sz="2300" kern="1200" dirty="0"/>
        </a:p>
        <a:p>
          <a:pPr marL="228600" lvl="1" indent="-228600" algn="l" defTabSz="1022350">
            <a:lnSpc>
              <a:spcPct val="90000"/>
            </a:lnSpc>
            <a:spcBef>
              <a:spcPct val="0"/>
            </a:spcBef>
            <a:spcAft>
              <a:spcPct val="15000"/>
            </a:spcAft>
            <a:buChar char="•"/>
          </a:pPr>
          <a:r>
            <a:rPr lang="en-US" sz="2300" b="1" kern="1200"/>
            <a:t>Aggravated Sodomy; Child Molestation; Sexual Battery</a:t>
          </a:r>
          <a:endParaRPr lang="en-US" sz="2300" kern="1200"/>
        </a:p>
        <a:p>
          <a:pPr marL="228600" lvl="1" indent="-228600" algn="l" defTabSz="1022350">
            <a:lnSpc>
              <a:spcPct val="90000"/>
            </a:lnSpc>
            <a:spcBef>
              <a:spcPct val="0"/>
            </a:spcBef>
            <a:spcAft>
              <a:spcPct val="15000"/>
            </a:spcAft>
            <a:buChar char="•"/>
          </a:pPr>
          <a:r>
            <a:rPr lang="en-US" sz="2300" b="1" kern="1200" dirty="0"/>
            <a:t>Armed Robbery or Aggravated Assault with a Firearm</a:t>
          </a:r>
          <a:endParaRPr lang="en-US" sz="2300" kern="1200" dirty="0"/>
        </a:p>
        <a:p>
          <a:pPr marL="228600" lvl="1" indent="-228600" algn="l" defTabSz="1022350">
            <a:lnSpc>
              <a:spcPct val="90000"/>
            </a:lnSpc>
            <a:spcBef>
              <a:spcPct val="0"/>
            </a:spcBef>
            <a:spcAft>
              <a:spcPct val="15000"/>
            </a:spcAft>
            <a:buChar char="•"/>
          </a:pPr>
          <a:r>
            <a:rPr lang="en-US" sz="2300" b="1" kern="1200" dirty="0"/>
            <a:t>Aggravated Battery Against a Public Safety Officer</a:t>
          </a:r>
          <a:endParaRPr lang="en-US" sz="2300" kern="1200" dirty="0"/>
        </a:p>
        <a:p>
          <a:pPr marL="228600" lvl="1" indent="-228600" algn="l" defTabSz="1022350">
            <a:lnSpc>
              <a:spcPct val="90000"/>
            </a:lnSpc>
            <a:spcBef>
              <a:spcPct val="0"/>
            </a:spcBef>
            <a:spcAft>
              <a:spcPct val="15000"/>
            </a:spcAft>
            <a:buChar char="•"/>
          </a:pPr>
          <a:r>
            <a:rPr lang="en-US" sz="2300" b="1" kern="1200" dirty="0"/>
            <a:t>Terroristic Act Upon a School</a:t>
          </a:r>
        </a:p>
      </dsp:txBody>
      <dsp:txXfrm>
        <a:off x="0" y="919446"/>
        <a:ext cx="10515600" cy="29042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CF5EF-0153-4DA7-BB4E-5B7B50302B91}">
      <dsp:nvSpPr>
        <dsp:cNvPr id="0" name=""/>
        <dsp:cNvSpPr/>
      </dsp:nvSpPr>
      <dsp:spPr>
        <a:xfrm>
          <a:off x="0" y="22180"/>
          <a:ext cx="6735443" cy="27284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u="sng" kern="1200" dirty="0"/>
            <a:t>Before Indictment</a:t>
          </a:r>
        </a:p>
        <a:p>
          <a:pPr marL="0" lvl="0" indent="0" algn="l" defTabSz="977900">
            <a:lnSpc>
              <a:spcPct val="90000"/>
            </a:lnSpc>
            <a:spcBef>
              <a:spcPct val="0"/>
            </a:spcBef>
            <a:spcAft>
              <a:spcPct val="35000"/>
            </a:spcAft>
            <a:buNone/>
          </a:pPr>
          <a:r>
            <a:rPr lang="en-US" sz="2200" kern="1200" dirty="0"/>
            <a:t>(d): Any of the offenses listed in subsection (b) can be transferred down to Juvenile Court by the DA before indictment (DA can also decline to prosecute in Superior Court after indictment, but would need to file appropriate paperwork and Superior Court judge would need to sign off)</a:t>
          </a:r>
        </a:p>
      </dsp:txBody>
      <dsp:txXfrm>
        <a:off x="133191" y="155371"/>
        <a:ext cx="6469061" cy="2462058"/>
      </dsp:txXfrm>
    </dsp:sp>
    <dsp:sp modelId="{13FC1725-1367-4D89-AF31-8682FC8602F0}">
      <dsp:nvSpPr>
        <dsp:cNvPr id="0" name=""/>
        <dsp:cNvSpPr/>
      </dsp:nvSpPr>
      <dsp:spPr>
        <a:xfrm>
          <a:off x="0" y="2813980"/>
          <a:ext cx="6735443" cy="2728440"/>
        </a:xfrm>
        <a:prstGeom prst="roundRect">
          <a:avLst/>
        </a:prstGeom>
        <a:solidFill>
          <a:schemeClr val="accent5">
            <a:hueOff val="-13945574"/>
            <a:satOff val="12612"/>
            <a:lumOff val="-243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u="sng" kern="1200" dirty="0"/>
            <a:t>After Indictment</a:t>
          </a:r>
        </a:p>
        <a:p>
          <a:pPr marL="0" lvl="0" indent="0" algn="l" defTabSz="977900">
            <a:lnSpc>
              <a:spcPct val="90000"/>
            </a:lnSpc>
            <a:spcBef>
              <a:spcPct val="0"/>
            </a:spcBef>
            <a:spcAft>
              <a:spcPct val="35000"/>
            </a:spcAft>
            <a:buNone/>
          </a:pPr>
          <a:r>
            <a:rPr lang="en-US" sz="2200" kern="1200" dirty="0"/>
            <a:t>(e): After indictment, and over DA objection, the Superior Court may , upon motion and hearing, transfer down any of the offenses listed in subsection (b) EXCEPT for murder, rape, or armed robbery with a firearm </a:t>
          </a:r>
        </a:p>
      </dsp:txBody>
      <dsp:txXfrm>
        <a:off x="133191" y="2947171"/>
        <a:ext cx="6469061" cy="2462058"/>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t>7/13/2026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t>‹#›</a:t>
            </a:fld>
            <a:endParaRPr lang="en-US"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 1995 Weekly Standard cover story, in which political scientist John </a:t>
            </a:r>
            <a:r>
              <a:rPr lang="en-US" dirty="0" err="1"/>
              <a:t>Dilulio</a:t>
            </a:r>
            <a:r>
              <a:rPr lang="en-US" dirty="0"/>
              <a:t> Jr. coined the term “</a:t>
            </a:r>
            <a:r>
              <a:rPr lang="en-US" dirty="0" err="1"/>
              <a:t>superpredator</a:t>
            </a:r>
            <a:r>
              <a:rPr lang="en-US" dirty="0"/>
              <a:t>.”  This came shortly after the 1994 crime bill, during the Clinton administration, which was the largest crime bill in the history of the US, and is now often looked at as one of the things that led to our current crisis of mass incarceration.  This, along with the fear that </a:t>
            </a:r>
            <a:r>
              <a:rPr lang="en-US" dirty="0" err="1"/>
              <a:t>Dilulio</a:t>
            </a:r>
            <a:r>
              <a:rPr lang="en-US" dirty="0"/>
              <a:t> fomented when referring to America’s youth as “radically impulsive, brutally remorseless youngsters” helped to spur state laws across the country allowing for the charging of youth in the adult system.  Georgia’s bill, known as SB440, passed in 1994.</a:t>
            </a:r>
          </a:p>
        </p:txBody>
      </p:sp>
      <p:sp>
        <p:nvSpPr>
          <p:cNvPr id="4" name="Slide Number Placeholder 3"/>
          <p:cNvSpPr>
            <a:spLocks noGrp="1"/>
          </p:cNvSpPr>
          <p:nvPr>
            <p:ph type="sldNum" sz="quarter" idx="5"/>
          </p:nvPr>
        </p:nvSpPr>
        <p:spPr/>
        <p:txBody>
          <a:bodyPr/>
          <a:lstStyle/>
          <a:p>
            <a:fld id="{D40C6A29-4676-420C-BBE3-ACC2B80F64D4}" type="slidenum">
              <a:rPr lang="en-US" smtClean="0"/>
              <a:t>3</a:t>
            </a:fld>
            <a:endParaRPr lang="en-US" dirty="0"/>
          </a:p>
        </p:txBody>
      </p:sp>
    </p:spTree>
    <p:extLst>
      <p:ext uri="{BB962C8B-B14F-4D97-AF65-F5344CB8AC3E}">
        <p14:creationId xmlns:p14="http://schemas.microsoft.com/office/powerpoint/2010/main" val="37521383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preparation thus far has prepared you for both a meeting with your DA and for a hearing, but a hearing requires additional preparation </a:t>
            </a:r>
          </a:p>
        </p:txBody>
      </p:sp>
      <p:sp>
        <p:nvSpPr>
          <p:cNvPr id="4" name="Slide Number Placeholder 3"/>
          <p:cNvSpPr>
            <a:spLocks noGrp="1"/>
          </p:cNvSpPr>
          <p:nvPr>
            <p:ph type="sldNum" sz="quarter" idx="5"/>
          </p:nvPr>
        </p:nvSpPr>
        <p:spPr/>
        <p:txBody>
          <a:bodyPr/>
          <a:lstStyle/>
          <a:p>
            <a:fld id="{D40C6A29-4676-420C-BBE3-ACC2B80F64D4}" type="slidenum">
              <a:rPr lang="en-US" smtClean="0"/>
              <a:t>27</a:t>
            </a:fld>
            <a:endParaRPr lang="en-US" dirty="0"/>
          </a:p>
        </p:txBody>
      </p:sp>
    </p:spTree>
    <p:extLst>
      <p:ext uri="{BB962C8B-B14F-4D97-AF65-F5344CB8AC3E}">
        <p14:creationId xmlns:p14="http://schemas.microsoft.com/office/powerpoint/2010/main" val="3052098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is from the National Center for Juvenile Justice Juvenile Court Statistics 2019</a:t>
            </a:r>
          </a:p>
        </p:txBody>
      </p:sp>
      <p:sp>
        <p:nvSpPr>
          <p:cNvPr id="4" name="Slide Number Placeholder 3"/>
          <p:cNvSpPr>
            <a:spLocks noGrp="1"/>
          </p:cNvSpPr>
          <p:nvPr>
            <p:ph type="sldNum" sz="quarter" idx="5"/>
          </p:nvPr>
        </p:nvSpPr>
        <p:spPr/>
        <p:txBody>
          <a:bodyPr/>
          <a:lstStyle/>
          <a:p>
            <a:fld id="{D40C6A29-4676-420C-BBE3-ACC2B80F64D4}" type="slidenum">
              <a:rPr lang="en-US" smtClean="0"/>
              <a:t>5</a:t>
            </a:fld>
            <a:endParaRPr lang="en-US" dirty="0"/>
          </a:p>
        </p:txBody>
      </p:sp>
    </p:spTree>
    <p:extLst>
      <p:ext uri="{BB962C8B-B14F-4D97-AF65-F5344CB8AC3E}">
        <p14:creationId xmlns:p14="http://schemas.microsoft.com/office/powerpoint/2010/main" val="1501096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chart is from the Georgia Juvenile Justice Data Clearinghouse, and is titled the Disproportionate Minority Contact (DMC) Report.  The disparities are glaring, and MOST pronounced when we come down to the bottom of the chart and look at superior court sentenced youth.</a:t>
            </a:r>
          </a:p>
          <a:p>
            <a:endParaRPr lang="en-US" dirty="0"/>
          </a:p>
        </p:txBody>
      </p:sp>
      <p:sp>
        <p:nvSpPr>
          <p:cNvPr id="4" name="Slide Number Placeholder 3"/>
          <p:cNvSpPr>
            <a:spLocks noGrp="1"/>
          </p:cNvSpPr>
          <p:nvPr>
            <p:ph type="sldNum" sz="quarter" idx="5"/>
          </p:nvPr>
        </p:nvSpPr>
        <p:spPr/>
        <p:txBody>
          <a:bodyPr/>
          <a:lstStyle/>
          <a:p>
            <a:fld id="{D40C6A29-4676-420C-BBE3-ACC2B80F64D4}" type="slidenum">
              <a:rPr lang="en-US" smtClean="0"/>
              <a:t>6</a:t>
            </a:fld>
            <a:endParaRPr lang="en-US" dirty="0"/>
          </a:p>
        </p:txBody>
      </p:sp>
    </p:spTree>
    <p:extLst>
      <p:ext uri="{BB962C8B-B14F-4D97-AF65-F5344CB8AC3E}">
        <p14:creationId xmlns:p14="http://schemas.microsoft.com/office/powerpoint/2010/main" val="10453659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numbers are also from the Georgia Juvenile Justice Clearinghouse.</a:t>
            </a:r>
          </a:p>
        </p:txBody>
      </p:sp>
      <p:sp>
        <p:nvSpPr>
          <p:cNvPr id="4" name="Slide Number Placeholder 3"/>
          <p:cNvSpPr>
            <a:spLocks noGrp="1"/>
          </p:cNvSpPr>
          <p:nvPr>
            <p:ph type="sldNum" sz="quarter" idx="5"/>
          </p:nvPr>
        </p:nvSpPr>
        <p:spPr/>
        <p:txBody>
          <a:bodyPr/>
          <a:lstStyle/>
          <a:p>
            <a:fld id="{D40C6A29-4676-420C-BBE3-ACC2B80F64D4}" type="slidenum">
              <a:rPr lang="en-US" smtClean="0"/>
              <a:t>7</a:t>
            </a:fld>
            <a:endParaRPr lang="en-US" dirty="0"/>
          </a:p>
        </p:txBody>
      </p:sp>
    </p:spTree>
    <p:extLst>
      <p:ext uri="{BB962C8B-B14F-4D97-AF65-F5344CB8AC3E}">
        <p14:creationId xmlns:p14="http://schemas.microsoft.com/office/powerpoint/2010/main" val="440831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we’re up against—people within the system and without thinking that kids, if they “act like adults,” should be treated like adults.  This fails to acknowledge everything that we know about child development, brain chemistry, decision making, rehabilitation, recidivism, etc.  So we, as advocates, need to be prepared to counter this attitude in every way we can.</a:t>
            </a:r>
          </a:p>
        </p:txBody>
      </p:sp>
      <p:sp>
        <p:nvSpPr>
          <p:cNvPr id="4" name="Slide Number Placeholder 3"/>
          <p:cNvSpPr>
            <a:spLocks noGrp="1"/>
          </p:cNvSpPr>
          <p:nvPr>
            <p:ph type="sldNum" sz="quarter" idx="5"/>
          </p:nvPr>
        </p:nvSpPr>
        <p:spPr/>
        <p:txBody>
          <a:bodyPr/>
          <a:lstStyle/>
          <a:p>
            <a:fld id="{D40C6A29-4676-420C-BBE3-ACC2B80F64D4}" type="slidenum">
              <a:rPr lang="en-US" smtClean="0"/>
              <a:t>11</a:t>
            </a:fld>
            <a:endParaRPr lang="en-US" dirty="0"/>
          </a:p>
        </p:txBody>
      </p:sp>
    </p:spTree>
    <p:extLst>
      <p:ext uri="{BB962C8B-B14F-4D97-AF65-F5344CB8AC3E}">
        <p14:creationId xmlns:p14="http://schemas.microsoft.com/office/powerpoint/2010/main" val="1335825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 your judges!  Who hates guns the most?  Who really doesn’t like sex offenses?  How much, if anything, does your superior court judge know about juvenile court and what’s available there?  </a:t>
            </a:r>
          </a:p>
        </p:txBody>
      </p:sp>
      <p:sp>
        <p:nvSpPr>
          <p:cNvPr id="4" name="Slide Number Placeholder 3"/>
          <p:cNvSpPr>
            <a:spLocks noGrp="1"/>
          </p:cNvSpPr>
          <p:nvPr>
            <p:ph type="sldNum" sz="quarter" idx="5"/>
          </p:nvPr>
        </p:nvSpPr>
        <p:spPr/>
        <p:txBody>
          <a:bodyPr/>
          <a:lstStyle/>
          <a:p>
            <a:fld id="{D40C6A29-4676-420C-BBE3-ACC2B80F64D4}" type="slidenum">
              <a:rPr lang="en-US" smtClean="0"/>
              <a:t>18</a:t>
            </a:fld>
            <a:endParaRPr lang="en-US" dirty="0"/>
          </a:p>
        </p:txBody>
      </p:sp>
    </p:spTree>
    <p:extLst>
      <p:ext uri="{BB962C8B-B14F-4D97-AF65-F5344CB8AC3E}">
        <p14:creationId xmlns:p14="http://schemas.microsoft.com/office/powerpoint/2010/main" val="134146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 lot to know!  But it’s our job to know, and it’s essential to know the law better than anyone else in order to effectively advocate for our clients. </a:t>
            </a:r>
          </a:p>
        </p:txBody>
      </p:sp>
      <p:sp>
        <p:nvSpPr>
          <p:cNvPr id="4" name="Slide Number Placeholder 3"/>
          <p:cNvSpPr>
            <a:spLocks noGrp="1"/>
          </p:cNvSpPr>
          <p:nvPr>
            <p:ph type="sldNum" sz="quarter" idx="5"/>
          </p:nvPr>
        </p:nvSpPr>
        <p:spPr/>
        <p:txBody>
          <a:bodyPr/>
          <a:lstStyle/>
          <a:p>
            <a:fld id="{D40C6A29-4676-420C-BBE3-ACC2B80F64D4}" type="slidenum">
              <a:rPr lang="en-US" smtClean="0"/>
              <a:t>20</a:t>
            </a:fld>
            <a:endParaRPr lang="en-US" dirty="0"/>
          </a:p>
        </p:txBody>
      </p:sp>
    </p:spTree>
    <p:extLst>
      <p:ext uri="{BB962C8B-B14F-4D97-AF65-F5344CB8AC3E}">
        <p14:creationId xmlns:p14="http://schemas.microsoft.com/office/powerpoint/2010/main" val="1405787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up to you and, if you’re lucky and you have one, your social worker, to be an absolute expert on your client.  Has he had an incredibly difficult or traumatic life?  Has she experienced homelessness; domestic violence; parental substance abuse; food insecurity, </a:t>
            </a:r>
            <a:r>
              <a:rPr lang="en-US" dirty="0" err="1"/>
              <a:t>etc</a:t>
            </a:r>
            <a:r>
              <a:rPr lang="en-US" dirty="0"/>
              <a:t> </a:t>
            </a:r>
            <a:r>
              <a:rPr lang="en-US" dirty="0" err="1"/>
              <a:t>etc</a:t>
            </a:r>
            <a:r>
              <a:rPr lang="en-US" dirty="0"/>
              <a:t> </a:t>
            </a:r>
            <a:r>
              <a:rPr lang="en-US" dirty="0" err="1"/>
              <a:t>etc</a:t>
            </a:r>
            <a:r>
              <a:rPr lang="en-US" dirty="0"/>
              <a:t>?  Does he have any cognitive limitations or mental health diagnoses?  What kind of juvenile history does she have, and what resources, treatment, counseling, placements, </a:t>
            </a:r>
            <a:r>
              <a:rPr lang="en-US" dirty="0" err="1"/>
              <a:t>etc</a:t>
            </a:r>
            <a:r>
              <a:rPr lang="en-US" dirty="0"/>
              <a:t> have been put in place before?  Is this a child who would benefit from a professional evaluation by a psychiatrist or psychologist (I think the answer here is almost always yes in transfer situations)?  Are there competency concerns?  </a:t>
            </a:r>
          </a:p>
        </p:txBody>
      </p:sp>
      <p:sp>
        <p:nvSpPr>
          <p:cNvPr id="4" name="Slide Number Placeholder 3"/>
          <p:cNvSpPr>
            <a:spLocks noGrp="1"/>
          </p:cNvSpPr>
          <p:nvPr>
            <p:ph type="sldNum" sz="quarter" idx="5"/>
          </p:nvPr>
        </p:nvSpPr>
        <p:spPr/>
        <p:txBody>
          <a:bodyPr/>
          <a:lstStyle/>
          <a:p>
            <a:fld id="{D40C6A29-4676-420C-BBE3-ACC2B80F64D4}" type="slidenum">
              <a:rPr lang="en-US" smtClean="0"/>
              <a:t>21</a:t>
            </a:fld>
            <a:endParaRPr lang="en-US" dirty="0"/>
          </a:p>
        </p:txBody>
      </p:sp>
    </p:spTree>
    <p:extLst>
      <p:ext uri="{BB962C8B-B14F-4D97-AF65-F5344CB8AC3E}">
        <p14:creationId xmlns:p14="http://schemas.microsoft.com/office/powerpoint/2010/main" val="3253800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what’s left out here?  Murder, rape, armed robbery with a gun.  Let’s challenge this!  Think of the constitution!  Think of Supreme Court precedent!  Ask me about an equal protection challenge regarding the ability of the court to transfer down all the </a:t>
            </a:r>
            <a:r>
              <a:rPr lang="en-US" dirty="0" err="1"/>
              <a:t>agg</a:t>
            </a:r>
            <a:r>
              <a:rPr lang="en-US" dirty="0"/>
              <a:t> sex offenses but not rape!  This slide applies to transferring cases down.  If your DA won’t consent to keep a case in juvenile and insists on filing a transfer up motion, then you file a motion in opposition and prepare for your hearing. </a:t>
            </a:r>
          </a:p>
        </p:txBody>
      </p:sp>
      <p:sp>
        <p:nvSpPr>
          <p:cNvPr id="4" name="Slide Number Placeholder 3"/>
          <p:cNvSpPr>
            <a:spLocks noGrp="1"/>
          </p:cNvSpPr>
          <p:nvPr>
            <p:ph type="sldNum" sz="quarter" idx="5"/>
          </p:nvPr>
        </p:nvSpPr>
        <p:spPr/>
        <p:txBody>
          <a:bodyPr/>
          <a:lstStyle/>
          <a:p>
            <a:fld id="{D40C6A29-4676-420C-BBE3-ACC2B80F64D4}" type="slidenum">
              <a:rPr lang="en-US" smtClean="0"/>
              <a:t>26</a:t>
            </a:fld>
            <a:endParaRPr lang="en-US" dirty="0"/>
          </a:p>
        </p:txBody>
      </p:sp>
    </p:spTree>
    <p:extLst>
      <p:ext uri="{BB962C8B-B14F-4D97-AF65-F5344CB8AC3E}">
        <p14:creationId xmlns:p14="http://schemas.microsoft.com/office/powerpoint/2010/main" val="2636968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a:lstStyle>
            <a:lvl1pPr>
              <a:defRPr>
                <a:solidFill>
                  <a:schemeClr val="bg1"/>
                </a:solidFill>
                <a:latin typeface="+mn-lt"/>
              </a:defRPr>
            </a:lvl1pPr>
          </a:lstStyle>
          <a:p>
            <a:pPr>
              <a:defRPr/>
            </a:pPr>
            <a:r>
              <a:rPr lang="en-US"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pPr>
                <a:defRPr/>
              </a:pPr>
              <a:t>‹#›</a:t>
            </a:fld>
            <a:endParaRPr lang="en-US" dirty="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ideo" Target="https://www.youtube.com/embed/c8rMPWxRk5Y?feature=oembed" TargetMode="Externa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0.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6.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6.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11.png"/><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5.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4.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5.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6.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hyperlink" Target="mailto:Rachel.Gordon@fultoncountyga.gov"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a:xfrm>
            <a:off x="5281041" y="3971925"/>
            <a:ext cx="6592824" cy="2386584"/>
          </a:xfrm>
        </p:spPr>
        <p:txBody>
          <a:bodyPr>
            <a:normAutofit fontScale="90000"/>
          </a:bodyPr>
          <a:lstStyle/>
          <a:p>
            <a:r>
              <a:rPr lang="en-US" sz="3600" dirty="0">
                <a:solidFill>
                  <a:schemeClr val="bg1"/>
                </a:solidFill>
              </a:rPr>
              <a:t>“There can be no keener revelation of a society's soul than the way in which it treats its children.”</a:t>
            </a:r>
            <a:br>
              <a:rPr lang="en-US" sz="3600" dirty="0">
                <a:solidFill>
                  <a:schemeClr val="bg1"/>
                </a:solidFill>
              </a:rPr>
            </a:br>
            <a:br>
              <a:rPr lang="en-US" sz="3600" dirty="0">
                <a:solidFill>
                  <a:schemeClr val="bg1"/>
                </a:solidFill>
              </a:rPr>
            </a:br>
            <a:r>
              <a:rPr lang="en-US" sz="3600" dirty="0"/>
              <a:t>Nelson Mandela</a:t>
            </a:r>
            <a:br>
              <a:rPr lang="en-US" sz="4400" dirty="0"/>
            </a:br>
            <a:endParaRPr lang="en-US" dirty="0"/>
          </a:p>
        </p:txBody>
      </p:sp>
      <p:sp>
        <p:nvSpPr>
          <p:cNvPr id="4" name="TextBox 3">
            <a:extLst>
              <a:ext uri="{FF2B5EF4-FFF2-40B4-BE49-F238E27FC236}">
                <a16:creationId xmlns:a16="http://schemas.microsoft.com/office/drawing/2014/main" id="{5FA6C774-79C3-4D05-AC3B-CB250D1DA210}"/>
              </a:ext>
            </a:extLst>
          </p:cNvPr>
          <p:cNvSpPr txBox="1"/>
          <p:nvPr/>
        </p:nvSpPr>
        <p:spPr>
          <a:xfrm>
            <a:off x="466725" y="1019175"/>
            <a:ext cx="4626483" cy="1200329"/>
          </a:xfrm>
          <a:prstGeom prst="rect">
            <a:avLst/>
          </a:prstGeom>
          <a:noFill/>
        </p:spPr>
        <p:txBody>
          <a:bodyPr wrap="square" rtlCol="0">
            <a:spAutoFit/>
          </a:bodyPr>
          <a:lstStyle/>
          <a:p>
            <a:pPr algn="ctr"/>
            <a:r>
              <a:rPr lang="en-US" b="1" dirty="0">
                <a:solidFill>
                  <a:schemeClr val="accent1">
                    <a:lumMod val="75000"/>
                  </a:schemeClr>
                </a:solidFill>
              </a:rPr>
              <a:t>SB440 Cases and Transfers to and from Superior Court</a:t>
            </a:r>
          </a:p>
          <a:p>
            <a:pPr algn="ctr"/>
            <a:endParaRPr lang="en-US" b="1" dirty="0">
              <a:solidFill>
                <a:schemeClr val="accent1">
                  <a:lumMod val="75000"/>
                </a:schemeClr>
              </a:solidFill>
            </a:endParaRPr>
          </a:p>
          <a:p>
            <a:pPr algn="ctr"/>
            <a:r>
              <a:rPr lang="en-US" b="1" dirty="0">
                <a:solidFill>
                  <a:schemeClr val="accent1">
                    <a:lumMod val="75000"/>
                  </a:schemeClr>
                </a:solidFill>
              </a:rPr>
              <a:t>Rachel Gordon </a:t>
            </a:r>
          </a:p>
        </p:txBody>
      </p:sp>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boy playing in playground in front of apartment building&#10;">
            <a:extLst>
              <a:ext uri="{FF2B5EF4-FFF2-40B4-BE49-F238E27FC236}">
                <a16:creationId xmlns:a16="http://schemas.microsoft.com/office/drawing/2014/main" id="{5F329689-9BAF-4AE6-BA67-6C34B1AEE853}"/>
              </a:ext>
            </a:extLst>
          </p:cNvPr>
          <p:cNvPicPr>
            <a:picLocks noGrp="1" noChangeAspect="1"/>
          </p:cNvPicPr>
          <p:nvPr>
            <p:ph type="pic" sz="quarter" idx="10"/>
          </p:nvPr>
        </p:nvPicPr>
        <p:blipFill rotWithShape="1">
          <a:blip r:embed="rId2"/>
          <a:srcRect/>
          <a:stretch/>
        </p:blipFill>
        <p:spPr/>
      </p:pic>
      <p:sp>
        <p:nvSpPr>
          <p:cNvPr id="8" name="Title 7">
            <a:extLst>
              <a:ext uri="{FF2B5EF4-FFF2-40B4-BE49-F238E27FC236}">
                <a16:creationId xmlns:a16="http://schemas.microsoft.com/office/drawing/2014/main" id="{4E808D1D-FE92-499E-982B-315DCF987C64}"/>
              </a:ext>
            </a:extLst>
          </p:cNvPr>
          <p:cNvSpPr>
            <a:spLocks noGrp="1"/>
          </p:cNvSpPr>
          <p:nvPr>
            <p:ph type="title"/>
          </p:nvPr>
        </p:nvSpPr>
        <p:spPr>
          <a:xfrm>
            <a:off x="3111500" y="409903"/>
            <a:ext cx="5923842" cy="5904406"/>
          </a:xfrm>
        </p:spPr>
        <p:txBody>
          <a:bodyPr>
            <a:normAutofit fontScale="90000"/>
          </a:bodyPr>
          <a:lstStyle/>
          <a:p>
            <a:br>
              <a:rPr lang="en-US" dirty="0"/>
            </a:br>
            <a:br>
              <a:rPr lang="en-US" dirty="0"/>
            </a:br>
            <a:br>
              <a:rPr lang="en-US" dirty="0"/>
            </a:br>
            <a:br>
              <a:rPr lang="en-US" dirty="0"/>
            </a:br>
            <a:br>
              <a:rPr lang="en-US" dirty="0"/>
            </a:br>
            <a:br>
              <a:rPr lang="en-US" dirty="0"/>
            </a:br>
            <a:br>
              <a:rPr lang="en-US" dirty="0"/>
            </a:br>
            <a:br>
              <a:rPr lang="en-US" dirty="0"/>
            </a:br>
            <a:r>
              <a:rPr lang="en-US" dirty="0">
                <a:solidFill>
                  <a:schemeClr val="accent5">
                    <a:lumMod val="75000"/>
                  </a:schemeClr>
                </a:solidFill>
              </a:rPr>
              <a:t>Strategies for Challenging Transfer Up and Securing Transfer Down </a:t>
            </a:r>
          </a:p>
        </p:txBody>
      </p:sp>
      <p:sp>
        <p:nvSpPr>
          <p:cNvPr id="14" name="Arc 13">
            <a:extLst>
              <a:ext uri="{FF2B5EF4-FFF2-40B4-BE49-F238E27FC236}">
                <a16:creationId xmlns:a16="http://schemas.microsoft.com/office/drawing/2014/main" id="{FE1CEAEF-A1EC-4CA7-BEC1-407418518AC8}"/>
              </a:ext>
              <a:ext uri="{C183D7F6-B498-43B3-948B-1728B52AA6E4}">
                <adec:decorative xmlns:adec="http://schemas.microsoft.com/office/drawing/2017/decorative" val="1"/>
              </a:ext>
            </a:extLst>
          </p:cNvPr>
          <p:cNvSpPr/>
          <p:nvPr/>
        </p:nvSpPr>
        <p:spPr>
          <a:xfrm rot="9366740" flipV="1">
            <a:off x="2607299" y="8363"/>
            <a:ext cx="6816262" cy="6816262"/>
          </a:xfrm>
          <a:prstGeom prst="arc">
            <a:avLst>
              <a:gd name="adj1" fmla="val 16200000"/>
              <a:gd name="adj2" fmla="val 20401595"/>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2FD37EC2-A256-4365-B98A-9FC89FE7E260}"/>
              </a:ext>
              <a:ext uri="{C183D7F6-B498-43B3-948B-1728B52AA6E4}">
                <adec:decorative xmlns:adec="http://schemas.microsoft.com/office/drawing/2017/decorative" val="1"/>
              </a:ext>
            </a:extLst>
          </p:cNvPr>
          <p:cNvSpPr/>
          <p:nvPr/>
        </p:nvSpPr>
        <p:spPr>
          <a:xfrm>
            <a:off x="8153400" y="4609861"/>
            <a:ext cx="873032" cy="84934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Date Placeholder 16">
            <a:extLst>
              <a:ext uri="{FF2B5EF4-FFF2-40B4-BE49-F238E27FC236}">
                <a16:creationId xmlns:a16="http://schemas.microsoft.com/office/drawing/2014/main" id="{629F4044-902D-4034-8E90-44E0F885EEBD}"/>
              </a:ext>
            </a:extLst>
          </p:cNvPr>
          <p:cNvSpPr>
            <a:spLocks noGrp="1"/>
          </p:cNvSpPr>
          <p:nvPr>
            <p:ph type="dt" sz="half" idx="11"/>
          </p:nvPr>
        </p:nvSpPr>
        <p:spPr/>
        <p:txBody>
          <a:bodyPr/>
          <a:lstStyle/>
          <a:p>
            <a:pPr>
              <a:defRPr/>
            </a:pPr>
            <a:r>
              <a:rPr lang="en-US" dirty="0">
                <a:latin typeface="Calibri" panose="020F0502020204030204"/>
              </a:rPr>
              <a:t>May 2023</a:t>
            </a:r>
          </a:p>
        </p:txBody>
      </p:sp>
      <p:sp>
        <p:nvSpPr>
          <p:cNvPr id="18" name="Footer Placeholder 17">
            <a:extLst>
              <a:ext uri="{FF2B5EF4-FFF2-40B4-BE49-F238E27FC236}">
                <a16:creationId xmlns:a16="http://schemas.microsoft.com/office/drawing/2014/main" id="{439BF4B2-6931-43C1-8924-3E02FA60CF60}"/>
              </a:ext>
            </a:extLst>
          </p:cNvPr>
          <p:cNvSpPr>
            <a:spLocks noGrp="1"/>
          </p:cNvSpPr>
          <p:nvPr>
            <p:ph type="ftr" sz="quarter" idx="12"/>
          </p:nvPr>
        </p:nvSpPr>
        <p:spPr/>
        <p:txBody>
          <a:bodyPr/>
          <a:lstStyle/>
          <a:p>
            <a:pPr>
              <a:defRPr/>
            </a:pPr>
            <a:r>
              <a:rPr lang="en-US" dirty="0">
                <a:latin typeface="Calibri" panose="020F0502020204030204"/>
              </a:rPr>
              <a:t>SB440 and Transfers</a:t>
            </a:r>
          </a:p>
        </p:txBody>
      </p:sp>
      <p:sp>
        <p:nvSpPr>
          <p:cNvPr id="19" name="Slide Number Placeholder 18">
            <a:extLst>
              <a:ext uri="{FF2B5EF4-FFF2-40B4-BE49-F238E27FC236}">
                <a16:creationId xmlns:a16="http://schemas.microsoft.com/office/drawing/2014/main" id="{7728248D-4FCB-429D-AC4B-09580B545802}"/>
              </a:ext>
            </a:extLst>
          </p:cNvPr>
          <p:cNvSpPr>
            <a:spLocks noGrp="1"/>
          </p:cNvSpPr>
          <p:nvPr>
            <p:ph type="sldNum" sz="quarter" idx="13"/>
          </p:nvPr>
        </p:nvSpPr>
        <p:spPr/>
        <p:txBody>
          <a:bodyPr/>
          <a:lstStyle/>
          <a:p>
            <a:pPr>
              <a:defRPr/>
            </a:pPr>
            <a:fld id="{D76B855D-E9CC-4FF8-AD85-6CDC7B89A0DE}" type="slidenum">
              <a:rPr lang="en-US" smtClean="0">
                <a:latin typeface="Calibri" panose="020F0502020204030204"/>
              </a:rPr>
              <a:pPr>
                <a:defRPr/>
              </a:pPr>
              <a:t>10</a:t>
            </a:fld>
            <a:endParaRPr lang="en-US" dirty="0">
              <a:latin typeface="Calibri" panose="020F0502020204030204"/>
            </a:endParaRPr>
          </a:p>
        </p:txBody>
      </p:sp>
    </p:spTree>
    <p:extLst>
      <p:ext uri="{BB962C8B-B14F-4D97-AF65-F5344CB8AC3E}">
        <p14:creationId xmlns:p14="http://schemas.microsoft.com/office/powerpoint/2010/main" val="1026132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345618-F190-4251-89D3-D5BE5866A918}"/>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3" name="Footer Placeholder 2">
            <a:extLst>
              <a:ext uri="{FF2B5EF4-FFF2-40B4-BE49-F238E27FC236}">
                <a16:creationId xmlns:a16="http://schemas.microsoft.com/office/drawing/2014/main" id="{D5AECB94-0DED-4927-9B9E-92D81ED1CC49}"/>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4" name="Slide Number Placeholder 3">
            <a:extLst>
              <a:ext uri="{FF2B5EF4-FFF2-40B4-BE49-F238E27FC236}">
                <a16:creationId xmlns:a16="http://schemas.microsoft.com/office/drawing/2014/main" id="{16FBFD29-3380-4BA1-BC9E-DB98569D5D11}"/>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11</a:t>
            </a:fld>
            <a:endParaRPr lang="en-US" dirty="0">
              <a:solidFill>
                <a:prstClr val="black">
                  <a:tint val="75000"/>
                </a:prstClr>
              </a:solidFill>
            </a:endParaRPr>
          </a:p>
        </p:txBody>
      </p:sp>
      <p:pic>
        <p:nvPicPr>
          <p:cNvPr id="10" name="Online Media 9" title="SpongeBob SquarePants - If you can't do the Time don't do the Crime">
            <a:hlinkClick r:id="" action="ppaction://media"/>
            <a:extLst>
              <a:ext uri="{FF2B5EF4-FFF2-40B4-BE49-F238E27FC236}">
                <a16:creationId xmlns:a16="http://schemas.microsoft.com/office/drawing/2014/main" id="{588A8C08-B481-45DF-B379-233737A7FFE4}"/>
              </a:ext>
            </a:extLst>
          </p:cNvPr>
          <p:cNvPicPr>
            <a:picLocks noRot="1" noChangeAspect="1"/>
          </p:cNvPicPr>
          <p:nvPr>
            <a:videoFile r:link="rId1"/>
          </p:nvPr>
        </p:nvPicPr>
        <p:blipFill>
          <a:blip r:embed="rId4"/>
          <a:stretch>
            <a:fillRect/>
          </a:stretch>
        </p:blipFill>
        <p:spPr>
          <a:xfrm>
            <a:off x="2438400" y="924910"/>
            <a:ext cx="7231117" cy="4834759"/>
          </a:xfrm>
          <a:prstGeom prst="rect">
            <a:avLst/>
          </a:prstGeom>
        </p:spPr>
      </p:pic>
    </p:spTree>
    <p:extLst>
      <p:ext uri="{BB962C8B-B14F-4D97-AF65-F5344CB8AC3E}">
        <p14:creationId xmlns:p14="http://schemas.microsoft.com/office/powerpoint/2010/main" val="20100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CBD5F-C0ED-4B7D-88D4-78E1F16765C7}"/>
              </a:ext>
            </a:extLst>
          </p:cNvPr>
          <p:cNvSpPr>
            <a:spLocks noGrp="1"/>
          </p:cNvSpPr>
          <p:nvPr>
            <p:ph type="title"/>
          </p:nvPr>
        </p:nvSpPr>
        <p:spPr/>
        <p:txBody>
          <a:bodyPr>
            <a:normAutofit/>
          </a:bodyPr>
          <a:lstStyle/>
          <a:p>
            <a:r>
              <a:rPr lang="en-US" sz="8800">
                <a:solidFill>
                  <a:schemeClr val="accent5">
                    <a:lumMod val="75000"/>
                  </a:schemeClr>
                </a:solidFill>
              </a:rPr>
              <a:t>#1:</a:t>
            </a:r>
            <a:endParaRPr lang="en-US" sz="8800" dirty="0">
              <a:solidFill>
                <a:schemeClr val="accent5">
                  <a:lumMod val="75000"/>
                </a:schemeClr>
              </a:solidFill>
            </a:endParaRPr>
          </a:p>
        </p:txBody>
      </p:sp>
      <p:sp>
        <p:nvSpPr>
          <p:cNvPr id="4" name="Text Placeholder 3">
            <a:extLst>
              <a:ext uri="{FF2B5EF4-FFF2-40B4-BE49-F238E27FC236}">
                <a16:creationId xmlns:a16="http://schemas.microsoft.com/office/drawing/2014/main" id="{0E01B88C-2FDC-4E5D-8299-E7D11BA698B8}"/>
              </a:ext>
            </a:extLst>
          </p:cNvPr>
          <p:cNvSpPr>
            <a:spLocks noGrp="1"/>
          </p:cNvSpPr>
          <p:nvPr>
            <p:ph type="body" sz="half" idx="2"/>
          </p:nvPr>
        </p:nvSpPr>
        <p:spPr/>
        <p:txBody>
          <a:bodyPr>
            <a:normAutofit/>
          </a:bodyPr>
          <a:lstStyle/>
          <a:p>
            <a:r>
              <a:rPr lang="en-US" sz="8000">
                <a:solidFill>
                  <a:schemeClr val="accent2">
                    <a:lumMod val="75000"/>
                  </a:schemeClr>
                </a:solidFill>
              </a:rPr>
              <a:t>Know the Law!</a:t>
            </a:r>
            <a:endParaRPr lang="en-US" sz="8000" dirty="0">
              <a:solidFill>
                <a:schemeClr val="accent2">
                  <a:lumMod val="75000"/>
                </a:schemeClr>
              </a:solidFill>
            </a:endParaRPr>
          </a:p>
        </p:txBody>
      </p:sp>
      <p:sp>
        <p:nvSpPr>
          <p:cNvPr id="5" name="Date Placeholder 4">
            <a:extLst>
              <a:ext uri="{FF2B5EF4-FFF2-40B4-BE49-F238E27FC236}">
                <a16:creationId xmlns:a16="http://schemas.microsoft.com/office/drawing/2014/main" id="{16E8A2AE-D2C9-43F7-BC84-93E07A214F10}"/>
              </a:ext>
            </a:extLst>
          </p:cNvPr>
          <p:cNvSpPr>
            <a:spLocks noGrp="1"/>
          </p:cNvSpPr>
          <p:nvPr>
            <p:ph type="dt" sz="half" idx="10"/>
          </p:nvPr>
        </p:nvSpPr>
        <p:spPr/>
        <p:txBody>
          <a:bodyPr/>
          <a:lstStyle/>
          <a:p>
            <a:pPr>
              <a:defRPr/>
            </a:pPr>
            <a:r>
              <a:rPr lang="en-US">
                <a:solidFill>
                  <a:prstClr val="black">
                    <a:tint val="75000"/>
                  </a:prstClr>
                </a:solidFill>
              </a:rPr>
              <a:t>May 2023</a:t>
            </a:r>
            <a:endParaRPr lang="en-US" dirty="0">
              <a:solidFill>
                <a:prstClr val="black">
                  <a:tint val="75000"/>
                </a:prstClr>
              </a:solidFill>
            </a:endParaRPr>
          </a:p>
        </p:txBody>
      </p:sp>
      <p:sp>
        <p:nvSpPr>
          <p:cNvPr id="6" name="Footer Placeholder 5">
            <a:extLst>
              <a:ext uri="{FF2B5EF4-FFF2-40B4-BE49-F238E27FC236}">
                <a16:creationId xmlns:a16="http://schemas.microsoft.com/office/drawing/2014/main" id="{3DC9ABB9-67B3-422E-A6C3-D312B137B974}"/>
              </a:ext>
            </a:extLst>
          </p:cNvPr>
          <p:cNvSpPr>
            <a:spLocks noGrp="1"/>
          </p:cNvSpPr>
          <p:nvPr>
            <p:ph type="ftr" sz="quarter" idx="11"/>
          </p:nvPr>
        </p:nvSpPr>
        <p:spPr/>
        <p:txBody>
          <a:bodyPr/>
          <a:lstStyle/>
          <a:p>
            <a:pPr>
              <a:defRPr/>
            </a:pPr>
            <a:r>
              <a:rPr lang="en-US">
                <a:solidFill>
                  <a:prstClr val="black">
                    <a:tint val="75000"/>
                  </a:prstClr>
                </a:solidFill>
              </a:rPr>
              <a:t>SB440 and Transfers</a:t>
            </a:r>
            <a:endParaRPr lang="en-US" dirty="0">
              <a:solidFill>
                <a:prstClr val="black">
                  <a:tint val="75000"/>
                </a:prstClr>
              </a:solidFill>
            </a:endParaRPr>
          </a:p>
        </p:txBody>
      </p:sp>
      <p:sp>
        <p:nvSpPr>
          <p:cNvPr id="7" name="Slide Number Placeholder 6">
            <a:extLst>
              <a:ext uri="{FF2B5EF4-FFF2-40B4-BE49-F238E27FC236}">
                <a16:creationId xmlns:a16="http://schemas.microsoft.com/office/drawing/2014/main" id="{88AD26F8-448D-41D6-8FEC-5D2BE3D81EB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12</a:t>
            </a:fld>
            <a:endParaRPr lang="en-US" dirty="0">
              <a:solidFill>
                <a:prstClr val="black">
                  <a:tint val="75000"/>
                </a:prstClr>
              </a:solidFill>
            </a:endParaRPr>
          </a:p>
        </p:txBody>
      </p:sp>
      <p:pic>
        <p:nvPicPr>
          <p:cNvPr id="5122" name="Picture 2" descr="How Do I Write an Eviction Notice? - RentRedi">
            <a:extLst>
              <a:ext uri="{FF2B5EF4-FFF2-40B4-BE49-F238E27FC236}">
                <a16:creationId xmlns:a16="http://schemas.microsoft.com/office/drawing/2014/main" id="{F6239302-4E5C-4A67-AE62-B50A1EAEA0D6}"/>
              </a:ext>
            </a:extLst>
          </p:cNvPr>
          <p:cNvPicPr>
            <a:picLocks noGrp="1" noChangeAspect="1" noChangeArrowheads="1" noCro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34133" y="989012"/>
            <a:ext cx="7416035" cy="4623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45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1C39F25-B163-D63D-1DA6-BA372B8E8E3C}"/>
              </a:ext>
            </a:extLst>
          </p:cNvPr>
          <p:cNvSpPr>
            <a:spLocks noGrp="1"/>
          </p:cNvSpPr>
          <p:nvPr>
            <p:ph type="title"/>
          </p:nvPr>
        </p:nvSpPr>
        <p:spPr/>
        <p:txBody>
          <a:bodyPr/>
          <a:lstStyle/>
          <a:p>
            <a:r>
              <a:rPr lang="en-US" dirty="0"/>
              <a:t>Methods of Reaching Adult Court</a:t>
            </a:r>
          </a:p>
        </p:txBody>
      </p:sp>
      <p:sp>
        <p:nvSpPr>
          <p:cNvPr id="7" name="Date Placeholder 6">
            <a:extLst>
              <a:ext uri="{FF2B5EF4-FFF2-40B4-BE49-F238E27FC236}">
                <a16:creationId xmlns:a16="http://schemas.microsoft.com/office/drawing/2014/main" id="{43AA5C75-1F27-D688-BFC4-08F6740C75DD}"/>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8" name="Footer Placeholder 7">
            <a:extLst>
              <a:ext uri="{FF2B5EF4-FFF2-40B4-BE49-F238E27FC236}">
                <a16:creationId xmlns:a16="http://schemas.microsoft.com/office/drawing/2014/main" id="{8DAD510F-5160-3581-FCFB-512C537F0E4C}"/>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9" name="Slide Number Placeholder 8">
            <a:extLst>
              <a:ext uri="{FF2B5EF4-FFF2-40B4-BE49-F238E27FC236}">
                <a16:creationId xmlns:a16="http://schemas.microsoft.com/office/drawing/2014/main" id="{D58CAF85-0AAA-820B-EFA3-6595D944CF7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13</a:t>
            </a:fld>
            <a:endParaRPr lang="en-US" dirty="0">
              <a:solidFill>
                <a:prstClr val="black">
                  <a:tint val="75000"/>
                </a:prstClr>
              </a:solidFill>
            </a:endParaRPr>
          </a:p>
        </p:txBody>
      </p:sp>
      <p:graphicFrame>
        <p:nvGraphicFramePr>
          <p:cNvPr id="6" name="Content Placeholder 6">
            <a:extLst>
              <a:ext uri="{FF2B5EF4-FFF2-40B4-BE49-F238E27FC236}">
                <a16:creationId xmlns:a16="http://schemas.microsoft.com/office/drawing/2014/main" id="{0DB5EA3E-B9C1-CC88-509D-BDE8263D5E36}"/>
              </a:ext>
            </a:extLst>
          </p:cNvPr>
          <p:cNvGraphicFramePr>
            <a:graphicFrameLocks noGrp="1"/>
          </p:cNvGraphicFramePr>
          <p:nvPr>
            <p:ph idx="1"/>
            <p:extLst>
              <p:ext uri="{D42A27DB-BD31-4B8C-83A1-F6EECF244321}">
                <p14:modId xmlns:p14="http://schemas.microsoft.com/office/powerpoint/2010/main" val="3271475748"/>
              </p:ext>
            </p:extLst>
          </p:nvPr>
        </p:nvGraphicFramePr>
        <p:xfrm>
          <a:off x="838200" y="1690688"/>
          <a:ext cx="10515600" cy="42971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408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3312E-CC1B-4A3C-9552-532B00725D81}"/>
              </a:ext>
            </a:extLst>
          </p:cNvPr>
          <p:cNvSpPr>
            <a:spLocks noGrp="1"/>
          </p:cNvSpPr>
          <p:nvPr>
            <p:ph type="title"/>
          </p:nvPr>
        </p:nvSpPr>
        <p:spPr/>
        <p:txBody>
          <a:bodyPr/>
          <a:lstStyle/>
          <a:p>
            <a:r>
              <a:rPr lang="en-US" dirty="0">
                <a:solidFill>
                  <a:schemeClr val="accent5">
                    <a:lumMod val="50000"/>
                  </a:schemeClr>
                </a:solidFill>
              </a:rPr>
              <a:t>O.C.G.A. 15-11-561 (Discretionary Transfer)</a:t>
            </a:r>
          </a:p>
        </p:txBody>
      </p:sp>
      <p:graphicFrame>
        <p:nvGraphicFramePr>
          <p:cNvPr id="14" name="Content Placeholder 13">
            <a:extLst>
              <a:ext uri="{FF2B5EF4-FFF2-40B4-BE49-F238E27FC236}">
                <a16:creationId xmlns:a16="http://schemas.microsoft.com/office/drawing/2014/main" id="{1D9D0D1D-715F-40C3-9296-50F35B2846FE}"/>
              </a:ext>
            </a:extLst>
          </p:cNvPr>
          <p:cNvGraphicFramePr>
            <a:graphicFrameLocks noGrp="1"/>
          </p:cNvGraphicFramePr>
          <p:nvPr>
            <p:ph sz="half" idx="2"/>
            <p:extLst>
              <p:ext uri="{D42A27DB-BD31-4B8C-83A1-F6EECF244321}">
                <p14:modId xmlns:p14="http://schemas.microsoft.com/office/powerpoint/2010/main" val="4254456098"/>
              </p:ext>
            </p:extLst>
          </p:nvPr>
        </p:nvGraphicFramePr>
        <p:xfrm>
          <a:off x="935037" y="2505075"/>
          <a:ext cx="3436937" cy="368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9" name="Content Placeholder 18">
            <a:extLst>
              <a:ext uri="{FF2B5EF4-FFF2-40B4-BE49-F238E27FC236}">
                <a16:creationId xmlns:a16="http://schemas.microsoft.com/office/drawing/2014/main" id="{9B22AB57-E7FA-B814-B42E-242D72C510A2}"/>
              </a:ext>
            </a:extLst>
          </p:cNvPr>
          <p:cNvGraphicFramePr>
            <a:graphicFrameLocks noGrp="1"/>
          </p:cNvGraphicFramePr>
          <p:nvPr>
            <p:ph sz="quarter" idx="4"/>
            <p:extLst>
              <p:ext uri="{D42A27DB-BD31-4B8C-83A1-F6EECF244321}">
                <p14:modId xmlns:p14="http://schemas.microsoft.com/office/powerpoint/2010/main" val="1700430227"/>
              </p:ext>
            </p:extLst>
          </p:nvPr>
        </p:nvGraphicFramePr>
        <p:xfrm>
          <a:off x="4514499" y="2505075"/>
          <a:ext cx="3436937" cy="368458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Date Placeholder 6">
            <a:extLst>
              <a:ext uri="{FF2B5EF4-FFF2-40B4-BE49-F238E27FC236}">
                <a16:creationId xmlns:a16="http://schemas.microsoft.com/office/drawing/2014/main" id="{AAE2F791-38A0-46B2-A8FB-ADCF4FA86C05}"/>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8" name="Footer Placeholder 7">
            <a:extLst>
              <a:ext uri="{FF2B5EF4-FFF2-40B4-BE49-F238E27FC236}">
                <a16:creationId xmlns:a16="http://schemas.microsoft.com/office/drawing/2014/main" id="{FD4DE6C1-0A9A-497B-B90E-DAD32E3134FE}"/>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9" name="Slide Number Placeholder 8">
            <a:extLst>
              <a:ext uri="{FF2B5EF4-FFF2-40B4-BE49-F238E27FC236}">
                <a16:creationId xmlns:a16="http://schemas.microsoft.com/office/drawing/2014/main" id="{02E52703-3E7E-40A5-A2FC-5D001759F30D}"/>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14</a:t>
            </a:fld>
            <a:endParaRPr lang="en-US" dirty="0">
              <a:solidFill>
                <a:prstClr val="black">
                  <a:tint val="75000"/>
                </a:prstClr>
              </a:solidFill>
            </a:endParaRPr>
          </a:p>
        </p:txBody>
      </p:sp>
      <p:graphicFrame>
        <p:nvGraphicFramePr>
          <p:cNvPr id="22" name="Content Placeholder 21">
            <a:extLst>
              <a:ext uri="{FF2B5EF4-FFF2-40B4-BE49-F238E27FC236}">
                <a16:creationId xmlns:a16="http://schemas.microsoft.com/office/drawing/2014/main" id="{69D4E66D-F117-0BBD-8AE3-C04FF9DBD48C}"/>
              </a:ext>
            </a:extLst>
          </p:cNvPr>
          <p:cNvGraphicFramePr>
            <a:graphicFrameLocks noGrp="1"/>
          </p:cNvGraphicFramePr>
          <p:nvPr>
            <p:ph sz="quarter" idx="14"/>
            <p:extLst>
              <p:ext uri="{D42A27DB-BD31-4B8C-83A1-F6EECF244321}">
                <p14:modId xmlns:p14="http://schemas.microsoft.com/office/powerpoint/2010/main" val="1649369089"/>
              </p:ext>
            </p:extLst>
          </p:nvPr>
        </p:nvGraphicFramePr>
        <p:xfrm>
          <a:off x="8065008" y="2505075"/>
          <a:ext cx="3291840" cy="3684588"/>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2" name="TextBox 11">
            <a:extLst>
              <a:ext uri="{FF2B5EF4-FFF2-40B4-BE49-F238E27FC236}">
                <a16:creationId xmlns:a16="http://schemas.microsoft.com/office/drawing/2014/main" id="{D0149538-1D01-879C-7A56-F3C0D861E1EE}"/>
              </a:ext>
            </a:extLst>
          </p:cNvPr>
          <p:cNvSpPr txBox="1"/>
          <p:nvPr/>
        </p:nvSpPr>
        <p:spPr>
          <a:xfrm>
            <a:off x="836612" y="1526608"/>
            <a:ext cx="9221435" cy="523220"/>
          </a:xfrm>
          <a:prstGeom prst="rect">
            <a:avLst/>
          </a:prstGeom>
          <a:noFill/>
        </p:spPr>
        <p:txBody>
          <a:bodyPr wrap="none" rtlCol="0">
            <a:spAutoFit/>
          </a:bodyPr>
          <a:lstStyle/>
          <a:p>
            <a:r>
              <a:rPr lang="en-US" sz="2800" dirty="0">
                <a:solidFill>
                  <a:schemeClr val="accent5">
                    <a:lumMod val="50000"/>
                  </a:schemeClr>
                </a:solidFill>
              </a:rPr>
              <a:t>A juvenile case may be transferred to Superior Court IF:</a:t>
            </a:r>
            <a:endParaRPr lang="en-US" sz="2800" dirty="0"/>
          </a:p>
        </p:txBody>
      </p:sp>
    </p:spTree>
    <p:extLst>
      <p:ext uri="{BB962C8B-B14F-4D97-AF65-F5344CB8AC3E}">
        <p14:creationId xmlns:p14="http://schemas.microsoft.com/office/powerpoint/2010/main" val="424492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Graphic spid="19" grpId="0">
        <p:bldAsOne/>
      </p:bldGraphic>
      <p:bldGraphic spid="2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C5CFF-2DD6-4750-85B6-171D2D332188}"/>
              </a:ext>
            </a:extLst>
          </p:cNvPr>
          <p:cNvSpPr>
            <a:spLocks noGrp="1"/>
          </p:cNvSpPr>
          <p:nvPr>
            <p:ph type="title"/>
          </p:nvPr>
        </p:nvSpPr>
        <p:spPr/>
        <p:txBody>
          <a:bodyPr>
            <a:normAutofit/>
          </a:bodyPr>
          <a:lstStyle/>
          <a:p>
            <a:r>
              <a:rPr lang="en-US" dirty="0">
                <a:solidFill>
                  <a:schemeClr val="accent1">
                    <a:lumMod val="75000"/>
                  </a:schemeClr>
                </a:solidFill>
              </a:rPr>
              <a:t>O.C.G.A. 15-11-560(b): (SB440 / Legislative Waiver)</a:t>
            </a:r>
          </a:p>
        </p:txBody>
      </p:sp>
      <p:sp>
        <p:nvSpPr>
          <p:cNvPr id="4" name="Date Placeholder 3">
            <a:extLst>
              <a:ext uri="{FF2B5EF4-FFF2-40B4-BE49-F238E27FC236}">
                <a16:creationId xmlns:a16="http://schemas.microsoft.com/office/drawing/2014/main" id="{95E3F9C1-0301-4BE2-9863-59EACDF674AD}"/>
              </a:ext>
            </a:extLst>
          </p:cNvPr>
          <p:cNvSpPr>
            <a:spLocks noGrp="1"/>
          </p:cNvSpPr>
          <p:nvPr>
            <p:ph type="dt" sz="half" idx="10"/>
          </p:nvPr>
        </p:nvSpPr>
        <p:spPr/>
        <p:txBody>
          <a:bodyPr>
            <a:normAutofit/>
          </a:bodyPr>
          <a:lstStyle/>
          <a:p>
            <a:pPr>
              <a:spcAft>
                <a:spcPts val="600"/>
              </a:spcAft>
              <a:defRPr/>
            </a:pPr>
            <a:r>
              <a:rPr lang="en-US" dirty="0">
                <a:solidFill>
                  <a:schemeClr val="tx1"/>
                </a:solidFill>
              </a:rPr>
              <a:t>May 2023</a:t>
            </a:r>
          </a:p>
        </p:txBody>
      </p:sp>
      <p:sp>
        <p:nvSpPr>
          <p:cNvPr id="5" name="Footer Placeholder 4">
            <a:extLst>
              <a:ext uri="{FF2B5EF4-FFF2-40B4-BE49-F238E27FC236}">
                <a16:creationId xmlns:a16="http://schemas.microsoft.com/office/drawing/2014/main" id="{1B1D8FE0-1139-4D9E-A7AF-E795012F4E94}"/>
              </a:ext>
            </a:extLst>
          </p:cNvPr>
          <p:cNvSpPr>
            <a:spLocks noGrp="1"/>
          </p:cNvSpPr>
          <p:nvPr>
            <p:ph type="ftr" sz="quarter" idx="11"/>
          </p:nvPr>
        </p:nvSpPr>
        <p:spPr/>
        <p:txBody>
          <a:bodyPr>
            <a:normAutofit/>
          </a:bodyPr>
          <a:lstStyle/>
          <a:p>
            <a:pPr>
              <a:spcAft>
                <a:spcPts val="600"/>
              </a:spcAft>
              <a:defRPr/>
            </a:pPr>
            <a:r>
              <a:rPr lang="en-US" dirty="0">
                <a:solidFill>
                  <a:prstClr val="black">
                    <a:tint val="75000"/>
                  </a:prstClr>
                </a:solidFill>
              </a:rPr>
              <a:t>SB440 and Transfers</a:t>
            </a:r>
          </a:p>
        </p:txBody>
      </p:sp>
      <p:sp>
        <p:nvSpPr>
          <p:cNvPr id="6" name="Slide Number Placeholder 5">
            <a:extLst>
              <a:ext uri="{FF2B5EF4-FFF2-40B4-BE49-F238E27FC236}">
                <a16:creationId xmlns:a16="http://schemas.microsoft.com/office/drawing/2014/main" id="{A9FF5733-9993-4AE5-BE90-A611451F39A9}"/>
              </a:ext>
            </a:extLst>
          </p:cNvPr>
          <p:cNvSpPr>
            <a:spLocks noGrp="1"/>
          </p:cNvSpPr>
          <p:nvPr>
            <p:ph type="sldNum" sz="quarter" idx="12"/>
          </p:nvPr>
        </p:nvSpPr>
        <p:spPr/>
        <p:txBody>
          <a:bodyPr>
            <a:normAutofit/>
          </a:bodyPr>
          <a:lstStyle/>
          <a:p>
            <a:pPr>
              <a:spcAft>
                <a:spcPts val="600"/>
              </a:spcAft>
              <a:defRPr/>
            </a:pPr>
            <a:fld id="{D76B855D-E9CC-4FF8-AD85-6CDC7B89A0DE}" type="slidenum">
              <a:rPr lang="en-US" smtClean="0">
                <a:solidFill>
                  <a:prstClr val="black">
                    <a:tint val="75000"/>
                  </a:prstClr>
                </a:solidFill>
              </a:rPr>
              <a:pPr>
                <a:spcAft>
                  <a:spcPts val="600"/>
                </a:spcAft>
                <a:defRPr/>
              </a:pPr>
              <a:t>15</a:t>
            </a:fld>
            <a:endParaRPr lang="en-US">
              <a:solidFill>
                <a:prstClr val="black">
                  <a:tint val="75000"/>
                </a:prstClr>
              </a:solidFill>
            </a:endParaRPr>
          </a:p>
        </p:txBody>
      </p:sp>
      <p:graphicFrame>
        <p:nvGraphicFramePr>
          <p:cNvPr id="3" name="Content Placeholder 2">
            <a:extLst>
              <a:ext uri="{FF2B5EF4-FFF2-40B4-BE49-F238E27FC236}">
                <a16:creationId xmlns:a16="http://schemas.microsoft.com/office/drawing/2014/main" id="{FF936647-278F-9F3D-1F89-7DAF4498611F}"/>
              </a:ext>
            </a:extLst>
          </p:cNvPr>
          <p:cNvGraphicFramePr>
            <a:graphicFrameLocks noGrp="1"/>
          </p:cNvGraphicFramePr>
          <p:nvPr>
            <p:ph idx="1"/>
            <p:extLst>
              <p:ext uri="{D42A27DB-BD31-4B8C-83A1-F6EECF244321}">
                <p14:modId xmlns:p14="http://schemas.microsoft.com/office/powerpoint/2010/main" val="1729087482"/>
              </p:ext>
            </p:extLst>
          </p:nvPr>
        </p:nvGraphicFramePr>
        <p:xfrm>
          <a:off x="838200" y="1911350"/>
          <a:ext cx="10515600" cy="3859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5641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Rectangle 38">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Arc 40">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4DCC10-B1B2-4F3B-8DCD-F0F7795DD16C}"/>
              </a:ext>
            </a:extLst>
          </p:cNvPr>
          <p:cNvSpPr>
            <a:spLocks noGrp="1"/>
          </p:cNvSpPr>
          <p:nvPr>
            <p:ph type="title"/>
          </p:nvPr>
        </p:nvSpPr>
        <p:spPr>
          <a:xfrm>
            <a:off x="488847" y="643467"/>
            <a:ext cx="3792806" cy="5571066"/>
          </a:xfrm>
        </p:spPr>
        <p:txBody>
          <a:bodyPr vert="horz" lIns="91440" tIns="45720" rIns="91440" bIns="45720" rtlCol="0" anchor="ctr">
            <a:normAutofit/>
          </a:bodyPr>
          <a:lstStyle/>
          <a:p>
            <a:pPr algn="ctr"/>
            <a:r>
              <a:rPr lang="en-US" sz="3700" kern="1200" dirty="0">
                <a:solidFill>
                  <a:srgbClr val="FFFFFF"/>
                </a:solidFill>
                <a:latin typeface="+mj-lt"/>
                <a:ea typeface="+mj-ea"/>
                <a:cs typeface="+mj-cs"/>
              </a:rPr>
              <a:t>Bringing the Case Down to Juvenile Court - O.C.G.A. </a:t>
            </a:r>
            <a:br>
              <a:rPr lang="en-US" sz="3700" kern="1200" dirty="0">
                <a:solidFill>
                  <a:srgbClr val="FFFFFF"/>
                </a:solidFill>
                <a:latin typeface="+mj-lt"/>
                <a:ea typeface="+mj-ea"/>
                <a:cs typeface="+mj-cs"/>
              </a:rPr>
            </a:br>
            <a:r>
              <a:rPr lang="en-US" sz="3700" kern="1200" dirty="0">
                <a:solidFill>
                  <a:srgbClr val="FFFFFF"/>
                </a:solidFill>
                <a:latin typeface="+mj-lt"/>
                <a:ea typeface="+mj-ea"/>
                <a:cs typeface="+mj-cs"/>
              </a:rPr>
              <a:t>15-11-560 (d)and(e)</a:t>
            </a:r>
          </a:p>
        </p:txBody>
      </p:sp>
      <p:sp>
        <p:nvSpPr>
          <p:cNvPr id="43" name="Rectangle: Rounded Corners 42">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Date Placeholder 2">
            <a:extLst>
              <a:ext uri="{FF2B5EF4-FFF2-40B4-BE49-F238E27FC236}">
                <a16:creationId xmlns:a16="http://schemas.microsoft.com/office/drawing/2014/main" id="{32C33FA1-E50D-4015-8C63-A64347BD2599}"/>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dirty="0">
                <a:solidFill>
                  <a:srgbClr val="FFFFFF"/>
                </a:solidFill>
              </a:rPr>
              <a:t>May 2023</a:t>
            </a:r>
          </a:p>
        </p:txBody>
      </p:sp>
      <p:sp>
        <p:nvSpPr>
          <p:cNvPr id="4" name="Footer Placeholder 3">
            <a:extLst>
              <a:ext uri="{FF2B5EF4-FFF2-40B4-BE49-F238E27FC236}">
                <a16:creationId xmlns:a16="http://schemas.microsoft.com/office/drawing/2014/main" id="{9ED65490-3F73-4F92-97EE-8C364FB3B753}"/>
              </a:ext>
            </a:extLst>
          </p:cNvPr>
          <p:cNvSpPr>
            <a:spLocks noGrp="1"/>
          </p:cNvSpPr>
          <p:nvPr>
            <p:ph type="ftr" sz="quarter" idx="11"/>
          </p:nvPr>
        </p:nvSpPr>
        <p:spPr>
          <a:xfrm>
            <a:off x="5410199" y="6356350"/>
            <a:ext cx="2743200" cy="365125"/>
          </a:xfrm>
        </p:spPr>
        <p:txBody>
          <a:bodyPr vert="horz" lIns="91440" tIns="45720" rIns="91440" bIns="45720" rtlCol="0" anchor="ctr">
            <a:normAutofit/>
          </a:bodyPr>
          <a:lstStyle/>
          <a:p>
            <a:pPr algn="l">
              <a:spcAft>
                <a:spcPts val="600"/>
              </a:spcAft>
              <a:defRPr/>
            </a:pPr>
            <a:r>
              <a:rPr lang="en-US" kern="1200" cap="none" spc="0" baseline="0" dirty="0">
                <a:solidFill>
                  <a:srgbClr val="FFFFFF"/>
                </a:solidFill>
                <a:latin typeface="+mn-lt"/>
                <a:ea typeface="+mn-ea"/>
                <a:cs typeface="+mn-cs"/>
              </a:rPr>
              <a:t>SB440 and Transfers</a:t>
            </a:r>
          </a:p>
        </p:txBody>
      </p:sp>
      <p:sp>
        <p:nvSpPr>
          <p:cNvPr id="5" name="Slide Number Placeholder 4">
            <a:extLst>
              <a:ext uri="{FF2B5EF4-FFF2-40B4-BE49-F238E27FC236}">
                <a16:creationId xmlns:a16="http://schemas.microsoft.com/office/drawing/2014/main" id="{64A46A07-CBB2-45BD-88F4-9D165BBB70D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76B855D-E9CC-4FF8-AD85-6CDC7B89A0DE}" type="slidenum">
              <a:rPr lang="en-US">
                <a:solidFill>
                  <a:srgbClr val="FFFFFF"/>
                </a:solidFill>
              </a:rPr>
              <a:pPr>
                <a:spcAft>
                  <a:spcPts val="600"/>
                </a:spcAft>
                <a:defRPr/>
              </a:pPr>
              <a:t>16</a:t>
            </a:fld>
            <a:endParaRPr lang="en-US">
              <a:solidFill>
                <a:srgbClr val="FFFFFF"/>
              </a:solidFill>
            </a:endParaRPr>
          </a:p>
        </p:txBody>
      </p:sp>
      <p:graphicFrame>
        <p:nvGraphicFramePr>
          <p:cNvPr id="31" name="Content Placeholder 5">
            <a:extLst>
              <a:ext uri="{FF2B5EF4-FFF2-40B4-BE49-F238E27FC236}">
                <a16:creationId xmlns:a16="http://schemas.microsoft.com/office/drawing/2014/main" id="{D8A87B80-8CB7-1E62-9205-50B19ECAB5BE}"/>
              </a:ext>
            </a:extLst>
          </p:cNvPr>
          <p:cNvGraphicFramePr>
            <a:graphicFrameLocks noGrp="1"/>
          </p:cNvGraphicFramePr>
          <p:nvPr>
            <p:ph idx="1"/>
            <p:extLst>
              <p:ext uri="{D42A27DB-BD31-4B8C-83A1-F6EECF244321}">
                <p14:modId xmlns:p14="http://schemas.microsoft.com/office/powerpoint/2010/main" val="2566020795"/>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2934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1"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08C1D-8949-4789-A91B-749076C35C00}"/>
              </a:ext>
            </a:extLst>
          </p:cNvPr>
          <p:cNvSpPr>
            <a:spLocks noGrp="1"/>
          </p:cNvSpPr>
          <p:nvPr>
            <p:ph type="title"/>
          </p:nvPr>
        </p:nvSpPr>
        <p:spPr/>
        <p:txBody>
          <a:bodyPr>
            <a:normAutofit/>
          </a:bodyPr>
          <a:lstStyle/>
          <a:p>
            <a:r>
              <a:rPr lang="en-US" dirty="0">
                <a:solidFill>
                  <a:schemeClr val="accent1"/>
                </a:solidFill>
              </a:rPr>
              <a:t>O.C.G.A. 15-11-562: Transfer Criteria</a:t>
            </a:r>
          </a:p>
        </p:txBody>
      </p:sp>
      <p:sp>
        <p:nvSpPr>
          <p:cNvPr id="4" name="Content Placeholder 3">
            <a:extLst>
              <a:ext uri="{FF2B5EF4-FFF2-40B4-BE49-F238E27FC236}">
                <a16:creationId xmlns:a16="http://schemas.microsoft.com/office/drawing/2014/main" id="{0D1C8989-CA50-43B9-A399-1703EFB2BB06}"/>
              </a:ext>
            </a:extLst>
          </p:cNvPr>
          <p:cNvSpPr>
            <a:spLocks noGrp="1"/>
          </p:cNvSpPr>
          <p:nvPr>
            <p:ph sz="half" idx="2"/>
          </p:nvPr>
        </p:nvSpPr>
        <p:spPr>
          <a:xfrm>
            <a:off x="839788" y="2191407"/>
            <a:ext cx="3291840" cy="3998256"/>
          </a:xfrm>
        </p:spPr>
        <p:txBody>
          <a:bodyPr/>
          <a:lstStyle/>
          <a:p>
            <a:r>
              <a:rPr lang="en-US" b="1" dirty="0">
                <a:solidFill>
                  <a:schemeClr val="accent2">
                    <a:lumMod val="75000"/>
                  </a:schemeClr>
                </a:solidFill>
              </a:rPr>
              <a:t>The age of the child</a:t>
            </a:r>
          </a:p>
          <a:p>
            <a:r>
              <a:rPr lang="en-US" b="1" dirty="0">
                <a:solidFill>
                  <a:schemeClr val="accent4">
                    <a:lumMod val="75000"/>
                  </a:schemeClr>
                </a:solidFill>
              </a:rPr>
              <a:t>The seriousness of the offense</a:t>
            </a:r>
          </a:p>
          <a:p>
            <a:r>
              <a:rPr lang="en-US" b="1" dirty="0">
                <a:solidFill>
                  <a:schemeClr val="accent2">
                    <a:lumMod val="75000"/>
                  </a:schemeClr>
                </a:solidFill>
              </a:rPr>
              <a:t>Whether protection of the community requires transfer</a:t>
            </a:r>
          </a:p>
          <a:p>
            <a:r>
              <a:rPr lang="en-US" b="1" dirty="0">
                <a:solidFill>
                  <a:schemeClr val="accent4">
                    <a:lumMod val="75000"/>
                  </a:schemeClr>
                </a:solidFill>
              </a:rPr>
              <a:t>Whether the offense was violent, premeditated, or aggressive</a:t>
            </a:r>
          </a:p>
        </p:txBody>
      </p:sp>
      <p:sp>
        <p:nvSpPr>
          <p:cNvPr id="6" name="Content Placeholder 5">
            <a:extLst>
              <a:ext uri="{FF2B5EF4-FFF2-40B4-BE49-F238E27FC236}">
                <a16:creationId xmlns:a16="http://schemas.microsoft.com/office/drawing/2014/main" id="{C5EE5DBA-55D1-4813-A642-94152B7E389C}"/>
              </a:ext>
            </a:extLst>
          </p:cNvPr>
          <p:cNvSpPr>
            <a:spLocks noGrp="1"/>
          </p:cNvSpPr>
          <p:nvPr>
            <p:ph sz="quarter" idx="4"/>
          </p:nvPr>
        </p:nvSpPr>
        <p:spPr>
          <a:xfrm>
            <a:off x="4453128" y="2191407"/>
            <a:ext cx="3291840" cy="3998256"/>
          </a:xfrm>
        </p:spPr>
        <p:txBody>
          <a:bodyPr/>
          <a:lstStyle/>
          <a:p>
            <a:r>
              <a:rPr lang="en-US" b="1" dirty="0">
                <a:solidFill>
                  <a:schemeClr val="accent4">
                    <a:lumMod val="75000"/>
                  </a:schemeClr>
                </a:solidFill>
              </a:rPr>
              <a:t>Impact on victim, including physical/emotional injury, expenses, lost wages</a:t>
            </a:r>
          </a:p>
          <a:p>
            <a:r>
              <a:rPr lang="en-US" b="1" dirty="0">
                <a:solidFill>
                  <a:schemeClr val="accent2">
                    <a:lumMod val="75000"/>
                  </a:schemeClr>
                </a:solidFill>
              </a:rPr>
              <a:t>Culpability of the child, including level of planning and participation</a:t>
            </a:r>
          </a:p>
          <a:p>
            <a:r>
              <a:rPr lang="en-US" b="1" dirty="0">
                <a:solidFill>
                  <a:schemeClr val="accent4">
                    <a:lumMod val="75000"/>
                  </a:schemeClr>
                </a:solidFill>
              </a:rPr>
              <a:t>Whether the offense is part of a pattern that indicates the child is beyond rehabilitation</a:t>
            </a:r>
          </a:p>
        </p:txBody>
      </p:sp>
      <p:sp>
        <p:nvSpPr>
          <p:cNvPr id="7" name="Date Placeholder 6">
            <a:extLst>
              <a:ext uri="{FF2B5EF4-FFF2-40B4-BE49-F238E27FC236}">
                <a16:creationId xmlns:a16="http://schemas.microsoft.com/office/drawing/2014/main" id="{F9B30D62-4090-4CE0-B5C0-082629812AFA}"/>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8" name="Footer Placeholder 7">
            <a:extLst>
              <a:ext uri="{FF2B5EF4-FFF2-40B4-BE49-F238E27FC236}">
                <a16:creationId xmlns:a16="http://schemas.microsoft.com/office/drawing/2014/main" id="{4C996155-80E3-43B6-B4C7-623C29523E83}"/>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9" name="Slide Number Placeholder 8">
            <a:extLst>
              <a:ext uri="{FF2B5EF4-FFF2-40B4-BE49-F238E27FC236}">
                <a16:creationId xmlns:a16="http://schemas.microsoft.com/office/drawing/2014/main" id="{DA9142B2-9678-46FB-B6A0-6F42F47C8C6B}"/>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17</a:t>
            </a:fld>
            <a:endParaRPr lang="en-US" dirty="0">
              <a:solidFill>
                <a:prstClr val="black">
                  <a:tint val="75000"/>
                </a:prstClr>
              </a:solidFill>
            </a:endParaRPr>
          </a:p>
        </p:txBody>
      </p:sp>
      <p:sp>
        <p:nvSpPr>
          <p:cNvPr id="11" name="Content Placeholder 10">
            <a:extLst>
              <a:ext uri="{FF2B5EF4-FFF2-40B4-BE49-F238E27FC236}">
                <a16:creationId xmlns:a16="http://schemas.microsoft.com/office/drawing/2014/main" id="{89582E81-2010-4384-A4B6-3EABFF532787}"/>
              </a:ext>
            </a:extLst>
          </p:cNvPr>
          <p:cNvSpPr>
            <a:spLocks noGrp="1"/>
          </p:cNvSpPr>
          <p:nvPr>
            <p:ph sz="quarter" idx="14"/>
          </p:nvPr>
        </p:nvSpPr>
        <p:spPr>
          <a:xfrm>
            <a:off x="8065008" y="2191405"/>
            <a:ext cx="3291840" cy="3998257"/>
          </a:xfrm>
        </p:spPr>
        <p:txBody>
          <a:bodyPr/>
          <a:lstStyle/>
          <a:p>
            <a:r>
              <a:rPr lang="en-US" b="1" dirty="0">
                <a:solidFill>
                  <a:schemeClr val="accent2">
                    <a:lumMod val="75000"/>
                  </a:schemeClr>
                </a:solidFill>
              </a:rPr>
              <a:t>Record and history of the child</a:t>
            </a:r>
          </a:p>
          <a:p>
            <a:r>
              <a:rPr lang="en-US" b="1" dirty="0">
                <a:solidFill>
                  <a:schemeClr val="accent4">
                    <a:lumMod val="75000"/>
                  </a:schemeClr>
                </a:solidFill>
              </a:rPr>
              <a:t>Sophistication and maturity of the child </a:t>
            </a:r>
          </a:p>
          <a:p>
            <a:r>
              <a:rPr lang="en-US" b="1" dirty="0">
                <a:solidFill>
                  <a:schemeClr val="accent2">
                    <a:lumMod val="75000"/>
                  </a:schemeClr>
                </a:solidFill>
              </a:rPr>
              <a:t>Programs and facilities available to the juvenile court for disposition </a:t>
            </a:r>
          </a:p>
          <a:p>
            <a:r>
              <a:rPr lang="en-US" b="1" dirty="0">
                <a:solidFill>
                  <a:schemeClr val="accent4">
                    <a:lumMod val="75000"/>
                  </a:schemeClr>
                </a:solidFill>
              </a:rPr>
              <a:t>Whether the child can benefit from treatment or programs available to the juvenile court </a:t>
            </a:r>
          </a:p>
        </p:txBody>
      </p:sp>
    </p:spTree>
    <p:extLst>
      <p:ext uri="{BB962C8B-B14F-4D97-AF65-F5344CB8AC3E}">
        <p14:creationId xmlns:p14="http://schemas.microsoft.com/office/powerpoint/2010/main" val="2551143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1C39F25-B163-D63D-1DA6-BA372B8E8E3C}"/>
              </a:ext>
            </a:extLst>
          </p:cNvPr>
          <p:cNvSpPr>
            <a:spLocks noGrp="1"/>
          </p:cNvSpPr>
          <p:nvPr>
            <p:ph type="title"/>
          </p:nvPr>
        </p:nvSpPr>
        <p:spPr/>
        <p:txBody>
          <a:bodyPr/>
          <a:lstStyle/>
          <a:p>
            <a:r>
              <a:rPr lang="en-US" dirty="0"/>
              <a:t>How are the Factors Weighed?</a:t>
            </a:r>
          </a:p>
        </p:txBody>
      </p:sp>
      <p:sp>
        <p:nvSpPr>
          <p:cNvPr id="7" name="Date Placeholder 6">
            <a:extLst>
              <a:ext uri="{FF2B5EF4-FFF2-40B4-BE49-F238E27FC236}">
                <a16:creationId xmlns:a16="http://schemas.microsoft.com/office/drawing/2014/main" id="{43AA5C75-1F27-D688-BFC4-08F6740C75DD}"/>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8" name="Footer Placeholder 7">
            <a:extLst>
              <a:ext uri="{FF2B5EF4-FFF2-40B4-BE49-F238E27FC236}">
                <a16:creationId xmlns:a16="http://schemas.microsoft.com/office/drawing/2014/main" id="{8DAD510F-5160-3581-FCFB-512C537F0E4C}"/>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9" name="Slide Number Placeholder 8">
            <a:extLst>
              <a:ext uri="{FF2B5EF4-FFF2-40B4-BE49-F238E27FC236}">
                <a16:creationId xmlns:a16="http://schemas.microsoft.com/office/drawing/2014/main" id="{D58CAF85-0AAA-820B-EFA3-6595D944CF7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18</a:t>
            </a:fld>
            <a:endParaRPr lang="en-US" dirty="0">
              <a:solidFill>
                <a:prstClr val="black">
                  <a:tint val="75000"/>
                </a:prstClr>
              </a:solidFill>
            </a:endParaRPr>
          </a:p>
        </p:txBody>
      </p:sp>
      <p:graphicFrame>
        <p:nvGraphicFramePr>
          <p:cNvPr id="2" name="Content Placeholder 4">
            <a:extLst>
              <a:ext uri="{FF2B5EF4-FFF2-40B4-BE49-F238E27FC236}">
                <a16:creationId xmlns:a16="http://schemas.microsoft.com/office/drawing/2014/main" id="{620DC741-44D5-3DB7-15FF-CC3CA40D1DA0}"/>
              </a:ext>
            </a:extLst>
          </p:cNvPr>
          <p:cNvGraphicFramePr>
            <a:graphicFrameLocks noGrp="1"/>
          </p:cNvGraphicFramePr>
          <p:nvPr>
            <p:ph idx="1"/>
            <p:extLst>
              <p:ext uri="{D42A27DB-BD31-4B8C-83A1-F6EECF244321}">
                <p14:modId xmlns:p14="http://schemas.microsoft.com/office/powerpoint/2010/main" val="3966694983"/>
              </p:ext>
            </p:extLst>
          </p:nvPr>
        </p:nvGraphicFramePr>
        <p:xfrm>
          <a:off x="1682545" y="1822859"/>
          <a:ext cx="8826910" cy="3859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33199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91C39F25-B163-D63D-1DA6-BA372B8E8E3C}"/>
              </a:ext>
            </a:extLst>
          </p:cNvPr>
          <p:cNvSpPr>
            <a:spLocks noGrp="1"/>
          </p:cNvSpPr>
          <p:nvPr>
            <p:ph type="title"/>
          </p:nvPr>
        </p:nvSpPr>
        <p:spPr/>
        <p:txBody>
          <a:bodyPr/>
          <a:lstStyle/>
          <a:p>
            <a:r>
              <a:rPr lang="en-US" dirty="0">
                <a:solidFill>
                  <a:schemeClr val="accent5">
                    <a:lumMod val="50000"/>
                  </a:schemeClr>
                </a:solidFill>
              </a:rPr>
              <a:t>OCGA 15-11-560(a): Concurrent Jurisdiction</a:t>
            </a:r>
          </a:p>
        </p:txBody>
      </p:sp>
      <p:graphicFrame>
        <p:nvGraphicFramePr>
          <p:cNvPr id="14" name="Content Placeholder 13">
            <a:extLst>
              <a:ext uri="{FF2B5EF4-FFF2-40B4-BE49-F238E27FC236}">
                <a16:creationId xmlns:a16="http://schemas.microsoft.com/office/drawing/2014/main" id="{C13D0146-E527-F9B2-7E83-A048581D8B3B}"/>
              </a:ext>
            </a:extLst>
          </p:cNvPr>
          <p:cNvGraphicFramePr>
            <a:graphicFrameLocks noGrp="1"/>
          </p:cNvGraphicFramePr>
          <p:nvPr>
            <p:ph sz="half" idx="1"/>
            <p:extLst>
              <p:ext uri="{D42A27DB-BD31-4B8C-83A1-F6EECF244321}">
                <p14:modId xmlns:p14="http://schemas.microsoft.com/office/powerpoint/2010/main" val="3709403155"/>
              </p:ext>
            </p:extLst>
          </p:nvPr>
        </p:nvGraphicFramePr>
        <p:xfrm>
          <a:off x="5562600" y="1847850"/>
          <a:ext cx="5181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Content Placeholder 15">
            <a:extLst>
              <a:ext uri="{FF2B5EF4-FFF2-40B4-BE49-F238E27FC236}">
                <a16:creationId xmlns:a16="http://schemas.microsoft.com/office/drawing/2014/main" id="{EFE0E5CB-61FF-DEB6-48B5-82665DC2AAD1}"/>
              </a:ext>
            </a:extLst>
          </p:cNvPr>
          <p:cNvPicPr>
            <a:picLocks noGrp="1" noChangeAspect="1"/>
          </p:cNvPicPr>
          <p:nvPr>
            <p:ph sz="half" idx="2"/>
          </p:nvPr>
        </p:nvPicPr>
        <p:blipFill>
          <a:blip r:embed="rId7">
            <a:duotone>
              <a:schemeClr val="accent5">
                <a:shade val="45000"/>
                <a:satMod val="135000"/>
              </a:schemeClr>
              <a:prstClr val="white"/>
            </a:duotone>
          </a:blip>
          <a:stretch>
            <a:fillRect/>
          </a:stretch>
        </p:blipFill>
        <p:spPr>
          <a:xfrm>
            <a:off x="1549721" y="1690688"/>
            <a:ext cx="2922813" cy="4351338"/>
          </a:xfrm>
          <a:prstGeom prst="rect">
            <a:avLst/>
          </a:prstGeom>
        </p:spPr>
      </p:pic>
      <p:sp>
        <p:nvSpPr>
          <p:cNvPr id="7" name="Date Placeholder 6">
            <a:extLst>
              <a:ext uri="{FF2B5EF4-FFF2-40B4-BE49-F238E27FC236}">
                <a16:creationId xmlns:a16="http://schemas.microsoft.com/office/drawing/2014/main" id="{43AA5C75-1F27-D688-BFC4-08F6740C75DD}"/>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8" name="Footer Placeholder 7">
            <a:extLst>
              <a:ext uri="{FF2B5EF4-FFF2-40B4-BE49-F238E27FC236}">
                <a16:creationId xmlns:a16="http://schemas.microsoft.com/office/drawing/2014/main" id="{8DAD510F-5160-3581-FCFB-512C537F0E4C}"/>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9" name="Slide Number Placeholder 8">
            <a:extLst>
              <a:ext uri="{FF2B5EF4-FFF2-40B4-BE49-F238E27FC236}">
                <a16:creationId xmlns:a16="http://schemas.microsoft.com/office/drawing/2014/main" id="{D58CAF85-0AAA-820B-EFA3-6595D944CF75}"/>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19</a:t>
            </a:fld>
            <a:endParaRPr lang="en-US" dirty="0">
              <a:solidFill>
                <a:prstClr val="black">
                  <a:tint val="75000"/>
                </a:prstClr>
              </a:solidFill>
            </a:endParaRPr>
          </a:p>
        </p:txBody>
      </p:sp>
    </p:spTree>
    <p:extLst>
      <p:ext uri="{BB962C8B-B14F-4D97-AF65-F5344CB8AC3E}">
        <p14:creationId xmlns:p14="http://schemas.microsoft.com/office/powerpoint/2010/main" val="1302868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a:xfrm>
            <a:off x="838200" y="643467"/>
            <a:ext cx="2951205" cy="5571066"/>
          </a:xfrm>
        </p:spPr>
        <p:txBody>
          <a:bodyPr>
            <a:normAutofit/>
          </a:bodyPr>
          <a:lstStyle/>
          <a:p>
            <a:r>
              <a:rPr lang="en-US" dirty="0">
                <a:solidFill>
                  <a:srgbClr val="FFFFFF"/>
                </a:solidFill>
              </a:rPr>
              <a:t>Roadmap</a:t>
            </a:r>
            <a:endParaRPr lang="en-US">
              <a:solidFill>
                <a:srgbClr val="FFFFFF"/>
              </a:solidFill>
            </a:endParaRPr>
          </a:p>
        </p:txBody>
      </p:sp>
      <p:sp>
        <p:nvSpPr>
          <p:cNvPr id="4" name="Date Placeholder 3">
            <a:extLst>
              <a:ext uri="{FF2B5EF4-FFF2-40B4-BE49-F238E27FC236}">
                <a16:creationId xmlns:a16="http://schemas.microsoft.com/office/drawing/2014/main" id="{78C8B647-084C-492D-A242-148BEA5B6823}"/>
              </a:ext>
            </a:extLst>
          </p:cNvPr>
          <p:cNvSpPr>
            <a:spLocks noGrp="1"/>
          </p:cNvSpPr>
          <p:nvPr>
            <p:ph type="dt" sz="half" idx="10"/>
          </p:nvPr>
        </p:nvSpPr>
        <p:spPr>
          <a:xfrm>
            <a:off x="8382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FFFFFF"/>
                </a:solidFill>
                <a:effectLst/>
                <a:uLnTx/>
                <a:uFillTx/>
                <a:latin typeface="Calibri" panose="020F0502020204030204"/>
                <a:ea typeface="+mn-ea"/>
                <a:cs typeface="+mn-cs"/>
              </a:rPr>
              <a:t>May 2023</a:t>
            </a:r>
          </a:p>
        </p:txBody>
      </p:sp>
      <p:sp>
        <p:nvSpPr>
          <p:cNvPr id="5" name="Footer Placeholder 4">
            <a:extLst>
              <a:ext uri="{FF2B5EF4-FFF2-40B4-BE49-F238E27FC236}">
                <a16:creationId xmlns:a16="http://schemas.microsoft.com/office/drawing/2014/main" id="{A4A2B84E-2163-44C1-99D0-6F162AEA82E9}"/>
              </a:ext>
            </a:extLst>
          </p:cNvPr>
          <p:cNvSpPr>
            <a:spLocks noGrp="1"/>
          </p:cNvSpPr>
          <p:nvPr>
            <p:ph type="ftr" sz="quarter" idx="11"/>
          </p:nvPr>
        </p:nvSpPr>
        <p:spPr>
          <a:xfrm>
            <a:off x="3640932" y="6356350"/>
            <a:ext cx="4512467" cy="365125"/>
          </a:xfrm>
        </p:spPr>
        <p:txBody>
          <a:bodyPr>
            <a:normAutofit/>
          </a:bodyPr>
          <a:lstStyle/>
          <a:p>
            <a:pPr marL="0" marR="0" lvl="0" indent="0" algn="l"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solidFill>
                  <a:srgbClr val="898989"/>
                </a:solidFill>
                <a:effectLst/>
                <a:uLnTx/>
                <a:uFillTx/>
                <a:latin typeface="Calibri" panose="020F0502020204030204"/>
                <a:ea typeface="+mn-ea"/>
                <a:cs typeface="+mn-cs"/>
              </a:rPr>
              <a:t>SB440 and Transfers</a:t>
            </a:r>
          </a:p>
        </p:txBody>
      </p:sp>
      <p:sp>
        <p:nvSpPr>
          <p:cNvPr id="6" name="Slide Number Placeholder 5">
            <a:extLst>
              <a:ext uri="{FF2B5EF4-FFF2-40B4-BE49-F238E27FC236}">
                <a16:creationId xmlns:a16="http://schemas.microsoft.com/office/drawing/2014/main" id="{88AB1A36-2D6E-4392-AAA4-996FFE03208D}"/>
              </a:ext>
            </a:extLst>
          </p:cNvPr>
          <p:cNvSpPr>
            <a:spLocks noGrp="1"/>
          </p:cNvSpPr>
          <p:nvPr>
            <p:ph type="sldNum" sz="quarter" idx="12"/>
          </p:nvPr>
        </p:nvSpPr>
        <p:spPr>
          <a:xfrm>
            <a:off x="8610600" y="6356350"/>
            <a:ext cx="2743200"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fld id="{D76B855D-E9CC-4FF8-AD85-6CDC7B89A0DE}" type="slidenum">
              <a:rPr kumimoji="0" lang="en-US" b="0" i="0" u="none" strike="noStrike" kern="1200" cap="none" spc="0" normalizeH="0" baseline="0" noProof="0">
                <a:ln>
                  <a:noFill/>
                </a:ln>
                <a:solidFill>
                  <a:srgbClr val="898989"/>
                </a:solidFill>
                <a:effectLst/>
                <a:uLnTx/>
                <a:uFillTx/>
                <a:latin typeface="Calibri" panose="020F0502020204030204"/>
                <a:ea typeface="+mn-ea"/>
                <a:cs typeface="+mn-cs"/>
              </a:rPr>
              <a:pPr marL="0" marR="0" lvl="0" indent="0" defTabSz="914400" rtl="0" eaLnBrk="1" fontAlgn="auto" latinLnBrk="0" hangingPunct="1">
                <a:spcBef>
                  <a:spcPts val="0"/>
                </a:spcBef>
                <a:spcAft>
                  <a:spcPts val="600"/>
                </a:spcAft>
                <a:buClrTx/>
                <a:buSzTx/>
                <a:buFontTx/>
                <a:buNone/>
                <a:tabLst/>
                <a:defRPr/>
              </a:pPr>
              <a:t>2</a:t>
            </a:fld>
            <a:endParaRPr kumimoji="0" lang="en-US" b="0" i="0" u="none" strike="noStrike" kern="1200" cap="none" spc="0" normalizeH="0" baseline="0" noProof="0">
              <a:ln>
                <a:noFill/>
              </a:ln>
              <a:solidFill>
                <a:srgbClr val="898989"/>
              </a:solidFill>
              <a:effectLst/>
              <a:uLnTx/>
              <a:uFillTx/>
              <a:latin typeface="Calibri" panose="020F0502020204030204"/>
              <a:ea typeface="+mn-ea"/>
              <a:cs typeface="+mn-cs"/>
            </a:endParaRPr>
          </a:p>
        </p:txBody>
      </p:sp>
      <p:graphicFrame>
        <p:nvGraphicFramePr>
          <p:cNvPr id="8" name="Content Placeholder 2">
            <a:extLst>
              <a:ext uri="{FF2B5EF4-FFF2-40B4-BE49-F238E27FC236}">
                <a16:creationId xmlns:a16="http://schemas.microsoft.com/office/drawing/2014/main" id="{F4115558-9C05-A9C8-2043-A1FF51DFC6AE}"/>
              </a:ext>
            </a:extLst>
          </p:cNvPr>
          <p:cNvGraphicFramePr>
            <a:graphicFrameLocks noGrp="1"/>
          </p:cNvGraphicFramePr>
          <p:nvPr>
            <p:ph idx="1"/>
            <p:extLst>
              <p:ext uri="{D42A27DB-BD31-4B8C-83A1-F6EECF244321}">
                <p14:modId xmlns:p14="http://schemas.microsoft.com/office/powerpoint/2010/main" val="1185044773"/>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160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8" name="Freeform: Shape 2067">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0" name="Arc 2069">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2072" name="Rectangle 2071">
            <a:extLst>
              <a:ext uri="{FF2B5EF4-FFF2-40B4-BE49-F238E27FC236}">
                <a16:creationId xmlns:a16="http://schemas.microsoft.com/office/drawing/2014/main" id="{8930EBA3-4D2E-42E8-B828-834555328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4" name="Arc 2073">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E2A670E6-FFF1-4295-91A9-1D71AE7DF96E}"/>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dirty="0">
                <a:solidFill>
                  <a:prstClr val="black">
                    <a:tint val="75000"/>
                  </a:prstClr>
                </a:solidFill>
              </a:rPr>
              <a:t>May 2023</a:t>
            </a:r>
          </a:p>
        </p:txBody>
      </p:sp>
      <p:pic>
        <p:nvPicPr>
          <p:cNvPr id="2050" name="Picture 2" descr="So-much-stuff-in-my-drafts-tbh GIFs - Get the best GIF on GIPHY">
            <a:extLst>
              <a:ext uri="{FF2B5EF4-FFF2-40B4-BE49-F238E27FC236}">
                <a16:creationId xmlns:a16="http://schemas.microsoft.com/office/drawing/2014/main" id="{03F6CAA2-AECC-40C0-81C3-81F21C5A9F8B}"/>
              </a:ext>
            </a:extLst>
          </p:cNvPr>
          <p:cNvPicPr>
            <a:picLocks noGrp="1" noChangeAspect="1" noChangeArrowheads="1" noCrop="1"/>
          </p:cNvPicPr>
          <p:nvPr>
            <p:ph idx="1"/>
          </p:nvPr>
        </p:nvPicPr>
        <p:blipFill>
          <a:blip r:embed="rId3">
            <a:extLst>
              <a:ext uri="{28A0092B-C50C-407E-A947-70E740481C1C}">
                <a14:useLocalDpi xmlns:a14="http://schemas.microsoft.com/office/drawing/2010/main" val="0"/>
              </a:ext>
            </a:extLst>
          </a:blip>
          <a:stretch>
            <a:fillRect/>
          </a:stretch>
        </p:blipFill>
        <p:spPr bwMode="auto">
          <a:xfrm>
            <a:off x="781821" y="1339027"/>
            <a:ext cx="8826062" cy="5017322"/>
          </a:xfrm>
          <a:custGeom>
            <a:avLst/>
            <a:gdLst/>
            <a:ahLst/>
            <a:cxnLst/>
            <a:rect l="l" t="t" r="r" b="b"/>
            <a:pathLst>
              <a:path w="6094252" h="6857998">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a:noFill/>
          <a:extLst>
            <a:ext uri="{909E8E84-426E-40DD-AFC4-6F175D3DCCD1}">
              <a14:hiddenFill xmlns:a14="http://schemas.microsoft.com/office/drawing/2010/main">
                <a:solidFill>
                  <a:srgbClr val="FFFFFF"/>
                </a:solidFill>
              </a14:hiddenFill>
            </a:ext>
          </a:extLst>
        </p:spPr>
      </p:pic>
      <p:sp>
        <p:nvSpPr>
          <p:cNvPr id="2076" name="Oval 2075">
            <a:extLst>
              <a:ext uri="{FF2B5EF4-FFF2-40B4-BE49-F238E27FC236}">
                <a16:creationId xmlns:a16="http://schemas.microsoft.com/office/drawing/2014/main" id="{528AA953-F4F9-4DC5-97C7-491F4AF93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97079" y="5607717"/>
            <a:ext cx="513442" cy="49951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013EF14-7AE4-4B6C-986E-3C69DBDDB623}"/>
              </a:ext>
            </a:extLst>
          </p:cNvPr>
          <p:cNvSpPr>
            <a:spLocks noGrp="1"/>
          </p:cNvSpPr>
          <p:nvPr>
            <p:ph type="ftr" sz="quarter" idx="11"/>
          </p:nvPr>
        </p:nvSpPr>
        <p:spPr>
          <a:xfrm>
            <a:off x="6414349" y="6356350"/>
            <a:ext cx="3390781" cy="365125"/>
          </a:xfrm>
        </p:spPr>
        <p:txBody>
          <a:bodyPr vert="horz" lIns="91440" tIns="45720" rIns="91440" bIns="45720" rtlCol="0" anchor="ctr">
            <a:normAutofit/>
          </a:bodyPr>
          <a:lstStyle/>
          <a:p>
            <a:pPr algn="l">
              <a:spcAft>
                <a:spcPts val="600"/>
              </a:spcAft>
              <a:defRPr/>
            </a:pPr>
            <a:r>
              <a:rPr lang="en-US" kern="1200" cap="none" spc="0" baseline="0" dirty="0">
                <a:solidFill>
                  <a:prstClr val="black">
                    <a:tint val="75000"/>
                  </a:prstClr>
                </a:solidFill>
                <a:latin typeface="+mn-lt"/>
                <a:ea typeface="+mn-ea"/>
                <a:cs typeface="+mn-cs"/>
              </a:rPr>
              <a:t>SB440 and Transfers</a:t>
            </a:r>
          </a:p>
        </p:txBody>
      </p:sp>
      <p:sp>
        <p:nvSpPr>
          <p:cNvPr id="6" name="Slide Number Placeholder 5">
            <a:extLst>
              <a:ext uri="{FF2B5EF4-FFF2-40B4-BE49-F238E27FC236}">
                <a16:creationId xmlns:a16="http://schemas.microsoft.com/office/drawing/2014/main" id="{2BDBEC9C-533E-47A7-96CB-81C1FABF284B}"/>
              </a:ext>
            </a:extLst>
          </p:cNvPr>
          <p:cNvSpPr>
            <a:spLocks noGrp="1"/>
          </p:cNvSpPr>
          <p:nvPr>
            <p:ph type="sldNum" sz="quarter" idx="12"/>
          </p:nvPr>
        </p:nvSpPr>
        <p:spPr>
          <a:xfrm>
            <a:off x="10630722" y="6356350"/>
            <a:ext cx="917808" cy="365125"/>
          </a:xfrm>
        </p:spPr>
        <p:txBody>
          <a:bodyPr vert="horz" lIns="91440" tIns="45720" rIns="91440" bIns="45720" rtlCol="0" anchor="ctr">
            <a:normAutofit/>
          </a:bodyPr>
          <a:lstStyle/>
          <a:p>
            <a:pPr>
              <a:spcAft>
                <a:spcPts val="600"/>
              </a:spcAft>
              <a:defRPr/>
            </a:pPr>
            <a:fld id="{D76B855D-E9CC-4FF8-AD85-6CDC7B89A0DE}" type="slidenum">
              <a:rPr lang="en-US">
                <a:solidFill>
                  <a:prstClr val="black">
                    <a:tint val="75000"/>
                  </a:prstClr>
                </a:solidFill>
              </a:rPr>
              <a:pPr>
                <a:spcAft>
                  <a:spcPts val="600"/>
                </a:spcAft>
                <a:defRPr/>
              </a:pPr>
              <a:t>20</a:t>
            </a:fld>
            <a:endParaRPr lang="en-US">
              <a:solidFill>
                <a:prstClr val="black">
                  <a:tint val="75000"/>
                </a:prstClr>
              </a:solidFill>
            </a:endParaRPr>
          </a:p>
        </p:txBody>
      </p:sp>
    </p:spTree>
    <p:extLst>
      <p:ext uri="{BB962C8B-B14F-4D97-AF65-F5344CB8AC3E}">
        <p14:creationId xmlns:p14="http://schemas.microsoft.com/office/powerpoint/2010/main" val="409775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BB7A94C-4CE1-4164-8EEE-597630572152}"/>
              </a:ext>
            </a:extLst>
          </p:cNvPr>
          <p:cNvSpPr>
            <a:spLocks noGrp="1"/>
          </p:cNvSpPr>
          <p:nvPr>
            <p:ph type="title"/>
          </p:nvPr>
        </p:nvSpPr>
        <p:spPr>
          <a:xfrm>
            <a:off x="838200" y="459863"/>
            <a:ext cx="10515600" cy="1004594"/>
          </a:xfrm>
        </p:spPr>
        <p:txBody>
          <a:bodyPr vert="horz" lIns="91440" tIns="45720" rIns="91440" bIns="45720" rtlCol="0" anchor="ctr">
            <a:normAutofit/>
          </a:bodyPr>
          <a:lstStyle/>
          <a:p>
            <a:r>
              <a:rPr lang="en-US" kern="1200">
                <a:solidFill>
                  <a:srgbClr val="FFFFFF"/>
                </a:solidFill>
                <a:latin typeface="+mj-lt"/>
                <a:ea typeface="+mj-ea"/>
                <a:cs typeface="+mj-cs"/>
              </a:rPr>
              <a:t>#2: Know Your Client!</a:t>
            </a:r>
          </a:p>
        </p:txBody>
      </p:sp>
      <p:sp>
        <p:nvSpPr>
          <p:cNvPr id="21" name="Rectangle: Rounded Corners 2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Date Placeholder 2">
            <a:extLst>
              <a:ext uri="{FF2B5EF4-FFF2-40B4-BE49-F238E27FC236}">
                <a16:creationId xmlns:a16="http://schemas.microsoft.com/office/drawing/2014/main" id="{2D9F4BC7-5684-4242-8BE1-B466206F711F}"/>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defRPr/>
            </a:pPr>
            <a:r>
              <a:rPr lang="en-US" dirty="0">
                <a:solidFill>
                  <a:srgbClr val="FFFFFF"/>
                </a:solidFill>
              </a:rPr>
              <a:t>May 2023</a:t>
            </a:r>
          </a:p>
        </p:txBody>
      </p:sp>
      <p:sp>
        <p:nvSpPr>
          <p:cNvPr id="4" name="Footer Placeholder 3">
            <a:extLst>
              <a:ext uri="{FF2B5EF4-FFF2-40B4-BE49-F238E27FC236}">
                <a16:creationId xmlns:a16="http://schemas.microsoft.com/office/drawing/2014/main" id="{3CDB9F88-DEA0-44E7-BE69-0D60F9D27A9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spcAft>
                <a:spcPts val="600"/>
              </a:spcAft>
              <a:defRPr/>
            </a:pPr>
            <a:r>
              <a:rPr lang="en-US" kern="1200" cap="none" spc="0" baseline="0" dirty="0">
                <a:solidFill>
                  <a:srgbClr val="FFFFFF"/>
                </a:solidFill>
                <a:latin typeface="+mn-lt"/>
                <a:ea typeface="+mn-ea"/>
                <a:cs typeface="+mn-cs"/>
              </a:rPr>
              <a:t>SB440 and Transfers</a:t>
            </a:r>
          </a:p>
        </p:txBody>
      </p:sp>
      <p:sp>
        <p:nvSpPr>
          <p:cNvPr id="5" name="Slide Number Placeholder 4">
            <a:extLst>
              <a:ext uri="{FF2B5EF4-FFF2-40B4-BE49-F238E27FC236}">
                <a16:creationId xmlns:a16="http://schemas.microsoft.com/office/drawing/2014/main" id="{197E707F-3BAB-429E-86F6-3A4A48C6091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76B855D-E9CC-4FF8-AD85-6CDC7B89A0DE}" type="slidenum">
              <a:rPr lang="en-US">
                <a:solidFill>
                  <a:srgbClr val="FFFFFF"/>
                </a:solidFill>
              </a:rPr>
              <a:pPr>
                <a:spcAft>
                  <a:spcPts val="600"/>
                </a:spcAft>
                <a:defRPr/>
              </a:pPr>
              <a:t>21</a:t>
            </a:fld>
            <a:endParaRPr lang="en-US">
              <a:solidFill>
                <a:srgbClr val="FFFFFF"/>
              </a:solidFill>
            </a:endParaRPr>
          </a:p>
        </p:txBody>
      </p:sp>
      <p:graphicFrame>
        <p:nvGraphicFramePr>
          <p:cNvPr id="10" name="Content Placeholder 9">
            <a:extLst>
              <a:ext uri="{FF2B5EF4-FFF2-40B4-BE49-F238E27FC236}">
                <a16:creationId xmlns:a16="http://schemas.microsoft.com/office/drawing/2014/main" id="{7C96A2C1-CA0D-47F7-8DF4-74A89958ECE8}"/>
              </a:ext>
            </a:extLst>
          </p:cNvPr>
          <p:cNvGraphicFramePr>
            <a:graphicFrameLocks noGrp="1"/>
          </p:cNvGraphicFramePr>
          <p:nvPr>
            <p:ph idx="1"/>
            <p:extLst>
              <p:ext uri="{D42A27DB-BD31-4B8C-83A1-F6EECF244321}">
                <p14:modId xmlns:p14="http://schemas.microsoft.com/office/powerpoint/2010/main" val="1911487318"/>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7481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DC289-E383-48C8-981F-58F7F20A4FD9}"/>
              </a:ext>
            </a:extLst>
          </p:cNvPr>
          <p:cNvSpPr>
            <a:spLocks noGrp="1"/>
          </p:cNvSpPr>
          <p:nvPr>
            <p:ph type="title"/>
          </p:nvPr>
        </p:nvSpPr>
        <p:spPr>
          <a:xfrm>
            <a:off x="189186" y="457200"/>
            <a:ext cx="4994002" cy="772510"/>
          </a:xfrm>
        </p:spPr>
        <p:txBody>
          <a:bodyPr>
            <a:normAutofit/>
          </a:bodyPr>
          <a:lstStyle/>
          <a:p>
            <a:r>
              <a:rPr lang="en-US" sz="4800" dirty="0">
                <a:solidFill>
                  <a:schemeClr val="accent2">
                    <a:lumMod val="75000"/>
                  </a:schemeClr>
                </a:solidFill>
              </a:rPr>
              <a:t>#3: Know the Facts!</a:t>
            </a:r>
          </a:p>
        </p:txBody>
      </p:sp>
      <p:sp>
        <p:nvSpPr>
          <p:cNvPr id="3" name="Content Placeholder 2">
            <a:extLst>
              <a:ext uri="{FF2B5EF4-FFF2-40B4-BE49-F238E27FC236}">
                <a16:creationId xmlns:a16="http://schemas.microsoft.com/office/drawing/2014/main" id="{2D812BD1-1055-44F0-94C2-294CEEA491FC}"/>
              </a:ext>
            </a:extLst>
          </p:cNvPr>
          <p:cNvSpPr>
            <a:spLocks noGrp="1"/>
          </p:cNvSpPr>
          <p:nvPr>
            <p:ph idx="1"/>
          </p:nvPr>
        </p:nvSpPr>
        <p:spPr>
          <a:xfrm>
            <a:off x="5770179" y="987425"/>
            <a:ext cx="6069723" cy="4873625"/>
          </a:xfrm>
        </p:spPr>
        <p:txBody>
          <a:bodyPr/>
          <a:lstStyle/>
          <a:p>
            <a:r>
              <a:rPr lang="en-US" dirty="0">
                <a:solidFill>
                  <a:schemeClr val="accent1">
                    <a:lumMod val="75000"/>
                  </a:schemeClr>
                </a:solidFill>
              </a:rPr>
              <a:t>Investigate your case!</a:t>
            </a:r>
          </a:p>
          <a:p>
            <a:pPr lvl="1"/>
            <a:r>
              <a:rPr lang="en-US" dirty="0">
                <a:solidFill>
                  <a:schemeClr val="accent1">
                    <a:lumMod val="75000"/>
                  </a:schemeClr>
                </a:solidFill>
              </a:rPr>
              <a:t>What does the police report say? </a:t>
            </a:r>
          </a:p>
          <a:p>
            <a:pPr lvl="1"/>
            <a:r>
              <a:rPr lang="en-US" dirty="0">
                <a:solidFill>
                  <a:schemeClr val="accent1">
                    <a:lumMod val="75000"/>
                  </a:schemeClr>
                </a:solidFill>
              </a:rPr>
              <a:t>What actually happened? </a:t>
            </a:r>
          </a:p>
          <a:p>
            <a:pPr lvl="2"/>
            <a:r>
              <a:rPr lang="en-US" dirty="0">
                <a:solidFill>
                  <a:schemeClr val="accent1">
                    <a:lumMod val="75000"/>
                  </a:schemeClr>
                </a:solidFill>
              </a:rPr>
              <a:t>TALK TO YOUR CLIENT!</a:t>
            </a:r>
          </a:p>
          <a:p>
            <a:pPr lvl="2"/>
            <a:r>
              <a:rPr lang="en-US" dirty="0">
                <a:solidFill>
                  <a:schemeClr val="accent1">
                    <a:lumMod val="75000"/>
                  </a:schemeClr>
                </a:solidFill>
              </a:rPr>
              <a:t>LISTEN TO YOUR CLIENT!</a:t>
            </a:r>
          </a:p>
          <a:p>
            <a:pPr lvl="1"/>
            <a:r>
              <a:rPr lang="en-US" dirty="0">
                <a:solidFill>
                  <a:schemeClr val="accent1">
                    <a:lumMod val="75000"/>
                  </a:schemeClr>
                </a:solidFill>
              </a:rPr>
              <a:t>What are the elements of the charged offense? </a:t>
            </a:r>
          </a:p>
          <a:p>
            <a:pPr lvl="1"/>
            <a:r>
              <a:rPr lang="en-US" dirty="0">
                <a:solidFill>
                  <a:schemeClr val="accent1">
                    <a:lumMod val="75000"/>
                  </a:schemeClr>
                </a:solidFill>
              </a:rPr>
              <a:t>What are potential defenses to the charged offense? </a:t>
            </a:r>
          </a:p>
        </p:txBody>
      </p:sp>
      <p:sp>
        <p:nvSpPr>
          <p:cNvPr id="5" name="Date Placeholder 4">
            <a:extLst>
              <a:ext uri="{FF2B5EF4-FFF2-40B4-BE49-F238E27FC236}">
                <a16:creationId xmlns:a16="http://schemas.microsoft.com/office/drawing/2014/main" id="{87431045-7D71-4C52-A14E-8B58FD82E566}"/>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6" name="Footer Placeholder 5">
            <a:extLst>
              <a:ext uri="{FF2B5EF4-FFF2-40B4-BE49-F238E27FC236}">
                <a16:creationId xmlns:a16="http://schemas.microsoft.com/office/drawing/2014/main" id="{C4DF4354-5AB1-4936-805A-E236E9F9BDC2}"/>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7" name="Slide Number Placeholder 6">
            <a:extLst>
              <a:ext uri="{FF2B5EF4-FFF2-40B4-BE49-F238E27FC236}">
                <a16:creationId xmlns:a16="http://schemas.microsoft.com/office/drawing/2014/main" id="{754374A4-42D8-4C30-A084-20B412139F5F}"/>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22</a:t>
            </a:fld>
            <a:endParaRPr lang="en-US" dirty="0">
              <a:solidFill>
                <a:prstClr val="black">
                  <a:tint val="75000"/>
                </a:prstClr>
              </a:solidFill>
            </a:endParaRPr>
          </a:p>
        </p:txBody>
      </p:sp>
      <p:pic>
        <p:nvPicPr>
          <p:cNvPr id="3074" name="Picture 2" descr="Investigate GIFs - Get the best GIF on GIPHY">
            <a:extLst>
              <a:ext uri="{FF2B5EF4-FFF2-40B4-BE49-F238E27FC236}">
                <a16:creationId xmlns:a16="http://schemas.microsoft.com/office/drawing/2014/main" id="{27AFC7C3-D244-4015-A68B-84023CB0A9CD}"/>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183453" y="1568203"/>
            <a:ext cx="3657600" cy="4292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440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4E79C-D396-4166-BF13-0E306EBB9CD1}"/>
              </a:ext>
            </a:extLst>
          </p:cNvPr>
          <p:cNvSpPr>
            <a:spLocks noGrp="1"/>
          </p:cNvSpPr>
          <p:nvPr>
            <p:ph type="title"/>
          </p:nvPr>
        </p:nvSpPr>
        <p:spPr>
          <a:xfrm>
            <a:off x="126124" y="457200"/>
            <a:ext cx="4645901" cy="945931"/>
          </a:xfrm>
        </p:spPr>
        <p:txBody>
          <a:bodyPr>
            <a:normAutofit fontScale="90000"/>
          </a:bodyPr>
          <a:lstStyle/>
          <a:p>
            <a:r>
              <a:rPr lang="en-US" dirty="0">
                <a:solidFill>
                  <a:schemeClr val="accent4">
                    <a:lumMod val="75000"/>
                  </a:schemeClr>
                </a:solidFill>
              </a:rPr>
              <a:t>Now that you know your stuff, it’s time to…</a:t>
            </a:r>
          </a:p>
        </p:txBody>
      </p:sp>
      <p:graphicFrame>
        <p:nvGraphicFramePr>
          <p:cNvPr id="8" name="Content Placeholder 7">
            <a:extLst>
              <a:ext uri="{FF2B5EF4-FFF2-40B4-BE49-F238E27FC236}">
                <a16:creationId xmlns:a16="http://schemas.microsoft.com/office/drawing/2014/main" id="{CC195B06-84F0-6835-2682-8B001BE5A11B}"/>
              </a:ext>
            </a:extLst>
          </p:cNvPr>
          <p:cNvGraphicFramePr>
            <a:graphicFrameLocks noGrp="1"/>
          </p:cNvGraphicFramePr>
          <p:nvPr>
            <p:ph idx="1"/>
            <p:extLst>
              <p:ext uri="{D42A27DB-BD31-4B8C-83A1-F6EECF244321}">
                <p14:modId xmlns:p14="http://schemas.microsoft.com/office/powerpoint/2010/main" val="4085542345"/>
              </p:ext>
            </p:extLst>
          </p:nvPr>
        </p:nvGraphicFramePr>
        <p:xfrm>
          <a:off x="5183188" y="987425"/>
          <a:ext cx="6172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70278C10-CE2E-41E8-8509-18AC2D31140F}"/>
              </a:ext>
            </a:extLst>
          </p:cNvPr>
          <p:cNvSpPr>
            <a:spLocks noGrp="1"/>
          </p:cNvSpPr>
          <p:nvPr>
            <p:ph type="body" sz="half" idx="2"/>
          </p:nvPr>
        </p:nvSpPr>
        <p:spPr>
          <a:xfrm>
            <a:off x="1250951" y="1694793"/>
            <a:ext cx="3932237" cy="3811588"/>
          </a:xfrm>
        </p:spPr>
        <p:txBody>
          <a:bodyPr>
            <a:noAutofit/>
          </a:bodyPr>
          <a:lstStyle/>
          <a:p>
            <a:r>
              <a:rPr lang="en-US" sz="7200" dirty="0">
                <a:solidFill>
                  <a:schemeClr val="accent1">
                    <a:lumMod val="75000"/>
                  </a:schemeClr>
                </a:solidFill>
              </a:rPr>
              <a:t>MEET WITH YOUR DA!</a:t>
            </a:r>
          </a:p>
        </p:txBody>
      </p:sp>
      <p:sp>
        <p:nvSpPr>
          <p:cNvPr id="5" name="Date Placeholder 4">
            <a:extLst>
              <a:ext uri="{FF2B5EF4-FFF2-40B4-BE49-F238E27FC236}">
                <a16:creationId xmlns:a16="http://schemas.microsoft.com/office/drawing/2014/main" id="{F62DE3C8-9EFB-44BE-AE05-FF73D7A99B9D}"/>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6" name="Footer Placeholder 5">
            <a:extLst>
              <a:ext uri="{FF2B5EF4-FFF2-40B4-BE49-F238E27FC236}">
                <a16:creationId xmlns:a16="http://schemas.microsoft.com/office/drawing/2014/main" id="{82193AAA-1CED-4FF3-8060-E8465EAAF8E0}"/>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7" name="Slide Number Placeholder 6">
            <a:extLst>
              <a:ext uri="{FF2B5EF4-FFF2-40B4-BE49-F238E27FC236}">
                <a16:creationId xmlns:a16="http://schemas.microsoft.com/office/drawing/2014/main" id="{F2D333D7-7AE8-4EAD-BAFB-0735161EE1F6}"/>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23</a:t>
            </a:fld>
            <a:endParaRPr lang="en-US" dirty="0">
              <a:solidFill>
                <a:prstClr val="black">
                  <a:tint val="75000"/>
                </a:prstClr>
              </a:solidFill>
            </a:endParaRPr>
          </a:p>
        </p:txBody>
      </p:sp>
    </p:spTree>
    <p:extLst>
      <p:ext uri="{BB962C8B-B14F-4D97-AF65-F5344CB8AC3E}">
        <p14:creationId xmlns:p14="http://schemas.microsoft.com/office/powerpoint/2010/main" val="69007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4">
                                            <p:txEl>
                                              <p:pRg st="0" end="0"/>
                                            </p:txEl>
                                          </p:spTgt>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1A8C72-D9D8-4B20-83B8-1D21C6BB909E}"/>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3" name="Footer Placeholder 2">
            <a:extLst>
              <a:ext uri="{FF2B5EF4-FFF2-40B4-BE49-F238E27FC236}">
                <a16:creationId xmlns:a16="http://schemas.microsoft.com/office/drawing/2014/main" id="{9CDE62BB-BD54-496A-B399-99C4FB607D6F}"/>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4" name="Slide Number Placeholder 3">
            <a:extLst>
              <a:ext uri="{FF2B5EF4-FFF2-40B4-BE49-F238E27FC236}">
                <a16:creationId xmlns:a16="http://schemas.microsoft.com/office/drawing/2014/main" id="{B8B901B6-DAE4-46E9-9A03-3FF050853D97}"/>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24</a:t>
            </a:fld>
            <a:endParaRPr lang="en-US" dirty="0">
              <a:solidFill>
                <a:prstClr val="black">
                  <a:tint val="75000"/>
                </a:prstClr>
              </a:solidFill>
            </a:endParaRPr>
          </a:p>
        </p:txBody>
      </p:sp>
      <p:pic>
        <p:nvPicPr>
          <p:cNvPr id="6146" name="Picture 2" descr="David-and-goliath GIFs - Get the best GIF on GIPHY">
            <a:extLst>
              <a:ext uri="{FF2B5EF4-FFF2-40B4-BE49-F238E27FC236}">
                <a16:creationId xmlns:a16="http://schemas.microsoft.com/office/drawing/2014/main" id="{52AE9209-F9AA-4185-A6E4-2BAFB114326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995447" y="378371"/>
            <a:ext cx="5927835" cy="5738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528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2F7292-10E5-40CF-8ED3-0614486C6348}"/>
              </a:ext>
            </a:extLst>
          </p:cNvPr>
          <p:cNvSpPr>
            <a:spLocks noGrp="1"/>
          </p:cNvSpPr>
          <p:nvPr>
            <p:ph type="title"/>
          </p:nvPr>
        </p:nvSpPr>
        <p:spPr>
          <a:xfrm>
            <a:off x="838200" y="459863"/>
            <a:ext cx="10515600" cy="1004594"/>
          </a:xfrm>
        </p:spPr>
        <p:txBody>
          <a:bodyPr>
            <a:normAutofit/>
          </a:bodyPr>
          <a:lstStyle/>
          <a:p>
            <a:pPr algn="ctr"/>
            <a:r>
              <a:rPr lang="en-US">
                <a:solidFill>
                  <a:srgbClr val="FFFFFF"/>
                </a:solidFill>
              </a:rPr>
              <a:t>Tips for DA meetings: </a:t>
            </a:r>
          </a:p>
        </p:txBody>
      </p:sp>
      <p:sp>
        <p:nvSpPr>
          <p:cNvPr id="14" name="Rectangle: Rounded Corners 13">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496" y="1587970"/>
            <a:ext cx="11033008"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85CDB7B-11D9-4B39-88A3-F0BCB7F1BADB}"/>
              </a:ext>
            </a:extLst>
          </p:cNvPr>
          <p:cNvSpPr>
            <a:spLocks noGrp="1"/>
          </p:cNvSpPr>
          <p:nvPr>
            <p:ph type="dt" sz="half" idx="10"/>
          </p:nvPr>
        </p:nvSpPr>
        <p:spPr>
          <a:xfrm>
            <a:off x="838200" y="6356350"/>
            <a:ext cx="2743200" cy="365125"/>
          </a:xfrm>
        </p:spPr>
        <p:txBody>
          <a:bodyPr>
            <a:normAutofit/>
          </a:bodyPr>
          <a:lstStyle/>
          <a:p>
            <a:pPr>
              <a:spcAft>
                <a:spcPts val="600"/>
              </a:spcAft>
              <a:defRPr/>
            </a:pPr>
            <a:r>
              <a:rPr lang="en-US" dirty="0">
                <a:solidFill>
                  <a:srgbClr val="FFFFFF"/>
                </a:solidFill>
              </a:rPr>
              <a:t>May 2023</a:t>
            </a:r>
          </a:p>
        </p:txBody>
      </p:sp>
      <p:sp>
        <p:nvSpPr>
          <p:cNvPr id="5" name="Footer Placeholder 4">
            <a:extLst>
              <a:ext uri="{FF2B5EF4-FFF2-40B4-BE49-F238E27FC236}">
                <a16:creationId xmlns:a16="http://schemas.microsoft.com/office/drawing/2014/main" id="{55C393C3-054B-4AB3-9FC6-B07D3763BC08}"/>
              </a:ext>
            </a:extLst>
          </p:cNvPr>
          <p:cNvSpPr>
            <a:spLocks noGrp="1"/>
          </p:cNvSpPr>
          <p:nvPr>
            <p:ph type="ftr" sz="quarter" idx="11"/>
          </p:nvPr>
        </p:nvSpPr>
        <p:spPr>
          <a:xfrm>
            <a:off x="4038600" y="6356350"/>
            <a:ext cx="4114800" cy="365125"/>
          </a:xfrm>
        </p:spPr>
        <p:txBody>
          <a:bodyPr>
            <a:normAutofit/>
          </a:bodyPr>
          <a:lstStyle/>
          <a:p>
            <a:pPr>
              <a:spcAft>
                <a:spcPts val="600"/>
              </a:spcAft>
              <a:defRPr/>
            </a:pPr>
            <a:r>
              <a:rPr lang="en-US" dirty="0">
                <a:solidFill>
                  <a:srgbClr val="FFFFFF"/>
                </a:solidFill>
              </a:rPr>
              <a:t>SB440 and Transfers</a:t>
            </a:r>
          </a:p>
        </p:txBody>
      </p:sp>
      <p:sp>
        <p:nvSpPr>
          <p:cNvPr id="6" name="Slide Number Placeholder 5">
            <a:extLst>
              <a:ext uri="{FF2B5EF4-FFF2-40B4-BE49-F238E27FC236}">
                <a16:creationId xmlns:a16="http://schemas.microsoft.com/office/drawing/2014/main" id="{2E01717F-7BF2-47B9-8B74-6B7D7611CC30}"/>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D76B855D-E9CC-4FF8-AD85-6CDC7B89A0DE}" type="slidenum">
              <a:rPr lang="en-US">
                <a:solidFill>
                  <a:srgbClr val="FFFFFF"/>
                </a:solidFill>
              </a:rPr>
              <a:pPr>
                <a:spcAft>
                  <a:spcPts val="600"/>
                </a:spcAft>
                <a:defRPr/>
              </a:pPr>
              <a:t>25</a:t>
            </a:fld>
            <a:endParaRPr lang="en-US">
              <a:solidFill>
                <a:srgbClr val="FFFFFF"/>
              </a:solidFill>
            </a:endParaRPr>
          </a:p>
        </p:txBody>
      </p:sp>
      <p:graphicFrame>
        <p:nvGraphicFramePr>
          <p:cNvPr id="8" name="Content Placeholder 2">
            <a:extLst>
              <a:ext uri="{FF2B5EF4-FFF2-40B4-BE49-F238E27FC236}">
                <a16:creationId xmlns:a16="http://schemas.microsoft.com/office/drawing/2014/main" id="{9CAC5CE0-DC0B-F856-8DEC-49DBA96958EB}"/>
              </a:ext>
            </a:extLst>
          </p:cNvPr>
          <p:cNvGraphicFramePr>
            <a:graphicFrameLocks noGrp="1"/>
          </p:cNvGraphicFramePr>
          <p:nvPr>
            <p:ph idx="1"/>
            <p:extLst>
              <p:ext uri="{D42A27DB-BD31-4B8C-83A1-F6EECF244321}">
                <p14:modId xmlns:p14="http://schemas.microsoft.com/office/powerpoint/2010/main" val="380548517"/>
              </p:ext>
            </p:extLst>
          </p:nvPr>
        </p:nvGraphicFramePr>
        <p:xfrm>
          <a:off x="838200" y="180091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5810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4C445-490C-41D6-9BDF-D17D02A1A3A4}"/>
              </a:ext>
            </a:extLst>
          </p:cNvPr>
          <p:cNvSpPr>
            <a:spLocks noGrp="1"/>
          </p:cNvSpPr>
          <p:nvPr>
            <p:ph type="title"/>
          </p:nvPr>
        </p:nvSpPr>
        <p:spPr/>
        <p:txBody>
          <a:bodyPr>
            <a:normAutofit/>
          </a:bodyPr>
          <a:lstStyle/>
          <a:p>
            <a:r>
              <a:rPr lang="en-US" sz="5400" dirty="0">
                <a:solidFill>
                  <a:schemeClr val="accent5">
                    <a:lumMod val="75000"/>
                  </a:schemeClr>
                </a:solidFill>
              </a:rPr>
              <a:t>If DA won’t consent…</a:t>
            </a:r>
          </a:p>
        </p:txBody>
      </p:sp>
      <p:sp>
        <p:nvSpPr>
          <p:cNvPr id="3" name="Content Placeholder 2">
            <a:extLst>
              <a:ext uri="{FF2B5EF4-FFF2-40B4-BE49-F238E27FC236}">
                <a16:creationId xmlns:a16="http://schemas.microsoft.com/office/drawing/2014/main" id="{E969108A-D07F-4C56-A120-90DA9D186655}"/>
              </a:ext>
            </a:extLst>
          </p:cNvPr>
          <p:cNvSpPr>
            <a:spLocks noGrp="1"/>
          </p:cNvSpPr>
          <p:nvPr>
            <p:ph idx="1"/>
          </p:nvPr>
        </p:nvSpPr>
        <p:spPr/>
        <p:txBody>
          <a:bodyPr>
            <a:normAutofit fontScale="85000" lnSpcReduction="20000"/>
          </a:bodyPr>
          <a:lstStyle/>
          <a:p>
            <a:pPr>
              <a:buSzPct val="100000"/>
              <a:buFont typeface="Wingdings" pitchFamily="2" charset="2"/>
              <a:buChar char="§"/>
            </a:pPr>
            <a:r>
              <a:rPr lang="en-US" b="1" dirty="0">
                <a:solidFill>
                  <a:schemeClr val="accent2">
                    <a:lumMod val="75000"/>
                  </a:schemeClr>
                </a:solidFill>
                <a:latin typeface="Avenir Next LT Pro Demi" panose="020B0604020202020204" pitchFamily="34" charset="0"/>
                <a:ea typeface="Silom" pitchFamily="2" charset="-34"/>
                <a:cs typeface="Silom" pitchFamily="2" charset="-34"/>
              </a:rPr>
              <a:t>Voluntary manslaughter, aggravated sodomy, aggravated child molestation, aggravated sexual battery, aggravated battery upon Public Safety Officer, aggravated assault, terroristic act, and attempted murder may be transferred to juvenile court by Superior Court judge, upon motion of defense counsel (15-11-560(e))</a:t>
            </a:r>
          </a:p>
          <a:p>
            <a:pPr lvl="1">
              <a:buClr>
                <a:srgbClr val="C00000"/>
              </a:buClr>
              <a:buSzPct val="50000"/>
            </a:pPr>
            <a:r>
              <a:rPr lang="en-US" b="1" dirty="0">
                <a:solidFill>
                  <a:schemeClr val="accent2">
                    <a:lumMod val="75000"/>
                  </a:schemeClr>
                </a:solidFill>
                <a:latin typeface="Avenir Next LT Pro Demi" panose="020B0604020202020204" pitchFamily="34" charset="0"/>
                <a:ea typeface="Silom" pitchFamily="2" charset="-34"/>
                <a:cs typeface="Silom" pitchFamily="2" charset="-34"/>
              </a:rPr>
              <a:t>Treated as Class A designated felony act, unless Romeo and Juliet provisions apply (Agg. Sodomy, Victim 13-15, Defendant under 18)</a:t>
            </a:r>
          </a:p>
          <a:p>
            <a:pPr lvl="1">
              <a:buClr>
                <a:srgbClr val="C00000"/>
              </a:buClr>
              <a:buSzPct val="50000"/>
            </a:pPr>
            <a:r>
              <a:rPr lang="en-US" b="1" dirty="0">
                <a:solidFill>
                  <a:schemeClr val="accent2">
                    <a:lumMod val="75000"/>
                  </a:schemeClr>
                </a:solidFill>
                <a:latin typeface="Avenir Next LT Pro Demi" panose="020B0604020202020204" pitchFamily="34" charset="0"/>
                <a:ea typeface="Silom" pitchFamily="2" charset="-34"/>
                <a:cs typeface="Silom" pitchFamily="2" charset="-34"/>
              </a:rPr>
              <a:t>Appealable by the State</a:t>
            </a:r>
          </a:p>
          <a:p>
            <a:endParaRPr lang="en-US" dirty="0"/>
          </a:p>
        </p:txBody>
      </p:sp>
      <p:sp>
        <p:nvSpPr>
          <p:cNvPr id="4" name="Text Placeholder 3">
            <a:extLst>
              <a:ext uri="{FF2B5EF4-FFF2-40B4-BE49-F238E27FC236}">
                <a16:creationId xmlns:a16="http://schemas.microsoft.com/office/drawing/2014/main" id="{908F6AF4-A313-49AE-A30F-92C0EE90B90D}"/>
              </a:ext>
            </a:extLst>
          </p:cNvPr>
          <p:cNvSpPr>
            <a:spLocks noGrp="1"/>
          </p:cNvSpPr>
          <p:nvPr>
            <p:ph type="body" sz="half" idx="2"/>
          </p:nvPr>
        </p:nvSpPr>
        <p:spPr>
          <a:xfrm>
            <a:off x="657226" y="2057400"/>
            <a:ext cx="4114799" cy="3811588"/>
          </a:xfrm>
        </p:spPr>
        <p:txBody>
          <a:bodyPr>
            <a:normAutofit/>
          </a:bodyPr>
          <a:lstStyle/>
          <a:p>
            <a:r>
              <a:rPr lang="en-US" sz="4000" b="1" dirty="0">
                <a:solidFill>
                  <a:schemeClr val="accent1">
                    <a:lumMod val="75000"/>
                  </a:schemeClr>
                </a:solidFill>
              </a:rPr>
              <a:t>FILE A MOTION </a:t>
            </a:r>
            <a:r>
              <a:rPr lang="en-US" sz="4000" dirty="0">
                <a:solidFill>
                  <a:schemeClr val="accent1">
                    <a:lumMod val="75000"/>
                  </a:schemeClr>
                </a:solidFill>
              </a:rPr>
              <a:t>(if the law allows…and maybe sometimes if it doesn’t)</a:t>
            </a:r>
          </a:p>
        </p:txBody>
      </p:sp>
      <p:sp>
        <p:nvSpPr>
          <p:cNvPr id="5" name="Date Placeholder 4">
            <a:extLst>
              <a:ext uri="{FF2B5EF4-FFF2-40B4-BE49-F238E27FC236}">
                <a16:creationId xmlns:a16="http://schemas.microsoft.com/office/drawing/2014/main" id="{CED95087-5CDB-4401-835D-3F8C0C74DECA}"/>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6" name="Footer Placeholder 5">
            <a:extLst>
              <a:ext uri="{FF2B5EF4-FFF2-40B4-BE49-F238E27FC236}">
                <a16:creationId xmlns:a16="http://schemas.microsoft.com/office/drawing/2014/main" id="{2135B915-67A3-4276-BB1B-4F106A6BA9BA}"/>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7" name="Slide Number Placeholder 6">
            <a:extLst>
              <a:ext uri="{FF2B5EF4-FFF2-40B4-BE49-F238E27FC236}">
                <a16:creationId xmlns:a16="http://schemas.microsoft.com/office/drawing/2014/main" id="{F2BDDB99-8B1E-488E-A543-028480B638CE}"/>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26</a:t>
            </a:fld>
            <a:endParaRPr lang="en-US" dirty="0">
              <a:solidFill>
                <a:prstClr val="black">
                  <a:tint val="75000"/>
                </a:prstClr>
              </a:solidFill>
            </a:endParaRPr>
          </a:p>
        </p:txBody>
      </p:sp>
    </p:spTree>
    <p:extLst>
      <p:ext uri="{BB962C8B-B14F-4D97-AF65-F5344CB8AC3E}">
        <p14:creationId xmlns:p14="http://schemas.microsoft.com/office/powerpoint/2010/main" val="175912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xEl>
                                              <p:pRg st="0" end="0"/>
                                            </p:txEl>
                                          </p:spTgt>
                                        </p:tgtEl>
                                        <p:attrNameLst>
                                          <p:attrName>r</p:attrName>
                                        </p:attrNameLst>
                                      </p:cBhvr>
                                    </p:animRot>
                                    <p:animRot by="-240000">
                                      <p:cBhvr>
                                        <p:cTn id="7" dur="200" fill="hold">
                                          <p:stCondLst>
                                            <p:cond delay="200"/>
                                          </p:stCondLst>
                                        </p:cTn>
                                        <p:tgtEl>
                                          <p:spTgt spid="4">
                                            <p:txEl>
                                              <p:pRg st="0" end="0"/>
                                            </p:txEl>
                                          </p:spTgt>
                                        </p:tgtEl>
                                        <p:attrNameLst>
                                          <p:attrName>r</p:attrName>
                                        </p:attrNameLst>
                                      </p:cBhvr>
                                    </p:animRot>
                                    <p:animRot by="240000">
                                      <p:cBhvr>
                                        <p:cTn id="8" dur="200" fill="hold">
                                          <p:stCondLst>
                                            <p:cond delay="400"/>
                                          </p:stCondLst>
                                        </p:cTn>
                                        <p:tgtEl>
                                          <p:spTgt spid="4">
                                            <p:txEl>
                                              <p:pRg st="0" end="0"/>
                                            </p:txEl>
                                          </p:spTgt>
                                        </p:tgtEl>
                                        <p:attrNameLst>
                                          <p:attrName>r</p:attrName>
                                        </p:attrNameLst>
                                      </p:cBhvr>
                                    </p:animRot>
                                    <p:animRot by="-240000">
                                      <p:cBhvr>
                                        <p:cTn id="9" dur="200" fill="hold">
                                          <p:stCondLst>
                                            <p:cond delay="600"/>
                                          </p:stCondLst>
                                        </p:cTn>
                                        <p:tgtEl>
                                          <p:spTgt spid="4">
                                            <p:txEl>
                                              <p:pRg st="0" end="0"/>
                                            </p:txEl>
                                          </p:spTgt>
                                        </p:tgtEl>
                                        <p:attrNameLst>
                                          <p:attrName>r</p:attrName>
                                        </p:attrNameLst>
                                      </p:cBhvr>
                                    </p:animRot>
                                    <p:animRot by="120000">
                                      <p:cBhvr>
                                        <p:cTn id="10" dur="200" fill="hold">
                                          <p:stCondLst>
                                            <p:cond delay="800"/>
                                          </p:stCondLst>
                                        </p:cTn>
                                        <p:tgtEl>
                                          <p:spTgt spid="4">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6570199-C940-42BD-A163-259FB55EA0CF}"/>
              </a:ext>
            </a:extLst>
          </p:cNvPr>
          <p:cNvSpPr>
            <a:spLocks noGrp="1"/>
          </p:cNvSpPr>
          <p:nvPr>
            <p:ph type="title"/>
          </p:nvPr>
        </p:nvSpPr>
        <p:spPr>
          <a:xfrm>
            <a:off x="566096" y="643467"/>
            <a:ext cx="2951205" cy="5571066"/>
          </a:xfrm>
        </p:spPr>
        <p:txBody>
          <a:bodyPr>
            <a:normAutofit/>
          </a:bodyPr>
          <a:lstStyle/>
          <a:p>
            <a:r>
              <a:rPr lang="en-US" dirty="0">
                <a:solidFill>
                  <a:srgbClr val="FFFFFF"/>
                </a:solidFill>
              </a:rPr>
              <a:t>What else do you need to consider in preparation for a hearing? </a:t>
            </a:r>
          </a:p>
        </p:txBody>
      </p:sp>
      <p:sp>
        <p:nvSpPr>
          <p:cNvPr id="4" name="Date Placeholder 3">
            <a:extLst>
              <a:ext uri="{FF2B5EF4-FFF2-40B4-BE49-F238E27FC236}">
                <a16:creationId xmlns:a16="http://schemas.microsoft.com/office/drawing/2014/main" id="{A6501B75-2AB7-42DC-8602-851547EEFFA5}"/>
              </a:ext>
            </a:extLst>
          </p:cNvPr>
          <p:cNvSpPr>
            <a:spLocks noGrp="1"/>
          </p:cNvSpPr>
          <p:nvPr>
            <p:ph type="dt" sz="half" idx="10"/>
          </p:nvPr>
        </p:nvSpPr>
        <p:spPr>
          <a:xfrm>
            <a:off x="838200" y="6356350"/>
            <a:ext cx="2743200" cy="365125"/>
          </a:xfrm>
        </p:spPr>
        <p:txBody>
          <a:bodyPr>
            <a:normAutofit/>
          </a:bodyPr>
          <a:lstStyle/>
          <a:p>
            <a:pPr>
              <a:spcAft>
                <a:spcPts val="600"/>
              </a:spcAft>
              <a:defRPr/>
            </a:pPr>
            <a:r>
              <a:rPr lang="en-US" dirty="0">
                <a:solidFill>
                  <a:srgbClr val="FFFFFF"/>
                </a:solidFill>
              </a:rPr>
              <a:t>May 2023</a:t>
            </a:r>
          </a:p>
        </p:txBody>
      </p:sp>
      <p:sp>
        <p:nvSpPr>
          <p:cNvPr id="5" name="Footer Placeholder 4">
            <a:extLst>
              <a:ext uri="{FF2B5EF4-FFF2-40B4-BE49-F238E27FC236}">
                <a16:creationId xmlns:a16="http://schemas.microsoft.com/office/drawing/2014/main" id="{F5B2AB37-2CD9-4FAB-93D7-EFCA6A63247F}"/>
              </a:ext>
            </a:extLst>
          </p:cNvPr>
          <p:cNvSpPr>
            <a:spLocks noGrp="1"/>
          </p:cNvSpPr>
          <p:nvPr>
            <p:ph type="ftr" sz="quarter" idx="11"/>
          </p:nvPr>
        </p:nvSpPr>
        <p:spPr>
          <a:xfrm>
            <a:off x="3640932" y="6356350"/>
            <a:ext cx="4512467" cy="365125"/>
          </a:xfrm>
        </p:spPr>
        <p:txBody>
          <a:bodyPr>
            <a:normAutofit/>
          </a:bodyPr>
          <a:lstStyle/>
          <a:p>
            <a:pPr algn="l">
              <a:spcAft>
                <a:spcPts val="600"/>
              </a:spcAft>
              <a:defRPr/>
            </a:pPr>
            <a:r>
              <a:rPr lang="en-US" dirty="0">
                <a:solidFill>
                  <a:srgbClr val="898989"/>
                </a:solidFill>
              </a:rPr>
              <a:t>SB440 and Transfers</a:t>
            </a:r>
          </a:p>
        </p:txBody>
      </p:sp>
      <p:sp>
        <p:nvSpPr>
          <p:cNvPr id="6" name="Slide Number Placeholder 5">
            <a:extLst>
              <a:ext uri="{FF2B5EF4-FFF2-40B4-BE49-F238E27FC236}">
                <a16:creationId xmlns:a16="http://schemas.microsoft.com/office/drawing/2014/main" id="{8F516485-7A3F-4212-BC18-A7753A084252}"/>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D76B855D-E9CC-4FF8-AD85-6CDC7B89A0DE}" type="slidenum">
              <a:rPr lang="en-US">
                <a:solidFill>
                  <a:srgbClr val="898989"/>
                </a:solidFill>
              </a:rPr>
              <a:pPr>
                <a:spcAft>
                  <a:spcPts val="600"/>
                </a:spcAft>
                <a:defRPr/>
              </a:pPr>
              <a:t>27</a:t>
            </a:fld>
            <a:endParaRPr lang="en-US">
              <a:solidFill>
                <a:srgbClr val="898989"/>
              </a:solidFill>
            </a:endParaRPr>
          </a:p>
        </p:txBody>
      </p:sp>
      <p:graphicFrame>
        <p:nvGraphicFramePr>
          <p:cNvPr id="8" name="Content Placeholder 2">
            <a:extLst>
              <a:ext uri="{FF2B5EF4-FFF2-40B4-BE49-F238E27FC236}">
                <a16:creationId xmlns:a16="http://schemas.microsoft.com/office/drawing/2014/main" id="{A9CB4788-85D2-5573-688A-E0AA457DDFA0}"/>
              </a:ext>
            </a:extLst>
          </p:cNvPr>
          <p:cNvGraphicFramePr>
            <a:graphicFrameLocks noGrp="1"/>
          </p:cNvGraphicFramePr>
          <p:nvPr>
            <p:ph idx="1"/>
            <p:extLst>
              <p:ext uri="{D42A27DB-BD31-4B8C-83A1-F6EECF244321}">
                <p14:modId xmlns:p14="http://schemas.microsoft.com/office/powerpoint/2010/main" val="3828882013"/>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074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Arc 13">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16" name="Rectangle 15">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Oval 21">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653E6A6F-474B-4A1B-9E73-F79B8AA3DAEA}"/>
              </a:ext>
            </a:extLst>
          </p:cNvPr>
          <p:cNvSpPr>
            <a:spLocks noGrp="1"/>
          </p:cNvSpPr>
          <p:nvPr>
            <p:ph type="title"/>
          </p:nvPr>
        </p:nvSpPr>
        <p:spPr>
          <a:xfrm>
            <a:off x="3315031" y="1380753"/>
            <a:ext cx="5561938" cy="3017825"/>
          </a:xfrm>
        </p:spPr>
        <p:txBody>
          <a:bodyPr vert="horz" lIns="91440" tIns="45720" rIns="91440" bIns="45720" rtlCol="0" anchor="b">
            <a:normAutofit/>
          </a:bodyPr>
          <a:lstStyle/>
          <a:p>
            <a:r>
              <a:rPr lang="en-US" sz="6000" kern="1200" dirty="0">
                <a:solidFill>
                  <a:schemeClr val="accent1">
                    <a:lumMod val="75000"/>
                  </a:schemeClr>
                </a:solidFill>
                <a:latin typeface="+mj-lt"/>
                <a:ea typeface="+mj-ea"/>
                <a:cs typeface="+mj-cs"/>
              </a:rPr>
              <a:t>THE TRANSFER HEARING</a:t>
            </a:r>
          </a:p>
        </p:txBody>
      </p:sp>
      <p:sp>
        <p:nvSpPr>
          <p:cNvPr id="6" name="Footer Placeholder 5">
            <a:extLst>
              <a:ext uri="{FF2B5EF4-FFF2-40B4-BE49-F238E27FC236}">
                <a16:creationId xmlns:a16="http://schemas.microsoft.com/office/drawing/2014/main" id="{B453B46A-CF4D-4833-B6EE-5469FA944C71}"/>
              </a:ext>
            </a:extLst>
          </p:cNvPr>
          <p:cNvSpPr>
            <a:spLocks noGrp="1"/>
          </p:cNvSpPr>
          <p:nvPr>
            <p:ph type="ftr" sz="quarter" idx="12"/>
          </p:nvPr>
        </p:nvSpPr>
        <p:spPr>
          <a:xfrm>
            <a:off x="758529" y="6356350"/>
            <a:ext cx="4114800" cy="365125"/>
          </a:xfrm>
        </p:spPr>
        <p:txBody>
          <a:bodyPr vert="horz" lIns="91440" tIns="45720" rIns="91440" bIns="45720" rtlCol="0" anchor="ctr">
            <a:normAutofit/>
          </a:bodyPr>
          <a:lstStyle/>
          <a:p>
            <a:pPr algn="l">
              <a:spcAft>
                <a:spcPts val="600"/>
              </a:spcAft>
              <a:defRPr/>
            </a:pPr>
            <a:r>
              <a:rPr lang="en-US" kern="1200" cap="none" spc="0" baseline="0" dirty="0">
                <a:solidFill>
                  <a:srgbClr val="FFFFFF"/>
                </a:solidFill>
                <a:latin typeface="+mn-lt"/>
                <a:ea typeface="+mn-ea"/>
                <a:cs typeface="+mn-cs"/>
              </a:rPr>
              <a:t>May 2023</a:t>
            </a:r>
          </a:p>
        </p:txBody>
      </p:sp>
      <p:sp>
        <p:nvSpPr>
          <p:cNvPr id="5" name="Date Placeholder 4">
            <a:extLst>
              <a:ext uri="{FF2B5EF4-FFF2-40B4-BE49-F238E27FC236}">
                <a16:creationId xmlns:a16="http://schemas.microsoft.com/office/drawing/2014/main" id="{DE35B0BA-B285-4FA9-936E-FD96E0348BE5}"/>
              </a:ext>
            </a:extLst>
          </p:cNvPr>
          <p:cNvSpPr>
            <a:spLocks noGrp="1"/>
          </p:cNvSpPr>
          <p:nvPr>
            <p:ph type="dt" sz="half" idx="11"/>
          </p:nvPr>
        </p:nvSpPr>
        <p:spPr>
          <a:xfrm>
            <a:off x="7724245" y="6356350"/>
            <a:ext cx="2743200" cy="365125"/>
          </a:xfrm>
        </p:spPr>
        <p:txBody>
          <a:bodyPr vert="horz" lIns="91440" tIns="45720" rIns="91440" bIns="45720" rtlCol="0" anchor="ctr">
            <a:normAutofit/>
          </a:bodyPr>
          <a:lstStyle/>
          <a:p>
            <a:pPr>
              <a:spcAft>
                <a:spcPts val="600"/>
              </a:spcAft>
              <a:defRPr/>
            </a:pPr>
            <a:r>
              <a:rPr lang="en-US" dirty="0">
                <a:solidFill>
                  <a:srgbClr val="FFFFFF"/>
                </a:solidFill>
              </a:rPr>
              <a:t>SB440 and Transfers</a:t>
            </a:r>
          </a:p>
        </p:txBody>
      </p:sp>
      <p:sp>
        <p:nvSpPr>
          <p:cNvPr id="7" name="Slide Number Placeholder 6">
            <a:extLst>
              <a:ext uri="{FF2B5EF4-FFF2-40B4-BE49-F238E27FC236}">
                <a16:creationId xmlns:a16="http://schemas.microsoft.com/office/drawing/2014/main" id="{C79212A4-C1BD-4681-9104-56E659C14A3D}"/>
              </a:ext>
            </a:extLst>
          </p:cNvPr>
          <p:cNvSpPr>
            <a:spLocks noGrp="1"/>
          </p:cNvSpPr>
          <p:nvPr>
            <p:ph type="sldNum" sz="quarter" idx="13"/>
          </p:nvPr>
        </p:nvSpPr>
        <p:spPr>
          <a:xfrm>
            <a:off x="10467444" y="6356350"/>
            <a:ext cx="886355" cy="365125"/>
          </a:xfrm>
        </p:spPr>
        <p:txBody>
          <a:bodyPr vert="horz" lIns="91440" tIns="45720" rIns="91440" bIns="45720" rtlCol="0" anchor="ctr">
            <a:normAutofit/>
          </a:bodyPr>
          <a:lstStyle/>
          <a:p>
            <a:pPr>
              <a:spcAft>
                <a:spcPts val="600"/>
              </a:spcAft>
              <a:defRPr/>
            </a:pPr>
            <a:fld id="{D76B855D-E9CC-4FF8-AD85-6CDC7B89A0DE}" type="slidenum">
              <a:rPr lang="en-US">
                <a:solidFill>
                  <a:srgbClr val="FFFFFF"/>
                </a:solidFill>
              </a:rPr>
              <a:pPr>
                <a:spcAft>
                  <a:spcPts val="600"/>
                </a:spcAft>
                <a:defRPr/>
              </a:pPr>
              <a:t>28</a:t>
            </a:fld>
            <a:endParaRPr lang="en-US">
              <a:solidFill>
                <a:srgbClr val="FFFFFF"/>
              </a:solidFill>
            </a:endParaRPr>
          </a:p>
        </p:txBody>
      </p:sp>
      <p:sp>
        <p:nvSpPr>
          <p:cNvPr id="24" name="Arc 23">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2">
                <a:lumMod val="75000"/>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Oval 25">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40311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6DE9D1-3270-4548-9BD7-B60679DBC394}"/>
              </a:ext>
            </a:extLst>
          </p:cNvPr>
          <p:cNvSpPr>
            <a:spLocks noGrp="1"/>
          </p:cNvSpPr>
          <p:nvPr>
            <p:ph type="dt" sz="half" idx="10"/>
          </p:nvPr>
        </p:nvSpPr>
        <p:spPr/>
        <p:txBody>
          <a:bodyPr/>
          <a:lstStyle/>
          <a:p>
            <a:pPr>
              <a:defRPr/>
            </a:pPr>
            <a:r>
              <a:rPr lang="en-US">
                <a:solidFill>
                  <a:prstClr val="black">
                    <a:tint val="75000"/>
                  </a:prstClr>
                </a:solidFill>
              </a:rPr>
              <a:t>9/3/20XX</a:t>
            </a:r>
            <a:endParaRPr lang="en-US" dirty="0">
              <a:solidFill>
                <a:prstClr val="black">
                  <a:tint val="75000"/>
                </a:prstClr>
              </a:solidFill>
            </a:endParaRPr>
          </a:p>
        </p:txBody>
      </p:sp>
      <p:sp>
        <p:nvSpPr>
          <p:cNvPr id="3" name="Footer Placeholder 2">
            <a:extLst>
              <a:ext uri="{FF2B5EF4-FFF2-40B4-BE49-F238E27FC236}">
                <a16:creationId xmlns:a16="http://schemas.microsoft.com/office/drawing/2014/main" id="{7C1A23EE-58FB-49E1-BE79-D37C00C91793}"/>
              </a:ext>
            </a:extLst>
          </p:cNvPr>
          <p:cNvSpPr>
            <a:spLocks noGrp="1"/>
          </p:cNvSpPr>
          <p:nvPr>
            <p:ph type="ftr" sz="quarter" idx="11"/>
          </p:nvPr>
        </p:nvSpPr>
        <p:spPr/>
        <p:txBody>
          <a:bodyPr/>
          <a:lstStyle/>
          <a:p>
            <a:pPr>
              <a:defRPr/>
            </a:pPr>
            <a:r>
              <a:rPr lang="en-US">
                <a:solidFill>
                  <a:prstClr val="black">
                    <a:tint val="75000"/>
                  </a:prstClr>
                </a:solidFill>
              </a:rPr>
              <a:t>Presentation Title</a:t>
            </a:r>
            <a:endParaRPr lang="en-US" dirty="0">
              <a:solidFill>
                <a:prstClr val="black">
                  <a:tint val="75000"/>
                </a:prstClr>
              </a:solidFill>
            </a:endParaRPr>
          </a:p>
        </p:txBody>
      </p:sp>
      <p:sp>
        <p:nvSpPr>
          <p:cNvPr id="4" name="Slide Number Placeholder 3">
            <a:extLst>
              <a:ext uri="{FF2B5EF4-FFF2-40B4-BE49-F238E27FC236}">
                <a16:creationId xmlns:a16="http://schemas.microsoft.com/office/drawing/2014/main" id="{D0AAECFE-546E-478F-9520-220AD7065653}"/>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29</a:t>
            </a:fld>
            <a:endParaRPr lang="en-US" dirty="0">
              <a:solidFill>
                <a:prstClr val="black">
                  <a:tint val="75000"/>
                </a:prstClr>
              </a:solidFill>
            </a:endParaRPr>
          </a:p>
        </p:txBody>
      </p:sp>
      <p:pic>
        <p:nvPicPr>
          <p:cNvPr id="7170" name="Picture 2" descr="Legally Blonde See You In Court GIF - Legally Blonde See You In Court Bye -  Discover &amp; Share GIFs">
            <a:extLst>
              <a:ext uri="{FF2B5EF4-FFF2-40B4-BE49-F238E27FC236}">
                <a16:creationId xmlns:a16="http://schemas.microsoft.com/office/drawing/2014/main" id="{D861F38E-06D9-46E8-AC55-932858CA7E4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396360" y="788276"/>
            <a:ext cx="7409792" cy="4950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1377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a:xfrm>
            <a:off x="95779" y="178180"/>
            <a:ext cx="3552296" cy="6178169"/>
          </a:xfrm>
        </p:spPr>
        <p:txBody>
          <a:bodyPr>
            <a:normAutofit/>
          </a:bodyPr>
          <a:lstStyle/>
          <a:p>
            <a:pPr algn="ctr"/>
            <a:r>
              <a:rPr lang="en-US" sz="6600" dirty="0">
                <a:solidFill>
                  <a:schemeClr val="accent4"/>
                </a:solidFill>
              </a:rPr>
              <a:t>How did we get here? </a:t>
            </a:r>
          </a:p>
        </p:txBody>
      </p:sp>
      <p:sp>
        <p:nvSpPr>
          <p:cNvPr id="14" name="Date Placeholder 13">
            <a:extLst>
              <a:ext uri="{FF2B5EF4-FFF2-40B4-BE49-F238E27FC236}">
                <a16:creationId xmlns:a16="http://schemas.microsoft.com/office/drawing/2014/main" id="{A01CAB10-68AF-4904-BD59-D332B297A10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May 2023</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5" name="Footer Placeholder 14">
            <a:extLst>
              <a:ext uri="{FF2B5EF4-FFF2-40B4-BE49-F238E27FC236}">
                <a16:creationId xmlns:a16="http://schemas.microsoft.com/office/drawing/2014/main" id="{96B342A5-1683-4650-BB07-B98D8B23C1F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Presentation Title</a:t>
            </a:r>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16" name="Slide Number Placeholder 15">
            <a:extLst>
              <a:ext uri="{FF2B5EF4-FFF2-40B4-BE49-F238E27FC236}">
                <a16:creationId xmlns:a16="http://schemas.microsoft.com/office/drawing/2014/main" id="{46EEA4F1-5FA3-4EBF-97F1-DF392077DB7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9" name="Content Placeholder 5" descr="A picture containing text, sign, device&#10;&#10;Description automatically generated">
            <a:extLst>
              <a:ext uri="{FF2B5EF4-FFF2-40B4-BE49-F238E27FC236}">
                <a16:creationId xmlns:a16="http://schemas.microsoft.com/office/drawing/2014/main" id="{C3E891B1-55B3-42D0-BC6E-1477DC473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9774" y="136525"/>
            <a:ext cx="7864335" cy="6525209"/>
          </a:xfrm>
          <a:prstGeom prst="rect">
            <a:avLst/>
          </a:prstGeom>
        </p:spPr>
      </p:pic>
    </p:spTree>
    <p:extLst>
      <p:ext uri="{BB962C8B-B14F-4D97-AF65-F5344CB8AC3E}">
        <p14:creationId xmlns:p14="http://schemas.microsoft.com/office/powerpoint/2010/main" val="1002193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23DA7759-3209-4FE2-96D1-4EEDD81E9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94433" y="2"/>
            <a:ext cx="849328" cy="357668"/>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41460DAD-8769-4C9F-9C8C-BB0443909D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536" y="5717905"/>
            <a:ext cx="1771609" cy="1140095"/>
          </a:xfrm>
          <a:custGeom>
            <a:avLst/>
            <a:gdLst/>
            <a:ahLst/>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useBgFill="1">
        <p:nvSpPr>
          <p:cNvPr id="29" name="Rectangle 28">
            <a:extLst>
              <a:ext uri="{FF2B5EF4-FFF2-40B4-BE49-F238E27FC236}">
                <a16:creationId xmlns:a16="http://schemas.microsoft.com/office/drawing/2014/main" id="{545D489D-16E1-484D-867B-144368D74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9A496F5-B01E-4BF8-9D1E-C4E53B6F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225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Arc 32">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2906963" y="1348064"/>
            <a:ext cx="2987899" cy="2987899"/>
          </a:xfrm>
          <a:prstGeom prst="arc">
            <a:avLst>
              <a:gd name="adj1" fmla="val 14612914"/>
              <a:gd name="adj2" fmla="val 0"/>
            </a:avLst>
          </a:prstGeom>
          <a:ln w="127000" cap="rnd">
            <a:solidFill>
              <a:schemeClr val="accent2">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18AA74-F89F-48A1-B941-897EC05BA69F}"/>
              </a:ext>
            </a:extLst>
          </p:cNvPr>
          <p:cNvSpPr>
            <a:spLocks noGrp="1"/>
          </p:cNvSpPr>
          <p:nvPr>
            <p:ph type="title"/>
          </p:nvPr>
        </p:nvSpPr>
        <p:spPr>
          <a:xfrm>
            <a:off x="838200" y="643467"/>
            <a:ext cx="2951205" cy="5571066"/>
          </a:xfrm>
        </p:spPr>
        <p:txBody>
          <a:bodyPr vert="horz" lIns="91440" tIns="45720" rIns="91440" bIns="45720" rtlCol="0" anchor="ctr">
            <a:normAutofit/>
          </a:bodyPr>
          <a:lstStyle/>
          <a:p>
            <a:r>
              <a:rPr lang="en-US" kern="1200">
                <a:solidFill>
                  <a:srgbClr val="FFFFFF"/>
                </a:solidFill>
                <a:latin typeface="+mj-lt"/>
                <a:ea typeface="+mj-ea"/>
                <a:cs typeface="+mj-cs"/>
              </a:rPr>
              <a:t>Keep in Mind: </a:t>
            </a:r>
          </a:p>
        </p:txBody>
      </p:sp>
      <p:sp>
        <p:nvSpPr>
          <p:cNvPr id="6" name="Date Placeholder 5">
            <a:extLst>
              <a:ext uri="{FF2B5EF4-FFF2-40B4-BE49-F238E27FC236}">
                <a16:creationId xmlns:a16="http://schemas.microsoft.com/office/drawing/2014/main" id="{8933A4BE-531E-4A62-A55C-06E0881802DC}"/>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r>
              <a:rPr kumimoji="0" lang="en-US" b="0" i="0" u="none" strike="noStrike" normalizeH="0" noProof="0" dirty="0">
                <a:ln>
                  <a:noFill/>
                </a:ln>
                <a:solidFill>
                  <a:srgbClr val="FFFFFF"/>
                </a:solidFill>
                <a:effectLst/>
                <a:uLnTx/>
                <a:uFillTx/>
              </a:rPr>
              <a:t>May 2023</a:t>
            </a:r>
          </a:p>
        </p:txBody>
      </p:sp>
      <p:sp>
        <p:nvSpPr>
          <p:cNvPr id="7" name="Footer Placeholder 6">
            <a:extLst>
              <a:ext uri="{FF2B5EF4-FFF2-40B4-BE49-F238E27FC236}">
                <a16:creationId xmlns:a16="http://schemas.microsoft.com/office/drawing/2014/main" id="{8FFD21CE-7A2D-4CB5-AC11-6E5CB7F735F8}"/>
              </a:ext>
            </a:extLst>
          </p:cNvPr>
          <p:cNvSpPr>
            <a:spLocks noGrp="1"/>
          </p:cNvSpPr>
          <p:nvPr>
            <p:ph type="ftr" sz="quarter" idx="11"/>
          </p:nvPr>
        </p:nvSpPr>
        <p:spPr>
          <a:xfrm>
            <a:off x="5237018" y="6356350"/>
            <a:ext cx="4244607" cy="365125"/>
          </a:xfrm>
        </p:spPr>
        <p:txBody>
          <a:bodyPr vert="horz" lIns="91440" tIns="45720" rIns="91440" bIns="45720" rtlCol="0" anchor="ctr">
            <a:normAutofit/>
          </a:bodyPr>
          <a:lstStyle/>
          <a:p>
            <a:pPr marR="0" lvl="0" indent="0" algn="l" fontAlgn="auto">
              <a:spcBef>
                <a:spcPts val="0"/>
              </a:spcBef>
              <a:spcAft>
                <a:spcPts val="600"/>
              </a:spcAft>
              <a:buClrTx/>
              <a:buSzTx/>
              <a:buFontTx/>
              <a:buNone/>
              <a:tabLst/>
              <a:defRPr/>
            </a:pPr>
            <a:r>
              <a:rPr kumimoji="0" lang="en-US" b="0" i="0" u="none" strike="noStrike" kern="1200" cap="none" spc="0" normalizeH="0" baseline="0" noProof="0" dirty="0">
                <a:ln>
                  <a:noFill/>
                </a:ln>
                <a:solidFill>
                  <a:prstClr val="black">
                    <a:tint val="75000"/>
                  </a:prstClr>
                </a:solidFill>
                <a:effectLst/>
                <a:uLnTx/>
                <a:uFillTx/>
                <a:latin typeface="+mn-lt"/>
                <a:ea typeface="+mn-ea"/>
                <a:cs typeface="+mn-cs"/>
              </a:rPr>
              <a:t>SB440 and Transfers</a:t>
            </a:r>
          </a:p>
        </p:txBody>
      </p:sp>
      <p:sp>
        <p:nvSpPr>
          <p:cNvPr id="8" name="Slide Number Placeholder 7">
            <a:extLst>
              <a:ext uri="{FF2B5EF4-FFF2-40B4-BE49-F238E27FC236}">
                <a16:creationId xmlns:a16="http://schemas.microsoft.com/office/drawing/2014/main" id="{A8C87077-3DA0-43A0-9187-E1AACEF316C0}"/>
              </a:ext>
            </a:extLst>
          </p:cNvPr>
          <p:cNvSpPr>
            <a:spLocks noGrp="1"/>
          </p:cNvSpPr>
          <p:nvPr>
            <p:ph type="sldNum" sz="quarter" idx="12"/>
          </p:nvPr>
        </p:nvSpPr>
        <p:spPr>
          <a:xfrm>
            <a:off x="9664504" y="6356350"/>
            <a:ext cx="1689295"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76B855D-E9CC-4FF8-AD85-6CDC7B89A0DE}" type="slidenum">
              <a:rPr kumimoji="0" lang="en-US" b="0" i="0" u="none" strike="noStrike" normalizeH="0" noProof="0">
                <a:ln>
                  <a:noFill/>
                </a:ln>
                <a:solidFill>
                  <a:prstClr val="black">
                    <a:tint val="75000"/>
                  </a:prstClr>
                </a:solidFill>
                <a:effectLst/>
                <a:uLnTx/>
                <a:uFillTx/>
              </a:rPr>
              <a:pPr marR="0" lvl="0" indent="0" fontAlgn="auto">
                <a:spcBef>
                  <a:spcPts val="0"/>
                </a:spcBef>
                <a:spcAft>
                  <a:spcPts val="600"/>
                </a:spcAft>
                <a:buClrTx/>
                <a:buSzTx/>
                <a:buFontTx/>
                <a:buNone/>
                <a:tabLst/>
                <a:defRPr/>
              </a:pPr>
              <a:t>30</a:t>
            </a:fld>
            <a:endParaRPr kumimoji="0" lang="en-US" b="0" i="0" u="none" strike="noStrike" normalizeH="0" noProof="0">
              <a:ln>
                <a:noFill/>
              </a:ln>
              <a:solidFill>
                <a:prstClr val="black">
                  <a:tint val="75000"/>
                </a:prstClr>
              </a:solidFill>
              <a:effectLst/>
              <a:uLnTx/>
              <a:uFillTx/>
            </a:endParaRPr>
          </a:p>
        </p:txBody>
      </p:sp>
      <p:graphicFrame>
        <p:nvGraphicFramePr>
          <p:cNvPr id="21" name="Content Placeholder 2" descr="Team Smart Art Graphic&#10;">
            <a:extLst>
              <a:ext uri="{FF2B5EF4-FFF2-40B4-BE49-F238E27FC236}">
                <a16:creationId xmlns:a16="http://schemas.microsoft.com/office/drawing/2014/main" id="{699741DF-1792-B20D-9584-C276005265BE}"/>
              </a:ext>
            </a:extLst>
          </p:cNvPr>
          <p:cNvGraphicFramePr/>
          <p:nvPr>
            <p:extLst>
              <p:ext uri="{D42A27DB-BD31-4B8C-83A1-F6EECF244321}">
                <p14:modId xmlns:p14="http://schemas.microsoft.com/office/powerpoint/2010/main" val="26764712"/>
              </p:ext>
            </p:extLst>
          </p:nvPr>
        </p:nvGraphicFramePr>
        <p:xfrm>
          <a:off x="5237018" y="653693"/>
          <a:ext cx="6303729" cy="5560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15356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24916D8-9421-4441-B69B-475093013E50}"/>
              </a:ext>
            </a:extLst>
          </p:cNvPr>
          <p:cNvSpPr>
            <a:spLocks noGrp="1"/>
          </p:cNvSpPr>
          <p:nvPr>
            <p:ph type="title"/>
          </p:nvPr>
        </p:nvSpPr>
        <p:spPr>
          <a:xfrm>
            <a:off x="1389278" y="1233241"/>
            <a:ext cx="3240506" cy="4064628"/>
          </a:xfrm>
        </p:spPr>
        <p:txBody>
          <a:bodyPr>
            <a:normAutofit/>
          </a:bodyPr>
          <a:lstStyle/>
          <a:p>
            <a:pPr algn="ctr"/>
            <a:r>
              <a:rPr lang="en-US" dirty="0">
                <a:solidFill>
                  <a:srgbClr val="FFFFFF"/>
                </a:solidFill>
              </a:rPr>
              <a:t>Witnesses</a:t>
            </a:r>
          </a:p>
        </p:txBody>
      </p:sp>
      <p:sp>
        <p:nvSpPr>
          <p:cNvPr id="15" name="Freeform: Shape 14">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8890379-7449-42D2-AD80-F5114F7C9DC8}"/>
              </a:ext>
            </a:extLst>
          </p:cNvPr>
          <p:cNvSpPr>
            <a:spLocks noGrp="1"/>
          </p:cNvSpPr>
          <p:nvPr>
            <p:ph idx="1"/>
          </p:nvPr>
        </p:nvSpPr>
        <p:spPr>
          <a:xfrm>
            <a:off x="7267903" y="820880"/>
            <a:ext cx="4619938" cy="4889350"/>
          </a:xfrm>
        </p:spPr>
        <p:txBody>
          <a:bodyPr anchor="t">
            <a:normAutofit lnSpcReduction="10000"/>
          </a:bodyPr>
          <a:lstStyle/>
          <a:p>
            <a:r>
              <a:rPr lang="en-US" dirty="0">
                <a:solidFill>
                  <a:schemeClr val="accent1">
                    <a:lumMod val="75000"/>
                  </a:schemeClr>
                </a:solidFill>
              </a:rPr>
              <a:t>Client’s family</a:t>
            </a:r>
          </a:p>
          <a:p>
            <a:r>
              <a:rPr lang="en-US" dirty="0">
                <a:solidFill>
                  <a:schemeClr val="accent1">
                    <a:lumMod val="75000"/>
                  </a:schemeClr>
                </a:solidFill>
              </a:rPr>
              <a:t>Teachers/school administrators</a:t>
            </a:r>
          </a:p>
          <a:p>
            <a:r>
              <a:rPr lang="en-US" dirty="0">
                <a:solidFill>
                  <a:schemeClr val="accent1">
                    <a:lumMod val="75000"/>
                  </a:schemeClr>
                </a:solidFill>
              </a:rPr>
              <a:t>Counselors</a:t>
            </a:r>
          </a:p>
          <a:p>
            <a:r>
              <a:rPr lang="en-US" dirty="0">
                <a:solidFill>
                  <a:schemeClr val="accent1">
                    <a:lumMod val="75000"/>
                  </a:schemeClr>
                </a:solidFill>
              </a:rPr>
              <a:t>Coaches</a:t>
            </a:r>
          </a:p>
          <a:p>
            <a:r>
              <a:rPr lang="en-US" dirty="0">
                <a:solidFill>
                  <a:schemeClr val="accent1">
                    <a:lumMod val="75000"/>
                  </a:schemeClr>
                </a:solidFill>
              </a:rPr>
              <a:t>Religious leaders</a:t>
            </a:r>
          </a:p>
          <a:p>
            <a:r>
              <a:rPr lang="en-US" dirty="0">
                <a:solidFill>
                  <a:schemeClr val="accent1">
                    <a:lumMod val="75000"/>
                  </a:schemeClr>
                </a:solidFill>
              </a:rPr>
              <a:t>Mentors</a:t>
            </a:r>
          </a:p>
          <a:p>
            <a:r>
              <a:rPr lang="en-US" dirty="0">
                <a:solidFill>
                  <a:schemeClr val="accent1">
                    <a:lumMod val="75000"/>
                  </a:schemeClr>
                </a:solidFill>
              </a:rPr>
              <a:t>DFCS personnel</a:t>
            </a:r>
          </a:p>
          <a:p>
            <a:r>
              <a:rPr lang="en-US" dirty="0">
                <a:solidFill>
                  <a:schemeClr val="accent1">
                    <a:lumMod val="75000"/>
                  </a:schemeClr>
                </a:solidFill>
              </a:rPr>
              <a:t>RYDC staff</a:t>
            </a:r>
          </a:p>
          <a:p>
            <a:r>
              <a:rPr lang="en-US" dirty="0">
                <a:solidFill>
                  <a:schemeClr val="accent1">
                    <a:lumMod val="75000"/>
                  </a:schemeClr>
                </a:solidFill>
              </a:rPr>
              <a:t>Expert witness/evaluator</a:t>
            </a:r>
          </a:p>
        </p:txBody>
      </p:sp>
      <p:sp>
        <p:nvSpPr>
          <p:cNvPr id="21" name="Freeform: Shape 20">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6075E4C9-1130-4DF0-93E5-04FAE066F109}"/>
              </a:ext>
            </a:extLst>
          </p:cNvPr>
          <p:cNvSpPr>
            <a:spLocks noGrp="1"/>
          </p:cNvSpPr>
          <p:nvPr>
            <p:ph type="dt" sz="half" idx="10"/>
          </p:nvPr>
        </p:nvSpPr>
        <p:spPr>
          <a:xfrm>
            <a:off x="1685670" y="6356350"/>
            <a:ext cx="1548181" cy="365125"/>
          </a:xfrm>
        </p:spPr>
        <p:txBody>
          <a:bodyPr>
            <a:normAutofit/>
          </a:bodyPr>
          <a:lstStyle/>
          <a:p>
            <a:pPr>
              <a:spcAft>
                <a:spcPts val="600"/>
              </a:spcAft>
              <a:defRPr/>
            </a:pPr>
            <a:r>
              <a:rPr lang="en-US" dirty="0">
                <a:solidFill>
                  <a:prstClr val="black">
                    <a:tint val="75000"/>
                  </a:prstClr>
                </a:solidFill>
              </a:rPr>
              <a:t>May 2023	</a:t>
            </a:r>
          </a:p>
        </p:txBody>
      </p:sp>
      <p:sp>
        <p:nvSpPr>
          <p:cNvPr id="23" name="Freeform: Shape 22">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001F3AB-0433-494F-A916-6485A04D2D5F}"/>
              </a:ext>
            </a:extLst>
          </p:cNvPr>
          <p:cNvSpPr>
            <a:spLocks noGrp="1"/>
          </p:cNvSpPr>
          <p:nvPr>
            <p:ph type="ftr" sz="quarter" idx="11"/>
          </p:nvPr>
        </p:nvSpPr>
        <p:spPr>
          <a:xfrm>
            <a:off x="6096000" y="6356350"/>
            <a:ext cx="4306958" cy="365125"/>
          </a:xfrm>
        </p:spPr>
        <p:txBody>
          <a:bodyPr>
            <a:normAutofit/>
          </a:bodyPr>
          <a:lstStyle/>
          <a:p>
            <a:pPr algn="l">
              <a:spcAft>
                <a:spcPts val="600"/>
              </a:spcAft>
              <a:defRPr/>
            </a:pPr>
            <a:r>
              <a:rPr lang="en-US" dirty="0">
                <a:solidFill>
                  <a:prstClr val="black">
                    <a:tint val="75000"/>
                  </a:prstClr>
                </a:solidFill>
              </a:rPr>
              <a:t>SB440 and Transfers</a:t>
            </a:r>
          </a:p>
        </p:txBody>
      </p:sp>
      <p:sp>
        <p:nvSpPr>
          <p:cNvPr id="6" name="Slide Number Placeholder 5">
            <a:extLst>
              <a:ext uri="{FF2B5EF4-FFF2-40B4-BE49-F238E27FC236}">
                <a16:creationId xmlns:a16="http://schemas.microsoft.com/office/drawing/2014/main" id="{7DDD0003-0C8F-4B98-834F-03625B103E1C}"/>
              </a:ext>
            </a:extLst>
          </p:cNvPr>
          <p:cNvSpPr>
            <a:spLocks noGrp="1"/>
          </p:cNvSpPr>
          <p:nvPr>
            <p:ph type="sldNum" sz="quarter" idx="12"/>
          </p:nvPr>
        </p:nvSpPr>
        <p:spPr>
          <a:xfrm>
            <a:off x="10506330" y="6356350"/>
            <a:ext cx="847470" cy="365125"/>
          </a:xfrm>
        </p:spPr>
        <p:txBody>
          <a:bodyPr>
            <a:normAutofit/>
          </a:bodyPr>
          <a:lstStyle/>
          <a:p>
            <a:pPr>
              <a:spcAft>
                <a:spcPts val="600"/>
              </a:spcAft>
              <a:defRPr/>
            </a:pPr>
            <a:fld id="{D76B855D-E9CC-4FF8-AD85-6CDC7B89A0DE}" type="slidenum">
              <a:rPr lang="en-US" smtClean="0">
                <a:solidFill>
                  <a:prstClr val="black">
                    <a:tint val="75000"/>
                  </a:prstClr>
                </a:solidFill>
              </a:rPr>
              <a:pPr>
                <a:spcAft>
                  <a:spcPts val="600"/>
                </a:spcAft>
                <a:defRPr/>
              </a:pPr>
              <a:t>31</a:t>
            </a:fld>
            <a:endParaRPr lang="en-US">
              <a:solidFill>
                <a:prstClr val="black">
                  <a:tint val="75000"/>
                </a:prstClr>
              </a:solidFill>
            </a:endParaRPr>
          </a:p>
        </p:txBody>
      </p:sp>
    </p:spTree>
    <p:extLst>
      <p:ext uri="{BB962C8B-B14F-4D97-AF65-F5344CB8AC3E}">
        <p14:creationId xmlns:p14="http://schemas.microsoft.com/office/powerpoint/2010/main" val="1433723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F713D8E-0B34-42EB-B99F-5CBBA4045466}"/>
              </a:ext>
            </a:extLst>
          </p:cNvPr>
          <p:cNvSpPr>
            <a:spLocks noGrp="1"/>
          </p:cNvSpPr>
          <p:nvPr>
            <p:ph type="title"/>
          </p:nvPr>
        </p:nvSpPr>
        <p:spPr>
          <a:xfrm>
            <a:off x="0" y="365125"/>
            <a:ext cx="6396689" cy="1325563"/>
          </a:xfrm>
        </p:spPr>
        <p:txBody>
          <a:bodyPr>
            <a:normAutofit fontScale="90000"/>
          </a:bodyPr>
          <a:lstStyle/>
          <a:p>
            <a:r>
              <a:rPr lang="en-US" dirty="0">
                <a:solidFill>
                  <a:schemeClr val="accent5">
                    <a:lumMod val="75000"/>
                  </a:schemeClr>
                </a:solidFill>
              </a:rPr>
              <a:t>Appeal of a Transfer Decision: O.C.G.A. 15-11-564</a:t>
            </a:r>
          </a:p>
        </p:txBody>
      </p:sp>
      <p:sp>
        <p:nvSpPr>
          <p:cNvPr id="13" name="Freeform: Shape 12">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89F00AC-B4B5-4A8B-BE9E-96386D759BC1}"/>
              </a:ext>
            </a:extLst>
          </p:cNvPr>
          <p:cNvSpPr>
            <a:spLocks noGrp="1"/>
          </p:cNvSpPr>
          <p:nvPr>
            <p:ph idx="1"/>
          </p:nvPr>
        </p:nvSpPr>
        <p:spPr>
          <a:xfrm>
            <a:off x="189186" y="1825625"/>
            <a:ext cx="6207503" cy="4351338"/>
          </a:xfrm>
        </p:spPr>
        <p:txBody>
          <a:bodyPr>
            <a:noAutofit/>
          </a:bodyPr>
          <a:lstStyle/>
          <a:p>
            <a:pPr marL="228600" marR="0" lvl="0" indent="-228600" algn="l" defTabSz="914400" rtl="0" eaLnBrk="1" fontAlgn="auto" latinLnBrk="0" hangingPunct="1">
              <a:lnSpc>
                <a:spcPct val="100000"/>
              </a:lnSpc>
              <a:spcBef>
                <a:spcPts val="2000"/>
              </a:spcBef>
              <a:spcAft>
                <a:spcPts val="0"/>
              </a:spcAft>
              <a:buClr>
                <a:srgbClr val="4F81BD"/>
              </a:buClr>
              <a:buSzPct val="75000"/>
              <a:buFont typeface="Wingdings" pitchFamily="2" charset="2"/>
              <a:buChar char="n"/>
              <a:tabLst/>
              <a:defRPr/>
            </a:pPr>
            <a:r>
              <a:rPr kumimoji="0" lang="en-US" sz="2000" b="0" i="0" u="none" strike="noStrike" kern="1200" cap="none" spc="0" normalizeH="0" baseline="0" noProof="0" dirty="0">
                <a:ln>
                  <a:noFill/>
                </a:ln>
                <a:solidFill>
                  <a:schemeClr val="accent1">
                    <a:lumMod val="75000"/>
                  </a:schemeClr>
                </a:solidFill>
                <a:effectLst/>
                <a:uLnTx/>
                <a:uFillTx/>
                <a:latin typeface="Rockwell"/>
                <a:ea typeface="+mn-ea"/>
                <a:cs typeface="+mn-cs"/>
              </a:rPr>
              <a:t>Interlocutory judgment </a:t>
            </a:r>
          </a:p>
          <a:p>
            <a:pPr marL="228600" marR="0" lvl="0" indent="-228600" algn="l" defTabSz="914400" rtl="0" eaLnBrk="1" fontAlgn="auto" latinLnBrk="0" hangingPunct="1">
              <a:lnSpc>
                <a:spcPct val="100000"/>
              </a:lnSpc>
              <a:spcBef>
                <a:spcPts val="2000"/>
              </a:spcBef>
              <a:spcAft>
                <a:spcPts val="0"/>
              </a:spcAft>
              <a:buClr>
                <a:srgbClr val="4F81BD"/>
              </a:buClr>
              <a:buSzPct val="75000"/>
              <a:buFont typeface="Wingdings" pitchFamily="2" charset="2"/>
              <a:buChar char="n"/>
              <a:tabLst/>
              <a:defRPr/>
            </a:pPr>
            <a:r>
              <a:rPr kumimoji="0" lang="en-US" sz="2000" b="0" i="0" u="none" strike="noStrike" kern="1200" cap="none" spc="0" normalizeH="0" baseline="0" noProof="0" dirty="0">
                <a:ln>
                  <a:noFill/>
                </a:ln>
                <a:solidFill>
                  <a:schemeClr val="accent1">
                    <a:lumMod val="75000"/>
                  </a:schemeClr>
                </a:solidFill>
                <a:effectLst/>
                <a:uLnTx/>
                <a:uFillTx/>
                <a:latin typeface="Rockwell"/>
                <a:ea typeface="+mn-ea"/>
                <a:cs typeface="+mn-cs"/>
              </a:rPr>
              <a:t>Either the child or the prosecuting attorney have the right to appeal</a:t>
            </a:r>
          </a:p>
          <a:p>
            <a:pPr marL="228600" marR="0" lvl="0" indent="-228600" algn="l" defTabSz="914400" rtl="0" eaLnBrk="1" fontAlgn="auto" latinLnBrk="0" hangingPunct="1">
              <a:lnSpc>
                <a:spcPct val="100000"/>
              </a:lnSpc>
              <a:spcBef>
                <a:spcPts val="2000"/>
              </a:spcBef>
              <a:spcAft>
                <a:spcPts val="0"/>
              </a:spcAft>
              <a:buClr>
                <a:srgbClr val="4F81BD"/>
              </a:buClr>
              <a:buSzPct val="75000"/>
              <a:buFont typeface="Wingdings" pitchFamily="2" charset="2"/>
              <a:buChar char="n"/>
              <a:tabLst/>
              <a:defRPr/>
            </a:pPr>
            <a:r>
              <a:rPr kumimoji="0" lang="en-US" sz="2000" b="0" i="0" u="none" strike="noStrike" kern="1200" cap="none" spc="0" normalizeH="0" baseline="0" noProof="0" dirty="0">
                <a:ln>
                  <a:noFill/>
                </a:ln>
                <a:solidFill>
                  <a:schemeClr val="accent1">
                    <a:lumMod val="75000"/>
                  </a:schemeClr>
                </a:solidFill>
                <a:effectLst/>
                <a:uLnTx/>
                <a:uFillTx/>
                <a:latin typeface="Rockwell"/>
                <a:ea typeface="+mn-ea"/>
                <a:cs typeface="+mn-cs"/>
              </a:rPr>
              <a:t>Criminal proceedings in superior court are stayed</a:t>
            </a:r>
          </a:p>
          <a:p>
            <a:pPr marL="457200" marR="0" lvl="1" indent="-228600" algn="l" defTabSz="914400" rtl="0" eaLnBrk="1" fontAlgn="auto" latinLnBrk="0" hangingPunct="1">
              <a:lnSpc>
                <a:spcPct val="100000"/>
              </a:lnSpc>
              <a:spcBef>
                <a:spcPts val="600"/>
              </a:spcBef>
              <a:spcAft>
                <a:spcPts val="0"/>
              </a:spcAft>
              <a:buClr>
                <a:srgbClr val="4F81BD">
                  <a:lumMod val="60000"/>
                  <a:lumOff val="40000"/>
                </a:srgbClr>
              </a:buClr>
              <a:buSzPct val="75000"/>
              <a:buFont typeface="Wingdings" pitchFamily="2" charset="2"/>
              <a:buChar char="n"/>
              <a:tabLst/>
              <a:defRPr/>
            </a:pPr>
            <a:r>
              <a:rPr kumimoji="0" lang="en-US" sz="2000" b="0" i="0" u="none" strike="noStrike" kern="1200" cap="none" spc="0" normalizeH="0" baseline="0" noProof="0" dirty="0">
                <a:ln>
                  <a:noFill/>
                </a:ln>
                <a:solidFill>
                  <a:schemeClr val="accent1">
                    <a:lumMod val="75000"/>
                  </a:schemeClr>
                </a:solidFill>
                <a:effectLst/>
                <a:uLnTx/>
                <a:uFillTx/>
                <a:latin typeface="Rockwell"/>
                <a:ea typeface="+mn-ea"/>
                <a:cs typeface="+mn-cs"/>
              </a:rPr>
              <a:t>Detention only in places authorized by juvenile code for pre-adjudication detention (not county jail!)</a:t>
            </a:r>
          </a:p>
          <a:p>
            <a:pPr marL="228600" marR="0" lvl="0" indent="-228600" algn="l" defTabSz="914400" rtl="0" eaLnBrk="1" fontAlgn="auto" latinLnBrk="0" hangingPunct="1">
              <a:lnSpc>
                <a:spcPct val="100000"/>
              </a:lnSpc>
              <a:spcBef>
                <a:spcPts val="2000"/>
              </a:spcBef>
              <a:spcAft>
                <a:spcPts val="0"/>
              </a:spcAft>
              <a:buClr>
                <a:srgbClr val="4F81BD"/>
              </a:buClr>
              <a:buSzPct val="75000"/>
              <a:buFont typeface="Wingdings" pitchFamily="2" charset="2"/>
              <a:buChar char="n"/>
              <a:tabLst/>
              <a:defRPr/>
            </a:pPr>
            <a:r>
              <a:rPr kumimoji="0" lang="en-US" sz="2000" b="0" i="0" u="none" strike="noStrike" kern="1200" cap="none" spc="0" normalizeH="0" baseline="0" noProof="0" dirty="0">
                <a:ln>
                  <a:noFill/>
                </a:ln>
                <a:solidFill>
                  <a:schemeClr val="accent1">
                    <a:lumMod val="75000"/>
                  </a:schemeClr>
                </a:solidFill>
                <a:effectLst/>
                <a:uLnTx/>
                <a:uFillTx/>
                <a:latin typeface="Rockwell"/>
                <a:ea typeface="+mn-ea"/>
                <a:cs typeface="+mn-cs"/>
              </a:rPr>
              <a:t>Abuse of discretion standard on review</a:t>
            </a:r>
            <a:endParaRPr lang="en-US" sz="2000" dirty="0">
              <a:solidFill>
                <a:schemeClr val="accent1">
                  <a:lumMod val="75000"/>
                </a:schemeClr>
              </a:solidFill>
            </a:endParaRPr>
          </a:p>
        </p:txBody>
      </p:sp>
      <p:sp>
        <p:nvSpPr>
          <p:cNvPr id="15" name="Oval 14">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Block Arc 16">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3" name="Freeform: Shape 22">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B92BA7C6-DB81-4763-B857-24F4985BC88F}"/>
              </a:ext>
            </a:extLst>
          </p:cNvPr>
          <p:cNvSpPr>
            <a:spLocks noGrp="1"/>
          </p:cNvSpPr>
          <p:nvPr>
            <p:ph type="dt" sz="half" idx="10"/>
          </p:nvPr>
        </p:nvSpPr>
        <p:spPr>
          <a:xfrm>
            <a:off x="838201" y="6356350"/>
            <a:ext cx="1706216" cy="365125"/>
          </a:xfrm>
        </p:spPr>
        <p:txBody>
          <a:bodyPr>
            <a:normAutofit/>
          </a:bodyPr>
          <a:lstStyle/>
          <a:p>
            <a:pPr>
              <a:spcAft>
                <a:spcPts val="600"/>
              </a:spcAft>
              <a:defRPr/>
            </a:pPr>
            <a:r>
              <a:rPr lang="en-US" dirty="0">
                <a:solidFill>
                  <a:prstClr val="black">
                    <a:tint val="75000"/>
                  </a:prstClr>
                </a:solidFill>
              </a:rPr>
              <a:t>May 2023</a:t>
            </a:r>
          </a:p>
        </p:txBody>
      </p:sp>
      <p:sp>
        <p:nvSpPr>
          <p:cNvPr id="5" name="Footer Placeholder 4">
            <a:extLst>
              <a:ext uri="{FF2B5EF4-FFF2-40B4-BE49-F238E27FC236}">
                <a16:creationId xmlns:a16="http://schemas.microsoft.com/office/drawing/2014/main" id="{A6930A68-4E2D-47D0-9CA9-A261B2C652CA}"/>
              </a:ext>
            </a:extLst>
          </p:cNvPr>
          <p:cNvSpPr>
            <a:spLocks noGrp="1"/>
          </p:cNvSpPr>
          <p:nvPr>
            <p:ph type="ftr" sz="quarter" idx="11"/>
          </p:nvPr>
        </p:nvSpPr>
        <p:spPr>
          <a:xfrm>
            <a:off x="2727338" y="6356350"/>
            <a:ext cx="3669352" cy="365125"/>
          </a:xfrm>
        </p:spPr>
        <p:txBody>
          <a:bodyPr>
            <a:normAutofit/>
          </a:bodyPr>
          <a:lstStyle/>
          <a:p>
            <a:pPr>
              <a:spcAft>
                <a:spcPts val="600"/>
              </a:spcAft>
              <a:defRPr/>
            </a:pPr>
            <a:r>
              <a:rPr lang="en-US" dirty="0">
                <a:solidFill>
                  <a:prstClr val="black">
                    <a:tint val="75000"/>
                  </a:prstClr>
                </a:solidFill>
              </a:rPr>
              <a:t>SB440 and Transfers</a:t>
            </a:r>
          </a:p>
        </p:txBody>
      </p:sp>
      <p:sp>
        <p:nvSpPr>
          <p:cNvPr id="6" name="Slide Number Placeholder 5">
            <a:extLst>
              <a:ext uri="{FF2B5EF4-FFF2-40B4-BE49-F238E27FC236}">
                <a16:creationId xmlns:a16="http://schemas.microsoft.com/office/drawing/2014/main" id="{50FD4735-431C-40F3-8523-097B26E84747}"/>
              </a:ext>
            </a:extLst>
          </p:cNvPr>
          <p:cNvSpPr>
            <a:spLocks noGrp="1"/>
          </p:cNvSpPr>
          <p:nvPr>
            <p:ph type="sldNum" sz="quarter" idx="12"/>
          </p:nvPr>
        </p:nvSpPr>
        <p:spPr>
          <a:xfrm>
            <a:off x="9780104" y="6356350"/>
            <a:ext cx="1573696" cy="365125"/>
          </a:xfrm>
        </p:spPr>
        <p:txBody>
          <a:bodyPr>
            <a:normAutofit/>
          </a:bodyPr>
          <a:lstStyle/>
          <a:p>
            <a:pPr>
              <a:spcAft>
                <a:spcPts val="600"/>
              </a:spcAft>
              <a:defRPr/>
            </a:pPr>
            <a:fld id="{D76B855D-E9CC-4FF8-AD85-6CDC7B89A0DE}" type="slidenum">
              <a:rPr lang="en-US" smtClean="0">
                <a:solidFill>
                  <a:prstClr val="black">
                    <a:tint val="75000"/>
                  </a:prstClr>
                </a:solidFill>
              </a:rPr>
              <a:pPr>
                <a:spcAft>
                  <a:spcPts val="600"/>
                </a:spcAft>
                <a:defRPr/>
              </a:pPr>
              <a:t>32</a:t>
            </a:fld>
            <a:endParaRPr lang="en-US">
              <a:solidFill>
                <a:prstClr val="black">
                  <a:tint val="75000"/>
                </a:prstClr>
              </a:solidFill>
            </a:endParaRPr>
          </a:p>
        </p:txBody>
      </p:sp>
      <p:sp>
        <p:nvSpPr>
          <p:cNvPr id="25" name="Arc 24">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8542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7E3ED6-2A9F-42D5-A4F6-35BCA2346A9F}"/>
              </a:ext>
            </a:extLst>
          </p:cNvPr>
          <p:cNvSpPr>
            <a:spLocks noGrp="1"/>
          </p:cNvSpPr>
          <p:nvPr>
            <p:ph type="dt" sz="half" idx="10"/>
          </p:nvPr>
        </p:nvSpPr>
        <p:spPr/>
        <p:txBody>
          <a:bodyPr/>
          <a:lstStyle/>
          <a:p>
            <a:pPr>
              <a:defRPr/>
            </a:pPr>
            <a:r>
              <a:rPr lang="en-US" dirty="0">
                <a:solidFill>
                  <a:prstClr val="black">
                    <a:tint val="75000"/>
                  </a:prstClr>
                </a:solidFill>
              </a:rPr>
              <a:t>May 2023	</a:t>
            </a:r>
          </a:p>
        </p:txBody>
      </p:sp>
      <p:sp>
        <p:nvSpPr>
          <p:cNvPr id="3" name="Footer Placeholder 2">
            <a:extLst>
              <a:ext uri="{FF2B5EF4-FFF2-40B4-BE49-F238E27FC236}">
                <a16:creationId xmlns:a16="http://schemas.microsoft.com/office/drawing/2014/main" id="{7EE69D52-31CB-46D3-9160-FD9E5E2A0D49}"/>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4" name="Slide Number Placeholder 3">
            <a:extLst>
              <a:ext uri="{FF2B5EF4-FFF2-40B4-BE49-F238E27FC236}">
                <a16:creationId xmlns:a16="http://schemas.microsoft.com/office/drawing/2014/main" id="{C3697904-5612-4188-BBA1-5AEEBC87A818}"/>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33</a:t>
            </a:fld>
            <a:endParaRPr lang="en-US" dirty="0">
              <a:solidFill>
                <a:prstClr val="black">
                  <a:tint val="75000"/>
                </a:prstClr>
              </a:solidFill>
            </a:endParaRPr>
          </a:p>
        </p:txBody>
      </p:sp>
      <p:pic>
        <p:nvPicPr>
          <p:cNvPr id="4098" name="Picture 2" descr="You Got This GIFs | Tenor">
            <a:extLst>
              <a:ext uri="{FF2B5EF4-FFF2-40B4-BE49-F238E27FC236}">
                <a16:creationId xmlns:a16="http://schemas.microsoft.com/office/drawing/2014/main" id="{C980F5F2-7E62-491F-BA18-4FCF87D9631A}"/>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074275" y="513621"/>
            <a:ext cx="6416565" cy="5587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841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706C9-F26D-46CA-93BF-8C27012F6B12}"/>
              </a:ext>
            </a:extLst>
          </p:cNvPr>
          <p:cNvSpPr>
            <a:spLocks noGrp="1"/>
          </p:cNvSpPr>
          <p:nvPr>
            <p:ph type="title"/>
          </p:nvPr>
        </p:nvSpPr>
        <p:spPr/>
        <p:txBody>
          <a:bodyPr/>
          <a:lstStyle/>
          <a:p>
            <a:r>
              <a:rPr lang="en-US" dirty="0"/>
              <a:t>Thank you!</a:t>
            </a:r>
          </a:p>
        </p:txBody>
      </p:sp>
      <p:sp>
        <p:nvSpPr>
          <p:cNvPr id="4" name="Date Placeholder 3">
            <a:extLst>
              <a:ext uri="{FF2B5EF4-FFF2-40B4-BE49-F238E27FC236}">
                <a16:creationId xmlns:a16="http://schemas.microsoft.com/office/drawing/2014/main" id="{6F95E0EB-F1F4-436B-A218-93E100A66902}"/>
              </a:ext>
            </a:extLst>
          </p:cNvPr>
          <p:cNvSpPr>
            <a:spLocks noGrp="1"/>
          </p:cNvSpPr>
          <p:nvPr>
            <p:ph type="dt" sz="half" idx="10"/>
          </p:nvPr>
        </p:nvSpPr>
        <p:spPr/>
        <p:txBody>
          <a:bodyPr/>
          <a:lstStyle/>
          <a:p>
            <a:pPr lvl="0"/>
            <a:r>
              <a:rPr lang="en-US" noProof="0" dirty="0"/>
              <a:t>May 2023</a:t>
            </a:r>
          </a:p>
        </p:txBody>
      </p:sp>
      <p:sp>
        <p:nvSpPr>
          <p:cNvPr id="5" name="Footer Placeholder 4">
            <a:extLst>
              <a:ext uri="{FF2B5EF4-FFF2-40B4-BE49-F238E27FC236}">
                <a16:creationId xmlns:a16="http://schemas.microsoft.com/office/drawing/2014/main" id="{C75D06EF-9416-46F7-8230-B49EE1269F53}"/>
              </a:ext>
            </a:extLst>
          </p:cNvPr>
          <p:cNvSpPr>
            <a:spLocks noGrp="1"/>
          </p:cNvSpPr>
          <p:nvPr>
            <p:ph type="ftr" sz="quarter" idx="11"/>
          </p:nvPr>
        </p:nvSpPr>
        <p:spPr/>
        <p:txBody>
          <a:bodyPr/>
          <a:lstStyle/>
          <a:p>
            <a:pPr lvl="0"/>
            <a:r>
              <a:rPr lang="en-US" dirty="0"/>
              <a:t>SB440 and Transfers</a:t>
            </a:r>
            <a:endParaRPr lang="en-US" noProof="0" dirty="0"/>
          </a:p>
        </p:txBody>
      </p:sp>
      <p:sp>
        <p:nvSpPr>
          <p:cNvPr id="6" name="Slide Number Placeholder 5">
            <a:extLst>
              <a:ext uri="{FF2B5EF4-FFF2-40B4-BE49-F238E27FC236}">
                <a16:creationId xmlns:a16="http://schemas.microsoft.com/office/drawing/2014/main" id="{7359025F-68D1-4F50-8480-3F981455D4DE}"/>
              </a:ext>
            </a:extLst>
          </p:cNvPr>
          <p:cNvSpPr>
            <a:spLocks noGrp="1"/>
          </p:cNvSpPr>
          <p:nvPr>
            <p:ph type="sldNum" sz="quarter" idx="12"/>
          </p:nvPr>
        </p:nvSpPr>
        <p:spPr/>
        <p:txBody>
          <a:bodyPr/>
          <a:lstStyle/>
          <a:p>
            <a:pPr lvl="0"/>
            <a:fld id="{D76B855D-E9CC-4FF8-AD85-6CDC7B89A0DE}" type="slidenum">
              <a:rPr lang="en-US" noProof="0" smtClean="0"/>
              <a:pPr lvl="0"/>
              <a:t>34</a:t>
            </a:fld>
            <a:endParaRPr lang="en-US" noProof="0" dirty="0"/>
          </a:p>
        </p:txBody>
      </p:sp>
      <p:sp>
        <p:nvSpPr>
          <p:cNvPr id="3" name="Content Placeholder 2">
            <a:extLst>
              <a:ext uri="{FF2B5EF4-FFF2-40B4-BE49-F238E27FC236}">
                <a16:creationId xmlns:a16="http://schemas.microsoft.com/office/drawing/2014/main" id="{21F0B6E0-1F7C-4E6A-87B1-554ADE739CD1}"/>
              </a:ext>
            </a:extLst>
          </p:cNvPr>
          <p:cNvSpPr>
            <a:spLocks noGrp="1"/>
          </p:cNvSpPr>
          <p:nvPr>
            <p:ph idx="1"/>
          </p:nvPr>
        </p:nvSpPr>
        <p:spPr>
          <a:xfrm>
            <a:off x="6665976" y="1639614"/>
            <a:ext cx="4709160" cy="3783724"/>
          </a:xfrm>
        </p:spPr>
        <p:txBody>
          <a:bodyPr>
            <a:normAutofit/>
          </a:bodyPr>
          <a:lstStyle/>
          <a:p>
            <a:r>
              <a:rPr lang="en-US" sz="2800" dirty="0">
                <a:solidFill>
                  <a:schemeClr val="accent5">
                    <a:lumMod val="75000"/>
                  </a:schemeClr>
                </a:solidFill>
              </a:rPr>
              <a:t>Please don’t hesitate to reach out!  Don’t reinvent the wheel!</a:t>
            </a:r>
          </a:p>
          <a:p>
            <a:endParaRPr lang="en-US" sz="2000" dirty="0">
              <a:solidFill>
                <a:schemeClr val="bg2">
                  <a:lumMod val="50000"/>
                </a:schemeClr>
              </a:solidFill>
            </a:endParaRPr>
          </a:p>
          <a:p>
            <a:r>
              <a:rPr lang="en-US" sz="2000" dirty="0">
                <a:solidFill>
                  <a:schemeClr val="bg2">
                    <a:lumMod val="50000"/>
                  </a:schemeClr>
                </a:solidFill>
              </a:rPr>
              <a:t>Rachel Gordon: </a:t>
            </a:r>
          </a:p>
          <a:p>
            <a:pPr marL="285750" indent="-285750">
              <a:buFont typeface="Arial" panose="020B0604020202020204" pitchFamily="34" charset="0"/>
              <a:buChar char="•"/>
            </a:pPr>
            <a:r>
              <a:rPr lang="en-US" sz="2000" dirty="0">
                <a:solidFill>
                  <a:schemeClr val="bg2">
                    <a:lumMod val="50000"/>
                  </a:schemeClr>
                </a:solidFill>
                <a:hlinkClick r:id="rId2">
                  <a:extLst>
                    <a:ext uri="{A12FA001-AC4F-418D-AE19-62706E023703}">
                      <ahyp:hlinkClr xmlns:ahyp="http://schemas.microsoft.com/office/drawing/2018/hyperlinkcolor" val="tx"/>
                    </a:ext>
                  </a:extLst>
                </a:hlinkClick>
              </a:rPr>
              <a:t>Rachel.Gordon@fultoncountyga.gov</a:t>
            </a:r>
            <a:endParaRPr lang="en-US" sz="2000" dirty="0">
              <a:solidFill>
                <a:schemeClr val="bg2">
                  <a:lumMod val="50000"/>
                </a:schemeClr>
              </a:solidFill>
            </a:endParaRPr>
          </a:p>
          <a:p>
            <a:pPr marL="285750" indent="-285750">
              <a:buFont typeface="Arial" panose="020B0604020202020204" pitchFamily="34" charset="0"/>
              <a:buChar char="•"/>
            </a:pPr>
            <a:r>
              <a:rPr lang="en-US" sz="2000" dirty="0">
                <a:solidFill>
                  <a:schemeClr val="bg2">
                    <a:lumMod val="50000"/>
                  </a:schemeClr>
                </a:solidFill>
              </a:rPr>
              <a:t>678-693-3789</a:t>
            </a:r>
            <a:endParaRPr lang="en-US" sz="1800" dirty="0">
              <a:solidFill>
                <a:schemeClr val="bg2">
                  <a:lumMod val="50000"/>
                </a:schemeClr>
              </a:solidFill>
            </a:endParaRPr>
          </a:p>
          <a:p>
            <a:endParaRPr lang="en-US" dirty="0"/>
          </a:p>
        </p:txBody>
      </p:sp>
    </p:spTree>
    <p:extLst>
      <p:ext uri="{BB962C8B-B14F-4D97-AF65-F5344CB8AC3E}">
        <p14:creationId xmlns:p14="http://schemas.microsoft.com/office/powerpoint/2010/main" val="96225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Freeform: Shape 58">
            <a:extLst>
              <a:ext uri="{FF2B5EF4-FFF2-40B4-BE49-F238E27FC236}">
                <a16:creationId xmlns:a16="http://schemas.microsoft.com/office/drawing/2014/main" id="{8A7BA06D-B3FF-4E91-8639-B4569AE3A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ahLst/>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Arc 60">
            <a:extLst>
              <a:ext uri="{FF2B5EF4-FFF2-40B4-BE49-F238E27FC236}">
                <a16:creationId xmlns:a16="http://schemas.microsoft.com/office/drawing/2014/main" id="{2B30C86D-5A07-48BC-9C9D-6F9A2DB1E9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useBgFill="1">
        <p:nvSpPr>
          <p:cNvPr id="63" name="Rectangle 62">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48239"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19910"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Oval 70">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229605"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73" name="Straight Connector 72">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1785759"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75" name="Arc 74">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568884"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EFC037F-9B04-45A9-8AE6-A8517884947F}"/>
              </a:ext>
            </a:extLst>
          </p:cNvPr>
          <p:cNvSpPr>
            <a:spLocks noGrp="1"/>
          </p:cNvSpPr>
          <p:nvPr>
            <p:ph type="title"/>
          </p:nvPr>
        </p:nvSpPr>
        <p:spPr>
          <a:xfrm>
            <a:off x="644561" y="2744662"/>
            <a:ext cx="6589707" cy="2387600"/>
          </a:xfrm>
        </p:spPr>
        <p:txBody>
          <a:bodyPr vert="horz" lIns="91440" tIns="45720" rIns="91440" bIns="45720" rtlCol="0" anchor="b">
            <a:normAutofit/>
          </a:bodyPr>
          <a:lstStyle/>
          <a:p>
            <a:pPr algn="l"/>
            <a:r>
              <a:rPr lang="en-US" kern="1200">
                <a:solidFill>
                  <a:srgbClr val="FFFFFF"/>
                </a:solidFill>
                <a:latin typeface="+mj-lt"/>
                <a:ea typeface="+mj-ea"/>
                <a:cs typeface="+mj-cs"/>
              </a:rPr>
              <a:t>The Research</a:t>
            </a:r>
          </a:p>
        </p:txBody>
      </p:sp>
      <p:sp>
        <p:nvSpPr>
          <p:cNvPr id="3" name="Text Placeholder 2">
            <a:extLst>
              <a:ext uri="{FF2B5EF4-FFF2-40B4-BE49-F238E27FC236}">
                <a16:creationId xmlns:a16="http://schemas.microsoft.com/office/drawing/2014/main" id="{9F49FB76-25BA-4481-B88D-DCB748E1662E}"/>
              </a:ext>
            </a:extLst>
          </p:cNvPr>
          <p:cNvSpPr>
            <a:spLocks noGrp="1"/>
          </p:cNvSpPr>
          <p:nvPr>
            <p:ph type="body" idx="1"/>
          </p:nvPr>
        </p:nvSpPr>
        <p:spPr>
          <a:xfrm>
            <a:off x="644561" y="5224337"/>
            <a:ext cx="6589707" cy="995327"/>
          </a:xfrm>
        </p:spPr>
        <p:txBody>
          <a:bodyPr vert="horz" lIns="91440" tIns="45720" rIns="91440" bIns="45720" rtlCol="0">
            <a:normAutofit/>
          </a:bodyPr>
          <a:lstStyle/>
          <a:p>
            <a:pPr algn="l"/>
            <a:r>
              <a:rPr lang="en-US" kern="1200">
                <a:solidFill>
                  <a:srgbClr val="FFFFFF"/>
                </a:solidFill>
                <a:latin typeface="+mn-lt"/>
                <a:ea typeface="+mn-ea"/>
                <a:cs typeface="+mn-cs"/>
              </a:rPr>
              <a:t>News you can use!</a:t>
            </a:r>
          </a:p>
          <a:p>
            <a:pPr algn="l"/>
            <a:endParaRPr lang="en-US" kern="1200">
              <a:solidFill>
                <a:srgbClr val="FFFFFF"/>
              </a:solidFill>
              <a:latin typeface="+mn-lt"/>
              <a:ea typeface="+mn-ea"/>
              <a:cs typeface="+mn-cs"/>
            </a:endParaRPr>
          </a:p>
        </p:txBody>
      </p:sp>
      <p:sp>
        <p:nvSpPr>
          <p:cNvPr id="77" name="Freeform: Shape 76">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49"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3594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78514DD-3FC6-4AEF-9C9C-057CF64C8E2D}"/>
              </a:ext>
            </a:extLst>
          </p:cNvPr>
          <p:cNvSpPr>
            <a:spLocks noGrp="1"/>
          </p:cNvSpPr>
          <p:nvPr>
            <p:ph type="title"/>
          </p:nvPr>
        </p:nvSpPr>
        <p:spPr>
          <a:xfrm>
            <a:off x="257175" y="365125"/>
            <a:ext cx="9832755" cy="1325563"/>
          </a:xfrm>
        </p:spPr>
        <p:txBody>
          <a:bodyPr>
            <a:normAutofit/>
          </a:bodyPr>
          <a:lstStyle/>
          <a:p>
            <a:r>
              <a:rPr lang="en-US" sz="3200" b="1" dirty="0">
                <a:solidFill>
                  <a:schemeClr val="bg2">
                    <a:lumMod val="50000"/>
                  </a:schemeClr>
                </a:solidFill>
              </a:rPr>
              <a:t>Nationally, over 3,000 youth were judicially waived to adult court in 2019</a:t>
            </a:r>
          </a:p>
        </p:txBody>
      </p:sp>
      <p:sp>
        <p:nvSpPr>
          <p:cNvPr id="12" name="Date Placeholder 11">
            <a:extLst>
              <a:ext uri="{FF2B5EF4-FFF2-40B4-BE49-F238E27FC236}">
                <a16:creationId xmlns:a16="http://schemas.microsoft.com/office/drawing/2014/main" id="{BB55F5DE-D801-496C-806A-73E6EF45CB0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May 2023</a:t>
            </a:r>
          </a:p>
        </p:txBody>
      </p:sp>
      <p:sp>
        <p:nvSpPr>
          <p:cNvPr id="13" name="Footer Placeholder 12">
            <a:extLst>
              <a:ext uri="{FF2B5EF4-FFF2-40B4-BE49-F238E27FC236}">
                <a16:creationId xmlns:a16="http://schemas.microsoft.com/office/drawing/2014/main" id="{9B6754F1-BBB9-45C3-8F76-FA0E19B746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SB440 and Transfers</a:t>
            </a:r>
          </a:p>
        </p:txBody>
      </p:sp>
      <p:sp>
        <p:nvSpPr>
          <p:cNvPr id="14" name="Slide Number Placeholder 13">
            <a:extLst>
              <a:ext uri="{FF2B5EF4-FFF2-40B4-BE49-F238E27FC236}">
                <a16:creationId xmlns:a16="http://schemas.microsoft.com/office/drawing/2014/main" id="{47FB0EFA-9228-4C2B-BC70-5B5C937712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6B855D-E9CC-4FF8-AD85-6CDC7B89A0D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pic>
        <p:nvPicPr>
          <p:cNvPr id="8" name="Content Placeholder 7">
            <a:extLst>
              <a:ext uri="{FF2B5EF4-FFF2-40B4-BE49-F238E27FC236}">
                <a16:creationId xmlns:a16="http://schemas.microsoft.com/office/drawing/2014/main" id="{24893A8B-A60F-4C04-90C1-D11FDC0A6505}"/>
              </a:ext>
            </a:extLst>
          </p:cNvPr>
          <p:cNvPicPr>
            <a:picLocks noGrp="1" noChangeAspect="1"/>
          </p:cNvPicPr>
          <p:nvPr>
            <p:ph idx="1"/>
          </p:nvPr>
        </p:nvPicPr>
        <p:blipFill>
          <a:blip r:embed="rId3"/>
          <a:stretch>
            <a:fillRect/>
          </a:stretch>
        </p:blipFill>
        <p:spPr>
          <a:xfrm>
            <a:off x="4038600" y="1921955"/>
            <a:ext cx="7596014" cy="4203127"/>
          </a:xfrm>
        </p:spPr>
      </p:pic>
      <p:graphicFrame>
        <p:nvGraphicFramePr>
          <p:cNvPr id="2" name="Diagram 1">
            <a:extLst>
              <a:ext uri="{FF2B5EF4-FFF2-40B4-BE49-F238E27FC236}">
                <a16:creationId xmlns:a16="http://schemas.microsoft.com/office/drawing/2014/main" id="{3966B0C3-BD69-4A45-A7E5-BDED3DAA6B9C}"/>
              </a:ext>
            </a:extLst>
          </p:cNvPr>
          <p:cNvGraphicFramePr/>
          <p:nvPr>
            <p:extLst>
              <p:ext uri="{D42A27DB-BD31-4B8C-83A1-F6EECF244321}">
                <p14:modId xmlns:p14="http://schemas.microsoft.com/office/powerpoint/2010/main" val="2002315428"/>
              </p:ext>
            </p:extLst>
          </p:nvPr>
        </p:nvGraphicFramePr>
        <p:xfrm>
          <a:off x="381000" y="2750575"/>
          <a:ext cx="3657600" cy="25391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92136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98532-590B-376B-9414-70C53BE6A846}"/>
              </a:ext>
            </a:extLst>
          </p:cNvPr>
          <p:cNvSpPr>
            <a:spLocks noGrp="1"/>
          </p:cNvSpPr>
          <p:nvPr>
            <p:ph type="title"/>
          </p:nvPr>
        </p:nvSpPr>
        <p:spPr/>
        <p:txBody>
          <a:bodyPr/>
          <a:lstStyle/>
          <a:p>
            <a:r>
              <a:rPr lang="en-US" dirty="0">
                <a:solidFill>
                  <a:schemeClr val="accent2">
                    <a:lumMod val="50000"/>
                  </a:schemeClr>
                </a:solidFill>
              </a:rPr>
              <a:t>Racial and Ethnic Disparities in Georgia</a:t>
            </a:r>
          </a:p>
        </p:txBody>
      </p:sp>
      <p:pic>
        <p:nvPicPr>
          <p:cNvPr id="7" name="Content Placeholder 6">
            <a:extLst>
              <a:ext uri="{FF2B5EF4-FFF2-40B4-BE49-F238E27FC236}">
                <a16:creationId xmlns:a16="http://schemas.microsoft.com/office/drawing/2014/main" id="{6D4D911C-B055-5772-1F99-F438DCF7C339}"/>
              </a:ext>
            </a:extLst>
          </p:cNvPr>
          <p:cNvPicPr>
            <a:picLocks noGrp="1" noChangeAspect="1"/>
          </p:cNvPicPr>
          <p:nvPr>
            <p:ph idx="1"/>
          </p:nvPr>
        </p:nvPicPr>
        <p:blipFill>
          <a:blip r:embed="rId3"/>
          <a:stretch>
            <a:fillRect/>
          </a:stretch>
        </p:blipFill>
        <p:spPr>
          <a:xfrm>
            <a:off x="1874225" y="1382239"/>
            <a:ext cx="7846141" cy="4865132"/>
          </a:xfrm>
          <a:prstGeom prst="rect">
            <a:avLst/>
          </a:prstGeom>
        </p:spPr>
      </p:pic>
      <p:sp>
        <p:nvSpPr>
          <p:cNvPr id="4" name="Date Placeholder 3">
            <a:extLst>
              <a:ext uri="{FF2B5EF4-FFF2-40B4-BE49-F238E27FC236}">
                <a16:creationId xmlns:a16="http://schemas.microsoft.com/office/drawing/2014/main" id="{94DCC7C4-92EE-AE24-9D89-961B95E92D4F}"/>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5" name="Footer Placeholder 4">
            <a:extLst>
              <a:ext uri="{FF2B5EF4-FFF2-40B4-BE49-F238E27FC236}">
                <a16:creationId xmlns:a16="http://schemas.microsoft.com/office/drawing/2014/main" id="{C83B9DAF-EC27-2B96-32D1-3A456D5B94D1}"/>
              </a:ext>
            </a:extLst>
          </p:cNvPr>
          <p:cNvSpPr>
            <a:spLocks noGrp="1"/>
          </p:cNvSpPr>
          <p:nvPr>
            <p:ph type="ftr" sz="quarter" idx="11"/>
          </p:nvPr>
        </p:nvSpPr>
        <p:spPr/>
        <p:txBody>
          <a:bodyPr/>
          <a:lstStyle/>
          <a:p>
            <a:pPr>
              <a:defRPr/>
            </a:pPr>
            <a:r>
              <a:rPr lang="en-US" dirty="0">
                <a:solidFill>
                  <a:prstClr val="black">
                    <a:tint val="75000"/>
                  </a:prstClr>
                </a:solidFill>
              </a:rPr>
              <a:t>SB 440 and Transfers</a:t>
            </a:r>
          </a:p>
        </p:txBody>
      </p:sp>
      <p:sp>
        <p:nvSpPr>
          <p:cNvPr id="6" name="Slide Number Placeholder 5">
            <a:extLst>
              <a:ext uri="{FF2B5EF4-FFF2-40B4-BE49-F238E27FC236}">
                <a16:creationId xmlns:a16="http://schemas.microsoft.com/office/drawing/2014/main" id="{D1391EF4-542F-9A84-ACD1-0D60326E3F01}"/>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6</a:t>
            </a:fld>
            <a:endParaRPr lang="en-US" dirty="0">
              <a:solidFill>
                <a:prstClr val="black">
                  <a:tint val="75000"/>
                </a:prstClr>
              </a:solidFill>
            </a:endParaRPr>
          </a:p>
        </p:txBody>
      </p:sp>
    </p:spTree>
    <p:extLst>
      <p:ext uri="{BB962C8B-B14F-4D97-AF65-F5344CB8AC3E}">
        <p14:creationId xmlns:p14="http://schemas.microsoft.com/office/powerpoint/2010/main" val="1149614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A73CA-D655-48A2-B488-FA420611F50D}"/>
              </a:ext>
            </a:extLst>
          </p:cNvPr>
          <p:cNvSpPr>
            <a:spLocks noGrp="1"/>
          </p:cNvSpPr>
          <p:nvPr>
            <p:ph type="title"/>
          </p:nvPr>
        </p:nvSpPr>
        <p:spPr>
          <a:xfrm>
            <a:off x="539496" y="136525"/>
            <a:ext cx="10515600" cy="1096375"/>
          </a:xfrm>
        </p:spPr>
        <p:txBody>
          <a:bodyPr/>
          <a:lstStyle/>
          <a:p>
            <a:r>
              <a:rPr lang="en-US" b="1" dirty="0">
                <a:solidFill>
                  <a:schemeClr val="accent5"/>
                </a:solidFill>
              </a:rPr>
              <a:t>In 2019…</a:t>
            </a:r>
          </a:p>
        </p:txBody>
      </p:sp>
      <p:graphicFrame>
        <p:nvGraphicFramePr>
          <p:cNvPr id="7" name="Content Placeholder 6">
            <a:extLst>
              <a:ext uri="{FF2B5EF4-FFF2-40B4-BE49-F238E27FC236}">
                <a16:creationId xmlns:a16="http://schemas.microsoft.com/office/drawing/2014/main" id="{446A3131-0180-095C-51A3-659D8607A100}"/>
              </a:ext>
            </a:extLst>
          </p:cNvPr>
          <p:cNvGraphicFramePr>
            <a:graphicFrameLocks noGrp="1"/>
          </p:cNvGraphicFramePr>
          <p:nvPr>
            <p:ph idx="1"/>
            <p:extLst>
              <p:ext uri="{D42A27DB-BD31-4B8C-83A1-F6EECF244321}">
                <p14:modId xmlns:p14="http://schemas.microsoft.com/office/powerpoint/2010/main" val="1156463910"/>
              </p:ext>
            </p:extLst>
          </p:nvPr>
        </p:nvGraphicFramePr>
        <p:xfrm>
          <a:off x="390418" y="923926"/>
          <a:ext cx="7099443" cy="47148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6BC8FDBC-12D2-4698-9DD3-3D52086A6F29}"/>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5" name="Footer Placeholder 4">
            <a:extLst>
              <a:ext uri="{FF2B5EF4-FFF2-40B4-BE49-F238E27FC236}">
                <a16:creationId xmlns:a16="http://schemas.microsoft.com/office/drawing/2014/main" id="{38114346-7C9C-4685-AEA3-428FDD6A8A96}"/>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6" name="Slide Number Placeholder 5">
            <a:extLst>
              <a:ext uri="{FF2B5EF4-FFF2-40B4-BE49-F238E27FC236}">
                <a16:creationId xmlns:a16="http://schemas.microsoft.com/office/drawing/2014/main" id="{8BBCFC38-EE86-4D14-82AE-54B458C0BE01}"/>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7</a:t>
            </a:fld>
            <a:endParaRPr lang="en-US" dirty="0">
              <a:solidFill>
                <a:prstClr val="black">
                  <a:tint val="75000"/>
                </a:prstClr>
              </a:solidFill>
            </a:endParaRPr>
          </a:p>
        </p:txBody>
      </p:sp>
      <p:graphicFrame>
        <p:nvGraphicFramePr>
          <p:cNvPr id="9" name="Chart 8">
            <a:extLst>
              <a:ext uri="{FF2B5EF4-FFF2-40B4-BE49-F238E27FC236}">
                <a16:creationId xmlns:a16="http://schemas.microsoft.com/office/drawing/2014/main" id="{744D8C38-4359-4F20-AC09-CB58900DBC17}"/>
              </a:ext>
            </a:extLst>
          </p:cNvPr>
          <p:cNvGraphicFramePr/>
          <p:nvPr>
            <p:extLst>
              <p:ext uri="{D42A27DB-BD31-4B8C-83A1-F6EECF244321}">
                <p14:modId xmlns:p14="http://schemas.microsoft.com/office/powerpoint/2010/main" val="1870461427"/>
              </p:ext>
            </p:extLst>
          </p:nvPr>
        </p:nvGraphicFramePr>
        <p:xfrm>
          <a:off x="8107554" y="665725"/>
          <a:ext cx="2947542" cy="5418667"/>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213426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4B4709-F6E7-499E-ACEA-993EA2EEC479}"/>
              </a:ext>
            </a:extLst>
          </p:cNvPr>
          <p:cNvSpPr>
            <a:spLocks noGrp="1"/>
          </p:cNvSpPr>
          <p:nvPr>
            <p:ph type="dt" sz="half" idx="10"/>
          </p:nvPr>
        </p:nvSpPr>
        <p:spPr/>
        <p:txBody>
          <a:bodyPr/>
          <a:lstStyle/>
          <a:p>
            <a:pPr>
              <a:defRPr/>
            </a:pPr>
            <a:r>
              <a:rPr lang="en-US" dirty="0">
                <a:solidFill>
                  <a:prstClr val="black">
                    <a:tint val="75000"/>
                  </a:prstClr>
                </a:solidFill>
              </a:rPr>
              <a:t>May 2023</a:t>
            </a:r>
          </a:p>
        </p:txBody>
      </p:sp>
      <p:sp>
        <p:nvSpPr>
          <p:cNvPr id="3" name="Footer Placeholder 2">
            <a:extLst>
              <a:ext uri="{FF2B5EF4-FFF2-40B4-BE49-F238E27FC236}">
                <a16:creationId xmlns:a16="http://schemas.microsoft.com/office/drawing/2014/main" id="{A4345660-F708-4EB7-99E8-D6815013740C}"/>
              </a:ext>
            </a:extLst>
          </p:cNvPr>
          <p:cNvSpPr>
            <a:spLocks noGrp="1"/>
          </p:cNvSpPr>
          <p:nvPr>
            <p:ph type="ftr" sz="quarter" idx="11"/>
          </p:nvPr>
        </p:nvSpPr>
        <p:spPr/>
        <p:txBody>
          <a:bodyPr/>
          <a:lstStyle/>
          <a:p>
            <a:pPr>
              <a:defRPr/>
            </a:pPr>
            <a:r>
              <a:rPr lang="en-US" dirty="0">
                <a:solidFill>
                  <a:prstClr val="black">
                    <a:tint val="75000"/>
                  </a:prstClr>
                </a:solidFill>
              </a:rPr>
              <a:t>SB440 and Transfers</a:t>
            </a:r>
          </a:p>
        </p:txBody>
      </p:sp>
      <p:sp>
        <p:nvSpPr>
          <p:cNvPr id="4" name="Slide Number Placeholder 3">
            <a:extLst>
              <a:ext uri="{FF2B5EF4-FFF2-40B4-BE49-F238E27FC236}">
                <a16:creationId xmlns:a16="http://schemas.microsoft.com/office/drawing/2014/main" id="{DD8D748F-0537-4D80-AB63-1082F85CB04C}"/>
              </a:ext>
            </a:extLst>
          </p:cNvPr>
          <p:cNvSpPr>
            <a:spLocks noGrp="1"/>
          </p:cNvSpPr>
          <p:nvPr>
            <p:ph type="sldNum" sz="quarter" idx="12"/>
          </p:nvPr>
        </p:nvSpPr>
        <p:spPr/>
        <p:txBody>
          <a:bodyPr/>
          <a:lstStyle/>
          <a:p>
            <a:pPr>
              <a:defRPr/>
            </a:pPr>
            <a:fld id="{D76B855D-E9CC-4FF8-AD85-6CDC7B89A0DE}" type="slidenum">
              <a:rPr lang="en-US" smtClean="0">
                <a:solidFill>
                  <a:prstClr val="black">
                    <a:tint val="75000"/>
                  </a:prstClr>
                </a:solidFill>
              </a:rPr>
              <a:pPr>
                <a:defRPr/>
              </a:pPr>
              <a:t>8</a:t>
            </a:fld>
            <a:endParaRPr lang="en-US" dirty="0">
              <a:solidFill>
                <a:prstClr val="black">
                  <a:tint val="75000"/>
                </a:prstClr>
              </a:solidFill>
            </a:endParaRPr>
          </a:p>
        </p:txBody>
      </p:sp>
      <p:pic>
        <p:nvPicPr>
          <p:cNvPr id="1026" name="Picture 2" descr="I-think-its-racist GIFs - Get the best GIF on GIPHY">
            <a:extLst>
              <a:ext uri="{FF2B5EF4-FFF2-40B4-BE49-F238E27FC236}">
                <a16:creationId xmlns:a16="http://schemas.microsoft.com/office/drawing/2014/main" id="{F7FC9B06-6C80-4DE8-9FB3-8E643F1A86B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799308" y="1030015"/>
            <a:ext cx="8226305" cy="4593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250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4826C16-B11B-4010-A395-4A09E0193CCF}"/>
              </a:ext>
            </a:extLst>
          </p:cNvPr>
          <p:cNvSpPr>
            <a:spLocks noGrp="1"/>
          </p:cNvSpPr>
          <p:nvPr>
            <p:ph type="title"/>
          </p:nvPr>
        </p:nvSpPr>
        <p:spPr>
          <a:xfrm>
            <a:off x="956826" y="1112969"/>
            <a:ext cx="3937298" cy="4166010"/>
          </a:xfrm>
        </p:spPr>
        <p:txBody>
          <a:bodyPr>
            <a:normAutofit/>
          </a:bodyPr>
          <a:lstStyle/>
          <a:p>
            <a:r>
              <a:rPr lang="en-US" dirty="0">
                <a:solidFill>
                  <a:srgbClr val="FFFFFF"/>
                </a:solidFill>
              </a:rPr>
              <a:t>Are there any positive outcomes from trying and sentencing kids as adults?  </a:t>
            </a:r>
            <a:r>
              <a:rPr lang="en-US" dirty="0">
                <a:solidFill>
                  <a:schemeClr val="accent1">
                    <a:lumMod val="75000"/>
                  </a:schemeClr>
                </a:solidFill>
              </a:rPr>
              <a:t>NO.</a:t>
            </a:r>
          </a:p>
        </p:txBody>
      </p:sp>
      <p:sp>
        <p:nvSpPr>
          <p:cNvPr id="18" name="Freeform: Shape 17">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1A1E0F9A-79E7-437B-8635-E3B8671865B6}"/>
              </a:ext>
            </a:extLst>
          </p:cNvPr>
          <p:cNvSpPr>
            <a:spLocks noGrp="1"/>
          </p:cNvSpPr>
          <p:nvPr>
            <p:ph idx="1"/>
          </p:nvPr>
        </p:nvSpPr>
        <p:spPr>
          <a:xfrm>
            <a:off x="6096000" y="820880"/>
            <a:ext cx="5257799" cy="4889350"/>
          </a:xfrm>
        </p:spPr>
        <p:txBody>
          <a:bodyPr anchor="t">
            <a:normAutofit/>
          </a:bodyPr>
          <a:lstStyle/>
          <a:p>
            <a:r>
              <a:rPr lang="en-US" sz="2600" dirty="0"/>
              <a:t>Trying and sentencing kids as adults results in higher rates of recidivism</a:t>
            </a:r>
          </a:p>
          <a:p>
            <a:r>
              <a:rPr lang="en-US" sz="2600" dirty="0"/>
              <a:t>Children transferred to adult court experience sexual victimization and other physical and psychological harms</a:t>
            </a:r>
          </a:p>
          <a:p>
            <a:r>
              <a:rPr lang="en-US" sz="2600" dirty="0"/>
              <a:t>Transfer to adult court results in decreased focus on rehabilitation and family support for the child </a:t>
            </a:r>
          </a:p>
        </p:txBody>
      </p:sp>
      <p:sp>
        <p:nvSpPr>
          <p:cNvPr id="24" name="Freeform: Shape 23">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2A6DC59C-D729-4289-8D4D-76C1D973E2C9}"/>
              </a:ext>
            </a:extLst>
          </p:cNvPr>
          <p:cNvSpPr>
            <a:spLocks noGrp="1"/>
          </p:cNvSpPr>
          <p:nvPr>
            <p:ph type="dt" sz="half" idx="10"/>
          </p:nvPr>
        </p:nvSpPr>
        <p:spPr>
          <a:xfrm>
            <a:off x="1685670" y="6356350"/>
            <a:ext cx="1548181" cy="365125"/>
          </a:xfrm>
        </p:spPr>
        <p:txBody>
          <a:bodyPr>
            <a:normAutofit/>
          </a:bodyPr>
          <a:lstStyle/>
          <a:p>
            <a:pPr>
              <a:spcAft>
                <a:spcPts val="600"/>
              </a:spcAft>
              <a:defRPr/>
            </a:pPr>
            <a:r>
              <a:rPr lang="en-US" dirty="0">
                <a:solidFill>
                  <a:prstClr val="black">
                    <a:tint val="75000"/>
                  </a:prstClr>
                </a:solidFill>
              </a:rPr>
              <a:t>May 2023</a:t>
            </a:r>
          </a:p>
        </p:txBody>
      </p:sp>
      <p:sp>
        <p:nvSpPr>
          <p:cNvPr id="26" name="Freeform: Shape 25">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52733CA-F817-4AB0-B908-416DB289AC80}"/>
              </a:ext>
            </a:extLst>
          </p:cNvPr>
          <p:cNvSpPr>
            <a:spLocks noGrp="1"/>
          </p:cNvSpPr>
          <p:nvPr>
            <p:ph type="ftr" sz="quarter" idx="11"/>
          </p:nvPr>
        </p:nvSpPr>
        <p:spPr>
          <a:xfrm>
            <a:off x="6095999" y="6356350"/>
            <a:ext cx="4306957" cy="365125"/>
          </a:xfrm>
        </p:spPr>
        <p:txBody>
          <a:bodyPr>
            <a:normAutofit/>
          </a:bodyPr>
          <a:lstStyle/>
          <a:p>
            <a:pPr algn="l">
              <a:spcAft>
                <a:spcPts val="600"/>
              </a:spcAft>
              <a:defRPr/>
            </a:pPr>
            <a:r>
              <a:rPr lang="en-US" dirty="0">
                <a:solidFill>
                  <a:prstClr val="black">
                    <a:tint val="75000"/>
                  </a:prstClr>
                </a:solidFill>
              </a:rPr>
              <a:t>SB440 and Transfers</a:t>
            </a:r>
          </a:p>
        </p:txBody>
      </p:sp>
      <p:sp>
        <p:nvSpPr>
          <p:cNvPr id="6" name="Slide Number Placeholder 5">
            <a:extLst>
              <a:ext uri="{FF2B5EF4-FFF2-40B4-BE49-F238E27FC236}">
                <a16:creationId xmlns:a16="http://schemas.microsoft.com/office/drawing/2014/main" id="{32241C16-21B6-4A57-BA89-0CD7ACE495FA}"/>
              </a:ext>
            </a:extLst>
          </p:cNvPr>
          <p:cNvSpPr>
            <a:spLocks noGrp="1"/>
          </p:cNvSpPr>
          <p:nvPr>
            <p:ph type="sldNum" sz="quarter" idx="12"/>
          </p:nvPr>
        </p:nvSpPr>
        <p:spPr>
          <a:xfrm>
            <a:off x="10506330" y="6356350"/>
            <a:ext cx="847470" cy="365125"/>
          </a:xfrm>
        </p:spPr>
        <p:txBody>
          <a:bodyPr>
            <a:normAutofit/>
          </a:bodyPr>
          <a:lstStyle/>
          <a:p>
            <a:pPr>
              <a:spcAft>
                <a:spcPts val="600"/>
              </a:spcAft>
              <a:defRPr/>
            </a:pPr>
            <a:fld id="{D76B855D-E9CC-4FF8-AD85-6CDC7B89A0DE}" type="slidenum">
              <a:rPr lang="en-US" smtClean="0">
                <a:solidFill>
                  <a:prstClr val="black">
                    <a:tint val="75000"/>
                  </a:prstClr>
                </a:solidFill>
              </a:rPr>
              <a:pPr>
                <a:spcAft>
                  <a:spcPts val="600"/>
                </a:spcAft>
                <a:defRPr/>
              </a:pPr>
              <a:t>9</a:t>
            </a:fld>
            <a:endParaRPr lang="en-US">
              <a:solidFill>
                <a:prstClr val="black">
                  <a:tint val="75000"/>
                </a:prstClr>
              </a:solidFill>
            </a:endParaRPr>
          </a:p>
        </p:txBody>
      </p:sp>
    </p:spTree>
    <p:extLst>
      <p:ext uri="{BB962C8B-B14F-4D97-AF65-F5344CB8AC3E}">
        <p14:creationId xmlns:p14="http://schemas.microsoft.com/office/powerpoint/2010/main" val="18568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BDEF148-1770-458F-8F5B-C3D0A278AA97}">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1A449C04-64B3-4403-94B7-8D2284C38D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{1DCBA1AC-FB39-425B-B1E6-8FAA98147D2A}tf78504181_win32</Template>
  <TotalTime>4819</TotalTime>
  <Words>2135</Words>
  <Application>Microsoft Office PowerPoint</Application>
  <PresentationFormat>Widescreen</PresentationFormat>
  <Paragraphs>280</Paragraphs>
  <Slides>34</Slides>
  <Notes>10</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Avenir Next LT Pro</vt:lpstr>
      <vt:lpstr>Avenir Next LT Pro Demi</vt:lpstr>
      <vt:lpstr>Calibri</vt:lpstr>
      <vt:lpstr>Rockwell</vt:lpstr>
      <vt:lpstr>Tw Cen MT</vt:lpstr>
      <vt:lpstr>Wingdings</vt:lpstr>
      <vt:lpstr>ShapesVTI</vt:lpstr>
      <vt:lpstr>“There can be no keener revelation of a society's soul than the way in which it treats its children.”  Nelson Mandela </vt:lpstr>
      <vt:lpstr>Roadmap</vt:lpstr>
      <vt:lpstr>How did we get here? </vt:lpstr>
      <vt:lpstr>The Research</vt:lpstr>
      <vt:lpstr>Nationally, over 3,000 youth were judicially waived to adult court in 2019</vt:lpstr>
      <vt:lpstr>Racial and Ethnic Disparities in Georgia</vt:lpstr>
      <vt:lpstr>In 2019…</vt:lpstr>
      <vt:lpstr>PowerPoint Presentation</vt:lpstr>
      <vt:lpstr>Are there any positive outcomes from trying and sentencing kids as adults?  NO.</vt:lpstr>
      <vt:lpstr>        Strategies for Challenging Transfer Up and Securing Transfer Down </vt:lpstr>
      <vt:lpstr>PowerPoint Presentation</vt:lpstr>
      <vt:lpstr>#1:</vt:lpstr>
      <vt:lpstr>Methods of Reaching Adult Court</vt:lpstr>
      <vt:lpstr>O.C.G.A. 15-11-561 (Discretionary Transfer)</vt:lpstr>
      <vt:lpstr>O.C.G.A. 15-11-560(b): (SB440 / Legislative Waiver)</vt:lpstr>
      <vt:lpstr>Bringing the Case Down to Juvenile Court - O.C.G.A.  15-11-560 (d)and(e)</vt:lpstr>
      <vt:lpstr>O.C.G.A. 15-11-562: Transfer Criteria</vt:lpstr>
      <vt:lpstr>How are the Factors Weighed?</vt:lpstr>
      <vt:lpstr>OCGA 15-11-560(a): Concurrent Jurisdiction</vt:lpstr>
      <vt:lpstr>PowerPoint Presentation</vt:lpstr>
      <vt:lpstr>#2: Know Your Client!</vt:lpstr>
      <vt:lpstr>#3: Know the Facts!</vt:lpstr>
      <vt:lpstr>Now that you know your stuff, it’s time to…</vt:lpstr>
      <vt:lpstr>PowerPoint Presentation</vt:lpstr>
      <vt:lpstr>Tips for DA meetings: </vt:lpstr>
      <vt:lpstr>If DA won’t consent…</vt:lpstr>
      <vt:lpstr>What else do you need to consider in preparation for a hearing? </vt:lpstr>
      <vt:lpstr>THE TRANSFER HEARING</vt:lpstr>
      <vt:lpstr>PowerPoint Presentation</vt:lpstr>
      <vt:lpstr>Keep in Mind: </vt:lpstr>
      <vt:lpstr>Witnesses</vt:lpstr>
      <vt:lpstr>Appeal of a Transfer Decision: O.C.G.A. 15-11-564</vt:lpstr>
      <vt:lpstr>PowerPoint Presentation</vt:lpstr>
      <vt:lpstr>Thank you!</vt:lpstr>
    </vt:vector>
  </TitlesOfParts>
  <Company>Fulton County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“There can be no keener revelation of a society's soul than the way in which it treats its children.”  Nelson Mandela</dc:title>
  <dc:creator>Gordon, Rachel</dc:creator>
  <cp:lastModifiedBy>Gordon, Rachel</cp:lastModifiedBy>
  <cp:revision>51</cp:revision>
  <dcterms:created xsi:type="dcterms:W3CDTF">2023-04-24T19:53:05Z</dcterms:created>
  <dcterms:modified xsi:type="dcterms:W3CDTF">2026-07-14T14:28:32Z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SIP_Label_240b7f93-610a-4011-b6fb-0ddb6ccad5b5_Enabled">
    <vt:lpwstr>true</vt:lpwstr>
  </property>
  <property fmtid="{D5CDD505-2E9C-101B-9397-08002B2CF9AE}" pid="4" name="MSIP_Label_240b7f93-610a-4011-b6fb-0ddb6ccad5b5_SetDate">
    <vt:lpwstr>2026-07-14T14:03:40Z</vt:lpwstr>
  </property>
  <property fmtid="{D5CDD505-2E9C-101B-9397-08002B2CF9AE}" pid="5" name="MSIP_Label_240b7f93-610a-4011-b6fb-0ddb6ccad5b5_Method">
    <vt:lpwstr>Standard</vt:lpwstr>
  </property>
  <property fmtid="{D5CDD505-2E9C-101B-9397-08002B2CF9AE}" pid="6" name="MSIP_Label_240b7f93-610a-4011-b6fb-0ddb6ccad5b5_Name">
    <vt:lpwstr>Samira-Test</vt:lpwstr>
  </property>
  <property fmtid="{D5CDD505-2E9C-101B-9397-08002B2CF9AE}" pid="7" name="MSIP_Label_240b7f93-610a-4011-b6fb-0ddb6ccad5b5_SiteId">
    <vt:lpwstr>e9419b64-f703-46e8-a508-e2531b655ba4</vt:lpwstr>
  </property>
  <property fmtid="{D5CDD505-2E9C-101B-9397-08002B2CF9AE}" pid="8" name="MSIP_Label_240b7f93-610a-4011-b6fb-0ddb6ccad5b5_ActionId">
    <vt:lpwstr>438dce3d-c260-4b60-9cba-9caf94602067</vt:lpwstr>
  </property>
  <property fmtid="{D5CDD505-2E9C-101B-9397-08002B2CF9AE}" pid="9" name="MSIP_Label_240b7f93-610a-4011-b6fb-0ddb6ccad5b5_ContentBits">
    <vt:lpwstr>0</vt:lpwstr>
  </property>
  <property fmtid="{D5CDD505-2E9C-101B-9397-08002B2CF9AE}" pid="10" name="MSIP_Label_240b7f93-610a-4011-b6fb-0ddb6ccad5b5_Tag">
    <vt:lpwstr>10, 3, 0, 1</vt:lpwstr>
  </property>
</Properties>
</file>