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ata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rawing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F8E44-4B1A-4C92-8BB9-7FBDD3DD68BD}" type="doc">
      <dgm:prSet loTypeId="urn:microsoft.com/office/officeart/2005/8/layout/process4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52BB36E-7920-4008-BCE3-7C1891D86339}">
      <dgm:prSet/>
      <dgm:spPr/>
      <dgm:t>
        <a:bodyPr/>
        <a:lstStyle/>
        <a:p>
          <a:r>
            <a:rPr lang="en-US"/>
            <a:t>Emergency stabilization of circuits unable to provide constitutionally required representation.</a:t>
          </a:r>
        </a:p>
      </dgm:t>
    </dgm:pt>
    <dgm:pt modelId="{922DD288-275F-436A-B223-7237522C0D4F}" type="parTrans" cxnId="{89F440B6-8B71-41F1-B06D-470ABD2E6171}">
      <dgm:prSet/>
      <dgm:spPr/>
      <dgm:t>
        <a:bodyPr/>
        <a:lstStyle/>
        <a:p>
          <a:endParaRPr lang="en-US"/>
        </a:p>
      </dgm:t>
    </dgm:pt>
    <dgm:pt modelId="{8F246A1B-544F-4E82-A822-7785807C7997}" type="sibTrans" cxnId="{89F440B6-8B71-41F1-B06D-470ABD2E6171}">
      <dgm:prSet/>
      <dgm:spPr/>
      <dgm:t>
        <a:bodyPr/>
        <a:lstStyle/>
        <a:p>
          <a:endParaRPr lang="en-US"/>
        </a:p>
      </dgm:t>
    </dgm:pt>
    <dgm:pt modelId="{EAAB6AD6-6CE8-4193-B006-39CE620CC0E2}">
      <dgm:prSet/>
      <dgm:spPr/>
      <dgm:t>
        <a:bodyPr/>
        <a:lstStyle/>
        <a:p>
          <a:r>
            <a:rPr lang="en-US"/>
            <a:t>Addresses delays, unrepresented defendants, and conflict counsel shortages.</a:t>
          </a:r>
        </a:p>
      </dgm:t>
    </dgm:pt>
    <dgm:pt modelId="{8776C54E-9D6A-4A35-8456-EDDE47D9E84E}" type="parTrans" cxnId="{9A82ED87-F3F0-4E62-A47F-CDD8FA7B7CB5}">
      <dgm:prSet/>
      <dgm:spPr/>
      <dgm:t>
        <a:bodyPr/>
        <a:lstStyle/>
        <a:p>
          <a:endParaRPr lang="en-US"/>
        </a:p>
      </dgm:t>
    </dgm:pt>
    <dgm:pt modelId="{3197C58C-7F6A-4284-B491-4ACBC5CC6AC9}" type="sibTrans" cxnId="{9A82ED87-F3F0-4E62-A47F-CDD8FA7B7CB5}">
      <dgm:prSet/>
      <dgm:spPr/>
      <dgm:t>
        <a:bodyPr/>
        <a:lstStyle/>
        <a:p>
          <a:endParaRPr lang="en-US"/>
        </a:p>
      </dgm:t>
    </dgm:pt>
    <dgm:pt modelId="{8E161E6B-F3F0-42A9-8384-7C06C60207FA}" type="pres">
      <dgm:prSet presAssocID="{8ACF8E44-4B1A-4C92-8BB9-7FBDD3DD68BD}" presName="Name0" presStyleCnt="0">
        <dgm:presLayoutVars>
          <dgm:dir/>
          <dgm:animLvl val="lvl"/>
          <dgm:resizeHandles val="exact"/>
        </dgm:presLayoutVars>
      </dgm:prSet>
      <dgm:spPr/>
    </dgm:pt>
    <dgm:pt modelId="{E8BD613A-08BB-4978-96F0-E2F2DF5C2802}" type="pres">
      <dgm:prSet presAssocID="{EAAB6AD6-6CE8-4193-B006-39CE620CC0E2}" presName="boxAndChildren" presStyleCnt="0"/>
      <dgm:spPr/>
    </dgm:pt>
    <dgm:pt modelId="{A91A6624-FCE7-4F3E-ADEB-0A199AF2545B}" type="pres">
      <dgm:prSet presAssocID="{EAAB6AD6-6CE8-4193-B006-39CE620CC0E2}" presName="parentTextBox" presStyleLbl="node1" presStyleIdx="0" presStyleCnt="2"/>
      <dgm:spPr/>
    </dgm:pt>
    <dgm:pt modelId="{E3F100DC-14F0-4B10-A65B-4261CE1513CE}" type="pres">
      <dgm:prSet presAssocID="{8F246A1B-544F-4E82-A822-7785807C7997}" presName="sp" presStyleCnt="0"/>
      <dgm:spPr/>
    </dgm:pt>
    <dgm:pt modelId="{EF9B6208-D8DB-4E7C-B7EE-E41E1B8EF64C}" type="pres">
      <dgm:prSet presAssocID="{052BB36E-7920-4008-BCE3-7C1891D86339}" presName="arrowAndChildren" presStyleCnt="0"/>
      <dgm:spPr/>
    </dgm:pt>
    <dgm:pt modelId="{545542D9-50DB-4FF7-A57C-12CABBEA4557}" type="pres">
      <dgm:prSet presAssocID="{052BB36E-7920-4008-BCE3-7C1891D86339}" presName="parentTextArrow" presStyleLbl="node1" presStyleIdx="1" presStyleCnt="2"/>
      <dgm:spPr/>
    </dgm:pt>
  </dgm:ptLst>
  <dgm:cxnLst>
    <dgm:cxn modelId="{241D086D-892D-4624-9F7E-45058A7D797E}" type="presOf" srcId="{8ACF8E44-4B1A-4C92-8BB9-7FBDD3DD68BD}" destId="{8E161E6B-F3F0-42A9-8384-7C06C60207FA}" srcOrd="0" destOrd="0" presId="urn:microsoft.com/office/officeart/2005/8/layout/process4"/>
    <dgm:cxn modelId="{9A82ED87-F3F0-4E62-A47F-CDD8FA7B7CB5}" srcId="{8ACF8E44-4B1A-4C92-8BB9-7FBDD3DD68BD}" destId="{EAAB6AD6-6CE8-4193-B006-39CE620CC0E2}" srcOrd="1" destOrd="0" parTransId="{8776C54E-9D6A-4A35-8456-EDDE47D9E84E}" sibTransId="{3197C58C-7F6A-4284-B491-4ACBC5CC6AC9}"/>
    <dgm:cxn modelId="{43469789-4F04-47FB-8979-A28DFF87C88F}" type="presOf" srcId="{EAAB6AD6-6CE8-4193-B006-39CE620CC0E2}" destId="{A91A6624-FCE7-4F3E-ADEB-0A199AF2545B}" srcOrd="0" destOrd="0" presId="urn:microsoft.com/office/officeart/2005/8/layout/process4"/>
    <dgm:cxn modelId="{89F440B6-8B71-41F1-B06D-470ABD2E6171}" srcId="{8ACF8E44-4B1A-4C92-8BB9-7FBDD3DD68BD}" destId="{052BB36E-7920-4008-BCE3-7C1891D86339}" srcOrd="0" destOrd="0" parTransId="{922DD288-275F-436A-B223-7237522C0D4F}" sibTransId="{8F246A1B-544F-4E82-A822-7785807C7997}"/>
    <dgm:cxn modelId="{FED523F6-C69C-4B3C-AC99-9DCC1125DE0A}" type="presOf" srcId="{052BB36E-7920-4008-BCE3-7C1891D86339}" destId="{545542D9-50DB-4FF7-A57C-12CABBEA4557}" srcOrd="0" destOrd="0" presId="urn:microsoft.com/office/officeart/2005/8/layout/process4"/>
    <dgm:cxn modelId="{AF66E77A-48A6-4A58-A911-064295899CCF}" type="presParOf" srcId="{8E161E6B-F3F0-42A9-8384-7C06C60207FA}" destId="{E8BD613A-08BB-4978-96F0-E2F2DF5C2802}" srcOrd="0" destOrd="0" presId="urn:microsoft.com/office/officeart/2005/8/layout/process4"/>
    <dgm:cxn modelId="{0CF8C630-0138-4AF1-9170-DE5F1C75ADD9}" type="presParOf" srcId="{E8BD613A-08BB-4978-96F0-E2F2DF5C2802}" destId="{A91A6624-FCE7-4F3E-ADEB-0A199AF2545B}" srcOrd="0" destOrd="0" presId="urn:microsoft.com/office/officeart/2005/8/layout/process4"/>
    <dgm:cxn modelId="{A937B929-FBCE-4DCB-BC4D-2AFB47E3A082}" type="presParOf" srcId="{8E161E6B-F3F0-42A9-8384-7C06C60207FA}" destId="{E3F100DC-14F0-4B10-A65B-4261CE1513CE}" srcOrd="1" destOrd="0" presId="urn:microsoft.com/office/officeart/2005/8/layout/process4"/>
    <dgm:cxn modelId="{23883467-0379-4FD0-B705-079F797F0566}" type="presParOf" srcId="{8E161E6B-F3F0-42A9-8384-7C06C60207FA}" destId="{EF9B6208-D8DB-4E7C-B7EE-E41E1B8EF64C}" srcOrd="2" destOrd="0" presId="urn:microsoft.com/office/officeart/2005/8/layout/process4"/>
    <dgm:cxn modelId="{1F67F486-BCE1-4560-9CDA-700B3E1299CA}" type="presParOf" srcId="{EF9B6208-D8DB-4E7C-B7EE-E41E1B8EF64C}" destId="{545542D9-50DB-4FF7-A57C-12CABBEA455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C4C464-F788-4DF0-93BC-6B8C2920F625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B5902A4-B497-46FC-A545-7426C7DE98ED}">
      <dgm:prSet/>
      <dgm:spPr/>
      <dgm:t>
        <a:bodyPr/>
        <a:lstStyle/>
        <a:p>
          <a:r>
            <a:rPr lang="en-US"/>
            <a:t>- Reassign or contract attorneys</a:t>
          </a:r>
        </a:p>
      </dgm:t>
    </dgm:pt>
    <dgm:pt modelId="{0A6DE324-051D-4B40-87E5-D693C3D49E7D}" type="parTrans" cxnId="{F20C1F9E-5642-44CA-A8AF-A023B91C3AD2}">
      <dgm:prSet/>
      <dgm:spPr/>
      <dgm:t>
        <a:bodyPr/>
        <a:lstStyle/>
        <a:p>
          <a:endParaRPr lang="en-US"/>
        </a:p>
      </dgm:t>
    </dgm:pt>
    <dgm:pt modelId="{C768396B-E159-4F04-A1D7-00CC4CBC61F9}" type="sibTrans" cxnId="{F20C1F9E-5642-44CA-A8AF-A023B91C3AD2}">
      <dgm:prSet/>
      <dgm:spPr/>
      <dgm:t>
        <a:bodyPr/>
        <a:lstStyle/>
        <a:p>
          <a:endParaRPr lang="en-US"/>
        </a:p>
      </dgm:t>
    </dgm:pt>
    <dgm:pt modelId="{A5F464C0-3942-4B53-9B73-EEC01C5AC9CB}">
      <dgm:prSet/>
      <dgm:spPr/>
      <dgm:t>
        <a:bodyPr/>
        <a:lstStyle/>
        <a:p>
          <a:r>
            <a:rPr lang="en-US"/>
            <a:t>- Redistribute caseloads</a:t>
          </a:r>
        </a:p>
      </dgm:t>
    </dgm:pt>
    <dgm:pt modelId="{176CA00B-1338-4BC5-8012-75512C89BBEB}" type="parTrans" cxnId="{A8EBC995-FDF3-4C70-B9F5-2706BDBD55C0}">
      <dgm:prSet/>
      <dgm:spPr/>
      <dgm:t>
        <a:bodyPr/>
        <a:lstStyle/>
        <a:p>
          <a:endParaRPr lang="en-US"/>
        </a:p>
      </dgm:t>
    </dgm:pt>
    <dgm:pt modelId="{9C013D2F-912F-44A6-88BA-C25EA6AD4428}" type="sibTrans" cxnId="{A8EBC995-FDF3-4C70-B9F5-2706BDBD55C0}">
      <dgm:prSet/>
      <dgm:spPr/>
      <dgm:t>
        <a:bodyPr/>
        <a:lstStyle/>
        <a:p>
          <a:endParaRPr lang="en-US"/>
        </a:p>
      </dgm:t>
    </dgm:pt>
    <dgm:pt modelId="{240511FA-9AF6-4720-99B9-E95464FEB305}">
      <dgm:prSet/>
      <dgm:spPr/>
      <dgm:t>
        <a:bodyPr/>
        <a:lstStyle/>
        <a:p>
          <a:r>
            <a:rPr lang="en-US"/>
            <a:t>- Rapid field deployment</a:t>
          </a:r>
        </a:p>
      </dgm:t>
    </dgm:pt>
    <dgm:pt modelId="{14F98C93-558D-47D9-AFA3-3A0572405CA0}" type="parTrans" cxnId="{52294FF2-552C-4C76-AAE1-AD45D3606AF0}">
      <dgm:prSet/>
      <dgm:spPr/>
      <dgm:t>
        <a:bodyPr/>
        <a:lstStyle/>
        <a:p>
          <a:endParaRPr lang="en-US"/>
        </a:p>
      </dgm:t>
    </dgm:pt>
    <dgm:pt modelId="{9731CEAA-D78C-4A06-A0D3-0FFA298FDE31}" type="sibTrans" cxnId="{52294FF2-552C-4C76-AAE1-AD45D3606AF0}">
      <dgm:prSet/>
      <dgm:spPr/>
      <dgm:t>
        <a:bodyPr/>
        <a:lstStyle/>
        <a:p>
          <a:endParaRPr lang="en-US"/>
        </a:p>
      </dgm:t>
    </dgm:pt>
    <dgm:pt modelId="{FFD3E678-9632-49FE-9A6B-10F1C6AA8452}" type="pres">
      <dgm:prSet presAssocID="{CFC4C464-F788-4DF0-93BC-6B8C2920F625}" presName="cycle" presStyleCnt="0">
        <dgm:presLayoutVars>
          <dgm:dir/>
          <dgm:resizeHandles val="exact"/>
        </dgm:presLayoutVars>
      </dgm:prSet>
      <dgm:spPr/>
    </dgm:pt>
    <dgm:pt modelId="{F49B020D-9CC2-4206-B7B6-36D3F25F1249}" type="pres">
      <dgm:prSet presAssocID="{CB5902A4-B497-46FC-A545-7426C7DE98ED}" presName="dummy" presStyleCnt="0"/>
      <dgm:spPr/>
    </dgm:pt>
    <dgm:pt modelId="{4770CD3B-50B5-46AD-A2D5-28A7229166DD}" type="pres">
      <dgm:prSet presAssocID="{CB5902A4-B497-46FC-A545-7426C7DE98ED}" presName="node" presStyleLbl="revTx" presStyleIdx="0" presStyleCnt="3">
        <dgm:presLayoutVars>
          <dgm:bulletEnabled val="1"/>
        </dgm:presLayoutVars>
      </dgm:prSet>
      <dgm:spPr/>
    </dgm:pt>
    <dgm:pt modelId="{6CA83CDA-640B-4471-B601-541FAB976ABE}" type="pres">
      <dgm:prSet presAssocID="{C768396B-E159-4F04-A1D7-00CC4CBC61F9}" presName="sibTrans" presStyleLbl="node1" presStyleIdx="0" presStyleCnt="3"/>
      <dgm:spPr/>
    </dgm:pt>
    <dgm:pt modelId="{6A856655-3A80-499D-A763-BAF514D25CF6}" type="pres">
      <dgm:prSet presAssocID="{A5F464C0-3942-4B53-9B73-EEC01C5AC9CB}" presName="dummy" presStyleCnt="0"/>
      <dgm:spPr/>
    </dgm:pt>
    <dgm:pt modelId="{21F35B56-B447-4CDB-8915-8CCA398F6A91}" type="pres">
      <dgm:prSet presAssocID="{A5F464C0-3942-4B53-9B73-EEC01C5AC9CB}" presName="node" presStyleLbl="revTx" presStyleIdx="1" presStyleCnt="3">
        <dgm:presLayoutVars>
          <dgm:bulletEnabled val="1"/>
        </dgm:presLayoutVars>
      </dgm:prSet>
      <dgm:spPr/>
    </dgm:pt>
    <dgm:pt modelId="{26CA49FC-2D4C-4D92-B9D2-E0E8099A8463}" type="pres">
      <dgm:prSet presAssocID="{9C013D2F-912F-44A6-88BA-C25EA6AD4428}" presName="sibTrans" presStyleLbl="node1" presStyleIdx="1" presStyleCnt="3"/>
      <dgm:spPr/>
    </dgm:pt>
    <dgm:pt modelId="{3AC425BE-8A93-4430-84D5-917C706146E3}" type="pres">
      <dgm:prSet presAssocID="{240511FA-9AF6-4720-99B9-E95464FEB305}" presName="dummy" presStyleCnt="0"/>
      <dgm:spPr/>
    </dgm:pt>
    <dgm:pt modelId="{9B9B5A46-02B1-4BCD-93FE-D71DF909B914}" type="pres">
      <dgm:prSet presAssocID="{240511FA-9AF6-4720-99B9-E95464FEB305}" presName="node" presStyleLbl="revTx" presStyleIdx="2" presStyleCnt="3">
        <dgm:presLayoutVars>
          <dgm:bulletEnabled val="1"/>
        </dgm:presLayoutVars>
      </dgm:prSet>
      <dgm:spPr/>
    </dgm:pt>
    <dgm:pt modelId="{CF4AA7DF-EA99-4C5C-8508-079558015968}" type="pres">
      <dgm:prSet presAssocID="{9731CEAA-D78C-4A06-A0D3-0FFA298FDE31}" presName="sibTrans" presStyleLbl="node1" presStyleIdx="2" presStyleCnt="3"/>
      <dgm:spPr/>
    </dgm:pt>
  </dgm:ptLst>
  <dgm:cxnLst>
    <dgm:cxn modelId="{8E806710-E7EC-494E-BE31-26C95E7E75D2}" type="presOf" srcId="{240511FA-9AF6-4720-99B9-E95464FEB305}" destId="{9B9B5A46-02B1-4BCD-93FE-D71DF909B914}" srcOrd="0" destOrd="0" presId="urn:microsoft.com/office/officeart/2005/8/layout/cycle1"/>
    <dgm:cxn modelId="{32EAC710-5005-41A0-AFB0-C5A3036853F2}" type="presOf" srcId="{A5F464C0-3942-4B53-9B73-EEC01C5AC9CB}" destId="{21F35B56-B447-4CDB-8915-8CCA398F6A91}" srcOrd="0" destOrd="0" presId="urn:microsoft.com/office/officeart/2005/8/layout/cycle1"/>
    <dgm:cxn modelId="{994EC420-F3D1-461B-9A6B-044FAC1BCB53}" type="presOf" srcId="{CB5902A4-B497-46FC-A545-7426C7DE98ED}" destId="{4770CD3B-50B5-46AD-A2D5-28A7229166DD}" srcOrd="0" destOrd="0" presId="urn:microsoft.com/office/officeart/2005/8/layout/cycle1"/>
    <dgm:cxn modelId="{06391936-5625-4B1A-855C-88432919234B}" type="presOf" srcId="{CFC4C464-F788-4DF0-93BC-6B8C2920F625}" destId="{FFD3E678-9632-49FE-9A6B-10F1C6AA8452}" srcOrd="0" destOrd="0" presId="urn:microsoft.com/office/officeart/2005/8/layout/cycle1"/>
    <dgm:cxn modelId="{490ABA58-7E66-4BDC-96C4-2C162E2110BA}" type="presOf" srcId="{9C013D2F-912F-44A6-88BA-C25EA6AD4428}" destId="{26CA49FC-2D4C-4D92-B9D2-E0E8099A8463}" srcOrd="0" destOrd="0" presId="urn:microsoft.com/office/officeart/2005/8/layout/cycle1"/>
    <dgm:cxn modelId="{A8EBC995-FDF3-4C70-B9F5-2706BDBD55C0}" srcId="{CFC4C464-F788-4DF0-93BC-6B8C2920F625}" destId="{A5F464C0-3942-4B53-9B73-EEC01C5AC9CB}" srcOrd="1" destOrd="0" parTransId="{176CA00B-1338-4BC5-8012-75512C89BBEB}" sibTransId="{9C013D2F-912F-44A6-88BA-C25EA6AD4428}"/>
    <dgm:cxn modelId="{F20C1F9E-5642-44CA-A8AF-A023B91C3AD2}" srcId="{CFC4C464-F788-4DF0-93BC-6B8C2920F625}" destId="{CB5902A4-B497-46FC-A545-7426C7DE98ED}" srcOrd="0" destOrd="0" parTransId="{0A6DE324-051D-4B40-87E5-D693C3D49E7D}" sibTransId="{C768396B-E159-4F04-A1D7-00CC4CBC61F9}"/>
    <dgm:cxn modelId="{8FC92EC4-514C-4A95-82D6-B28AAD742616}" type="presOf" srcId="{9731CEAA-D78C-4A06-A0D3-0FFA298FDE31}" destId="{CF4AA7DF-EA99-4C5C-8508-079558015968}" srcOrd="0" destOrd="0" presId="urn:microsoft.com/office/officeart/2005/8/layout/cycle1"/>
    <dgm:cxn modelId="{B32DC6D7-F762-49E4-BB15-69715B1E844A}" type="presOf" srcId="{C768396B-E159-4F04-A1D7-00CC4CBC61F9}" destId="{6CA83CDA-640B-4471-B601-541FAB976ABE}" srcOrd="0" destOrd="0" presId="urn:microsoft.com/office/officeart/2005/8/layout/cycle1"/>
    <dgm:cxn modelId="{52294FF2-552C-4C76-AAE1-AD45D3606AF0}" srcId="{CFC4C464-F788-4DF0-93BC-6B8C2920F625}" destId="{240511FA-9AF6-4720-99B9-E95464FEB305}" srcOrd="2" destOrd="0" parTransId="{14F98C93-558D-47D9-AFA3-3A0572405CA0}" sibTransId="{9731CEAA-D78C-4A06-A0D3-0FFA298FDE31}"/>
    <dgm:cxn modelId="{A9B3A268-53FF-417E-B007-A8330629884B}" type="presParOf" srcId="{FFD3E678-9632-49FE-9A6B-10F1C6AA8452}" destId="{F49B020D-9CC2-4206-B7B6-36D3F25F1249}" srcOrd="0" destOrd="0" presId="urn:microsoft.com/office/officeart/2005/8/layout/cycle1"/>
    <dgm:cxn modelId="{32FF9B67-BC0A-475B-B430-6BE31D8F4327}" type="presParOf" srcId="{FFD3E678-9632-49FE-9A6B-10F1C6AA8452}" destId="{4770CD3B-50B5-46AD-A2D5-28A7229166DD}" srcOrd="1" destOrd="0" presId="urn:microsoft.com/office/officeart/2005/8/layout/cycle1"/>
    <dgm:cxn modelId="{1A4986DF-D872-4B65-AA48-E6A46BBF3121}" type="presParOf" srcId="{FFD3E678-9632-49FE-9A6B-10F1C6AA8452}" destId="{6CA83CDA-640B-4471-B601-541FAB976ABE}" srcOrd="2" destOrd="0" presId="urn:microsoft.com/office/officeart/2005/8/layout/cycle1"/>
    <dgm:cxn modelId="{B0ED9953-B47A-436B-B3FA-7842BA101DD6}" type="presParOf" srcId="{FFD3E678-9632-49FE-9A6B-10F1C6AA8452}" destId="{6A856655-3A80-499D-A763-BAF514D25CF6}" srcOrd="3" destOrd="0" presId="urn:microsoft.com/office/officeart/2005/8/layout/cycle1"/>
    <dgm:cxn modelId="{DE49D672-3114-44FA-BEA9-6341F003E04C}" type="presParOf" srcId="{FFD3E678-9632-49FE-9A6B-10F1C6AA8452}" destId="{21F35B56-B447-4CDB-8915-8CCA398F6A91}" srcOrd="4" destOrd="0" presId="urn:microsoft.com/office/officeart/2005/8/layout/cycle1"/>
    <dgm:cxn modelId="{52D24048-3650-4EDE-8C71-AE110510A285}" type="presParOf" srcId="{FFD3E678-9632-49FE-9A6B-10F1C6AA8452}" destId="{26CA49FC-2D4C-4D92-B9D2-E0E8099A8463}" srcOrd="5" destOrd="0" presId="urn:microsoft.com/office/officeart/2005/8/layout/cycle1"/>
    <dgm:cxn modelId="{0ED20946-5651-4F1D-B087-A6A2B62FF06A}" type="presParOf" srcId="{FFD3E678-9632-49FE-9A6B-10F1C6AA8452}" destId="{3AC425BE-8A93-4430-84D5-917C706146E3}" srcOrd="6" destOrd="0" presId="urn:microsoft.com/office/officeart/2005/8/layout/cycle1"/>
    <dgm:cxn modelId="{7AA8A9DD-B26D-48FD-A4C6-9F88798CFF79}" type="presParOf" srcId="{FFD3E678-9632-49FE-9A6B-10F1C6AA8452}" destId="{9B9B5A46-02B1-4BCD-93FE-D71DF909B914}" srcOrd="7" destOrd="0" presId="urn:microsoft.com/office/officeart/2005/8/layout/cycle1"/>
    <dgm:cxn modelId="{1329190E-50A7-419C-B8FB-8717FC771DA0}" type="presParOf" srcId="{FFD3E678-9632-49FE-9A6B-10F1C6AA8452}" destId="{CF4AA7DF-EA99-4C5C-8508-079558015968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926754-43CB-4226-8E38-A0DB43320DF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AB160D02-8378-4C9F-8AF0-B31A5D5A5AD7}">
      <dgm:prSet/>
      <dgm:spPr/>
      <dgm:t>
        <a:bodyPr/>
        <a:lstStyle/>
        <a:p>
          <a:r>
            <a:rPr lang="en-US"/>
            <a:t>- Enter appearances</a:t>
          </a:r>
        </a:p>
      </dgm:t>
    </dgm:pt>
    <dgm:pt modelId="{2E18CE55-BD26-4359-861B-2E171DBB3381}" type="parTrans" cxnId="{2BF95EA5-31A5-4B0C-9867-29560D15158C}">
      <dgm:prSet/>
      <dgm:spPr/>
      <dgm:t>
        <a:bodyPr/>
        <a:lstStyle/>
        <a:p>
          <a:endParaRPr lang="en-US"/>
        </a:p>
      </dgm:t>
    </dgm:pt>
    <dgm:pt modelId="{6276A840-A2EE-4A8A-AB10-FA2495C7F837}" type="sibTrans" cxnId="{2BF95EA5-31A5-4B0C-9867-29560D15158C}">
      <dgm:prSet/>
      <dgm:spPr/>
      <dgm:t>
        <a:bodyPr/>
        <a:lstStyle/>
        <a:p>
          <a:endParaRPr lang="en-US"/>
        </a:p>
      </dgm:t>
    </dgm:pt>
    <dgm:pt modelId="{EDE7D206-39C8-42B9-98A7-8F68F2D64120}">
      <dgm:prSet/>
      <dgm:spPr/>
      <dgm:t>
        <a:bodyPr/>
        <a:lstStyle/>
        <a:p>
          <a:r>
            <a:rPr lang="en-US"/>
            <a:t>- File motions and demands</a:t>
          </a:r>
        </a:p>
      </dgm:t>
    </dgm:pt>
    <dgm:pt modelId="{5A633A3C-CE25-4512-8D71-89C60F380CBF}" type="parTrans" cxnId="{32AF625A-B394-4D0A-B3E5-95D455C3F430}">
      <dgm:prSet/>
      <dgm:spPr/>
      <dgm:t>
        <a:bodyPr/>
        <a:lstStyle/>
        <a:p>
          <a:endParaRPr lang="en-US"/>
        </a:p>
      </dgm:t>
    </dgm:pt>
    <dgm:pt modelId="{3338E360-6904-4ED1-8410-F101072069C2}" type="sibTrans" cxnId="{32AF625A-B394-4D0A-B3E5-95D455C3F430}">
      <dgm:prSet/>
      <dgm:spPr/>
      <dgm:t>
        <a:bodyPr/>
        <a:lstStyle/>
        <a:p>
          <a:endParaRPr lang="en-US"/>
        </a:p>
      </dgm:t>
    </dgm:pt>
    <dgm:pt modelId="{02C89AF4-0C00-431A-B63B-280B26305C9A}">
      <dgm:prSet/>
      <dgm:spPr/>
      <dgm:t>
        <a:bodyPr/>
        <a:lstStyle/>
        <a:p>
          <a:r>
            <a:rPr lang="en-US"/>
            <a:t>- Stabilize court calendars</a:t>
          </a:r>
        </a:p>
      </dgm:t>
    </dgm:pt>
    <dgm:pt modelId="{26FD6B90-ACAE-4177-A0D1-C22BA6ECA196}" type="parTrans" cxnId="{C937E25B-A9A6-46E4-9310-C9831FE24F94}">
      <dgm:prSet/>
      <dgm:spPr/>
      <dgm:t>
        <a:bodyPr/>
        <a:lstStyle/>
        <a:p>
          <a:endParaRPr lang="en-US"/>
        </a:p>
      </dgm:t>
    </dgm:pt>
    <dgm:pt modelId="{5C4E7631-9D9A-47E0-BFEF-939CAFC4C1E8}" type="sibTrans" cxnId="{C937E25B-A9A6-46E4-9310-C9831FE24F94}">
      <dgm:prSet/>
      <dgm:spPr/>
      <dgm:t>
        <a:bodyPr/>
        <a:lstStyle/>
        <a:p>
          <a:endParaRPr lang="en-US"/>
        </a:p>
      </dgm:t>
    </dgm:pt>
    <dgm:pt modelId="{9BDBC0B7-AF2A-48D1-9000-B75C53F792A7}" type="pres">
      <dgm:prSet presAssocID="{41926754-43CB-4226-8E38-A0DB43320DF9}" presName="root" presStyleCnt="0">
        <dgm:presLayoutVars>
          <dgm:dir/>
          <dgm:resizeHandles val="exact"/>
        </dgm:presLayoutVars>
      </dgm:prSet>
      <dgm:spPr/>
    </dgm:pt>
    <dgm:pt modelId="{989A8279-0A66-4594-8CB7-0E03F4FF3CCC}" type="pres">
      <dgm:prSet presAssocID="{AB160D02-8378-4C9F-8AF0-B31A5D5A5AD7}" presName="compNode" presStyleCnt="0"/>
      <dgm:spPr/>
    </dgm:pt>
    <dgm:pt modelId="{9FB047EB-B5B2-4255-A4F4-E44F1E21A43A}" type="pres">
      <dgm:prSet presAssocID="{AB160D02-8378-4C9F-8AF0-B31A5D5A5AD7}" presName="bgRect" presStyleLbl="bgShp" presStyleIdx="0" presStyleCnt="3"/>
      <dgm:spPr/>
    </dgm:pt>
    <dgm:pt modelId="{BB379827-1473-41D3-8C35-FBECD513DB5D}" type="pres">
      <dgm:prSet presAssocID="{AB160D02-8378-4C9F-8AF0-B31A5D5A5AD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2D458949-133C-4612-8B61-C3033D77588F}" type="pres">
      <dgm:prSet presAssocID="{AB160D02-8378-4C9F-8AF0-B31A5D5A5AD7}" presName="spaceRect" presStyleCnt="0"/>
      <dgm:spPr/>
    </dgm:pt>
    <dgm:pt modelId="{59CD917D-248C-4694-8358-2D05306CD8D5}" type="pres">
      <dgm:prSet presAssocID="{AB160D02-8378-4C9F-8AF0-B31A5D5A5AD7}" presName="parTx" presStyleLbl="revTx" presStyleIdx="0" presStyleCnt="3">
        <dgm:presLayoutVars>
          <dgm:chMax val="0"/>
          <dgm:chPref val="0"/>
        </dgm:presLayoutVars>
      </dgm:prSet>
      <dgm:spPr/>
    </dgm:pt>
    <dgm:pt modelId="{58299BDD-7CBE-48DB-9E67-40EEA430FA68}" type="pres">
      <dgm:prSet presAssocID="{6276A840-A2EE-4A8A-AB10-FA2495C7F837}" presName="sibTrans" presStyleCnt="0"/>
      <dgm:spPr/>
    </dgm:pt>
    <dgm:pt modelId="{D9A9B4DF-087B-4462-8C70-847430B01210}" type="pres">
      <dgm:prSet presAssocID="{EDE7D206-39C8-42B9-98A7-8F68F2D64120}" presName="compNode" presStyleCnt="0"/>
      <dgm:spPr/>
    </dgm:pt>
    <dgm:pt modelId="{EA3F55D2-FFF6-4E78-BA26-361DA6ED1FE5}" type="pres">
      <dgm:prSet presAssocID="{EDE7D206-39C8-42B9-98A7-8F68F2D64120}" presName="bgRect" presStyleLbl="bgShp" presStyleIdx="1" presStyleCnt="3"/>
      <dgm:spPr/>
    </dgm:pt>
    <dgm:pt modelId="{3B8E0C19-D574-4DC4-8B61-65C7741AFAE1}" type="pres">
      <dgm:prSet presAssocID="{EDE7D206-39C8-42B9-98A7-8F68F2D64120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C4774769-5CE2-453B-8E9D-1C388508A2A9}" type="pres">
      <dgm:prSet presAssocID="{EDE7D206-39C8-42B9-98A7-8F68F2D64120}" presName="spaceRect" presStyleCnt="0"/>
      <dgm:spPr/>
    </dgm:pt>
    <dgm:pt modelId="{B76B4193-C36F-4F55-ABA3-DFF2ED660C00}" type="pres">
      <dgm:prSet presAssocID="{EDE7D206-39C8-42B9-98A7-8F68F2D64120}" presName="parTx" presStyleLbl="revTx" presStyleIdx="1" presStyleCnt="3">
        <dgm:presLayoutVars>
          <dgm:chMax val="0"/>
          <dgm:chPref val="0"/>
        </dgm:presLayoutVars>
      </dgm:prSet>
      <dgm:spPr/>
    </dgm:pt>
    <dgm:pt modelId="{839D35AF-972E-4D17-85A8-0DDB7DFF85C9}" type="pres">
      <dgm:prSet presAssocID="{3338E360-6904-4ED1-8410-F101072069C2}" presName="sibTrans" presStyleCnt="0"/>
      <dgm:spPr/>
    </dgm:pt>
    <dgm:pt modelId="{1B1D5920-774B-4568-9FA8-68E9893BED71}" type="pres">
      <dgm:prSet presAssocID="{02C89AF4-0C00-431A-B63B-280B26305C9A}" presName="compNode" presStyleCnt="0"/>
      <dgm:spPr/>
    </dgm:pt>
    <dgm:pt modelId="{93C3E60A-8A99-4BB0-9376-6BC33E68E46F}" type="pres">
      <dgm:prSet presAssocID="{02C89AF4-0C00-431A-B63B-280B26305C9A}" presName="bgRect" presStyleLbl="bgShp" presStyleIdx="2" presStyleCnt="3"/>
      <dgm:spPr/>
    </dgm:pt>
    <dgm:pt modelId="{1696268E-1282-4821-A15F-E029F54E5AF0}" type="pres">
      <dgm:prSet presAssocID="{02C89AF4-0C00-431A-B63B-280B26305C9A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56E122C-CBAD-4585-A51A-FBF63EDFD3C8}" type="pres">
      <dgm:prSet presAssocID="{02C89AF4-0C00-431A-B63B-280B26305C9A}" presName="spaceRect" presStyleCnt="0"/>
      <dgm:spPr/>
    </dgm:pt>
    <dgm:pt modelId="{4078460C-BB8B-4740-87EA-47A96D584D9B}" type="pres">
      <dgm:prSet presAssocID="{02C89AF4-0C00-431A-B63B-280B26305C9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82B182A-3B2A-4FA6-B7FC-F76DF36E379F}" type="presOf" srcId="{EDE7D206-39C8-42B9-98A7-8F68F2D64120}" destId="{B76B4193-C36F-4F55-ABA3-DFF2ED660C00}" srcOrd="0" destOrd="0" presId="urn:microsoft.com/office/officeart/2018/2/layout/IconVerticalSolidList"/>
    <dgm:cxn modelId="{5369762E-FEA2-44CE-9F54-7A0F850D0C09}" type="presOf" srcId="{41926754-43CB-4226-8E38-A0DB43320DF9}" destId="{9BDBC0B7-AF2A-48D1-9000-B75C53F792A7}" srcOrd="0" destOrd="0" presId="urn:microsoft.com/office/officeart/2018/2/layout/IconVerticalSolidList"/>
    <dgm:cxn modelId="{555C935B-8EC4-4A17-92FB-0C173D5E46CA}" type="presOf" srcId="{02C89AF4-0C00-431A-B63B-280B26305C9A}" destId="{4078460C-BB8B-4740-87EA-47A96D584D9B}" srcOrd="0" destOrd="0" presId="urn:microsoft.com/office/officeart/2018/2/layout/IconVerticalSolidList"/>
    <dgm:cxn modelId="{C937E25B-A9A6-46E4-9310-C9831FE24F94}" srcId="{41926754-43CB-4226-8E38-A0DB43320DF9}" destId="{02C89AF4-0C00-431A-B63B-280B26305C9A}" srcOrd="2" destOrd="0" parTransId="{26FD6B90-ACAE-4177-A0D1-C22BA6ECA196}" sibTransId="{5C4E7631-9D9A-47E0-BFEF-939CAFC4C1E8}"/>
    <dgm:cxn modelId="{32AF625A-B394-4D0A-B3E5-95D455C3F430}" srcId="{41926754-43CB-4226-8E38-A0DB43320DF9}" destId="{EDE7D206-39C8-42B9-98A7-8F68F2D64120}" srcOrd="1" destOrd="0" parTransId="{5A633A3C-CE25-4512-8D71-89C60F380CBF}" sibTransId="{3338E360-6904-4ED1-8410-F101072069C2}"/>
    <dgm:cxn modelId="{2BF95EA5-31A5-4B0C-9867-29560D15158C}" srcId="{41926754-43CB-4226-8E38-A0DB43320DF9}" destId="{AB160D02-8378-4C9F-8AF0-B31A5D5A5AD7}" srcOrd="0" destOrd="0" parTransId="{2E18CE55-BD26-4359-861B-2E171DBB3381}" sibTransId="{6276A840-A2EE-4A8A-AB10-FA2495C7F837}"/>
    <dgm:cxn modelId="{95AA01BA-BD69-4F42-90D8-97FADF9A0006}" type="presOf" srcId="{AB160D02-8378-4C9F-8AF0-B31A5D5A5AD7}" destId="{59CD917D-248C-4694-8358-2D05306CD8D5}" srcOrd="0" destOrd="0" presId="urn:microsoft.com/office/officeart/2018/2/layout/IconVerticalSolidList"/>
    <dgm:cxn modelId="{8E11EFC1-34FD-48BE-BD7F-EE1ED3802601}" type="presParOf" srcId="{9BDBC0B7-AF2A-48D1-9000-B75C53F792A7}" destId="{989A8279-0A66-4594-8CB7-0E03F4FF3CCC}" srcOrd="0" destOrd="0" presId="urn:microsoft.com/office/officeart/2018/2/layout/IconVerticalSolidList"/>
    <dgm:cxn modelId="{6ACFFA0E-BC34-41C8-8DDC-0EA5DE3922FE}" type="presParOf" srcId="{989A8279-0A66-4594-8CB7-0E03F4FF3CCC}" destId="{9FB047EB-B5B2-4255-A4F4-E44F1E21A43A}" srcOrd="0" destOrd="0" presId="urn:microsoft.com/office/officeart/2018/2/layout/IconVerticalSolidList"/>
    <dgm:cxn modelId="{AD137E04-4B97-4386-8FED-0A209F288936}" type="presParOf" srcId="{989A8279-0A66-4594-8CB7-0E03F4FF3CCC}" destId="{BB379827-1473-41D3-8C35-FBECD513DB5D}" srcOrd="1" destOrd="0" presId="urn:microsoft.com/office/officeart/2018/2/layout/IconVerticalSolidList"/>
    <dgm:cxn modelId="{B18D147B-AA42-4B0A-9113-0F959D13A290}" type="presParOf" srcId="{989A8279-0A66-4594-8CB7-0E03F4FF3CCC}" destId="{2D458949-133C-4612-8B61-C3033D77588F}" srcOrd="2" destOrd="0" presId="urn:microsoft.com/office/officeart/2018/2/layout/IconVerticalSolidList"/>
    <dgm:cxn modelId="{C5ED892A-CB77-496C-AB1A-9E45F94BAA47}" type="presParOf" srcId="{989A8279-0A66-4594-8CB7-0E03F4FF3CCC}" destId="{59CD917D-248C-4694-8358-2D05306CD8D5}" srcOrd="3" destOrd="0" presId="urn:microsoft.com/office/officeart/2018/2/layout/IconVerticalSolidList"/>
    <dgm:cxn modelId="{3768EE43-CBDA-496E-B359-F184B105589E}" type="presParOf" srcId="{9BDBC0B7-AF2A-48D1-9000-B75C53F792A7}" destId="{58299BDD-7CBE-48DB-9E67-40EEA430FA68}" srcOrd="1" destOrd="0" presId="urn:microsoft.com/office/officeart/2018/2/layout/IconVerticalSolidList"/>
    <dgm:cxn modelId="{79E678B9-2186-427F-A51E-8A93470638EE}" type="presParOf" srcId="{9BDBC0B7-AF2A-48D1-9000-B75C53F792A7}" destId="{D9A9B4DF-087B-4462-8C70-847430B01210}" srcOrd="2" destOrd="0" presId="urn:microsoft.com/office/officeart/2018/2/layout/IconVerticalSolidList"/>
    <dgm:cxn modelId="{3210B876-2D9A-4FA2-979B-B2BD8F579EEF}" type="presParOf" srcId="{D9A9B4DF-087B-4462-8C70-847430B01210}" destId="{EA3F55D2-FFF6-4E78-BA26-361DA6ED1FE5}" srcOrd="0" destOrd="0" presId="urn:microsoft.com/office/officeart/2018/2/layout/IconVerticalSolidList"/>
    <dgm:cxn modelId="{C3A4B737-3128-4866-A594-B64BEFD98663}" type="presParOf" srcId="{D9A9B4DF-087B-4462-8C70-847430B01210}" destId="{3B8E0C19-D574-4DC4-8B61-65C7741AFAE1}" srcOrd="1" destOrd="0" presId="urn:microsoft.com/office/officeart/2018/2/layout/IconVerticalSolidList"/>
    <dgm:cxn modelId="{26D66BF9-415D-4555-89D7-C9615C9C7968}" type="presParOf" srcId="{D9A9B4DF-087B-4462-8C70-847430B01210}" destId="{C4774769-5CE2-453B-8E9D-1C388508A2A9}" srcOrd="2" destOrd="0" presId="urn:microsoft.com/office/officeart/2018/2/layout/IconVerticalSolidList"/>
    <dgm:cxn modelId="{7F1C132D-8051-4378-A536-08D50A245296}" type="presParOf" srcId="{D9A9B4DF-087B-4462-8C70-847430B01210}" destId="{B76B4193-C36F-4F55-ABA3-DFF2ED660C00}" srcOrd="3" destOrd="0" presId="urn:microsoft.com/office/officeart/2018/2/layout/IconVerticalSolidList"/>
    <dgm:cxn modelId="{CBA65B3B-E9A5-4465-AC66-5EABB6A50C17}" type="presParOf" srcId="{9BDBC0B7-AF2A-48D1-9000-B75C53F792A7}" destId="{839D35AF-972E-4D17-85A8-0DDB7DFF85C9}" srcOrd="3" destOrd="0" presId="urn:microsoft.com/office/officeart/2018/2/layout/IconVerticalSolidList"/>
    <dgm:cxn modelId="{1B6E85D5-DC33-435F-9D84-4CA2869D0E66}" type="presParOf" srcId="{9BDBC0B7-AF2A-48D1-9000-B75C53F792A7}" destId="{1B1D5920-774B-4568-9FA8-68E9893BED71}" srcOrd="4" destOrd="0" presId="urn:microsoft.com/office/officeart/2018/2/layout/IconVerticalSolidList"/>
    <dgm:cxn modelId="{CFFF97AA-B0BC-45F2-8D34-B39161BF828C}" type="presParOf" srcId="{1B1D5920-774B-4568-9FA8-68E9893BED71}" destId="{93C3E60A-8A99-4BB0-9376-6BC33E68E46F}" srcOrd="0" destOrd="0" presId="urn:microsoft.com/office/officeart/2018/2/layout/IconVerticalSolidList"/>
    <dgm:cxn modelId="{8CAC408C-728A-4A78-BD11-35AD24AF94DA}" type="presParOf" srcId="{1B1D5920-774B-4568-9FA8-68E9893BED71}" destId="{1696268E-1282-4821-A15F-E029F54E5AF0}" srcOrd="1" destOrd="0" presId="urn:microsoft.com/office/officeart/2018/2/layout/IconVerticalSolidList"/>
    <dgm:cxn modelId="{7A4CD68E-34A6-418A-B0F6-DB95ADA22AEC}" type="presParOf" srcId="{1B1D5920-774B-4568-9FA8-68E9893BED71}" destId="{856E122C-CBAD-4585-A51A-FBF63EDFD3C8}" srcOrd="2" destOrd="0" presId="urn:microsoft.com/office/officeart/2018/2/layout/IconVerticalSolidList"/>
    <dgm:cxn modelId="{A55CF26C-1189-4A39-BBF3-79BBC357D684}" type="presParOf" srcId="{1B1D5920-774B-4568-9FA8-68E9893BED71}" destId="{4078460C-BB8B-4740-87EA-47A96D584D9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77A8722-8383-4E4A-A1E6-193F21FAD25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A974249-7D01-4314-968B-ED79699AD9D3}">
      <dgm:prSet/>
      <dgm:spPr/>
      <dgm:t>
        <a:bodyPr/>
        <a:lstStyle/>
        <a:p>
          <a:r>
            <a:rPr lang="en-US"/>
            <a:t>- Return cases to local defenders</a:t>
          </a:r>
        </a:p>
      </dgm:t>
    </dgm:pt>
    <dgm:pt modelId="{0C6B78F0-D45B-4FBD-998B-E6E4E9A8A78C}" type="parTrans" cxnId="{E3FE24E8-94B0-4E81-A214-AA3DC6DA0224}">
      <dgm:prSet/>
      <dgm:spPr/>
      <dgm:t>
        <a:bodyPr/>
        <a:lstStyle/>
        <a:p>
          <a:endParaRPr lang="en-US"/>
        </a:p>
      </dgm:t>
    </dgm:pt>
    <dgm:pt modelId="{471D3CDA-17F3-46EA-B584-89D0B8C951F6}" type="sibTrans" cxnId="{E3FE24E8-94B0-4E81-A214-AA3DC6DA0224}">
      <dgm:prSet/>
      <dgm:spPr/>
      <dgm:t>
        <a:bodyPr/>
        <a:lstStyle/>
        <a:p>
          <a:endParaRPr lang="en-US"/>
        </a:p>
      </dgm:t>
    </dgm:pt>
    <dgm:pt modelId="{D02F62B9-0655-465A-A617-6A9497262067}">
      <dgm:prSet/>
      <dgm:spPr/>
      <dgm:t>
        <a:bodyPr/>
        <a:lstStyle/>
        <a:p>
          <a:r>
            <a:rPr lang="en-US"/>
            <a:t>- Or maintain assignment with RRT attorneys</a:t>
          </a:r>
        </a:p>
      </dgm:t>
    </dgm:pt>
    <dgm:pt modelId="{DEC20F1D-1916-4AF8-ACA2-8EFB65F46804}" type="parTrans" cxnId="{ED847097-8937-4BBF-957C-49B9BCC31183}">
      <dgm:prSet/>
      <dgm:spPr/>
      <dgm:t>
        <a:bodyPr/>
        <a:lstStyle/>
        <a:p>
          <a:endParaRPr lang="en-US"/>
        </a:p>
      </dgm:t>
    </dgm:pt>
    <dgm:pt modelId="{9B698A19-F3A9-400B-959D-C4765830AA13}" type="sibTrans" cxnId="{ED847097-8937-4BBF-957C-49B9BCC31183}">
      <dgm:prSet/>
      <dgm:spPr/>
      <dgm:t>
        <a:bodyPr/>
        <a:lstStyle/>
        <a:p>
          <a:endParaRPr lang="en-US"/>
        </a:p>
      </dgm:t>
    </dgm:pt>
    <dgm:pt modelId="{D4AD7685-DBDC-40F8-94C4-9F89F64680C5}" type="pres">
      <dgm:prSet presAssocID="{077A8722-8383-4E4A-A1E6-193F21FAD257}" presName="linear" presStyleCnt="0">
        <dgm:presLayoutVars>
          <dgm:animLvl val="lvl"/>
          <dgm:resizeHandles val="exact"/>
        </dgm:presLayoutVars>
      </dgm:prSet>
      <dgm:spPr/>
    </dgm:pt>
    <dgm:pt modelId="{B3D671E4-F06C-4546-B7CE-E574FC7EDE9D}" type="pres">
      <dgm:prSet presAssocID="{4A974249-7D01-4314-968B-ED79699AD9D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84FC296-06D5-4358-AC0D-5A603C3F339A}" type="pres">
      <dgm:prSet presAssocID="{471D3CDA-17F3-46EA-B584-89D0B8C951F6}" presName="spacer" presStyleCnt="0"/>
      <dgm:spPr/>
    </dgm:pt>
    <dgm:pt modelId="{F72CC874-078A-430F-AA47-225F7BC4444C}" type="pres">
      <dgm:prSet presAssocID="{D02F62B9-0655-465A-A617-6A949726206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2F124B71-07FB-469F-A1BF-1CAA40228C73}" type="presOf" srcId="{077A8722-8383-4E4A-A1E6-193F21FAD257}" destId="{D4AD7685-DBDC-40F8-94C4-9F89F64680C5}" srcOrd="0" destOrd="0" presId="urn:microsoft.com/office/officeart/2005/8/layout/vList2"/>
    <dgm:cxn modelId="{39BE9278-B6B8-4912-9E70-46835CF17CB0}" type="presOf" srcId="{D02F62B9-0655-465A-A617-6A9497262067}" destId="{F72CC874-078A-430F-AA47-225F7BC4444C}" srcOrd="0" destOrd="0" presId="urn:microsoft.com/office/officeart/2005/8/layout/vList2"/>
    <dgm:cxn modelId="{ED847097-8937-4BBF-957C-49B9BCC31183}" srcId="{077A8722-8383-4E4A-A1E6-193F21FAD257}" destId="{D02F62B9-0655-465A-A617-6A9497262067}" srcOrd="1" destOrd="0" parTransId="{DEC20F1D-1916-4AF8-ACA2-8EFB65F46804}" sibTransId="{9B698A19-F3A9-400B-959D-C4765830AA13}"/>
    <dgm:cxn modelId="{394A689F-46D4-46CD-AAFB-AB95DEFCC01F}" type="presOf" srcId="{4A974249-7D01-4314-968B-ED79699AD9D3}" destId="{B3D671E4-F06C-4546-B7CE-E574FC7EDE9D}" srcOrd="0" destOrd="0" presId="urn:microsoft.com/office/officeart/2005/8/layout/vList2"/>
    <dgm:cxn modelId="{E3FE24E8-94B0-4E81-A214-AA3DC6DA0224}" srcId="{077A8722-8383-4E4A-A1E6-193F21FAD257}" destId="{4A974249-7D01-4314-968B-ED79699AD9D3}" srcOrd="0" destOrd="0" parTransId="{0C6B78F0-D45B-4FBD-998B-E6E4E9A8A78C}" sibTransId="{471D3CDA-17F3-46EA-B584-89D0B8C951F6}"/>
    <dgm:cxn modelId="{467206FC-BEB1-4585-923D-63AAE85325AE}" type="presParOf" srcId="{D4AD7685-DBDC-40F8-94C4-9F89F64680C5}" destId="{B3D671E4-F06C-4546-B7CE-E574FC7EDE9D}" srcOrd="0" destOrd="0" presId="urn:microsoft.com/office/officeart/2005/8/layout/vList2"/>
    <dgm:cxn modelId="{D6D05672-15AE-4F47-9FB5-5AEBC00D68C9}" type="presParOf" srcId="{D4AD7685-DBDC-40F8-94C4-9F89F64680C5}" destId="{784FC296-06D5-4358-AC0D-5A603C3F339A}" srcOrd="1" destOrd="0" presId="urn:microsoft.com/office/officeart/2005/8/layout/vList2"/>
    <dgm:cxn modelId="{BDC065C5-4C4B-4B3F-A910-B50214C469FD}" type="presParOf" srcId="{D4AD7685-DBDC-40F8-94C4-9F89F64680C5}" destId="{F72CC874-078A-430F-AA47-225F7BC4444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6B1BC56-600F-451A-83B2-445F9836BA4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5150BBF-C3C4-4AA5-9FBA-771E47FA325F}">
      <dgm:prSet/>
      <dgm:spPr/>
      <dgm:t>
        <a:bodyPr/>
        <a:lstStyle/>
        <a:p>
          <a:r>
            <a:rPr lang="en-US"/>
            <a:t>- Attorney attrition</a:t>
          </a:r>
        </a:p>
      </dgm:t>
    </dgm:pt>
    <dgm:pt modelId="{D740A708-9ACB-47E6-A6BB-6167CD541165}" type="parTrans" cxnId="{6CE3963A-6194-4485-95F7-4931A8F4F579}">
      <dgm:prSet/>
      <dgm:spPr/>
      <dgm:t>
        <a:bodyPr/>
        <a:lstStyle/>
        <a:p>
          <a:endParaRPr lang="en-US"/>
        </a:p>
      </dgm:t>
    </dgm:pt>
    <dgm:pt modelId="{DBC818BA-EE7D-4346-B758-182DBFC6DFDF}" type="sibTrans" cxnId="{6CE3963A-6194-4485-95F7-4931A8F4F579}">
      <dgm:prSet/>
      <dgm:spPr/>
      <dgm:t>
        <a:bodyPr/>
        <a:lstStyle/>
        <a:p>
          <a:endParaRPr lang="en-US"/>
        </a:p>
      </dgm:t>
    </dgm:pt>
    <dgm:pt modelId="{4279D567-AC6B-40A2-BD2E-D50D88445E14}">
      <dgm:prSet/>
      <dgm:spPr/>
      <dgm:t>
        <a:bodyPr/>
        <a:lstStyle/>
        <a:p>
          <a:r>
            <a:rPr lang="en-US"/>
            <a:t>- Staffing and funding gaps</a:t>
          </a:r>
        </a:p>
      </dgm:t>
    </dgm:pt>
    <dgm:pt modelId="{274A3E29-803A-4DD2-8F29-6D267765D238}" type="parTrans" cxnId="{F468FE02-B3C8-402E-88D1-B384B42A58C7}">
      <dgm:prSet/>
      <dgm:spPr/>
      <dgm:t>
        <a:bodyPr/>
        <a:lstStyle/>
        <a:p>
          <a:endParaRPr lang="en-US"/>
        </a:p>
      </dgm:t>
    </dgm:pt>
    <dgm:pt modelId="{1BDDC0E7-0E89-4063-99E7-826299316F72}" type="sibTrans" cxnId="{F468FE02-B3C8-402E-88D1-B384B42A58C7}">
      <dgm:prSet/>
      <dgm:spPr/>
      <dgm:t>
        <a:bodyPr/>
        <a:lstStyle/>
        <a:p>
          <a:endParaRPr lang="en-US"/>
        </a:p>
      </dgm:t>
    </dgm:pt>
    <dgm:pt modelId="{6553C299-63E3-462C-8CBC-E34AB9F26EAE}">
      <dgm:prSet/>
      <dgm:spPr/>
      <dgm:t>
        <a:bodyPr/>
        <a:lstStyle/>
        <a:p>
          <a:r>
            <a:rPr lang="en-US"/>
            <a:t>- Conflict counsel shortages</a:t>
          </a:r>
        </a:p>
      </dgm:t>
    </dgm:pt>
    <dgm:pt modelId="{910391B2-BB60-4C9D-85B1-F06D885DD233}" type="parTrans" cxnId="{8BAB8943-8FBD-4C9F-9081-78B7BD8EC30D}">
      <dgm:prSet/>
      <dgm:spPr/>
      <dgm:t>
        <a:bodyPr/>
        <a:lstStyle/>
        <a:p>
          <a:endParaRPr lang="en-US"/>
        </a:p>
      </dgm:t>
    </dgm:pt>
    <dgm:pt modelId="{87DC2446-E09E-4752-ABAA-2A995ABC5A3D}" type="sibTrans" cxnId="{8BAB8943-8FBD-4C9F-9081-78B7BD8EC30D}">
      <dgm:prSet/>
      <dgm:spPr/>
      <dgm:t>
        <a:bodyPr/>
        <a:lstStyle/>
        <a:p>
          <a:endParaRPr lang="en-US"/>
        </a:p>
      </dgm:t>
    </dgm:pt>
    <dgm:pt modelId="{5B0B8FF0-843D-47DA-882E-F55B6B9510C8}">
      <dgm:prSet/>
      <dgm:spPr/>
      <dgm:t>
        <a:bodyPr/>
        <a:lstStyle/>
        <a:p>
          <a:r>
            <a:rPr lang="en-US"/>
            <a:t>- Jail overcrowding and backlog crises</a:t>
          </a:r>
        </a:p>
      </dgm:t>
    </dgm:pt>
    <dgm:pt modelId="{D4B1DA07-5A8D-45EA-9F17-31C0E007EE7C}" type="parTrans" cxnId="{11944295-A4BF-4AFF-94B8-C3FF784B4FB7}">
      <dgm:prSet/>
      <dgm:spPr/>
      <dgm:t>
        <a:bodyPr/>
        <a:lstStyle/>
        <a:p>
          <a:endParaRPr lang="en-US"/>
        </a:p>
      </dgm:t>
    </dgm:pt>
    <dgm:pt modelId="{E677E88D-AC45-4833-9C0D-E6DABE5645ED}" type="sibTrans" cxnId="{11944295-A4BF-4AFF-94B8-C3FF784B4FB7}">
      <dgm:prSet/>
      <dgm:spPr/>
      <dgm:t>
        <a:bodyPr/>
        <a:lstStyle/>
        <a:p>
          <a:endParaRPr lang="en-US"/>
        </a:p>
      </dgm:t>
    </dgm:pt>
    <dgm:pt modelId="{441338C2-2B01-45D1-BF32-12F22068D8FE}" type="pres">
      <dgm:prSet presAssocID="{96B1BC56-600F-451A-83B2-445F9836BA4D}" presName="linear" presStyleCnt="0">
        <dgm:presLayoutVars>
          <dgm:animLvl val="lvl"/>
          <dgm:resizeHandles val="exact"/>
        </dgm:presLayoutVars>
      </dgm:prSet>
      <dgm:spPr/>
    </dgm:pt>
    <dgm:pt modelId="{1E2CC94B-7CE0-4F12-B5A6-03884E1C1992}" type="pres">
      <dgm:prSet presAssocID="{85150BBF-C3C4-4AA5-9FBA-771E47FA325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DA614B8-5663-47FD-A0A8-48F9A5D18EF4}" type="pres">
      <dgm:prSet presAssocID="{DBC818BA-EE7D-4346-B758-182DBFC6DFDF}" presName="spacer" presStyleCnt="0"/>
      <dgm:spPr/>
    </dgm:pt>
    <dgm:pt modelId="{C903DFD8-4D9E-4AA9-B341-2C94EFE23E80}" type="pres">
      <dgm:prSet presAssocID="{4279D567-AC6B-40A2-BD2E-D50D88445E1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6EDD955-C99E-4C8D-AC98-455F431795C3}" type="pres">
      <dgm:prSet presAssocID="{1BDDC0E7-0E89-4063-99E7-826299316F72}" presName="spacer" presStyleCnt="0"/>
      <dgm:spPr/>
    </dgm:pt>
    <dgm:pt modelId="{B2E43F67-9E98-40F8-8101-EF02E51B3591}" type="pres">
      <dgm:prSet presAssocID="{6553C299-63E3-462C-8CBC-E34AB9F26EA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0E175BB-FBC5-4DA1-BDBD-3870192249C3}" type="pres">
      <dgm:prSet presAssocID="{87DC2446-E09E-4752-ABAA-2A995ABC5A3D}" presName="spacer" presStyleCnt="0"/>
      <dgm:spPr/>
    </dgm:pt>
    <dgm:pt modelId="{227A3552-CD13-41D8-9CAE-0008D656CC8E}" type="pres">
      <dgm:prSet presAssocID="{5B0B8FF0-843D-47DA-882E-F55B6B9510C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468FE02-B3C8-402E-88D1-B384B42A58C7}" srcId="{96B1BC56-600F-451A-83B2-445F9836BA4D}" destId="{4279D567-AC6B-40A2-BD2E-D50D88445E14}" srcOrd="1" destOrd="0" parTransId="{274A3E29-803A-4DD2-8F29-6D267765D238}" sibTransId="{1BDDC0E7-0E89-4063-99E7-826299316F72}"/>
    <dgm:cxn modelId="{03268C06-6132-40CD-9B70-380601A8191D}" type="presOf" srcId="{85150BBF-C3C4-4AA5-9FBA-771E47FA325F}" destId="{1E2CC94B-7CE0-4F12-B5A6-03884E1C1992}" srcOrd="0" destOrd="0" presId="urn:microsoft.com/office/officeart/2005/8/layout/vList2"/>
    <dgm:cxn modelId="{6CE3963A-6194-4485-95F7-4931A8F4F579}" srcId="{96B1BC56-600F-451A-83B2-445F9836BA4D}" destId="{85150BBF-C3C4-4AA5-9FBA-771E47FA325F}" srcOrd="0" destOrd="0" parTransId="{D740A708-9ACB-47E6-A6BB-6167CD541165}" sibTransId="{DBC818BA-EE7D-4346-B758-182DBFC6DFDF}"/>
    <dgm:cxn modelId="{8BAB8943-8FBD-4C9F-9081-78B7BD8EC30D}" srcId="{96B1BC56-600F-451A-83B2-445F9836BA4D}" destId="{6553C299-63E3-462C-8CBC-E34AB9F26EAE}" srcOrd="2" destOrd="0" parTransId="{910391B2-BB60-4C9D-85B1-F06D885DD233}" sibTransId="{87DC2446-E09E-4752-ABAA-2A995ABC5A3D}"/>
    <dgm:cxn modelId="{74A6DB87-BB7D-42DC-AF3D-0E6ABBA71C0C}" type="presOf" srcId="{6553C299-63E3-462C-8CBC-E34AB9F26EAE}" destId="{B2E43F67-9E98-40F8-8101-EF02E51B3591}" srcOrd="0" destOrd="0" presId="urn:microsoft.com/office/officeart/2005/8/layout/vList2"/>
    <dgm:cxn modelId="{133E8994-80B1-430C-A7D4-88778E0AD709}" type="presOf" srcId="{4279D567-AC6B-40A2-BD2E-D50D88445E14}" destId="{C903DFD8-4D9E-4AA9-B341-2C94EFE23E80}" srcOrd="0" destOrd="0" presId="urn:microsoft.com/office/officeart/2005/8/layout/vList2"/>
    <dgm:cxn modelId="{11944295-A4BF-4AFF-94B8-C3FF784B4FB7}" srcId="{96B1BC56-600F-451A-83B2-445F9836BA4D}" destId="{5B0B8FF0-843D-47DA-882E-F55B6B9510C8}" srcOrd="3" destOrd="0" parTransId="{D4B1DA07-5A8D-45EA-9F17-31C0E007EE7C}" sibTransId="{E677E88D-AC45-4833-9C0D-E6DABE5645ED}"/>
    <dgm:cxn modelId="{FFD752A2-A97F-41EB-97C9-23BE54C10981}" type="presOf" srcId="{96B1BC56-600F-451A-83B2-445F9836BA4D}" destId="{441338C2-2B01-45D1-BF32-12F22068D8FE}" srcOrd="0" destOrd="0" presId="urn:microsoft.com/office/officeart/2005/8/layout/vList2"/>
    <dgm:cxn modelId="{9BB4B9C7-8987-41D3-B6E2-3556FE728CFB}" type="presOf" srcId="{5B0B8FF0-843D-47DA-882E-F55B6B9510C8}" destId="{227A3552-CD13-41D8-9CAE-0008D656CC8E}" srcOrd="0" destOrd="0" presId="urn:microsoft.com/office/officeart/2005/8/layout/vList2"/>
    <dgm:cxn modelId="{0CB02F11-7584-4B17-876D-2E25DC3DD163}" type="presParOf" srcId="{441338C2-2B01-45D1-BF32-12F22068D8FE}" destId="{1E2CC94B-7CE0-4F12-B5A6-03884E1C1992}" srcOrd="0" destOrd="0" presId="urn:microsoft.com/office/officeart/2005/8/layout/vList2"/>
    <dgm:cxn modelId="{976C3150-0F92-455C-84CD-E42825416B83}" type="presParOf" srcId="{441338C2-2B01-45D1-BF32-12F22068D8FE}" destId="{ADA614B8-5663-47FD-A0A8-48F9A5D18EF4}" srcOrd="1" destOrd="0" presId="urn:microsoft.com/office/officeart/2005/8/layout/vList2"/>
    <dgm:cxn modelId="{4C14F127-62B0-483E-802B-1209BE7D3832}" type="presParOf" srcId="{441338C2-2B01-45D1-BF32-12F22068D8FE}" destId="{C903DFD8-4D9E-4AA9-B341-2C94EFE23E80}" srcOrd="2" destOrd="0" presId="urn:microsoft.com/office/officeart/2005/8/layout/vList2"/>
    <dgm:cxn modelId="{5718E732-FD81-4209-B819-4DDCBB3B8184}" type="presParOf" srcId="{441338C2-2B01-45D1-BF32-12F22068D8FE}" destId="{B6EDD955-C99E-4C8D-AC98-455F431795C3}" srcOrd="3" destOrd="0" presId="urn:microsoft.com/office/officeart/2005/8/layout/vList2"/>
    <dgm:cxn modelId="{E7DE50C9-3B31-4335-A9BD-2C2D487B9923}" type="presParOf" srcId="{441338C2-2B01-45D1-BF32-12F22068D8FE}" destId="{B2E43F67-9E98-40F8-8101-EF02E51B3591}" srcOrd="4" destOrd="0" presId="urn:microsoft.com/office/officeart/2005/8/layout/vList2"/>
    <dgm:cxn modelId="{8CB92CA1-5FB7-4306-8858-F37AB7BAD875}" type="presParOf" srcId="{441338C2-2B01-45D1-BF32-12F22068D8FE}" destId="{A0E175BB-FBC5-4DA1-BDBD-3870192249C3}" srcOrd="5" destOrd="0" presId="urn:microsoft.com/office/officeart/2005/8/layout/vList2"/>
    <dgm:cxn modelId="{58269AFC-0BA4-4ED6-BEEE-08E8B39D0C87}" type="presParOf" srcId="{441338C2-2B01-45D1-BF32-12F22068D8FE}" destId="{227A3552-CD13-41D8-9CAE-0008D656CC8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6A99557-11E1-41B0-A090-38079AEA6C5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6A4DD77-6BEB-4AF5-9DD6-A31996F5708D}">
      <dgm:prSet/>
      <dgm:spPr/>
      <dgm:t>
        <a:bodyPr/>
        <a:lstStyle/>
        <a:p>
          <a:r>
            <a:rPr lang="en-US"/>
            <a:t>- Temporary but intensive</a:t>
          </a:r>
        </a:p>
      </dgm:t>
    </dgm:pt>
    <dgm:pt modelId="{78C88B58-529D-491E-AD6A-04FE1C6EDC1C}" type="parTrans" cxnId="{1707E63E-6E01-423D-B7F7-6CF6B12F984A}">
      <dgm:prSet/>
      <dgm:spPr/>
      <dgm:t>
        <a:bodyPr/>
        <a:lstStyle/>
        <a:p>
          <a:endParaRPr lang="en-US"/>
        </a:p>
      </dgm:t>
    </dgm:pt>
    <dgm:pt modelId="{79342F40-FF8E-42B6-B892-77D3C741616D}" type="sibTrans" cxnId="{1707E63E-6E01-423D-B7F7-6CF6B12F984A}">
      <dgm:prSet/>
      <dgm:spPr/>
      <dgm:t>
        <a:bodyPr/>
        <a:lstStyle/>
        <a:p>
          <a:endParaRPr lang="en-US"/>
        </a:p>
      </dgm:t>
    </dgm:pt>
    <dgm:pt modelId="{846B9EAF-969D-4422-8DF0-CC9056653532}">
      <dgm:prSet/>
      <dgm:spPr/>
      <dgm:t>
        <a:bodyPr/>
        <a:lstStyle/>
        <a:p>
          <a:r>
            <a:rPr lang="en-US"/>
            <a:t>- Cross-circuit staffing</a:t>
          </a:r>
        </a:p>
      </dgm:t>
    </dgm:pt>
    <dgm:pt modelId="{873B4560-848C-4D2F-A964-A483AC4B7104}" type="parTrans" cxnId="{3FDBFB55-6F86-4A1F-8316-5F3F55380402}">
      <dgm:prSet/>
      <dgm:spPr/>
      <dgm:t>
        <a:bodyPr/>
        <a:lstStyle/>
        <a:p>
          <a:endParaRPr lang="en-US"/>
        </a:p>
      </dgm:t>
    </dgm:pt>
    <dgm:pt modelId="{89CA092D-3FB0-479E-8F15-B6F957DFE437}" type="sibTrans" cxnId="{3FDBFB55-6F86-4A1F-8316-5F3F55380402}">
      <dgm:prSet/>
      <dgm:spPr/>
      <dgm:t>
        <a:bodyPr/>
        <a:lstStyle/>
        <a:p>
          <a:endParaRPr lang="en-US"/>
        </a:p>
      </dgm:t>
    </dgm:pt>
    <dgm:pt modelId="{10210960-7FFF-40FE-BCA0-1430EDE130E1}">
      <dgm:prSet/>
      <dgm:spPr/>
      <dgm:t>
        <a:bodyPr/>
        <a:lstStyle/>
        <a:p>
          <a:r>
            <a:rPr lang="en-US"/>
            <a:t>- Hybrid model (state + contractors)</a:t>
          </a:r>
        </a:p>
      </dgm:t>
    </dgm:pt>
    <dgm:pt modelId="{E3BC6BBF-063E-4048-9B81-AB5966558B67}" type="parTrans" cxnId="{0758D4A6-C116-4CBC-8908-446780D66465}">
      <dgm:prSet/>
      <dgm:spPr/>
      <dgm:t>
        <a:bodyPr/>
        <a:lstStyle/>
        <a:p>
          <a:endParaRPr lang="en-US"/>
        </a:p>
      </dgm:t>
    </dgm:pt>
    <dgm:pt modelId="{09C9F763-D48D-4396-A9C5-5E2E91809DF1}" type="sibTrans" cxnId="{0758D4A6-C116-4CBC-8908-446780D66465}">
      <dgm:prSet/>
      <dgm:spPr/>
      <dgm:t>
        <a:bodyPr/>
        <a:lstStyle/>
        <a:p>
          <a:endParaRPr lang="en-US"/>
        </a:p>
      </dgm:t>
    </dgm:pt>
    <dgm:pt modelId="{CA066A56-5565-4BCC-9A06-AF415EBCA611}">
      <dgm:prSet/>
      <dgm:spPr/>
      <dgm:t>
        <a:bodyPr/>
        <a:lstStyle/>
        <a:p>
          <a:r>
            <a:rPr lang="en-US"/>
            <a:t>- Focus on constitutional compliance</a:t>
          </a:r>
        </a:p>
      </dgm:t>
    </dgm:pt>
    <dgm:pt modelId="{956897EC-3BC7-4CC1-8CBA-A27B8F1249F5}" type="parTrans" cxnId="{7691A867-5CF5-4686-BE59-9333558888E0}">
      <dgm:prSet/>
      <dgm:spPr/>
      <dgm:t>
        <a:bodyPr/>
        <a:lstStyle/>
        <a:p>
          <a:endParaRPr lang="en-US"/>
        </a:p>
      </dgm:t>
    </dgm:pt>
    <dgm:pt modelId="{38B15E45-7404-43C1-A1B9-D9F34D9E310E}" type="sibTrans" cxnId="{7691A867-5CF5-4686-BE59-9333558888E0}">
      <dgm:prSet/>
      <dgm:spPr/>
      <dgm:t>
        <a:bodyPr/>
        <a:lstStyle/>
        <a:p>
          <a:endParaRPr lang="en-US"/>
        </a:p>
      </dgm:t>
    </dgm:pt>
    <dgm:pt modelId="{31DF7570-0B45-46D0-8BA8-447666B707E9}" type="pres">
      <dgm:prSet presAssocID="{26A99557-11E1-41B0-A090-38079AEA6C5F}" presName="root" presStyleCnt="0">
        <dgm:presLayoutVars>
          <dgm:dir/>
          <dgm:resizeHandles val="exact"/>
        </dgm:presLayoutVars>
      </dgm:prSet>
      <dgm:spPr/>
    </dgm:pt>
    <dgm:pt modelId="{B9E91062-FB99-4D3F-B65E-3AC4685359F7}" type="pres">
      <dgm:prSet presAssocID="{06A4DD77-6BEB-4AF5-9DD6-A31996F5708D}" presName="compNode" presStyleCnt="0"/>
      <dgm:spPr/>
    </dgm:pt>
    <dgm:pt modelId="{ABD02E52-117D-4B27-9497-87727D6BD064}" type="pres">
      <dgm:prSet presAssocID="{06A4DD77-6BEB-4AF5-9DD6-A31996F5708D}" presName="bgRect" presStyleLbl="bgShp" presStyleIdx="0" presStyleCnt="4"/>
      <dgm:spPr/>
    </dgm:pt>
    <dgm:pt modelId="{19947B1F-5CFF-45DB-B20E-2E9DB511140D}" type="pres">
      <dgm:prSet presAssocID="{06A4DD77-6BEB-4AF5-9DD6-A31996F5708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ind"/>
        </a:ext>
      </dgm:extLst>
    </dgm:pt>
    <dgm:pt modelId="{07908999-5BCC-4CB5-9E7D-363C16633FC7}" type="pres">
      <dgm:prSet presAssocID="{06A4DD77-6BEB-4AF5-9DD6-A31996F5708D}" presName="spaceRect" presStyleCnt="0"/>
      <dgm:spPr/>
    </dgm:pt>
    <dgm:pt modelId="{8EFE8D87-82CF-48FF-B0BE-BA114DCE2B1F}" type="pres">
      <dgm:prSet presAssocID="{06A4DD77-6BEB-4AF5-9DD6-A31996F5708D}" presName="parTx" presStyleLbl="revTx" presStyleIdx="0" presStyleCnt="4">
        <dgm:presLayoutVars>
          <dgm:chMax val="0"/>
          <dgm:chPref val="0"/>
        </dgm:presLayoutVars>
      </dgm:prSet>
      <dgm:spPr/>
    </dgm:pt>
    <dgm:pt modelId="{AAC14F3D-F81A-4EF6-96F4-DE4F466318CF}" type="pres">
      <dgm:prSet presAssocID="{79342F40-FF8E-42B6-B892-77D3C741616D}" presName="sibTrans" presStyleCnt="0"/>
      <dgm:spPr/>
    </dgm:pt>
    <dgm:pt modelId="{547CB09B-AC1A-402C-AD2C-E297B669C0CA}" type="pres">
      <dgm:prSet presAssocID="{846B9EAF-969D-4422-8DF0-CC9056653532}" presName="compNode" presStyleCnt="0"/>
      <dgm:spPr/>
    </dgm:pt>
    <dgm:pt modelId="{2060056D-B78A-46F2-A8CF-6D8B40FDF2EF}" type="pres">
      <dgm:prSet presAssocID="{846B9EAF-969D-4422-8DF0-CC9056653532}" presName="bgRect" presStyleLbl="bgShp" presStyleIdx="1" presStyleCnt="4"/>
      <dgm:spPr/>
    </dgm:pt>
    <dgm:pt modelId="{70E27082-9232-4B4B-81E4-313BB90B1084}" type="pres">
      <dgm:prSet presAssocID="{846B9EAF-969D-4422-8DF0-CC905665353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37F99762-F32B-45E8-9CCD-EFC2EFF57B09}" type="pres">
      <dgm:prSet presAssocID="{846B9EAF-969D-4422-8DF0-CC9056653532}" presName="spaceRect" presStyleCnt="0"/>
      <dgm:spPr/>
    </dgm:pt>
    <dgm:pt modelId="{7A45CC75-D4E1-4FD9-8341-F39A800A915E}" type="pres">
      <dgm:prSet presAssocID="{846B9EAF-969D-4422-8DF0-CC9056653532}" presName="parTx" presStyleLbl="revTx" presStyleIdx="1" presStyleCnt="4">
        <dgm:presLayoutVars>
          <dgm:chMax val="0"/>
          <dgm:chPref val="0"/>
        </dgm:presLayoutVars>
      </dgm:prSet>
      <dgm:spPr/>
    </dgm:pt>
    <dgm:pt modelId="{ED11F6E0-EC8A-427C-9B6F-5C3CF99981DC}" type="pres">
      <dgm:prSet presAssocID="{89CA092D-3FB0-479E-8F15-B6F957DFE437}" presName="sibTrans" presStyleCnt="0"/>
      <dgm:spPr/>
    </dgm:pt>
    <dgm:pt modelId="{9D84967B-CEA6-4B48-9F67-FD11A5493ADD}" type="pres">
      <dgm:prSet presAssocID="{10210960-7FFF-40FE-BCA0-1430EDE130E1}" presName="compNode" presStyleCnt="0"/>
      <dgm:spPr/>
    </dgm:pt>
    <dgm:pt modelId="{D299C648-17A4-4F50-9891-5399A6DFAB64}" type="pres">
      <dgm:prSet presAssocID="{10210960-7FFF-40FE-BCA0-1430EDE130E1}" presName="bgRect" presStyleLbl="bgShp" presStyleIdx="2" presStyleCnt="4"/>
      <dgm:spPr/>
    </dgm:pt>
    <dgm:pt modelId="{BDD3F898-47B6-450B-98E4-D2EAA80D4C07}" type="pres">
      <dgm:prSet presAssocID="{10210960-7FFF-40FE-BCA0-1430EDE130E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95C90AB7-4BEE-4F66-8D5F-8348A75741E3}" type="pres">
      <dgm:prSet presAssocID="{10210960-7FFF-40FE-BCA0-1430EDE130E1}" presName="spaceRect" presStyleCnt="0"/>
      <dgm:spPr/>
    </dgm:pt>
    <dgm:pt modelId="{FDE1E423-8CAA-4E57-8931-4A100AAFB84F}" type="pres">
      <dgm:prSet presAssocID="{10210960-7FFF-40FE-BCA0-1430EDE130E1}" presName="parTx" presStyleLbl="revTx" presStyleIdx="2" presStyleCnt="4">
        <dgm:presLayoutVars>
          <dgm:chMax val="0"/>
          <dgm:chPref val="0"/>
        </dgm:presLayoutVars>
      </dgm:prSet>
      <dgm:spPr/>
    </dgm:pt>
    <dgm:pt modelId="{B4EEC624-7382-4AFB-A80E-E77C8593B312}" type="pres">
      <dgm:prSet presAssocID="{09C9F763-D48D-4396-A9C5-5E2E91809DF1}" presName="sibTrans" presStyleCnt="0"/>
      <dgm:spPr/>
    </dgm:pt>
    <dgm:pt modelId="{6FE59C91-DB57-48E1-874C-E203AB7F5753}" type="pres">
      <dgm:prSet presAssocID="{CA066A56-5565-4BCC-9A06-AF415EBCA611}" presName="compNode" presStyleCnt="0"/>
      <dgm:spPr/>
    </dgm:pt>
    <dgm:pt modelId="{413C0331-CDF6-445D-AED4-4628CBBD44FF}" type="pres">
      <dgm:prSet presAssocID="{CA066A56-5565-4BCC-9A06-AF415EBCA611}" presName="bgRect" presStyleLbl="bgShp" presStyleIdx="3" presStyleCnt="4"/>
      <dgm:spPr/>
    </dgm:pt>
    <dgm:pt modelId="{87E4EF6A-1458-4E49-94AF-A050C08B2FFA}" type="pres">
      <dgm:prSet presAssocID="{CA066A56-5565-4BCC-9A06-AF415EBCA611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FB099800-2903-4D45-A37A-169595156D6A}" type="pres">
      <dgm:prSet presAssocID="{CA066A56-5565-4BCC-9A06-AF415EBCA611}" presName="spaceRect" presStyleCnt="0"/>
      <dgm:spPr/>
    </dgm:pt>
    <dgm:pt modelId="{DE8216FF-80F9-4B55-BE34-8BE13F38FF85}" type="pres">
      <dgm:prSet presAssocID="{CA066A56-5565-4BCC-9A06-AF415EBCA61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E278011-97D4-4303-9B76-C9C574593373}" type="presOf" srcId="{846B9EAF-969D-4422-8DF0-CC9056653532}" destId="{7A45CC75-D4E1-4FD9-8341-F39A800A915E}" srcOrd="0" destOrd="0" presId="urn:microsoft.com/office/officeart/2018/2/layout/IconVerticalSolidList"/>
    <dgm:cxn modelId="{B973BE22-E345-4AA6-BA83-B1B1BC2B4201}" type="presOf" srcId="{CA066A56-5565-4BCC-9A06-AF415EBCA611}" destId="{DE8216FF-80F9-4B55-BE34-8BE13F38FF85}" srcOrd="0" destOrd="0" presId="urn:microsoft.com/office/officeart/2018/2/layout/IconVerticalSolidList"/>
    <dgm:cxn modelId="{934DB023-0CD4-4797-8B5D-0AD1FEDE70BC}" type="presOf" srcId="{10210960-7FFF-40FE-BCA0-1430EDE130E1}" destId="{FDE1E423-8CAA-4E57-8931-4A100AAFB84F}" srcOrd="0" destOrd="0" presId="urn:microsoft.com/office/officeart/2018/2/layout/IconVerticalSolidList"/>
    <dgm:cxn modelId="{1707E63E-6E01-423D-B7F7-6CF6B12F984A}" srcId="{26A99557-11E1-41B0-A090-38079AEA6C5F}" destId="{06A4DD77-6BEB-4AF5-9DD6-A31996F5708D}" srcOrd="0" destOrd="0" parTransId="{78C88B58-529D-491E-AD6A-04FE1C6EDC1C}" sibTransId="{79342F40-FF8E-42B6-B892-77D3C741616D}"/>
    <dgm:cxn modelId="{7691A867-5CF5-4686-BE59-9333558888E0}" srcId="{26A99557-11E1-41B0-A090-38079AEA6C5F}" destId="{CA066A56-5565-4BCC-9A06-AF415EBCA611}" srcOrd="3" destOrd="0" parTransId="{956897EC-3BC7-4CC1-8CBA-A27B8F1249F5}" sibTransId="{38B15E45-7404-43C1-A1B9-D9F34D9E310E}"/>
    <dgm:cxn modelId="{3FDBFB55-6F86-4A1F-8316-5F3F55380402}" srcId="{26A99557-11E1-41B0-A090-38079AEA6C5F}" destId="{846B9EAF-969D-4422-8DF0-CC9056653532}" srcOrd="1" destOrd="0" parTransId="{873B4560-848C-4D2F-A964-A483AC4B7104}" sibTransId="{89CA092D-3FB0-479E-8F15-B6F957DFE437}"/>
    <dgm:cxn modelId="{0758D4A6-C116-4CBC-8908-446780D66465}" srcId="{26A99557-11E1-41B0-A090-38079AEA6C5F}" destId="{10210960-7FFF-40FE-BCA0-1430EDE130E1}" srcOrd="2" destOrd="0" parTransId="{E3BC6BBF-063E-4048-9B81-AB5966558B67}" sibTransId="{09C9F763-D48D-4396-A9C5-5E2E91809DF1}"/>
    <dgm:cxn modelId="{3D4CCAC8-6F56-49D8-9263-B6094467772B}" type="presOf" srcId="{06A4DD77-6BEB-4AF5-9DD6-A31996F5708D}" destId="{8EFE8D87-82CF-48FF-B0BE-BA114DCE2B1F}" srcOrd="0" destOrd="0" presId="urn:microsoft.com/office/officeart/2018/2/layout/IconVerticalSolidList"/>
    <dgm:cxn modelId="{FB4C2EDF-02FC-4FB9-A753-53313134AC7E}" type="presOf" srcId="{26A99557-11E1-41B0-A090-38079AEA6C5F}" destId="{31DF7570-0B45-46D0-8BA8-447666B707E9}" srcOrd="0" destOrd="0" presId="urn:microsoft.com/office/officeart/2018/2/layout/IconVerticalSolidList"/>
    <dgm:cxn modelId="{BB9B55F2-6E3D-4CE4-98D4-ECCBF5DD0D9B}" type="presParOf" srcId="{31DF7570-0B45-46D0-8BA8-447666B707E9}" destId="{B9E91062-FB99-4D3F-B65E-3AC4685359F7}" srcOrd="0" destOrd="0" presId="urn:microsoft.com/office/officeart/2018/2/layout/IconVerticalSolidList"/>
    <dgm:cxn modelId="{A6308584-A7B6-45FE-B17D-4AEB1ACC2F6D}" type="presParOf" srcId="{B9E91062-FB99-4D3F-B65E-3AC4685359F7}" destId="{ABD02E52-117D-4B27-9497-87727D6BD064}" srcOrd="0" destOrd="0" presId="urn:microsoft.com/office/officeart/2018/2/layout/IconVerticalSolidList"/>
    <dgm:cxn modelId="{AAFA0BFC-AEB3-44DB-BF69-0110B2BB0D86}" type="presParOf" srcId="{B9E91062-FB99-4D3F-B65E-3AC4685359F7}" destId="{19947B1F-5CFF-45DB-B20E-2E9DB511140D}" srcOrd="1" destOrd="0" presId="urn:microsoft.com/office/officeart/2018/2/layout/IconVerticalSolidList"/>
    <dgm:cxn modelId="{71F0905B-047E-4DD6-AAD9-F96DD6826663}" type="presParOf" srcId="{B9E91062-FB99-4D3F-B65E-3AC4685359F7}" destId="{07908999-5BCC-4CB5-9E7D-363C16633FC7}" srcOrd="2" destOrd="0" presId="urn:microsoft.com/office/officeart/2018/2/layout/IconVerticalSolidList"/>
    <dgm:cxn modelId="{F224DFCC-42E9-4BAE-8B58-EDAACFD9E105}" type="presParOf" srcId="{B9E91062-FB99-4D3F-B65E-3AC4685359F7}" destId="{8EFE8D87-82CF-48FF-B0BE-BA114DCE2B1F}" srcOrd="3" destOrd="0" presId="urn:microsoft.com/office/officeart/2018/2/layout/IconVerticalSolidList"/>
    <dgm:cxn modelId="{229927AC-00E4-4562-BEFA-8983F06348BA}" type="presParOf" srcId="{31DF7570-0B45-46D0-8BA8-447666B707E9}" destId="{AAC14F3D-F81A-4EF6-96F4-DE4F466318CF}" srcOrd="1" destOrd="0" presId="urn:microsoft.com/office/officeart/2018/2/layout/IconVerticalSolidList"/>
    <dgm:cxn modelId="{934BC754-3E93-4B56-A547-70F2F5DA0145}" type="presParOf" srcId="{31DF7570-0B45-46D0-8BA8-447666B707E9}" destId="{547CB09B-AC1A-402C-AD2C-E297B669C0CA}" srcOrd="2" destOrd="0" presId="urn:microsoft.com/office/officeart/2018/2/layout/IconVerticalSolidList"/>
    <dgm:cxn modelId="{FE3BD458-42EC-4B79-B300-D377BDDDAA97}" type="presParOf" srcId="{547CB09B-AC1A-402C-AD2C-E297B669C0CA}" destId="{2060056D-B78A-46F2-A8CF-6D8B40FDF2EF}" srcOrd="0" destOrd="0" presId="urn:microsoft.com/office/officeart/2018/2/layout/IconVerticalSolidList"/>
    <dgm:cxn modelId="{D2730867-DC9E-47CC-8D7B-12C31A1E4ED0}" type="presParOf" srcId="{547CB09B-AC1A-402C-AD2C-E297B669C0CA}" destId="{70E27082-9232-4B4B-81E4-313BB90B1084}" srcOrd="1" destOrd="0" presId="urn:microsoft.com/office/officeart/2018/2/layout/IconVerticalSolidList"/>
    <dgm:cxn modelId="{C6708FD8-42A8-4E73-BFEC-5BF0AFD0BE58}" type="presParOf" srcId="{547CB09B-AC1A-402C-AD2C-E297B669C0CA}" destId="{37F99762-F32B-45E8-9CCD-EFC2EFF57B09}" srcOrd="2" destOrd="0" presId="urn:microsoft.com/office/officeart/2018/2/layout/IconVerticalSolidList"/>
    <dgm:cxn modelId="{FC05A8FB-396C-45E9-86E2-B2A96F6DAA26}" type="presParOf" srcId="{547CB09B-AC1A-402C-AD2C-E297B669C0CA}" destId="{7A45CC75-D4E1-4FD9-8341-F39A800A915E}" srcOrd="3" destOrd="0" presId="urn:microsoft.com/office/officeart/2018/2/layout/IconVerticalSolidList"/>
    <dgm:cxn modelId="{55EA8D65-DC7E-4E18-8626-21F776E5BDAE}" type="presParOf" srcId="{31DF7570-0B45-46D0-8BA8-447666B707E9}" destId="{ED11F6E0-EC8A-427C-9B6F-5C3CF99981DC}" srcOrd="3" destOrd="0" presId="urn:microsoft.com/office/officeart/2018/2/layout/IconVerticalSolidList"/>
    <dgm:cxn modelId="{EC64F7B0-D428-4D86-8B89-2EBFFBCB3FD1}" type="presParOf" srcId="{31DF7570-0B45-46D0-8BA8-447666B707E9}" destId="{9D84967B-CEA6-4B48-9F67-FD11A5493ADD}" srcOrd="4" destOrd="0" presId="urn:microsoft.com/office/officeart/2018/2/layout/IconVerticalSolidList"/>
    <dgm:cxn modelId="{7780CA39-82EC-42E4-9216-D2A283C20347}" type="presParOf" srcId="{9D84967B-CEA6-4B48-9F67-FD11A5493ADD}" destId="{D299C648-17A4-4F50-9891-5399A6DFAB64}" srcOrd="0" destOrd="0" presId="urn:microsoft.com/office/officeart/2018/2/layout/IconVerticalSolidList"/>
    <dgm:cxn modelId="{F4DD08F0-38F8-4D71-ABC9-29563319378A}" type="presParOf" srcId="{9D84967B-CEA6-4B48-9F67-FD11A5493ADD}" destId="{BDD3F898-47B6-450B-98E4-D2EAA80D4C07}" srcOrd="1" destOrd="0" presId="urn:microsoft.com/office/officeart/2018/2/layout/IconVerticalSolidList"/>
    <dgm:cxn modelId="{1BF69433-54AD-43CF-84CB-71E739BDD0EB}" type="presParOf" srcId="{9D84967B-CEA6-4B48-9F67-FD11A5493ADD}" destId="{95C90AB7-4BEE-4F66-8D5F-8348A75741E3}" srcOrd="2" destOrd="0" presId="urn:microsoft.com/office/officeart/2018/2/layout/IconVerticalSolidList"/>
    <dgm:cxn modelId="{8C78C680-63CD-410F-80E6-EB95C5617483}" type="presParOf" srcId="{9D84967B-CEA6-4B48-9F67-FD11A5493ADD}" destId="{FDE1E423-8CAA-4E57-8931-4A100AAFB84F}" srcOrd="3" destOrd="0" presId="urn:microsoft.com/office/officeart/2018/2/layout/IconVerticalSolidList"/>
    <dgm:cxn modelId="{9205029D-0937-41ED-93B7-189C4A3A2964}" type="presParOf" srcId="{31DF7570-0B45-46D0-8BA8-447666B707E9}" destId="{B4EEC624-7382-4AFB-A80E-E77C8593B312}" srcOrd="5" destOrd="0" presId="urn:microsoft.com/office/officeart/2018/2/layout/IconVerticalSolidList"/>
    <dgm:cxn modelId="{424EF58C-5BBC-4C44-AEE3-8257193086E3}" type="presParOf" srcId="{31DF7570-0B45-46D0-8BA8-447666B707E9}" destId="{6FE59C91-DB57-48E1-874C-E203AB7F5753}" srcOrd="6" destOrd="0" presId="urn:microsoft.com/office/officeart/2018/2/layout/IconVerticalSolidList"/>
    <dgm:cxn modelId="{D96B7E7B-FCC3-4DEF-A109-977F3A68A1CC}" type="presParOf" srcId="{6FE59C91-DB57-48E1-874C-E203AB7F5753}" destId="{413C0331-CDF6-445D-AED4-4628CBBD44FF}" srcOrd="0" destOrd="0" presId="urn:microsoft.com/office/officeart/2018/2/layout/IconVerticalSolidList"/>
    <dgm:cxn modelId="{ED9F86D0-B591-4464-8AF5-9DE909BE77DC}" type="presParOf" srcId="{6FE59C91-DB57-48E1-874C-E203AB7F5753}" destId="{87E4EF6A-1458-4E49-94AF-A050C08B2FFA}" srcOrd="1" destOrd="0" presId="urn:microsoft.com/office/officeart/2018/2/layout/IconVerticalSolidList"/>
    <dgm:cxn modelId="{D7B8948D-880E-4FCB-A519-63979AD6187A}" type="presParOf" srcId="{6FE59C91-DB57-48E1-874C-E203AB7F5753}" destId="{FB099800-2903-4D45-A37A-169595156D6A}" srcOrd="2" destOrd="0" presId="urn:microsoft.com/office/officeart/2018/2/layout/IconVerticalSolidList"/>
    <dgm:cxn modelId="{2BF981E1-D3CA-42FE-ADB4-97F97B2846EB}" type="presParOf" srcId="{6FE59C91-DB57-48E1-874C-E203AB7F5753}" destId="{DE8216FF-80F9-4B55-BE34-8BE13F38FF8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7C9DE76-C430-4537-A161-E7D3B3853CF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5819E2-F614-482C-A2F1-CDAA09755A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Rapid Response Teams are mobile legal strike units designed to restore functionality in failing circuits.</a:t>
          </a:r>
        </a:p>
      </dgm:t>
    </dgm:pt>
    <dgm:pt modelId="{D3585B89-6214-4E5C-BD2C-B05F71E32EED}" type="parTrans" cxnId="{8D52086C-1A13-466D-82CE-DFBB7F925E45}">
      <dgm:prSet/>
      <dgm:spPr/>
      <dgm:t>
        <a:bodyPr/>
        <a:lstStyle/>
        <a:p>
          <a:endParaRPr lang="en-US"/>
        </a:p>
      </dgm:t>
    </dgm:pt>
    <dgm:pt modelId="{0A635BF4-6AAD-4B60-A33C-3F9DC3C40095}" type="sibTrans" cxnId="{8D52086C-1A13-466D-82CE-DFBB7F925E45}">
      <dgm:prSet/>
      <dgm:spPr/>
      <dgm:t>
        <a:bodyPr/>
        <a:lstStyle/>
        <a:p>
          <a:endParaRPr lang="en-US"/>
        </a:p>
      </dgm:t>
    </dgm:pt>
    <dgm:pt modelId="{F40A64F0-8955-439E-8D57-A638910538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They ensure representation, reduce backlog, and stabilize court operations.</a:t>
          </a:r>
        </a:p>
      </dgm:t>
    </dgm:pt>
    <dgm:pt modelId="{5750F58F-E0BE-4EAF-8887-DCDE2435A7CB}" type="parTrans" cxnId="{9C022643-6B38-4663-9F80-0B9B4AC6DF27}">
      <dgm:prSet/>
      <dgm:spPr/>
      <dgm:t>
        <a:bodyPr/>
        <a:lstStyle/>
        <a:p>
          <a:endParaRPr lang="en-US"/>
        </a:p>
      </dgm:t>
    </dgm:pt>
    <dgm:pt modelId="{A5CEE531-2623-4BC0-9FB1-B51A252561F5}" type="sibTrans" cxnId="{9C022643-6B38-4663-9F80-0B9B4AC6DF27}">
      <dgm:prSet/>
      <dgm:spPr/>
      <dgm:t>
        <a:bodyPr/>
        <a:lstStyle/>
        <a:p>
          <a:endParaRPr lang="en-US"/>
        </a:p>
      </dgm:t>
    </dgm:pt>
    <dgm:pt modelId="{927F50CE-BC1B-45EE-9948-53E4BDA15A9E}" type="pres">
      <dgm:prSet presAssocID="{67C9DE76-C430-4537-A161-E7D3B3853CF9}" presName="root" presStyleCnt="0">
        <dgm:presLayoutVars>
          <dgm:dir/>
          <dgm:resizeHandles val="exact"/>
        </dgm:presLayoutVars>
      </dgm:prSet>
      <dgm:spPr/>
    </dgm:pt>
    <dgm:pt modelId="{A7FE812F-1520-4510-A673-95BA576C18F1}" type="pres">
      <dgm:prSet presAssocID="{9D5819E2-F614-482C-A2F1-CDAA09755AA6}" presName="compNode" presStyleCnt="0"/>
      <dgm:spPr/>
    </dgm:pt>
    <dgm:pt modelId="{461DAD2A-4948-47A9-986E-B31A8D762392}" type="pres">
      <dgm:prSet presAssocID="{9D5819E2-F614-482C-A2F1-CDAA09755AA6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78D06B80-4127-422D-B9A5-C08DDAD4F8CF}" type="pres">
      <dgm:prSet presAssocID="{9D5819E2-F614-482C-A2F1-CDAA09755AA6}" presName="spaceRect" presStyleCnt="0"/>
      <dgm:spPr/>
    </dgm:pt>
    <dgm:pt modelId="{9E5DA2BD-474E-40C8-8E01-08202781C5EC}" type="pres">
      <dgm:prSet presAssocID="{9D5819E2-F614-482C-A2F1-CDAA09755AA6}" presName="textRect" presStyleLbl="revTx" presStyleIdx="0" presStyleCnt="2">
        <dgm:presLayoutVars>
          <dgm:chMax val="1"/>
          <dgm:chPref val="1"/>
        </dgm:presLayoutVars>
      </dgm:prSet>
      <dgm:spPr/>
    </dgm:pt>
    <dgm:pt modelId="{6F7A2F6B-05B9-42CF-AF00-606606A03225}" type="pres">
      <dgm:prSet presAssocID="{0A635BF4-6AAD-4B60-A33C-3F9DC3C40095}" presName="sibTrans" presStyleCnt="0"/>
      <dgm:spPr/>
    </dgm:pt>
    <dgm:pt modelId="{C4B55A13-8174-4ADB-90C0-2DD5FDE011BF}" type="pres">
      <dgm:prSet presAssocID="{F40A64F0-8955-439E-8D57-A638910538D0}" presName="compNode" presStyleCnt="0"/>
      <dgm:spPr/>
    </dgm:pt>
    <dgm:pt modelId="{3584632A-22DF-4B54-B5F9-CBB103AEC648}" type="pres">
      <dgm:prSet presAssocID="{F40A64F0-8955-439E-8D57-A638910538D0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B5EC420E-BDBC-49C2-A160-8C1E78276995}" type="pres">
      <dgm:prSet presAssocID="{F40A64F0-8955-439E-8D57-A638910538D0}" presName="spaceRect" presStyleCnt="0"/>
      <dgm:spPr/>
    </dgm:pt>
    <dgm:pt modelId="{1E7A0194-3F8D-46E5-BFE2-79946990F5DE}" type="pres">
      <dgm:prSet presAssocID="{F40A64F0-8955-439E-8D57-A638910538D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055C02A-C511-446E-BE62-5A16F95DD9EC}" type="presOf" srcId="{F40A64F0-8955-439E-8D57-A638910538D0}" destId="{1E7A0194-3F8D-46E5-BFE2-79946990F5DE}" srcOrd="0" destOrd="0" presId="urn:microsoft.com/office/officeart/2018/2/layout/IconLabelList"/>
    <dgm:cxn modelId="{9C022643-6B38-4663-9F80-0B9B4AC6DF27}" srcId="{67C9DE76-C430-4537-A161-E7D3B3853CF9}" destId="{F40A64F0-8955-439E-8D57-A638910538D0}" srcOrd="1" destOrd="0" parTransId="{5750F58F-E0BE-4EAF-8887-DCDE2435A7CB}" sibTransId="{A5CEE531-2623-4BC0-9FB1-B51A252561F5}"/>
    <dgm:cxn modelId="{8D52086C-1A13-466D-82CE-DFBB7F925E45}" srcId="{67C9DE76-C430-4537-A161-E7D3B3853CF9}" destId="{9D5819E2-F614-482C-A2F1-CDAA09755AA6}" srcOrd="0" destOrd="0" parTransId="{D3585B89-6214-4E5C-BD2C-B05F71E32EED}" sibTransId="{0A635BF4-6AAD-4B60-A33C-3F9DC3C40095}"/>
    <dgm:cxn modelId="{A40B72A7-37AE-4C0F-BECD-EF94BFA611DE}" type="presOf" srcId="{67C9DE76-C430-4537-A161-E7D3B3853CF9}" destId="{927F50CE-BC1B-45EE-9948-53E4BDA15A9E}" srcOrd="0" destOrd="0" presId="urn:microsoft.com/office/officeart/2018/2/layout/IconLabelList"/>
    <dgm:cxn modelId="{A23ADCE8-C75C-417E-BD38-CCD8E3A50E5E}" type="presOf" srcId="{9D5819E2-F614-482C-A2F1-CDAA09755AA6}" destId="{9E5DA2BD-474E-40C8-8E01-08202781C5EC}" srcOrd="0" destOrd="0" presId="urn:microsoft.com/office/officeart/2018/2/layout/IconLabelList"/>
    <dgm:cxn modelId="{3DE97984-CDF7-4056-BEB3-157D172EA455}" type="presParOf" srcId="{927F50CE-BC1B-45EE-9948-53E4BDA15A9E}" destId="{A7FE812F-1520-4510-A673-95BA576C18F1}" srcOrd="0" destOrd="0" presId="urn:microsoft.com/office/officeart/2018/2/layout/IconLabelList"/>
    <dgm:cxn modelId="{77195422-B3B0-4C7E-AEDB-E3BBD38B9E8D}" type="presParOf" srcId="{A7FE812F-1520-4510-A673-95BA576C18F1}" destId="{461DAD2A-4948-47A9-986E-B31A8D762392}" srcOrd="0" destOrd="0" presId="urn:microsoft.com/office/officeart/2018/2/layout/IconLabelList"/>
    <dgm:cxn modelId="{03AD0AD0-DBAC-4657-9394-A1178D8BE4BD}" type="presParOf" srcId="{A7FE812F-1520-4510-A673-95BA576C18F1}" destId="{78D06B80-4127-422D-B9A5-C08DDAD4F8CF}" srcOrd="1" destOrd="0" presId="urn:microsoft.com/office/officeart/2018/2/layout/IconLabelList"/>
    <dgm:cxn modelId="{A490F843-44AC-43E7-AB9D-EBA1C2150A0F}" type="presParOf" srcId="{A7FE812F-1520-4510-A673-95BA576C18F1}" destId="{9E5DA2BD-474E-40C8-8E01-08202781C5EC}" srcOrd="2" destOrd="0" presId="urn:microsoft.com/office/officeart/2018/2/layout/IconLabelList"/>
    <dgm:cxn modelId="{59FF6E6E-EEAA-4681-BF5B-357ECA3D284B}" type="presParOf" srcId="{927F50CE-BC1B-45EE-9948-53E4BDA15A9E}" destId="{6F7A2F6B-05B9-42CF-AF00-606606A03225}" srcOrd="1" destOrd="0" presId="urn:microsoft.com/office/officeart/2018/2/layout/IconLabelList"/>
    <dgm:cxn modelId="{9DBFFBA5-8D5A-4CE7-B7D8-E39B8BEBAFD5}" type="presParOf" srcId="{927F50CE-BC1B-45EE-9948-53E4BDA15A9E}" destId="{C4B55A13-8174-4ADB-90C0-2DD5FDE011BF}" srcOrd="2" destOrd="0" presId="urn:microsoft.com/office/officeart/2018/2/layout/IconLabelList"/>
    <dgm:cxn modelId="{B3AC87A8-8268-4E58-8251-5383C14279E0}" type="presParOf" srcId="{C4B55A13-8174-4ADB-90C0-2DD5FDE011BF}" destId="{3584632A-22DF-4B54-B5F9-CBB103AEC648}" srcOrd="0" destOrd="0" presId="urn:microsoft.com/office/officeart/2018/2/layout/IconLabelList"/>
    <dgm:cxn modelId="{C4863D27-B80D-4444-AA3F-A9A4F87245B1}" type="presParOf" srcId="{C4B55A13-8174-4ADB-90C0-2DD5FDE011BF}" destId="{B5EC420E-BDBC-49C2-A160-8C1E78276995}" srcOrd="1" destOrd="0" presId="urn:microsoft.com/office/officeart/2018/2/layout/IconLabelList"/>
    <dgm:cxn modelId="{B68A0D8C-620F-4F5D-8373-92C9ACE2BA85}" type="presParOf" srcId="{C4B55A13-8174-4ADB-90C0-2DD5FDE011BF}" destId="{1E7A0194-3F8D-46E5-BFE2-79946990F5D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08C2A2-309B-4357-ABC4-371E11346FA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667D686-A50E-48B8-9FF4-D8E21C8EEFFC}">
      <dgm:prSet/>
      <dgm:spPr/>
      <dgm:t>
        <a:bodyPr/>
        <a:lstStyle/>
        <a:p>
          <a:r>
            <a:rPr lang="en-US"/>
            <a:t>Hundreds of defendants have gone without counsel due to shortages.</a:t>
          </a:r>
        </a:p>
      </dgm:t>
    </dgm:pt>
    <dgm:pt modelId="{6D1A5FF6-6639-4FE0-A943-0DD5F310E395}" type="parTrans" cxnId="{C0C99CE3-5A8D-4FF2-94DF-531381E271C2}">
      <dgm:prSet/>
      <dgm:spPr/>
      <dgm:t>
        <a:bodyPr/>
        <a:lstStyle/>
        <a:p>
          <a:endParaRPr lang="en-US"/>
        </a:p>
      </dgm:t>
    </dgm:pt>
    <dgm:pt modelId="{44832136-55D7-4C78-9247-7443B50651D0}" type="sibTrans" cxnId="{C0C99CE3-5A8D-4FF2-94DF-531381E271C2}">
      <dgm:prSet/>
      <dgm:spPr/>
      <dgm:t>
        <a:bodyPr/>
        <a:lstStyle/>
        <a:p>
          <a:endParaRPr lang="en-US"/>
        </a:p>
      </dgm:t>
    </dgm:pt>
    <dgm:pt modelId="{CBF95C60-2902-4B14-8797-D5AED6F32218}">
      <dgm:prSet/>
      <dgm:spPr/>
      <dgm:t>
        <a:bodyPr/>
        <a:lstStyle/>
        <a:p>
          <a:r>
            <a:rPr lang="en-US"/>
            <a:t>Driven by staffing gaps and systemic strain.</a:t>
          </a:r>
        </a:p>
      </dgm:t>
    </dgm:pt>
    <dgm:pt modelId="{B1BF10DC-921B-413C-9420-95750C7E9591}" type="parTrans" cxnId="{39644876-EA6B-404C-8B61-9FF248249BC8}">
      <dgm:prSet/>
      <dgm:spPr/>
      <dgm:t>
        <a:bodyPr/>
        <a:lstStyle/>
        <a:p>
          <a:endParaRPr lang="en-US"/>
        </a:p>
      </dgm:t>
    </dgm:pt>
    <dgm:pt modelId="{A4B5D434-75F1-414B-8F8B-C0B2F2EE6EEA}" type="sibTrans" cxnId="{39644876-EA6B-404C-8B61-9FF248249BC8}">
      <dgm:prSet/>
      <dgm:spPr/>
      <dgm:t>
        <a:bodyPr/>
        <a:lstStyle/>
        <a:p>
          <a:endParaRPr lang="en-US"/>
        </a:p>
      </dgm:t>
    </dgm:pt>
    <dgm:pt modelId="{B6E40AF3-496F-49A2-A4B0-7B9850857229}">
      <dgm:prSet/>
      <dgm:spPr/>
      <dgm:t>
        <a:bodyPr/>
        <a:lstStyle/>
        <a:p>
          <a:r>
            <a:rPr lang="en-US"/>
            <a:t>Creates constitutional risks.</a:t>
          </a:r>
        </a:p>
      </dgm:t>
    </dgm:pt>
    <dgm:pt modelId="{83DD8742-422A-4014-858E-157EA1F83825}" type="parTrans" cxnId="{27BB1BDA-47FA-49C3-BA04-679C3F60652E}">
      <dgm:prSet/>
      <dgm:spPr/>
      <dgm:t>
        <a:bodyPr/>
        <a:lstStyle/>
        <a:p>
          <a:endParaRPr lang="en-US"/>
        </a:p>
      </dgm:t>
    </dgm:pt>
    <dgm:pt modelId="{A9759824-8039-49C0-8C00-A5088956DB7D}" type="sibTrans" cxnId="{27BB1BDA-47FA-49C3-BA04-679C3F60652E}">
      <dgm:prSet/>
      <dgm:spPr/>
      <dgm:t>
        <a:bodyPr/>
        <a:lstStyle/>
        <a:p>
          <a:endParaRPr lang="en-US"/>
        </a:p>
      </dgm:t>
    </dgm:pt>
    <dgm:pt modelId="{4EC49A2E-AAFD-43EC-90E8-7AAA418CAB24}" type="pres">
      <dgm:prSet presAssocID="{ED08C2A2-309B-4357-ABC4-371E11346FAE}" presName="diagram" presStyleCnt="0">
        <dgm:presLayoutVars>
          <dgm:dir/>
          <dgm:resizeHandles val="exact"/>
        </dgm:presLayoutVars>
      </dgm:prSet>
      <dgm:spPr/>
    </dgm:pt>
    <dgm:pt modelId="{E14BD63A-79D9-4765-BDA4-AA0EF414FEA6}" type="pres">
      <dgm:prSet presAssocID="{3667D686-A50E-48B8-9FF4-D8E21C8EEFFC}" presName="node" presStyleLbl="node1" presStyleIdx="0" presStyleCnt="3">
        <dgm:presLayoutVars>
          <dgm:bulletEnabled val="1"/>
        </dgm:presLayoutVars>
      </dgm:prSet>
      <dgm:spPr/>
    </dgm:pt>
    <dgm:pt modelId="{E628A8AD-3F5D-48E9-B017-CF01FACCD0E2}" type="pres">
      <dgm:prSet presAssocID="{44832136-55D7-4C78-9247-7443B50651D0}" presName="sibTrans" presStyleCnt="0"/>
      <dgm:spPr/>
    </dgm:pt>
    <dgm:pt modelId="{01CED290-D93E-4037-8E7F-285A8BCA3B30}" type="pres">
      <dgm:prSet presAssocID="{CBF95C60-2902-4B14-8797-D5AED6F32218}" presName="node" presStyleLbl="node1" presStyleIdx="1" presStyleCnt="3">
        <dgm:presLayoutVars>
          <dgm:bulletEnabled val="1"/>
        </dgm:presLayoutVars>
      </dgm:prSet>
      <dgm:spPr/>
    </dgm:pt>
    <dgm:pt modelId="{010B40CE-5BE3-4BDB-8187-3AC651445688}" type="pres">
      <dgm:prSet presAssocID="{A4B5D434-75F1-414B-8F8B-C0B2F2EE6EEA}" presName="sibTrans" presStyleCnt="0"/>
      <dgm:spPr/>
    </dgm:pt>
    <dgm:pt modelId="{F6A3C4CD-5816-4227-9B3A-20D409CB029D}" type="pres">
      <dgm:prSet presAssocID="{B6E40AF3-496F-49A2-A4B0-7B9850857229}" presName="node" presStyleLbl="node1" presStyleIdx="2" presStyleCnt="3">
        <dgm:presLayoutVars>
          <dgm:bulletEnabled val="1"/>
        </dgm:presLayoutVars>
      </dgm:prSet>
      <dgm:spPr/>
    </dgm:pt>
  </dgm:ptLst>
  <dgm:cxnLst>
    <dgm:cxn modelId="{D43FFB13-88CF-48E3-8C2F-561D9155B43D}" type="presOf" srcId="{ED08C2A2-309B-4357-ABC4-371E11346FAE}" destId="{4EC49A2E-AAFD-43EC-90E8-7AAA418CAB24}" srcOrd="0" destOrd="0" presId="urn:microsoft.com/office/officeart/2005/8/layout/default"/>
    <dgm:cxn modelId="{87308D60-F469-41E6-9730-2104B51BF709}" type="presOf" srcId="{B6E40AF3-496F-49A2-A4B0-7B9850857229}" destId="{F6A3C4CD-5816-4227-9B3A-20D409CB029D}" srcOrd="0" destOrd="0" presId="urn:microsoft.com/office/officeart/2005/8/layout/default"/>
    <dgm:cxn modelId="{6057A463-B9AB-4FD5-90A7-3D95947C098B}" type="presOf" srcId="{3667D686-A50E-48B8-9FF4-D8E21C8EEFFC}" destId="{E14BD63A-79D9-4765-BDA4-AA0EF414FEA6}" srcOrd="0" destOrd="0" presId="urn:microsoft.com/office/officeart/2005/8/layout/default"/>
    <dgm:cxn modelId="{39644876-EA6B-404C-8B61-9FF248249BC8}" srcId="{ED08C2A2-309B-4357-ABC4-371E11346FAE}" destId="{CBF95C60-2902-4B14-8797-D5AED6F32218}" srcOrd="1" destOrd="0" parTransId="{B1BF10DC-921B-413C-9420-95750C7E9591}" sibTransId="{A4B5D434-75F1-414B-8F8B-C0B2F2EE6EEA}"/>
    <dgm:cxn modelId="{43BD427B-FDB7-43DA-8F6B-332F6EBE717B}" type="presOf" srcId="{CBF95C60-2902-4B14-8797-D5AED6F32218}" destId="{01CED290-D93E-4037-8E7F-285A8BCA3B30}" srcOrd="0" destOrd="0" presId="urn:microsoft.com/office/officeart/2005/8/layout/default"/>
    <dgm:cxn modelId="{27BB1BDA-47FA-49C3-BA04-679C3F60652E}" srcId="{ED08C2A2-309B-4357-ABC4-371E11346FAE}" destId="{B6E40AF3-496F-49A2-A4B0-7B9850857229}" srcOrd="2" destOrd="0" parTransId="{83DD8742-422A-4014-858E-157EA1F83825}" sibTransId="{A9759824-8039-49C0-8C00-A5088956DB7D}"/>
    <dgm:cxn modelId="{C0C99CE3-5A8D-4FF2-94DF-531381E271C2}" srcId="{ED08C2A2-309B-4357-ABC4-371E11346FAE}" destId="{3667D686-A50E-48B8-9FF4-D8E21C8EEFFC}" srcOrd="0" destOrd="0" parTransId="{6D1A5FF6-6639-4FE0-A943-0DD5F310E395}" sibTransId="{44832136-55D7-4C78-9247-7443B50651D0}"/>
    <dgm:cxn modelId="{5628DE13-0F82-44C9-8419-4C9665FEC931}" type="presParOf" srcId="{4EC49A2E-AAFD-43EC-90E8-7AAA418CAB24}" destId="{E14BD63A-79D9-4765-BDA4-AA0EF414FEA6}" srcOrd="0" destOrd="0" presId="urn:microsoft.com/office/officeart/2005/8/layout/default"/>
    <dgm:cxn modelId="{31456171-94B8-4CEC-B9BA-C90F65B97362}" type="presParOf" srcId="{4EC49A2E-AAFD-43EC-90E8-7AAA418CAB24}" destId="{E628A8AD-3F5D-48E9-B017-CF01FACCD0E2}" srcOrd="1" destOrd="0" presId="urn:microsoft.com/office/officeart/2005/8/layout/default"/>
    <dgm:cxn modelId="{4F45BEE1-32CD-4825-ACDF-30A86A0BC678}" type="presParOf" srcId="{4EC49A2E-AAFD-43EC-90E8-7AAA418CAB24}" destId="{01CED290-D93E-4037-8E7F-285A8BCA3B30}" srcOrd="2" destOrd="0" presId="urn:microsoft.com/office/officeart/2005/8/layout/default"/>
    <dgm:cxn modelId="{2D7E1151-904F-4613-812D-620CFCE06E30}" type="presParOf" srcId="{4EC49A2E-AAFD-43EC-90E8-7AAA418CAB24}" destId="{010B40CE-5BE3-4BDB-8187-3AC651445688}" srcOrd="3" destOrd="0" presId="urn:microsoft.com/office/officeart/2005/8/layout/default"/>
    <dgm:cxn modelId="{FCCA8E70-D32D-4A19-B513-8BADA514AE7F}" type="presParOf" srcId="{4EC49A2E-AAFD-43EC-90E8-7AAA418CAB24}" destId="{F6A3C4CD-5816-4227-9B3A-20D409CB029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0976CF-7367-49E1-882A-2206DB1916D5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F7DE74F-05C7-4F97-A51F-745A1BB873BD}">
      <dgm:prSet/>
      <dgm:spPr/>
      <dgm:t>
        <a:bodyPr/>
        <a:lstStyle/>
        <a:p>
          <a:pPr>
            <a:defRPr cap="all"/>
          </a:pPr>
          <a:r>
            <a:rPr lang="en-US"/>
            <a:t>Multi-disciplinary structure:</a:t>
          </a:r>
        </a:p>
      </dgm:t>
    </dgm:pt>
    <dgm:pt modelId="{47076C95-ED29-48C4-804C-EF074E965633}" type="parTrans" cxnId="{6D89CA3A-6DF2-4217-B403-C28FE7D5945C}">
      <dgm:prSet/>
      <dgm:spPr/>
      <dgm:t>
        <a:bodyPr/>
        <a:lstStyle/>
        <a:p>
          <a:endParaRPr lang="en-US"/>
        </a:p>
      </dgm:t>
    </dgm:pt>
    <dgm:pt modelId="{C9913339-482B-4BDC-81E3-E914EB46DC82}" type="sibTrans" cxnId="{6D89CA3A-6DF2-4217-B403-C28FE7D5945C}">
      <dgm:prSet/>
      <dgm:spPr/>
      <dgm:t>
        <a:bodyPr/>
        <a:lstStyle/>
        <a:p>
          <a:endParaRPr lang="en-US"/>
        </a:p>
      </dgm:t>
    </dgm:pt>
    <dgm:pt modelId="{8D30E4D0-6FEA-40F8-9298-78AAF98981CE}">
      <dgm:prSet/>
      <dgm:spPr/>
      <dgm:t>
        <a:bodyPr/>
        <a:lstStyle/>
        <a:p>
          <a:pPr>
            <a:defRPr cap="all"/>
          </a:pPr>
          <a:r>
            <a:rPr lang="en-US" dirty="0"/>
            <a:t>Trial attorneys</a:t>
          </a:r>
        </a:p>
      </dgm:t>
    </dgm:pt>
    <dgm:pt modelId="{04E73DDD-018A-49D0-91D1-736BC9E9964D}" type="parTrans" cxnId="{26405748-A461-4660-9B62-794C4F3AFCDE}">
      <dgm:prSet/>
      <dgm:spPr/>
      <dgm:t>
        <a:bodyPr/>
        <a:lstStyle/>
        <a:p>
          <a:endParaRPr lang="en-US"/>
        </a:p>
      </dgm:t>
    </dgm:pt>
    <dgm:pt modelId="{A9076115-3F81-4B95-B36B-343A505A0B87}" type="sibTrans" cxnId="{26405748-A461-4660-9B62-794C4F3AFCDE}">
      <dgm:prSet/>
      <dgm:spPr/>
      <dgm:t>
        <a:bodyPr/>
        <a:lstStyle/>
        <a:p>
          <a:endParaRPr lang="en-US"/>
        </a:p>
      </dgm:t>
    </dgm:pt>
    <dgm:pt modelId="{287C6E7A-E3E2-4CA9-ABA6-F4E0FCFE4B75}">
      <dgm:prSet/>
      <dgm:spPr/>
      <dgm:t>
        <a:bodyPr/>
        <a:lstStyle/>
        <a:p>
          <a:pPr>
            <a:defRPr cap="all"/>
          </a:pPr>
          <a:r>
            <a:rPr lang="en-US" dirty="0"/>
            <a:t>Investigators &amp; mitigation specialists</a:t>
          </a:r>
        </a:p>
      </dgm:t>
    </dgm:pt>
    <dgm:pt modelId="{3A45115D-19AE-4945-9726-AD4CB303F3DC}" type="parTrans" cxnId="{56EE407D-2F54-4309-A45B-F4EEC6724F77}">
      <dgm:prSet/>
      <dgm:spPr/>
      <dgm:t>
        <a:bodyPr/>
        <a:lstStyle/>
        <a:p>
          <a:endParaRPr lang="en-US"/>
        </a:p>
      </dgm:t>
    </dgm:pt>
    <dgm:pt modelId="{C337A84A-56A6-4E25-88D2-6FBAD9F4F441}" type="sibTrans" cxnId="{56EE407D-2F54-4309-A45B-F4EEC6724F77}">
      <dgm:prSet/>
      <dgm:spPr/>
      <dgm:t>
        <a:bodyPr/>
        <a:lstStyle/>
        <a:p>
          <a:endParaRPr lang="en-US"/>
        </a:p>
      </dgm:t>
    </dgm:pt>
    <dgm:pt modelId="{C57DF8A1-177A-4DEB-8962-D152AA2C089A}">
      <dgm:prSet/>
      <dgm:spPr/>
      <dgm:t>
        <a:bodyPr/>
        <a:lstStyle/>
        <a:p>
          <a:pPr>
            <a:defRPr cap="all"/>
          </a:pPr>
          <a:r>
            <a:rPr lang="en-US" dirty="0"/>
            <a:t> Administrative support</a:t>
          </a:r>
        </a:p>
      </dgm:t>
    </dgm:pt>
    <dgm:pt modelId="{65F40C15-9FE7-4465-AD7F-B0FF5ABE9321}" type="parTrans" cxnId="{B7F132D9-A8F8-4B52-A282-AC19C67AD22B}">
      <dgm:prSet/>
      <dgm:spPr/>
      <dgm:t>
        <a:bodyPr/>
        <a:lstStyle/>
        <a:p>
          <a:endParaRPr lang="en-US"/>
        </a:p>
      </dgm:t>
    </dgm:pt>
    <dgm:pt modelId="{50590C7A-FD99-482A-80B3-839825C0F584}" type="sibTrans" cxnId="{B7F132D9-A8F8-4B52-A282-AC19C67AD22B}">
      <dgm:prSet/>
      <dgm:spPr/>
      <dgm:t>
        <a:bodyPr/>
        <a:lstStyle/>
        <a:p>
          <a:endParaRPr lang="en-US"/>
        </a:p>
      </dgm:t>
    </dgm:pt>
    <dgm:pt modelId="{88F3F69A-8866-4165-9968-945EF8179186}">
      <dgm:prSet/>
      <dgm:spPr/>
      <dgm:t>
        <a:bodyPr/>
        <a:lstStyle/>
        <a:p>
          <a:pPr>
            <a:defRPr cap="all"/>
          </a:pPr>
          <a:r>
            <a:rPr lang="en-US" dirty="0"/>
            <a:t>-Conflict counsel</a:t>
          </a:r>
        </a:p>
      </dgm:t>
    </dgm:pt>
    <dgm:pt modelId="{64E4132A-40AE-4B19-99CF-F87720866BA2}" type="parTrans" cxnId="{61AEF253-73D2-4ED5-A583-5A317644F475}">
      <dgm:prSet/>
      <dgm:spPr/>
      <dgm:t>
        <a:bodyPr/>
        <a:lstStyle/>
        <a:p>
          <a:endParaRPr lang="en-US"/>
        </a:p>
      </dgm:t>
    </dgm:pt>
    <dgm:pt modelId="{5FC6D07D-F181-405E-BB65-868FF250B3F8}" type="sibTrans" cxnId="{61AEF253-73D2-4ED5-A583-5A317644F475}">
      <dgm:prSet/>
      <dgm:spPr/>
      <dgm:t>
        <a:bodyPr/>
        <a:lstStyle/>
        <a:p>
          <a:endParaRPr lang="en-US"/>
        </a:p>
      </dgm:t>
    </dgm:pt>
    <dgm:pt modelId="{335B8727-E4EC-44E4-BC07-EB918AC3E9B3}">
      <dgm:prSet/>
      <dgm:spPr/>
      <dgm:t>
        <a:bodyPr/>
        <a:lstStyle/>
        <a:p>
          <a:pPr>
            <a:defRPr cap="all"/>
          </a:pPr>
          <a:r>
            <a:rPr lang="en-US" dirty="0"/>
            <a:t>-Appellate support</a:t>
          </a:r>
        </a:p>
      </dgm:t>
    </dgm:pt>
    <dgm:pt modelId="{A2351127-CE17-47EA-8991-0817BA4ADDC8}" type="parTrans" cxnId="{EFBCBE2A-62FD-41FF-BCA9-E8A2324AA1DA}">
      <dgm:prSet/>
      <dgm:spPr/>
      <dgm:t>
        <a:bodyPr/>
        <a:lstStyle/>
        <a:p>
          <a:endParaRPr lang="en-US"/>
        </a:p>
      </dgm:t>
    </dgm:pt>
    <dgm:pt modelId="{7E68BBFC-14A3-4766-8235-0B970AA2B6ED}" type="sibTrans" cxnId="{EFBCBE2A-62FD-41FF-BCA9-E8A2324AA1DA}">
      <dgm:prSet/>
      <dgm:spPr/>
      <dgm:t>
        <a:bodyPr/>
        <a:lstStyle/>
        <a:p>
          <a:endParaRPr lang="en-US"/>
        </a:p>
      </dgm:t>
    </dgm:pt>
    <dgm:pt modelId="{752A33B9-136A-4B04-9780-C215DBA139B1}" type="pres">
      <dgm:prSet presAssocID="{3B0976CF-7367-49E1-882A-2206DB1916D5}" presName="root" presStyleCnt="0">
        <dgm:presLayoutVars>
          <dgm:dir/>
          <dgm:resizeHandles val="exact"/>
        </dgm:presLayoutVars>
      </dgm:prSet>
      <dgm:spPr/>
    </dgm:pt>
    <dgm:pt modelId="{D92FEA34-7B93-41A9-BBBA-1ABBFF8FFFD4}" type="pres">
      <dgm:prSet presAssocID="{0F7DE74F-05C7-4F97-A51F-745A1BB873BD}" presName="compNode" presStyleCnt="0"/>
      <dgm:spPr/>
    </dgm:pt>
    <dgm:pt modelId="{32484442-EA37-486C-AD7B-1901F390D5C0}" type="pres">
      <dgm:prSet presAssocID="{0F7DE74F-05C7-4F97-A51F-745A1BB873BD}" presName="iconBgRect" presStyleLbl="bgShp" presStyleIdx="0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EC5E5FA2-6353-487B-B877-300D20CAD8D9}" type="pres">
      <dgm:prSet presAssocID="{0F7DE74F-05C7-4F97-A51F-745A1BB873BD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8C42D6DE-9464-4F0C-8306-39D311AA986E}" type="pres">
      <dgm:prSet presAssocID="{0F7DE74F-05C7-4F97-A51F-745A1BB873BD}" presName="spaceRect" presStyleCnt="0"/>
      <dgm:spPr/>
    </dgm:pt>
    <dgm:pt modelId="{D77400B6-CFDE-4B41-9A40-E16DA2B32120}" type="pres">
      <dgm:prSet presAssocID="{0F7DE74F-05C7-4F97-A51F-745A1BB873BD}" presName="textRect" presStyleLbl="revTx" presStyleIdx="0" presStyleCnt="6">
        <dgm:presLayoutVars>
          <dgm:chMax val="1"/>
          <dgm:chPref val="1"/>
        </dgm:presLayoutVars>
      </dgm:prSet>
      <dgm:spPr/>
    </dgm:pt>
    <dgm:pt modelId="{45360C2C-3C98-4E9F-9CDF-7FBA145286A5}" type="pres">
      <dgm:prSet presAssocID="{C9913339-482B-4BDC-81E3-E914EB46DC82}" presName="sibTrans" presStyleCnt="0"/>
      <dgm:spPr/>
    </dgm:pt>
    <dgm:pt modelId="{AD2AF9B0-DCBE-4ABC-A6C2-50743EDECC46}" type="pres">
      <dgm:prSet presAssocID="{8D30E4D0-6FEA-40F8-9298-78AAF98981CE}" presName="compNode" presStyleCnt="0"/>
      <dgm:spPr/>
    </dgm:pt>
    <dgm:pt modelId="{1A12FE54-17BB-4A61-BB6F-B6718CB5742D}" type="pres">
      <dgm:prSet presAssocID="{8D30E4D0-6FEA-40F8-9298-78AAF98981CE}" presName="iconBgRect" presStyleLbl="bgShp" presStyleIdx="1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90E9A011-6267-4491-8677-3B20FEE8FE88}" type="pres">
      <dgm:prSet presAssocID="{8D30E4D0-6FEA-40F8-9298-78AAF98981CE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92330BA8-9D71-4C96-99E9-5847BB95AEF5}" type="pres">
      <dgm:prSet presAssocID="{8D30E4D0-6FEA-40F8-9298-78AAF98981CE}" presName="spaceRect" presStyleCnt="0"/>
      <dgm:spPr/>
    </dgm:pt>
    <dgm:pt modelId="{8FCAF11F-8663-4494-BEDD-157F6334689B}" type="pres">
      <dgm:prSet presAssocID="{8D30E4D0-6FEA-40F8-9298-78AAF98981CE}" presName="textRect" presStyleLbl="revTx" presStyleIdx="1" presStyleCnt="6">
        <dgm:presLayoutVars>
          <dgm:chMax val="1"/>
          <dgm:chPref val="1"/>
        </dgm:presLayoutVars>
      </dgm:prSet>
      <dgm:spPr/>
    </dgm:pt>
    <dgm:pt modelId="{7705972E-F727-43AA-86C9-3D5F44AF7F08}" type="pres">
      <dgm:prSet presAssocID="{A9076115-3F81-4B95-B36B-343A505A0B87}" presName="sibTrans" presStyleCnt="0"/>
      <dgm:spPr/>
    </dgm:pt>
    <dgm:pt modelId="{462A7E90-0B30-4C72-85DA-53C939C20C53}" type="pres">
      <dgm:prSet presAssocID="{287C6E7A-E3E2-4CA9-ABA6-F4E0FCFE4B75}" presName="compNode" presStyleCnt="0"/>
      <dgm:spPr/>
    </dgm:pt>
    <dgm:pt modelId="{C4094745-BA3F-4EEB-BE78-63BA90D5185A}" type="pres">
      <dgm:prSet presAssocID="{287C6E7A-E3E2-4CA9-ABA6-F4E0FCFE4B75}" presName="iconBgRect" presStyleLbl="bgShp" presStyleIdx="2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141C9CCB-387F-4A69-990D-8990C2D2508E}" type="pres">
      <dgm:prSet presAssocID="{287C6E7A-E3E2-4CA9-ABA6-F4E0FCFE4B75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6DE634C8-1DBB-4394-A3DA-900DEE86F500}" type="pres">
      <dgm:prSet presAssocID="{287C6E7A-E3E2-4CA9-ABA6-F4E0FCFE4B75}" presName="spaceRect" presStyleCnt="0"/>
      <dgm:spPr/>
    </dgm:pt>
    <dgm:pt modelId="{F98CA7D2-731C-48CF-BBA0-F75D553824BC}" type="pres">
      <dgm:prSet presAssocID="{287C6E7A-E3E2-4CA9-ABA6-F4E0FCFE4B75}" presName="textRect" presStyleLbl="revTx" presStyleIdx="2" presStyleCnt="6">
        <dgm:presLayoutVars>
          <dgm:chMax val="1"/>
          <dgm:chPref val="1"/>
        </dgm:presLayoutVars>
      </dgm:prSet>
      <dgm:spPr/>
    </dgm:pt>
    <dgm:pt modelId="{40DBAC6C-F220-43D6-8EA2-DC1E9AF703BD}" type="pres">
      <dgm:prSet presAssocID="{C337A84A-56A6-4E25-88D2-6FBAD9F4F441}" presName="sibTrans" presStyleCnt="0"/>
      <dgm:spPr/>
    </dgm:pt>
    <dgm:pt modelId="{B2235C99-01BC-45B7-84B4-A9B7A9B0C875}" type="pres">
      <dgm:prSet presAssocID="{C57DF8A1-177A-4DEB-8962-D152AA2C089A}" presName="compNode" presStyleCnt="0"/>
      <dgm:spPr/>
    </dgm:pt>
    <dgm:pt modelId="{B1C3DE1E-FC2F-461C-88F9-1C17058C9896}" type="pres">
      <dgm:prSet presAssocID="{C57DF8A1-177A-4DEB-8962-D152AA2C089A}" presName="iconBgRect" presStyleLbl="bgShp" presStyleIdx="3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96B6367A-8B97-41D0-804B-CA42FD05BFFA}" type="pres">
      <dgm:prSet presAssocID="{C57DF8A1-177A-4DEB-8962-D152AA2C089A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92E27D4D-5200-4D9E-A270-FAA4CD4B6051}" type="pres">
      <dgm:prSet presAssocID="{C57DF8A1-177A-4DEB-8962-D152AA2C089A}" presName="spaceRect" presStyleCnt="0"/>
      <dgm:spPr/>
    </dgm:pt>
    <dgm:pt modelId="{B2D31F95-DDB6-4193-87AE-F47B332F185F}" type="pres">
      <dgm:prSet presAssocID="{C57DF8A1-177A-4DEB-8962-D152AA2C089A}" presName="textRect" presStyleLbl="revTx" presStyleIdx="3" presStyleCnt="6">
        <dgm:presLayoutVars>
          <dgm:chMax val="1"/>
          <dgm:chPref val="1"/>
        </dgm:presLayoutVars>
      </dgm:prSet>
      <dgm:spPr/>
    </dgm:pt>
    <dgm:pt modelId="{95D067C8-7C63-4A6E-99B9-F3B49F0869D5}" type="pres">
      <dgm:prSet presAssocID="{50590C7A-FD99-482A-80B3-839825C0F584}" presName="sibTrans" presStyleCnt="0"/>
      <dgm:spPr/>
    </dgm:pt>
    <dgm:pt modelId="{EAD3D0A5-B722-4937-A2CB-9821483C369E}" type="pres">
      <dgm:prSet presAssocID="{88F3F69A-8866-4165-9968-945EF8179186}" presName="compNode" presStyleCnt="0"/>
      <dgm:spPr/>
    </dgm:pt>
    <dgm:pt modelId="{1C2F9DE5-7A54-4267-A7A2-A4188F2A5BE0}" type="pres">
      <dgm:prSet presAssocID="{88F3F69A-8866-4165-9968-945EF8179186}" presName="iconBgRect" presStyleLbl="bgShp" presStyleIdx="4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1BC3FC8A-B655-47BA-BEB7-2915B3098277}" type="pres">
      <dgm:prSet presAssocID="{88F3F69A-8866-4165-9968-945EF8179186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16FA659-92D4-4E16-9C7C-E9341FDE9365}" type="pres">
      <dgm:prSet presAssocID="{88F3F69A-8866-4165-9968-945EF8179186}" presName="spaceRect" presStyleCnt="0"/>
      <dgm:spPr/>
    </dgm:pt>
    <dgm:pt modelId="{3C51CA2E-F71F-423F-9362-D49318DA8E9E}" type="pres">
      <dgm:prSet presAssocID="{88F3F69A-8866-4165-9968-945EF8179186}" presName="textRect" presStyleLbl="revTx" presStyleIdx="4" presStyleCnt="6">
        <dgm:presLayoutVars>
          <dgm:chMax val="1"/>
          <dgm:chPref val="1"/>
        </dgm:presLayoutVars>
      </dgm:prSet>
      <dgm:spPr/>
    </dgm:pt>
    <dgm:pt modelId="{E7DCCA7A-B55D-4C77-BD55-ACBCEF4592FB}" type="pres">
      <dgm:prSet presAssocID="{5FC6D07D-F181-405E-BB65-868FF250B3F8}" presName="sibTrans" presStyleCnt="0"/>
      <dgm:spPr/>
    </dgm:pt>
    <dgm:pt modelId="{213F96C3-524E-4A82-A1B7-9B8607B7F47F}" type="pres">
      <dgm:prSet presAssocID="{335B8727-E4EC-44E4-BC07-EB918AC3E9B3}" presName="compNode" presStyleCnt="0"/>
      <dgm:spPr/>
    </dgm:pt>
    <dgm:pt modelId="{41FBA09B-8E97-4529-A7F4-2AC427598F33}" type="pres">
      <dgm:prSet presAssocID="{335B8727-E4EC-44E4-BC07-EB918AC3E9B3}" presName="iconBgRect" presStyleLbl="bgShp" presStyleIdx="5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DBC8D7B6-A894-46F0-88AA-578352CE07E5}" type="pres">
      <dgm:prSet presAssocID="{335B8727-E4EC-44E4-BC07-EB918AC3E9B3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AC17522-7C75-4C84-8A63-439C8C5EB7CB}" type="pres">
      <dgm:prSet presAssocID="{335B8727-E4EC-44E4-BC07-EB918AC3E9B3}" presName="spaceRect" presStyleCnt="0"/>
      <dgm:spPr/>
    </dgm:pt>
    <dgm:pt modelId="{08A80775-F5FF-4FB4-B338-14BD351F4635}" type="pres">
      <dgm:prSet presAssocID="{335B8727-E4EC-44E4-BC07-EB918AC3E9B3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EFBCBE2A-62FD-41FF-BCA9-E8A2324AA1DA}" srcId="{3B0976CF-7367-49E1-882A-2206DB1916D5}" destId="{335B8727-E4EC-44E4-BC07-EB918AC3E9B3}" srcOrd="5" destOrd="0" parTransId="{A2351127-CE17-47EA-8991-0817BA4ADDC8}" sibTransId="{7E68BBFC-14A3-4766-8235-0B970AA2B6ED}"/>
    <dgm:cxn modelId="{6D89CA3A-6DF2-4217-B403-C28FE7D5945C}" srcId="{3B0976CF-7367-49E1-882A-2206DB1916D5}" destId="{0F7DE74F-05C7-4F97-A51F-745A1BB873BD}" srcOrd="0" destOrd="0" parTransId="{47076C95-ED29-48C4-804C-EF074E965633}" sibTransId="{C9913339-482B-4BDC-81E3-E914EB46DC82}"/>
    <dgm:cxn modelId="{73EE7F61-7B00-42BA-B514-28CDF7F90789}" type="presOf" srcId="{C57DF8A1-177A-4DEB-8962-D152AA2C089A}" destId="{B2D31F95-DDB6-4193-87AE-F47B332F185F}" srcOrd="0" destOrd="0" presId="urn:microsoft.com/office/officeart/2018/5/layout/IconLeafLabelList"/>
    <dgm:cxn modelId="{87850B68-B0B2-4BC1-A274-2C08FF444C43}" type="presOf" srcId="{287C6E7A-E3E2-4CA9-ABA6-F4E0FCFE4B75}" destId="{F98CA7D2-731C-48CF-BBA0-F75D553824BC}" srcOrd="0" destOrd="0" presId="urn:microsoft.com/office/officeart/2018/5/layout/IconLeafLabelList"/>
    <dgm:cxn modelId="{B0160F48-B81C-4DE2-9F10-9BA0D6CC5505}" type="presOf" srcId="{8D30E4D0-6FEA-40F8-9298-78AAF98981CE}" destId="{8FCAF11F-8663-4494-BEDD-157F6334689B}" srcOrd="0" destOrd="0" presId="urn:microsoft.com/office/officeart/2018/5/layout/IconLeafLabelList"/>
    <dgm:cxn modelId="{26405748-A461-4660-9B62-794C4F3AFCDE}" srcId="{3B0976CF-7367-49E1-882A-2206DB1916D5}" destId="{8D30E4D0-6FEA-40F8-9298-78AAF98981CE}" srcOrd="1" destOrd="0" parTransId="{04E73DDD-018A-49D0-91D1-736BC9E9964D}" sibTransId="{A9076115-3F81-4B95-B36B-343A505A0B87}"/>
    <dgm:cxn modelId="{36E0946D-CE56-4E91-93BD-28485F2665F9}" type="presOf" srcId="{88F3F69A-8866-4165-9968-945EF8179186}" destId="{3C51CA2E-F71F-423F-9362-D49318DA8E9E}" srcOrd="0" destOrd="0" presId="urn:microsoft.com/office/officeart/2018/5/layout/IconLeafLabelList"/>
    <dgm:cxn modelId="{61AEF253-73D2-4ED5-A583-5A317644F475}" srcId="{3B0976CF-7367-49E1-882A-2206DB1916D5}" destId="{88F3F69A-8866-4165-9968-945EF8179186}" srcOrd="4" destOrd="0" parTransId="{64E4132A-40AE-4B19-99CF-F87720866BA2}" sibTransId="{5FC6D07D-F181-405E-BB65-868FF250B3F8}"/>
    <dgm:cxn modelId="{56EE407D-2F54-4309-A45B-F4EEC6724F77}" srcId="{3B0976CF-7367-49E1-882A-2206DB1916D5}" destId="{287C6E7A-E3E2-4CA9-ABA6-F4E0FCFE4B75}" srcOrd="2" destOrd="0" parTransId="{3A45115D-19AE-4945-9726-AD4CB303F3DC}" sibTransId="{C337A84A-56A6-4E25-88D2-6FBAD9F4F441}"/>
    <dgm:cxn modelId="{1F7AE199-F101-4386-A3F1-C4FCE739B3E5}" type="presOf" srcId="{3B0976CF-7367-49E1-882A-2206DB1916D5}" destId="{752A33B9-136A-4B04-9780-C215DBA139B1}" srcOrd="0" destOrd="0" presId="urn:microsoft.com/office/officeart/2018/5/layout/IconLeafLabelList"/>
    <dgm:cxn modelId="{CE39769A-EE63-48C1-A89C-2CD028ACE3AA}" type="presOf" srcId="{335B8727-E4EC-44E4-BC07-EB918AC3E9B3}" destId="{08A80775-F5FF-4FB4-B338-14BD351F4635}" srcOrd="0" destOrd="0" presId="urn:microsoft.com/office/officeart/2018/5/layout/IconLeafLabelList"/>
    <dgm:cxn modelId="{5F1B35D7-8843-4F4B-9802-DC60EED70CA9}" type="presOf" srcId="{0F7DE74F-05C7-4F97-A51F-745A1BB873BD}" destId="{D77400B6-CFDE-4B41-9A40-E16DA2B32120}" srcOrd="0" destOrd="0" presId="urn:microsoft.com/office/officeart/2018/5/layout/IconLeafLabelList"/>
    <dgm:cxn modelId="{B7F132D9-A8F8-4B52-A282-AC19C67AD22B}" srcId="{3B0976CF-7367-49E1-882A-2206DB1916D5}" destId="{C57DF8A1-177A-4DEB-8962-D152AA2C089A}" srcOrd="3" destOrd="0" parTransId="{65F40C15-9FE7-4465-AD7F-B0FF5ABE9321}" sibTransId="{50590C7A-FD99-482A-80B3-839825C0F584}"/>
    <dgm:cxn modelId="{BE155E3E-D9C5-4FEC-B2FA-46DA9D7317C8}" type="presParOf" srcId="{752A33B9-136A-4B04-9780-C215DBA139B1}" destId="{D92FEA34-7B93-41A9-BBBA-1ABBFF8FFFD4}" srcOrd="0" destOrd="0" presId="urn:microsoft.com/office/officeart/2018/5/layout/IconLeafLabelList"/>
    <dgm:cxn modelId="{E7DA375A-C054-4748-AC47-1C4600A64D78}" type="presParOf" srcId="{D92FEA34-7B93-41A9-BBBA-1ABBFF8FFFD4}" destId="{32484442-EA37-486C-AD7B-1901F390D5C0}" srcOrd="0" destOrd="0" presId="urn:microsoft.com/office/officeart/2018/5/layout/IconLeafLabelList"/>
    <dgm:cxn modelId="{CD3C390A-C06B-4697-9D0A-58844690C56E}" type="presParOf" srcId="{D92FEA34-7B93-41A9-BBBA-1ABBFF8FFFD4}" destId="{EC5E5FA2-6353-487B-B877-300D20CAD8D9}" srcOrd="1" destOrd="0" presId="urn:microsoft.com/office/officeart/2018/5/layout/IconLeafLabelList"/>
    <dgm:cxn modelId="{01E3BABF-19A1-475C-87C8-D73D0ADB4CB0}" type="presParOf" srcId="{D92FEA34-7B93-41A9-BBBA-1ABBFF8FFFD4}" destId="{8C42D6DE-9464-4F0C-8306-39D311AA986E}" srcOrd="2" destOrd="0" presId="urn:microsoft.com/office/officeart/2018/5/layout/IconLeafLabelList"/>
    <dgm:cxn modelId="{2CA5495A-145D-4174-8E9C-51408110F4F7}" type="presParOf" srcId="{D92FEA34-7B93-41A9-BBBA-1ABBFF8FFFD4}" destId="{D77400B6-CFDE-4B41-9A40-E16DA2B32120}" srcOrd="3" destOrd="0" presId="urn:microsoft.com/office/officeart/2018/5/layout/IconLeafLabelList"/>
    <dgm:cxn modelId="{CC1ECB59-0FE6-41DA-9D5C-2B40B227E181}" type="presParOf" srcId="{752A33B9-136A-4B04-9780-C215DBA139B1}" destId="{45360C2C-3C98-4E9F-9CDF-7FBA145286A5}" srcOrd="1" destOrd="0" presId="urn:microsoft.com/office/officeart/2018/5/layout/IconLeafLabelList"/>
    <dgm:cxn modelId="{27CEEC20-FC63-4E20-BC57-26434BC2421B}" type="presParOf" srcId="{752A33B9-136A-4B04-9780-C215DBA139B1}" destId="{AD2AF9B0-DCBE-4ABC-A6C2-50743EDECC46}" srcOrd="2" destOrd="0" presId="urn:microsoft.com/office/officeart/2018/5/layout/IconLeafLabelList"/>
    <dgm:cxn modelId="{E5CE2FC5-5600-48B7-A3E5-66D274F2A9D9}" type="presParOf" srcId="{AD2AF9B0-DCBE-4ABC-A6C2-50743EDECC46}" destId="{1A12FE54-17BB-4A61-BB6F-B6718CB5742D}" srcOrd="0" destOrd="0" presId="urn:microsoft.com/office/officeart/2018/5/layout/IconLeafLabelList"/>
    <dgm:cxn modelId="{ADC3EC93-8FB4-4EB4-B642-660B6D2A182D}" type="presParOf" srcId="{AD2AF9B0-DCBE-4ABC-A6C2-50743EDECC46}" destId="{90E9A011-6267-4491-8677-3B20FEE8FE88}" srcOrd="1" destOrd="0" presId="urn:microsoft.com/office/officeart/2018/5/layout/IconLeafLabelList"/>
    <dgm:cxn modelId="{B16D0561-4DCA-45D7-9A59-630492E1B042}" type="presParOf" srcId="{AD2AF9B0-DCBE-4ABC-A6C2-50743EDECC46}" destId="{92330BA8-9D71-4C96-99E9-5847BB95AEF5}" srcOrd="2" destOrd="0" presId="urn:microsoft.com/office/officeart/2018/5/layout/IconLeafLabelList"/>
    <dgm:cxn modelId="{D6084944-58BD-4AAF-A92D-213AA248F008}" type="presParOf" srcId="{AD2AF9B0-DCBE-4ABC-A6C2-50743EDECC46}" destId="{8FCAF11F-8663-4494-BEDD-157F6334689B}" srcOrd="3" destOrd="0" presId="urn:microsoft.com/office/officeart/2018/5/layout/IconLeafLabelList"/>
    <dgm:cxn modelId="{66A2149F-F278-46BE-98D7-5798945EFE94}" type="presParOf" srcId="{752A33B9-136A-4B04-9780-C215DBA139B1}" destId="{7705972E-F727-43AA-86C9-3D5F44AF7F08}" srcOrd="3" destOrd="0" presId="urn:microsoft.com/office/officeart/2018/5/layout/IconLeafLabelList"/>
    <dgm:cxn modelId="{BA0EE270-6054-452B-9112-7E3372C91B87}" type="presParOf" srcId="{752A33B9-136A-4B04-9780-C215DBA139B1}" destId="{462A7E90-0B30-4C72-85DA-53C939C20C53}" srcOrd="4" destOrd="0" presId="urn:microsoft.com/office/officeart/2018/5/layout/IconLeafLabelList"/>
    <dgm:cxn modelId="{242298D2-87BB-4E46-B901-D50FA417A500}" type="presParOf" srcId="{462A7E90-0B30-4C72-85DA-53C939C20C53}" destId="{C4094745-BA3F-4EEB-BE78-63BA90D5185A}" srcOrd="0" destOrd="0" presId="urn:microsoft.com/office/officeart/2018/5/layout/IconLeafLabelList"/>
    <dgm:cxn modelId="{4160866F-E167-4265-82ED-A25022FBC757}" type="presParOf" srcId="{462A7E90-0B30-4C72-85DA-53C939C20C53}" destId="{141C9CCB-387F-4A69-990D-8990C2D2508E}" srcOrd="1" destOrd="0" presId="urn:microsoft.com/office/officeart/2018/5/layout/IconLeafLabelList"/>
    <dgm:cxn modelId="{BFDA69AF-44AA-4042-9484-DC84EABE9F85}" type="presParOf" srcId="{462A7E90-0B30-4C72-85DA-53C939C20C53}" destId="{6DE634C8-1DBB-4394-A3DA-900DEE86F500}" srcOrd="2" destOrd="0" presId="urn:microsoft.com/office/officeart/2018/5/layout/IconLeafLabelList"/>
    <dgm:cxn modelId="{1F653598-92EE-4E85-B2CE-EACB1CBEE2B6}" type="presParOf" srcId="{462A7E90-0B30-4C72-85DA-53C939C20C53}" destId="{F98CA7D2-731C-48CF-BBA0-F75D553824BC}" srcOrd="3" destOrd="0" presId="urn:microsoft.com/office/officeart/2018/5/layout/IconLeafLabelList"/>
    <dgm:cxn modelId="{8C9B46CF-E472-4A0F-8D8B-FD9539EB3CC6}" type="presParOf" srcId="{752A33B9-136A-4B04-9780-C215DBA139B1}" destId="{40DBAC6C-F220-43D6-8EA2-DC1E9AF703BD}" srcOrd="5" destOrd="0" presId="urn:microsoft.com/office/officeart/2018/5/layout/IconLeafLabelList"/>
    <dgm:cxn modelId="{0BFC48C3-300C-4200-8D64-E9359FA8F7F2}" type="presParOf" srcId="{752A33B9-136A-4B04-9780-C215DBA139B1}" destId="{B2235C99-01BC-45B7-84B4-A9B7A9B0C875}" srcOrd="6" destOrd="0" presId="urn:microsoft.com/office/officeart/2018/5/layout/IconLeafLabelList"/>
    <dgm:cxn modelId="{254771F2-5158-4A4F-9599-7911425642E5}" type="presParOf" srcId="{B2235C99-01BC-45B7-84B4-A9B7A9B0C875}" destId="{B1C3DE1E-FC2F-461C-88F9-1C17058C9896}" srcOrd="0" destOrd="0" presId="urn:microsoft.com/office/officeart/2018/5/layout/IconLeafLabelList"/>
    <dgm:cxn modelId="{DB0BD9AD-CF8C-4841-A0D3-80FC523A6E5F}" type="presParOf" srcId="{B2235C99-01BC-45B7-84B4-A9B7A9B0C875}" destId="{96B6367A-8B97-41D0-804B-CA42FD05BFFA}" srcOrd="1" destOrd="0" presId="urn:microsoft.com/office/officeart/2018/5/layout/IconLeafLabelList"/>
    <dgm:cxn modelId="{D3E94519-05D5-406F-9E43-92A0A26B99B9}" type="presParOf" srcId="{B2235C99-01BC-45B7-84B4-A9B7A9B0C875}" destId="{92E27D4D-5200-4D9E-A270-FAA4CD4B6051}" srcOrd="2" destOrd="0" presId="urn:microsoft.com/office/officeart/2018/5/layout/IconLeafLabelList"/>
    <dgm:cxn modelId="{47605AA1-EAF0-4346-947A-25C21D3FF212}" type="presParOf" srcId="{B2235C99-01BC-45B7-84B4-A9B7A9B0C875}" destId="{B2D31F95-DDB6-4193-87AE-F47B332F185F}" srcOrd="3" destOrd="0" presId="urn:microsoft.com/office/officeart/2018/5/layout/IconLeafLabelList"/>
    <dgm:cxn modelId="{7AD4D00E-1839-48E4-A61D-110B1BCC22C1}" type="presParOf" srcId="{752A33B9-136A-4B04-9780-C215DBA139B1}" destId="{95D067C8-7C63-4A6E-99B9-F3B49F0869D5}" srcOrd="7" destOrd="0" presId="urn:microsoft.com/office/officeart/2018/5/layout/IconLeafLabelList"/>
    <dgm:cxn modelId="{ADC2536E-4203-4596-855F-552BFE98557E}" type="presParOf" srcId="{752A33B9-136A-4B04-9780-C215DBA139B1}" destId="{EAD3D0A5-B722-4937-A2CB-9821483C369E}" srcOrd="8" destOrd="0" presId="urn:microsoft.com/office/officeart/2018/5/layout/IconLeafLabelList"/>
    <dgm:cxn modelId="{B884A6F8-E461-4072-83E4-5C9714540E5C}" type="presParOf" srcId="{EAD3D0A5-B722-4937-A2CB-9821483C369E}" destId="{1C2F9DE5-7A54-4267-A7A2-A4188F2A5BE0}" srcOrd="0" destOrd="0" presId="urn:microsoft.com/office/officeart/2018/5/layout/IconLeafLabelList"/>
    <dgm:cxn modelId="{17C8A892-38B7-4C94-8CAA-04A15E93422C}" type="presParOf" srcId="{EAD3D0A5-B722-4937-A2CB-9821483C369E}" destId="{1BC3FC8A-B655-47BA-BEB7-2915B3098277}" srcOrd="1" destOrd="0" presId="urn:microsoft.com/office/officeart/2018/5/layout/IconLeafLabelList"/>
    <dgm:cxn modelId="{ED2A8F06-A333-4EA0-9C95-807E23319B96}" type="presParOf" srcId="{EAD3D0A5-B722-4937-A2CB-9821483C369E}" destId="{616FA659-92D4-4E16-9C7C-E9341FDE9365}" srcOrd="2" destOrd="0" presId="urn:microsoft.com/office/officeart/2018/5/layout/IconLeafLabelList"/>
    <dgm:cxn modelId="{CEBBC7D6-527D-49E2-994F-8C82D7B734BD}" type="presParOf" srcId="{EAD3D0A5-B722-4937-A2CB-9821483C369E}" destId="{3C51CA2E-F71F-423F-9362-D49318DA8E9E}" srcOrd="3" destOrd="0" presId="urn:microsoft.com/office/officeart/2018/5/layout/IconLeafLabelList"/>
    <dgm:cxn modelId="{EF3AA25A-E6BB-4638-8FC4-54B4B0952CF6}" type="presParOf" srcId="{752A33B9-136A-4B04-9780-C215DBA139B1}" destId="{E7DCCA7A-B55D-4C77-BD55-ACBCEF4592FB}" srcOrd="9" destOrd="0" presId="urn:microsoft.com/office/officeart/2018/5/layout/IconLeafLabelList"/>
    <dgm:cxn modelId="{8D076DF5-56CF-46F0-944C-6074055F5638}" type="presParOf" srcId="{752A33B9-136A-4B04-9780-C215DBA139B1}" destId="{213F96C3-524E-4A82-A1B7-9B8607B7F47F}" srcOrd="10" destOrd="0" presId="urn:microsoft.com/office/officeart/2018/5/layout/IconLeafLabelList"/>
    <dgm:cxn modelId="{6BD5AA53-923E-4729-9824-B8935A8D2C0D}" type="presParOf" srcId="{213F96C3-524E-4A82-A1B7-9B8607B7F47F}" destId="{41FBA09B-8E97-4529-A7F4-2AC427598F33}" srcOrd="0" destOrd="0" presId="urn:microsoft.com/office/officeart/2018/5/layout/IconLeafLabelList"/>
    <dgm:cxn modelId="{2AF382D6-2058-434F-B67F-3373E914217F}" type="presParOf" srcId="{213F96C3-524E-4A82-A1B7-9B8607B7F47F}" destId="{DBC8D7B6-A894-46F0-88AA-578352CE07E5}" srcOrd="1" destOrd="0" presId="urn:microsoft.com/office/officeart/2018/5/layout/IconLeafLabelList"/>
    <dgm:cxn modelId="{7B06B6F6-AB2C-4E93-B091-D67A8DF80311}" type="presParOf" srcId="{213F96C3-524E-4A82-A1B7-9B8607B7F47F}" destId="{1AC17522-7C75-4C84-8A63-439C8C5EB7CB}" srcOrd="2" destOrd="0" presId="urn:microsoft.com/office/officeart/2018/5/layout/IconLeafLabelList"/>
    <dgm:cxn modelId="{FD75C794-73C6-4C24-90C8-08D6392E7222}" type="presParOf" srcId="{213F96C3-524E-4A82-A1B7-9B8607B7F47F}" destId="{08A80775-F5FF-4FB4-B338-14BD351F4635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C34B19-5D3E-4F22-A020-5EF0BFC8D0F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3AFC6AD-E5C3-4542-8381-F907126C7BBB}">
      <dgm:prSet/>
      <dgm:spPr/>
      <dgm:t>
        <a:bodyPr/>
        <a:lstStyle/>
        <a:p>
          <a:r>
            <a:rPr lang="en-US"/>
            <a:t>Experienced public defenders</a:t>
          </a:r>
        </a:p>
      </dgm:t>
    </dgm:pt>
    <dgm:pt modelId="{EA2BDB06-9CEC-4F61-927D-190532965F0B}" type="parTrans" cxnId="{4E90DFA3-B217-4B61-8B0B-CC0249CBB438}">
      <dgm:prSet/>
      <dgm:spPr/>
      <dgm:t>
        <a:bodyPr/>
        <a:lstStyle/>
        <a:p>
          <a:endParaRPr lang="en-US"/>
        </a:p>
      </dgm:t>
    </dgm:pt>
    <dgm:pt modelId="{258AC413-7AAD-4813-8180-251BC33CE932}" type="sibTrans" cxnId="{4E90DFA3-B217-4B61-8B0B-CC0249CBB438}">
      <dgm:prSet/>
      <dgm:spPr/>
      <dgm:t>
        <a:bodyPr/>
        <a:lstStyle/>
        <a:p>
          <a:endParaRPr lang="en-US"/>
        </a:p>
      </dgm:t>
    </dgm:pt>
    <dgm:pt modelId="{571E1A19-AAAF-4D18-8626-4539D005C163}">
      <dgm:prSet/>
      <dgm:spPr/>
      <dgm:t>
        <a:bodyPr/>
        <a:lstStyle/>
        <a:p>
          <a:r>
            <a:rPr lang="en-US"/>
            <a:t>Contract/private attorneys</a:t>
          </a:r>
        </a:p>
      </dgm:t>
    </dgm:pt>
    <dgm:pt modelId="{14E47FFC-76C7-42A4-81CB-094D2B94DAFD}" type="parTrans" cxnId="{6E0BDDD9-9C0E-40B9-8C04-9782A6B07CE8}">
      <dgm:prSet/>
      <dgm:spPr/>
      <dgm:t>
        <a:bodyPr/>
        <a:lstStyle/>
        <a:p>
          <a:endParaRPr lang="en-US"/>
        </a:p>
      </dgm:t>
    </dgm:pt>
    <dgm:pt modelId="{1D8B6780-5E9B-4C70-82F2-8DA97AFF66D9}" type="sibTrans" cxnId="{6E0BDDD9-9C0E-40B9-8C04-9782A6B07CE8}">
      <dgm:prSet/>
      <dgm:spPr/>
      <dgm:t>
        <a:bodyPr/>
        <a:lstStyle/>
        <a:p>
          <a:endParaRPr lang="en-US"/>
        </a:p>
      </dgm:t>
    </dgm:pt>
    <dgm:pt modelId="{2B4CFEBE-D953-4B0C-A383-FFC16B68E898}">
      <dgm:prSet/>
      <dgm:spPr/>
      <dgm:t>
        <a:bodyPr/>
        <a:lstStyle/>
        <a:p>
          <a:r>
            <a:rPr lang="en-US"/>
            <a:t>State-level GPDC attorneys</a:t>
          </a:r>
        </a:p>
      </dgm:t>
    </dgm:pt>
    <dgm:pt modelId="{DD02C762-0393-47AC-A955-1FEC52E12462}" type="parTrans" cxnId="{94C2F04D-C326-4F09-A223-5ED13FA14E64}">
      <dgm:prSet/>
      <dgm:spPr/>
      <dgm:t>
        <a:bodyPr/>
        <a:lstStyle/>
        <a:p>
          <a:endParaRPr lang="en-US"/>
        </a:p>
      </dgm:t>
    </dgm:pt>
    <dgm:pt modelId="{3AE1CFC4-40AD-4355-8BAB-207282A45554}" type="sibTrans" cxnId="{94C2F04D-C326-4F09-A223-5ED13FA14E64}">
      <dgm:prSet/>
      <dgm:spPr/>
      <dgm:t>
        <a:bodyPr/>
        <a:lstStyle/>
        <a:p>
          <a:endParaRPr lang="en-US"/>
        </a:p>
      </dgm:t>
    </dgm:pt>
    <dgm:pt modelId="{C71FA771-A598-4DF5-9A21-9912460E9EBB}">
      <dgm:prSet/>
      <dgm:spPr/>
      <dgm:t>
        <a:bodyPr/>
        <a:lstStyle/>
        <a:p>
          <a:r>
            <a:rPr lang="en-US"/>
            <a:t>Handle serious felonies, jail cases, and conflict cases.</a:t>
          </a:r>
        </a:p>
      </dgm:t>
    </dgm:pt>
    <dgm:pt modelId="{6DCC405A-7935-4CFE-A806-7C9D6ECC6727}" type="parTrans" cxnId="{2C47C77B-AF2A-4ACE-8966-123FBD2BB2B0}">
      <dgm:prSet/>
      <dgm:spPr/>
      <dgm:t>
        <a:bodyPr/>
        <a:lstStyle/>
        <a:p>
          <a:endParaRPr lang="en-US"/>
        </a:p>
      </dgm:t>
    </dgm:pt>
    <dgm:pt modelId="{4650A2A9-19DF-40B8-B2A1-DAB5BD2F9570}" type="sibTrans" cxnId="{2C47C77B-AF2A-4ACE-8966-123FBD2BB2B0}">
      <dgm:prSet/>
      <dgm:spPr/>
      <dgm:t>
        <a:bodyPr/>
        <a:lstStyle/>
        <a:p>
          <a:endParaRPr lang="en-US"/>
        </a:p>
      </dgm:t>
    </dgm:pt>
    <dgm:pt modelId="{8CAB4AB3-94E1-4F49-BDFD-78CF4592E419}" type="pres">
      <dgm:prSet presAssocID="{ADC34B19-5D3E-4F22-A020-5EF0BFC8D0FD}" presName="diagram" presStyleCnt="0">
        <dgm:presLayoutVars>
          <dgm:dir/>
          <dgm:resizeHandles val="exact"/>
        </dgm:presLayoutVars>
      </dgm:prSet>
      <dgm:spPr/>
    </dgm:pt>
    <dgm:pt modelId="{CBF250EF-2FB1-4D7B-B87E-3CFB13F4BA2F}" type="pres">
      <dgm:prSet presAssocID="{13AFC6AD-E5C3-4542-8381-F907126C7BBB}" presName="node" presStyleLbl="node1" presStyleIdx="0" presStyleCnt="4">
        <dgm:presLayoutVars>
          <dgm:bulletEnabled val="1"/>
        </dgm:presLayoutVars>
      </dgm:prSet>
      <dgm:spPr/>
    </dgm:pt>
    <dgm:pt modelId="{FF68B7FA-97C9-4026-ABBB-67436E123CCB}" type="pres">
      <dgm:prSet presAssocID="{258AC413-7AAD-4813-8180-251BC33CE932}" presName="sibTrans" presStyleCnt="0"/>
      <dgm:spPr/>
    </dgm:pt>
    <dgm:pt modelId="{E84803DC-F0DB-418C-8BA8-E7DDB372A675}" type="pres">
      <dgm:prSet presAssocID="{571E1A19-AAAF-4D18-8626-4539D005C163}" presName="node" presStyleLbl="node1" presStyleIdx="1" presStyleCnt="4">
        <dgm:presLayoutVars>
          <dgm:bulletEnabled val="1"/>
        </dgm:presLayoutVars>
      </dgm:prSet>
      <dgm:spPr/>
    </dgm:pt>
    <dgm:pt modelId="{311818A3-B5BD-4CD4-8CB0-AF8DB6D4EF98}" type="pres">
      <dgm:prSet presAssocID="{1D8B6780-5E9B-4C70-82F2-8DA97AFF66D9}" presName="sibTrans" presStyleCnt="0"/>
      <dgm:spPr/>
    </dgm:pt>
    <dgm:pt modelId="{9BF5129E-A1B2-48D6-B268-454BC80A7E0A}" type="pres">
      <dgm:prSet presAssocID="{2B4CFEBE-D953-4B0C-A383-FFC16B68E898}" presName="node" presStyleLbl="node1" presStyleIdx="2" presStyleCnt="4">
        <dgm:presLayoutVars>
          <dgm:bulletEnabled val="1"/>
        </dgm:presLayoutVars>
      </dgm:prSet>
      <dgm:spPr/>
    </dgm:pt>
    <dgm:pt modelId="{3AECFB34-45BC-478A-9D74-4D5424E238C0}" type="pres">
      <dgm:prSet presAssocID="{3AE1CFC4-40AD-4355-8BAB-207282A45554}" presName="sibTrans" presStyleCnt="0"/>
      <dgm:spPr/>
    </dgm:pt>
    <dgm:pt modelId="{15A4F7FE-A626-410E-88C6-520F80D009C0}" type="pres">
      <dgm:prSet presAssocID="{C71FA771-A598-4DF5-9A21-9912460E9EBB}" presName="node" presStyleLbl="node1" presStyleIdx="3" presStyleCnt="4">
        <dgm:presLayoutVars>
          <dgm:bulletEnabled val="1"/>
        </dgm:presLayoutVars>
      </dgm:prSet>
      <dgm:spPr/>
    </dgm:pt>
  </dgm:ptLst>
  <dgm:cxnLst>
    <dgm:cxn modelId="{61E0D310-2B72-40C6-81F5-17397EEFB516}" type="presOf" srcId="{2B4CFEBE-D953-4B0C-A383-FFC16B68E898}" destId="{9BF5129E-A1B2-48D6-B268-454BC80A7E0A}" srcOrd="0" destOrd="0" presId="urn:microsoft.com/office/officeart/2005/8/layout/default"/>
    <dgm:cxn modelId="{DCFE3D38-E58F-4A8F-ADA4-DD85D73D7C50}" type="presOf" srcId="{ADC34B19-5D3E-4F22-A020-5EF0BFC8D0FD}" destId="{8CAB4AB3-94E1-4F49-BDFD-78CF4592E419}" srcOrd="0" destOrd="0" presId="urn:microsoft.com/office/officeart/2005/8/layout/default"/>
    <dgm:cxn modelId="{85693A44-F1BC-4F6B-896F-792EC884C954}" type="presOf" srcId="{13AFC6AD-E5C3-4542-8381-F907126C7BBB}" destId="{CBF250EF-2FB1-4D7B-B87E-3CFB13F4BA2F}" srcOrd="0" destOrd="0" presId="urn:microsoft.com/office/officeart/2005/8/layout/default"/>
    <dgm:cxn modelId="{DF809B65-29EC-4445-A78B-CB058E85BCAC}" type="presOf" srcId="{C71FA771-A598-4DF5-9A21-9912460E9EBB}" destId="{15A4F7FE-A626-410E-88C6-520F80D009C0}" srcOrd="0" destOrd="0" presId="urn:microsoft.com/office/officeart/2005/8/layout/default"/>
    <dgm:cxn modelId="{94C2F04D-C326-4F09-A223-5ED13FA14E64}" srcId="{ADC34B19-5D3E-4F22-A020-5EF0BFC8D0FD}" destId="{2B4CFEBE-D953-4B0C-A383-FFC16B68E898}" srcOrd="2" destOrd="0" parTransId="{DD02C762-0393-47AC-A955-1FEC52E12462}" sibTransId="{3AE1CFC4-40AD-4355-8BAB-207282A45554}"/>
    <dgm:cxn modelId="{0B41E959-E365-47EE-93E3-CB925F6735E4}" type="presOf" srcId="{571E1A19-AAAF-4D18-8626-4539D005C163}" destId="{E84803DC-F0DB-418C-8BA8-E7DDB372A675}" srcOrd="0" destOrd="0" presId="urn:microsoft.com/office/officeart/2005/8/layout/default"/>
    <dgm:cxn modelId="{2C47C77B-AF2A-4ACE-8966-123FBD2BB2B0}" srcId="{ADC34B19-5D3E-4F22-A020-5EF0BFC8D0FD}" destId="{C71FA771-A598-4DF5-9A21-9912460E9EBB}" srcOrd="3" destOrd="0" parTransId="{6DCC405A-7935-4CFE-A806-7C9D6ECC6727}" sibTransId="{4650A2A9-19DF-40B8-B2A1-DAB5BD2F9570}"/>
    <dgm:cxn modelId="{4E90DFA3-B217-4B61-8B0B-CC0249CBB438}" srcId="{ADC34B19-5D3E-4F22-A020-5EF0BFC8D0FD}" destId="{13AFC6AD-E5C3-4542-8381-F907126C7BBB}" srcOrd="0" destOrd="0" parTransId="{EA2BDB06-9CEC-4F61-927D-190532965F0B}" sibTransId="{258AC413-7AAD-4813-8180-251BC33CE932}"/>
    <dgm:cxn modelId="{6E0BDDD9-9C0E-40B9-8C04-9782A6B07CE8}" srcId="{ADC34B19-5D3E-4F22-A020-5EF0BFC8D0FD}" destId="{571E1A19-AAAF-4D18-8626-4539D005C163}" srcOrd="1" destOrd="0" parTransId="{14E47FFC-76C7-42A4-81CB-094D2B94DAFD}" sibTransId="{1D8B6780-5E9B-4C70-82F2-8DA97AFF66D9}"/>
    <dgm:cxn modelId="{6DB9955C-2B01-4536-9B27-C73518403BAA}" type="presParOf" srcId="{8CAB4AB3-94E1-4F49-BDFD-78CF4592E419}" destId="{CBF250EF-2FB1-4D7B-B87E-3CFB13F4BA2F}" srcOrd="0" destOrd="0" presId="urn:microsoft.com/office/officeart/2005/8/layout/default"/>
    <dgm:cxn modelId="{EF8215D8-770A-4528-B47F-930EE60F85CE}" type="presParOf" srcId="{8CAB4AB3-94E1-4F49-BDFD-78CF4592E419}" destId="{FF68B7FA-97C9-4026-ABBB-67436E123CCB}" srcOrd="1" destOrd="0" presId="urn:microsoft.com/office/officeart/2005/8/layout/default"/>
    <dgm:cxn modelId="{3AE07BDC-79C0-4240-97FC-9DE4B8AD0B0F}" type="presParOf" srcId="{8CAB4AB3-94E1-4F49-BDFD-78CF4592E419}" destId="{E84803DC-F0DB-418C-8BA8-E7DDB372A675}" srcOrd="2" destOrd="0" presId="urn:microsoft.com/office/officeart/2005/8/layout/default"/>
    <dgm:cxn modelId="{687DFE29-0145-4F76-84EC-D0B763B1FE75}" type="presParOf" srcId="{8CAB4AB3-94E1-4F49-BDFD-78CF4592E419}" destId="{311818A3-B5BD-4CD4-8CB0-AF8DB6D4EF98}" srcOrd="3" destOrd="0" presId="urn:microsoft.com/office/officeart/2005/8/layout/default"/>
    <dgm:cxn modelId="{7DE508CA-E639-4B69-B21C-A454D379F066}" type="presParOf" srcId="{8CAB4AB3-94E1-4F49-BDFD-78CF4592E419}" destId="{9BF5129E-A1B2-48D6-B268-454BC80A7E0A}" srcOrd="4" destOrd="0" presId="urn:microsoft.com/office/officeart/2005/8/layout/default"/>
    <dgm:cxn modelId="{3DB192EB-074F-4D31-B142-DD3142266D5B}" type="presParOf" srcId="{8CAB4AB3-94E1-4F49-BDFD-78CF4592E419}" destId="{3AECFB34-45BC-478A-9D74-4D5424E238C0}" srcOrd="5" destOrd="0" presId="urn:microsoft.com/office/officeart/2005/8/layout/default"/>
    <dgm:cxn modelId="{2B1C73F7-93FE-4E8E-8DDD-CC1E27598F64}" type="presParOf" srcId="{8CAB4AB3-94E1-4F49-BDFD-78CF4592E419}" destId="{15A4F7FE-A626-410E-88C6-520F80D009C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9EC476-1C51-4827-821C-BA30385CADAD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426734F-1583-4F24-A258-21AB4317065A}">
      <dgm:prSet/>
      <dgm:spPr/>
      <dgm:t>
        <a:bodyPr/>
        <a:lstStyle/>
        <a:p>
          <a:r>
            <a:rPr lang="en-US"/>
            <a:t>Fact investigators</a:t>
          </a:r>
        </a:p>
      </dgm:t>
    </dgm:pt>
    <dgm:pt modelId="{2CE9C7F9-0472-4A5A-A16B-AD8BD6961204}" type="parTrans" cxnId="{7347C922-92A2-4574-9D50-2F85589744B8}">
      <dgm:prSet/>
      <dgm:spPr/>
      <dgm:t>
        <a:bodyPr/>
        <a:lstStyle/>
        <a:p>
          <a:endParaRPr lang="en-US"/>
        </a:p>
      </dgm:t>
    </dgm:pt>
    <dgm:pt modelId="{E9569433-05BD-4497-AC2C-4BDC38055E2E}" type="sibTrans" cxnId="{7347C922-92A2-4574-9D50-2F85589744B8}">
      <dgm:prSet/>
      <dgm:spPr/>
      <dgm:t>
        <a:bodyPr/>
        <a:lstStyle/>
        <a:p>
          <a:endParaRPr lang="en-US"/>
        </a:p>
      </dgm:t>
    </dgm:pt>
    <dgm:pt modelId="{6129546B-9211-4DA5-AAFD-FDA9F3453224}">
      <dgm:prSet/>
      <dgm:spPr/>
      <dgm:t>
        <a:bodyPr/>
        <a:lstStyle/>
        <a:p>
          <a:r>
            <a:rPr lang="en-US"/>
            <a:t>Social history experts</a:t>
          </a:r>
        </a:p>
      </dgm:t>
    </dgm:pt>
    <dgm:pt modelId="{A32526A5-EC9B-44DB-900F-58F977E839C9}" type="parTrans" cxnId="{2505D417-4183-4670-9D73-FEFD6BEDF674}">
      <dgm:prSet/>
      <dgm:spPr/>
      <dgm:t>
        <a:bodyPr/>
        <a:lstStyle/>
        <a:p>
          <a:endParaRPr lang="en-US"/>
        </a:p>
      </dgm:t>
    </dgm:pt>
    <dgm:pt modelId="{9B2AA408-B6EA-4E44-A90C-E350EB2E9EE7}" type="sibTrans" cxnId="{2505D417-4183-4670-9D73-FEFD6BEDF674}">
      <dgm:prSet/>
      <dgm:spPr/>
      <dgm:t>
        <a:bodyPr/>
        <a:lstStyle/>
        <a:p>
          <a:endParaRPr lang="en-US"/>
        </a:p>
      </dgm:t>
    </dgm:pt>
    <dgm:pt modelId="{0A6B6F58-0968-4494-8326-356824D4B776}">
      <dgm:prSet/>
      <dgm:spPr/>
      <dgm:t>
        <a:bodyPr/>
        <a:lstStyle/>
        <a:p>
          <a:r>
            <a:rPr lang="en-US"/>
            <a:t>Mirrors capital defense structure</a:t>
          </a:r>
        </a:p>
      </dgm:t>
    </dgm:pt>
    <dgm:pt modelId="{E6220226-D0FF-47D8-AFB4-18282509D973}" type="parTrans" cxnId="{FFB9526A-047F-4B6F-9E7C-6398D411155B}">
      <dgm:prSet/>
      <dgm:spPr/>
      <dgm:t>
        <a:bodyPr/>
        <a:lstStyle/>
        <a:p>
          <a:endParaRPr lang="en-US"/>
        </a:p>
      </dgm:t>
    </dgm:pt>
    <dgm:pt modelId="{06095B9A-004B-42F5-A26E-90142719973A}" type="sibTrans" cxnId="{FFB9526A-047F-4B6F-9E7C-6398D411155B}">
      <dgm:prSet/>
      <dgm:spPr/>
      <dgm:t>
        <a:bodyPr/>
        <a:lstStyle/>
        <a:p>
          <a:endParaRPr lang="en-US"/>
        </a:p>
      </dgm:t>
    </dgm:pt>
    <dgm:pt modelId="{CC95AFEC-0A32-4D59-9778-F963238A19E8}">
      <dgm:prSet/>
      <dgm:spPr/>
      <dgm:t>
        <a:bodyPr/>
        <a:lstStyle/>
        <a:p>
          <a:r>
            <a:rPr lang="en-US"/>
            <a:t>Supports case development and sentencing mitigation</a:t>
          </a:r>
        </a:p>
      </dgm:t>
    </dgm:pt>
    <dgm:pt modelId="{6DDB4557-3105-4071-BDED-C17CEFD380A7}" type="parTrans" cxnId="{6A0C6E53-D0EF-48C6-AE1A-DC6757F79122}">
      <dgm:prSet/>
      <dgm:spPr/>
      <dgm:t>
        <a:bodyPr/>
        <a:lstStyle/>
        <a:p>
          <a:endParaRPr lang="en-US"/>
        </a:p>
      </dgm:t>
    </dgm:pt>
    <dgm:pt modelId="{C5A8C144-21C6-4695-BC03-76D3ED521831}" type="sibTrans" cxnId="{6A0C6E53-D0EF-48C6-AE1A-DC6757F79122}">
      <dgm:prSet/>
      <dgm:spPr/>
      <dgm:t>
        <a:bodyPr/>
        <a:lstStyle/>
        <a:p>
          <a:endParaRPr lang="en-US"/>
        </a:p>
      </dgm:t>
    </dgm:pt>
    <dgm:pt modelId="{A0FCE499-1040-423F-92A2-7032502623EF}" type="pres">
      <dgm:prSet presAssocID="{FA9EC476-1C51-4827-821C-BA30385CADAD}" presName="matrix" presStyleCnt="0">
        <dgm:presLayoutVars>
          <dgm:chMax val="1"/>
          <dgm:dir/>
          <dgm:resizeHandles val="exact"/>
        </dgm:presLayoutVars>
      </dgm:prSet>
      <dgm:spPr/>
    </dgm:pt>
    <dgm:pt modelId="{A5B49A6A-D30A-4669-A616-4A2B73B39ADD}" type="pres">
      <dgm:prSet presAssocID="{FA9EC476-1C51-4827-821C-BA30385CADAD}" presName="diamond" presStyleLbl="bgShp" presStyleIdx="0" presStyleCnt="1"/>
      <dgm:spPr/>
    </dgm:pt>
    <dgm:pt modelId="{67FBE44A-AEC3-40A3-8C08-ED09231B3611}" type="pres">
      <dgm:prSet presAssocID="{FA9EC476-1C51-4827-821C-BA30385CADAD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020E4F5-5355-47E0-A263-1E2299009F61}" type="pres">
      <dgm:prSet presAssocID="{FA9EC476-1C51-4827-821C-BA30385CADAD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9627FDE-0B81-4012-85AC-0C2313352233}" type="pres">
      <dgm:prSet presAssocID="{FA9EC476-1C51-4827-821C-BA30385CADAD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724FF88-655C-4E3B-A9F1-FBE43DF446F1}" type="pres">
      <dgm:prSet presAssocID="{FA9EC476-1C51-4827-821C-BA30385CADAD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F895A10-0FC4-4A75-961E-0DDA58D9D1EC}" type="presOf" srcId="{0426734F-1583-4F24-A258-21AB4317065A}" destId="{67FBE44A-AEC3-40A3-8C08-ED09231B3611}" srcOrd="0" destOrd="0" presId="urn:microsoft.com/office/officeart/2005/8/layout/matrix3"/>
    <dgm:cxn modelId="{2505D417-4183-4670-9D73-FEFD6BEDF674}" srcId="{FA9EC476-1C51-4827-821C-BA30385CADAD}" destId="{6129546B-9211-4DA5-AAFD-FDA9F3453224}" srcOrd="1" destOrd="0" parTransId="{A32526A5-EC9B-44DB-900F-58F977E839C9}" sibTransId="{9B2AA408-B6EA-4E44-A90C-E350EB2E9EE7}"/>
    <dgm:cxn modelId="{7347C922-92A2-4574-9D50-2F85589744B8}" srcId="{FA9EC476-1C51-4827-821C-BA30385CADAD}" destId="{0426734F-1583-4F24-A258-21AB4317065A}" srcOrd="0" destOrd="0" parTransId="{2CE9C7F9-0472-4A5A-A16B-AD8BD6961204}" sibTransId="{E9569433-05BD-4497-AC2C-4BDC38055E2E}"/>
    <dgm:cxn modelId="{7A832F2A-4075-4702-B294-6FD12D1452AD}" type="presOf" srcId="{0A6B6F58-0968-4494-8326-356824D4B776}" destId="{A9627FDE-0B81-4012-85AC-0C2313352233}" srcOrd="0" destOrd="0" presId="urn:microsoft.com/office/officeart/2005/8/layout/matrix3"/>
    <dgm:cxn modelId="{FFB9526A-047F-4B6F-9E7C-6398D411155B}" srcId="{FA9EC476-1C51-4827-821C-BA30385CADAD}" destId="{0A6B6F58-0968-4494-8326-356824D4B776}" srcOrd="2" destOrd="0" parTransId="{E6220226-D0FF-47D8-AFB4-18282509D973}" sibTransId="{06095B9A-004B-42F5-A26E-90142719973A}"/>
    <dgm:cxn modelId="{6A0C6E53-D0EF-48C6-AE1A-DC6757F79122}" srcId="{FA9EC476-1C51-4827-821C-BA30385CADAD}" destId="{CC95AFEC-0A32-4D59-9778-F963238A19E8}" srcOrd="3" destOrd="0" parTransId="{6DDB4557-3105-4071-BDED-C17CEFD380A7}" sibTransId="{C5A8C144-21C6-4695-BC03-76D3ED521831}"/>
    <dgm:cxn modelId="{002C0D7B-973D-4443-83F0-3D77EFAAA53E}" type="presOf" srcId="{FA9EC476-1C51-4827-821C-BA30385CADAD}" destId="{A0FCE499-1040-423F-92A2-7032502623EF}" srcOrd="0" destOrd="0" presId="urn:microsoft.com/office/officeart/2005/8/layout/matrix3"/>
    <dgm:cxn modelId="{F8643182-B27A-4BE4-8CC2-A8197D852C95}" type="presOf" srcId="{6129546B-9211-4DA5-AAFD-FDA9F3453224}" destId="{5020E4F5-5355-47E0-A263-1E2299009F61}" srcOrd="0" destOrd="0" presId="urn:microsoft.com/office/officeart/2005/8/layout/matrix3"/>
    <dgm:cxn modelId="{A893A789-0C02-47FE-AA99-BEDB22C235DC}" type="presOf" srcId="{CC95AFEC-0A32-4D59-9778-F963238A19E8}" destId="{A724FF88-655C-4E3B-A9F1-FBE43DF446F1}" srcOrd="0" destOrd="0" presId="urn:microsoft.com/office/officeart/2005/8/layout/matrix3"/>
    <dgm:cxn modelId="{EE58E1DB-D690-4FA9-838A-3F3BE958EECA}" type="presParOf" srcId="{A0FCE499-1040-423F-92A2-7032502623EF}" destId="{A5B49A6A-D30A-4669-A616-4A2B73B39ADD}" srcOrd="0" destOrd="0" presId="urn:microsoft.com/office/officeart/2005/8/layout/matrix3"/>
    <dgm:cxn modelId="{0E293BDF-D99A-4C52-97A8-ED7307C0B9C7}" type="presParOf" srcId="{A0FCE499-1040-423F-92A2-7032502623EF}" destId="{67FBE44A-AEC3-40A3-8C08-ED09231B3611}" srcOrd="1" destOrd="0" presId="urn:microsoft.com/office/officeart/2005/8/layout/matrix3"/>
    <dgm:cxn modelId="{63FEA33F-80B1-4EF8-B177-B1A18EEAE70B}" type="presParOf" srcId="{A0FCE499-1040-423F-92A2-7032502623EF}" destId="{5020E4F5-5355-47E0-A263-1E2299009F61}" srcOrd="2" destOrd="0" presId="urn:microsoft.com/office/officeart/2005/8/layout/matrix3"/>
    <dgm:cxn modelId="{5C40CFB6-D5D8-4D23-BD5E-DB4F27249B06}" type="presParOf" srcId="{A0FCE499-1040-423F-92A2-7032502623EF}" destId="{A9627FDE-0B81-4012-85AC-0C2313352233}" srcOrd="3" destOrd="0" presId="urn:microsoft.com/office/officeart/2005/8/layout/matrix3"/>
    <dgm:cxn modelId="{EA3FAE78-EFA2-4905-92C0-B4A8B1830D67}" type="presParOf" srcId="{A0FCE499-1040-423F-92A2-7032502623EF}" destId="{A724FF88-655C-4E3B-A9F1-FBE43DF446F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548F98-BB26-4CEA-A5BB-2818BA96739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E44081E2-9C3C-40F5-A920-0D504EF19CC7}">
      <dgm:prSet/>
      <dgm:spPr/>
      <dgm:t>
        <a:bodyPr/>
        <a:lstStyle/>
        <a:p>
          <a:r>
            <a:rPr lang="en-US"/>
            <a:t>- Case coordinators and central staff</a:t>
          </a:r>
        </a:p>
      </dgm:t>
    </dgm:pt>
    <dgm:pt modelId="{B5C85FAC-D9A9-4789-BAC2-C46E17350153}" type="parTrans" cxnId="{AE1552DD-9453-44B4-9E37-84776781AE0A}">
      <dgm:prSet/>
      <dgm:spPr/>
      <dgm:t>
        <a:bodyPr/>
        <a:lstStyle/>
        <a:p>
          <a:endParaRPr lang="en-US"/>
        </a:p>
      </dgm:t>
    </dgm:pt>
    <dgm:pt modelId="{28DCA642-F40E-43CE-8871-E79711A24EFC}" type="sibTrans" cxnId="{AE1552DD-9453-44B4-9E37-84776781AE0A}">
      <dgm:prSet/>
      <dgm:spPr/>
      <dgm:t>
        <a:bodyPr/>
        <a:lstStyle/>
        <a:p>
          <a:endParaRPr lang="en-US"/>
        </a:p>
      </dgm:t>
    </dgm:pt>
    <dgm:pt modelId="{51A6E3EE-AA0F-44D0-93C9-8F199C3DD104}">
      <dgm:prSet/>
      <dgm:spPr/>
      <dgm:t>
        <a:bodyPr/>
        <a:lstStyle/>
        <a:p>
          <a:r>
            <a:rPr lang="en-US"/>
            <a:t>- Triage and assign cases quickly</a:t>
          </a:r>
        </a:p>
      </dgm:t>
    </dgm:pt>
    <dgm:pt modelId="{D2B334C0-2200-4429-94B7-433787B49B51}" type="parTrans" cxnId="{5DD2B8D2-FC2C-484F-826B-E06D01423A49}">
      <dgm:prSet/>
      <dgm:spPr/>
      <dgm:t>
        <a:bodyPr/>
        <a:lstStyle/>
        <a:p>
          <a:endParaRPr lang="en-US"/>
        </a:p>
      </dgm:t>
    </dgm:pt>
    <dgm:pt modelId="{E37F76AE-CE08-46FD-80B9-204FF04F40DE}" type="sibTrans" cxnId="{5DD2B8D2-FC2C-484F-826B-E06D01423A49}">
      <dgm:prSet/>
      <dgm:spPr/>
      <dgm:t>
        <a:bodyPr/>
        <a:lstStyle/>
        <a:p>
          <a:endParaRPr lang="en-US"/>
        </a:p>
      </dgm:t>
    </dgm:pt>
    <dgm:pt modelId="{8359558C-0162-4CB7-B305-718E55B019B3}">
      <dgm:prSet/>
      <dgm:spPr/>
      <dgm:t>
        <a:bodyPr/>
        <a:lstStyle/>
        <a:p>
          <a:r>
            <a:rPr lang="en-US"/>
            <a:t>- Track backlog and compliance</a:t>
          </a:r>
        </a:p>
      </dgm:t>
    </dgm:pt>
    <dgm:pt modelId="{7180350D-4B52-4257-BF7F-8C1DB718BEB8}" type="parTrans" cxnId="{31639284-7F30-442E-8958-9755E8E13F56}">
      <dgm:prSet/>
      <dgm:spPr/>
      <dgm:t>
        <a:bodyPr/>
        <a:lstStyle/>
        <a:p>
          <a:endParaRPr lang="en-US"/>
        </a:p>
      </dgm:t>
    </dgm:pt>
    <dgm:pt modelId="{1BE962B2-3E05-4C25-BF6B-C085725B3095}" type="sibTrans" cxnId="{31639284-7F30-442E-8958-9755E8E13F56}">
      <dgm:prSet/>
      <dgm:spPr/>
      <dgm:t>
        <a:bodyPr/>
        <a:lstStyle/>
        <a:p>
          <a:endParaRPr lang="en-US"/>
        </a:p>
      </dgm:t>
    </dgm:pt>
    <dgm:pt modelId="{2548439A-DCA5-49E3-A02B-79F20FAB21C5}">
      <dgm:prSet/>
      <dgm:spPr/>
      <dgm:t>
        <a:bodyPr/>
        <a:lstStyle/>
        <a:p>
          <a:r>
            <a:rPr lang="en-US"/>
            <a:t>- Goal: rapid assignment (e.g., ~72 hours)</a:t>
          </a:r>
        </a:p>
      </dgm:t>
    </dgm:pt>
    <dgm:pt modelId="{126326F0-E4A8-4BFE-BF84-266D061BBA72}" type="parTrans" cxnId="{7327A775-3888-4034-B87F-75476F5F23D9}">
      <dgm:prSet/>
      <dgm:spPr/>
      <dgm:t>
        <a:bodyPr/>
        <a:lstStyle/>
        <a:p>
          <a:endParaRPr lang="en-US"/>
        </a:p>
      </dgm:t>
    </dgm:pt>
    <dgm:pt modelId="{E8EBA4BE-8C1A-4802-9728-2D72042AA016}" type="sibTrans" cxnId="{7327A775-3888-4034-B87F-75476F5F23D9}">
      <dgm:prSet/>
      <dgm:spPr/>
      <dgm:t>
        <a:bodyPr/>
        <a:lstStyle/>
        <a:p>
          <a:endParaRPr lang="en-US"/>
        </a:p>
      </dgm:t>
    </dgm:pt>
    <dgm:pt modelId="{EC2F22F0-F258-4E20-B10A-6A82780DCB88}" type="pres">
      <dgm:prSet presAssocID="{7B548F98-BB26-4CEA-A5BB-2818BA967399}" presName="root" presStyleCnt="0">
        <dgm:presLayoutVars>
          <dgm:dir/>
          <dgm:resizeHandles val="exact"/>
        </dgm:presLayoutVars>
      </dgm:prSet>
      <dgm:spPr/>
    </dgm:pt>
    <dgm:pt modelId="{5D503878-457A-4D4E-8685-D1F5D30169AF}" type="pres">
      <dgm:prSet presAssocID="{7B548F98-BB26-4CEA-A5BB-2818BA967399}" presName="container" presStyleCnt="0">
        <dgm:presLayoutVars>
          <dgm:dir/>
          <dgm:resizeHandles val="exact"/>
        </dgm:presLayoutVars>
      </dgm:prSet>
      <dgm:spPr/>
    </dgm:pt>
    <dgm:pt modelId="{8CC7161B-5F54-4F6D-8A6F-4A32594369BB}" type="pres">
      <dgm:prSet presAssocID="{E44081E2-9C3C-40F5-A920-0D504EF19CC7}" presName="compNode" presStyleCnt="0"/>
      <dgm:spPr/>
    </dgm:pt>
    <dgm:pt modelId="{FE60B6FF-38FD-4BD3-8C64-EE634EBF6110}" type="pres">
      <dgm:prSet presAssocID="{E44081E2-9C3C-40F5-A920-0D504EF19CC7}" presName="iconBgRect" presStyleLbl="bgShp" presStyleIdx="0" presStyleCnt="4"/>
      <dgm:spPr/>
    </dgm:pt>
    <dgm:pt modelId="{7A4632A7-15C8-4889-A31A-B39296D92BF7}" type="pres">
      <dgm:prSet presAssocID="{E44081E2-9C3C-40F5-A920-0D504EF19CC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26A2AF9F-ECCB-44F2-902A-833C705C7B1C}" type="pres">
      <dgm:prSet presAssocID="{E44081E2-9C3C-40F5-A920-0D504EF19CC7}" presName="spaceRect" presStyleCnt="0"/>
      <dgm:spPr/>
    </dgm:pt>
    <dgm:pt modelId="{A1932CBC-CACD-4833-A262-DF8B705C9160}" type="pres">
      <dgm:prSet presAssocID="{E44081E2-9C3C-40F5-A920-0D504EF19CC7}" presName="textRect" presStyleLbl="revTx" presStyleIdx="0" presStyleCnt="4">
        <dgm:presLayoutVars>
          <dgm:chMax val="1"/>
          <dgm:chPref val="1"/>
        </dgm:presLayoutVars>
      </dgm:prSet>
      <dgm:spPr/>
    </dgm:pt>
    <dgm:pt modelId="{649565ED-5CFA-466F-877F-5AF05DC49ED5}" type="pres">
      <dgm:prSet presAssocID="{28DCA642-F40E-43CE-8871-E79711A24EFC}" presName="sibTrans" presStyleLbl="sibTrans2D1" presStyleIdx="0" presStyleCnt="0"/>
      <dgm:spPr/>
    </dgm:pt>
    <dgm:pt modelId="{4A8CB777-CFCC-4A56-9C33-6E45A21E2794}" type="pres">
      <dgm:prSet presAssocID="{51A6E3EE-AA0F-44D0-93C9-8F199C3DD104}" presName="compNode" presStyleCnt="0"/>
      <dgm:spPr/>
    </dgm:pt>
    <dgm:pt modelId="{A6063C5F-D277-4DF3-8F4E-0A160518907B}" type="pres">
      <dgm:prSet presAssocID="{51A6E3EE-AA0F-44D0-93C9-8F199C3DD104}" presName="iconBgRect" presStyleLbl="bgShp" presStyleIdx="1" presStyleCnt="4"/>
      <dgm:spPr/>
    </dgm:pt>
    <dgm:pt modelId="{373F1533-BD2E-4C7D-965F-8759FD0A1914}" type="pres">
      <dgm:prSet presAssocID="{51A6E3EE-AA0F-44D0-93C9-8F199C3DD104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54C0A089-4158-4842-9C15-56AEC6F53D54}" type="pres">
      <dgm:prSet presAssocID="{51A6E3EE-AA0F-44D0-93C9-8F199C3DD104}" presName="spaceRect" presStyleCnt="0"/>
      <dgm:spPr/>
    </dgm:pt>
    <dgm:pt modelId="{24E3EA05-039F-4682-A823-5B96D2E59288}" type="pres">
      <dgm:prSet presAssocID="{51A6E3EE-AA0F-44D0-93C9-8F199C3DD104}" presName="textRect" presStyleLbl="revTx" presStyleIdx="1" presStyleCnt="4">
        <dgm:presLayoutVars>
          <dgm:chMax val="1"/>
          <dgm:chPref val="1"/>
        </dgm:presLayoutVars>
      </dgm:prSet>
      <dgm:spPr/>
    </dgm:pt>
    <dgm:pt modelId="{3C79A977-2863-4F4F-8FD2-4DCBA92CB2EB}" type="pres">
      <dgm:prSet presAssocID="{E37F76AE-CE08-46FD-80B9-204FF04F40DE}" presName="sibTrans" presStyleLbl="sibTrans2D1" presStyleIdx="0" presStyleCnt="0"/>
      <dgm:spPr/>
    </dgm:pt>
    <dgm:pt modelId="{3DBC949E-6F04-4466-8FD1-B7BD965959E5}" type="pres">
      <dgm:prSet presAssocID="{8359558C-0162-4CB7-B305-718E55B019B3}" presName="compNode" presStyleCnt="0"/>
      <dgm:spPr/>
    </dgm:pt>
    <dgm:pt modelId="{A4C6D5D7-1501-437D-B7FD-A4C6A37592A5}" type="pres">
      <dgm:prSet presAssocID="{8359558C-0162-4CB7-B305-718E55B019B3}" presName="iconBgRect" presStyleLbl="bgShp" presStyleIdx="2" presStyleCnt="4"/>
      <dgm:spPr/>
    </dgm:pt>
    <dgm:pt modelId="{54FF4D3A-903E-42F7-B911-B406A7EFCB48}" type="pres">
      <dgm:prSet presAssocID="{8359558C-0162-4CB7-B305-718E55B019B3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28E009C-2DA0-4CDB-88B9-2E0411D85B9D}" type="pres">
      <dgm:prSet presAssocID="{8359558C-0162-4CB7-B305-718E55B019B3}" presName="spaceRect" presStyleCnt="0"/>
      <dgm:spPr/>
    </dgm:pt>
    <dgm:pt modelId="{55A469FE-D602-43E2-9B11-0AC3D2CA5353}" type="pres">
      <dgm:prSet presAssocID="{8359558C-0162-4CB7-B305-718E55B019B3}" presName="textRect" presStyleLbl="revTx" presStyleIdx="2" presStyleCnt="4">
        <dgm:presLayoutVars>
          <dgm:chMax val="1"/>
          <dgm:chPref val="1"/>
        </dgm:presLayoutVars>
      </dgm:prSet>
      <dgm:spPr/>
    </dgm:pt>
    <dgm:pt modelId="{B72F08E7-C622-48F9-9E36-7A172C493D7C}" type="pres">
      <dgm:prSet presAssocID="{1BE962B2-3E05-4C25-BF6B-C085725B3095}" presName="sibTrans" presStyleLbl="sibTrans2D1" presStyleIdx="0" presStyleCnt="0"/>
      <dgm:spPr/>
    </dgm:pt>
    <dgm:pt modelId="{1698819B-4988-43D6-98F0-4E12969F3329}" type="pres">
      <dgm:prSet presAssocID="{2548439A-DCA5-49E3-A02B-79F20FAB21C5}" presName="compNode" presStyleCnt="0"/>
      <dgm:spPr/>
    </dgm:pt>
    <dgm:pt modelId="{C4F9BE01-044C-497F-8973-4224B0CBBFED}" type="pres">
      <dgm:prSet presAssocID="{2548439A-DCA5-49E3-A02B-79F20FAB21C5}" presName="iconBgRect" presStyleLbl="bgShp" presStyleIdx="3" presStyleCnt="4"/>
      <dgm:spPr/>
    </dgm:pt>
    <dgm:pt modelId="{5CA41D26-0C1D-4FBF-83A0-D858CD6F329D}" type="pres">
      <dgm:prSet presAssocID="{2548439A-DCA5-49E3-A02B-79F20FAB21C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957B5074-2D31-4B6A-B44E-0E452DBC3268}" type="pres">
      <dgm:prSet presAssocID="{2548439A-DCA5-49E3-A02B-79F20FAB21C5}" presName="spaceRect" presStyleCnt="0"/>
      <dgm:spPr/>
    </dgm:pt>
    <dgm:pt modelId="{F7933B8E-CD34-4749-942B-3A150C1D3CCF}" type="pres">
      <dgm:prSet presAssocID="{2548439A-DCA5-49E3-A02B-79F20FAB21C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7F15D21-ECEA-40CE-A452-804AE0B9F3DF}" type="presOf" srcId="{E37F76AE-CE08-46FD-80B9-204FF04F40DE}" destId="{3C79A977-2863-4F4F-8FD2-4DCBA92CB2EB}" srcOrd="0" destOrd="0" presId="urn:microsoft.com/office/officeart/2018/2/layout/IconCircleList"/>
    <dgm:cxn modelId="{7570E738-CD25-4C08-B270-4B33399E67D9}" type="presOf" srcId="{51A6E3EE-AA0F-44D0-93C9-8F199C3DD104}" destId="{24E3EA05-039F-4682-A823-5B96D2E59288}" srcOrd="0" destOrd="0" presId="urn:microsoft.com/office/officeart/2018/2/layout/IconCircleList"/>
    <dgm:cxn modelId="{7327A775-3888-4034-B87F-75476F5F23D9}" srcId="{7B548F98-BB26-4CEA-A5BB-2818BA967399}" destId="{2548439A-DCA5-49E3-A02B-79F20FAB21C5}" srcOrd="3" destOrd="0" parTransId="{126326F0-E4A8-4BFE-BF84-266D061BBA72}" sibTransId="{E8EBA4BE-8C1A-4802-9728-2D72042AA016}"/>
    <dgm:cxn modelId="{9A0AD078-5517-4413-9811-9253B7B43BC7}" type="presOf" srcId="{1BE962B2-3E05-4C25-BF6B-C085725B3095}" destId="{B72F08E7-C622-48F9-9E36-7A172C493D7C}" srcOrd="0" destOrd="0" presId="urn:microsoft.com/office/officeart/2018/2/layout/IconCircleList"/>
    <dgm:cxn modelId="{31639284-7F30-442E-8958-9755E8E13F56}" srcId="{7B548F98-BB26-4CEA-A5BB-2818BA967399}" destId="{8359558C-0162-4CB7-B305-718E55B019B3}" srcOrd="2" destOrd="0" parTransId="{7180350D-4B52-4257-BF7F-8C1DB718BEB8}" sibTransId="{1BE962B2-3E05-4C25-BF6B-C085725B3095}"/>
    <dgm:cxn modelId="{36ECE58E-C5BE-4D27-9ECB-A9E95B940A59}" type="presOf" srcId="{8359558C-0162-4CB7-B305-718E55B019B3}" destId="{55A469FE-D602-43E2-9B11-0AC3D2CA5353}" srcOrd="0" destOrd="0" presId="urn:microsoft.com/office/officeart/2018/2/layout/IconCircleList"/>
    <dgm:cxn modelId="{DB454C9D-2AF0-4759-8E14-59EB4E0891B4}" type="presOf" srcId="{E44081E2-9C3C-40F5-A920-0D504EF19CC7}" destId="{A1932CBC-CACD-4833-A262-DF8B705C9160}" srcOrd="0" destOrd="0" presId="urn:microsoft.com/office/officeart/2018/2/layout/IconCircleList"/>
    <dgm:cxn modelId="{304302AB-34D3-4490-8D4A-6624B4DE9F96}" type="presOf" srcId="{7B548F98-BB26-4CEA-A5BB-2818BA967399}" destId="{EC2F22F0-F258-4E20-B10A-6A82780DCB88}" srcOrd="0" destOrd="0" presId="urn:microsoft.com/office/officeart/2018/2/layout/IconCircleList"/>
    <dgm:cxn modelId="{67ADE9AC-ACCD-49C2-B96A-1C079E48E1FF}" type="presOf" srcId="{28DCA642-F40E-43CE-8871-E79711A24EFC}" destId="{649565ED-5CFA-466F-877F-5AF05DC49ED5}" srcOrd="0" destOrd="0" presId="urn:microsoft.com/office/officeart/2018/2/layout/IconCircleList"/>
    <dgm:cxn modelId="{E23D83BE-5041-487E-A3E4-09126E1B8AE1}" type="presOf" srcId="{2548439A-DCA5-49E3-A02B-79F20FAB21C5}" destId="{F7933B8E-CD34-4749-942B-3A150C1D3CCF}" srcOrd="0" destOrd="0" presId="urn:microsoft.com/office/officeart/2018/2/layout/IconCircleList"/>
    <dgm:cxn modelId="{5DD2B8D2-FC2C-484F-826B-E06D01423A49}" srcId="{7B548F98-BB26-4CEA-A5BB-2818BA967399}" destId="{51A6E3EE-AA0F-44D0-93C9-8F199C3DD104}" srcOrd="1" destOrd="0" parTransId="{D2B334C0-2200-4429-94B7-433787B49B51}" sibTransId="{E37F76AE-CE08-46FD-80B9-204FF04F40DE}"/>
    <dgm:cxn modelId="{AE1552DD-9453-44B4-9E37-84776781AE0A}" srcId="{7B548F98-BB26-4CEA-A5BB-2818BA967399}" destId="{E44081E2-9C3C-40F5-A920-0D504EF19CC7}" srcOrd="0" destOrd="0" parTransId="{B5C85FAC-D9A9-4789-BAC2-C46E17350153}" sibTransId="{28DCA642-F40E-43CE-8871-E79711A24EFC}"/>
    <dgm:cxn modelId="{347C4E00-2789-4389-8C7A-85535B8951EA}" type="presParOf" srcId="{EC2F22F0-F258-4E20-B10A-6A82780DCB88}" destId="{5D503878-457A-4D4E-8685-D1F5D30169AF}" srcOrd="0" destOrd="0" presId="urn:microsoft.com/office/officeart/2018/2/layout/IconCircleList"/>
    <dgm:cxn modelId="{39D71C1E-6D32-47F8-AD93-5E18B5CA2D08}" type="presParOf" srcId="{5D503878-457A-4D4E-8685-D1F5D30169AF}" destId="{8CC7161B-5F54-4F6D-8A6F-4A32594369BB}" srcOrd="0" destOrd="0" presId="urn:microsoft.com/office/officeart/2018/2/layout/IconCircleList"/>
    <dgm:cxn modelId="{BAAF8173-14C9-4D56-9FB5-2DC76167BC5C}" type="presParOf" srcId="{8CC7161B-5F54-4F6D-8A6F-4A32594369BB}" destId="{FE60B6FF-38FD-4BD3-8C64-EE634EBF6110}" srcOrd="0" destOrd="0" presId="urn:microsoft.com/office/officeart/2018/2/layout/IconCircleList"/>
    <dgm:cxn modelId="{726200F6-EEAD-4DAB-9C26-9606CC0EC278}" type="presParOf" srcId="{8CC7161B-5F54-4F6D-8A6F-4A32594369BB}" destId="{7A4632A7-15C8-4889-A31A-B39296D92BF7}" srcOrd="1" destOrd="0" presId="urn:microsoft.com/office/officeart/2018/2/layout/IconCircleList"/>
    <dgm:cxn modelId="{E046CEF8-0565-44BA-82B7-217E3A418483}" type="presParOf" srcId="{8CC7161B-5F54-4F6D-8A6F-4A32594369BB}" destId="{26A2AF9F-ECCB-44F2-902A-833C705C7B1C}" srcOrd="2" destOrd="0" presId="urn:microsoft.com/office/officeart/2018/2/layout/IconCircleList"/>
    <dgm:cxn modelId="{3C622DCC-6D31-479B-88E0-2659FEEDC05D}" type="presParOf" srcId="{8CC7161B-5F54-4F6D-8A6F-4A32594369BB}" destId="{A1932CBC-CACD-4833-A262-DF8B705C9160}" srcOrd="3" destOrd="0" presId="urn:microsoft.com/office/officeart/2018/2/layout/IconCircleList"/>
    <dgm:cxn modelId="{7B2AE003-1426-4D98-9532-4D59EDD7FCFF}" type="presParOf" srcId="{5D503878-457A-4D4E-8685-D1F5D30169AF}" destId="{649565ED-5CFA-466F-877F-5AF05DC49ED5}" srcOrd="1" destOrd="0" presId="urn:microsoft.com/office/officeart/2018/2/layout/IconCircleList"/>
    <dgm:cxn modelId="{E10DEC06-8D5C-4B89-BAFD-0C296736F6C4}" type="presParOf" srcId="{5D503878-457A-4D4E-8685-D1F5D30169AF}" destId="{4A8CB777-CFCC-4A56-9C33-6E45A21E2794}" srcOrd="2" destOrd="0" presId="urn:microsoft.com/office/officeart/2018/2/layout/IconCircleList"/>
    <dgm:cxn modelId="{167C074F-D542-41BF-BD40-D33F62647C62}" type="presParOf" srcId="{4A8CB777-CFCC-4A56-9C33-6E45A21E2794}" destId="{A6063C5F-D277-4DF3-8F4E-0A160518907B}" srcOrd="0" destOrd="0" presId="urn:microsoft.com/office/officeart/2018/2/layout/IconCircleList"/>
    <dgm:cxn modelId="{DE7B6E9F-155F-474E-9D94-8C80CB9B6BCF}" type="presParOf" srcId="{4A8CB777-CFCC-4A56-9C33-6E45A21E2794}" destId="{373F1533-BD2E-4C7D-965F-8759FD0A1914}" srcOrd="1" destOrd="0" presId="urn:microsoft.com/office/officeart/2018/2/layout/IconCircleList"/>
    <dgm:cxn modelId="{3454E344-2171-4FC9-BDA0-514B5FE692A1}" type="presParOf" srcId="{4A8CB777-CFCC-4A56-9C33-6E45A21E2794}" destId="{54C0A089-4158-4842-9C15-56AEC6F53D54}" srcOrd="2" destOrd="0" presId="urn:microsoft.com/office/officeart/2018/2/layout/IconCircleList"/>
    <dgm:cxn modelId="{95C1749A-5C3F-4A89-9338-81BA0CA432FD}" type="presParOf" srcId="{4A8CB777-CFCC-4A56-9C33-6E45A21E2794}" destId="{24E3EA05-039F-4682-A823-5B96D2E59288}" srcOrd="3" destOrd="0" presId="urn:microsoft.com/office/officeart/2018/2/layout/IconCircleList"/>
    <dgm:cxn modelId="{1EB09D0F-1755-4AB4-8711-C119C7963227}" type="presParOf" srcId="{5D503878-457A-4D4E-8685-D1F5D30169AF}" destId="{3C79A977-2863-4F4F-8FD2-4DCBA92CB2EB}" srcOrd="3" destOrd="0" presId="urn:microsoft.com/office/officeart/2018/2/layout/IconCircleList"/>
    <dgm:cxn modelId="{B697D484-DF1D-4233-9B2C-ACA505FFE534}" type="presParOf" srcId="{5D503878-457A-4D4E-8685-D1F5D30169AF}" destId="{3DBC949E-6F04-4466-8FD1-B7BD965959E5}" srcOrd="4" destOrd="0" presId="urn:microsoft.com/office/officeart/2018/2/layout/IconCircleList"/>
    <dgm:cxn modelId="{C74F932D-CC52-4A96-A9BF-3BC35A4FD37A}" type="presParOf" srcId="{3DBC949E-6F04-4466-8FD1-B7BD965959E5}" destId="{A4C6D5D7-1501-437D-B7FD-A4C6A37592A5}" srcOrd="0" destOrd="0" presId="urn:microsoft.com/office/officeart/2018/2/layout/IconCircleList"/>
    <dgm:cxn modelId="{BD1E3B82-3D0F-4895-8E78-F36D326E1CBD}" type="presParOf" srcId="{3DBC949E-6F04-4466-8FD1-B7BD965959E5}" destId="{54FF4D3A-903E-42F7-B911-B406A7EFCB48}" srcOrd="1" destOrd="0" presId="urn:microsoft.com/office/officeart/2018/2/layout/IconCircleList"/>
    <dgm:cxn modelId="{EE4BA66A-A474-4936-9EFD-018977008D86}" type="presParOf" srcId="{3DBC949E-6F04-4466-8FD1-B7BD965959E5}" destId="{F28E009C-2DA0-4CDB-88B9-2E0411D85B9D}" srcOrd="2" destOrd="0" presId="urn:microsoft.com/office/officeart/2018/2/layout/IconCircleList"/>
    <dgm:cxn modelId="{3B990EF1-BA4B-410A-B35E-9AEDD2186449}" type="presParOf" srcId="{3DBC949E-6F04-4466-8FD1-B7BD965959E5}" destId="{55A469FE-D602-43E2-9B11-0AC3D2CA5353}" srcOrd="3" destOrd="0" presId="urn:microsoft.com/office/officeart/2018/2/layout/IconCircleList"/>
    <dgm:cxn modelId="{46298A45-6CAF-4E54-88F5-A568C260B4C0}" type="presParOf" srcId="{5D503878-457A-4D4E-8685-D1F5D30169AF}" destId="{B72F08E7-C622-48F9-9E36-7A172C493D7C}" srcOrd="5" destOrd="0" presId="urn:microsoft.com/office/officeart/2018/2/layout/IconCircleList"/>
    <dgm:cxn modelId="{EDCE41DB-B53A-461B-8549-AB262D291962}" type="presParOf" srcId="{5D503878-457A-4D4E-8685-D1F5D30169AF}" destId="{1698819B-4988-43D6-98F0-4E12969F3329}" srcOrd="6" destOrd="0" presId="urn:microsoft.com/office/officeart/2018/2/layout/IconCircleList"/>
    <dgm:cxn modelId="{A74660AE-DC67-4307-8C02-EDE199B279B2}" type="presParOf" srcId="{1698819B-4988-43D6-98F0-4E12969F3329}" destId="{C4F9BE01-044C-497F-8973-4224B0CBBFED}" srcOrd="0" destOrd="0" presId="urn:microsoft.com/office/officeart/2018/2/layout/IconCircleList"/>
    <dgm:cxn modelId="{AAA82B85-3D94-4128-8C80-57CED43BFBB2}" type="presParOf" srcId="{1698819B-4988-43D6-98F0-4E12969F3329}" destId="{5CA41D26-0C1D-4FBF-83A0-D858CD6F329D}" srcOrd="1" destOrd="0" presId="urn:microsoft.com/office/officeart/2018/2/layout/IconCircleList"/>
    <dgm:cxn modelId="{4B57F72C-8A13-45F4-B814-83FBB1428A2E}" type="presParOf" srcId="{1698819B-4988-43D6-98F0-4E12969F3329}" destId="{957B5074-2D31-4B6A-B44E-0E452DBC3268}" srcOrd="2" destOrd="0" presId="urn:microsoft.com/office/officeart/2018/2/layout/IconCircleList"/>
    <dgm:cxn modelId="{9EB3CF44-DC10-40C9-8B68-3095BDF4549E}" type="presParOf" srcId="{1698819B-4988-43D6-98F0-4E12969F3329}" destId="{F7933B8E-CD34-4749-942B-3A150C1D3CC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1CD60DE-D9F5-4CA2-96CC-4650C5C8A54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C82919-3013-40FE-8B99-2440018D3448}">
      <dgm:prSet/>
      <dgm:spPr/>
      <dgm:t>
        <a:bodyPr/>
        <a:lstStyle/>
        <a:p>
          <a:r>
            <a:rPr lang="en-US" dirty="0"/>
            <a:t>Required for co-defendant conflicts</a:t>
          </a:r>
        </a:p>
      </dgm:t>
    </dgm:pt>
    <dgm:pt modelId="{C70C9517-6F0E-465B-9488-B9DD3E5E822D}" type="parTrans" cxnId="{B65A0D21-6819-4C6B-9604-4D9428AB6474}">
      <dgm:prSet/>
      <dgm:spPr/>
      <dgm:t>
        <a:bodyPr/>
        <a:lstStyle/>
        <a:p>
          <a:endParaRPr lang="en-US"/>
        </a:p>
      </dgm:t>
    </dgm:pt>
    <dgm:pt modelId="{5B8FC7D5-04C8-42AC-8C6D-CFF38135DA73}" type="sibTrans" cxnId="{B65A0D21-6819-4C6B-9604-4D9428AB6474}">
      <dgm:prSet/>
      <dgm:spPr/>
      <dgm:t>
        <a:bodyPr/>
        <a:lstStyle/>
        <a:p>
          <a:endParaRPr lang="en-US"/>
        </a:p>
      </dgm:t>
    </dgm:pt>
    <dgm:pt modelId="{5CAF2730-8C94-4863-BA60-EC8FF01D26E6}">
      <dgm:prSet/>
      <dgm:spPr/>
      <dgm:t>
        <a:bodyPr/>
        <a:lstStyle/>
        <a:p>
          <a:r>
            <a:rPr lang="en-US" dirty="0"/>
            <a:t>GPDC supplies attorneys statewide</a:t>
          </a:r>
        </a:p>
      </dgm:t>
    </dgm:pt>
    <dgm:pt modelId="{35FBD035-E931-40FC-9436-0A5F46530576}" type="parTrans" cxnId="{6F168632-4AFC-40B8-B336-DF79733D3910}">
      <dgm:prSet/>
      <dgm:spPr/>
      <dgm:t>
        <a:bodyPr/>
        <a:lstStyle/>
        <a:p>
          <a:endParaRPr lang="en-US"/>
        </a:p>
      </dgm:t>
    </dgm:pt>
    <dgm:pt modelId="{C158A664-1431-4A03-82EF-69AF02F3A04A}" type="sibTrans" cxnId="{6F168632-4AFC-40B8-B336-DF79733D3910}">
      <dgm:prSet/>
      <dgm:spPr/>
      <dgm:t>
        <a:bodyPr/>
        <a:lstStyle/>
        <a:p>
          <a:endParaRPr lang="en-US"/>
        </a:p>
      </dgm:t>
    </dgm:pt>
    <dgm:pt modelId="{477334CC-7E62-4D0D-952F-564E962672D1}">
      <dgm:prSet/>
      <dgm:spPr/>
      <dgm:t>
        <a:bodyPr/>
        <a:lstStyle/>
        <a:p>
          <a:r>
            <a:rPr lang="en-US" dirty="0"/>
            <a:t>Critical for multi-defendant prosecutions</a:t>
          </a:r>
        </a:p>
      </dgm:t>
    </dgm:pt>
    <dgm:pt modelId="{A648D021-04E2-4F52-BA9C-753AB6AFB34D}" type="parTrans" cxnId="{193CF968-9DDD-4D67-A3F6-BDA021C831B4}">
      <dgm:prSet/>
      <dgm:spPr/>
      <dgm:t>
        <a:bodyPr/>
        <a:lstStyle/>
        <a:p>
          <a:endParaRPr lang="en-US"/>
        </a:p>
      </dgm:t>
    </dgm:pt>
    <dgm:pt modelId="{D4EA6CD5-B7DA-4AC9-9A26-C18103326531}" type="sibTrans" cxnId="{193CF968-9DDD-4D67-A3F6-BDA021C831B4}">
      <dgm:prSet/>
      <dgm:spPr/>
      <dgm:t>
        <a:bodyPr/>
        <a:lstStyle/>
        <a:p>
          <a:endParaRPr lang="en-US"/>
        </a:p>
      </dgm:t>
    </dgm:pt>
    <dgm:pt modelId="{C7CD3682-0564-410E-BF65-0D278F32D53F}" type="pres">
      <dgm:prSet presAssocID="{F1CD60DE-D9F5-4CA2-96CC-4650C5C8A5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2A7BCC2-E0AE-4910-9852-CE77F1FADC7D}" type="pres">
      <dgm:prSet presAssocID="{47C82919-3013-40FE-8B99-2440018D3448}" presName="hierRoot1" presStyleCnt="0"/>
      <dgm:spPr/>
    </dgm:pt>
    <dgm:pt modelId="{945603FD-63CE-4670-86DA-196900E00AD7}" type="pres">
      <dgm:prSet presAssocID="{47C82919-3013-40FE-8B99-2440018D3448}" presName="composite" presStyleCnt="0"/>
      <dgm:spPr/>
    </dgm:pt>
    <dgm:pt modelId="{EC810A2D-1241-4CFB-B442-AC35040F00AF}" type="pres">
      <dgm:prSet presAssocID="{47C82919-3013-40FE-8B99-2440018D3448}" presName="background" presStyleLbl="node0" presStyleIdx="0" presStyleCnt="3"/>
      <dgm:spPr/>
    </dgm:pt>
    <dgm:pt modelId="{425D166D-B6B4-4C85-9F83-4B9D13BD80CF}" type="pres">
      <dgm:prSet presAssocID="{47C82919-3013-40FE-8B99-2440018D3448}" presName="text" presStyleLbl="fgAcc0" presStyleIdx="0" presStyleCnt="3">
        <dgm:presLayoutVars>
          <dgm:chPref val="3"/>
        </dgm:presLayoutVars>
      </dgm:prSet>
      <dgm:spPr/>
    </dgm:pt>
    <dgm:pt modelId="{1D65F1F0-9D20-45F2-AFA9-4D5CD5B72024}" type="pres">
      <dgm:prSet presAssocID="{47C82919-3013-40FE-8B99-2440018D3448}" presName="hierChild2" presStyleCnt="0"/>
      <dgm:spPr/>
    </dgm:pt>
    <dgm:pt modelId="{66FD7C0F-CD12-4FB1-A6FC-710CAA25E8D7}" type="pres">
      <dgm:prSet presAssocID="{5CAF2730-8C94-4863-BA60-EC8FF01D26E6}" presName="hierRoot1" presStyleCnt="0"/>
      <dgm:spPr/>
    </dgm:pt>
    <dgm:pt modelId="{C6704EB7-E877-4290-B810-86531DB8807F}" type="pres">
      <dgm:prSet presAssocID="{5CAF2730-8C94-4863-BA60-EC8FF01D26E6}" presName="composite" presStyleCnt="0"/>
      <dgm:spPr/>
    </dgm:pt>
    <dgm:pt modelId="{30AB566B-30FD-4D69-888B-FDC6A4C4B7F0}" type="pres">
      <dgm:prSet presAssocID="{5CAF2730-8C94-4863-BA60-EC8FF01D26E6}" presName="background" presStyleLbl="node0" presStyleIdx="1" presStyleCnt="3"/>
      <dgm:spPr/>
    </dgm:pt>
    <dgm:pt modelId="{9F8BE696-61DE-462B-90C8-06A952253611}" type="pres">
      <dgm:prSet presAssocID="{5CAF2730-8C94-4863-BA60-EC8FF01D26E6}" presName="text" presStyleLbl="fgAcc0" presStyleIdx="1" presStyleCnt="3">
        <dgm:presLayoutVars>
          <dgm:chPref val="3"/>
        </dgm:presLayoutVars>
      </dgm:prSet>
      <dgm:spPr/>
    </dgm:pt>
    <dgm:pt modelId="{46762D7D-908F-4CE6-9C1B-3740675B39B9}" type="pres">
      <dgm:prSet presAssocID="{5CAF2730-8C94-4863-BA60-EC8FF01D26E6}" presName="hierChild2" presStyleCnt="0"/>
      <dgm:spPr/>
    </dgm:pt>
    <dgm:pt modelId="{691052D8-E718-4215-A536-985106B6DB5E}" type="pres">
      <dgm:prSet presAssocID="{477334CC-7E62-4D0D-952F-564E962672D1}" presName="hierRoot1" presStyleCnt="0"/>
      <dgm:spPr/>
    </dgm:pt>
    <dgm:pt modelId="{94657423-C1D3-4943-B44A-CB38631EE7F8}" type="pres">
      <dgm:prSet presAssocID="{477334CC-7E62-4D0D-952F-564E962672D1}" presName="composite" presStyleCnt="0"/>
      <dgm:spPr/>
    </dgm:pt>
    <dgm:pt modelId="{5A86FCB6-EBDB-4E8B-89EC-5E0049DB97B0}" type="pres">
      <dgm:prSet presAssocID="{477334CC-7E62-4D0D-952F-564E962672D1}" presName="background" presStyleLbl="node0" presStyleIdx="2" presStyleCnt="3"/>
      <dgm:spPr/>
    </dgm:pt>
    <dgm:pt modelId="{8A23D90E-8D20-4C3B-89F6-031B34548E1C}" type="pres">
      <dgm:prSet presAssocID="{477334CC-7E62-4D0D-952F-564E962672D1}" presName="text" presStyleLbl="fgAcc0" presStyleIdx="2" presStyleCnt="3">
        <dgm:presLayoutVars>
          <dgm:chPref val="3"/>
        </dgm:presLayoutVars>
      </dgm:prSet>
      <dgm:spPr/>
    </dgm:pt>
    <dgm:pt modelId="{810AADAA-3A13-4897-A3F8-AC8431D580D6}" type="pres">
      <dgm:prSet presAssocID="{477334CC-7E62-4D0D-952F-564E962672D1}" presName="hierChild2" presStyleCnt="0"/>
      <dgm:spPr/>
    </dgm:pt>
  </dgm:ptLst>
  <dgm:cxnLst>
    <dgm:cxn modelId="{B65A0D21-6819-4C6B-9604-4D9428AB6474}" srcId="{F1CD60DE-D9F5-4CA2-96CC-4650C5C8A54E}" destId="{47C82919-3013-40FE-8B99-2440018D3448}" srcOrd="0" destOrd="0" parTransId="{C70C9517-6F0E-465B-9488-B9DD3E5E822D}" sibTransId="{5B8FC7D5-04C8-42AC-8C6D-CFF38135DA73}"/>
    <dgm:cxn modelId="{6F168632-4AFC-40B8-B336-DF79733D3910}" srcId="{F1CD60DE-D9F5-4CA2-96CC-4650C5C8A54E}" destId="{5CAF2730-8C94-4863-BA60-EC8FF01D26E6}" srcOrd="1" destOrd="0" parTransId="{35FBD035-E931-40FC-9436-0A5F46530576}" sibTransId="{C158A664-1431-4A03-82EF-69AF02F3A04A}"/>
    <dgm:cxn modelId="{193CF968-9DDD-4D67-A3F6-BDA021C831B4}" srcId="{F1CD60DE-D9F5-4CA2-96CC-4650C5C8A54E}" destId="{477334CC-7E62-4D0D-952F-564E962672D1}" srcOrd="2" destOrd="0" parTransId="{A648D021-04E2-4F52-BA9C-753AB6AFB34D}" sibTransId="{D4EA6CD5-B7DA-4AC9-9A26-C18103326531}"/>
    <dgm:cxn modelId="{19560655-78C6-476F-BB36-BC268FB2D8EF}" type="presOf" srcId="{5CAF2730-8C94-4863-BA60-EC8FF01D26E6}" destId="{9F8BE696-61DE-462B-90C8-06A952253611}" srcOrd="0" destOrd="0" presId="urn:microsoft.com/office/officeart/2005/8/layout/hierarchy1"/>
    <dgm:cxn modelId="{954C57A8-CF46-4080-BAC7-CA4D18AC9475}" type="presOf" srcId="{477334CC-7E62-4D0D-952F-564E962672D1}" destId="{8A23D90E-8D20-4C3B-89F6-031B34548E1C}" srcOrd="0" destOrd="0" presId="urn:microsoft.com/office/officeart/2005/8/layout/hierarchy1"/>
    <dgm:cxn modelId="{9AE277AF-EAB8-4CC1-8BE1-C0FD1B263461}" type="presOf" srcId="{47C82919-3013-40FE-8B99-2440018D3448}" destId="{425D166D-B6B4-4C85-9F83-4B9D13BD80CF}" srcOrd="0" destOrd="0" presId="urn:microsoft.com/office/officeart/2005/8/layout/hierarchy1"/>
    <dgm:cxn modelId="{C49ABCD4-4D3F-44B1-9065-7D8EB56CB681}" type="presOf" srcId="{F1CD60DE-D9F5-4CA2-96CC-4650C5C8A54E}" destId="{C7CD3682-0564-410E-BF65-0D278F32D53F}" srcOrd="0" destOrd="0" presId="urn:microsoft.com/office/officeart/2005/8/layout/hierarchy1"/>
    <dgm:cxn modelId="{7FF1F3E1-7096-4978-A31D-655588976BAF}" type="presParOf" srcId="{C7CD3682-0564-410E-BF65-0D278F32D53F}" destId="{42A7BCC2-E0AE-4910-9852-CE77F1FADC7D}" srcOrd="0" destOrd="0" presId="urn:microsoft.com/office/officeart/2005/8/layout/hierarchy1"/>
    <dgm:cxn modelId="{E4A4E54E-C527-423D-881F-C214CF3414DD}" type="presParOf" srcId="{42A7BCC2-E0AE-4910-9852-CE77F1FADC7D}" destId="{945603FD-63CE-4670-86DA-196900E00AD7}" srcOrd="0" destOrd="0" presId="urn:microsoft.com/office/officeart/2005/8/layout/hierarchy1"/>
    <dgm:cxn modelId="{5D9D7DAD-CDF2-4C9D-9E38-3CDFBD0C7467}" type="presParOf" srcId="{945603FD-63CE-4670-86DA-196900E00AD7}" destId="{EC810A2D-1241-4CFB-B442-AC35040F00AF}" srcOrd="0" destOrd="0" presId="urn:microsoft.com/office/officeart/2005/8/layout/hierarchy1"/>
    <dgm:cxn modelId="{96B16CD2-92C3-45FF-BA7D-48A8D1E6131E}" type="presParOf" srcId="{945603FD-63CE-4670-86DA-196900E00AD7}" destId="{425D166D-B6B4-4C85-9F83-4B9D13BD80CF}" srcOrd="1" destOrd="0" presId="urn:microsoft.com/office/officeart/2005/8/layout/hierarchy1"/>
    <dgm:cxn modelId="{622646DD-0A7C-4A7B-A11D-B664C473C092}" type="presParOf" srcId="{42A7BCC2-E0AE-4910-9852-CE77F1FADC7D}" destId="{1D65F1F0-9D20-45F2-AFA9-4D5CD5B72024}" srcOrd="1" destOrd="0" presId="urn:microsoft.com/office/officeart/2005/8/layout/hierarchy1"/>
    <dgm:cxn modelId="{2780EB5B-EFC0-470D-A0AA-9316BC027D0E}" type="presParOf" srcId="{C7CD3682-0564-410E-BF65-0D278F32D53F}" destId="{66FD7C0F-CD12-4FB1-A6FC-710CAA25E8D7}" srcOrd="1" destOrd="0" presId="urn:microsoft.com/office/officeart/2005/8/layout/hierarchy1"/>
    <dgm:cxn modelId="{AC592FF0-6A5A-4188-BAAF-E61EE5871BBC}" type="presParOf" srcId="{66FD7C0F-CD12-4FB1-A6FC-710CAA25E8D7}" destId="{C6704EB7-E877-4290-B810-86531DB8807F}" srcOrd="0" destOrd="0" presId="urn:microsoft.com/office/officeart/2005/8/layout/hierarchy1"/>
    <dgm:cxn modelId="{1E8A84B1-E842-40C3-99AA-3127EF27F0D3}" type="presParOf" srcId="{C6704EB7-E877-4290-B810-86531DB8807F}" destId="{30AB566B-30FD-4D69-888B-FDC6A4C4B7F0}" srcOrd="0" destOrd="0" presId="urn:microsoft.com/office/officeart/2005/8/layout/hierarchy1"/>
    <dgm:cxn modelId="{7CE89CD7-B11F-4479-98C9-6EF4A4B630B4}" type="presParOf" srcId="{C6704EB7-E877-4290-B810-86531DB8807F}" destId="{9F8BE696-61DE-462B-90C8-06A952253611}" srcOrd="1" destOrd="0" presId="urn:microsoft.com/office/officeart/2005/8/layout/hierarchy1"/>
    <dgm:cxn modelId="{76EA86DD-29DD-495C-AB0B-6136968D5BCA}" type="presParOf" srcId="{66FD7C0F-CD12-4FB1-A6FC-710CAA25E8D7}" destId="{46762D7D-908F-4CE6-9C1B-3740675B39B9}" srcOrd="1" destOrd="0" presId="urn:microsoft.com/office/officeart/2005/8/layout/hierarchy1"/>
    <dgm:cxn modelId="{7C47F15D-A92F-48EA-B56A-89D368559188}" type="presParOf" srcId="{C7CD3682-0564-410E-BF65-0D278F32D53F}" destId="{691052D8-E718-4215-A536-985106B6DB5E}" srcOrd="2" destOrd="0" presId="urn:microsoft.com/office/officeart/2005/8/layout/hierarchy1"/>
    <dgm:cxn modelId="{05D972B8-4DDD-4463-AFC2-273E66912688}" type="presParOf" srcId="{691052D8-E718-4215-A536-985106B6DB5E}" destId="{94657423-C1D3-4943-B44A-CB38631EE7F8}" srcOrd="0" destOrd="0" presId="urn:microsoft.com/office/officeart/2005/8/layout/hierarchy1"/>
    <dgm:cxn modelId="{6416F029-D00D-4956-A43E-5CD58EF22FBF}" type="presParOf" srcId="{94657423-C1D3-4943-B44A-CB38631EE7F8}" destId="{5A86FCB6-EBDB-4E8B-89EC-5E0049DB97B0}" srcOrd="0" destOrd="0" presId="urn:microsoft.com/office/officeart/2005/8/layout/hierarchy1"/>
    <dgm:cxn modelId="{7D4D71F5-7093-4861-8A87-827792B2322F}" type="presParOf" srcId="{94657423-C1D3-4943-B44A-CB38631EE7F8}" destId="{8A23D90E-8D20-4C3B-89F6-031B34548E1C}" srcOrd="1" destOrd="0" presId="urn:microsoft.com/office/officeart/2005/8/layout/hierarchy1"/>
    <dgm:cxn modelId="{C2BE0F5D-A47E-4560-B407-769B17A10E52}" type="presParOf" srcId="{691052D8-E718-4215-A536-985106B6DB5E}" destId="{810AADAA-3A13-4897-A3F8-AC8431D580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415635-C476-4C07-8ACD-DC53D3AAE67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42780D2-53FE-4C7B-A54F-53E6C3712F42}">
      <dgm:prSet/>
      <dgm:spPr/>
      <dgm:t>
        <a:bodyPr/>
        <a:lstStyle/>
        <a:p>
          <a:r>
            <a:rPr lang="en-US"/>
            <a:t>- Legal research and motion support</a:t>
          </a:r>
        </a:p>
      </dgm:t>
    </dgm:pt>
    <dgm:pt modelId="{9F04C1F2-B23B-477D-9841-5BB413486D53}" type="parTrans" cxnId="{D72C0CA8-CE39-4905-874F-F91CDF12E8AF}">
      <dgm:prSet/>
      <dgm:spPr/>
      <dgm:t>
        <a:bodyPr/>
        <a:lstStyle/>
        <a:p>
          <a:endParaRPr lang="en-US"/>
        </a:p>
      </dgm:t>
    </dgm:pt>
    <dgm:pt modelId="{FBDCBB3A-2C8E-44D9-BA84-F9B65E41104F}" type="sibTrans" cxnId="{D72C0CA8-CE39-4905-874F-F91CDF12E8AF}">
      <dgm:prSet/>
      <dgm:spPr/>
      <dgm:t>
        <a:bodyPr/>
        <a:lstStyle/>
        <a:p>
          <a:endParaRPr lang="en-US"/>
        </a:p>
      </dgm:t>
    </dgm:pt>
    <dgm:pt modelId="{0150D375-DB96-4840-B0C8-99FA4AA24A1B}">
      <dgm:prSet/>
      <dgm:spPr/>
      <dgm:t>
        <a:bodyPr/>
        <a:lstStyle/>
        <a:p>
          <a:r>
            <a:rPr lang="en-US"/>
            <a:t>- Ensures issue preservation</a:t>
          </a:r>
        </a:p>
      </dgm:t>
    </dgm:pt>
    <dgm:pt modelId="{05BC3AD8-2CD0-4FB8-8033-DA320E7B22FB}" type="parTrans" cxnId="{02470A4C-048A-4BA8-8386-58DC0486734F}">
      <dgm:prSet/>
      <dgm:spPr/>
      <dgm:t>
        <a:bodyPr/>
        <a:lstStyle/>
        <a:p>
          <a:endParaRPr lang="en-US"/>
        </a:p>
      </dgm:t>
    </dgm:pt>
    <dgm:pt modelId="{189F7F13-E240-4F70-A310-9E2CAF53A6DB}" type="sibTrans" cxnId="{02470A4C-048A-4BA8-8386-58DC0486734F}">
      <dgm:prSet/>
      <dgm:spPr/>
      <dgm:t>
        <a:bodyPr/>
        <a:lstStyle/>
        <a:p>
          <a:endParaRPr lang="en-US"/>
        </a:p>
      </dgm:t>
    </dgm:pt>
    <dgm:pt modelId="{FB97C9E0-9B00-44B2-893C-25C9FEB3EE8B}">
      <dgm:prSet/>
      <dgm:spPr/>
      <dgm:t>
        <a:bodyPr/>
        <a:lstStyle/>
        <a:p>
          <a:r>
            <a:rPr lang="en-US"/>
            <a:t>- Promotes consistent legal strategy</a:t>
          </a:r>
        </a:p>
      </dgm:t>
    </dgm:pt>
    <dgm:pt modelId="{ED8C0DAA-C2DB-487A-974D-77E3F11F9F46}" type="parTrans" cxnId="{57614E72-D56E-4D6D-8387-3D4D1F79087E}">
      <dgm:prSet/>
      <dgm:spPr/>
      <dgm:t>
        <a:bodyPr/>
        <a:lstStyle/>
        <a:p>
          <a:endParaRPr lang="en-US"/>
        </a:p>
      </dgm:t>
    </dgm:pt>
    <dgm:pt modelId="{63FADE26-E347-455B-A6C5-34B29D5BD043}" type="sibTrans" cxnId="{57614E72-D56E-4D6D-8387-3D4D1F79087E}">
      <dgm:prSet/>
      <dgm:spPr/>
      <dgm:t>
        <a:bodyPr/>
        <a:lstStyle/>
        <a:p>
          <a:endParaRPr lang="en-US"/>
        </a:p>
      </dgm:t>
    </dgm:pt>
    <dgm:pt modelId="{6036E361-290D-4C83-9B47-1EA15BA46069}" type="pres">
      <dgm:prSet presAssocID="{8B415635-C476-4C07-8ACD-DC53D3AAE678}" presName="root" presStyleCnt="0">
        <dgm:presLayoutVars>
          <dgm:dir/>
          <dgm:resizeHandles val="exact"/>
        </dgm:presLayoutVars>
      </dgm:prSet>
      <dgm:spPr/>
    </dgm:pt>
    <dgm:pt modelId="{DC85ED6E-CA37-4AC5-A2A6-9030018B4700}" type="pres">
      <dgm:prSet presAssocID="{142780D2-53FE-4C7B-A54F-53E6C3712F42}" presName="compNode" presStyleCnt="0"/>
      <dgm:spPr/>
    </dgm:pt>
    <dgm:pt modelId="{74D78546-6DE1-47D9-9CE0-BDEFD00E7306}" type="pres">
      <dgm:prSet presAssocID="{142780D2-53FE-4C7B-A54F-53E6C3712F42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B0492E5F-CA32-4152-8C95-0532D97E1514}" type="pres">
      <dgm:prSet presAssocID="{142780D2-53FE-4C7B-A54F-53E6C3712F42}" presName="spaceRect" presStyleCnt="0"/>
      <dgm:spPr/>
    </dgm:pt>
    <dgm:pt modelId="{62E5D5E8-0710-4C5E-8E96-1EA2807791D2}" type="pres">
      <dgm:prSet presAssocID="{142780D2-53FE-4C7B-A54F-53E6C3712F42}" presName="textRect" presStyleLbl="revTx" presStyleIdx="0" presStyleCnt="3">
        <dgm:presLayoutVars>
          <dgm:chMax val="1"/>
          <dgm:chPref val="1"/>
        </dgm:presLayoutVars>
      </dgm:prSet>
      <dgm:spPr/>
    </dgm:pt>
    <dgm:pt modelId="{5D44EDA8-F6A9-48BA-AFDB-7542B37E5B2E}" type="pres">
      <dgm:prSet presAssocID="{FBDCBB3A-2C8E-44D9-BA84-F9B65E41104F}" presName="sibTrans" presStyleCnt="0"/>
      <dgm:spPr/>
    </dgm:pt>
    <dgm:pt modelId="{09B0E2AB-2CB3-4A2D-9A05-96D2EDCBFA5A}" type="pres">
      <dgm:prSet presAssocID="{0150D375-DB96-4840-B0C8-99FA4AA24A1B}" presName="compNode" presStyleCnt="0"/>
      <dgm:spPr/>
    </dgm:pt>
    <dgm:pt modelId="{D22E6C51-A0B2-4C66-AE49-B85D49AF5578}" type="pres">
      <dgm:prSet presAssocID="{0150D375-DB96-4840-B0C8-99FA4AA24A1B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E6DBCB96-A326-4289-B73A-9BB8D0297CA6}" type="pres">
      <dgm:prSet presAssocID="{0150D375-DB96-4840-B0C8-99FA4AA24A1B}" presName="spaceRect" presStyleCnt="0"/>
      <dgm:spPr/>
    </dgm:pt>
    <dgm:pt modelId="{F8D86DBB-71E2-4908-8BC9-12007B44EE19}" type="pres">
      <dgm:prSet presAssocID="{0150D375-DB96-4840-B0C8-99FA4AA24A1B}" presName="textRect" presStyleLbl="revTx" presStyleIdx="1" presStyleCnt="3">
        <dgm:presLayoutVars>
          <dgm:chMax val="1"/>
          <dgm:chPref val="1"/>
        </dgm:presLayoutVars>
      </dgm:prSet>
      <dgm:spPr/>
    </dgm:pt>
    <dgm:pt modelId="{5B810E74-5E95-4CEB-BE70-0D25A5FFAA8E}" type="pres">
      <dgm:prSet presAssocID="{189F7F13-E240-4F70-A310-9E2CAF53A6DB}" presName="sibTrans" presStyleCnt="0"/>
      <dgm:spPr/>
    </dgm:pt>
    <dgm:pt modelId="{8FFFA9A8-1E6E-402D-9D0E-75532C4AFFCB}" type="pres">
      <dgm:prSet presAssocID="{FB97C9E0-9B00-44B2-893C-25C9FEB3EE8B}" presName="compNode" presStyleCnt="0"/>
      <dgm:spPr/>
    </dgm:pt>
    <dgm:pt modelId="{C7945A33-7AE0-4BC9-A29C-30BB20B19ECE}" type="pres">
      <dgm:prSet presAssocID="{FB97C9E0-9B00-44B2-893C-25C9FEB3EE8B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49E70DA-3ACF-4CCD-B462-7E9D93E7BAC4}" type="pres">
      <dgm:prSet presAssocID="{FB97C9E0-9B00-44B2-893C-25C9FEB3EE8B}" presName="spaceRect" presStyleCnt="0"/>
      <dgm:spPr/>
    </dgm:pt>
    <dgm:pt modelId="{83C0C2EC-DA36-4F0E-A738-D932C89EF59E}" type="pres">
      <dgm:prSet presAssocID="{FB97C9E0-9B00-44B2-893C-25C9FEB3EE8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57D291B-653F-4977-8E62-01F47B33EDF3}" type="presOf" srcId="{142780D2-53FE-4C7B-A54F-53E6C3712F42}" destId="{62E5D5E8-0710-4C5E-8E96-1EA2807791D2}" srcOrd="0" destOrd="0" presId="urn:microsoft.com/office/officeart/2018/2/layout/IconLabelList"/>
    <dgm:cxn modelId="{B3C6B433-45B0-4084-B767-F0AE351B5A94}" type="presOf" srcId="{0150D375-DB96-4840-B0C8-99FA4AA24A1B}" destId="{F8D86DBB-71E2-4908-8BC9-12007B44EE19}" srcOrd="0" destOrd="0" presId="urn:microsoft.com/office/officeart/2018/2/layout/IconLabelList"/>
    <dgm:cxn modelId="{02470A4C-048A-4BA8-8386-58DC0486734F}" srcId="{8B415635-C476-4C07-8ACD-DC53D3AAE678}" destId="{0150D375-DB96-4840-B0C8-99FA4AA24A1B}" srcOrd="1" destOrd="0" parTransId="{05BC3AD8-2CD0-4FB8-8033-DA320E7B22FB}" sibTransId="{189F7F13-E240-4F70-A310-9E2CAF53A6DB}"/>
    <dgm:cxn modelId="{57614E72-D56E-4D6D-8387-3D4D1F79087E}" srcId="{8B415635-C476-4C07-8ACD-DC53D3AAE678}" destId="{FB97C9E0-9B00-44B2-893C-25C9FEB3EE8B}" srcOrd="2" destOrd="0" parTransId="{ED8C0DAA-C2DB-487A-974D-77E3F11F9F46}" sibTransId="{63FADE26-E347-455B-A6C5-34B29D5BD043}"/>
    <dgm:cxn modelId="{2D0C9B7A-CC7B-4B6D-ABDF-A407FFB81A5F}" type="presOf" srcId="{8B415635-C476-4C07-8ACD-DC53D3AAE678}" destId="{6036E361-290D-4C83-9B47-1EA15BA46069}" srcOrd="0" destOrd="0" presId="urn:microsoft.com/office/officeart/2018/2/layout/IconLabelList"/>
    <dgm:cxn modelId="{D72C0CA8-CE39-4905-874F-F91CDF12E8AF}" srcId="{8B415635-C476-4C07-8ACD-DC53D3AAE678}" destId="{142780D2-53FE-4C7B-A54F-53E6C3712F42}" srcOrd="0" destOrd="0" parTransId="{9F04C1F2-B23B-477D-9841-5BB413486D53}" sibTransId="{FBDCBB3A-2C8E-44D9-BA84-F9B65E41104F}"/>
    <dgm:cxn modelId="{88AF4CAD-3F15-4773-BDD6-E53B02D77DD8}" type="presOf" srcId="{FB97C9E0-9B00-44B2-893C-25C9FEB3EE8B}" destId="{83C0C2EC-DA36-4F0E-A738-D932C89EF59E}" srcOrd="0" destOrd="0" presId="urn:microsoft.com/office/officeart/2018/2/layout/IconLabelList"/>
    <dgm:cxn modelId="{05C5CBBB-9B56-431F-A5D5-737F567E0637}" type="presParOf" srcId="{6036E361-290D-4C83-9B47-1EA15BA46069}" destId="{DC85ED6E-CA37-4AC5-A2A6-9030018B4700}" srcOrd="0" destOrd="0" presId="urn:microsoft.com/office/officeart/2018/2/layout/IconLabelList"/>
    <dgm:cxn modelId="{76BF93C0-E7C0-4696-A1BB-15954EBFD5BB}" type="presParOf" srcId="{DC85ED6E-CA37-4AC5-A2A6-9030018B4700}" destId="{74D78546-6DE1-47D9-9CE0-BDEFD00E7306}" srcOrd="0" destOrd="0" presId="urn:microsoft.com/office/officeart/2018/2/layout/IconLabelList"/>
    <dgm:cxn modelId="{7587CE7A-DA8C-4E18-9C28-D3F0EF19731D}" type="presParOf" srcId="{DC85ED6E-CA37-4AC5-A2A6-9030018B4700}" destId="{B0492E5F-CA32-4152-8C95-0532D97E1514}" srcOrd="1" destOrd="0" presId="urn:microsoft.com/office/officeart/2018/2/layout/IconLabelList"/>
    <dgm:cxn modelId="{DBCB1AFF-F2B8-477E-9A40-2F1C6CB88FF0}" type="presParOf" srcId="{DC85ED6E-CA37-4AC5-A2A6-9030018B4700}" destId="{62E5D5E8-0710-4C5E-8E96-1EA2807791D2}" srcOrd="2" destOrd="0" presId="urn:microsoft.com/office/officeart/2018/2/layout/IconLabelList"/>
    <dgm:cxn modelId="{BB8452B4-B036-4E96-9376-E04C63250DD7}" type="presParOf" srcId="{6036E361-290D-4C83-9B47-1EA15BA46069}" destId="{5D44EDA8-F6A9-48BA-AFDB-7542B37E5B2E}" srcOrd="1" destOrd="0" presId="urn:microsoft.com/office/officeart/2018/2/layout/IconLabelList"/>
    <dgm:cxn modelId="{7544FA53-5738-4668-BD54-B9994D3D782F}" type="presParOf" srcId="{6036E361-290D-4C83-9B47-1EA15BA46069}" destId="{09B0E2AB-2CB3-4A2D-9A05-96D2EDCBFA5A}" srcOrd="2" destOrd="0" presId="urn:microsoft.com/office/officeart/2018/2/layout/IconLabelList"/>
    <dgm:cxn modelId="{9B16B2F5-FCEA-4AA2-AA66-2CE1B88F4B63}" type="presParOf" srcId="{09B0E2AB-2CB3-4A2D-9A05-96D2EDCBFA5A}" destId="{D22E6C51-A0B2-4C66-AE49-B85D49AF5578}" srcOrd="0" destOrd="0" presId="urn:microsoft.com/office/officeart/2018/2/layout/IconLabelList"/>
    <dgm:cxn modelId="{73EB4050-BC8C-4182-9DF3-3F8A5C94D565}" type="presParOf" srcId="{09B0E2AB-2CB3-4A2D-9A05-96D2EDCBFA5A}" destId="{E6DBCB96-A326-4289-B73A-9BB8D0297CA6}" srcOrd="1" destOrd="0" presId="urn:microsoft.com/office/officeart/2018/2/layout/IconLabelList"/>
    <dgm:cxn modelId="{7EE31325-C0B6-46DA-A766-623886FBB6E3}" type="presParOf" srcId="{09B0E2AB-2CB3-4A2D-9A05-96D2EDCBFA5A}" destId="{F8D86DBB-71E2-4908-8BC9-12007B44EE19}" srcOrd="2" destOrd="0" presId="urn:microsoft.com/office/officeart/2018/2/layout/IconLabelList"/>
    <dgm:cxn modelId="{8CB6CECE-651B-485E-B3AD-B6EB5AC78820}" type="presParOf" srcId="{6036E361-290D-4C83-9B47-1EA15BA46069}" destId="{5B810E74-5E95-4CEB-BE70-0D25A5FFAA8E}" srcOrd="3" destOrd="0" presId="urn:microsoft.com/office/officeart/2018/2/layout/IconLabelList"/>
    <dgm:cxn modelId="{700240ED-2DB0-418F-B32D-32CFE2E55A02}" type="presParOf" srcId="{6036E361-290D-4C83-9B47-1EA15BA46069}" destId="{8FFFA9A8-1E6E-402D-9D0E-75532C4AFFCB}" srcOrd="4" destOrd="0" presId="urn:microsoft.com/office/officeart/2018/2/layout/IconLabelList"/>
    <dgm:cxn modelId="{6F64AC10-384B-4652-B2A0-C7E71078493B}" type="presParOf" srcId="{8FFFA9A8-1E6E-402D-9D0E-75532C4AFFCB}" destId="{C7945A33-7AE0-4BC9-A29C-30BB20B19ECE}" srcOrd="0" destOrd="0" presId="urn:microsoft.com/office/officeart/2018/2/layout/IconLabelList"/>
    <dgm:cxn modelId="{79BD2DA5-BDAC-490E-B8E9-294A5A215F0B}" type="presParOf" srcId="{8FFFA9A8-1E6E-402D-9D0E-75532C4AFFCB}" destId="{F49E70DA-3ACF-4CCD-B462-7E9D93E7BAC4}" srcOrd="1" destOrd="0" presId="urn:microsoft.com/office/officeart/2018/2/layout/IconLabelList"/>
    <dgm:cxn modelId="{E00C0D85-189F-4573-96A5-701251856074}" type="presParOf" srcId="{8FFFA9A8-1E6E-402D-9D0E-75532C4AFFCB}" destId="{83C0C2EC-DA36-4F0E-A738-D932C89EF59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AB78BBF-50A8-475B-A0F3-32A7FED8A72B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9FB0701-3773-497F-997B-14EE87E4BB6B}">
      <dgm:prSet/>
      <dgm:spPr/>
      <dgm:t>
        <a:bodyPr/>
        <a:lstStyle/>
        <a:p>
          <a:r>
            <a:rPr lang="en-US"/>
            <a:t>Identify</a:t>
          </a:r>
        </a:p>
      </dgm:t>
    </dgm:pt>
    <dgm:pt modelId="{BF0D9F9E-008B-44E4-929E-029960EAE7D4}" type="parTrans" cxnId="{52A6E42E-695E-4139-A5D8-2B834D7B535A}">
      <dgm:prSet/>
      <dgm:spPr/>
      <dgm:t>
        <a:bodyPr/>
        <a:lstStyle/>
        <a:p>
          <a:endParaRPr lang="en-US"/>
        </a:p>
      </dgm:t>
    </dgm:pt>
    <dgm:pt modelId="{7DA87C3D-E6E8-4B98-B481-74BCABF475D3}" type="sibTrans" cxnId="{52A6E42E-695E-4139-A5D8-2B834D7B535A}">
      <dgm:prSet/>
      <dgm:spPr/>
      <dgm:t>
        <a:bodyPr/>
        <a:lstStyle/>
        <a:p>
          <a:endParaRPr lang="en-US"/>
        </a:p>
      </dgm:t>
    </dgm:pt>
    <dgm:pt modelId="{36159E88-2C4F-47E9-9506-67ECFA8902DF}">
      <dgm:prSet/>
      <dgm:spPr/>
      <dgm:t>
        <a:bodyPr/>
        <a:lstStyle/>
        <a:p>
          <a:r>
            <a:rPr lang="en-US"/>
            <a:t>- Identify unrepresented defendants</a:t>
          </a:r>
        </a:p>
      </dgm:t>
    </dgm:pt>
    <dgm:pt modelId="{1912D5A1-F412-42EB-B853-E4102F50E179}" type="parTrans" cxnId="{3A814E0C-1724-4F6E-B145-4E214EF5475D}">
      <dgm:prSet/>
      <dgm:spPr/>
      <dgm:t>
        <a:bodyPr/>
        <a:lstStyle/>
        <a:p>
          <a:endParaRPr lang="en-US"/>
        </a:p>
      </dgm:t>
    </dgm:pt>
    <dgm:pt modelId="{065A66E3-38E5-4879-8DDC-B94EA801B91D}" type="sibTrans" cxnId="{3A814E0C-1724-4F6E-B145-4E214EF5475D}">
      <dgm:prSet/>
      <dgm:spPr/>
      <dgm:t>
        <a:bodyPr/>
        <a:lstStyle/>
        <a:p>
          <a:endParaRPr lang="en-US"/>
        </a:p>
      </dgm:t>
    </dgm:pt>
    <dgm:pt modelId="{AC98A88A-615A-42B9-83BB-E5E899145F9A}">
      <dgm:prSet/>
      <dgm:spPr/>
      <dgm:t>
        <a:bodyPr/>
        <a:lstStyle/>
        <a:p>
          <a:r>
            <a:rPr lang="en-US"/>
            <a:t>Prioritize in</a:t>
          </a:r>
        </a:p>
      </dgm:t>
    </dgm:pt>
    <dgm:pt modelId="{C6A9BA78-C188-41AA-B359-09B9BF34A2B6}" type="parTrans" cxnId="{B1D28E2B-F264-48FF-8494-26094B5A646B}">
      <dgm:prSet/>
      <dgm:spPr/>
      <dgm:t>
        <a:bodyPr/>
        <a:lstStyle/>
        <a:p>
          <a:endParaRPr lang="en-US"/>
        </a:p>
      </dgm:t>
    </dgm:pt>
    <dgm:pt modelId="{F0C20315-5329-436A-B511-317F038AF5E4}" type="sibTrans" cxnId="{B1D28E2B-F264-48FF-8494-26094B5A646B}">
      <dgm:prSet/>
      <dgm:spPr/>
      <dgm:t>
        <a:bodyPr/>
        <a:lstStyle/>
        <a:p>
          <a:endParaRPr lang="en-US"/>
        </a:p>
      </dgm:t>
    </dgm:pt>
    <dgm:pt modelId="{D62698DF-AB88-4282-9F90-60758F900D4A}">
      <dgm:prSet/>
      <dgm:spPr/>
      <dgm:t>
        <a:bodyPr/>
        <a:lstStyle/>
        <a:p>
          <a:r>
            <a:rPr lang="en-US"/>
            <a:t>- Prioritize in-custody and oldest cases</a:t>
          </a:r>
        </a:p>
      </dgm:t>
    </dgm:pt>
    <dgm:pt modelId="{0DF94D0D-7681-4806-B951-CCAB30DB33C8}" type="parTrans" cxnId="{C31304D9-79FF-4B6B-999E-AB0151CCE9D1}">
      <dgm:prSet/>
      <dgm:spPr/>
      <dgm:t>
        <a:bodyPr/>
        <a:lstStyle/>
        <a:p>
          <a:endParaRPr lang="en-US"/>
        </a:p>
      </dgm:t>
    </dgm:pt>
    <dgm:pt modelId="{E87BDB08-064A-4049-875C-A8F825D0D2E1}" type="sibTrans" cxnId="{C31304D9-79FF-4B6B-999E-AB0151CCE9D1}">
      <dgm:prSet/>
      <dgm:spPr/>
      <dgm:t>
        <a:bodyPr/>
        <a:lstStyle/>
        <a:p>
          <a:endParaRPr lang="en-US"/>
        </a:p>
      </dgm:t>
    </dgm:pt>
    <dgm:pt modelId="{F9E76398-2994-4265-AA6F-87A5EE5C1793}">
      <dgm:prSet/>
      <dgm:spPr/>
      <dgm:t>
        <a:bodyPr/>
        <a:lstStyle/>
        <a:p>
          <a:r>
            <a:rPr lang="en-US"/>
            <a:t>Address</a:t>
          </a:r>
        </a:p>
      </dgm:t>
    </dgm:pt>
    <dgm:pt modelId="{87F62D28-02F0-48CD-AFEC-8DD3DFB4E0F0}" type="parTrans" cxnId="{CCE5E23A-7DDB-48AA-BEFF-530A51C30720}">
      <dgm:prSet/>
      <dgm:spPr/>
      <dgm:t>
        <a:bodyPr/>
        <a:lstStyle/>
        <a:p>
          <a:endParaRPr lang="en-US"/>
        </a:p>
      </dgm:t>
    </dgm:pt>
    <dgm:pt modelId="{FEAA6C08-D7EE-4A99-9B08-262699844CB6}" type="sibTrans" cxnId="{CCE5E23A-7DDB-48AA-BEFF-530A51C30720}">
      <dgm:prSet/>
      <dgm:spPr/>
      <dgm:t>
        <a:bodyPr/>
        <a:lstStyle/>
        <a:p>
          <a:endParaRPr lang="en-US"/>
        </a:p>
      </dgm:t>
    </dgm:pt>
    <dgm:pt modelId="{33EFD53D-FC5B-44D1-A5C3-77324A99F654}">
      <dgm:prSet/>
      <dgm:spPr/>
      <dgm:t>
        <a:bodyPr/>
        <a:lstStyle/>
        <a:p>
          <a:r>
            <a:rPr lang="en-US"/>
            <a:t>- Address constitutional risks (speedy trial)</a:t>
          </a:r>
        </a:p>
      </dgm:t>
    </dgm:pt>
    <dgm:pt modelId="{0F3824BE-2FF3-41A0-82C7-221BF5188CFE}" type="parTrans" cxnId="{EC16E8F1-20B9-417E-984C-DFFB0B1B82C3}">
      <dgm:prSet/>
      <dgm:spPr/>
      <dgm:t>
        <a:bodyPr/>
        <a:lstStyle/>
        <a:p>
          <a:endParaRPr lang="en-US"/>
        </a:p>
      </dgm:t>
    </dgm:pt>
    <dgm:pt modelId="{A17114F0-23FF-44EA-AD62-BDAFADF8ECFE}" type="sibTrans" cxnId="{EC16E8F1-20B9-417E-984C-DFFB0B1B82C3}">
      <dgm:prSet/>
      <dgm:spPr/>
      <dgm:t>
        <a:bodyPr/>
        <a:lstStyle/>
        <a:p>
          <a:endParaRPr lang="en-US"/>
        </a:p>
      </dgm:t>
    </dgm:pt>
    <dgm:pt modelId="{C108B0AA-4189-4338-8288-F9D416B85D5C}" type="pres">
      <dgm:prSet presAssocID="{0AB78BBF-50A8-475B-A0F3-32A7FED8A72B}" presName="Name0" presStyleCnt="0">
        <dgm:presLayoutVars>
          <dgm:dir/>
          <dgm:animLvl val="lvl"/>
          <dgm:resizeHandles val="exact"/>
        </dgm:presLayoutVars>
      </dgm:prSet>
      <dgm:spPr/>
    </dgm:pt>
    <dgm:pt modelId="{2FF630BC-B965-445C-9724-4238D25ECAA1}" type="pres">
      <dgm:prSet presAssocID="{59FB0701-3773-497F-997B-14EE87E4BB6B}" presName="linNode" presStyleCnt="0"/>
      <dgm:spPr/>
    </dgm:pt>
    <dgm:pt modelId="{36B662FB-7296-4762-A793-F465FDA219A6}" type="pres">
      <dgm:prSet presAssocID="{59FB0701-3773-497F-997B-14EE87E4BB6B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5AA696DD-1392-48E1-BD90-59AF5E5F3141}" type="pres">
      <dgm:prSet presAssocID="{59FB0701-3773-497F-997B-14EE87E4BB6B}" presName="descendantText" presStyleLbl="alignNode1" presStyleIdx="0" presStyleCnt="3">
        <dgm:presLayoutVars>
          <dgm:bulletEnabled/>
        </dgm:presLayoutVars>
      </dgm:prSet>
      <dgm:spPr/>
    </dgm:pt>
    <dgm:pt modelId="{3F32AFAC-7FC5-4116-95E9-CD3701A3C3E3}" type="pres">
      <dgm:prSet presAssocID="{7DA87C3D-E6E8-4B98-B481-74BCABF475D3}" presName="sp" presStyleCnt="0"/>
      <dgm:spPr/>
    </dgm:pt>
    <dgm:pt modelId="{A7AF1ACC-EF82-4F19-8078-D8C738155313}" type="pres">
      <dgm:prSet presAssocID="{AC98A88A-615A-42B9-83BB-E5E899145F9A}" presName="linNode" presStyleCnt="0"/>
      <dgm:spPr/>
    </dgm:pt>
    <dgm:pt modelId="{10FA8E10-68C6-48C7-ADAB-77CF99348633}" type="pres">
      <dgm:prSet presAssocID="{AC98A88A-615A-42B9-83BB-E5E899145F9A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BD9E2E21-EA87-4FBB-BC41-B2E68CE183A1}" type="pres">
      <dgm:prSet presAssocID="{AC98A88A-615A-42B9-83BB-E5E899145F9A}" presName="descendantText" presStyleLbl="alignNode1" presStyleIdx="1" presStyleCnt="3">
        <dgm:presLayoutVars>
          <dgm:bulletEnabled/>
        </dgm:presLayoutVars>
      </dgm:prSet>
      <dgm:spPr/>
    </dgm:pt>
    <dgm:pt modelId="{ECA67115-57F6-41CF-8227-3FF30AE5701F}" type="pres">
      <dgm:prSet presAssocID="{F0C20315-5329-436A-B511-317F038AF5E4}" presName="sp" presStyleCnt="0"/>
      <dgm:spPr/>
    </dgm:pt>
    <dgm:pt modelId="{92C61363-3E4E-4F9C-AF8B-18D5A38A2CCE}" type="pres">
      <dgm:prSet presAssocID="{F9E76398-2994-4265-AA6F-87A5EE5C1793}" presName="linNode" presStyleCnt="0"/>
      <dgm:spPr/>
    </dgm:pt>
    <dgm:pt modelId="{CA4F186D-1E21-4E2F-9C44-778669EB74C4}" type="pres">
      <dgm:prSet presAssocID="{F9E76398-2994-4265-AA6F-87A5EE5C1793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94D44073-BBD0-44D7-B630-87DA2C709B06}" type="pres">
      <dgm:prSet presAssocID="{F9E76398-2994-4265-AA6F-87A5EE5C1793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3A814E0C-1724-4F6E-B145-4E214EF5475D}" srcId="{59FB0701-3773-497F-997B-14EE87E4BB6B}" destId="{36159E88-2C4F-47E9-9506-67ECFA8902DF}" srcOrd="0" destOrd="0" parTransId="{1912D5A1-F412-42EB-B853-E4102F50E179}" sibTransId="{065A66E3-38E5-4879-8DDC-B94EA801B91D}"/>
    <dgm:cxn modelId="{C2AD9C12-FC5C-4703-804C-2B22DD39B369}" type="presOf" srcId="{36159E88-2C4F-47E9-9506-67ECFA8902DF}" destId="{5AA696DD-1392-48E1-BD90-59AF5E5F3141}" srcOrd="0" destOrd="0" presId="urn:microsoft.com/office/officeart/2016/7/layout/VerticalHollowActionList"/>
    <dgm:cxn modelId="{B1D28E2B-F264-48FF-8494-26094B5A646B}" srcId="{0AB78BBF-50A8-475B-A0F3-32A7FED8A72B}" destId="{AC98A88A-615A-42B9-83BB-E5E899145F9A}" srcOrd="1" destOrd="0" parTransId="{C6A9BA78-C188-41AA-B359-09B9BF34A2B6}" sibTransId="{F0C20315-5329-436A-B511-317F038AF5E4}"/>
    <dgm:cxn modelId="{5D38EE2D-FAF3-4F53-B916-B88CD3D3E9F9}" type="presOf" srcId="{AC98A88A-615A-42B9-83BB-E5E899145F9A}" destId="{10FA8E10-68C6-48C7-ADAB-77CF99348633}" srcOrd="0" destOrd="0" presId="urn:microsoft.com/office/officeart/2016/7/layout/VerticalHollowActionList"/>
    <dgm:cxn modelId="{52A6E42E-695E-4139-A5D8-2B834D7B535A}" srcId="{0AB78BBF-50A8-475B-A0F3-32A7FED8A72B}" destId="{59FB0701-3773-497F-997B-14EE87E4BB6B}" srcOrd="0" destOrd="0" parTransId="{BF0D9F9E-008B-44E4-929E-029960EAE7D4}" sibTransId="{7DA87C3D-E6E8-4B98-B481-74BCABF475D3}"/>
    <dgm:cxn modelId="{CCE5E23A-7DDB-48AA-BEFF-530A51C30720}" srcId="{0AB78BBF-50A8-475B-A0F3-32A7FED8A72B}" destId="{F9E76398-2994-4265-AA6F-87A5EE5C1793}" srcOrd="2" destOrd="0" parTransId="{87F62D28-02F0-48CD-AFEC-8DD3DFB4E0F0}" sibTransId="{FEAA6C08-D7EE-4A99-9B08-262699844CB6}"/>
    <dgm:cxn modelId="{ABDB2277-8EF6-4BA6-8C97-3F9337BE7AFB}" type="presOf" srcId="{F9E76398-2994-4265-AA6F-87A5EE5C1793}" destId="{CA4F186D-1E21-4E2F-9C44-778669EB74C4}" srcOrd="0" destOrd="0" presId="urn:microsoft.com/office/officeart/2016/7/layout/VerticalHollowActionList"/>
    <dgm:cxn modelId="{586B0399-ECFA-4437-8078-A9E28945A0D0}" type="presOf" srcId="{0AB78BBF-50A8-475B-A0F3-32A7FED8A72B}" destId="{C108B0AA-4189-4338-8288-F9D416B85D5C}" srcOrd="0" destOrd="0" presId="urn:microsoft.com/office/officeart/2016/7/layout/VerticalHollowActionList"/>
    <dgm:cxn modelId="{669F5DAD-68F7-4C51-9336-4A6E9226E257}" type="presOf" srcId="{D62698DF-AB88-4282-9F90-60758F900D4A}" destId="{BD9E2E21-EA87-4FBB-BC41-B2E68CE183A1}" srcOrd="0" destOrd="0" presId="urn:microsoft.com/office/officeart/2016/7/layout/VerticalHollowActionList"/>
    <dgm:cxn modelId="{C31304D9-79FF-4B6B-999E-AB0151CCE9D1}" srcId="{AC98A88A-615A-42B9-83BB-E5E899145F9A}" destId="{D62698DF-AB88-4282-9F90-60758F900D4A}" srcOrd="0" destOrd="0" parTransId="{0DF94D0D-7681-4806-B951-CCAB30DB33C8}" sibTransId="{E87BDB08-064A-4049-875C-A8F825D0D2E1}"/>
    <dgm:cxn modelId="{38C95AEC-E072-41D5-BCFA-EB77818F7367}" type="presOf" srcId="{59FB0701-3773-497F-997B-14EE87E4BB6B}" destId="{36B662FB-7296-4762-A793-F465FDA219A6}" srcOrd="0" destOrd="0" presId="urn:microsoft.com/office/officeart/2016/7/layout/VerticalHollowActionList"/>
    <dgm:cxn modelId="{EC16E8F1-20B9-417E-984C-DFFB0B1B82C3}" srcId="{F9E76398-2994-4265-AA6F-87A5EE5C1793}" destId="{33EFD53D-FC5B-44D1-A5C3-77324A99F654}" srcOrd="0" destOrd="0" parTransId="{0F3824BE-2FF3-41A0-82C7-221BF5188CFE}" sibTransId="{A17114F0-23FF-44EA-AD62-BDAFADF8ECFE}"/>
    <dgm:cxn modelId="{964B98F5-475D-4AB0-81A7-AAA8FBE798A6}" type="presOf" srcId="{33EFD53D-FC5B-44D1-A5C3-77324A99F654}" destId="{94D44073-BBD0-44D7-B630-87DA2C709B06}" srcOrd="0" destOrd="0" presId="urn:microsoft.com/office/officeart/2016/7/layout/VerticalHollowActionList"/>
    <dgm:cxn modelId="{699FFBFD-487B-4200-8DA1-B4FD212F2D51}" type="presParOf" srcId="{C108B0AA-4189-4338-8288-F9D416B85D5C}" destId="{2FF630BC-B965-445C-9724-4238D25ECAA1}" srcOrd="0" destOrd="0" presId="urn:microsoft.com/office/officeart/2016/7/layout/VerticalHollowActionList"/>
    <dgm:cxn modelId="{37B51155-1E16-47A3-A36F-B50370375305}" type="presParOf" srcId="{2FF630BC-B965-445C-9724-4238D25ECAA1}" destId="{36B662FB-7296-4762-A793-F465FDA219A6}" srcOrd="0" destOrd="0" presId="urn:microsoft.com/office/officeart/2016/7/layout/VerticalHollowActionList"/>
    <dgm:cxn modelId="{B1C25788-4F43-4180-9C95-13DA29C49143}" type="presParOf" srcId="{2FF630BC-B965-445C-9724-4238D25ECAA1}" destId="{5AA696DD-1392-48E1-BD90-59AF5E5F3141}" srcOrd="1" destOrd="0" presId="urn:microsoft.com/office/officeart/2016/7/layout/VerticalHollowActionList"/>
    <dgm:cxn modelId="{E368B7D4-203D-42A2-9D89-65029D995FC3}" type="presParOf" srcId="{C108B0AA-4189-4338-8288-F9D416B85D5C}" destId="{3F32AFAC-7FC5-4116-95E9-CD3701A3C3E3}" srcOrd="1" destOrd="0" presId="urn:microsoft.com/office/officeart/2016/7/layout/VerticalHollowActionList"/>
    <dgm:cxn modelId="{37539653-5E3A-4746-A321-7DE6CE875D0B}" type="presParOf" srcId="{C108B0AA-4189-4338-8288-F9D416B85D5C}" destId="{A7AF1ACC-EF82-4F19-8078-D8C738155313}" srcOrd="2" destOrd="0" presId="urn:microsoft.com/office/officeart/2016/7/layout/VerticalHollowActionList"/>
    <dgm:cxn modelId="{4E4F2CAD-3FCB-4867-8E8C-0B683046C581}" type="presParOf" srcId="{A7AF1ACC-EF82-4F19-8078-D8C738155313}" destId="{10FA8E10-68C6-48C7-ADAB-77CF99348633}" srcOrd="0" destOrd="0" presId="urn:microsoft.com/office/officeart/2016/7/layout/VerticalHollowActionList"/>
    <dgm:cxn modelId="{89A82AC1-F4B6-46A8-A545-51308E88A330}" type="presParOf" srcId="{A7AF1ACC-EF82-4F19-8078-D8C738155313}" destId="{BD9E2E21-EA87-4FBB-BC41-B2E68CE183A1}" srcOrd="1" destOrd="0" presId="urn:microsoft.com/office/officeart/2016/7/layout/VerticalHollowActionList"/>
    <dgm:cxn modelId="{6D2E664A-C1AF-4147-8571-8B869C0EE410}" type="presParOf" srcId="{C108B0AA-4189-4338-8288-F9D416B85D5C}" destId="{ECA67115-57F6-41CF-8227-3FF30AE5701F}" srcOrd="3" destOrd="0" presId="urn:microsoft.com/office/officeart/2016/7/layout/VerticalHollowActionList"/>
    <dgm:cxn modelId="{B070C7D0-604C-4682-80AA-D9152BD09950}" type="presParOf" srcId="{C108B0AA-4189-4338-8288-F9D416B85D5C}" destId="{92C61363-3E4E-4F9C-AF8B-18D5A38A2CCE}" srcOrd="4" destOrd="0" presId="urn:microsoft.com/office/officeart/2016/7/layout/VerticalHollowActionList"/>
    <dgm:cxn modelId="{B711F5FB-E1F4-47AC-B2AE-E13F4656B8F1}" type="presParOf" srcId="{92C61363-3E4E-4F9C-AF8B-18D5A38A2CCE}" destId="{CA4F186D-1E21-4E2F-9C44-778669EB74C4}" srcOrd="0" destOrd="0" presId="urn:microsoft.com/office/officeart/2016/7/layout/VerticalHollowActionList"/>
    <dgm:cxn modelId="{0C76900A-BB03-41B8-9868-CDA37F1D5EF6}" type="presParOf" srcId="{92C61363-3E4E-4F9C-AF8B-18D5A38A2CCE}" destId="{94D44073-BBD0-44D7-B630-87DA2C709B06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A6624-FCE7-4F3E-ADEB-0A199AF2545B}">
      <dsp:nvSpPr>
        <dsp:cNvPr id="0" name=""/>
        <dsp:cNvSpPr/>
      </dsp:nvSpPr>
      <dsp:spPr>
        <a:xfrm>
          <a:off x="0" y="3291729"/>
          <a:ext cx="5000124" cy="215973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Addresses delays, unrepresented defendants, and conflict counsel shortages.</a:t>
          </a:r>
        </a:p>
      </dsp:txBody>
      <dsp:txXfrm>
        <a:off x="0" y="3291729"/>
        <a:ext cx="5000124" cy="2159731"/>
      </dsp:txXfrm>
    </dsp:sp>
    <dsp:sp modelId="{545542D9-50DB-4FF7-A57C-12CABBEA4557}">
      <dsp:nvSpPr>
        <dsp:cNvPr id="0" name=""/>
        <dsp:cNvSpPr/>
      </dsp:nvSpPr>
      <dsp:spPr>
        <a:xfrm rot="10800000">
          <a:off x="0" y="2459"/>
          <a:ext cx="5000124" cy="3321666"/>
        </a:xfrm>
        <a:prstGeom prst="upArrowCallou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Emergency stabilization of circuits unable to provide constitutionally required representation.</a:t>
          </a:r>
        </a:p>
      </dsp:txBody>
      <dsp:txXfrm rot="10800000">
        <a:off x="0" y="2459"/>
        <a:ext cx="5000124" cy="21583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0CD3B-50B5-46AD-A2D5-28A7229166DD}">
      <dsp:nvSpPr>
        <dsp:cNvPr id="0" name=""/>
        <dsp:cNvSpPr/>
      </dsp:nvSpPr>
      <dsp:spPr>
        <a:xfrm>
          <a:off x="2784389" y="619443"/>
          <a:ext cx="1653652" cy="165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Reassign or contract attorneys</a:t>
          </a:r>
        </a:p>
      </dsp:txBody>
      <dsp:txXfrm>
        <a:off x="2784389" y="619443"/>
        <a:ext cx="1653652" cy="1653652"/>
      </dsp:txXfrm>
    </dsp:sp>
    <dsp:sp modelId="{6CA83CDA-640B-4471-B601-541FAB976ABE}">
      <dsp:nvSpPr>
        <dsp:cNvPr id="0" name=""/>
        <dsp:cNvSpPr/>
      </dsp:nvSpPr>
      <dsp:spPr>
        <a:xfrm>
          <a:off x="262760" y="293323"/>
          <a:ext cx="3913116" cy="3913116"/>
        </a:xfrm>
        <a:prstGeom prst="circularArrow">
          <a:avLst>
            <a:gd name="adj1" fmla="val 8241"/>
            <a:gd name="adj2" fmla="val 575443"/>
            <a:gd name="adj3" fmla="val 2966940"/>
            <a:gd name="adj4" fmla="val 49655"/>
            <a:gd name="adj5" fmla="val 961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F35B56-B447-4CDB-8915-8CCA398F6A91}">
      <dsp:nvSpPr>
        <dsp:cNvPr id="0" name=""/>
        <dsp:cNvSpPr/>
      </dsp:nvSpPr>
      <dsp:spPr>
        <a:xfrm>
          <a:off x="1392492" y="3030280"/>
          <a:ext cx="1653652" cy="165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Redistribute caseloads</a:t>
          </a:r>
        </a:p>
      </dsp:txBody>
      <dsp:txXfrm>
        <a:off x="1392492" y="3030280"/>
        <a:ext cx="1653652" cy="1653652"/>
      </dsp:txXfrm>
    </dsp:sp>
    <dsp:sp modelId="{26CA49FC-2D4C-4D92-B9D2-E0E8099A8463}">
      <dsp:nvSpPr>
        <dsp:cNvPr id="0" name=""/>
        <dsp:cNvSpPr/>
      </dsp:nvSpPr>
      <dsp:spPr>
        <a:xfrm>
          <a:off x="262760" y="293323"/>
          <a:ext cx="3913116" cy="3913116"/>
        </a:xfrm>
        <a:prstGeom prst="circularArrow">
          <a:avLst>
            <a:gd name="adj1" fmla="val 8241"/>
            <a:gd name="adj2" fmla="val 575443"/>
            <a:gd name="adj3" fmla="val 10174902"/>
            <a:gd name="adj4" fmla="val 7257617"/>
            <a:gd name="adj5" fmla="val 9614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9B5A46-02B1-4BCD-93FE-D71DF909B914}">
      <dsp:nvSpPr>
        <dsp:cNvPr id="0" name=""/>
        <dsp:cNvSpPr/>
      </dsp:nvSpPr>
      <dsp:spPr>
        <a:xfrm>
          <a:off x="595" y="619443"/>
          <a:ext cx="1653652" cy="165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Rapid field deployment</a:t>
          </a:r>
        </a:p>
      </dsp:txBody>
      <dsp:txXfrm>
        <a:off x="595" y="619443"/>
        <a:ext cx="1653652" cy="1653652"/>
      </dsp:txXfrm>
    </dsp:sp>
    <dsp:sp modelId="{CF4AA7DF-EA99-4C5C-8508-079558015968}">
      <dsp:nvSpPr>
        <dsp:cNvPr id="0" name=""/>
        <dsp:cNvSpPr/>
      </dsp:nvSpPr>
      <dsp:spPr>
        <a:xfrm>
          <a:off x="262760" y="293323"/>
          <a:ext cx="3913116" cy="3913116"/>
        </a:xfrm>
        <a:prstGeom prst="circularArrow">
          <a:avLst>
            <a:gd name="adj1" fmla="val 8241"/>
            <a:gd name="adj2" fmla="val 575443"/>
            <a:gd name="adj3" fmla="val 16859603"/>
            <a:gd name="adj4" fmla="val 14964955"/>
            <a:gd name="adj5" fmla="val 9614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047EB-B5B2-4255-A4F4-E44F1E21A43A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79827-1473-41D3-8C35-FBECD513DB5D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CD917D-248C-4694-8358-2D05306CD8D5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Enter appearances</a:t>
          </a:r>
        </a:p>
      </dsp:txBody>
      <dsp:txXfrm>
        <a:off x="1844034" y="682"/>
        <a:ext cx="2839914" cy="1596566"/>
      </dsp:txXfrm>
    </dsp:sp>
    <dsp:sp modelId="{EA3F55D2-FFF6-4E78-BA26-361DA6ED1FE5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E0C19-D574-4DC4-8B61-65C7741AFAE1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B4193-C36F-4F55-ABA3-DFF2ED660C00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File motions and demands</a:t>
          </a:r>
        </a:p>
      </dsp:txBody>
      <dsp:txXfrm>
        <a:off x="1844034" y="1996390"/>
        <a:ext cx="2839914" cy="1596566"/>
      </dsp:txXfrm>
    </dsp:sp>
    <dsp:sp modelId="{93C3E60A-8A99-4BB0-9376-6BC33E68E46F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6268E-1282-4821-A15F-E029F54E5AF0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78460C-BB8B-4740-87EA-47A96D584D9B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Stabilize court calendars</a:t>
          </a:r>
        </a:p>
      </dsp:txBody>
      <dsp:txXfrm>
        <a:off x="1844034" y="3992098"/>
        <a:ext cx="2839914" cy="159656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671E4-F06C-4546-B7CE-E574FC7EDE9D}">
      <dsp:nvSpPr>
        <dsp:cNvPr id="0" name=""/>
        <dsp:cNvSpPr/>
      </dsp:nvSpPr>
      <dsp:spPr>
        <a:xfrm>
          <a:off x="0" y="97784"/>
          <a:ext cx="4683949" cy="26292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- Return cases to local defenders</a:t>
          </a:r>
        </a:p>
      </dsp:txBody>
      <dsp:txXfrm>
        <a:off x="128347" y="226131"/>
        <a:ext cx="4427255" cy="2372515"/>
      </dsp:txXfrm>
    </dsp:sp>
    <dsp:sp modelId="{F72CC874-078A-430F-AA47-225F7BC4444C}">
      <dsp:nvSpPr>
        <dsp:cNvPr id="0" name=""/>
        <dsp:cNvSpPr/>
      </dsp:nvSpPr>
      <dsp:spPr>
        <a:xfrm>
          <a:off x="0" y="2862353"/>
          <a:ext cx="4683949" cy="262920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- Or maintain assignment with RRT attorneys</a:t>
          </a:r>
        </a:p>
      </dsp:txBody>
      <dsp:txXfrm>
        <a:off x="128347" y="2990700"/>
        <a:ext cx="4427255" cy="237251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CC94B-7CE0-4F12-B5A6-03884E1C1992}">
      <dsp:nvSpPr>
        <dsp:cNvPr id="0" name=""/>
        <dsp:cNvSpPr/>
      </dsp:nvSpPr>
      <dsp:spPr>
        <a:xfrm>
          <a:off x="0" y="24010"/>
          <a:ext cx="3648951" cy="1271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Attorney attrition</a:t>
          </a:r>
        </a:p>
      </dsp:txBody>
      <dsp:txXfrm>
        <a:off x="62055" y="86065"/>
        <a:ext cx="3524841" cy="1147095"/>
      </dsp:txXfrm>
    </dsp:sp>
    <dsp:sp modelId="{C903DFD8-4D9E-4AA9-B341-2C94EFE23E80}">
      <dsp:nvSpPr>
        <dsp:cNvPr id="0" name=""/>
        <dsp:cNvSpPr/>
      </dsp:nvSpPr>
      <dsp:spPr>
        <a:xfrm>
          <a:off x="0" y="1387375"/>
          <a:ext cx="3648951" cy="127120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Staffing and funding gaps</a:t>
          </a:r>
        </a:p>
      </dsp:txBody>
      <dsp:txXfrm>
        <a:off x="62055" y="1449430"/>
        <a:ext cx="3524841" cy="1147095"/>
      </dsp:txXfrm>
    </dsp:sp>
    <dsp:sp modelId="{B2E43F67-9E98-40F8-8101-EF02E51B3591}">
      <dsp:nvSpPr>
        <dsp:cNvPr id="0" name=""/>
        <dsp:cNvSpPr/>
      </dsp:nvSpPr>
      <dsp:spPr>
        <a:xfrm>
          <a:off x="0" y="2750740"/>
          <a:ext cx="3648951" cy="1271205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Conflict counsel shortages</a:t>
          </a:r>
        </a:p>
      </dsp:txBody>
      <dsp:txXfrm>
        <a:off x="62055" y="2812795"/>
        <a:ext cx="3524841" cy="1147095"/>
      </dsp:txXfrm>
    </dsp:sp>
    <dsp:sp modelId="{227A3552-CD13-41D8-9CAE-0008D656CC8E}">
      <dsp:nvSpPr>
        <dsp:cNvPr id="0" name=""/>
        <dsp:cNvSpPr/>
      </dsp:nvSpPr>
      <dsp:spPr>
        <a:xfrm>
          <a:off x="0" y="4114105"/>
          <a:ext cx="3648951" cy="127120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Jail overcrowding and backlog crises</a:t>
          </a:r>
        </a:p>
      </dsp:txBody>
      <dsp:txXfrm>
        <a:off x="62055" y="4176160"/>
        <a:ext cx="3524841" cy="114709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02E52-117D-4B27-9497-87727D6BD064}">
      <dsp:nvSpPr>
        <dsp:cNvPr id="0" name=""/>
        <dsp:cNvSpPr/>
      </dsp:nvSpPr>
      <dsp:spPr>
        <a:xfrm>
          <a:off x="0" y="231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47B1F-5CFF-45DB-B20E-2E9DB511140D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E8D87-82CF-48FF-B0BE-BA114DCE2B1F}">
      <dsp:nvSpPr>
        <dsp:cNvPr id="0" name=""/>
        <dsp:cNvSpPr/>
      </dsp:nvSpPr>
      <dsp:spPr>
        <a:xfrm>
          <a:off x="1357965" y="231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Temporary but intensive</a:t>
          </a:r>
        </a:p>
      </dsp:txBody>
      <dsp:txXfrm>
        <a:off x="1357965" y="2319"/>
        <a:ext cx="3325983" cy="1175727"/>
      </dsp:txXfrm>
    </dsp:sp>
    <dsp:sp modelId="{2060056D-B78A-46F2-A8CF-6D8B40FDF2EF}">
      <dsp:nvSpPr>
        <dsp:cNvPr id="0" name=""/>
        <dsp:cNvSpPr/>
      </dsp:nvSpPr>
      <dsp:spPr>
        <a:xfrm>
          <a:off x="0" y="147197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E27082-9232-4B4B-81E4-313BB90B1084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5CC75-D4E1-4FD9-8341-F39A800A915E}">
      <dsp:nvSpPr>
        <dsp:cNvPr id="0" name=""/>
        <dsp:cNvSpPr/>
      </dsp:nvSpPr>
      <dsp:spPr>
        <a:xfrm>
          <a:off x="1357965" y="147197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Cross-circuit staffing</a:t>
          </a:r>
        </a:p>
      </dsp:txBody>
      <dsp:txXfrm>
        <a:off x="1357965" y="1471979"/>
        <a:ext cx="3325983" cy="1175727"/>
      </dsp:txXfrm>
    </dsp:sp>
    <dsp:sp modelId="{D299C648-17A4-4F50-9891-5399A6DFAB64}">
      <dsp:nvSpPr>
        <dsp:cNvPr id="0" name=""/>
        <dsp:cNvSpPr/>
      </dsp:nvSpPr>
      <dsp:spPr>
        <a:xfrm>
          <a:off x="0" y="294163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D3F898-47B6-450B-98E4-D2EAA80D4C07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1E423-8CAA-4E57-8931-4A100AAFB84F}">
      <dsp:nvSpPr>
        <dsp:cNvPr id="0" name=""/>
        <dsp:cNvSpPr/>
      </dsp:nvSpPr>
      <dsp:spPr>
        <a:xfrm>
          <a:off x="1357965" y="294163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Hybrid model (state + contractors)</a:t>
          </a:r>
        </a:p>
      </dsp:txBody>
      <dsp:txXfrm>
        <a:off x="1357965" y="2941639"/>
        <a:ext cx="3325983" cy="1175727"/>
      </dsp:txXfrm>
    </dsp:sp>
    <dsp:sp modelId="{413C0331-CDF6-445D-AED4-4628CBBD44FF}">
      <dsp:nvSpPr>
        <dsp:cNvPr id="0" name=""/>
        <dsp:cNvSpPr/>
      </dsp:nvSpPr>
      <dsp:spPr>
        <a:xfrm>
          <a:off x="0" y="441129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4EF6A-1458-4E49-94AF-A050C08B2FFA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8216FF-80F9-4B55-BE34-8BE13F38FF85}">
      <dsp:nvSpPr>
        <dsp:cNvPr id="0" name=""/>
        <dsp:cNvSpPr/>
      </dsp:nvSpPr>
      <dsp:spPr>
        <a:xfrm>
          <a:off x="1357965" y="441129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Focus on constitutional compliance</a:t>
          </a:r>
        </a:p>
      </dsp:txBody>
      <dsp:txXfrm>
        <a:off x="1357965" y="4411299"/>
        <a:ext cx="3325983" cy="117572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DAD2A-4948-47A9-986E-B31A8D762392}">
      <dsp:nvSpPr>
        <dsp:cNvPr id="0" name=""/>
        <dsp:cNvSpPr/>
      </dsp:nvSpPr>
      <dsp:spPr>
        <a:xfrm>
          <a:off x="1052690" y="841797"/>
          <a:ext cx="1695937" cy="169593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5DA2BD-474E-40C8-8E01-08202781C5EC}">
      <dsp:nvSpPr>
        <dsp:cNvPr id="0" name=""/>
        <dsp:cNvSpPr/>
      </dsp:nvSpPr>
      <dsp:spPr>
        <a:xfrm>
          <a:off x="16284" y="2964165"/>
          <a:ext cx="37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Rapid Response Teams are mobile legal strike units designed to restore functionality in failing circuits.</a:t>
          </a:r>
        </a:p>
      </dsp:txBody>
      <dsp:txXfrm>
        <a:off x="16284" y="2964165"/>
        <a:ext cx="3768750" cy="720000"/>
      </dsp:txXfrm>
    </dsp:sp>
    <dsp:sp modelId="{3584632A-22DF-4B54-B5F9-CBB103AEC648}">
      <dsp:nvSpPr>
        <dsp:cNvPr id="0" name=""/>
        <dsp:cNvSpPr/>
      </dsp:nvSpPr>
      <dsp:spPr>
        <a:xfrm>
          <a:off x="5480971" y="841797"/>
          <a:ext cx="1695937" cy="169593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A0194-3F8D-46E5-BFE2-79946990F5DE}">
      <dsp:nvSpPr>
        <dsp:cNvPr id="0" name=""/>
        <dsp:cNvSpPr/>
      </dsp:nvSpPr>
      <dsp:spPr>
        <a:xfrm>
          <a:off x="4444565" y="2964165"/>
          <a:ext cx="37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They ensure representation, reduce backlog, and stabilize court operations.</a:t>
          </a:r>
        </a:p>
      </dsp:txBody>
      <dsp:txXfrm>
        <a:off x="4444565" y="2964165"/>
        <a:ext cx="37687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BD63A-79D9-4765-BDA4-AA0EF414FEA6}">
      <dsp:nvSpPr>
        <dsp:cNvPr id="0" name=""/>
        <dsp:cNvSpPr/>
      </dsp:nvSpPr>
      <dsp:spPr>
        <a:xfrm>
          <a:off x="397829" y="506"/>
          <a:ext cx="2825470" cy="169528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Hundreds of defendants have gone without counsel due to shortages.</a:t>
          </a:r>
        </a:p>
      </dsp:txBody>
      <dsp:txXfrm>
        <a:off x="397829" y="506"/>
        <a:ext cx="2825470" cy="1695282"/>
      </dsp:txXfrm>
    </dsp:sp>
    <dsp:sp modelId="{01CED290-D93E-4037-8E7F-285A8BCA3B30}">
      <dsp:nvSpPr>
        <dsp:cNvPr id="0" name=""/>
        <dsp:cNvSpPr/>
      </dsp:nvSpPr>
      <dsp:spPr>
        <a:xfrm>
          <a:off x="397829" y="1978336"/>
          <a:ext cx="2825470" cy="1695282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Driven by staffing gaps and systemic strain.</a:t>
          </a:r>
        </a:p>
      </dsp:txBody>
      <dsp:txXfrm>
        <a:off x="397829" y="1978336"/>
        <a:ext cx="2825470" cy="1695282"/>
      </dsp:txXfrm>
    </dsp:sp>
    <dsp:sp modelId="{F6A3C4CD-5816-4227-9B3A-20D409CB029D}">
      <dsp:nvSpPr>
        <dsp:cNvPr id="0" name=""/>
        <dsp:cNvSpPr/>
      </dsp:nvSpPr>
      <dsp:spPr>
        <a:xfrm>
          <a:off x="397829" y="3956165"/>
          <a:ext cx="2825470" cy="169528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Creates constitutional risks.</a:t>
          </a:r>
        </a:p>
      </dsp:txBody>
      <dsp:txXfrm>
        <a:off x="397829" y="3956165"/>
        <a:ext cx="2825470" cy="16952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84442-EA37-486C-AD7B-1901F390D5C0}">
      <dsp:nvSpPr>
        <dsp:cNvPr id="0" name=""/>
        <dsp:cNvSpPr/>
      </dsp:nvSpPr>
      <dsp:spPr>
        <a:xfrm>
          <a:off x="401677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E5FA2-6353-487B-B877-300D20CAD8D9}">
      <dsp:nvSpPr>
        <dsp:cNvPr id="0" name=""/>
        <dsp:cNvSpPr/>
      </dsp:nvSpPr>
      <dsp:spPr>
        <a:xfrm>
          <a:off x="582662" y="181038"/>
          <a:ext cx="487265" cy="487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7400B6-CFDE-4B41-9A40-E16DA2B32120}">
      <dsp:nvSpPr>
        <dsp:cNvPr id="0" name=""/>
        <dsp:cNvSpPr/>
      </dsp:nvSpPr>
      <dsp:spPr>
        <a:xfrm>
          <a:off x="130201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Multi-disciplinary structure:</a:t>
          </a:r>
        </a:p>
      </dsp:txBody>
      <dsp:txXfrm>
        <a:off x="130201" y="1113804"/>
        <a:ext cx="1392187" cy="556875"/>
      </dsp:txXfrm>
    </dsp:sp>
    <dsp:sp modelId="{1A12FE54-17BB-4A61-BB6F-B6718CB5742D}">
      <dsp:nvSpPr>
        <dsp:cNvPr id="0" name=""/>
        <dsp:cNvSpPr/>
      </dsp:nvSpPr>
      <dsp:spPr>
        <a:xfrm>
          <a:off x="2037498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E9A011-6267-4491-8677-3B20FEE8FE88}">
      <dsp:nvSpPr>
        <dsp:cNvPr id="0" name=""/>
        <dsp:cNvSpPr/>
      </dsp:nvSpPr>
      <dsp:spPr>
        <a:xfrm>
          <a:off x="2218482" y="181038"/>
          <a:ext cx="487265" cy="487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AF11F-8663-4494-BEDD-157F6334689B}">
      <dsp:nvSpPr>
        <dsp:cNvPr id="0" name=""/>
        <dsp:cNvSpPr/>
      </dsp:nvSpPr>
      <dsp:spPr>
        <a:xfrm>
          <a:off x="1766021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Trial attorneys</a:t>
          </a:r>
        </a:p>
      </dsp:txBody>
      <dsp:txXfrm>
        <a:off x="1766021" y="1113804"/>
        <a:ext cx="1392187" cy="556875"/>
      </dsp:txXfrm>
    </dsp:sp>
    <dsp:sp modelId="{C4094745-BA3F-4EEB-BE78-63BA90D5185A}">
      <dsp:nvSpPr>
        <dsp:cNvPr id="0" name=""/>
        <dsp:cNvSpPr/>
      </dsp:nvSpPr>
      <dsp:spPr>
        <a:xfrm>
          <a:off x="3673318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C9CCB-387F-4A69-990D-8990C2D2508E}">
      <dsp:nvSpPr>
        <dsp:cNvPr id="0" name=""/>
        <dsp:cNvSpPr/>
      </dsp:nvSpPr>
      <dsp:spPr>
        <a:xfrm>
          <a:off x="3854302" y="181038"/>
          <a:ext cx="487265" cy="487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CA7D2-731C-48CF-BBA0-F75D553824BC}">
      <dsp:nvSpPr>
        <dsp:cNvPr id="0" name=""/>
        <dsp:cNvSpPr/>
      </dsp:nvSpPr>
      <dsp:spPr>
        <a:xfrm>
          <a:off x="3401841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Investigators &amp; mitigation specialists</a:t>
          </a:r>
        </a:p>
      </dsp:txBody>
      <dsp:txXfrm>
        <a:off x="3401841" y="1113804"/>
        <a:ext cx="1392187" cy="556875"/>
      </dsp:txXfrm>
    </dsp:sp>
    <dsp:sp modelId="{B1C3DE1E-FC2F-461C-88F9-1C17058C9896}">
      <dsp:nvSpPr>
        <dsp:cNvPr id="0" name=""/>
        <dsp:cNvSpPr/>
      </dsp:nvSpPr>
      <dsp:spPr>
        <a:xfrm>
          <a:off x="5309138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6367A-8B97-41D0-804B-CA42FD05BFFA}">
      <dsp:nvSpPr>
        <dsp:cNvPr id="0" name=""/>
        <dsp:cNvSpPr/>
      </dsp:nvSpPr>
      <dsp:spPr>
        <a:xfrm>
          <a:off x="5490122" y="181038"/>
          <a:ext cx="487265" cy="487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31F95-DDB6-4193-87AE-F47B332F185F}">
      <dsp:nvSpPr>
        <dsp:cNvPr id="0" name=""/>
        <dsp:cNvSpPr/>
      </dsp:nvSpPr>
      <dsp:spPr>
        <a:xfrm>
          <a:off x="5037662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 Administrative support</a:t>
          </a:r>
        </a:p>
      </dsp:txBody>
      <dsp:txXfrm>
        <a:off x="5037662" y="1113804"/>
        <a:ext cx="1392187" cy="556875"/>
      </dsp:txXfrm>
    </dsp:sp>
    <dsp:sp modelId="{1C2F9DE5-7A54-4267-A7A2-A4188F2A5BE0}">
      <dsp:nvSpPr>
        <dsp:cNvPr id="0" name=""/>
        <dsp:cNvSpPr/>
      </dsp:nvSpPr>
      <dsp:spPr>
        <a:xfrm>
          <a:off x="6944958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C3FC8A-B655-47BA-BEB7-2915B3098277}">
      <dsp:nvSpPr>
        <dsp:cNvPr id="0" name=""/>
        <dsp:cNvSpPr/>
      </dsp:nvSpPr>
      <dsp:spPr>
        <a:xfrm>
          <a:off x="7125943" y="181038"/>
          <a:ext cx="487265" cy="487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1CA2E-F71F-423F-9362-D49318DA8E9E}">
      <dsp:nvSpPr>
        <dsp:cNvPr id="0" name=""/>
        <dsp:cNvSpPr/>
      </dsp:nvSpPr>
      <dsp:spPr>
        <a:xfrm>
          <a:off x="6673482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-Conflict counsel</a:t>
          </a:r>
        </a:p>
      </dsp:txBody>
      <dsp:txXfrm>
        <a:off x="6673482" y="1113804"/>
        <a:ext cx="1392187" cy="556875"/>
      </dsp:txXfrm>
    </dsp:sp>
    <dsp:sp modelId="{41FBA09B-8E97-4529-A7F4-2AC427598F33}">
      <dsp:nvSpPr>
        <dsp:cNvPr id="0" name=""/>
        <dsp:cNvSpPr/>
      </dsp:nvSpPr>
      <dsp:spPr>
        <a:xfrm>
          <a:off x="3673318" y="2018725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8D7B6-A894-46F0-88AA-578352CE07E5}">
      <dsp:nvSpPr>
        <dsp:cNvPr id="0" name=""/>
        <dsp:cNvSpPr/>
      </dsp:nvSpPr>
      <dsp:spPr>
        <a:xfrm>
          <a:off x="3854302" y="2199710"/>
          <a:ext cx="487265" cy="487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80775-F5FF-4FB4-B338-14BD351F4635}">
      <dsp:nvSpPr>
        <dsp:cNvPr id="0" name=""/>
        <dsp:cNvSpPr/>
      </dsp:nvSpPr>
      <dsp:spPr>
        <a:xfrm>
          <a:off x="3401841" y="3132475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-Appellate support</a:t>
          </a:r>
        </a:p>
      </dsp:txBody>
      <dsp:txXfrm>
        <a:off x="3401841" y="3132475"/>
        <a:ext cx="1392187" cy="5568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F250EF-2FB1-4D7B-B87E-3CFB13F4BA2F}">
      <dsp:nvSpPr>
        <dsp:cNvPr id="0" name=""/>
        <dsp:cNvSpPr/>
      </dsp:nvSpPr>
      <dsp:spPr>
        <a:xfrm>
          <a:off x="1118728" y="431"/>
          <a:ext cx="2837340" cy="17024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Experienced public defenders</a:t>
          </a:r>
        </a:p>
      </dsp:txBody>
      <dsp:txXfrm>
        <a:off x="1118728" y="431"/>
        <a:ext cx="2837340" cy="1702404"/>
      </dsp:txXfrm>
    </dsp:sp>
    <dsp:sp modelId="{E84803DC-F0DB-418C-8BA8-E7DDB372A675}">
      <dsp:nvSpPr>
        <dsp:cNvPr id="0" name=""/>
        <dsp:cNvSpPr/>
      </dsp:nvSpPr>
      <dsp:spPr>
        <a:xfrm>
          <a:off x="4239802" y="431"/>
          <a:ext cx="2837340" cy="1702404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Contract/private attorneys</a:t>
          </a:r>
        </a:p>
      </dsp:txBody>
      <dsp:txXfrm>
        <a:off x="4239802" y="431"/>
        <a:ext cx="2837340" cy="1702404"/>
      </dsp:txXfrm>
    </dsp:sp>
    <dsp:sp modelId="{9BF5129E-A1B2-48D6-B268-454BC80A7E0A}">
      <dsp:nvSpPr>
        <dsp:cNvPr id="0" name=""/>
        <dsp:cNvSpPr/>
      </dsp:nvSpPr>
      <dsp:spPr>
        <a:xfrm>
          <a:off x="1118728" y="1986569"/>
          <a:ext cx="2837340" cy="1702404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State-level GPDC attorneys</a:t>
          </a:r>
        </a:p>
      </dsp:txBody>
      <dsp:txXfrm>
        <a:off x="1118728" y="1986569"/>
        <a:ext cx="2837340" cy="1702404"/>
      </dsp:txXfrm>
    </dsp:sp>
    <dsp:sp modelId="{15A4F7FE-A626-410E-88C6-520F80D009C0}">
      <dsp:nvSpPr>
        <dsp:cNvPr id="0" name=""/>
        <dsp:cNvSpPr/>
      </dsp:nvSpPr>
      <dsp:spPr>
        <a:xfrm>
          <a:off x="4239802" y="1986569"/>
          <a:ext cx="2837340" cy="1702404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Handle serious felonies, jail cases, and conflict cases.</a:t>
          </a:r>
        </a:p>
      </dsp:txBody>
      <dsp:txXfrm>
        <a:off x="4239802" y="1986569"/>
        <a:ext cx="2837340" cy="17024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49A6A-D30A-4669-A616-4A2B73B39ADD}">
      <dsp:nvSpPr>
        <dsp:cNvPr id="0" name=""/>
        <dsp:cNvSpPr/>
      </dsp:nvSpPr>
      <dsp:spPr>
        <a:xfrm>
          <a:off x="0" y="180378"/>
          <a:ext cx="5175384" cy="517538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FBE44A-AEC3-40A3-8C08-ED09231B3611}">
      <dsp:nvSpPr>
        <dsp:cNvPr id="0" name=""/>
        <dsp:cNvSpPr/>
      </dsp:nvSpPr>
      <dsp:spPr>
        <a:xfrm>
          <a:off x="491661" y="672039"/>
          <a:ext cx="2018399" cy="2018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Fact investigators</a:t>
          </a:r>
        </a:p>
      </dsp:txBody>
      <dsp:txXfrm>
        <a:off x="590191" y="770569"/>
        <a:ext cx="1821339" cy="1821339"/>
      </dsp:txXfrm>
    </dsp:sp>
    <dsp:sp modelId="{5020E4F5-5355-47E0-A263-1E2299009F61}">
      <dsp:nvSpPr>
        <dsp:cNvPr id="0" name=""/>
        <dsp:cNvSpPr/>
      </dsp:nvSpPr>
      <dsp:spPr>
        <a:xfrm>
          <a:off x="2665322" y="672039"/>
          <a:ext cx="2018399" cy="2018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Social history experts</a:t>
          </a:r>
        </a:p>
      </dsp:txBody>
      <dsp:txXfrm>
        <a:off x="2763852" y="770569"/>
        <a:ext cx="1821339" cy="1821339"/>
      </dsp:txXfrm>
    </dsp:sp>
    <dsp:sp modelId="{A9627FDE-0B81-4012-85AC-0C2313352233}">
      <dsp:nvSpPr>
        <dsp:cNvPr id="0" name=""/>
        <dsp:cNvSpPr/>
      </dsp:nvSpPr>
      <dsp:spPr>
        <a:xfrm>
          <a:off x="491661" y="2845701"/>
          <a:ext cx="2018399" cy="2018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Mirrors capital defense structure</a:t>
          </a:r>
        </a:p>
      </dsp:txBody>
      <dsp:txXfrm>
        <a:off x="590191" y="2944231"/>
        <a:ext cx="1821339" cy="1821339"/>
      </dsp:txXfrm>
    </dsp:sp>
    <dsp:sp modelId="{A724FF88-655C-4E3B-A9F1-FBE43DF446F1}">
      <dsp:nvSpPr>
        <dsp:cNvPr id="0" name=""/>
        <dsp:cNvSpPr/>
      </dsp:nvSpPr>
      <dsp:spPr>
        <a:xfrm>
          <a:off x="2665322" y="2845701"/>
          <a:ext cx="2018399" cy="2018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Supports case development and sentencing mitigation</a:t>
          </a:r>
        </a:p>
      </dsp:txBody>
      <dsp:txXfrm>
        <a:off x="2763852" y="2944231"/>
        <a:ext cx="1821339" cy="18213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0B6FF-38FD-4BD3-8C64-EE634EBF6110}">
      <dsp:nvSpPr>
        <dsp:cNvPr id="0" name=""/>
        <dsp:cNvSpPr/>
      </dsp:nvSpPr>
      <dsp:spPr>
        <a:xfrm>
          <a:off x="1021849" y="39323"/>
          <a:ext cx="765026" cy="76502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632A7-15C8-4889-A31A-B39296D92BF7}">
      <dsp:nvSpPr>
        <dsp:cNvPr id="0" name=""/>
        <dsp:cNvSpPr/>
      </dsp:nvSpPr>
      <dsp:spPr>
        <a:xfrm>
          <a:off x="1182505" y="199978"/>
          <a:ext cx="443715" cy="4437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32CBC-CACD-4833-A262-DF8B705C9160}">
      <dsp:nvSpPr>
        <dsp:cNvPr id="0" name=""/>
        <dsp:cNvSpPr/>
      </dsp:nvSpPr>
      <dsp:spPr>
        <a:xfrm>
          <a:off x="1950809" y="39323"/>
          <a:ext cx="1803275" cy="765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Case coordinators and central staff</a:t>
          </a:r>
        </a:p>
      </dsp:txBody>
      <dsp:txXfrm>
        <a:off x="1950809" y="39323"/>
        <a:ext cx="1803275" cy="765026"/>
      </dsp:txXfrm>
    </dsp:sp>
    <dsp:sp modelId="{A6063C5F-D277-4DF3-8F4E-0A160518907B}">
      <dsp:nvSpPr>
        <dsp:cNvPr id="0" name=""/>
        <dsp:cNvSpPr/>
      </dsp:nvSpPr>
      <dsp:spPr>
        <a:xfrm>
          <a:off x="1021849" y="1893303"/>
          <a:ext cx="765026" cy="76502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F1533-BD2E-4C7D-965F-8759FD0A1914}">
      <dsp:nvSpPr>
        <dsp:cNvPr id="0" name=""/>
        <dsp:cNvSpPr/>
      </dsp:nvSpPr>
      <dsp:spPr>
        <a:xfrm>
          <a:off x="1182505" y="2053958"/>
          <a:ext cx="443715" cy="4437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3EA05-039F-4682-A823-5B96D2E59288}">
      <dsp:nvSpPr>
        <dsp:cNvPr id="0" name=""/>
        <dsp:cNvSpPr/>
      </dsp:nvSpPr>
      <dsp:spPr>
        <a:xfrm>
          <a:off x="1950809" y="1893303"/>
          <a:ext cx="1803275" cy="765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Triage and assign cases quickly</a:t>
          </a:r>
        </a:p>
      </dsp:txBody>
      <dsp:txXfrm>
        <a:off x="1950809" y="1893303"/>
        <a:ext cx="1803275" cy="765026"/>
      </dsp:txXfrm>
    </dsp:sp>
    <dsp:sp modelId="{A4C6D5D7-1501-437D-B7FD-A4C6A37592A5}">
      <dsp:nvSpPr>
        <dsp:cNvPr id="0" name=""/>
        <dsp:cNvSpPr/>
      </dsp:nvSpPr>
      <dsp:spPr>
        <a:xfrm>
          <a:off x="1021849" y="3747283"/>
          <a:ext cx="765026" cy="76502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FF4D3A-903E-42F7-B911-B406A7EFCB48}">
      <dsp:nvSpPr>
        <dsp:cNvPr id="0" name=""/>
        <dsp:cNvSpPr/>
      </dsp:nvSpPr>
      <dsp:spPr>
        <a:xfrm>
          <a:off x="1182505" y="3907939"/>
          <a:ext cx="443715" cy="4437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469FE-D602-43E2-9B11-0AC3D2CA5353}">
      <dsp:nvSpPr>
        <dsp:cNvPr id="0" name=""/>
        <dsp:cNvSpPr/>
      </dsp:nvSpPr>
      <dsp:spPr>
        <a:xfrm>
          <a:off x="1950809" y="3747283"/>
          <a:ext cx="1803275" cy="765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Track backlog and compliance</a:t>
          </a:r>
        </a:p>
      </dsp:txBody>
      <dsp:txXfrm>
        <a:off x="1950809" y="3747283"/>
        <a:ext cx="1803275" cy="765026"/>
      </dsp:txXfrm>
    </dsp:sp>
    <dsp:sp modelId="{C4F9BE01-044C-497F-8973-4224B0CBBFED}">
      <dsp:nvSpPr>
        <dsp:cNvPr id="0" name=""/>
        <dsp:cNvSpPr/>
      </dsp:nvSpPr>
      <dsp:spPr>
        <a:xfrm>
          <a:off x="1021849" y="5601263"/>
          <a:ext cx="765026" cy="76502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A41D26-0C1D-4FBF-83A0-D858CD6F329D}">
      <dsp:nvSpPr>
        <dsp:cNvPr id="0" name=""/>
        <dsp:cNvSpPr/>
      </dsp:nvSpPr>
      <dsp:spPr>
        <a:xfrm>
          <a:off x="1182505" y="5761919"/>
          <a:ext cx="443715" cy="4437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933B8E-CD34-4749-942B-3A150C1D3CCF}">
      <dsp:nvSpPr>
        <dsp:cNvPr id="0" name=""/>
        <dsp:cNvSpPr/>
      </dsp:nvSpPr>
      <dsp:spPr>
        <a:xfrm>
          <a:off x="1950809" y="5601263"/>
          <a:ext cx="1803275" cy="765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Goal: rapid assignment (e.g., ~72 hours)</a:t>
          </a:r>
        </a:p>
      </dsp:txBody>
      <dsp:txXfrm>
        <a:off x="1950809" y="5601263"/>
        <a:ext cx="1803275" cy="7650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10A2D-1241-4CFB-B442-AC35040F00AF}">
      <dsp:nvSpPr>
        <dsp:cNvPr id="0" name=""/>
        <dsp:cNvSpPr/>
      </dsp:nvSpPr>
      <dsp:spPr>
        <a:xfrm>
          <a:off x="0" y="1405945"/>
          <a:ext cx="2314575" cy="1469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D166D-B6B4-4C85-9F83-4B9D13BD80CF}">
      <dsp:nvSpPr>
        <dsp:cNvPr id="0" name=""/>
        <dsp:cNvSpPr/>
      </dsp:nvSpPr>
      <dsp:spPr>
        <a:xfrm>
          <a:off x="257174" y="1650262"/>
          <a:ext cx="2314575" cy="1469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Required for co-defendant conflicts</a:t>
          </a:r>
        </a:p>
      </dsp:txBody>
      <dsp:txXfrm>
        <a:off x="300222" y="1693310"/>
        <a:ext cx="2228479" cy="1383659"/>
      </dsp:txXfrm>
    </dsp:sp>
    <dsp:sp modelId="{30AB566B-30FD-4D69-888B-FDC6A4C4B7F0}">
      <dsp:nvSpPr>
        <dsp:cNvPr id="0" name=""/>
        <dsp:cNvSpPr/>
      </dsp:nvSpPr>
      <dsp:spPr>
        <a:xfrm>
          <a:off x="2828924" y="1405945"/>
          <a:ext cx="2314575" cy="1469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BE696-61DE-462B-90C8-06A952253611}">
      <dsp:nvSpPr>
        <dsp:cNvPr id="0" name=""/>
        <dsp:cNvSpPr/>
      </dsp:nvSpPr>
      <dsp:spPr>
        <a:xfrm>
          <a:off x="3086099" y="1650262"/>
          <a:ext cx="2314575" cy="1469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GPDC supplies attorneys statewide</a:t>
          </a:r>
        </a:p>
      </dsp:txBody>
      <dsp:txXfrm>
        <a:off x="3129147" y="1693310"/>
        <a:ext cx="2228479" cy="1383659"/>
      </dsp:txXfrm>
    </dsp:sp>
    <dsp:sp modelId="{5A86FCB6-EBDB-4E8B-89EC-5E0049DB97B0}">
      <dsp:nvSpPr>
        <dsp:cNvPr id="0" name=""/>
        <dsp:cNvSpPr/>
      </dsp:nvSpPr>
      <dsp:spPr>
        <a:xfrm>
          <a:off x="5657850" y="1405945"/>
          <a:ext cx="2314575" cy="1469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23D90E-8D20-4C3B-89F6-031B34548E1C}">
      <dsp:nvSpPr>
        <dsp:cNvPr id="0" name=""/>
        <dsp:cNvSpPr/>
      </dsp:nvSpPr>
      <dsp:spPr>
        <a:xfrm>
          <a:off x="5915024" y="1650262"/>
          <a:ext cx="2314575" cy="1469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Critical for multi-defendant prosecutions</a:t>
          </a:r>
        </a:p>
      </dsp:txBody>
      <dsp:txXfrm>
        <a:off x="5958072" y="1693310"/>
        <a:ext cx="2228479" cy="13836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78546-6DE1-47D9-9CE0-BDEFD00E7306}">
      <dsp:nvSpPr>
        <dsp:cNvPr id="0" name=""/>
        <dsp:cNvSpPr/>
      </dsp:nvSpPr>
      <dsp:spPr>
        <a:xfrm>
          <a:off x="623224" y="849574"/>
          <a:ext cx="977396" cy="977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5D5E8-0710-4C5E-8E96-1EA2807791D2}">
      <dsp:nvSpPr>
        <dsp:cNvPr id="0" name=""/>
        <dsp:cNvSpPr/>
      </dsp:nvSpPr>
      <dsp:spPr>
        <a:xfrm>
          <a:off x="25926" y="2211307"/>
          <a:ext cx="217199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Legal research and motion support</a:t>
          </a:r>
        </a:p>
      </dsp:txBody>
      <dsp:txXfrm>
        <a:off x="25926" y="2211307"/>
        <a:ext cx="2171991" cy="720000"/>
      </dsp:txXfrm>
    </dsp:sp>
    <dsp:sp modelId="{D22E6C51-A0B2-4C66-AE49-B85D49AF5578}">
      <dsp:nvSpPr>
        <dsp:cNvPr id="0" name=""/>
        <dsp:cNvSpPr/>
      </dsp:nvSpPr>
      <dsp:spPr>
        <a:xfrm>
          <a:off x="3175314" y="849574"/>
          <a:ext cx="977396" cy="977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D86DBB-71E2-4908-8BC9-12007B44EE19}">
      <dsp:nvSpPr>
        <dsp:cNvPr id="0" name=""/>
        <dsp:cNvSpPr/>
      </dsp:nvSpPr>
      <dsp:spPr>
        <a:xfrm>
          <a:off x="2578016" y="2211307"/>
          <a:ext cx="217199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Ensures issue preservation</a:t>
          </a:r>
        </a:p>
      </dsp:txBody>
      <dsp:txXfrm>
        <a:off x="2578016" y="2211307"/>
        <a:ext cx="2171991" cy="720000"/>
      </dsp:txXfrm>
    </dsp:sp>
    <dsp:sp modelId="{C7945A33-7AE0-4BC9-A29C-30BB20B19ECE}">
      <dsp:nvSpPr>
        <dsp:cNvPr id="0" name=""/>
        <dsp:cNvSpPr/>
      </dsp:nvSpPr>
      <dsp:spPr>
        <a:xfrm>
          <a:off x="1899269" y="3474305"/>
          <a:ext cx="977396" cy="977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C0C2EC-DA36-4F0E-A738-D932C89EF59E}">
      <dsp:nvSpPr>
        <dsp:cNvPr id="0" name=""/>
        <dsp:cNvSpPr/>
      </dsp:nvSpPr>
      <dsp:spPr>
        <a:xfrm>
          <a:off x="1301971" y="4836038"/>
          <a:ext cx="217199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Promotes consistent legal strategy</a:t>
          </a:r>
        </a:p>
      </dsp:txBody>
      <dsp:txXfrm>
        <a:off x="1301971" y="4836038"/>
        <a:ext cx="2171991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696DD-1392-48E1-BD90-59AF5E5F3141}">
      <dsp:nvSpPr>
        <dsp:cNvPr id="0" name=""/>
        <dsp:cNvSpPr/>
      </dsp:nvSpPr>
      <dsp:spPr>
        <a:xfrm>
          <a:off x="1645920" y="1414"/>
          <a:ext cx="6583680" cy="1449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742" tIns="368230" rIns="127742" bIns="36823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- Identify unrepresented defendants</a:t>
          </a:r>
        </a:p>
      </dsp:txBody>
      <dsp:txXfrm>
        <a:off x="1645920" y="1414"/>
        <a:ext cx="6583680" cy="1449722"/>
      </dsp:txXfrm>
    </dsp:sp>
    <dsp:sp modelId="{36B662FB-7296-4762-A793-F465FDA219A6}">
      <dsp:nvSpPr>
        <dsp:cNvPr id="0" name=""/>
        <dsp:cNvSpPr/>
      </dsp:nvSpPr>
      <dsp:spPr>
        <a:xfrm>
          <a:off x="0" y="1414"/>
          <a:ext cx="1645920" cy="14497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097" tIns="143200" rIns="87097" bIns="14320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Identify</a:t>
          </a:r>
        </a:p>
      </dsp:txBody>
      <dsp:txXfrm>
        <a:off x="0" y="1414"/>
        <a:ext cx="1645920" cy="1449722"/>
      </dsp:txXfrm>
    </dsp:sp>
    <dsp:sp modelId="{BD9E2E21-EA87-4FBB-BC41-B2E68CE183A1}">
      <dsp:nvSpPr>
        <dsp:cNvPr id="0" name=""/>
        <dsp:cNvSpPr/>
      </dsp:nvSpPr>
      <dsp:spPr>
        <a:xfrm>
          <a:off x="1645920" y="1538120"/>
          <a:ext cx="6583680" cy="1449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742" tIns="368230" rIns="127742" bIns="36823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- Prioritize in-custody and oldest cases</a:t>
          </a:r>
        </a:p>
      </dsp:txBody>
      <dsp:txXfrm>
        <a:off x="1645920" y="1538120"/>
        <a:ext cx="6583680" cy="1449722"/>
      </dsp:txXfrm>
    </dsp:sp>
    <dsp:sp modelId="{10FA8E10-68C6-48C7-ADAB-77CF99348633}">
      <dsp:nvSpPr>
        <dsp:cNvPr id="0" name=""/>
        <dsp:cNvSpPr/>
      </dsp:nvSpPr>
      <dsp:spPr>
        <a:xfrm>
          <a:off x="0" y="1538120"/>
          <a:ext cx="1645920" cy="14497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097" tIns="143200" rIns="87097" bIns="14320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Prioritize in</a:t>
          </a:r>
        </a:p>
      </dsp:txBody>
      <dsp:txXfrm>
        <a:off x="0" y="1538120"/>
        <a:ext cx="1645920" cy="1449722"/>
      </dsp:txXfrm>
    </dsp:sp>
    <dsp:sp modelId="{94D44073-BBD0-44D7-B630-87DA2C709B06}">
      <dsp:nvSpPr>
        <dsp:cNvPr id="0" name=""/>
        <dsp:cNvSpPr/>
      </dsp:nvSpPr>
      <dsp:spPr>
        <a:xfrm>
          <a:off x="1645920" y="3074826"/>
          <a:ext cx="6583680" cy="1449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742" tIns="368230" rIns="127742" bIns="36823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- Address constitutional risks (speedy trial)</a:t>
          </a:r>
        </a:p>
      </dsp:txBody>
      <dsp:txXfrm>
        <a:off x="1645920" y="3074826"/>
        <a:ext cx="6583680" cy="1449722"/>
      </dsp:txXfrm>
    </dsp:sp>
    <dsp:sp modelId="{CA4F186D-1E21-4E2F-9C44-778669EB74C4}">
      <dsp:nvSpPr>
        <dsp:cNvPr id="0" name=""/>
        <dsp:cNvSpPr/>
      </dsp:nvSpPr>
      <dsp:spPr>
        <a:xfrm>
          <a:off x="0" y="3074826"/>
          <a:ext cx="1645920" cy="14497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097" tIns="143200" rIns="87097" bIns="14320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Address</a:t>
          </a:r>
        </a:p>
      </dsp:txBody>
      <dsp:txXfrm>
        <a:off x="0" y="3074826"/>
        <a:ext cx="1645920" cy="1449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People Discussing">
            <a:extLst>
              <a:ext uri="{FF2B5EF4-FFF2-40B4-BE49-F238E27FC236}">
                <a16:creationId xmlns:a16="http://schemas.microsoft.com/office/drawing/2014/main" id="{93B1191F-5CD7-0604-2EC4-48282B607C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3781" r="21004" b="-1"/>
          <a:stretch>
            <a:fillRect/>
          </a:stretch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325550"/>
            <a:ext cx="75438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4500">
                <a:solidFill>
                  <a:srgbClr val="FFFFFF"/>
                </a:solidFill>
              </a:rPr>
              <a:t>Rapid Response Teams in Georgia Public Defense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072043"/>
            <a:ext cx="75438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Emergency Stabilization of Judicial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Operational Model: Triage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15F5FCA2-87E4-7EAE-333A-6635C51A7AE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798" y="1097280"/>
            <a:ext cx="2847230" cy="4666207"/>
          </a:xfrm>
        </p:spPr>
        <p:txBody>
          <a:bodyPr anchor="ctr">
            <a:normAutofit/>
          </a:bodyPr>
          <a:lstStyle/>
          <a:p>
            <a:r>
              <a:rPr lang="en-US" sz="4200"/>
              <a:t>Operational Model: Deployment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932" y="5945955"/>
            <a:ext cx="9082028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0279" y="587829"/>
            <a:ext cx="4878975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18EA5AE-396A-1CC5-85E4-B37CBD8328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474752"/>
              </p:ext>
            </p:extLst>
          </p:nvPr>
        </p:nvGraphicFramePr>
        <p:xfrm>
          <a:off x="4073652" y="1014153"/>
          <a:ext cx="4438638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t>Operational Model: Backlog Reduction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33BBE5-68E1-4547-5E8C-3BCF06A396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7100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t>Operational Model: Transition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5F9AD6-A635-2773-5F59-FC285690E4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402469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Fill">
            <a:extLst>
              <a:ext uri="{FF2B5EF4-FFF2-40B4-BE49-F238E27FC236}">
                <a16:creationId xmlns:a16="http://schemas.microsoft.com/office/drawing/2014/main" id="{3C915414-2809-4735-A560-0D5FE6670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82"/>
            <a:ext cx="914171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id">
            <a:extLst>
              <a:ext uri="{FF2B5EF4-FFF2-40B4-BE49-F238E27FC236}">
                <a16:creationId xmlns:a16="http://schemas.microsoft.com/office/drawing/2014/main" id="{24413201-85BF-4680-A7D4-10CDBD035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038471" cy="6858000"/>
            <a:chOff x="0" y="-12406"/>
            <a:chExt cx="12038471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819D8C-C8E5-4336-9882-79FBF6555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D732480-09E4-401A-B2D9-E6C662FBC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719781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7D8355C-E417-4D36-91FF-2CC1E1FE9F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672683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ADF7267-EAAE-43CE-ACEF-608328FB1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-25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4C901E2-0CDB-4316-B262-3B9E68F335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729498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8F6D31A-084C-4F10-9A8F-A9645DFB71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60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8E09F0-F130-45B5-B0AF-7EF3F0172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684395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69330E2-17DA-4F0D-B377-6E4499C79A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513120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3192707-5744-4C77-8CD6-D682F9080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20892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367A44A-5DD0-43B5-B6DB-1CA3BC5AF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3422784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0809D1-164B-4A0C-84BB-2AC46F3BD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832198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379EC94-3698-4695-8CE7-61DBDF5EE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3538773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55B95C-6A71-4D4F-8F48-B21F893E6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5240042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099C53A-E394-462E-BF63-1639A8E283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828837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AC427FF-C3BE-45A0-9FB1-A6A4C8C4C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439563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B15D91A-BF52-4704-8F6B-A7C474618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59344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D9241FD-0E0D-409B-A2AF-8F06ACB75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79125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8B3D884-11F6-4FF3-82C2-1C2311451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59890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15AB342-981A-44B4-846D-B0B2394AC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038471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72C80E7-0A00-4063-BEE2-6B6B446A4A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318688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DDFAF9B-F940-4E8C-905E-31851E6E7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549263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E75405B-4987-4ED0-838B-B550E11C5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72269" y="1609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23C412-06C7-4364-B5C1-6492A9D36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90113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E558B2C-BA31-4EF6-AA51-34C38C4FA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71578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9BF6B7B-33CA-48B1-A1DC-E4917FB89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435730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91E8E40-9C42-4E16-980F-D9B38872F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4293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B7E3690-D803-4CC7-BA93-B51ACF040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417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1362456"/>
            <a:ext cx="3432304" cy="5362246"/>
          </a:xfrm>
        </p:spPr>
        <p:txBody>
          <a:bodyPr anchor="t">
            <a:normAutofit/>
          </a:bodyPr>
          <a:lstStyle/>
          <a:p>
            <a:pPr algn="l"/>
            <a:r>
              <a:rPr lang="en-US" sz="4200"/>
              <a:t>When RRTs Are Triggered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73E2575-93BA-49BD-A0BB-EBD45F738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5600" y="1141470"/>
            <a:ext cx="3309989" cy="0"/>
          </a:xfrm>
          <a:prstGeom prst="line">
            <a:avLst/>
          </a:prstGeom>
          <a:ln w="50800" cap="sq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01E25B5B-1CDB-4957-BF24-1FDFA98AC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5917" y="1146775"/>
            <a:ext cx="3809837" cy="5577926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7F0FC6E-2E23-461A-A082-8DDF43E3D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022677" y="1153006"/>
            <a:ext cx="3799088" cy="0"/>
          </a:xfrm>
          <a:prstGeom prst="line">
            <a:avLst/>
          </a:prstGeom>
          <a:ln w="25400" cap="sq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olor">
            <a:extLst>
              <a:ext uri="{FF2B5EF4-FFF2-40B4-BE49-F238E27FC236}">
                <a16:creationId xmlns:a16="http://schemas.microsoft.com/office/drawing/2014/main" id="{D665D759-2DF8-4D47-8386-4BA28901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10778" y="147451"/>
            <a:ext cx="514350" cy="6586489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587C3D3-079A-A911-2EC4-453D6E39AC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922346"/>
              </p:ext>
            </p:extLst>
          </p:nvPr>
        </p:nvGraphicFramePr>
        <p:xfrm>
          <a:off x="4092507" y="1225176"/>
          <a:ext cx="3648951" cy="540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3300"/>
              <a:t>Key Characteristics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680CDFA-4DDB-6820-4544-1C24D1193A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125530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Bottom Line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F3BEE3E0-7E09-E1C9-5779-9322D31EBB7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>
                <a:solidFill>
                  <a:srgbClr val="FFFFFF"/>
                </a:solidFill>
              </a:rPr>
              <a:t>Core Purpose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26CE6D-D23F-233C-B20C-A3B8ACFCC5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580153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pPr algn="l"/>
            <a:r>
              <a:rPr lang="en-US" sz="4200">
                <a:solidFill>
                  <a:schemeClr val="bg1"/>
                </a:solidFill>
              </a:rPr>
              <a:t>Systemic Context in Georgia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1B2851-7268-89E4-87F7-010BDDA3FB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309159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Team Composition Overview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62C791-2D2C-6041-56A7-A3C0EB43AC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450534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Trial-Level Defense Attorneys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357713-091A-7845-3337-27748D709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004703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3600"/>
              <a:t>Investigators &amp; Mitigation Specialists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8CD11D1-2E8F-0515-3018-F9E34B32F6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220879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53028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2636433" cy="5340097"/>
          </a:xfrm>
        </p:spPr>
        <p:txBody>
          <a:bodyPr anchor="ctr">
            <a:normAutofit/>
          </a:bodyPr>
          <a:lstStyle/>
          <a:p>
            <a:pPr algn="l"/>
            <a:r>
              <a:rPr lang="en-US" sz="2900">
                <a:solidFill>
                  <a:schemeClr val="bg1"/>
                </a:solidFill>
              </a:rPr>
              <a:t>Administrative Support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B3666D2-6427-97EA-56BF-FC6CB76E1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165377"/>
              </p:ext>
            </p:extLst>
          </p:nvPr>
        </p:nvGraphicFramePr>
        <p:xfrm>
          <a:off x="3739414" y="231006"/>
          <a:ext cx="4775935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Conflict Counsel Pool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F74EFD-62CD-42BE-2AD6-84EA5FADE0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1479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53028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2636433" cy="5340097"/>
          </a:xfrm>
        </p:spPr>
        <p:txBody>
          <a:bodyPr anchor="ctr">
            <a:normAutofit/>
          </a:bodyPr>
          <a:lstStyle/>
          <a:p>
            <a:pPr algn="l"/>
            <a:r>
              <a:rPr lang="en-US" sz="4200">
                <a:solidFill>
                  <a:schemeClr val="bg1"/>
                </a:solidFill>
              </a:rPr>
              <a:t>Appellate &amp; Legal Support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E69DC56-D4E2-3E87-1794-30693A8DE9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2406161"/>
              </p:ext>
            </p:extLst>
          </p:nvPr>
        </p:nvGraphicFramePr>
        <p:xfrm>
          <a:off x="3739414" y="231006"/>
          <a:ext cx="4775935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344</Words>
  <Application>Microsoft Office PowerPoint</Application>
  <PresentationFormat>On-screen Show (4:3)</PresentationFormat>
  <Paragraphs>70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Rapid Response Teams in Georgia Public Defense</vt:lpstr>
      <vt:lpstr>Core Purpose</vt:lpstr>
      <vt:lpstr>Systemic Context in Georgia</vt:lpstr>
      <vt:lpstr>Team Composition Overview</vt:lpstr>
      <vt:lpstr>Trial-Level Defense Attorneys</vt:lpstr>
      <vt:lpstr>Investigators &amp; Mitigation Specialists</vt:lpstr>
      <vt:lpstr>Administrative Support</vt:lpstr>
      <vt:lpstr>Conflict Counsel Pool</vt:lpstr>
      <vt:lpstr>Appellate &amp; Legal Support</vt:lpstr>
      <vt:lpstr>Operational Model: Triage</vt:lpstr>
      <vt:lpstr>Operational Model: Deployment</vt:lpstr>
      <vt:lpstr>Operational Model: Backlog Reduction</vt:lpstr>
      <vt:lpstr>Operational Model: Transition</vt:lpstr>
      <vt:lpstr>When RRTs Are Triggered</vt:lpstr>
      <vt:lpstr>Key Characteristics</vt:lpstr>
      <vt:lpstr>Bottom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Joy Walker</dc:creator>
  <cp:keywords/>
  <dc:description>generated using python-pptx</dc:description>
  <cp:lastModifiedBy>Joy Walker</cp:lastModifiedBy>
  <cp:revision>2</cp:revision>
  <dcterms:created xsi:type="dcterms:W3CDTF">2013-01-27T09:14:16Z</dcterms:created>
  <dcterms:modified xsi:type="dcterms:W3CDTF">2026-07-17T16:39:07Z</dcterms:modified>
  <cp:category/>
</cp:coreProperties>
</file>