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4"/>
  </p:sldMasterIdLst>
  <p:notesMasterIdLst>
    <p:notesMasterId r:id="rId26"/>
  </p:notesMasterIdLst>
  <p:handoutMasterIdLst>
    <p:handoutMasterId r:id="rId27"/>
  </p:handoutMasterIdLst>
  <p:sldIdLst>
    <p:sldId id="264" r:id="rId5"/>
    <p:sldId id="266" r:id="rId6"/>
    <p:sldId id="271" r:id="rId7"/>
    <p:sldId id="268" r:id="rId8"/>
    <p:sldId id="272" r:id="rId9"/>
    <p:sldId id="267" r:id="rId10"/>
    <p:sldId id="269" r:id="rId11"/>
    <p:sldId id="273" r:id="rId12"/>
    <p:sldId id="276" r:id="rId13"/>
    <p:sldId id="274" r:id="rId14"/>
    <p:sldId id="275" r:id="rId15"/>
    <p:sldId id="278" r:id="rId16"/>
    <p:sldId id="279" r:id="rId17"/>
    <p:sldId id="277" r:id="rId18"/>
    <p:sldId id="280" r:id="rId19"/>
    <p:sldId id="282" r:id="rId20"/>
    <p:sldId id="281" r:id="rId21"/>
    <p:sldId id="283" r:id="rId22"/>
    <p:sldId id="284" r:id="rId23"/>
    <p:sldId id="285" r:id="rId24"/>
    <p:sldId id="28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9A418-C943-DD85-ADF2-615A2809C342}" name="Michaele Watts" initials="mlw" userId="Michaele Watts" providerId="None"/>
  <p188:author id="{010E4221-6F06-64E5-5214-772388C857B5}" name="Elizabeth Feldbruegge (ALLEGIS GROUP HOLDINGS INC)" initials="" userId="S::v-felizabeth@microsoft.com::ba5aea11-28e4-484d-8e49-c15efb1bd2e9" providerId="AD"/>
  <p188:author id="{9941987A-41B7-49AC-EE6E-03F2D0BD95BA}" name="Daria Naidenov" initials="DN" userId="S::danaidenov@microsoft.com::ab38ab5f-bdf0-4774-ae5a-d2782abb2027" providerId="AD"/>
  <p188:author id="{85E8F9B2-02AC-6F6E-F5B6-AF53ED8A8312}" name="Lauren Weldy (ALLEGIS GROUP HOLDINGS INC)" initials="LW" userId="S::v-laweldy@microsoft.com::63f3cce1-6527-43d1-991c-7e8015c8c7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FC181E-6B8C-4642-A2FD-16EB7893D241}" v="26" dt="2026-07-19T20:50:04.882"/>
  </p1510:revLst>
</p1510:revInfo>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469"/>
  </p:normalViewPr>
  <p:slideViewPr>
    <p:cSldViewPr snapToGrid="0">
      <p:cViewPr varScale="1">
        <p:scale>
          <a:sx n="60" d="100"/>
          <a:sy n="60" d="100"/>
        </p:scale>
        <p:origin x="96" y="1050"/>
      </p:cViewPr>
      <p:guideLst/>
    </p:cSldViewPr>
  </p:slideViewPr>
  <p:notesTextViewPr>
    <p:cViewPr>
      <p:scale>
        <a:sx n="1" d="1"/>
        <a:sy n="1" d="1"/>
      </p:scale>
      <p:origin x="0" y="0"/>
    </p:cViewPr>
  </p:notesTextViewPr>
  <p:sorterViewPr>
    <p:cViewPr>
      <p:scale>
        <a:sx n="100" d="100"/>
        <a:sy n="100" d="100"/>
      </p:scale>
      <p:origin x="0" y="-2377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ial Studelska" userId="780cbd42-783f-453d-8e01-111d099e41ce" providerId="ADAL" clId="{26FEB6B0-4FB9-496D-A657-787069252220}"/>
    <pc:docChg chg="undo redo custSel addSld delSld modSld sldOrd">
      <pc:chgData name="Nathanial Studelska" userId="780cbd42-783f-453d-8e01-111d099e41ce" providerId="ADAL" clId="{26FEB6B0-4FB9-496D-A657-787069252220}" dt="2026-07-19T21:37:17.282" v="3943" actId="1076"/>
      <pc:docMkLst>
        <pc:docMk/>
      </pc:docMkLst>
      <pc:sldChg chg="modSp mod">
        <pc:chgData name="Nathanial Studelska" userId="780cbd42-783f-453d-8e01-111d099e41ce" providerId="ADAL" clId="{26FEB6B0-4FB9-496D-A657-787069252220}" dt="2026-07-19T18:59:12.479" v="744" actId="2711"/>
        <pc:sldMkLst>
          <pc:docMk/>
          <pc:sldMk cId="2699954944" sldId="264"/>
        </pc:sldMkLst>
        <pc:spChg chg="mod">
          <ac:chgData name="Nathanial Studelska" userId="780cbd42-783f-453d-8e01-111d099e41ce" providerId="ADAL" clId="{26FEB6B0-4FB9-496D-A657-787069252220}" dt="2026-07-19T18:59:12.479" v="744" actId="2711"/>
          <ac:spMkLst>
            <pc:docMk/>
            <pc:sldMk cId="2699954944" sldId="264"/>
            <ac:spMk id="2" creationId="{96BFC534-D45B-C515-59E3-4C260019E016}"/>
          </ac:spMkLst>
        </pc:spChg>
      </pc:sldChg>
      <pc:sldChg chg="addSp delSp modSp new add del mod chgLayout">
        <pc:chgData name="Nathanial Studelska" userId="780cbd42-783f-453d-8e01-111d099e41ce" providerId="ADAL" clId="{26FEB6B0-4FB9-496D-A657-787069252220}" dt="2026-07-19T18:59:28.056" v="746" actId="2711"/>
        <pc:sldMkLst>
          <pc:docMk/>
          <pc:sldMk cId="759680208" sldId="266"/>
        </pc:sldMkLst>
        <pc:spChg chg="mod">
          <ac:chgData name="Nathanial Studelska" userId="780cbd42-783f-453d-8e01-111d099e41ce" providerId="ADAL" clId="{26FEB6B0-4FB9-496D-A657-787069252220}" dt="2026-07-19T18:59:28.056" v="746" actId="2711"/>
          <ac:spMkLst>
            <pc:docMk/>
            <pc:sldMk cId="759680208" sldId="266"/>
            <ac:spMk id="2" creationId="{4BCEE5DC-33C9-C6B0-2B1F-7D76E0C28260}"/>
          </ac:spMkLst>
        </pc:spChg>
        <pc:spChg chg="mod">
          <ac:chgData name="Nathanial Studelska" userId="780cbd42-783f-453d-8e01-111d099e41ce" providerId="ADAL" clId="{26FEB6B0-4FB9-496D-A657-787069252220}" dt="2026-07-19T18:59:24.703" v="745" actId="2711"/>
          <ac:spMkLst>
            <pc:docMk/>
            <pc:sldMk cId="759680208" sldId="266"/>
            <ac:spMk id="3" creationId="{DE2AF81C-BB5D-29B7-7266-EC34BAD8009F}"/>
          </ac:spMkLst>
        </pc:spChg>
        <pc:spChg chg="mod">
          <ac:chgData name="Nathanial Studelska" userId="780cbd42-783f-453d-8e01-111d099e41ce" providerId="ADAL" clId="{26FEB6B0-4FB9-496D-A657-787069252220}" dt="2026-07-17T21:31:09.142" v="314" actId="26606"/>
          <ac:spMkLst>
            <pc:docMk/>
            <pc:sldMk cId="759680208" sldId="266"/>
            <ac:spMk id="6" creationId="{1075A8FA-B569-1BAF-1DF1-2E9735DB2ECB}"/>
          </ac:spMkLst>
        </pc:spChg>
      </pc:sldChg>
      <pc:sldChg chg="addSp delSp modSp add mod ord chgLayout">
        <pc:chgData name="Nathanial Studelska" userId="780cbd42-783f-453d-8e01-111d099e41ce" providerId="ADAL" clId="{26FEB6B0-4FB9-496D-A657-787069252220}" dt="2026-07-19T18:59:08.064" v="743" actId="2711"/>
        <pc:sldMkLst>
          <pc:docMk/>
          <pc:sldMk cId="1618628228" sldId="267"/>
        </pc:sldMkLst>
        <pc:spChg chg="mod ord">
          <ac:chgData name="Nathanial Studelska" userId="780cbd42-783f-453d-8e01-111d099e41ce" providerId="ADAL" clId="{26FEB6B0-4FB9-496D-A657-787069252220}" dt="2026-07-19T18:59:02.718" v="742" actId="2711"/>
          <ac:spMkLst>
            <pc:docMk/>
            <pc:sldMk cId="1618628228" sldId="267"/>
            <ac:spMk id="2" creationId="{F90BEEBC-EA5E-9345-96B6-072DB2B8A921}"/>
          </ac:spMkLst>
        </pc:spChg>
        <pc:spChg chg="mod ord">
          <ac:chgData name="Nathanial Studelska" userId="780cbd42-783f-453d-8e01-111d099e41ce" providerId="ADAL" clId="{26FEB6B0-4FB9-496D-A657-787069252220}" dt="2026-07-19T18:59:08.064" v="743" actId="2711"/>
          <ac:spMkLst>
            <pc:docMk/>
            <pc:sldMk cId="1618628228" sldId="267"/>
            <ac:spMk id="3" creationId="{987C1D71-8DAD-9588-F0D9-677DF99956BF}"/>
          </ac:spMkLst>
        </pc:spChg>
        <pc:spChg chg="mod ord">
          <ac:chgData name="Nathanial Studelska" userId="780cbd42-783f-453d-8e01-111d099e41ce" providerId="ADAL" clId="{26FEB6B0-4FB9-496D-A657-787069252220}" dt="2026-07-17T21:30:21.543" v="308" actId="700"/>
          <ac:spMkLst>
            <pc:docMk/>
            <pc:sldMk cId="1618628228" sldId="267"/>
            <ac:spMk id="6" creationId="{298CC372-93DC-E97D-A2DE-26014F839538}"/>
          </ac:spMkLst>
        </pc:spChg>
      </pc:sldChg>
      <pc:sldChg chg="modSp add mod">
        <pc:chgData name="Nathanial Studelska" userId="780cbd42-783f-453d-8e01-111d099e41ce" providerId="ADAL" clId="{26FEB6B0-4FB9-496D-A657-787069252220}" dt="2026-07-19T18:59:46.697" v="750" actId="2711"/>
        <pc:sldMkLst>
          <pc:docMk/>
          <pc:sldMk cId="1111534368" sldId="268"/>
        </pc:sldMkLst>
        <pc:spChg chg="mod">
          <ac:chgData name="Nathanial Studelska" userId="780cbd42-783f-453d-8e01-111d099e41ce" providerId="ADAL" clId="{26FEB6B0-4FB9-496D-A657-787069252220}" dt="2026-07-19T18:59:46.697" v="750" actId="2711"/>
          <ac:spMkLst>
            <pc:docMk/>
            <pc:sldMk cId="1111534368" sldId="268"/>
            <ac:spMk id="2" creationId="{EE1EFA18-8C96-F880-5C62-F82C3A3E0037}"/>
          </ac:spMkLst>
        </pc:spChg>
        <pc:spChg chg="mod">
          <ac:chgData name="Nathanial Studelska" userId="780cbd42-783f-453d-8e01-111d099e41ce" providerId="ADAL" clId="{26FEB6B0-4FB9-496D-A657-787069252220}" dt="2026-07-19T18:59:42.679" v="749" actId="2711"/>
          <ac:spMkLst>
            <pc:docMk/>
            <pc:sldMk cId="1111534368" sldId="268"/>
            <ac:spMk id="3" creationId="{3E57081C-3E57-D4A7-052B-1ED9D5BEF125}"/>
          </ac:spMkLst>
        </pc:spChg>
      </pc:sldChg>
      <pc:sldChg chg="modSp add mod">
        <pc:chgData name="Nathanial Studelska" userId="780cbd42-783f-453d-8e01-111d099e41ce" providerId="ADAL" clId="{26FEB6B0-4FB9-496D-A657-787069252220}" dt="2026-07-19T19:01:42.281" v="916" actId="20577"/>
        <pc:sldMkLst>
          <pc:docMk/>
          <pc:sldMk cId="3012448687" sldId="269"/>
        </pc:sldMkLst>
        <pc:spChg chg="mod">
          <ac:chgData name="Nathanial Studelska" userId="780cbd42-783f-453d-8e01-111d099e41ce" providerId="ADAL" clId="{26FEB6B0-4FB9-496D-A657-787069252220}" dt="2026-07-19T19:01:00.837" v="806" actId="20577"/>
          <ac:spMkLst>
            <pc:docMk/>
            <pc:sldMk cId="3012448687" sldId="269"/>
            <ac:spMk id="2" creationId="{AB05D359-3DBA-C25A-BC23-85C66C276D34}"/>
          </ac:spMkLst>
        </pc:spChg>
        <pc:spChg chg="mod">
          <ac:chgData name="Nathanial Studelska" userId="780cbd42-783f-453d-8e01-111d099e41ce" providerId="ADAL" clId="{26FEB6B0-4FB9-496D-A657-787069252220}" dt="2026-07-19T19:01:42.281" v="916" actId="20577"/>
          <ac:spMkLst>
            <pc:docMk/>
            <pc:sldMk cId="3012448687" sldId="269"/>
            <ac:spMk id="3" creationId="{DEC32A10-C9B7-B737-9F93-5B97DDA2B22E}"/>
          </ac:spMkLst>
        </pc:spChg>
      </pc:sldChg>
      <pc:sldChg chg="modSp add del mod">
        <pc:chgData name="Nathanial Studelska" userId="780cbd42-783f-453d-8e01-111d099e41ce" providerId="ADAL" clId="{26FEB6B0-4FB9-496D-A657-787069252220}" dt="2026-07-19T19:00:33.237" v="774" actId="2696"/>
        <pc:sldMkLst>
          <pc:docMk/>
          <pc:sldMk cId="2835785517" sldId="270"/>
        </pc:sldMkLst>
      </pc:sldChg>
      <pc:sldChg chg="modSp add mod">
        <pc:chgData name="Nathanial Studelska" userId="780cbd42-783f-453d-8e01-111d099e41ce" providerId="ADAL" clId="{26FEB6B0-4FB9-496D-A657-787069252220}" dt="2026-07-19T18:59:36.624" v="748" actId="2711"/>
        <pc:sldMkLst>
          <pc:docMk/>
          <pc:sldMk cId="2505401534" sldId="271"/>
        </pc:sldMkLst>
        <pc:spChg chg="mod">
          <ac:chgData name="Nathanial Studelska" userId="780cbd42-783f-453d-8e01-111d099e41ce" providerId="ADAL" clId="{26FEB6B0-4FB9-496D-A657-787069252220}" dt="2026-07-19T18:59:32.099" v="747" actId="2711"/>
          <ac:spMkLst>
            <pc:docMk/>
            <pc:sldMk cId="2505401534" sldId="271"/>
            <ac:spMk id="2" creationId="{D0DFF866-C1B8-53AA-48DF-884D92E021EA}"/>
          </ac:spMkLst>
        </pc:spChg>
        <pc:spChg chg="mod">
          <ac:chgData name="Nathanial Studelska" userId="780cbd42-783f-453d-8e01-111d099e41ce" providerId="ADAL" clId="{26FEB6B0-4FB9-496D-A657-787069252220}" dt="2026-07-19T18:59:36.624" v="748" actId="2711"/>
          <ac:spMkLst>
            <pc:docMk/>
            <pc:sldMk cId="2505401534" sldId="271"/>
            <ac:spMk id="3" creationId="{F25632C9-84D3-8E1D-8F0D-5FF1EA6356C6}"/>
          </ac:spMkLst>
        </pc:spChg>
      </pc:sldChg>
      <pc:sldChg chg="modSp add mod">
        <pc:chgData name="Nathanial Studelska" userId="780cbd42-783f-453d-8e01-111d099e41ce" providerId="ADAL" clId="{26FEB6B0-4FB9-496D-A657-787069252220}" dt="2026-07-19T18:59:54.797" v="752" actId="2711"/>
        <pc:sldMkLst>
          <pc:docMk/>
          <pc:sldMk cId="143360714" sldId="272"/>
        </pc:sldMkLst>
        <pc:spChg chg="mod">
          <ac:chgData name="Nathanial Studelska" userId="780cbd42-783f-453d-8e01-111d099e41ce" providerId="ADAL" clId="{26FEB6B0-4FB9-496D-A657-787069252220}" dt="2026-07-19T18:59:51.146" v="751" actId="2711"/>
          <ac:spMkLst>
            <pc:docMk/>
            <pc:sldMk cId="143360714" sldId="272"/>
            <ac:spMk id="2" creationId="{4F81B8B6-8AA7-6108-6E86-DCB88DC1E2A2}"/>
          </ac:spMkLst>
        </pc:spChg>
        <pc:spChg chg="mod">
          <ac:chgData name="Nathanial Studelska" userId="780cbd42-783f-453d-8e01-111d099e41ce" providerId="ADAL" clId="{26FEB6B0-4FB9-496D-A657-787069252220}" dt="2026-07-19T18:59:54.797" v="752" actId="2711"/>
          <ac:spMkLst>
            <pc:docMk/>
            <pc:sldMk cId="143360714" sldId="272"/>
            <ac:spMk id="3" creationId="{155C523E-A0AD-E4C2-6331-A6A33FA4E73D}"/>
          </ac:spMkLst>
        </pc:spChg>
      </pc:sldChg>
      <pc:sldChg chg="modSp add mod">
        <pc:chgData name="Nathanial Studelska" userId="780cbd42-783f-453d-8e01-111d099e41ce" providerId="ADAL" clId="{26FEB6B0-4FB9-496D-A657-787069252220}" dt="2026-07-19T19:48:28.365" v="1174" actId="20577"/>
        <pc:sldMkLst>
          <pc:docMk/>
          <pc:sldMk cId="4214308276" sldId="273"/>
        </pc:sldMkLst>
        <pc:spChg chg="mod">
          <ac:chgData name="Nathanial Studelska" userId="780cbd42-783f-453d-8e01-111d099e41ce" providerId="ADAL" clId="{26FEB6B0-4FB9-496D-A657-787069252220}" dt="2026-07-19T19:47:38.155" v="1118" actId="20577"/>
          <ac:spMkLst>
            <pc:docMk/>
            <pc:sldMk cId="4214308276" sldId="273"/>
            <ac:spMk id="2" creationId="{D739D25B-A90F-38FC-B786-E5BAF78238AE}"/>
          </ac:spMkLst>
        </pc:spChg>
        <pc:spChg chg="mod">
          <ac:chgData name="Nathanial Studelska" userId="780cbd42-783f-453d-8e01-111d099e41ce" providerId="ADAL" clId="{26FEB6B0-4FB9-496D-A657-787069252220}" dt="2026-07-19T19:48:28.365" v="1174" actId="20577"/>
          <ac:spMkLst>
            <pc:docMk/>
            <pc:sldMk cId="4214308276" sldId="273"/>
            <ac:spMk id="3" creationId="{D1FA6E85-6E00-EABC-FB9B-8B715CBEB030}"/>
          </ac:spMkLst>
        </pc:spChg>
      </pc:sldChg>
      <pc:sldChg chg="modSp add mod">
        <pc:chgData name="Nathanial Studelska" userId="780cbd42-783f-453d-8e01-111d099e41ce" providerId="ADAL" clId="{26FEB6B0-4FB9-496D-A657-787069252220}" dt="2026-07-19T19:51:21.242" v="1230" actId="20577"/>
        <pc:sldMkLst>
          <pc:docMk/>
          <pc:sldMk cId="2002828177" sldId="274"/>
        </pc:sldMkLst>
        <pc:spChg chg="mod">
          <ac:chgData name="Nathanial Studelska" userId="780cbd42-783f-453d-8e01-111d099e41ce" providerId="ADAL" clId="{26FEB6B0-4FB9-496D-A657-787069252220}" dt="2026-07-19T19:50:29.698" v="1215" actId="20577"/>
          <ac:spMkLst>
            <pc:docMk/>
            <pc:sldMk cId="2002828177" sldId="274"/>
            <ac:spMk id="2" creationId="{E15586DA-2121-D4BF-ED6C-B2F3EFE55657}"/>
          </ac:spMkLst>
        </pc:spChg>
        <pc:spChg chg="mod">
          <ac:chgData name="Nathanial Studelska" userId="780cbd42-783f-453d-8e01-111d099e41ce" providerId="ADAL" clId="{26FEB6B0-4FB9-496D-A657-787069252220}" dt="2026-07-19T19:51:21.242" v="1230" actId="20577"/>
          <ac:spMkLst>
            <pc:docMk/>
            <pc:sldMk cId="2002828177" sldId="274"/>
            <ac:spMk id="3" creationId="{C587D6B6-EB7F-CDF8-87F2-198EA4AE73CD}"/>
          </ac:spMkLst>
        </pc:spChg>
      </pc:sldChg>
      <pc:sldChg chg="modSp add mod">
        <pc:chgData name="Nathanial Studelska" userId="780cbd42-783f-453d-8e01-111d099e41ce" providerId="ADAL" clId="{26FEB6B0-4FB9-496D-A657-787069252220}" dt="2026-07-19T19:52:57.188" v="1243" actId="5793"/>
        <pc:sldMkLst>
          <pc:docMk/>
          <pc:sldMk cId="2727681531" sldId="275"/>
        </pc:sldMkLst>
        <pc:spChg chg="mod">
          <ac:chgData name="Nathanial Studelska" userId="780cbd42-783f-453d-8e01-111d099e41ce" providerId="ADAL" clId="{26FEB6B0-4FB9-496D-A657-787069252220}" dt="2026-07-19T19:52:21.766" v="1233" actId="20577"/>
          <ac:spMkLst>
            <pc:docMk/>
            <pc:sldMk cId="2727681531" sldId="275"/>
            <ac:spMk id="2" creationId="{CDAA5F90-3706-437C-0B3A-5095C771C4D7}"/>
          </ac:spMkLst>
        </pc:spChg>
        <pc:spChg chg="mod">
          <ac:chgData name="Nathanial Studelska" userId="780cbd42-783f-453d-8e01-111d099e41ce" providerId="ADAL" clId="{26FEB6B0-4FB9-496D-A657-787069252220}" dt="2026-07-19T19:52:57.188" v="1243" actId="5793"/>
          <ac:spMkLst>
            <pc:docMk/>
            <pc:sldMk cId="2727681531" sldId="275"/>
            <ac:spMk id="3" creationId="{6C23C24D-F78B-4668-40C4-02F25BC96C2C}"/>
          </ac:spMkLst>
        </pc:spChg>
      </pc:sldChg>
      <pc:sldChg chg="modSp add mod ord">
        <pc:chgData name="Nathanial Studelska" userId="780cbd42-783f-453d-8e01-111d099e41ce" providerId="ADAL" clId="{26FEB6B0-4FB9-496D-A657-787069252220}" dt="2026-07-19T19:49:59.178" v="1209"/>
        <pc:sldMkLst>
          <pc:docMk/>
          <pc:sldMk cId="1094431894" sldId="276"/>
        </pc:sldMkLst>
        <pc:spChg chg="mod">
          <ac:chgData name="Nathanial Studelska" userId="780cbd42-783f-453d-8e01-111d099e41ce" providerId="ADAL" clId="{26FEB6B0-4FB9-496D-A657-787069252220}" dt="2026-07-19T19:49:51" v="1206" actId="20577"/>
          <ac:spMkLst>
            <pc:docMk/>
            <pc:sldMk cId="1094431894" sldId="276"/>
            <ac:spMk id="2" creationId="{733ECE45-76FD-DF66-50EF-E5CF12F3F7B6}"/>
          </ac:spMkLst>
        </pc:spChg>
        <pc:spChg chg="mod">
          <ac:chgData name="Nathanial Studelska" userId="780cbd42-783f-453d-8e01-111d099e41ce" providerId="ADAL" clId="{26FEB6B0-4FB9-496D-A657-787069252220}" dt="2026-07-19T19:49:57.523" v="1207" actId="1076"/>
          <ac:spMkLst>
            <pc:docMk/>
            <pc:sldMk cId="1094431894" sldId="276"/>
            <ac:spMk id="3" creationId="{8F5011D5-8A59-1B91-B003-D806A13FFB09}"/>
          </ac:spMkLst>
        </pc:spChg>
      </pc:sldChg>
      <pc:sldChg chg="modSp add mod">
        <pc:chgData name="Nathanial Studelska" userId="780cbd42-783f-453d-8e01-111d099e41ce" providerId="ADAL" clId="{26FEB6B0-4FB9-496D-A657-787069252220}" dt="2026-07-19T21:01:34.731" v="2849" actId="20577"/>
        <pc:sldMkLst>
          <pc:docMk/>
          <pc:sldMk cId="992650339" sldId="277"/>
        </pc:sldMkLst>
        <pc:spChg chg="mod">
          <ac:chgData name="Nathanial Studelska" userId="780cbd42-783f-453d-8e01-111d099e41ce" providerId="ADAL" clId="{26FEB6B0-4FB9-496D-A657-787069252220}" dt="2026-07-19T19:54:55.312" v="1286" actId="20577"/>
          <ac:spMkLst>
            <pc:docMk/>
            <pc:sldMk cId="992650339" sldId="277"/>
            <ac:spMk id="2" creationId="{13C06386-CC4D-59B1-FA39-205A01EC209B}"/>
          </ac:spMkLst>
        </pc:spChg>
        <pc:spChg chg="mod">
          <ac:chgData name="Nathanial Studelska" userId="780cbd42-783f-453d-8e01-111d099e41ce" providerId="ADAL" clId="{26FEB6B0-4FB9-496D-A657-787069252220}" dt="2026-07-19T21:01:34.731" v="2849" actId="20577"/>
          <ac:spMkLst>
            <pc:docMk/>
            <pc:sldMk cId="992650339" sldId="277"/>
            <ac:spMk id="3" creationId="{88840FDF-971F-C345-2E1D-72D826BD458D}"/>
          </ac:spMkLst>
        </pc:spChg>
      </pc:sldChg>
      <pc:sldChg chg="modSp add mod">
        <pc:chgData name="Nathanial Studelska" userId="780cbd42-783f-453d-8e01-111d099e41ce" providerId="ADAL" clId="{26FEB6B0-4FB9-496D-A657-787069252220}" dt="2026-07-19T19:53:48.127" v="1255" actId="20577"/>
        <pc:sldMkLst>
          <pc:docMk/>
          <pc:sldMk cId="2417447022" sldId="278"/>
        </pc:sldMkLst>
        <pc:spChg chg="mod">
          <ac:chgData name="Nathanial Studelska" userId="780cbd42-783f-453d-8e01-111d099e41ce" providerId="ADAL" clId="{26FEB6B0-4FB9-496D-A657-787069252220}" dt="2026-07-19T19:53:48.127" v="1255" actId="20577"/>
          <ac:spMkLst>
            <pc:docMk/>
            <pc:sldMk cId="2417447022" sldId="278"/>
            <ac:spMk id="3" creationId="{5D1638A2-0B3C-14E4-E006-41466FF53720}"/>
          </ac:spMkLst>
        </pc:spChg>
      </pc:sldChg>
      <pc:sldChg chg="modSp add mod">
        <pc:chgData name="Nathanial Studelska" userId="780cbd42-783f-453d-8e01-111d099e41ce" providerId="ADAL" clId="{26FEB6B0-4FB9-496D-A657-787069252220}" dt="2026-07-19T19:54:33.494" v="1272" actId="20577"/>
        <pc:sldMkLst>
          <pc:docMk/>
          <pc:sldMk cId="262725084" sldId="279"/>
        </pc:sldMkLst>
        <pc:spChg chg="mod">
          <ac:chgData name="Nathanial Studelska" userId="780cbd42-783f-453d-8e01-111d099e41ce" providerId="ADAL" clId="{26FEB6B0-4FB9-496D-A657-787069252220}" dt="2026-07-19T19:54:33.494" v="1272" actId="20577"/>
          <ac:spMkLst>
            <pc:docMk/>
            <pc:sldMk cId="262725084" sldId="279"/>
            <ac:spMk id="3" creationId="{E0EC12E7-45E5-C85F-04F1-3D0DC721F75E}"/>
          </ac:spMkLst>
        </pc:spChg>
      </pc:sldChg>
      <pc:sldChg chg="modSp add mod">
        <pc:chgData name="Nathanial Studelska" userId="780cbd42-783f-453d-8e01-111d099e41ce" providerId="ADAL" clId="{26FEB6B0-4FB9-496D-A657-787069252220}" dt="2026-07-19T20:36:40.380" v="1763" actId="20577"/>
        <pc:sldMkLst>
          <pc:docMk/>
          <pc:sldMk cId="3351072130" sldId="280"/>
        </pc:sldMkLst>
        <pc:spChg chg="mod">
          <ac:chgData name="Nathanial Studelska" userId="780cbd42-783f-453d-8e01-111d099e41ce" providerId="ADAL" clId="{26FEB6B0-4FB9-496D-A657-787069252220}" dt="2026-07-19T19:55:42.893" v="1516" actId="20577"/>
          <ac:spMkLst>
            <pc:docMk/>
            <pc:sldMk cId="3351072130" sldId="280"/>
            <ac:spMk id="2" creationId="{08D7EC45-7AA7-9CC7-AAEA-CCEC934066C3}"/>
          </ac:spMkLst>
        </pc:spChg>
        <pc:spChg chg="mod">
          <ac:chgData name="Nathanial Studelska" userId="780cbd42-783f-453d-8e01-111d099e41ce" providerId="ADAL" clId="{26FEB6B0-4FB9-496D-A657-787069252220}" dt="2026-07-19T20:36:40.380" v="1763" actId="20577"/>
          <ac:spMkLst>
            <pc:docMk/>
            <pc:sldMk cId="3351072130" sldId="280"/>
            <ac:spMk id="3" creationId="{9CADD590-9702-589E-936E-C742C64E008F}"/>
          </ac:spMkLst>
        </pc:spChg>
      </pc:sldChg>
      <pc:sldChg chg="modSp add mod">
        <pc:chgData name="Nathanial Studelska" userId="780cbd42-783f-453d-8e01-111d099e41ce" providerId="ADAL" clId="{26FEB6B0-4FB9-496D-A657-787069252220}" dt="2026-07-19T20:42:26.388" v="2192" actId="20577"/>
        <pc:sldMkLst>
          <pc:docMk/>
          <pc:sldMk cId="3543700855" sldId="281"/>
        </pc:sldMkLst>
        <pc:spChg chg="mod">
          <ac:chgData name="Nathanial Studelska" userId="780cbd42-783f-453d-8e01-111d099e41ce" providerId="ADAL" clId="{26FEB6B0-4FB9-496D-A657-787069252220}" dt="2026-07-19T20:36:55.145" v="1788" actId="20577"/>
          <ac:spMkLst>
            <pc:docMk/>
            <pc:sldMk cId="3543700855" sldId="281"/>
            <ac:spMk id="2" creationId="{1DB366A3-07CA-AEA6-8CD0-1F8C06F5F61B}"/>
          </ac:spMkLst>
        </pc:spChg>
        <pc:spChg chg="mod">
          <ac:chgData name="Nathanial Studelska" userId="780cbd42-783f-453d-8e01-111d099e41ce" providerId="ADAL" clId="{26FEB6B0-4FB9-496D-A657-787069252220}" dt="2026-07-19T20:42:26.388" v="2192" actId="20577"/>
          <ac:spMkLst>
            <pc:docMk/>
            <pc:sldMk cId="3543700855" sldId="281"/>
            <ac:spMk id="3" creationId="{43020745-3159-4849-0D57-50908E96DC31}"/>
          </ac:spMkLst>
        </pc:spChg>
      </pc:sldChg>
      <pc:sldChg chg="modSp add mod ord">
        <pc:chgData name="Nathanial Studelska" userId="780cbd42-783f-453d-8e01-111d099e41ce" providerId="ADAL" clId="{26FEB6B0-4FB9-496D-A657-787069252220}" dt="2026-07-19T20:48:25.622" v="2625" actId="20577"/>
        <pc:sldMkLst>
          <pc:docMk/>
          <pc:sldMk cId="3937708279" sldId="282"/>
        </pc:sldMkLst>
        <pc:spChg chg="mod">
          <ac:chgData name="Nathanial Studelska" userId="780cbd42-783f-453d-8e01-111d099e41ce" providerId="ADAL" clId="{26FEB6B0-4FB9-496D-A657-787069252220}" dt="2026-07-19T20:46:39.112" v="2404" actId="20577"/>
          <ac:spMkLst>
            <pc:docMk/>
            <pc:sldMk cId="3937708279" sldId="282"/>
            <ac:spMk id="2" creationId="{BE5D7B46-F056-7CE8-A6B7-8217A922128A}"/>
          </ac:spMkLst>
        </pc:spChg>
        <pc:spChg chg="mod">
          <ac:chgData name="Nathanial Studelska" userId="780cbd42-783f-453d-8e01-111d099e41ce" providerId="ADAL" clId="{26FEB6B0-4FB9-496D-A657-787069252220}" dt="2026-07-19T20:48:25.622" v="2625" actId="20577"/>
          <ac:spMkLst>
            <pc:docMk/>
            <pc:sldMk cId="3937708279" sldId="282"/>
            <ac:spMk id="3" creationId="{3C2EA983-C170-B763-0FE2-A633A6F15057}"/>
          </ac:spMkLst>
        </pc:spChg>
      </pc:sldChg>
      <pc:sldChg chg="modSp add mod">
        <pc:chgData name="Nathanial Studelska" userId="780cbd42-783f-453d-8e01-111d099e41ce" providerId="ADAL" clId="{26FEB6B0-4FB9-496D-A657-787069252220}" dt="2026-07-19T21:36:52.245" v="3941" actId="20577"/>
        <pc:sldMkLst>
          <pc:docMk/>
          <pc:sldMk cId="3638521917" sldId="283"/>
        </pc:sldMkLst>
        <pc:spChg chg="mod">
          <ac:chgData name="Nathanial Studelska" userId="780cbd42-783f-453d-8e01-111d099e41ce" providerId="ADAL" clId="{26FEB6B0-4FB9-496D-A657-787069252220}" dt="2026-07-19T20:49:26.588" v="2750" actId="20577"/>
          <ac:spMkLst>
            <pc:docMk/>
            <pc:sldMk cId="3638521917" sldId="283"/>
            <ac:spMk id="2" creationId="{FB1E63F5-C6A8-103A-5E8B-16F15972BBAF}"/>
          </ac:spMkLst>
        </pc:spChg>
        <pc:spChg chg="mod">
          <ac:chgData name="Nathanial Studelska" userId="780cbd42-783f-453d-8e01-111d099e41ce" providerId="ADAL" clId="{26FEB6B0-4FB9-496D-A657-787069252220}" dt="2026-07-19T21:36:52.245" v="3941" actId="20577"/>
          <ac:spMkLst>
            <pc:docMk/>
            <pc:sldMk cId="3638521917" sldId="283"/>
            <ac:spMk id="3" creationId="{2CCDE114-C124-F2B5-21B5-B20C26D7614D}"/>
          </ac:spMkLst>
        </pc:spChg>
      </pc:sldChg>
      <pc:sldChg chg="modSp add mod">
        <pc:chgData name="Nathanial Studelska" userId="780cbd42-783f-453d-8e01-111d099e41ce" providerId="ADAL" clId="{26FEB6B0-4FB9-496D-A657-787069252220}" dt="2026-07-19T21:21:27.840" v="3295" actId="15"/>
        <pc:sldMkLst>
          <pc:docMk/>
          <pc:sldMk cId="1546650118" sldId="284"/>
        </pc:sldMkLst>
        <pc:spChg chg="mod">
          <ac:chgData name="Nathanial Studelska" userId="780cbd42-783f-453d-8e01-111d099e41ce" providerId="ADAL" clId="{26FEB6B0-4FB9-496D-A657-787069252220}" dt="2026-07-19T21:05:24.456" v="3088" actId="20577"/>
          <ac:spMkLst>
            <pc:docMk/>
            <pc:sldMk cId="1546650118" sldId="284"/>
            <ac:spMk id="2" creationId="{7232D97B-9B26-F62C-5C71-C3AC08AA7220}"/>
          </ac:spMkLst>
        </pc:spChg>
        <pc:spChg chg="mod">
          <ac:chgData name="Nathanial Studelska" userId="780cbd42-783f-453d-8e01-111d099e41ce" providerId="ADAL" clId="{26FEB6B0-4FB9-496D-A657-787069252220}" dt="2026-07-19T21:21:27.840" v="3295" actId="15"/>
          <ac:spMkLst>
            <pc:docMk/>
            <pc:sldMk cId="1546650118" sldId="284"/>
            <ac:spMk id="3" creationId="{B172617D-EDF5-A91A-649A-B819B1189278}"/>
          </ac:spMkLst>
        </pc:spChg>
      </pc:sldChg>
      <pc:sldChg chg="modSp add mod">
        <pc:chgData name="Nathanial Studelska" userId="780cbd42-783f-453d-8e01-111d099e41ce" providerId="ADAL" clId="{26FEB6B0-4FB9-496D-A657-787069252220}" dt="2026-07-19T21:23:43.261" v="3872" actId="20577"/>
        <pc:sldMkLst>
          <pc:docMk/>
          <pc:sldMk cId="1300450215" sldId="285"/>
        </pc:sldMkLst>
        <pc:spChg chg="mod">
          <ac:chgData name="Nathanial Studelska" userId="780cbd42-783f-453d-8e01-111d099e41ce" providerId="ADAL" clId="{26FEB6B0-4FB9-496D-A657-787069252220}" dt="2026-07-19T21:21:46.904" v="3333" actId="20577"/>
          <ac:spMkLst>
            <pc:docMk/>
            <pc:sldMk cId="1300450215" sldId="285"/>
            <ac:spMk id="2" creationId="{8A36A4EE-1451-37EA-25A3-0ACD072531BC}"/>
          </ac:spMkLst>
        </pc:spChg>
        <pc:spChg chg="mod">
          <ac:chgData name="Nathanial Studelska" userId="780cbd42-783f-453d-8e01-111d099e41ce" providerId="ADAL" clId="{26FEB6B0-4FB9-496D-A657-787069252220}" dt="2026-07-19T21:23:43.261" v="3872" actId="20577"/>
          <ac:spMkLst>
            <pc:docMk/>
            <pc:sldMk cId="1300450215" sldId="285"/>
            <ac:spMk id="3" creationId="{FDBC3050-598D-EE7E-11F6-1D6C5B210D89}"/>
          </ac:spMkLst>
        </pc:spChg>
      </pc:sldChg>
      <pc:sldChg chg="new del">
        <pc:chgData name="Nathanial Studelska" userId="780cbd42-783f-453d-8e01-111d099e41ce" providerId="ADAL" clId="{26FEB6B0-4FB9-496D-A657-787069252220}" dt="2026-07-19T21:23:55.598" v="3875" actId="47"/>
        <pc:sldMkLst>
          <pc:docMk/>
          <pc:sldMk cId="4205753436" sldId="286"/>
        </pc:sldMkLst>
      </pc:sldChg>
      <pc:sldChg chg="modSp add mod">
        <pc:chgData name="Nathanial Studelska" userId="780cbd42-783f-453d-8e01-111d099e41ce" providerId="ADAL" clId="{26FEB6B0-4FB9-496D-A657-787069252220}" dt="2026-07-19T21:37:17.282" v="3943" actId="1076"/>
        <pc:sldMkLst>
          <pc:docMk/>
          <pc:sldMk cId="2607233768" sldId="287"/>
        </pc:sldMkLst>
        <pc:spChg chg="mod">
          <ac:chgData name="Nathanial Studelska" userId="780cbd42-783f-453d-8e01-111d099e41ce" providerId="ADAL" clId="{26FEB6B0-4FB9-496D-A657-787069252220}" dt="2026-07-19T21:37:17.282" v="3943" actId="1076"/>
          <ac:spMkLst>
            <pc:docMk/>
            <pc:sldMk cId="2607233768" sldId="287"/>
            <ac:spMk id="2" creationId="{0009706E-0655-0C9E-CA2E-C57E4817F70F}"/>
          </ac:spMkLst>
        </pc:spChg>
        <pc:spChg chg="mod">
          <ac:chgData name="Nathanial Studelska" userId="780cbd42-783f-453d-8e01-111d099e41ce" providerId="ADAL" clId="{26FEB6B0-4FB9-496D-A657-787069252220}" dt="2026-07-19T21:24:09.183" v="3879" actId="20577"/>
          <ac:spMkLst>
            <pc:docMk/>
            <pc:sldMk cId="2607233768" sldId="287"/>
            <ac:spMk id="3" creationId="{48ED8865-046B-2E13-0DC8-5773B8131F8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7/16/2026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7/16/2026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53876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CBB5B-C8F9-A654-D06D-8D0817467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45C3D-CD96-9E77-55D7-BB1CC7FA1F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97AE3-4944-6415-9382-F611E19169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F96756-64EA-81B2-0F78-C604B9F62853}"/>
              </a:ext>
            </a:extLst>
          </p:cNvPr>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4104590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82305-B4F5-E6B4-4D46-82F6854E5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54DA7-5CBA-6112-9055-39DDEAB2E3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E24DB-0AC2-0278-FC2D-ED58F15EDB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2816AD-694E-53C9-0BE4-AC430F717968}"/>
              </a:ext>
            </a:extLst>
          </p:cNvPr>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2087913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A3CFA-5ABC-DFF1-C848-68A9AF9D8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6305F-9334-44E8-0B1E-DC20BB4D0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A4273-A05A-CF31-78DB-1FF773C704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1C5BB8-8BB5-3A11-6C94-EA0F08B070F2}"/>
              </a:ext>
            </a:extLst>
          </p:cNvPr>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3238641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21EF0-C57C-0F0B-45AF-39035D405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04087-D22A-6323-0757-D7FC0FAE5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EF9DF-AF95-0F3E-BD14-521D77B965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AA0E23-9F36-0D2E-D79C-F01D82E7D1D3}"/>
              </a:ext>
            </a:extLst>
          </p:cNvPr>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639205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556BF-98AA-00AF-EDD1-CB339AA47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2BACA-5D3E-1442-E565-773D2B99A6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FADC6-0F60-CF2A-37F9-5DDAF104AA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E2CAAE-25F7-956D-7EC4-52702509E360}"/>
              </a:ext>
            </a:extLst>
          </p:cNvPr>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2885798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DE146-8886-CED2-2F89-C9564E47D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507B1-CE9C-8DC2-4C5A-53FB17DA0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2B51BC-6D58-BB2D-2055-66B452AC50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F2D1F2-A845-2235-E0EC-18D0FA9787D7}"/>
              </a:ext>
            </a:extLst>
          </p:cNvPr>
          <p:cNvSpPr>
            <a:spLocks noGrp="1"/>
          </p:cNvSpPr>
          <p:nvPr>
            <p:ph type="sldNum" sz="quarter" idx="5"/>
          </p:nvPr>
        </p:nvSpPr>
        <p:spPr/>
        <p:txBody>
          <a:bodyPr/>
          <a:lstStyle/>
          <a:p>
            <a:fld id="{BFDD6F49-EBB7-4CCF-97A8-E526BB28BB69}" type="slidenum">
              <a:rPr lang="en-US" smtClean="0"/>
              <a:t>16</a:t>
            </a:fld>
            <a:endParaRPr lang="en-US" dirty="0"/>
          </a:p>
        </p:txBody>
      </p:sp>
    </p:spTree>
    <p:extLst>
      <p:ext uri="{BB962C8B-B14F-4D97-AF65-F5344CB8AC3E}">
        <p14:creationId xmlns:p14="http://schemas.microsoft.com/office/powerpoint/2010/main" val="434500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1FAAB-E89C-C6CA-0A66-07CD8009C1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82561-F6F7-E4D6-2EB0-F649F0DE3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D401C-FE44-39FB-8015-BD2DFFCC2A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AC23E3-FCD5-B905-E495-912A74BF9530}"/>
              </a:ext>
            </a:extLst>
          </p:cNvPr>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2188767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F8080-B881-D298-D0BC-575310150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A079F-98D7-A990-1F29-7E141E3F4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50DACA-6884-E1C0-BFBB-801586603B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99D719-0AF2-1939-3F1C-133BDBE486C1}"/>
              </a:ext>
            </a:extLst>
          </p:cNvPr>
          <p:cNvSpPr>
            <a:spLocks noGrp="1"/>
          </p:cNvSpPr>
          <p:nvPr>
            <p:ph type="sldNum" sz="quarter" idx="5"/>
          </p:nvPr>
        </p:nvSpPr>
        <p:spPr/>
        <p:txBody>
          <a:bodyPr/>
          <a:lstStyle/>
          <a:p>
            <a:fld id="{BFDD6F49-EBB7-4CCF-97A8-E526BB28BB69}" type="slidenum">
              <a:rPr lang="en-US" smtClean="0"/>
              <a:t>18</a:t>
            </a:fld>
            <a:endParaRPr lang="en-US" dirty="0"/>
          </a:p>
        </p:txBody>
      </p:sp>
    </p:spTree>
    <p:extLst>
      <p:ext uri="{BB962C8B-B14F-4D97-AF65-F5344CB8AC3E}">
        <p14:creationId xmlns:p14="http://schemas.microsoft.com/office/powerpoint/2010/main" val="1610962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B011C-6EDA-27F4-F153-FDECDDB44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D92FF-69F9-108C-03C8-980FC4CBB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5E225-A8A6-CD1A-8109-63BE8D3CA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A3F1E1-4212-B08E-F0C7-65DECD1B3867}"/>
              </a:ext>
            </a:extLst>
          </p:cNvPr>
          <p:cNvSpPr>
            <a:spLocks noGrp="1"/>
          </p:cNvSpPr>
          <p:nvPr>
            <p:ph type="sldNum" sz="quarter" idx="5"/>
          </p:nvPr>
        </p:nvSpPr>
        <p:spPr/>
        <p:txBody>
          <a:bodyPr/>
          <a:lstStyle/>
          <a:p>
            <a:fld id="{BFDD6F49-EBB7-4CCF-97A8-E526BB28BB69}" type="slidenum">
              <a:rPr lang="en-US" smtClean="0"/>
              <a:t>19</a:t>
            </a:fld>
            <a:endParaRPr lang="en-US" dirty="0"/>
          </a:p>
        </p:txBody>
      </p:sp>
    </p:spTree>
    <p:extLst>
      <p:ext uri="{BB962C8B-B14F-4D97-AF65-F5344CB8AC3E}">
        <p14:creationId xmlns:p14="http://schemas.microsoft.com/office/powerpoint/2010/main" val="1305501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677F-66D3-11E8-352A-499AA971C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54738-D7B1-0AC0-1570-540558C41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F58D4-0F33-F2A0-80CD-7C22461DDB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C6CEF-2F7C-269F-4D24-05850079A197}"/>
              </a:ext>
            </a:extLst>
          </p:cNvPr>
          <p:cNvSpPr>
            <a:spLocks noGrp="1"/>
          </p:cNvSpPr>
          <p:nvPr>
            <p:ph type="sldNum" sz="quarter" idx="5"/>
          </p:nvPr>
        </p:nvSpPr>
        <p:spPr/>
        <p:txBody>
          <a:bodyPr/>
          <a:lstStyle/>
          <a:p>
            <a:fld id="{BFDD6F49-EBB7-4CCF-97A8-E526BB28BB69}" type="slidenum">
              <a:rPr lang="en-US" smtClean="0"/>
              <a:t>20</a:t>
            </a:fld>
            <a:endParaRPr lang="en-US" dirty="0"/>
          </a:p>
        </p:txBody>
      </p:sp>
    </p:spTree>
    <p:extLst>
      <p:ext uri="{BB962C8B-B14F-4D97-AF65-F5344CB8AC3E}">
        <p14:creationId xmlns:p14="http://schemas.microsoft.com/office/powerpoint/2010/main" val="170544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1D42-E77C-EF37-C1E2-BE9AD25F8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ED7D5-4822-615B-F8A4-4D74C65B6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1F142-E42E-AB1A-0350-480F788703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67EDA4-31FB-A5F9-A8D6-8CAECB020F7E}"/>
              </a:ext>
            </a:extLst>
          </p:cNvPr>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4291770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92427-E8B5-27F9-0DC8-C86E9E2866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B8402-0A43-0D1F-10BE-66C759953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185FB-4470-A68D-5626-D65E84DD85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73E6A7-D0D1-5CF0-9CF3-AE9501E08292}"/>
              </a:ext>
            </a:extLst>
          </p:cNvPr>
          <p:cNvSpPr>
            <a:spLocks noGrp="1"/>
          </p:cNvSpPr>
          <p:nvPr>
            <p:ph type="sldNum" sz="quarter" idx="5"/>
          </p:nvPr>
        </p:nvSpPr>
        <p:spPr/>
        <p:txBody>
          <a:bodyPr/>
          <a:lstStyle/>
          <a:p>
            <a:fld id="{BFDD6F49-EBB7-4CCF-97A8-E526BB28BB69}" type="slidenum">
              <a:rPr lang="en-US" smtClean="0"/>
              <a:t>21</a:t>
            </a:fld>
            <a:endParaRPr lang="en-US" dirty="0"/>
          </a:p>
        </p:txBody>
      </p:sp>
    </p:spTree>
    <p:extLst>
      <p:ext uri="{BB962C8B-B14F-4D97-AF65-F5344CB8AC3E}">
        <p14:creationId xmlns:p14="http://schemas.microsoft.com/office/powerpoint/2010/main" val="20488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79CB4-4032-8641-59FE-36C83220E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45B3C-A3A0-5A11-8FEF-A6F091ED9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583D8-EA16-E2E2-CF11-418214EDAE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6F15E1-6EFC-FA90-1D14-3DDA945DB448}"/>
              </a:ext>
            </a:extLst>
          </p:cNvPr>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4167745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83DE-97E9-C496-6D31-6DC7C9BE4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39CFC8-D9DF-1922-E070-48C94B0EC6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9-7D92-841D-1D21-7CAB1DFA77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3D42CF-0B45-EDBF-EBA2-EED7A08E8ABD}"/>
              </a:ext>
            </a:extLst>
          </p:cNvPr>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2868881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04691-52DA-C133-7D35-53F1DFB9E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034DC-0F3A-88EB-5B36-08C31277C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F8348-01EE-3E0A-908B-80947095C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62FB77-579F-EFFA-739A-296AF28C1B19}"/>
              </a:ext>
            </a:extLst>
          </p:cNvPr>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836885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52FD1-82C5-5081-C0A9-2793CA1E1C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98BD0-3660-E1E4-6D72-EF1A0F784F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56CA63-C2C8-28A7-ADF6-0B1326E0CD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B6B50C-9B42-B1EC-7ECD-52F1BF374F36}"/>
              </a:ext>
            </a:extLst>
          </p:cNvPr>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200888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CAC9-F8AC-B91E-8315-5B8E2ADC1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D56F23-2717-3E57-A116-5D583327CB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F052E-2CAB-29C8-60A0-FCB8C88726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9A14DD-25BA-1EEE-85A9-456C47C3DC5C}"/>
              </a:ext>
            </a:extLst>
          </p:cNvPr>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2738033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DB47C-F976-E095-A8C7-A3AD580CA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C062A-F979-1058-F4F0-08C7366BF1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F55016-DC03-3674-D4F3-5850DFC0C1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AC116B-9261-CFEE-136A-CCE422CD46B5}"/>
              </a:ext>
            </a:extLst>
          </p:cNvPr>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3613377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8F02E-627C-EC52-033D-69F2579B4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3ED22-404C-89C5-548C-DD9BEDF10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3F840-3F9B-24CB-B173-8E6145F812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D604B9-A8DD-09F1-4B3B-97529A4DC476}"/>
              </a:ext>
            </a:extLst>
          </p:cNvPr>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1787367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855720" y="1605915"/>
            <a:ext cx="4480560" cy="2468880"/>
          </a:xfrm>
        </p:spPr>
        <p:txBody>
          <a:bodyPr anchor="b" anchorCtr="0">
            <a:normAutofit/>
          </a:bodyPr>
          <a:lstStyle>
            <a:lvl1pPr algn="ctr">
              <a:lnSpc>
                <a:spcPct val="100000"/>
              </a:lnSpc>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21480" y="4245427"/>
            <a:ext cx="3749040" cy="1463040"/>
          </a:xfrm>
        </p:spPr>
        <p:txBody>
          <a:bodyPr anchor="t"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Oval 3">
            <a:extLst>
              <a:ext uri="{FF2B5EF4-FFF2-40B4-BE49-F238E27FC236}">
                <a16:creationId xmlns:a16="http://schemas.microsoft.com/office/drawing/2014/main" id="{185E30E4-6ABC-717D-EDA7-C6A92FCDB0F6}"/>
              </a:ext>
            </a:extLst>
          </p:cNvPr>
          <p:cNvSpPr>
            <a:spLocks noChangeAspect="1"/>
          </p:cNvSpPr>
          <p:nvPr userDrawn="1"/>
        </p:nvSpPr>
        <p:spPr>
          <a:xfrm>
            <a:off x="3069336" y="402336"/>
            <a:ext cx="6053328" cy="6053328"/>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A06B797E-AAB7-2FA3-8ADB-E0218F350D22}"/>
              </a:ext>
            </a:extLst>
          </p:cNvPr>
          <p:cNvCxnSpPr>
            <a:cxnSpLocks/>
          </p:cNvCxnSpPr>
          <p:nvPr/>
        </p:nvCxnSpPr>
        <p:spPr>
          <a:xfrm flipV="1">
            <a:off x="6096000" y="0"/>
            <a:ext cx="0" cy="4023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E586E34-FF91-68B8-CAEC-F84AD2DEEDB2}"/>
              </a:ext>
            </a:extLst>
          </p:cNvPr>
          <p:cNvCxnSpPr>
            <a:cxnSpLocks/>
          </p:cNvCxnSpPr>
          <p:nvPr userDrawn="1"/>
        </p:nvCxnSpPr>
        <p:spPr>
          <a:xfrm flipV="1">
            <a:off x="6096000" y="6455664"/>
            <a:ext cx="0" cy="4023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CE8CCB10-9F99-49CE-839A-D1D1C8B51CC8}"/>
              </a:ext>
            </a:extLst>
          </p:cNvPr>
          <p:cNvGrpSpPr/>
          <p:nvPr userDrawn="1"/>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B72BBAB3-D3B1-A927-AFB7-E23615F2CD58}"/>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A581A57-E7BF-DC2D-2E40-FD3FB95BA77E}"/>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8602E52-B25B-C787-B432-FAE138B19417}"/>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213978C-81F6-A536-CE48-A5BCDCD8424B}"/>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331046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130040" y="2103120"/>
            <a:ext cx="3931920" cy="2011680"/>
          </a:xfrm>
        </p:spPr>
        <p:txBody>
          <a:bodyPr anchor="b" anchorCtr="0">
            <a:noAutofit/>
          </a:bodyPr>
          <a:lstStyle>
            <a:lvl1pPr algn="ctr">
              <a:lnSpc>
                <a:spcPct val="100000"/>
              </a:lnSpc>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724400" y="4177393"/>
            <a:ext cx="2743200" cy="1097280"/>
          </a:xfrm>
        </p:spPr>
        <p:txBody>
          <a:bodyPr anchor="t" anchorCtr="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9" name="Group 8">
            <a:extLst>
              <a:ext uri="{FF2B5EF4-FFF2-40B4-BE49-F238E27FC236}">
                <a16:creationId xmlns:a16="http://schemas.microsoft.com/office/drawing/2014/main" id="{8539BFE6-4C9C-5B1E-ED2D-D672723D9480}"/>
              </a:ext>
            </a:extLst>
          </p:cNvPr>
          <p:cNvGrpSpPr/>
          <p:nvPr userDrawn="1"/>
        </p:nvGrpSpPr>
        <p:grpSpPr>
          <a:xfrm>
            <a:off x="795290" y="400467"/>
            <a:ext cx="10603299" cy="6052793"/>
            <a:chOff x="795290" y="400467"/>
            <a:chExt cx="10603299" cy="6052793"/>
          </a:xfrm>
        </p:grpSpPr>
        <p:cxnSp>
          <p:nvCxnSpPr>
            <p:cNvPr id="10" name="Straight Connector 9">
              <a:extLst>
                <a:ext uri="{FF2B5EF4-FFF2-40B4-BE49-F238E27FC236}">
                  <a16:creationId xmlns:a16="http://schemas.microsoft.com/office/drawing/2014/main" id="{8E4F5756-0D00-A0C9-4813-70C9B7C191EE}"/>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B2B78D9-04A0-2DE2-227F-950F1640461C}"/>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1CFAC1-EF4C-3A94-56C0-11F4FA3BBF8D}"/>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629CBD-3927-3D28-1F30-9F6EA7453827}"/>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588387A3-E4C6-1FA3-B53D-8321DABF7F57}"/>
              </a:ext>
            </a:extLst>
          </p:cNvPr>
          <p:cNvSpPr/>
          <p:nvPr userDrawn="1"/>
        </p:nvSpPr>
        <p:spPr>
          <a:xfrm>
            <a:off x="3635480" y="966343"/>
            <a:ext cx="4921041" cy="4921041"/>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CD347A20-E5CE-D48A-532A-43A9AE6D845E}"/>
              </a:ext>
            </a:extLst>
          </p:cNvPr>
          <p:cNvGrpSpPr/>
          <p:nvPr userDrawn="1"/>
        </p:nvGrpSpPr>
        <p:grpSpPr>
          <a:xfrm>
            <a:off x="803185" y="0"/>
            <a:ext cx="10585629" cy="6858000"/>
            <a:chOff x="803185" y="0"/>
            <a:chExt cx="10585629" cy="6858000"/>
          </a:xfrm>
        </p:grpSpPr>
        <p:cxnSp>
          <p:nvCxnSpPr>
            <p:cNvPr id="17" name="Straight Connector 16">
              <a:extLst>
                <a:ext uri="{FF2B5EF4-FFF2-40B4-BE49-F238E27FC236}">
                  <a16:creationId xmlns:a16="http://schemas.microsoft.com/office/drawing/2014/main" id="{010530ED-939C-9AE3-E2AA-C67A3BAE2302}"/>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1E0B585-5421-AB6C-F2B4-387F4FCC3B84}"/>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F59087-71C3-F7D4-40F9-C5030341EBF9}"/>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11F614F-4E8C-C510-F9CA-18D5C8F8000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8820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209800" y="1143000"/>
            <a:ext cx="7772400" cy="4572000"/>
          </a:xfrm>
        </p:spPr>
        <p:txBody>
          <a:bodyPr anchor="ctr" anchorCtr="0">
            <a:normAutofit/>
          </a:bodyPr>
          <a:lstStyle>
            <a:lvl1pPr algn="ctr">
              <a:defRPr sz="60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BC9FF77-C2BC-3842-9757-C2EBADB34099}" type="datetime1">
              <a:rPr lang="en-US" smtClean="0"/>
              <a:t>7/16/2026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grpSp>
        <p:nvGrpSpPr>
          <p:cNvPr id="3" name="Group 2">
            <a:extLst>
              <a:ext uri="{FF2B5EF4-FFF2-40B4-BE49-F238E27FC236}">
                <a16:creationId xmlns:a16="http://schemas.microsoft.com/office/drawing/2014/main" id="{48F319F3-7ADB-A297-31E7-B4ECAED75F6F}"/>
              </a:ext>
            </a:extLst>
          </p:cNvPr>
          <p:cNvGrpSpPr/>
          <p:nvPr/>
        </p:nvGrpSpPr>
        <p:grpSpPr>
          <a:xfrm>
            <a:off x="803185" y="0"/>
            <a:ext cx="10585629" cy="6858000"/>
            <a:chOff x="803185" y="0"/>
            <a:chExt cx="10585629" cy="6858000"/>
          </a:xfrm>
        </p:grpSpPr>
        <p:cxnSp>
          <p:nvCxnSpPr>
            <p:cNvPr id="7" name="Straight Connector 6">
              <a:extLst>
                <a:ext uri="{FF2B5EF4-FFF2-40B4-BE49-F238E27FC236}">
                  <a16:creationId xmlns:a16="http://schemas.microsoft.com/office/drawing/2014/main" id="{9342D09D-B576-2CDA-0E02-F693119B459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FE4725A-AB5F-A233-599A-4D9D5792EF7D}"/>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E93BF32-D165-B68D-46A9-E4857CC06E93}"/>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DFA350C-9C20-0040-6C52-924473C264D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330878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947160" y="1463040"/>
            <a:ext cx="4297680" cy="3931920"/>
          </a:xfrm>
        </p:spPr>
        <p:txBody>
          <a:bodyPr anchor="ctr" anchorCtr="0">
            <a:normAutofit/>
          </a:bodyPr>
          <a:lstStyle>
            <a:lvl1pPr algn="ctr">
              <a:defRPr sz="5000"/>
            </a:lvl1pPr>
          </a:lstStyle>
          <a:p>
            <a:r>
              <a:rPr lang="en-US"/>
              <a:t>Click to edit Master title style</a:t>
            </a:r>
            <a:endParaRPr lang="en-US" dirty="0"/>
          </a:p>
        </p:txBody>
      </p:sp>
      <p:sp>
        <p:nvSpPr>
          <p:cNvPr id="13" name="Footer Placeholder 12">
            <a:extLst>
              <a:ext uri="{FF2B5EF4-FFF2-40B4-BE49-F238E27FC236}">
                <a16:creationId xmlns:a16="http://schemas.microsoft.com/office/drawing/2014/main" id="{95EBEF67-1D90-5D54-354B-6412957B3BD7}"/>
              </a:ext>
            </a:extLst>
          </p:cNvPr>
          <p:cNvSpPr>
            <a:spLocks noGrp="1"/>
          </p:cNvSpPr>
          <p:nvPr>
            <p:ph type="ftr" sz="quarter" idx="11"/>
          </p:nvPr>
        </p:nvSpPr>
        <p:spPr/>
        <p:txBody>
          <a:bodyPr/>
          <a:lstStyle/>
          <a:p>
            <a:r>
              <a:rPr lang="en-US"/>
              <a:t>SAMPLE FOOTER TEXT</a:t>
            </a:r>
            <a:endParaRPr lang="en-US" dirty="0"/>
          </a:p>
        </p:txBody>
      </p:sp>
      <p:sp>
        <p:nvSpPr>
          <p:cNvPr id="12" name="Date Placeholder 11">
            <a:extLst>
              <a:ext uri="{FF2B5EF4-FFF2-40B4-BE49-F238E27FC236}">
                <a16:creationId xmlns:a16="http://schemas.microsoft.com/office/drawing/2014/main" id="{287A7C1D-E0BF-03ED-4BF5-BD5B7A5E2C20}"/>
              </a:ext>
            </a:extLst>
          </p:cNvPr>
          <p:cNvSpPr>
            <a:spLocks noGrp="1"/>
          </p:cNvSpPr>
          <p:nvPr>
            <p:ph type="dt" sz="half" idx="10"/>
          </p:nvPr>
        </p:nvSpPr>
        <p:spPr/>
        <p:txBody>
          <a:bodyPr/>
          <a:lstStyle/>
          <a:p>
            <a:fld id="{010D0AB2-23BC-3043-AC30-5928E542C0CE}" type="datetime1">
              <a:rPr lang="en-US" smtClean="0"/>
              <a:t>7/16/2026</a:t>
            </a:fld>
            <a:endParaRPr lang="en-US" dirty="0"/>
          </a:p>
        </p:txBody>
      </p:sp>
      <p:sp>
        <p:nvSpPr>
          <p:cNvPr id="14" name="Slide Number Placeholder 13">
            <a:extLst>
              <a:ext uri="{FF2B5EF4-FFF2-40B4-BE49-F238E27FC236}">
                <a16:creationId xmlns:a16="http://schemas.microsoft.com/office/drawing/2014/main" id="{F13DCCFC-6C6C-BEE4-3288-E22430B7B05B}"/>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15" name="Group 14">
            <a:extLst>
              <a:ext uri="{FF2B5EF4-FFF2-40B4-BE49-F238E27FC236}">
                <a16:creationId xmlns:a16="http://schemas.microsoft.com/office/drawing/2014/main" id="{2364D07C-30EB-180E-ECA5-7D994FB6B458}"/>
              </a:ext>
            </a:extLst>
          </p:cNvPr>
          <p:cNvGrpSpPr/>
          <p:nvPr/>
        </p:nvGrpSpPr>
        <p:grpSpPr>
          <a:xfrm>
            <a:off x="801384" y="402336"/>
            <a:ext cx="10591869" cy="6053328"/>
            <a:chOff x="801384" y="402336"/>
            <a:chExt cx="10591869" cy="6053328"/>
          </a:xfrm>
        </p:grpSpPr>
        <p:sp>
          <p:nvSpPr>
            <p:cNvPr id="8" name="Oval 7">
              <a:extLst>
                <a:ext uri="{FF2B5EF4-FFF2-40B4-BE49-F238E27FC236}">
                  <a16:creationId xmlns:a16="http://schemas.microsoft.com/office/drawing/2014/main" id="{4A04066B-2A84-9323-C5DA-5B348302F471}"/>
                </a:ext>
              </a:extLst>
            </p:cNvPr>
            <p:cNvSpPr>
              <a:spLocks noChangeAspect="1"/>
            </p:cNvSpPr>
            <p:nvPr/>
          </p:nvSpPr>
          <p:spPr>
            <a:xfrm>
              <a:off x="3069336" y="402336"/>
              <a:ext cx="6053328" cy="6053328"/>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1ADA6AEC-ECB3-F1C7-E764-B8ADFE06411F}"/>
                </a:ext>
              </a:extLst>
            </p:cNvPr>
            <p:cNvCxnSpPr>
              <a:cxnSpLocks/>
            </p:cNvCxnSpPr>
            <p:nvPr/>
          </p:nvCxnSpPr>
          <p:spPr>
            <a:xfrm>
              <a:off x="801384" y="3421722"/>
              <a:ext cx="22705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0DB266-E37E-7698-DB7E-6D9E94BDFA72}"/>
                </a:ext>
              </a:extLst>
            </p:cNvPr>
            <p:cNvCxnSpPr>
              <a:cxnSpLocks/>
            </p:cNvCxnSpPr>
            <p:nvPr/>
          </p:nvCxnSpPr>
          <p:spPr>
            <a:xfrm>
              <a:off x="9122664" y="3421722"/>
              <a:ext cx="22705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219D4A54-15D9-3C99-7553-173F66B741B0}"/>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644712B6-CD65-6015-EC36-F8A05F355A6F}"/>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082FE47-168D-894B-9992-69DDA276429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CB7F1E8-9C58-EB4B-7C58-F14781D8EA59}"/>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20AA4AF-279E-969C-C602-1D4B7466E4B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56327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130040" y="1645920"/>
            <a:ext cx="3931920" cy="3566160"/>
          </a:xfrm>
        </p:spPr>
        <p:txBody>
          <a:bodyPr anchor="ctr" anchorCtr="0">
            <a:normAutofit/>
          </a:bodyPr>
          <a:lstStyle>
            <a:lvl1pPr algn="ctr">
              <a:defRPr sz="5000"/>
            </a:lvl1pPr>
          </a:lstStyle>
          <a:p>
            <a:r>
              <a:rPr lang="en-US"/>
              <a:t>Click to edit Master title style</a:t>
            </a:r>
            <a:endParaRPr lang="en-US" dirty="0"/>
          </a:p>
        </p:txBody>
      </p:sp>
      <p:sp>
        <p:nvSpPr>
          <p:cNvPr id="13" name="Footer Placeholder 12">
            <a:extLst>
              <a:ext uri="{FF2B5EF4-FFF2-40B4-BE49-F238E27FC236}">
                <a16:creationId xmlns:a16="http://schemas.microsoft.com/office/drawing/2014/main" id="{95EBEF67-1D90-5D54-354B-6412957B3BD7}"/>
              </a:ext>
            </a:extLst>
          </p:cNvPr>
          <p:cNvSpPr>
            <a:spLocks noGrp="1"/>
          </p:cNvSpPr>
          <p:nvPr>
            <p:ph type="ftr" sz="quarter" idx="11"/>
          </p:nvPr>
        </p:nvSpPr>
        <p:spPr/>
        <p:txBody>
          <a:bodyPr/>
          <a:lstStyle/>
          <a:p>
            <a:r>
              <a:rPr lang="en-US"/>
              <a:t>SAMPLE FOOTER TEXT</a:t>
            </a:r>
            <a:endParaRPr lang="en-US" dirty="0"/>
          </a:p>
        </p:txBody>
      </p:sp>
      <p:sp>
        <p:nvSpPr>
          <p:cNvPr id="12" name="Date Placeholder 11">
            <a:extLst>
              <a:ext uri="{FF2B5EF4-FFF2-40B4-BE49-F238E27FC236}">
                <a16:creationId xmlns:a16="http://schemas.microsoft.com/office/drawing/2014/main" id="{287A7C1D-E0BF-03ED-4BF5-BD5B7A5E2C20}"/>
              </a:ext>
            </a:extLst>
          </p:cNvPr>
          <p:cNvSpPr>
            <a:spLocks noGrp="1"/>
          </p:cNvSpPr>
          <p:nvPr>
            <p:ph type="dt" sz="half" idx="10"/>
          </p:nvPr>
        </p:nvSpPr>
        <p:spPr/>
        <p:txBody>
          <a:bodyPr/>
          <a:lstStyle/>
          <a:p>
            <a:fld id="{3EE24C61-4277-DA47-BF4A-DCEFD7F4C6B4}" type="datetime1">
              <a:rPr lang="en-US" smtClean="0"/>
              <a:t>7/16/2026</a:t>
            </a:fld>
            <a:endParaRPr lang="en-US" dirty="0"/>
          </a:p>
        </p:txBody>
      </p:sp>
      <p:sp>
        <p:nvSpPr>
          <p:cNvPr id="14" name="Slide Number Placeholder 13">
            <a:extLst>
              <a:ext uri="{FF2B5EF4-FFF2-40B4-BE49-F238E27FC236}">
                <a16:creationId xmlns:a16="http://schemas.microsoft.com/office/drawing/2014/main" id="{F13DCCFC-6C6C-BEE4-3288-E22430B7B05B}"/>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9" name="Group 8">
            <a:extLst>
              <a:ext uri="{FF2B5EF4-FFF2-40B4-BE49-F238E27FC236}">
                <a16:creationId xmlns:a16="http://schemas.microsoft.com/office/drawing/2014/main" id="{9B2419B5-61E2-FD73-4DC0-6BD4FEA22BC7}"/>
              </a:ext>
            </a:extLst>
          </p:cNvPr>
          <p:cNvGrpSpPr/>
          <p:nvPr/>
        </p:nvGrpSpPr>
        <p:grpSpPr>
          <a:xfrm>
            <a:off x="3357372" y="400050"/>
            <a:ext cx="5477256" cy="6053507"/>
            <a:chOff x="3357372" y="400050"/>
            <a:chExt cx="5477256" cy="6053507"/>
          </a:xfrm>
        </p:grpSpPr>
        <p:sp>
          <p:nvSpPr>
            <p:cNvPr id="8" name="Oval 7">
              <a:extLst>
                <a:ext uri="{FF2B5EF4-FFF2-40B4-BE49-F238E27FC236}">
                  <a16:creationId xmlns:a16="http://schemas.microsoft.com/office/drawing/2014/main" id="{4A04066B-2A84-9323-C5DA-5B348302F471}"/>
                </a:ext>
              </a:extLst>
            </p:cNvPr>
            <p:cNvSpPr>
              <a:spLocks noChangeAspect="1"/>
            </p:cNvSpPr>
            <p:nvPr/>
          </p:nvSpPr>
          <p:spPr>
            <a:xfrm>
              <a:off x="3357372" y="690372"/>
              <a:ext cx="5477256" cy="5477256"/>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E90D9250-FE41-6A62-63E0-45557F7A8217}"/>
                </a:ext>
              </a:extLst>
            </p:cNvPr>
            <p:cNvCxnSpPr>
              <a:cxnSpLocks/>
            </p:cNvCxnSpPr>
            <p:nvPr/>
          </p:nvCxnSpPr>
          <p:spPr>
            <a:xfrm>
              <a:off x="6096000" y="400050"/>
              <a:ext cx="0" cy="2903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B5D07D-F48B-B558-CC22-73A8D1D25CEC}"/>
                </a:ext>
              </a:extLst>
            </p:cNvPr>
            <p:cNvCxnSpPr>
              <a:cxnSpLocks/>
            </p:cNvCxnSpPr>
            <p:nvPr/>
          </p:nvCxnSpPr>
          <p:spPr>
            <a:xfrm>
              <a:off x="6096000" y="6163235"/>
              <a:ext cx="0" cy="2903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1A553EE4-7656-051D-B9EA-5CE4DF67F1BC}"/>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EB995F0C-E3CB-71F5-AA4A-3E0C2250F6DF}"/>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4E96190-C8C5-5A5E-583F-A1FA14CA5309}"/>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333EFCA-48D0-CA03-8F58-5201249ED94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8BC0BD-74F3-CF74-E3F6-B1AB0632536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127381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947160" y="1463040"/>
            <a:ext cx="4297680" cy="3931920"/>
          </a:xfrm>
        </p:spPr>
        <p:txBody>
          <a:bodyPr anchor="ctr" anchorCtr="0">
            <a:normAutofit/>
          </a:bodyPr>
          <a:lstStyle>
            <a:lvl1pPr algn="ctr">
              <a:defRPr sz="5000"/>
            </a:lvl1pPr>
          </a:lstStyle>
          <a:p>
            <a:r>
              <a:rPr lang="en-US"/>
              <a:t>Click to edit Master title style</a:t>
            </a:r>
            <a:endParaRPr lang="en-US" dirty="0"/>
          </a:p>
        </p:txBody>
      </p:sp>
      <p:sp>
        <p:nvSpPr>
          <p:cNvPr id="13" name="Footer Placeholder 12">
            <a:extLst>
              <a:ext uri="{FF2B5EF4-FFF2-40B4-BE49-F238E27FC236}">
                <a16:creationId xmlns:a16="http://schemas.microsoft.com/office/drawing/2014/main" id="{95EBEF67-1D90-5D54-354B-6412957B3BD7}"/>
              </a:ext>
            </a:extLst>
          </p:cNvPr>
          <p:cNvSpPr>
            <a:spLocks noGrp="1"/>
          </p:cNvSpPr>
          <p:nvPr>
            <p:ph type="ftr" sz="quarter" idx="11"/>
          </p:nvPr>
        </p:nvSpPr>
        <p:spPr/>
        <p:txBody>
          <a:bodyPr/>
          <a:lstStyle/>
          <a:p>
            <a:r>
              <a:rPr lang="en-US"/>
              <a:t>SAMPLE FOOTER TEXT</a:t>
            </a:r>
            <a:endParaRPr lang="en-US" dirty="0"/>
          </a:p>
        </p:txBody>
      </p:sp>
      <p:sp>
        <p:nvSpPr>
          <p:cNvPr id="12" name="Date Placeholder 11">
            <a:extLst>
              <a:ext uri="{FF2B5EF4-FFF2-40B4-BE49-F238E27FC236}">
                <a16:creationId xmlns:a16="http://schemas.microsoft.com/office/drawing/2014/main" id="{287A7C1D-E0BF-03ED-4BF5-BD5B7A5E2C20}"/>
              </a:ext>
            </a:extLst>
          </p:cNvPr>
          <p:cNvSpPr>
            <a:spLocks noGrp="1"/>
          </p:cNvSpPr>
          <p:nvPr>
            <p:ph type="dt" sz="half" idx="10"/>
          </p:nvPr>
        </p:nvSpPr>
        <p:spPr/>
        <p:txBody>
          <a:bodyPr/>
          <a:lstStyle/>
          <a:p>
            <a:fld id="{53D1C53B-D534-AA48-85B3-4F5B03DDCBA8}" type="datetime1">
              <a:rPr lang="en-US" smtClean="0"/>
              <a:t>7/16/2026</a:t>
            </a:fld>
            <a:endParaRPr lang="en-US" dirty="0"/>
          </a:p>
        </p:txBody>
      </p:sp>
      <p:sp>
        <p:nvSpPr>
          <p:cNvPr id="14" name="Slide Number Placeholder 13">
            <a:extLst>
              <a:ext uri="{FF2B5EF4-FFF2-40B4-BE49-F238E27FC236}">
                <a16:creationId xmlns:a16="http://schemas.microsoft.com/office/drawing/2014/main" id="{F13DCCFC-6C6C-BEE4-3288-E22430B7B05B}"/>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8" name="Oval 7">
            <a:extLst>
              <a:ext uri="{FF2B5EF4-FFF2-40B4-BE49-F238E27FC236}">
                <a16:creationId xmlns:a16="http://schemas.microsoft.com/office/drawing/2014/main" id="{4A04066B-2A84-9323-C5DA-5B348302F471}"/>
              </a:ext>
            </a:extLst>
          </p:cNvPr>
          <p:cNvSpPr>
            <a:spLocks noChangeAspect="1"/>
          </p:cNvSpPr>
          <p:nvPr/>
        </p:nvSpPr>
        <p:spPr>
          <a:xfrm>
            <a:off x="3069336" y="402336"/>
            <a:ext cx="6053328" cy="6053328"/>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5B1BE2BD-7F8B-7C22-CFB1-672436A435C5}"/>
              </a:ext>
            </a:extLst>
          </p:cNvPr>
          <p:cNvCxnSpPr>
            <a:cxnSpLocks/>
            <a:endCxn id="8" idx="0"/>
          </p:cNvCxnSpPr>
          <p:nvPr/>
        </p:nvCxnSpPr>
        <p:spPr>
          <a:xfrm>
            <a:off x="6096000" y="0"/>
            <a:ext cx="0" cy="4023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605ED7-A153-EC6F-5FAD-36B4B4358E06}"/>
              </a:ext>
            </a:extLst>
          </p:cNvPr>
          <p:cNvCxnSpPr>
            <a:cxnSpLocks/>
            <a:stCxn id="8" idx="4"/>
          </p:cNvCxnSpPr>
          <p:nvPr/>
        </p:nvCxnSpPr>
        <p:spPr>
          <a:xfrm>
            <a:off x="6096000" y="6455664"/>
            <a:ext cx="0" cy="4023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3C8215DB-D097-7C38-9C71-D1CFEFEF6A85}"/>
              </a:ext>
            </a:extLst>
          </p:cNvPr>
          <p:cNvGrpSpPr/>
          <p:nvPr/>
        </p:nvGrpSpPr>
        <p:grpSpPr>
          <a:xfrm>
            <a:off x="803185" y="0"/>
            <a:ext cx="10585629" cy="6858000"/>
            <a:chOff x="803185" y="0"/>
            <a:chExt cx="10585629" cy="6858000"/>
          </a:xfrm>
        </p:grpSpPr>
        <p:cxnSp>
          <p:nvCxnSpPr>
            <p:cNvPr id="6" name="Straight Connector 5">
              <a:extLst>
                <a:ext uri="{FF2B5EF4-FFF2-40B4-BE49-F238E27FC236}">
                  <a16:creationId xmlns:a16="http://schemas.microsoft.com/office/drawing/2014/main" id="{E0A25622-E70C-87A2-8948-57015501A771}"/>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BC90E86-9351-B357-1E5C-6FFBE66DCF88}"/>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02D9F6-1ABE-59A5-65EE-083DC0F5BBAD}"/>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95F9938-96CE-D789-BC11-3480B8489FD3}"/>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9178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255032" y="862335"/>
            <a:ext cx="4389120" cy="5120640"/>
          </a:xfrm>
        </p:spPr>
        <p:txBody>
          <a:bodyPr anchor="ctr" anchorCtr="0">
            <a:normAutofit/>
          </a:bodyPr>
          <a:lstStyle>
            <a:lvl1pPr algn="ctr">
              <a:defRPr sz="400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547100" y="816615"/>
            <a:ext cx="4389120" cy="5212080"/>
          </a:xfrm>
        </p:spPr>
        <p:txBody>
          <a:bodyPr anchor="ctr" anchorCtr="0">
            <a:normAutofit/>
          </a:bodyPr>
          <a:lstStyle>
            <a:lvl1pPr marL="285750" indent="-285750">
              <a:buFont typeface="Arial" panose="020B0604020202020204" pitchFamily="34" charset="0"/>
              <a:buChar char="•"/>
              <a:defRPr sz="1800">
                <a:solidFill>
                  <a:schemeClr val="tx1"/>
                </a:solidFill>
              </a:defRPr>
            </a:lvl1pPr>
            <a:lvl2pPr marL="514350" indent="-285750">
              <a:buFont typeface="Arial" panose="020B0604020202020204" pitchFamily="34" charset="0"/>
              <a:buChar char="•"/>
              <a:defRPr sz="16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B2A7CB4E-BD8C-8E4D-91FF-B1939559C134}" type="datetime1">
              <a:rPr lang="en-US" smtClean="0"/>
              <a:t>7/16/2026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5097BF5B-32BC-BBD0-CF2F-278F9759F7B8}"/>
              </a:ext>
            </a:extLst>
          </p:cNvPr>
          <p:cNvGrpSpPr/>
          <p:nvPr/>
        </p:nvGrpSpPr>
        <p:grpSpPr>
          <a:xfrm>
            <a:off x="803185" y="0"/>
            <a:ext cx="10585629" cy="6858000"/>
            <a:chOff x="803185" y="0"/>
            <a:chExt cx="10585629" cy="6858000"/>
          </a:xfrm>
        </p:grpSpPr>
        <p:cxnSp>
          <p:nvCxnSpPr>
            <p:cNvPr id="8" name="Straight Connector 7">
              <a:extLst>
                <a:ext uri="{FF2B5EF4-FFF2-40B4-BE49-F238E27FC236}">
                  <a16:creationId xmlns:a16="http://schemas.microsoft.com/office/drawing/2014/main" id="{1B8C6683-0AEB-503B-BAF1-51DAAF22F621}"/>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B2043B3-B90B-491D-9203-45C5F867EC8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AE574BD-DC36-6D57-B675-4DC205A2F99C}"/>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D0042C9-94A3-B61B-E948-DEAD329E8578}"/>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id="{2D93BD77-3686-B555-2FC0-ACF67E598393}"/>
              </a:ext>
            </a:extLst>
          </p:cNvPr>
          <p:cNvCxnSpPr>
            <a:cxnSpLocks/>
          </p:cNvCxnSpPr>
          <p:nvPr/>
        </p:nvCxnSpPr>
        <p:spPr>
          <a:xfrm>
            <a:off x="6096000"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06549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600623" y="822960"/>
            <a:ext cx="4342337" cy="2103120"/>
          </a:xfrm>
        </p:spPr>
        <p:txBody>
          <a:bodyPr anchor="t" anchorCtr="0">
            <a:normAutofit/>
          </a:bodyPr>
          <a:lstStyle>
            <a:lvl1pPr>
              <a:defRPr sz="4000">
                <a:solidFill>
                  <a:schemeClr val="tx1"/>
                </a:solidFill>
              </a:defRPr>
            </a:lvl1pPr>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89E984F9-2199-EBFA-F2CC-8763C190A200}"/>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6" name="Picture Placeholder 10">
            <a:extLst>
              <a:ext uri="{FF2B5EF4-FFF2-40B4-BE49-F238E27FC236}">
                <a16:creationId xmlns:a16="http://schemas.microsoft.com/office/drawing/2014/main" id="{3699909B-C939-96B1-BC6D-ADAB553102ED}"/>
              </a:ext>
            </a:extLst>
          </p:cNvPr>
          <p:cNvSpPr>
            <a:spLocks noGrp="1"/>
          </p:cNvSpPr>
          <p:nvPr>
            <p:ph type="pic" sz="quarter" idx="14" hasCustomPrompt="1"/>
          </p:nvPr>
        </p:nvSpPr>
        <p:spPr>
          <a:xfrm>
            <a:off x="804672" y="402336"/>
            <a:ext cx="5289176"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r="1" b="2"/>
            </a:stretch>
          </a:blipFill>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600623" y="3834765"/>
            <a:ext cx="4343400" cy="2103120"/>
          </a:xfrm>
        </p:spPr>
        <p:txBody>
          <a:bodyPr>
            <a:normAutofit/>
          </a:bodyPr>
          <a:lstStyle>
            <a:lvl1pPr marL="285750" indent="-285750">
              <a:lnSpc>
                <a:spcPct val="150000"/>
              </a:lnSpc>
              <a:buFont typeface="Arial" panose="020B0604020202020204" pitchFamily="34" charset="0"/>
              <a:buChar char="•"/>
              <a:defRPr sz="1800">
                <a:solidFill>
                  <a:schemeClr val="tx1"/>
                </a:solidFill>
              </a:defRPr>
            </a:lvl1pPr>
            <a:lvl2pPr marL="514350" indent="-285750">
              <a:lnSpc>
                <a:spcPct val="150000"/>
              </a:lnSpc>
              <a:buFont typeface="Arial" panose="020B0604020202020204" pitchFamily="34" charset="0"/>
              <a:buChar char="•"/>
              <a:defRPr sz="1600">
                <a:solidFill>
                  <a:schemeClr val="tx1"/>
                </a:solidFill>
              </a:defRPr>
            </a:lvl2pPr>
            <a:lvl3pPr marL="742950" indent="-285750">
              <a:lnSpc>
                <a:spcPct val="150000"/>
              </a:lnSpc>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7D52F3B9-F3FC-C6BA-2D5C-232401B1DDB5}"/>
              </a:ext>
            </a:extLst>
          </p:cNvPr>
          <p:cNvSpPr>
            <a:spLocks noGrp="1"/>
          </p:cNvSpPr>
          <p:nvPr>
            <p:ph type="dt" sz="half" idx="15"/>
          </p:nvPr>
        </p:nvSpPr>
        <p:spPr/>
        <p:txBody>
          <a:bodyPr/>
          <a:lstStyle>
            <a:lvl1pPr>
              <a:defRPr>
                <a:solidFill>
                  <a:schemeClr val="tx1"/>
                </a:solidFill>
              </a:defRPr>
            </a:lvl1pPr>
          </a:lstStyle>
          <a:p>
            <a:fld id="{4142E188-D61A-9842-B8A2-1559B3399613}" type="datetime1">
              <a:rPr lang="en-US" smtClean="0"/>
              <a:t>7/16/2026</a:t>
            </a:fld>
            <a:endParaRPr lang="en-US" dirty="0"/>
          </a:p>
        </p:txBody>
      </p:sp>
      <p:sp>
        <p:nvSpPr>
          <p:cNvPr id="11" name="Slide Number Placeholder 10">
            <a:extLst>
              <a:ext uri="{FF2B5EF4-FFF2-40B4-BE49-F238E27FC236}">
                <a16:creationId xmlns:a16="http://schemas.microsoft.com/office/drawing/2014/main" id="{FAA914D9-9468-7038-39C3-3B639A66D86E}"/>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4" name="Group 13">
            <a:extLst>
              <a:ext uri="{FF2B5EF4-FFF2-40B4-BE49-F238E27FC236}">
                <a16:creationId xmlns:a16="http://schemas.microsoft.com/office/drawing/2014/main" id="{B20CE65A-BB1E-AC85-3441-39F20A18F2A5}"/>
              </a:ext>
            </a:extLst>
          </p:cNvPr>
          <p:cNvGrpSpPr/>
          <p:nvPr/>
        </p:nvGrpSpPr>
        <p:grpSpPr>
          <a:xfrm>
            <a:off x="6093848" y="402336"/>
            <a:ext cx="5297241" cy="6053328"/>
            <a:chOff x="6093848" y="402336"/>
            <a:chExt cx="5297241" cy="6053328"/>
          </a:xfrm>
        </p:grpSpPr>
        <p:cxnSp>
          <p:nvCxnSpPr>
            <p:cNvPr id="8" name="Straight Connector 7">
              <a:extLst>
                <a:ext uri="{FF2B5EF4-FFF2-40B4-BE49-F238E27FC236}">
                  <a16:creationId xmlns:a16="http://schemas.microsoft.com/office/drawing/2014/main" id="{0B186CB7-6AEB-B743-4514-FD48EC8624B1}"/>
                </a:ext>
              </a:extLst>
            </p:cNvPr>
            <p:cNvCxnSpPr>
              <a:cxnSpLocks/>
            </p:cNvCxnSpPr>
            <p:nvPr/>
          </p:nvCxnSpPr>
          <p:spPr>
            <a:xfrm flipH="1">
              <a:off x="6093848" y="3425476"/>
              <a:ext cx="52972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BA0EC0-9334-E3BD-A943-2A6CE641D18A}"/>
                </a:ext>
              </a:extLst>
            </p:cNvPr>
            <p:cNvCxnSpPr/>
            <p:nvPr/>
          </p:nvCxnSpPr>
          <p:spPr>
            <a:xfrm>
              <a:off x="6099748"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3E199F47-2C0A-4C3F-B557-642A89A02175}"/>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487DDCC1-3A31-C96B-B944-3D034E35CE59}"/>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521C807-39D4-D4AA-9527-8658CEF781DA}"/>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2E28386-8201-E969-93C4-035054A6593B}"/>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5476B2-B1B9-0305-3417-F5958B27BB8F}"/>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337864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00752" y="816615"/>
            <a:ext cx="4297680" cy="5212080"/>
          </a:xfrm>
        </p:spPr>
        <p:txBody>
          <a:bodyPr anchor="ctr" anchorCtr="0">
            <a:normAutofit/>
          </a:bodyPr>
          <a:lstStyle>
            <a:lvl1pPr algn="ctr">
              <a:defRPr sz="4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0" name="Content Placeholder 9">
            <a:extLst>
              <a:ext uri="{FF2B5EF4-FFF2-40B4-BE49-F238E27FC236}">
                <a16:creationId xmlns:a16="http://schemas.microsoft.com/office/drawing/2014/main" id="{E79C5E13-DAC4-195E-1928-8B3D9E93B84D}"/>
              </a:ext>
            </a:extLst>
          </p:cNvPr>
          <p:cNvSpPr>
            <a:spLocks noGrp="1"/>
          </p:cNvSpPr>
          <p:nvPr>
            <p:ph sz="quarter" idx="14"/>
          </p:nvPr>
        </p:nvSpPr>
        <p:spPr>
          <a:xfrm>
            <a:off x="6604000" y="2184400"/>
            <a:ext cx="4298950" cy="2468563"/>
          </a:xfrm>
        </p:spPr>
        <p:txBody>
          <a:bodyPr anchor="ct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0D0C1909-8EA0-3E44-B1AC-A9EA56584238}"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3" name="Group 12">
            <a:extLst>
              <a:ext uri="{FF2B5EF4-FFF2-40B4-BE49-F238E27FC236}">
                <a16:creationId xmlns:a16="http://schemas.microsoft.com/office/drawing/2014/main" id="{5D4AF90E-26F2-BCC1-1730-ECA670AFE5A9}"/>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387397F7-ED9A-8F00-3F67-261E1D3015B7}"/>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FA2613-2C66-F678-F8F9-98BC7AA76A7A}"/>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9C37B4F-9C8D-F842-D910-EFB122B37BA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9ABB5DB-6C07-7796-F8FD-C5EF39B54DCA}"/>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 name="Straight Connector 2">
            <a:extLst>
              <a:ext uri="{FF2B5EF4-FFF2-40B4-BE49-F238E27FC236}">
                <a16:creationId xmlns:a16="http://schemas.microsoft.com/office/drawing/2014/main" id="{F1FF3CE0-FE95-A5D4-5EF7-60EA03431A10}"/>
              </a:ext>
            </a:extLst>
          </p:cNvPr>
          <p:cNvCxnSpPr>
            <a:cxnSpLocks/>
          </p:cNvCxnSpPr>
          <p:nvPr/>
        </p:nvCxnSpPr>
        <p:spPr>
          <a:xfrm>
            <a:off x="6096000"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57116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00752" y="816615"/>
            <a:ext cx="4297680" cy="5212080"/>
          </a:xfrm>
        </p:spPr>
        <p:txBody>
          <a:bodyPr anchor="ctr" anchorCtr="0">
            <a:normAutofit/>
          </a:bodyPr>
          <a:lstStyle>
            <a:lvl1pPr algn="ctr">
              <a:defRPr sz="4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789369" y="1045029"/>
            <a:ext cx="3900879" cy="4663440"/>
          </a:xfrm>
        </p:spPr>
        <p:txBody>
          <a:bodyPr anchor="ctr" anchorCtr="0">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C752DD5A-B150-8340-8E59-4C8F3F7E3A59}"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1" name="Straight Connector 10">
            <a:extLst>
              <a:ext uri="{FF2B5EF4-FFF2-40B4-BE49-F238E27FC236}">
                <a16:creationId xmlns:a16="http://schemas.microsoft.com/office/drawing/2014/main" id="{382062BE-564D-E723-4D32-E97A7D6D9BFF}"/>
              </a:ext>
            </a:extLst>
          </p:cNvPr>
          <p:cNvCxnSpPr>
            <a:cxnSpLocks/>
          </p:cNvCxnSpPr>
          <p:nvPr/>
        </p:nvCxnSpPr>
        <p:spPr>
          <a:xfrm>
            <a:off x="6096000"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8724391A-72C8-59EB-093A-7DB51C79B077}"/>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8EFAD0B9-5EED-C0C3-D1D9-648F10ED7BE6}"/>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B9583C-8B41-3D50-9FDD-E26958D31AFD}"/>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FEAC0D2-6922-25FF-877D-8CDA3D65C5E1}"/>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28399D9-F337-D887-E4B6-C348B7A9629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231461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55032" y="816615"/>
            <a:ext cx="4389120" cy="5212080"/>
          </a:xfrm>
        </p:spPr>
        <p:txBody>
          <a:bodyPr anchor="ctr" anchorCtr="0">
            <a:normAutofit/>
          </a:bodyPr>
          <a:lstStyle>
            <a:lvl1pPr algn="ctr">
              <a:defRPr sz="4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9" name="Content Placeholder 8">
            <a:extLst>
              <a:ext uri="{FF2B5EF4-FFF2-40B4-BE49-F238E27FC236}">
                <a16:creationId xmlns:a16="http://schemas.microsoft.com/office/drawing/2014/main" id="{14BC836E-EE23-E8E8-F704-10EB1EBA0744}"/>
              </a:ext>
            </a:extLst>
          </p:cNvPr>
          <p:cNvSpPr>
            <a:spLocks noGrp="1"/>
          </p:cNvSpPr>
          <p:nvPr>
            <p:ph sz="quarter" idx="14"/>
          </p:nvPr>
        </p:nvSpPr>
        <p:spPr>
          <a:xfrm>
            <a:off x="6545248" y="816615"/>
            <a:ext cx="4389104" cy="5224768"/>
          </a:xfrm>
        </p:spPr>
        <p:txBody>
          <a:bodyPr anchor="ct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0FD936B8-E398-1A41-8DE9-58DDB113FEEA}"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2" name="Straight Connector 11">
            <a:extLst>
              <a:ext uri="{FF2B5EF4-FFF2-40B4-BE49-F238E27FC236}">
                <a16:creationId xmlns:a16="http://schemas.microsoft.com/office/drawing/2014/main" id="{8535B3E4-3247-E935-5816-43C07DF6498F}"/>
              </a:ext>
            </a:extLst>
          </p:cNvPr>
          <p:cNvCxnSpPr>
            <a:cxnSpLocks/>
          </p:cNvCxnSpPr>
          <p:nvPr/>
        </p:nvCxnSpPr>
        <p:spPr>
          <a:xfrm>
            <a:off x="6096000" y="402336"/>
            <a:ext cx="0" cy="60533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80567FB-D8E5-4494-8865-28151857CC4C}"/>
              </a:ext>
            </a:extLst>
          </p:cNvPr>
          <p:cNvGrpSpPr/>
          <p:nvPr/>
        </p:nvGrpSpPr>
        <p:grpSpPr>
          <a:xfrm>
            <a:off x="803185" y="0"/>
            <a:ext cx="10585629" cy="6858000"/>
            <a:chOff x="803185" y="0"/>
            <a:chExt cx="10585629" cy="6858000"/>
          </a:xfrm>
        </p:grpSpPr>
        <p:cxnSp>
          <p:nvCxnSpPr>
            <p:cNvPr id="15" name="Straight Connector 14">
              <a:extLst>
                <a:ext uri="{FF2B5EF4-FFF2-40B4-BE49-F238E27FC236}">
                  <a16:creationId xmlns:a16="http://schemas.microsoft.com/office/drawing/2014/main" id="{312D679A-B370-3459-D826-984A8FAAB543}"/>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A0B87DB-56D9-FC57-14D7-948086B86C1B}"/>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510EE14-987F-5583-91B2-3C68EE913C11}"/>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1296E2B-A6A5-A82B-D158-69450A5EA394}"/>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9071652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accent3"/>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170C3BF-B703-4A66-2FFE-1FD2365D0D35}"/>
              </a:ext>
            </a:extLst>
          </p:cNvPr>
          <p:cNvSpPr>
            <a:spLocks noGrp="1"/>
          </p:cNvSpPr>
          <p:nvPr>
            <p:ph type="title"/>
          </p:nvPr>
        </p:nvSpPr>
        <p:spPr>
          <a:xfrm>
            <a:off x="1066800" y="640080"/>
            <a:ext cx="10058400" cy="777239"/>
          </a:xfrm>
        </p:spPr>
        <p:txBody>
          <a:bodyPr anchor="t"/>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6" name="Content Placeholder 15">
            <a:extLst>
              <a:ext uri="{FF2B5EF4-FFF2-40B4-BE49-F238E27FC236}">
                <a16:creationId xmlns:a16="http://schemas.microsoft.com/office/drawing/2014/main" id="{01884465-7638-4041-56EF-684A60E846D0}"/>
              </a:ext>
            </a:extLst>
          </p:cNvPr>
          <p:cNvSpPr>
            <a:spLocks noGrp="1"/>
          </p:cNvSpPr>
          <p:nvPr>
            <p:ph sz="quarter" idx="13"/>
          </p:nvPr>
        </p:nvSpPr>
        <p:spPr>
          <a:xfrm>
            <a:off x="1069848" y="1463040"/>
            <a:ext cx="10052050" cy="47545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927C0DEB-4AE1-EA4D-826D-E3C22802B942}"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7" name="Group 6">
            <a:extLst>
              <a:ext uri="{FF2B5EF4-FFF2-40B4-BE49-F238E27FC236}">
                <a16:creationId xmlns:a16="http://schemas.microsoft.com/office/drawing/2014/main" id="{E5E13058-C9D5-FD2D-4E13-939A67007638}"/>
              </a:ext>
            </a:extLst>
          </p:cNvPr>
          <p:cNvGrpSpPr/>
          <p:nvPr/>
        </p:nvGrpSpPr>
        <p:grpSpPr>
          <a:xfrm>
            <a:off x="803185" y="0"/>
            <a:ext cx="10585629" cy="6858000"/>
            <a:chOff x="803185" y="0"/>
            <a:chExt cx="10585629" cy="6858000"/>
          </a:xfrm>
        </p:grpSpPr>
        <p:cxnSp>
          <p:nvCxnSpPr>
            <p:cNvPr id="8" name="Straight Connector 7">
              <a:extLst>
                <a:ext uri="{FF2B5EF4-FFF2-40B4-BE49-F238E27FC236}">
                  <a16:creationId xmlns:a16="http://schemas.microsoft.com/office/drawing/2014/main" id="{F2AF45BD-F4F0-4F29-C005-BA3BC8AF0A65}"/>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B8559CA-B25F-A779-165D-000F511BD539}"/>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76E1BB-25B4-D52E-01F1-44C64375D6F6}"/>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9C388FC-A0B6-481D-BEB4-876D3CFC3F71}"/>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495051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5">
    <p:bg>
      <p:bgPr>
        <a:solidFill>
          <a:schemeClr val="accent3"/>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BE259E-88AB-BB2B-BAA5-9AF1880F5457}"/>
              </a:ext>
            </a:extLst>
          </p:cNvPr>
          <p:cNvSpPr>
            <a:spLocks noGrp="1"/>
          </p:cNvSpPr>
          <p:nvPr>
            <p:ph type="title"/>
          </p:nvPr>
        </p:nvSpPr>
        <p:spPr>
          <a:xfrm>
            <a:off x="1066800" y="640080"/>
            <a:ext cx="10058400" cy="731518"/>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66800" y="1463040"/>
            <a:ext cx="10058400" cy="438912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BE2752B3-7BF7-614C-A80A-1256FFE41AD1}"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3" name="Group 12">
            <a:extLst>
              <a:ext uri="{FF2B5EF4-FFF2-40B4-BE49-F238E27FC236}">
                <a16:creationId xmlns:a16="http://schemas.microsoft.com/office/drawing/2014/main" id="{70FE2746-CBB4-791D-92ED-7D4BA96D0C98}"/>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B872F8CD-9781-5B69-6A2F-ACD2927779DB}"/>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209B7C8-C55B-17E4-6C60-9C15BB7A632E}"/>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F0942E2-D6E0-4A3B-CF5E-C7A8F0B917C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5B6906-9443-FEB0-23E3-78142F3660A8}"/>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163494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6">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3C509E-C7AC-2821-160D-02A10B5843BE}"/>
              </a:ext>
            </a:extLst>
          </p:cNvPr>
          <p:cNvSpPr>
            <a:spLocks noGrp="1"/>
          </p:cNvSpPr>
          <p:nvPr>
            <p:ph type="title"/>
          </p:nvPr>
        </p:nvSpPr>
        <p:spPr>
          <a:xfrm>
            <a:off x="1069849" y="640080"/>
            <a:ext cx="10058400" cy="731519"/>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Content Placeholder 10">
            <a:extLst>
              <a:ext uri="{FF2B5EF4-FFF2-40B4-BE49-F238E27FC236}">
                <a16:creationId xmlns:a16="http://schemas.microsoft.com/office/drawing/2014/main" id="{B53C0EFA-B5AE-CA80-DC77-DA3E8AC5A304}"/>
              </a:ext>
            </a:extLst>
          </p:cNvPr>
          <p:cNvSpPr>
            <a:spLocks noGrp="1"/>
          </p:cNvSpPr>
          <p:nvPr>
            <p:ph sz="quarter" idx="14"/>
          </p:nvPr>
        </p:nvSpPr>
        <p:spPr>
          <a:xfrm>
            <a:off x="1069975" y="1463675"/>
            <a:ext cx="10052050" cy="47545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40482BA7-8406-1C47-9A76-988652CA5787}"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2" name="Group 11">
            <a:extLst>
              <a:ext uri="{FF2B5EF4-FFF2-40B4-BE49-F238E27FC236}">
                <a16:creationId xmlns:a16="http://schemas.microsoft.com/office/drawing/2014/main" id="{2D0433CD-47AD-50BF-BD73-0A8881E7799F}"/>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6F453102-CF88-5F5D-F01F-D55DFF9F821B}"/>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0331B85-F551-1D98-E249-E17615E9AA75}"/>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1728A5-B526-3330-7A6A-8E6E4F5AB128}"/>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C48EDDF-9CB1-4C44-B1E2-CC97C6F10B36}"/>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8804925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25002" y="786386"/>
            <a:ext cx="2769913" cy="1965960"/>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160F07FB-C605-C475-2466-273F0A36622F}"/>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4672" y="396510"/>
            <a:ext cx="6984300" cy="605688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278" t="97"/>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225002" y="2899068"/>
            <a:ext cx="2769913" cy="315426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A967EAB-987E-5A82-3A52-4B05A2268E08}"/>
              </a:ext>
            </a:extLst>
          </p:cNvPr>
          <p:cNvSpPr>
            <a:spLocks noGrp="1"/>
          </p:cNvSpPr>
          <p:nvPr>
            <p:ph type="dt" sz="half" idx="15"/>
          </p:nvPr>
        </p:nvSpPr>
        <p:spPr/>
        <p:txBody>
          <a:bodyPr/>
          <a:lstStyle>
            <a:lvl1pPr>
              <a:defRPr>
                <a:solidFill>
                  <a:schemeClr val="tx1"/>
                </a:solidFill>
              </a:defRPr>
            </a:lvl1pPr>
          </a:lstStyle>
          <a:p>
            <a:fld id="{79F03E26-E542-1A4D-AC7A-1E4E95BAEC6A}" type="datetime1">
              <a:rPr lang="en-US" smtClean="0"/>
              <a:t>7/16/2026</a:t>
            </a:fld>
            <a:endParaRPr lang="en-US" dirty="0"/>
          </a:p>
        </p:txBody>
      </p:sp>
      <p:sp>
        <p:nvSpPr>
          <p:cNvPr id="10" name="Slide Number Placeholder 9">
            <a:extLst>
              <a:ext uri="{FF2B5EF4-FFF2-40B4-BE49-F238E27FC236}">
                <a16:creationId xmlns:a16="http://schemas.microsoft.com/office/drawing/2014/main" id="{CDB01B09-0705-352B-A1FA-3E626EF06916}"/>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3" name="Straight Connector 12">
            <a:extLst>
              <a:ext uri="{FF2B5EF4-FFF2-40B4-BE49-F238E27FC236}">
                <a16:creationId xmlns:a16="http://schemas.microsoft.com/office/drawing/2014/main" id="{FCEB4D60-2464-A9C4-215B-159431C1081B}"/>
              </a:ext>
            </a:extLst>
          </p:cNvPr>
          <p:cNvCxnSpPr/>
          <p:nvPr/>
        </p:nvCxnSpPr>
        <p:spPr>
          <a:xfrm>
            <a:off x="7790269"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6F5C2EA-B780-9C9C-77C2-9C6E76A40453}"/>
              </a:ext>
            </a:extLst>
          </p:cNvPr>
          <p:cNvGrpSpPr/>
          <p:nvPr/>
        </p:nvGrpSpPr>
        <p:grpSpPr>
          <a:xfrm>
            <a:off x="803185" y="0"/>
            <a:ext cx="10585629" cy="6858000"/>
            <a:chOff x="803185" y="0"/>
            <a:chExt cx="10585629" cy="6858000"/>
          </a:xfrm>
        </p:grpSpPr>
        <p:cxnSp>
          <p:nvCxnSpPr>
            <p:cNvPr id="15" name="Straight Connector 14">
              <a:extLst>
                <a:ext uri="{FF2B5EF4-FFF2-40B4-BE49-F238E27FC236}">
                  <a16:creationId xmlns:a16="http://schemas.microsoft.com/office/drawing/2014/main" id="{D856C059-7605-4C77-F758-743839E07508}"/>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DD5A105-823E-7F57-9BD9-B921E9D0B77F}"/>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2C3FE9-B32A-64E0-FF0E-729AFCAC0FF0}"/>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29F84BA-E3BA-190A-D926-B57563866DF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709368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6"/>
            <a:ext cx="2733933" cy="1965960"/>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160F07FB-C605-C475-2466-273F0A36622F}"/>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1207008" y="2899068"/>
            <a:ext cx="2733933" cy="315426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397207" y="396510"/>
            <a:ext cx="6984300" cy="605688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278" t="97"/>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9A967EAB-987E-5A82-3A52-4B05A2268E08}"/>
              </a:ext>
            </a:extLst>
          </p:cNvPr>
          <p:cNvSpPr>
            <a:spLocks noGrp="1"/>
          </p:cNvSpPr>
          <p:nvPr>
            <p:ph type="dt" sz="half" idx="15"/>
          </p:nvPr>
        </p:nvSpPr>
        <p:spPr/>
        <p:txBody>
          <a:bodyPr/>
          <a:lstStyle>
            <a:lvl1pPr>
              <a:defRPr>
                <a:solidFill>
                  <a:schemeClr val="tx1"/>
                </a:solidFill>
              </a:defRPr>
            </a:lvl1pPr>
          </a:lstStyle>
          <a:p>
            <a:fld id="{115476B0-E2C7-E147-B9CE-3E274E847A52}" type="datetime1">
              <a:rPr lang="en-US" smtClean="0"/>
              <a:t>7/16/2026</a:t>
            </a:fld>
            <a:endParaRPr lang="en-US" dirty="0"/>
          </a:p>
        </p:txBody>
      </p:sp>
      <p:sp>
        <p:nvSpPr>
          <p:cNvPr id="10" name="Slide Number Placeholder 9">
            <a:extLst>
              <a:ext uri="{FF2B5EF4-FFF2-40B4-BE49-F238E27FC236}">
                <a16:creationId xmlns:a16="http://schemas.microsoft.com/office/drawing/2014/main" id="{CDB01B09-0705-352B-A1FA-3E626EF06916}"/>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3" name="Straight Connector 12">
            <a:extLst>
              <a:ext uri="{FF2B5EF4-FFF2-40B4-BE49-F238E27FC236}">
                <a16:creationId xmlns:a16="http://schemas.microsoft.com/office/drawing/2014/main" id="{FCEB4D60-2464-A9C4-215B-159431C1081B}"/>
              </a:ext>
            </a:extLst>
          </p:cNvPr>
          <p:cNvCxnSpPr/>
          <p:nvPr/>
        </p:nvCxnSpPr>
        <p:spPr>
          <a:xfrm>
            <a:off x="4392440"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B306094-CD46-FD37-15EF-7C5ED43D2E04}"/>
              </a:ext>
            </a:extLst>
          </p:cNvPr>
          <p:cNvGrpSpPr/>
          <p:nvPr/>
        </p:nvGrpSpPr>
        <p:grpSpPr>
          <a:xfrm>
            <a:off x="803185" y="0"/>
            <a:ext cx="10585629" cy="6858000"/>
            <a:chOff x="803185" y="0"/>
            <a:chExt cx="10585629" cy="6858000"/>
          </a:xfrm>
        </p:grpSpPr>
        <p:cxnSp>
          <p:nvCxnSpPr>
            <p:cNvPr id="15" name="Straight Connector 14">
              <a:extLst>
                <a:ext uri="{FF2B5EF4-FFF2-40B4-BE49-F238E27FC236}">
                  <a16:creationId xmlns:a16="http://schemas.microsoft.com/office/drawing/2014/main" id="{1313FC44-1419-B29C-2719-5D21B5FAB872}"/>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E635384-8C2F-F008-F19F-E7277C4CD824}"/>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F94D592-13C7-2B81-775C-17CEE45C682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AAC0629-36FF-17F3-D1B6-1FFADC425E4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34693569"/>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4292076"/>
            <a:ext cx="3291840" cy="1737355"/>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15340" y="400050"/>
            <a:ext cx="10561320" cy="3602303"/>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b="-17566"/>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663440" y="4292076"/>
            <a:ext cx="6309360" cy="1737360"/>
          </a:xfrm>
        </p:spPr>
        <p:txBody>
          <a:bodyPr>
            <a:no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30D7DCC1-5043-7A46-8443-F8426D5EAB75}"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4" name="Straight Connector 3">
            <a:extLst>
              <a:ext uri="{FF2B5EF4-FFF2-40B4-BE49-F238E27FC236}">
                <a16:creationId xmlns:a16="http://schemas.microsoft.com/office/drawing/2014/main" id="{0B41AB78-00EA-C6DB-5859-59235D680038}"/>
              </a:ext>
            </a:extLst>
          </p:cNvPr>
          <p:cNvCxnSpPr>
            <a:cxnSpLocks/>
          </p:cNvCxnSpPr>
          <p:nvPr/>
        </p:nvCxnSpPr>
        <p:spPr>
          <a:xfrm>
            <a:off x="803185" y="4018394"/>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E402F3EE-5A8F-A913-E4A4-DE5F2B1F2E2B}"/>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AFB51874-0819-129D-10E6-493F10681A3D}"/>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DDD5B01-D5A3-844C-1227-68F4BC230716}"/>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2B9A768-047B-4797-F4FA-1949EC09586C}"/>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5CE28C1-4A24-5039-21A3-CAB1FFE878CE}"/>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84331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3291840" cy="1737360"/>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663440" y="786384"/>
            <a:ext cx="6309360" cy="1737360"/>
          </a:xfrm>
        </p:spPr>
        <p:txBody>
          <a:bodyPr>
            <a:no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0255FBD2-735E-C257-607E-CB2F585DBBEE}"/>
              </a:ext>
            </a:extLst>
          </p:cNvPr>
          <p:cNvSpPr>
            <a:spLocks noGrp="1"/>
          </p:cNvSpPr>
          <p:nvPr>
            <p:ph type="pic" sz="quarter" idx="15" hasCustomPrompt="1"/>
          </p:nvPr>
        </p:nvSpPr>
        <p:spPr>
          <a:xfrm>
            <a:off x="815340" y="2831629"/>
            <a:ext cx="10561320" cy="3602303"/>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b="-17566"/>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D1A2963D-70FD-3A42-A53A-2480966C033D}"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4" name="Straight Connector 3">
            <a:extLst>
              <a:ext uri="{FF2B5EF4-FFF2-40B4-BE49-F238E27FC236}">
                <a16:creationId xmlns:a16="http://schemas.microsoft.com/office/drawing/2014/main" id="{0B41AB78-00EA-C6DB-5859-59235D680038}"/>
              </a:ext>
            </a:extLst>
          </p:cNvPr>
          <p:cNvCxnSpPr>
            <a:cxnSpLocks/>
          </p:cNvCxnSpPr>
          <p:nvPr/>
        </p:nvCxnSpPr>
        <p:spPr>
          <a:xfrm>
            <a:off x="803185" y="2802870"/>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E402F3EE-5A8F-A913-E4A4-DE5F2B1F2E2B}"/>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AFB51874-0819-129D-10E6-493F10681A3D}"/>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DDD5B01-D5A3-844C-1227-68F4BC230716}"/>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2B9A768-047B-4797-F4FA-1949EC09586C}"/>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5CE28C1-4A24-5039-21A3-CAB1FFE878CE}"/>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278898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0" y="786385"/>
            <a:ext cx="3291840" cy="1499615"/>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4354FEC1-7004-7D66-39C0-5B3A0B2E4669}"/>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4673" y="400050"/>
            <a:ext cx="6452176" cy="6052952"/>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39" t="38" r="-126"/>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80960" y="2468880"/>
            <a:ext cx="3291840" cy="3549735"/>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BFF019D-CA37-05FF-D534-08FDF17D319F}"/>
              </a:ext>
            </a:extLst>
          </p:cNvPr>
          <p:cNvSpPr>
            <a:spLocks noGrp="1"/>
          </p:cNvSpPr>
          <p:nvPr>
            <p:ph type="dt" sz="half" idx="15"/>
          </p:nvPr>
        </p:nvSpPr>
        <p:spPr/>
        <p:txBody>
          <a:bodyPr/>
          <a:lstStyle>
            <a:lvl1pPr>
              <a:defRPr>
                <a:solidFill>
                  <a:schemeClr val="tx1"/>
                </a:solidFill>
              </a:defRPr>
            </a:lvl1pPr>
          </a:lstStyle>
          <a:p>
            <a:fld id="{F1A8FB16-FCFB-DA44-98E9-136CD51670D6}" type="datetime1">
              <a:rPr lang="en-US" smtClean="0"/>
              <a:t>7/16/2026</a:t>
            </a:fld>
            <a:endParaRPr lang="en-US" dirty="0"/>
          </a:p>
        </p:txBody>
      </p:sp>
      <p:sp>
        <p:nvSpPr>
          <p:cNvPr id="6" name="Slide Number Placeholder 5">
            <a:extLst>
              <a:ext uri="{FF2B5EF4-FFF2-40B4-BE49-F238E27FC236}">
                <a16:creationId xmlns:a16="http://schemas.microsoft.com/office/drawing/2014/main" id="{33C82A8A-3017-C293-CAA4-79DAC74143E1}"/>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7" name="Straight Connector 6">
            <a:extLst>
              <a:ext uri="{FF2B5EF4-FFF2-40B4-BE49-F238E27FC236}">
                <a16:creationId xmlns:a16="http://schemas.microsoft.com/office/drawing/2014/main" id="{49BCF003-D6AC-D9E0-C254-602FAE60278B}"/>
              </a:ext>
            </a:extLst>
          </p:cNvPr>
          <p:cNvCxnSpPr/>
          <p:nvPr/>
        </p:nvCxnSpPr>
        <p:spPr>
          <a:xfrm>
            <a:off x="7267016"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80CB927-6193-3B14-8326-BBA8970C4F38}"/>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0BDFF263-1BF6-293B-B046-2941778BCA54}"/>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DA48FB5-B732-D35D-2F75-840EFFCA6EF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64D5118-DFE8-485E-6BE3-B042C0129B01}"/>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C779D56-9125-9DD5-D919-9FBC4DE4C9C1}"/>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888302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10492" y="790302"/>
            <a:ext cx="3291840" cy="1499616"/>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72F358B6-BD90-E536-E301-EAF518F93DDB}"/>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207008" y="2468880"/>
            <a:ext cx="3291840" cy="3547872"/>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925692" y="402336"/>
            <a:ext cx="6455664"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271" t="1" r="-2" b="1"/>
            </a:stretch>
          </a:blipFill>
        </p:spPr>
        <p:txBody>
          <a:bodyPr/>
          <a:lstStyle>
            <a:lvl1pPr marL="0" indent="0">
              <a:buNone/>
              <a:defRPr/>
            </a:lvl1pPr>
          </a:lstStyle>
          <a:p>
            <a:r>
              <a:rPr lang="en-US" dirty="0"/>
              <a:t> </a:t>
            </a:r>
          </a:p>
        </p:txBody>
      </p:sp>
      <p:sp>
        <p:nvSpPr>
          <p:cNvPr id="3" name="Date Placeholder 2">
            <a:extLst>
              <a:ext uri="{FF2B5EF4-FFF2-40B4-BE49-F238E27FC236}">
                <a16:creationId xmlns:a16="http://schemas.microsoft.com/office/drawing/2014/main" id="{4F65757A-4818-B0C9-F86A-A70480EA9B0B}"/>
              </a:ext>
            </a:extLst>
          </p:cNvPr>
          <p:cNvSpPr>
            <a:spLocks noGrp="1"/>
          </p:cNvSpPr>
          <p:nvPr>
            <p:ph type="dt" sz="half" idx="15"/>
          </p:nvPr>
        </p:nvSpPr>
        <p:spPr/>
        <p:txBody>
          <a:bodyPr/>
          <a:lstStyle>
            <a:lvl1pPr>
              <a:defRPr>
                <a:solidFill>
                  <a:schemeClr val="tx1"/>
                </a:solidFill>
              </a:defRPr>
            </a:lvl1pPr>
          </a:lstStyle>
          <a:p>
            <a:fld id="{58EFB3A8-11B5-7149-8412-15238624EFFD}" type="datetime1">
              <a:rPr lang="en-US" smtClean="0"/>
              <a:t>7/16/2026</a:t>
            </a:fld>
            <a:endParaRPr lang="en-US" dirty="0"/>
          </a:p>
        </p:txBody>
      </p:sp>
      <p:sp>
        <p:nvSpPr>
          <p:cNvPr id="9" name="Slide Number Placeholder 8">
            <a:extLst>
              <a:ext uri="{FF2B5EF4-FFF2-40B4-BE49-F238E27FC236}">
                <a16:creationId xmlns:a16="http://schemas.microsoft.com/office/drawing/2014/main" id="{BF0B5840-4614-F082-0EE8-166E877279E1}"/>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2" name="Straight Connector 11">
            <a:extLst>
              <a:ext uri="{FF2B5EF4-FFF2-40B4-BE49-F238E27FC236}">
                <a16:creationId xmlns:a16="http://schemas.microsoft.com/office/drawing/2014/main" id="{53BE0255-54E9-B23E-623C-F5C3D5397CDC}"/>
              </a:ext>
            </a:extLst>
          </p:cNvPr>
          <p:cNvCxnSpPr/>
          <p:nvPr/>
        </p:nvCxnSpPr>
        <p:spPr>
          <a:xfrm>
            <a:off x="4911667"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B048E29-F249-FCD5-75C6-EF3AD5392084}"/>
              </a:ext>
            </a:extLst>
          </p:cNvPr>
          <p:cNvGrpSpPr/>
          <p:nvPr/>
        </p:nvGrpSpPr>
        <p:grpSpPr>
          <a:xfrm>
            <a:off x="803185" y="0"/>
            <a:ext cx="10585629" cy="6858000"/>
            <a:chOff x="803185" y="0"/>
            <a:chExt cx="10585629" cy="6858000"/>
          </a:xfrm>
        </p:grpSpPr>
        <p:cxnSp>
          <p:nvCxnSpPr>
            <p:cNvPr id="6" name="Straight Connector 5">
              <a:extLst>
                <a:ext uri="{FF2B5EF4-FFF2-40B4-BE49-F238E27FC236}">
                  <a16:creationId xmlns:a16="http://schemas.microsoft.com/office/drawing/2014/main" id="{EB581520-7C65-58B5-6A72-4A87A2886B4D}"/>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6D33EF2-FCD9-64BB-D5BD-71A6C1A0BCAF}"/>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74CC74B-22E1-1F2A-8B43-52BB3A2671A2}"/>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133C6DA-321C-7253-1FDF-F238DBFA8DAF}"/>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216774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7" y="786384"/>
            <a:ext cx="5456295" cy="1005840"/>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39D9456A-3FB8-5960-7F55-D6B686CFFC7B}"/>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207007" y="1920240"/>
            <a:ext cx="5456295"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078133" y="402336"/>
            <a:ext cx="4307415"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549" r="-1547"/>
            </a:stretch>
          </a:blipFill>
        </p:spPr>
        <p:txBody>
          <a:bodyPr/>
          <a:lstStyle>
            <a:lvl1pPr marL="0" indent="0">
              <a:buNone/>
              <a:defRPr/>
            </a:lvl1pPr>
          </a:lstStyle>
          <a:p>
            <a:r>
              <a:rPr lang="en-US" dirty="0"/>
              <a:t> </a:t>
            </a:r>
          </a:p>
        </p:txBody>
      </p:sp>
      <p:sp>
        <p:nvSpPr>
          <p:cNvPr id="9" name="Date Placeholder 8">
            <a:extLst>
              <a:ext uri="{FF2B5EF4-FFF2-40B4-BE49-F238E27FC236}">
                <a16:creationId xmlns:a16="http://schemas.microsoft.com/office/drawing/2014/main" id="{C242EA1D-81E7-620D-1BD8-6D18329BD220}"/>
              </a:ext>
            </a:extLst>
          </p:cNvPr>
          <p:cNvSpPr>
            <a:spLocks noGrp="1"/>
          </p:cNvSpPr>
          <p:nvPr>
            <p:ph type="dt" sz="half" idx="15"/>
          </p:nvPr>
        </p:nvSpPr>
        <p:spPr/>
        <p:txBody>
          <a:bodyPr/>
          <a:lstStyle>
            <a:lvl1pPr>
              <a:defRPr>
                <a:solidFill>
                  <a:schemeClr val="tx1"/>
                </a:solidFill>
              </a:defRPr>
            </a:lvl1pPr>
          </a:lstStyle>
          <a:p>
            <a:fld id="{650FCFAB-53E3-A342-A296-D67E0AB8D0CD}" type="datetime1">
              <a:rPr lang="en-US" smtClean="0"/>
              <a:t>7/16/2026</a:t>
            </a:fld>
            <a:endParaRPr lang="en-US" dirty="0"/>
          </a:p>
        </p:txBody>
      </p:sp>
      <p:sp>
        <p:nvSpPr>
          <p:cNvPr id="12" name="Slide Number Placeholder 11">
            <a:extLst>
              <a:ext uri="{FF2B5EF4-FFF2-40B4-BE49-F238E27FC236}">
                <a16:creationId xmlns:a16="http://schemas.microsoft.com/office/drawing/2014/main" id="{C81505A7-ADCB-6529-BE02-48BD8F2CFD0A}"/>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3" name="Straight Connector 12">
            <a:extLst>
              <a:ext uri="{FF2B5EF4-FFF2-40B4-BE49-F238E27FC236}">
                <a16:creationId xmlns:a16="http://schemas.microsoft.com/office/drawing/2014/main" id="{40A70D03-884A-50D9-2A83-C93ADDD49A38}"/>
              </a:ext>
            </a:extLst>
          </p:cNvPr>
          <p:cNvCxnSpPr/>
          <p:nvPr/>
        </p:nvCxnSpPr>
        <p:spPr>
          <a:xfrm>
            <a:off x="7054440"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69C2927C-12EE-49B3-DF99-04A869F1E12B}"/>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D0EFC1CE-B3AD-ED82-4797-595D2898220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42A2DBA-4EA6-1D56-360C-A2123A287B6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281C874-21DE-792C-9FEE-BF48EECBBC6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86A35DD-6C6E-B96F-0038-DD2CD2777923}"/>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73298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77840" y="786384"/>
            <a:ext cx="5394960" cy="1005840"/>
          </a:xfrm>
        </p:spPr>
        <p:txBody>
          <a:bodyPr anchor="b"/>
          <a:lstStyle>
            <a:lvl1pPr>
              <a:defRPr sz="320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6626D65-1470-5355-C0AB-4C755AE36464}"/>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15" name="Picture Placeholder 10">
            <a:extLst>
              <a:ext uri="{FF2B5EF4-FFF2-40B4-BE49-F238E27FC236}">
                <a16:creationId xmlns:a16="http://schemas.microsoft.com/office/drawing/2014/main" id="{26947C16-472E-02E4-EE92-74FC49AB3821}"/>
              </a:ext>
            </a:extLst>
          </p:cNvPr>
          <p:cNvSpPr>
            <a:spLocks noGrp="1"/>
          </p:cNvSpPr>
          <p:nvPr>
            <p:ph type="pic" sz="quarter" idx="13" hasCustomPrompt="1"/>
          </p:nvPr>
        </p:nvSpPr>
        <p:spPr>
          <a:xfrm>
            <a:off x="801700" y="402336"/>
            <a:ext cx="4382592"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23" t="151" r="-225" b="-151"/>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577840" y="1920240"/>
            <a:ext cx="5394960"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A103F24-F909-9BD0-1CE0-3AFA9296B696}"/>
              </a:ext>
            </a:extLst>
          </p:cNvPr>
          <p:cNvSpPr>
            <a:spLocks noGrp="1"/>
          </p:cNvSpPr>
          <p:nvPr>
            <p:ph type="dt" sz="half" idx="15"/>
          </p:nvPr>
        </p:nvSpPr>
        <p:spPr/>
        <p:txBody>
          <a:bodyPr/>
          <a:lstStyle>
            <a:lvl1pPr>
              <a:defRPr>
                <a:solidFill>
                  <a:schemeClr val="tx1"/>
                </a:solidFill>
              </a:defRPr>
            </a:lvl1pPr>
          </a:lstStyle>
          <a:p>
            <a:fld id="{8DC46901-11EF-4445-8903-DC36784F331E}" type="datetime1">
              <a:rPr lang="en-US" smtClean="0"/>
              <a:t>7/16/2026</a:t>
            </a:fld>
            <a:endParaRPr lang="en-US" dirty="0"/>
          </a:p>
        </p:txBody>
      </p:sp>
      <p:sp>
        <p:nvSpPr>
          <p:cNvPr id="9" name="Slide Number Placeholder 8">
            <a:extLst>
              <a:ext uri="{FF2B5EF4-FFF2-40B4-BE49-F238E27FC236}">
                <a16:creationId xmlns:a16="http://schemas.microsoft.com/office/drawing/2014/main" id="{BD147767-378C-917C-1CEA-C28D4F2BD421}"/>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4" name="Straight Connector 13">
            <a:extLst>
              <a:ext uri="{FF2B5EF4-FFF2-40B4-BE49-F238E27FC236}">
                <a16:creationId xmlns:a16="http://schemas.microsoft.com/office/drawing/2014/main" id="{FFB8D92F-DD5D-21B4-7D10-80457CCEDEC0}"/>
              </a:ext>
            </a:extLst>
          </p:cNvPr>
          <p:cNvCxnSpPr/>
          <p:nvPr/>
        </p:nvCxnSpPr>
        <p:spPr>
          <a:xfrm>
            <a:off x="5185777"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3C3FE30-EF8F-C27D-E8AB-BB565902B9FB}"/>
              </a:ext>
            </a:extLst>
          </p:cNvPr>
          <p:cNvGrpSpPr/>
          <p:nvPr/>
        </p:nvGrpSpPr>
        <p:grpSpPr>
          <a:xfrm>
            <a:off x="803185" y="0"/>
            <a:ext cx="10585629" cy="6858000"/>
            <a:chOff x="803185" y="0"/>
            <a:chExt cx="10585629" cy="6858000"/>
          </a:xfrm>
        </p:grpSpPr>
        <p:cxnSp>
          <p:nvCxnSpPr>
            <p:cNvPr id="6" name="Straight Connector 5">
              <a:extLst>
                <a:ext uri="{FF2B5EF4-FFF2-40B4-BE49-F238E27FC236}">
                  <a16:creationId xmlns:a16="http://schemas.microsoft.com/office/drawing/2014/main" id="{BDB333B6-9BB2-24CF-B636-1E04F1411213}"/>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9F5CADF-5A1B-0BEC-D60A-C6D3AF70F255}"/>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85755C8-3D3B-E5E6-1F70-528A7BCA65A3}"/>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6F374D-A3D9-FD1D-A133-794607CFD757}"/>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8064813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accent3"/>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E20B57-74C2-7AD8-6E07-D29EE6A60AB9}"/>
              </a:ext>
            </a:extLst>
          </p:cNvPr>
          <p:cNvSpPr>
            <a:spLocks noGrp="1"/>
          </p:cNvSpPr>
          <p:nvPr>
            <p:ph type="title"/>
          </p:nvPr>
        </p:nvSpPr>
        <p:spPr>
          <a:xfrm>
            <a:off x="1200912" y="4597404"/>
            <a:ext cx="9784077" cy="980435"/>
          </a:xfrm>
        </p:spPr>
        <p:txBody>
          <a:bodyPr anchor="b">
            <a:noAutofit/>
          </a:bodyPr>
          <a:lstStyle>
            <a:lvl1pPr>
              <a:defRPr sz="4800"/>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lvl1pPr>
              <a:defRPr>
                <a:solidFill>
                  <a:schemeClr val="tx1"/>
                </a:solidFill>
              </a:defRPr>
            </a:lvl1pPr>
          </a:lstStyle>
          <a:p>
            <a:r>
              <a:rPr lang="en-US"/>
              <a:t>SAMPLE FOOTER TEXT</a:t>
            </a:r>
            <a:endParaRPr lang="en-US" dirty="0"/>
          </a:p>
        </p:txBody>
      </p:sp>
      <p:sp>
        <p:nvSpPr>
          <p:cNvPr id="13" name="Text Placeholder 12">
            <a:extLst>
              <a:ext uri="{FF2B5EF4-FFF2-40B4-BE49-F238E27FC236}">
                <a16:creationId xmlns:a16="http://schemas.microsoft.com/office/drawing/2014/main" id="{B28025AC-332D-ADB0-3E96-03E4761BBC89}"/>
              </a:ext>
            </a:extLst>
          </p:cNvPr>
          <p:cNvSpPr>
            <a:spLocks noGrp="1"/>
          </p:cNvSpPr>
          <p:nvPr>
            <p:ph type="body" sz="quarter" idx="17"/>
          </p:nvPr>
        </p:nvSpPr>
        <p:spPr>
          <a:xfrm>
            <a:off x="1207008" y="5668963"/>
            <a:ext cx="9784842" cy="639762"/>
          </a:xfrm>
        </p:spPr>
        <p:txBody>
          <a:bodyPr>
            <a:normAutofit/>
          </a:bodyPr>
          <a:lstStyle>
            <a:lvl1pPr marL="0" indent="0">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808258" y="404999"/>
            <a:ext cx="10575485" cy="3836802"/>
          </a:xfrm>
          <a:blipFill dpi="0" rotWithShape="1">
            <a:blip r:embed="rId2">
              <a:alphaModFix amt="25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t="1" b="-667"/>
            </a:stretch>
          </a:blipFill>
        </p:spPr>
        <p:txBody>
          <a:bodyPr/>
          <a:lstStyle>
            <a:lvl1pPr marL="0" indent="0">
              <a:buNone/>
              <a:defRPr/>
            </a:lvl1pPr>
          </a:lstStyle>
          <a:p>
            <a:r>
              <a:rPr lang="en-US" dirty="0"/>
              <a:t> </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rot="5400000">
            <a:off x="10040831" y="4203335"/>
            <a:ext cx="3494314" cy="365125"/>
          </a:xfrm>
        </p:spPr>
        <p:txBody>
          <a:bodyPr/>
          <a:lstStyle>
            <a:lvl1pPr>
              <a:defRPr>
                <a:solidFill>
                  <a:schemeClr val="tx1"/>
                </a:solidFill>
              </a:defRPr>
            </a:lvl1pPr>
          </a:lstStyle>
          <a:p>
            <a:fld id="{86A42598-CA8F-5141-9F98-7018240FA786}" type="datetime1">
              <a:rPr lang="en-US" smtClean="0"/>
              <a:t>7/16/2026</a:t>
            </a:fld>
            <a:endParaRPr lang="en-US" dirty="0"/>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4" name="Straight Connector 3">
            <a:extLst>
              <a:ext uri="{FF2B5EF4-FFF2-40B4-BE49-F238E27FC236}">
                <a16:creationId xmlns:a16="http://schemas.microsoft.com/office/drawing/2014/main" id="{F5904286-3DEB-9849-219D-A085C0024794}"/>
              </a:ext>
            </a:extLst>
          </p:cNvPr>
          <p:cNvCxnSpPr>
            <a:cxnSpLocks/>
          </p:cNvCxnSpPr>
          <p:nvPr/>
        </p:nvCxnSpPr>
        <p:spPr>
          <a:xfrm>
            <a:off x="803185" y="4267354"/>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FCF7D0C-5069-E36A-74BE-09B74A8BDF58}"/>
              </a:ext>
            </a:extLst>
          </p:cNvPr>
          <p:cNvGrpSpPr/>
          <p:nvPr/>
        </p:nvGrpSpPr>
        <p:grpSpPr>
          <a:xfrm>
            <a:off x="803185" y="0"/>
            <a:ext cx="10585629" cy="6858000"/>
            <a:chOff x="803185" y="0"/>
            <a:chExt cx="10585629" cy="6858000"/>
          </a:xfrm>
        </p:grpSpPr>
        <p:cxnSp>
          <p:nvCxnSpPr>
            <p:cNvPr id="15" name="Straight Connector 14">
              <a:extLst>
                <a:ext uri="{FF2B5EF4-FFF2-40B4-BE49-F238E27FC236}">
                  <a16:creationId xmlns:a16="http://schemas.microsoft.com/office/drawing/2014/main" id="{23A121A0-9E65-3E8B-DBB2-52D98873A8C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B9F357-72AD-336C-0877-A0314E65294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73381C-AC31-FE63-FC5F-EFE48EAFF6B6}"/>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AEBC41-77CA-7255-DEC2-73C82A6D4ED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005536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3749040"/>
            <a:ext cx="2834640" cy="2286000"/>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4" name="Picture Placeholder 10">
            <a:extLst>
              <a:ext uri="{FF2B5EF4-FFF2-40B4-BE49-F238E27FC236}">
                <a16:creationId xmlns:a16="http://schemas.microsoft.com/office/drawing/2014/main" id="{C31E5265-51B9-0DA3-10B4-945EE4951744}"/>
              </a:ext>
            </a:extLst>
          </p:cNvPr>
          <p:cNvSpPr>
            <a:spLocks noGrp="1"/>
          </p:cNvSpPr>
          <p:nvPr>
            <p:ph type="pic" sz="quarter" idx="13" hasCustomPrompt="1"/>
          </p:nvPr>
        </p:nvSpPr>
        <p:spPr>
          <a:xfrm>
            <a:off x="815340" y="406401"/>
            <a:ext cx="10561320" cy="2987416"/>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t="-442"/>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14800" y="3749040"/>
            <a:ext cx="6858000" cy="2286000"/>
          </a:xfrm>
        </p:spPr>
        <p:txBody>
          <a:bodyPr>
            <a:no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BB5C750C-98D3-2541-9DBA-212130458E4E}"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4" name="Straight Connector 3">
            <a:extLst>
              <a:ext uri="{FF2B5EF4-FFF2-40B4-BE49-F238E27FC236}">
                <a16:creationId xmlns:a16="http://schemas.microsoft.com/office/drawing/2014/main" id="{E87DF89E-6618-A2A2-BC84-986CED89FCC1}"/>
              </a:ext>
            </a:extLst>
          </p:cNvPr>
          <p:cNvCxnSpPr>
            <a:cxnSpLocks/>
          </p:cNvCxnSpPr>
          <p:nvPr/>
        </p:nvCxnSpPr>
        <p:spPr>
          <a:xfrm>
            <a:off x="803185" y="3412227"/>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1A396D86-8A66-3FA9-3546-3A1F85779074}"/>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7D844445-C27C-0A5B-2D4A-490DC1664AD3}"/>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629BDA0-67DC-312E-1148-3B3D607358C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B6FA474-6534-5F04-1B35-0A8CB67144C1}"/>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C3F2445-DE75-8F1D-AF29-50897C3A8D17}"/>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473170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2834640" cy="2194560"/>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4C41AE8B-FC59-39B1-281C-D38D03D05BCD}"/>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14800" y="786384"/>
            <a:ext cx="6858000" cy="2194560"/>
          </a:xfrm>
        </p:spPr>
        <p:txBody>
          <a:bodyPr>
            <a:no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15340" y="3461829"/>
            <a:ext cx="10561320" cy="2987416"/>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t="-628" b="-1"/>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FAAB489A-1FCE-1E30-E1BC-2F89D0AEA64A}"/>
              </a:ext>
            </a:extLst>
          </p:cNvPr>
          <p:cNvSpPr>
            <a:spLocks noGrp="1"/>
          </p:cNvSpPr>
          <p:nvPr>
            <p:ph type="dt" sz="half" idx="15"/>
          </p:nvPr>
        </p:nvSpPr>
        <p:spPr/>
        <p:txBody>
          <a:bodyPr/>
          <a:lstStyle>
            <a:lvl1pPr>
              <a:defRPr>
                <a:solidFill>
                  <a:schemeClr val="tx1"/>
                </a:solidFill>
              </a:defRPr>
            </a:lvl1pPr>
          </a:lstStyle>
          <a:p>
            <a:fld id="{91C99844-6C9E-BB4D-8B47-7C2CC32AAC02}" type="datetime1">
              <a:rPr lang="en-US" smtClean="0"/>
              <a:t>7/16/2026</a:t>
            </a:fld>
            <a:endParaRPr lang="en-US" dirty="0"/>
          </a:p>
        </p:txBody>
      </p:sp>
      <p:sp>
        <p:nvSpPr>
          <p:cNvPr id="10" name="Slide Number Placeholder 9">
            <a:extLst>
              <a:ext uri="{FF2B5EF4-FFF2-40B4-BE49-F238E27FC236}">
                <a16:creationId xmlns:a16="http://schemas.microsoft.com/office/drawing/2014/main" id="{8E037D5D-163A-01CE-9AE6-33821E23DCC5}"/>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3" name="Straight Connector 2">
            <a:extLst>
              <a:ext uri="{FF2B5EF4-FFF2-40B4-BE49-F238E27FC236}">
                <a16:creationId xmlns:a16="http://schemas.microsoft.com/office/drawing/2014/main" id="{400730B6-4EF5-7F9C-E6DB-635C947CFEE3}"/>
              </a:ext>
            </a:extLst>
          </p:cNvPr>
          <p:cNvCxnSpPr>
            <a:cxnSpLocks/>
          </p:cNvCxnSpPr>
          <p:nvPr/>
        </p:nvCxnSpPr>
        <p:spPr>
          <a:xfrm>
            <a:off x="803185" y="3443041"/>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91AE5A9-CF62-A508-3C2C-E3BE594AC2D0}"/>
              </a:ext>
            </a:extLst>
          </p:cNvPr>
          <p:cNvGrpSpPr/>
          <p:nvPr/>
        </p:nvGrpSpPr>
        <p:grpSpPr>
          <a:xfrm>
            <a:off x="803185" y="0"/>
            <a:ext cx="10585629" cy="6858000"/>
            <a:chOff x="803185" y="0"/>
            <a:chExt cx="10585629" cy="6858000"/>
          </a:xfrm>
        </p:grpSpPr>
        <p:cxnSp>
          <p:nvCxnSpPr>
            <p:cNvPr id="6" name="Straight Connector 5">
              <a:extLst>
                <a:ext uri="{FF2B5EF4-FFF2-40B4-BE49-F238E27FC236}">
                  <a16:creationId xmlns:a16="http://schemas.microsoft.com/office/drawing/2014/main" id="{ECCEFB20-F364-CF05-360F-6CC5D88ACC5D}"/>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BD6A10-DA26-A78C-A5C9-6E8484760029}"/>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879492A-67D3-53D1-F50F-DBC8A33D2459}"/>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2D47D6-60C0-53E4-BD56-F71C892CDD54}"/>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05723160"/>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03520" y="786384"/>
            <a:ext cx="5669280" cy="914400"/>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AD0F53A5-B7B2-D195-CE9A-F93E7073A7FF}"/>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5544" y="400051"/>
            <a:ext cx="4098966" cy="6052952"/>
          </a:xfrm>
          <a:blipFill dpi="0" rotWithShape="1">
            <a:blip r:embed="rId2">
              <a:alphaModFix amt="25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 r="-527"/>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303520" y="1828800"/>
            <a:ext cx="5669280"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60DA056-F89A-AE3C-C34A-38BEC586914B}"/>
              </a:ext>
            </a:extLst>
          </p:cNvPr>
          <p:cNvSpPr>
            <a:spLocks noGrp="1"/>
          </p:cNvSpPr>
          <p:nvPr>
            <p:ph type="dt" sz="half" idx="15"/>
          </p:nvPr>
        </p:nvSpPr>
        <p:spPr/>
        <p:txBody>
          <a:bodyPr/>
          <a:lstStyle>
            <a:lvl1pPr>
              <a:defRPr>
                <a:solidFill>
                  <a:schemeClr val="tx1"/>
                </a:solidFill>
              </a:defRPr>
            </a:lvl1pPr>
          </a:lstStyle>
          <a:p>
            <a:fld id="{97582611-C0A2-BD42-A8F7-C2F9A013F10C}" type="datetime1">
              <a:rPr lang="en-US" smtClean="0"/>
              <a:t>7/16/2026</a:t>
            </a:fld>
            <a:endParaRPr lang="en-US" dirty="0"/>
          </a:p>
        </p:txBody>
      </p:sp>
      <p:sp>
        <p:nvSpPr>
          <p:cNvPr id="10" name="Slide Number Placeholder 9">
            <a:extLst>
              <a:ext uri="{FF2B5EF4-FFF2-40B4-BE49-F238E27FC236}">
                <a16:creationId xmlns:a16="http://schemas.microsoft.com/office/drawing/2014/main" id="{BCEB9FDE-D96C-0906-A793-822DD355B400}"/>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3" name="Straight Connector 12">
            <a:extLst>
              <a:ext uri="{FF2B5EF4-FFF2-40B4-BE49-F238E27FC236}">
                <a16:creationId xmlns:a16="http://schemas.microsoft.com/office/drawing/2014/main" id="{60DB4CF5-18AD-6BFC-8AA3-4292C4318D77}"/>
              </a:ext>
            </a:extLst>
          </p:cNvPr>
          <p:cNvCxnSpPr>
            <a:cxnSpLocks/>
          </p:cNvCxnSpPr>
          <p:nvPr/>
        </p:nvCxnSpPr>
        <p:spPr>
          <a:xfrm>
            <a:off x="4912108"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AFAE229-30B5-59F6-95B3-5A0028AA9FD0}"/>
              </a:ext>
            </a:extLst>
          </p:cNvPr>
          <p:cNvGrpSpPr/>
          <p:nvPr/>
        </p:nvGrpSpPr>
        <p:grpSpPr>
          <a:xfrm>
            <a:off x="803185" y="0"/>
            <a:ext cx="10585629" cy="6858000"/>
            <a:chOff x="803185" y="0"/>
            <a:chExt cx="10585629" cy="6858000"/>
          </a:xfrm>
        </p:grpSpPr>
        <p:cxnSp>
          <p:nvCxnSpPr>
            <p:cNvPr id="6" name="Straight Connector 5">
              <a:extLst>
                <a:ext uri="{FF2B5EF4-FFF2-40B4-BE49-F238E27FC236}">
                  <a16:creationId xmlns:a16="http://schemas.microsoft.com/office/drawing/2014/main" id="{BF9983B3-9D4B-C7C3-42B6-FC4112EDA173}"/>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FE12F5-E33A-8435-EC5D-4056ACEF7755}"/>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30088E3-D111-48BB-2932-C12F38A348EC}"/>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419E4F3-5171-B07A-3705-6FF5F7EC506B}"/>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78963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5669280" cy="914400"/>
          </a:xfrm>
        </p:spPr>
        <p:txBody>
          <a:bodyPr anchor="b"/>
          <a:lstStyle>
            <a:lvl1pPr>
              <a:defRPr sz="3200">
                <a:solidFill>
                  <a:schemeClr val="tx1"/>
                </a:solidFill>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0169C89B-17A4-F382-1720-170DCCD7B6E7}"/>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207008" y="1828800"/>
            <a:ext cx="5669280"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0">
            <a:extLst>
              <a:ext uri="{FF2B5EF4-FFF2-40B4-BE49-F238E27FC236}">
                <a16:creationId xmlns:a16="http://schemas.microsoft.com/office/drawing/2014/main" id="{226A60F8-6BFE-EE58-8E8B-8E42FCDABF08}"/>
              </a:ext>
            </a:extLst>
          </p:cNvPr>
          <p:cNvSpPr>
            <a:spLocks noGrp="1"/>
          </p:cNvSpPr>
          <p:nvPr>
            <p:ph type="pic" sz="quarter" idx="13" hasCustomPrompt="1"/>
          </p:nvPr>
        </p:nvSpPr>
        <p:spPr>
          <a:xfrm>
            <a:off x="7280239" y="400051"/>
            <a:ext cx="4098966" cy="6052952"/>
          </a:xfrm>
          <a:blipFill dpi="0" rotWithShape="1">
            <a:blip r:embed="rId2">
              <a:alphaModFix amt="25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r="-198"/>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06658DE0-8FDC-961F-A73B-ED321A160D7A}"/>
              </a:ext>
            </a:extLst>
          </p:cNvPr>
          <p:cNvSpPr>
            <a:spLocks noGrp="1"/>
          </p:cNvSpPr>
          <p:nvPr>
            <p:ph type="dt" sz="half" idx="15"/>
          </p:nvPr>
        </p:nvSpPr>
        <p:spPr/>
        <p:txBody>
          <a:bodyPr/>
          <a:lstStyle>
            <a:lvl1pPr>
              <a:defRPr>
                <a:solidFill>
                  <a:schemeClr val="tx1"/>
                </a:solidFill>
              </a:defRPr>
            </a:lvl1pPr>
          </a:lstStyle>
          <a:p>
            <a:fld id="{1048417B-2BA9-FC42-993A-F5CAB8ABAB3C}" type="datetime1">
              <a:rPr lang="en-US" smtClean="0"/>
              <a:t>7/16/2026</a:t>
            </a:fld>
            <a:endParaRPr lang="en-US" dirty="0"/>
          </a:p>
        </p:txBody>
      </p:sp>
      <p:sp>
        <p:nvSpPr>
          <p:cNvPr id="10" name="Slide Number Placeholder 9">
            <a:extLst>
              <a:ext uri="{FF2B5EF4-FFF2-40B4-BE49-F238E27FC236}">
                <a16:creationId xmlns:a16="http://schemas.microsoft.com/office/drawing/2014/main" id="{CE6F948F-9E87-C016-444D-D9F266B8C983}"/>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2" name="Straight Connector 11">
            <a:extLst>
              <a:ext uri="{FF2B5EF4-FFF2-40B4-BE49-F238E27FC236}">
                <a16:creationId xmlns:a16="http://schemas.microsoft.com/office/drawing/2014/main" id="{2342AE50-E725-8CC9-C210-91ADF8C0F6FE}"/>
              </a:ext>
            </a:extLst>
          </p:cNvPr>
          <p:cNvCxnSpPr/>
          <p:nvPr/>
        </p:nvCxnSpPr>
        <p:spPr>
          <a:xfrm>
            <a:off x="7258461"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CFCB2DB0-8C6B-DBBA-F594-AC4F2954C424}"/>
              </a:ext>
            </a:extLst>
          </p:cNvPr>
          <p:cNvGrpSpPr/>
          <p:nvPr/>
        </p:nvGrpSpPr>
        <p:grpSpPr>
          <a:xfrm>
            <a:off x="803185" y="0"/>
            <a:ext cx="10585629" cy="6858000"/>
            <a:chOff x="803185" y="0"/>
            <a:chExt cx="10585629" cy="6858000"/>
          </a:xfrm>
        </p:grpSpPr>
        <p:cxnSp>
          <p:nvCxnSpPr>
            <p:cNvPr id="5" name="Straight Connector 4">
              <a:extLst>
                <a:ext uri="{FF2B5EF4-FFF2-40B4-BE49-F238E27FC236}">
                  <a16:creationId xmlns:a16="http://schemas.microsoft.com/office/drawing/2014/main" id="{1DB4D22E-4E74-6984-AF14-681AA8D9125F}"/>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0E9A215-4EBA-4F98-1C96-43269B57F2F8}"/>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DB5B197-9DE8-9BBC-A47D-F378F717E43A}"/>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B835935-392C-76CA-C57F-44990EBEB041}"/>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188496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9784080" cy="640080"/>
          </a:xfrm>
        </p:spPr>
        <p:txBody>
          <a:bodyPr anchor="t" anchorCtr="0">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207009" y="1645921"/>
            <a:ext cx="4777774" cy="440031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0" t="120" b="-8976"/>
            </a:stretch>
          </a:blipFill>
          <a:ln w="6350">
            <a:solidFill>
              <a:schemeClr val="tx1"/>
            </a:solidFill>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400800" y="1645920"/>
            <a:ext cx="4572000" cy="457200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B9956DE8-31F3-0C48-AD89-A99E39B5E351}"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F81DBAD0-D07B-A74F-6666-CA41ADD20C7F}"/>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33FDF152-974F-A342-D2EF-E16DCAC7FECE}"/>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22D320-6A18-F2A0-9B5F-6D2CCFD3C85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E0112F-DFB9-2DAB-0FC6-60936EBCA118}"/>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576E3A-B8F0-5B5D-66BC-71D6BDE8606A}"/>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544408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9784080" cy="640080"/>
          </a:xfrm>
        </p:spPr>
        <p:txBody>
          <a:bodyPr anchor="t" anchorCtr="0"/>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207008" y="1645920"/>
            <a:ext cx="5987920" cy="4400319"/>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3" t="5" r="302" b="-8984"/>
            </a:stretch>
          </a:blipFill>
          <a:ln w="6350">
            <a:solidFill>
              <a:schemeClr val="tx1"/>
            </a:solidFill>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592654" y="1645920"/>
            <a:ext cx="3380146" cy="438912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1247F170-621E-394E-A3F2-D37D14C6B270}"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F81DBAD0-D07B-A74F-6666-CA41ADD20C7F}"/>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33FDF152-974F-A342-D2EF-E16DCAC7FECE}"/>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22D320-6A18-F2A0-9B5F-6D2CCFD3C85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E0112F-DFB9-2DAB-0FC6-60936EBCA118}"/>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576E3A-B8F0-5B5D-66BC-71D6BDE8606A}"/>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02486007"/>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9784080" cy="640080"/>
          </a:xfrm>
        </p:spPr>
        <p:txBody>
          <a:bodyPr anchor="t" anchorCtr="0">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1207008" y="1645920"/>
            <a:ext cx="4572000" cy="457200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0">
            <a:extLst>
              <a:ext uri="{FF2B5EF4-FFF2-40B4-BE49-F238E27FC236}">
                <a16:creationId xmlns:a16="http://schemas.microsoft.com/office/drawing/2014/main" id="{D69BDBE1-5F80-669A-1B59-BD1E8D2515C2}"/>
              </a:ext>
            </a:extLst>
          </p:cNvPr>
          <p:cNvSpPr>
            <a:spLocks noGrp="1"/>
          </p:cNvSpPr>
          <p:nvPr>
            <p:ph type="pic" sz="quarter" idx="13" hasCustomPrompt="1"/>
          </p:nvPr>
        </p:nvSpPr>
        <p:spPr>
          <a:xfrm>
            <a:off x="6211963" y="1645921"/>
            <a:ext cx="4777774" cy="440031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0" t="-4" r="100" b="-8973"/>
            </a:stretch>
          </a:blipFill>
          <a:ln w="6350">
            <a:solidFill>
              <a:schemeClr val="tx1"/>
            </a:solidFill>
          </a:ln>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3BFEB256-000B-7640-A176-A6ED88FB302B}"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F81DBAD0-D07B-A74F-6666-CA41ADD20C7F}"/>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33FDF152-974F-A342-D2EF-E16DCAC7FECE}"/>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22D320-6A18-F2A0-9B5F-6D2CCFD3C85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E0112F-DFB9-2DAB-0FC6-60936EBCA118}"/>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576E3A-B8F0-5B5D-66BC-71D6BDE8606A}"/>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6437402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09388" y="786385"/>
            <a:ext cx="7772400" cy="914400"/>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6072A0CE-6B73-A9EE-CD61-DA01E0E315AD}"/>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4673" y="393289"/>
            <a:ext cx="2084255" cy="6051054"/>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91" t="148" r="-487" b="-1"/>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3209388" y="1828800"/>
            <a:ext cx="7772400"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ADE48AFF-3397-202B-9BA6-6E2E52FB96B4}"/>
              </a:ext>
            </a:extLst>
          </p:cNvPr>
          <p:cNvSpPr>
            <a:spLocks noGrp="1"/>
          </p:cNvSpPr>
          <p:nvPr>
            <p:ph type="dt" sz="half" idx="15"/>
          </p:nvPr>
        </p:nvSpPr>
        <p:spPr/>
        <p:txBody>
          <a:bodyPr/>
          <a:lstStyle>
            <a:lvl1pPr>
              <a:defRPr>
                <a:solidFill>
                  <a:schemeClr val="tx1"/>
                </a:solidFill>
              </a:defRPr>
            </a:lvl1pPr>
          </a:lstStyle>
          <a:p>
            <a:fld id="{AD187FAD-DCB9-3D4B-B066-9000219F05FB}" type="datetime1">
              <a:rPr lang="en-US" smtClean="0"/>
              <a:t>7/16/2026</a:t>
            </a:fld>
            <a:endParaRPr lang="en-US" dirty="0"/>
          </a:p>
        </p:txBody>
      </p:sp>
      <p:sp>
        <p:nvSpPr>
          <p:cNvPr id="6" name="Slide Number Placeholder 5">
            <a:extLst>
              <a:ext uri="{FF2B5EF4-FFF2-40B4-BE49-F238E27FC236}">
                <a16:creationId xmlns:a16="http://schemas.microsoft.com/office/drawing/2014/main" id="{D73641B0-A410-A060-9C4C-10246CEEB003}"/>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6" name="Straight Connector 15">
            <a:extLst>
              <a:ext uri="{FF2B5EF4-FFF2-40B4-BE49-F238E27FC236}">
                <a16:creationId xmlns:a16="http://schemas.microsoft.com/office/drawing/2014/main" id="{4F926A3E-707E-8CA6-DFD9-FDE70CA34896}"/>
              </a:ext>
            </a:extLst>
          </p:cNvPr>
          <p:cNvCxnSpPr>
            <a:cxnSpLocks/>
          </p:cNvCxnSpPr>
          <p:nvPr/>
        </p:nvCxnSpPr>
        <p:spPr>
          <a:xfrm>
            <a:off x="2899086"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05F551DA-7593-8CE8-512A-2CF19A5FEED9}"/>
              </a:ext>
            </a:extLst>
          </p:cNvPr>
          <p:cNvGrpSpPr/>
          <p:nvPr/>
        </p:nvGrpSpPr>
        <p:grpSpPr>
          <a:xfrm>
            <a:off x="803185" y="0"/>
            <a:ext cx="10585629" cy="6858000"/>
            <a:chOff x="803185" y="0"/>
            <a:chExt cx="10585629" cy="6858000"/>
          </a:xfrm>
        </p:grpSpPr>
        <p:cxnSp>
          <p:nvCxnSpPr>
            <p:cNvPr id="7" name="Straight Connector 6">
              <a:extLst>
                <a:ext uri="{FF2B5EF4-FFF2-40B4-BE49-F238E27FC236}">
                  <a16:creationId xmlns:a16="http://schemas.microsoft.com/office/drawing/2014/main" id="{DE1E5FA2-0258-F65F-0046-4F63C680164A}"/>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C2681D-C958-88C3-4FE4-BD36D597EB75}"/>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6A1CB91-86F4-F718-46CE-4C26351E5D6F}"/>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B704D5-99FF-334E-D340-F640FC2846DE}"/>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727527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07008" y="786384"/>
            <a:ext cx="7772400" cy="914400"/>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59510D14-6E1B-BEBD-9ECF-6FD664E6D6C0}"/>
              </a:ext>
            </a:extLst>
          </p:cNvPr>
          <p:cNvSpPr>
            <a:spLocks noGrp="1"/>
          </p:cNvSpPr>
          <p:nvPr>
            <p:ph type="ftr" sz="quarter" idx="16"/>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207008" y="1828800"/>
            <a:ext cx="7772400" cy="420624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0">
            <a:extLst>
              <a:ext uri="{FF2B5EF4-FFF2-40B4-BE49-F238E27FC236}">
                <a16:creationId xmlns:a16="http://schemas.microsoft.com/office/drawing/2014/main" id="{B0662064-5DE4-D3A3-3200-46801CAA7B41}"/>
              </a:ext>
            </a:extLst>
          </p:cNvPr>
          <p:cNvSpPr>
            <a:spLocks noGrp="1"/>
          </p:cNvSpPr>
          <p:nvPr>
            <p:ph type="pic" sz="quarter" idx="13" hasCustomPrompt="1"/>
          </p:nvPr>
        </p:nvSpPr>
        <p:spPr>
          <a:xfrm>
            <a:off x="9287478" y="393289"/>
            <a:ext cx="2084255" cy="6051054"/>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192" t="148" r="-748" b="-1"/>
            </a:stretch>
          </a:blipFill>
        </p:spPr>
        <p:txBody>
          <a:bodyPr/>
          <a:lstStyle>
            <a:lvl1pPr marL="0" indent="0">
              <a:buNone/>
              <a:defRPr/>
            </a:lvl1pPr>
          </a:lstStyle>
          <a:p>
            <a:r>
              <a:rPr lang="en-US" dirty="0"/>
              <a:t> </a:t>
            </a:r>
          </a:p>
        </p:txBody>
      </p:sp>
      <p:sp>
        <p:nvSpPr>
          <p:cNvPr id="3" name="Date Placeholder 2">
            <a:extLst>
              <a:ext uri="{FF2B5EF4-FFF2-40B4-BE49-F238E27FC236}">
                <a16:creationId xmlns:a16="http://schemas.microsoft.com/office/drawing/2014/main" id="{872CB399-7148-CC45-1784-53BEB8322750}"/>
              </a:ext>
            </a:extLst>
          </p:cNvPr>
          <p:cNvSpPr>
            <a:spLocks noGrp="1"/>
          </p:cNvSpPr>
          <p:nvPr>
            <p:ph type="dt" sz="half" idx="15"/>
          </p:nvPr>
        </p:nvSpPr>
        <p:spPr/>
        <p:txBody>
          <a:bodyPr/>
          <a:lstStyle>
            <a:lvl1pPr>
              <a:defRPr>
                <a:solidFill>
                  <a:schemeClr val="tx1"/>
                </a:solidFill>
              </a:defRPr>
            </a:lvl1pPr>
          </a:lstStyle>
          <a:p>
            <a:fld id="{189C5B77-1EC5-224E-B44E-9B7868782731}" type="datetime1">
              <a:rPr lang="en-US" smtClean="0"/>
              <a:t>7/16/2026</a:t>
            </a:fld>
            <a:endParaRPr lang="en-US" dirty="0"/>
          </a:p>
        </p:txBody>
      </p:sp>
      <p:sp>
        <p:nvSpPr>
          <p:cNvPr id="5" name="Slide Number Placeholder 4">
            <a:extLst>
              <a:ext uri="{FF2B5EF4-FFF2-40B4-BE49-F238E27FC236}">
                <a16:creationId xmlns:a16="http://schemas.microsoft.com/office/drawing/2014/main" id="{32103136-9022-B685-BD72-AA2F8D6F1DB3}"/>
              </a:ext>
            </a:extLst>
          </p:cNvPr>
          <p:cNvSpPr>
            <a:spLocks noGrp="1"/>
          </p:cNvSpPr>
          <p:nvPr>
            <p:ph type="sldNum" sz="quarter" idx="17"/>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7" name="Straight Connector 16">
            <a:extLst>
              <a:ext uri="{FF2B5EF4-FFF2-40B4-BE49-F238E27FC236}">
                <a16:creationId xmlns:a16="http://schemas.microsoft.com/office/drawing/2014/main" id="{E8D7FB67-CB66-8B73-E144-D9B0FD1BF4CC}"/>
              </a:ext>
            </a:extLst>
          </p:cNvPr>
          <p:cNvCxnSpPr/>
          <p:nvPr/>
        </p:nvCxnSpPr>
        <p:spPr>
          <a:xfrm>
            <a:off x="9250563"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C050196-5CDD-7D23-C735-405CCFDE0F53}"/>
              </a:ext>
            </a:extLst>
          </p:cNvPr>
          <p:cNvGrpSpPr/>
          <p:nvPr/>
        </p:nvGrpSpPr>
        <p:grpSpPr>
          <a:xfrm>
            <a:off x="803185" y="0"/>
            <a:ext cx="10585629" cy="6858000"/>
            <a:chOff x="803185" y="0"/>
            <a:chExt cx="10585629" cy="6858000"/>
          </a:xfrm>
        </p:grpSpPr>
        <p:cxnSp>
          <p:nvCxnSpPr>
            <p:cNvPr id="7" name="Straight Connector 6">
              <a:extLst>
                <a:ext uri="{FF2B5EF4-FFF2-40B4-BE49-F238E27FC236}">
                  <a16:creationId xmlns:a16="http://schemas.microsoft.com/office/drawing/2014/main" id="{7915F7F2-4F99-DBC2-59AE-D63FDE09B1F3}"/>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337699A-63EB-A2E6-B9B8-E85B7B64F02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BE2E12-53E7-56D7-104B-F918B8D5372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CBDF578-3A17-02BF-93ED-AF5F8E7F4A5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868998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45108" y="786384"/>
            <a:ext cx="4023360" cy="1280160"/>
          </a:xfrm>
        </p:spPr>
        <p:txBody>
          <a:bodyPr>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220455" y="2396086"/>
            <a:ext cx="4070907" cy="3637825"/>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t="-1" b="-11100"/>
            </a:stretch>
          </a:blipFill>
          <a:ln w="6350">
            <a:solidFill>
              <a:schemeClr val="tx1"/>
            </a:solidFill>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69280" y="786384"/>
            <a:ext cx="5303520" cy="530352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C8F601A6-19D3-EB49-B7F2-A9801AE13DA6}"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0349E27E-A638-3E50-4392-58116C1AACD3}"/>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522E0D86-7613-34C8-CDC4-C77532A2263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AB29EB0-E237-1D57-CA8E-EAD308E9C0C6}"/>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86316C5-C89C-53D5-EDF8-06B3752F88A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22B727D-16F7-192C-BDC7-987EE4A4BF9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4576782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accent3"/>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8D1A68-0FAC-B397-3F43-E7E6DB16F9D9}"/>
              </a:ext>
            </a:extLst>
          </p:cNvPr>
          <p:cNvSpPr>
            <a:spLocks noGrp="1"/>
          </p:cNvSpPr>
          <p:nvPr>
            <p:ph type="title"/>
          </p:nvPr>
        </p:nvSpPr>
        <p:spPr>
          <a:xfrm>
            <a:off x="6395598" y="1126010"/>
            <a:ext cx="4668639" cy="3478778"/>
          </a:xfrm>
        </p:spPr>
        <p:txBody>
          <a:bodyPr anchor="b">
            <a:normAutofit/>
          </a:bodyPr>
          <a:lstStyle>
            <a:lvl1pPr>
              <a:defRPr sz="4800"/>
            </a:lvl1pPr>
          </a:lstStyle>
          <a:p>
            <a:r>
              <a:rPr lang="en-US"/>
              <a:t>Click to edit Master title style</a:t>
            </a:r>
          </a:p>
        </p:txBody>
      </p:sp>
      <p:sp>
        <p:nvSpPr>
          <p:cNvPr id="8" name="Footer Placeholder 7">
            <a:extLst>
              <a:ext uri="{FF2B5EF4-FFF2-40B4-BE49-F238E27FC236}">
                <a16:creationId xmlns:a16="http://schemas.microsoft.com/office/drawing/2014/main" id="{94E97102-355A-91BC-FF97-2F2F544144E1}"/>
              </a:ext>
            </a:extLst>
          </p:cNvPr>
          <p:cNvSpPr>
            <a:spLocks noGrp="1"/>
          </p:cNvSpPr>
          <p:nvPr>
            <p:ph type="ftr" sz="quarter" idx="15"/>
          </p:nvPr>
        </p:nvSpPr>
        <p:spPr/>
        <p:txBody>
          <a:bodyPr/>
          <a:lstStyle>
            <a:lvl1pPr>
              <a:defRPr>
                <a:solidFill>
                  <a:schemeClr val="tx1"/>
                </a:solidFill>
              </a:defRPr>
            </a:lvl1pPr>
          </a:lstStyle>
          <a:p>
            <a:r>
              <a:rPr lang="en-US"/>
              <a:t>SAMPLE FOOTER TEXT</a:t>
            </a:r>
            <a:endParaRPr lang="en-US" dirty="0"/>
          </a:p>
        </p:txBody>
      </p:sp>
      <p:sp>
        <p:nvSpPr>
          <p:cNvPr id="11" name="Text Placeholder 12">
            <a:extLst>
              <a:ext uri="{FF2B5EF4-FFF2-40B4-BE49-F238E27FC236}">
                <a16:creationId xmlns:a16="http://schemas.microsoft.com/office/drawing/2014/main" id="{94891711-2302-9D63-B25E-AF7AF07C3A86}"/>
              </a:ext>
            </a:extLst>
          </p:cNvPr>
          <p:cNvSpPr>
            <a:spLocks noGrp="1"/>
          </p:cNvSpPr>
          <p:nvPr>
            <p:ph type="body" sz="quarter" idx="17"/>
          </p:nvPr>
        </p:nvSpPr>
        <p:spPr>
          <a:xfrm>
            <a:off x="6395598" y="4731335"/>
            <a:ext cx="4668642" cy="1193728"/>
          </a:xfrm>
        </p:spPr>
        <p:txBody>
          <a:bodyPr>
            <a:normAutofit/>
          </a:bodyPr>
          <a:lstStyle>
            <a:lvl1pPr marL="0" indent="0">
              <a:buNone/>
              <a:defRPr sz="2000"/>
            </a:lvl1pPr>
          </a:lstStyle>
          <a:p>
            <a:pPr lvl="0"/>
            <a:r>
              <a:rPr lang="en-US"/>
              <a:t>Click to edit Master text styles</a:t>
            </a:r>
          </a:p>
        </p:txBody>
      </p:sp>
      <p:sp>
        <p:nvSpPr>
          <p:cNvPr id="10" name="Picture Placeholder 10">
            <a:extLst>
              <a:ext uri="{FF2B5EF4-FFF2-40B4-BE49-F238E27FC236}">
                <a16:creationId xmlns:a16="http://schemas.microsoft.com/office/drawing/2014/main" id="{391879C3-FF15-5DBC-60E1-15862E523659}"/>
              </a:ext>
            </a:extLst>
          </p:cNvPr>
          <p:cNvSpPr>
            <a:spLocks noGrp="1"/>
          </p:cNvSpPr>
          <p:nvPr>
            <p:ph type="pic" sz="quarter" idx="13" hasCustomPrompt="1"/>
          </p:nvPr>
        </p:nvSpPr>
        <p:spPr>
          <a:xfrm>
            <a:off x="804672" y="397791"/>
            <a:ext cx="5289176"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52" t="75" r="1"/>
            </a:stretch>
          </a:blipFill>
        </p:spPr>
        <p:txBody>
          <a:bodyPr/>
          <a:lstStyle>
            <a:lvl1pPr marL="0" indent="0">
              <a:buNone/>
              <a:defRPr/>
            </a:lvl1pPr>
          </a:lstStyle>
          <a:p>
            <a:r>
              <a:rPr lang="en-US" dirty="0"/>
              <a:t> </a:t>
            </a:r>
          </a:p>
        </p:txBody>
      </p:sp>
      <p:sp>
        <p:nvSpPr>
          <p:cNvPr id="7" name="Date Placeholder 6">
            <a:extLst>
              <a:ext uri="{FF2B5EF4-FFF2-40B4-BE49-F238E27FC236}">
                <a16:creationId xmlns:a16="http://schemas.microsoft.com/office/drawing/2014/main" id="{EEF24230-5D44-0E0B-741C-23E5B8A5067D}"/>
              </a:ext>
            </a:extLst>
          </p:cNvPr>
          <p:cNvSpPr>
            <a:spLocks noGrp="1"/>
          </p:cNvSpPr>
          <p:nvPr>
            <p:ph type="dt" sz="half" idx="14"/>
          </p:nvPr>
        </p:nvSpPr>
        <p:spPr/>
        <p:txBody>
          <a:bodyPr/>
          <a:lstStyle>
            <a:lvl1pPr>
              <a:defRPr>
                <a:solidFill>
                  <a:schemeClr val="tx1"/>
                </a:solidFill>
              </a:defRPr>
            </a:lvl1pPr>
          </a:lstStyle>
          <a:p>
            <a:fld id="{FF5D23C8-9820-654D-9C1E-FE1FC23DA807}" type="datetime1">
              <a:rPr lang="en-US" smtClean="0"/>
              <a:t>7/16/2026</a:t>
            </a:fld>
            <a:endParaRPr lang="en-US" dirty="0"/>
          </a:p>
        </p:txBody>
      </p:sp>
      <p:sp>
        <p:nvSpPr>
          <p:cNvPr id="9" name="Slide Number Placeholder 8">
            <a:extLst>
              <a:ext uri="{FF2B5EF4-FFF2-40B4-BE49-F238E27FC236}">
                <a16:creationId xmlns:a16="http://schemas.microsoft.com/office/drawing/2014/main" id="{59DF417E-29EA-8AA4-1FB6-094EEC6C1C1D}"/>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6" name="Straight Connector 15">
            <a:extLst>
              <a:ext uri="{FF2B5EF4-FFF2-40B4-BE49-F238E27FC236}">
                <a16:creationId xmlns:a16="http://schemas.microsoft.com/office/drawing/2014/main" id="{58922217-2748-2314-B47E-D795069B2538}"/>
              </a:ext>
            </a:extLst>
          </p:cNvPr>
          <p:cNvCxnSpPr>
            <a:cxnSpLocks/>
          </p:cNvCxnSpPr>
          <p:nvPr/>
        </p:nvCxnSpPr>
        <p:spPr>
          <a:xfrm>
            <a:off x="6099048"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2C0D6AF0-B6F6-A093-A469-888C617C34D0}"/>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D46E95A7-955E-FC5B-D104-EC6701D6FA60}"/>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45FC1A-7536-FA20-E5DC-2D810097554F}"/>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B12FF6-F32F-DFCA-9885-6FE91F1A8A3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FE863DC-51BC-8D1D-3164-799EBBDAD6F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271415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9">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245108" y="786384"/>
            <a:ext cx="2834640" cy="1453896"/>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220457" y="2388928"/>
            <a:ext cx="2859291" cy="3644982"/>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t="-1" b="-10882"/>
            </a:stretch>
          </a:blipFill>
          <a:ln w="6350">
            <a:solidFill>
              <a:schemeClr val="tx1"/>
            </a:solidFill>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80560" y="786384"/>
            <a:ext cx="6492240" cy="548640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a:solidFill>
                  <a:schemeClr val="tx1"/>
                </a:solidFill>
              </a:defRPr>
            </a:lvl4pPr>
            <a:lvl5pPr marL="1200150" indent="-285750">
              <a:buFont typeface="Arial" panose="020B0604020202020204" pitchFamily="34" charset="0"/>
              <a:buChar cha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B5DCFA2C-3BE3-964B-9AAF-C20CC59CEE43}"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07B351E8-DE44-EF78-C152-3A103EEBFEAE}"/>
              </a:ext>
            </a:extLst>
          </p:cNvPr>
          <p:cNvGrpSpPr/>
          <p:nvPr/>
        </p:nvGrpSpPr>
        <p:grpSpPr>
          <a:xfrm>
            <a:off x="803185" y="0"/>
            <a:ext cx="10585629" cy="6858000"/>
            <a:chOff x="803185" y="0"/>
            <a:chExt cx="10585629" cy="6858000"/>
          </a:xfrm>
        </p:grpSpPr>
        <p:cxnSp>
          <p:nvCxnSpPr>
            <p:cNvPr id="4" name="Straight Connector 3">
              <a:extLst>
                <a:ext uri="{FF2B5EF4-FFF2-40B4-BE49-F238E27FC236}">
                  <a16:creationId xmlns:a16="http://schemas.microsoft.com/office/drawing/2014/main" id="{E9CEF53B-E5B3-5228-FC6C-55411F158D8A}"/>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B08AC4D-0833-297F-6CBF-8A5D8729D99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CE625D5-BBCB-B34F-682F-6A7EBBD42572}"/>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E36439E-B9F9-BC55-6D36-2CBD97558C57}"/>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418579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199019" y="4634716"/>
            <a:ext cx="5897880" cy="1353312"/>
          </a:xfrm>
        </p:spPr>
        <p:txBody>
          <a:bodyPr>
            <a:normAutofit/>
          </a:bodyPr>
          <a:lstStyle>
            <a:lvl1pPr>
              <a:lnSpc>
                <a:spcPct val="120000"/>
              </a:lnSpc>
              <a:defRPr sz="24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207008" y="603503"/>
            <a:ext cx="9601200" cy="4334256"/>
          </a:xfrm>
        </p:spPr>
        <p:txBody>
          <a:bodyPr anchor="b">
            <a:normAutofit/>
          </a:bodyPr>
          <a:lstStyle>
            <a:lvl1pPr marL="0" indent="0">
              <a:lnSpc>
                <a:spcPct val="90000"/>
              </a:lnSpc>
              <a:spcBef>
                <a:spcPts val="0"/>
              </a:spcBef>
              <a:buNone/>
              <a:defRPr sz="30000" b="0" i="0">
                <a:solidFill>
                  <a:schemeClr val="tx1"/>
                </a:solidFill>
                <a:latin typeface="+mn-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79A3CDA5-1015-3148-A386-36088AF5334C}" type="datetime1">
              <a:rPr lang="en-US" smtClean="0"/>
              <a:t>7/16/2026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503498D5-7EC6-8C79-86BA-7C39A73A10D4}"/>
              </a:ext>
            </a:extLst>
          </p:cNvPr>
          <p:cNvGrpSpPr/>
          <p:nvPr/>
        </p:nvGrpSpPr>
        <p:grpSpPr>
          <a:xfrm>
            <a:off x="803185" y="0"/>
            <a:ext cx="10585629" cy="6858000"/>
            <a:chOff x="803185" y="0"/>
            <a:chExt cx="10585629" cy="6858000"/>
          </a:xfrm>
        </p:grpSpPr>
        <p:cxnSp>
          <p:nvCxnSpPr>
            <p:cNvPr id="8" name="Straight Connector 7">
              <a:extLst>
                <a:ext uri="{FF2B5EF4-FFF2-40B4-BE49-F238E27FC236}">
                  <a16:creationId xmlns:a16="http://schemas.microsoft.com/office/drawing/2014/main" id="{DFE65860-291D-DD0A-0AF6-EB6BDAF11248}"/>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542EDA-61BE-919A-EA3E-08EBB658FD72}"/>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E31BBA-19B1-9E32-10DC-6E50B5D242DB}"/>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40D6BDC-E9D3-BF86-AB1A-64748EAD4D44}"/>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74045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umber Larg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3352800" y="4193183"/>
            <a:ext cx="5486400" cy="1005840"/>
          </a:xfrm>
        </p:spPr>
        <p:txBody>
          <a:bodyPr>
            <a:normAutofit/>
          </a:bodyPr>
          <a:lstStyle>
            <a:lvl1pPr algn="ctr">
              <a:lnSpc>
                <a:spcPct val="110000"/>
              </a:lnSpc>
              <a:defRPr sz="24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2438400" y="1240974"/>
            <a:ext cx="7315200" cy="3065419"/>
          </a:xfrm>
        </p:spPr>
        <p:txBody>
          <a:bodyPr anchor="b">
            <a:noAutofit/>
          </a:bodyPr>
          <a:lstStyle>
            <a:lvl1pPr marL="0" indent="0" algn="ctr">
              <a:lnSpc>
                <a:spcPct val="90000"/>
              </a:lnSpc>
              <a:buNone/>
              <a:defRPr sz="20000" b="0" i="0">
                <a:solidFill>
                  <a:schemeClr val="tx1"/>
                </a:solidFill>
                <a:latin typeface="+mn-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C112E8AA-E35F-CF44-B5A4-3B5EDD4AC3FC}" type="datetime1">
              <a:rPr lang="en-US" smtClean="0"/>
              <a:t>7/16/2026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F8D5DE95-288B-FAB7-3326-9E5BFCE5B746}"/>
              </a:ext>
            </a:extLst>
          </p:cNvPr>
          <p:cNvGrpSpPr/>
          <p:nvPr/>
        </p:nvGrpSpPr>
        <p:grpSpPr>
          <a:xfrm>
            <a:off x="795290" y="400467"/>
            <a:ext cx="10603299" cy="6052793"/>
            <a:chOff x="795290" y="400467"/>
            <a:chExt cx="10603299" cy="6052793"/>
          </a:xfrm>
        </p:grpSpPr>
        <p:cxnSp>
          <p:nvCxnSpPr>
            <p:cNvPr id="8" name="Straight Connector 7">
              <a:extLst>
                <a:ext uri="{FF2B5EF4-FFF2-40B4-BE49-F238E27FC236}">
                  <a16:creationId xmlns:a16="http://schemas.microsoft.com/office/drawing/2014/main" id="{484611E9-169A-4656-2416-A78901FFF7E6}"/>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14C6CB-F651-2912-3E36-09C365D55330}"/>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B412A5-131A-058B-C206-D8CE2D23F5F4}"/>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CFD5865-7471-0A98-E714-A522448C7F14}"/>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941C1E35-5D55-2FA3-7A17-EBD8530A4248}"/>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E383D922-3CCD-2925-A440-432366817A2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D335464-04F4-7CE0-7F26-F8015820B233}"/>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4A45CF0-48C0-1646-B20C-11D8E858590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5A20515-3DFE-12B8-CD96-E3A75B4B7E25}"/>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7660754"/>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26D58EB7-9EC7-5A50-30A3-E2D9EDD0FF85}"/>
              </a:ext>
            </a:extLst>
          </p:cNvPr>
          <p:cNvSpPr>
            <a:spLocks noGrp="1"/>
          </p:cNvSpPr>
          <p:nvPr>
            <p:ph type="title"/>
          </p:nvPr>
        </p:nvSpPr>
        <p:spPr>
          <a:xfrm>
            <a:off x="6327018" y="1599060"/>
            <a:ext cx="5052018" cy="3658736"/>
          </a:xfrm>
        </p:spPr>
        <p:txBody>
          <a:bodyPr anchor="ctr">
            <a:normAutofit/>
          </a:bodyPr>
          <a:lstStyle>
            <a:lvl1pPr>
              <a:defRPr sz="2400" cap="none" baseline="0">
                <a:latin typeface="+mn-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9" name="Content Placeholder 18">
            <a:extLst>
              <a:ext uri="{FF2B5EF4-FFF2-40B4-BE49-F238E27FC236}">
                <a16:creationId xmlns:a16="http://schemas.microsoft.com/office/drawing/2014/main" id="{DE2753DF-FB9B-AECE-E745-E846066B1745}"/>
              </a:ext>
            </a:extLst>
          </p:cNvPr>
          <p:cNvSpPr>
            <a:spLocks noGrp="1"/>
          </p:cNvSpPr>
          <p:nvPr>
            <p:ph sz="quarter" idx="14" hasCustomPrompt="1"/>
          </p:nvPr>
        </p:nvSpPr>
        <p:spPr>
          <a:xfrm>
            <a:off x="914400" y="1600200"/>
            <a:ext cx="5140325" cy="3657600"/>
          </a:xfrm>
        </p:spPr>
        <p:txBody>
          <a:bodyPr anchor="ctr">
            <a:normAutofit/>
          </a:bodyPr>
          <a:lstStyle>
            <a:lvl1pPr marL="0" indent="0">
              <a:lnSpc>
                <a:spcPct val="90000"/>
              </a:lnSpc>
              <a:buNone/>
              <a:defRPr sz="20000"/>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E0FF3B4E-61F2-9C45-A7C9-0649FA3F05AD}" type="datetime1">
              <a:rPr lang="en-US" smtClean="0"/>
              <a:t>7/16/2026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F8D5DE95-288B-FAB7-3326-9E5BFCE5B746}"/>
              </a:ext>
            </a:extLst>
          </p:cNvPr>
          <p:cNvGrpSpPr/>
          <p:nvPr/>
        </p:nvGrpSpPr>
        <p:grpSpPr>
          <a:xfrm>
            <a:off x="795290" y="400467"/>
            <a:ext cx="10603299" cy="6052793"/>
            <a:chOff x="795290" y="400467"/>
            <a:chExt cx="10603299" cy="6052793"/>
          </a:xfrm>
        </p:grpSpPr>
        <p:cxnSp>
          <p:nvCxnSpPr>
            <p:cNvPr id="8" name="Straight Connector 7">
              <a:extLst>
                <a:ext uri="{FF2B5EF4-FFF2-40B4-BE49-F238E27FC236}">
                  <a16:creationId xmlns:a16="http://schemas.microsoft.com/office/drawing/2014/main" id="{484611E9-169A-4656-2416-A78901FFF7E6}"/>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14C6CB-F651-2912-3E36-09C365D55330}"/>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B412A5-131A-058B-C206-D8CE2D23F5F4}"/>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CFD5865-7471-0A98-E714-A522448C7F14}"/>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941C1E35-5D55-2FA3-7A17-EBD8530A4248}"/>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E383D922-3CCD-2925-A440-432366817A2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D335464-04F4-7CE0-7F26-F8015820B233}"/>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4A45CF0-48C0-1646-B20C-11D8E858590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5A20515-3DFE-12B8-CD96-E3A75B4B7E25}"/>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7697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umber Larg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4495800" y="4131153"/>
            <a:ext cx="3200400" cy="1545336"/>
          </a:xfrm>
          <a:noFill/>
        </p:spPr>
        <p:txBody>
          <a:bodyPr>
            <a:normAutofit/>
          </a:bodyPr>
          <a:lstStyle>
            <a:lvl1pPr algn="ctr">
              <a:lnSpc>
                <a:spcPct val="110000"/>
              </a:lnSpc>
              <a:defRPr sz="16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3810000" y="1832029"/>
            <a:ext cx="4572000" cy="2475441"/>
          </a:xfrm>
          <a:noFill/>
        </p:spPr>
        <p:txBody>
          <a:bodyPr anchor="b">
            <a:normAutofit/>
          </a:bodyPr>
          <a:lstStyle>
            <a:lvl1pPr marL="0" indent="0" algn="ctr">
              <a:lnSpc>
                <a:spcPct val="90000"/>
              </a:lnSpc>
              <a:buNone/>
              <a:defRPr sz="15000" b="0" i="0">
                <a:solidFill>
                  <a:schemeClr val="tx1"/>
                </a:solidFill>
                <a:latin typeface="+mn-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CC4A289B-0B17-4246-8E33-E89C12A90840}" type="datetime1">
              <a:rPr lang="en-US" smtClean="0"/>
              <a:t>7/16/2026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9F377ED0-0CD0-101F-CACC-5C208B8095EB}"/>
              </a:ext>
            </a:extLst>
          </p:cNvPr>
          <p:cNvGrpSpPr/>
          <p:nvPr/>
        </p:nvGrpSpPr>
        <p:grpSpPr>
          <a:xfrm>
            <a:off x="801384" y="402336"/>
            <a:ext cx="10591869" cy="6053328"/>
            <a:chOff x="801384" y="402336"/>
            <a:chExt cx="10591869" cy="6053328"/>
          </a:xfrm>
        </p:grpSpPr>
        <p:sp>
          <p:nvSpPr>
            <p:cNvPr id="8" name="Oval 7">
              <a:extLst>
                <a:ext uri="{FF2B5EF4-FFF2-40B4-BE49-F238E27FC236}">
                  <a16:creationId xmlns:a16="http://schemas.microsoft.com/office/drawing/2014/main" id="{BB0FAE67-C3ED-90D8-482E-2E87FCA1F01F}"/>
                </a:ext>
              </a:extLst>
            </p:cNvPr>
            <p:cNvSpPr>
              <a:spLocks noChangeAspect="1"/>
            </p:cNvSpPr>
            <p:nvPr/>
          </p:nvSpPr>
          <p:spPr>
            <a:xfrm>
              <a:off x="3069336" y="402336"/>
              <a:ext cx="6053328" cy="6053328"/>
            </a:xfrm>
            <a:prstGeom prst="ellipse">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83BE06F7-8D5F-567C-D53C-8F3CFA65C6D8}"/>
                </a:ext>
              </a:extLst>
            </p:cNvPr>
            <p:cNvCxnSpPr>
              <a:cxnSpLocks/>
            </p:cNvCxnSpPr>
            <p:nvPr/>
          </p:nvCxnSpPr>
          <p:spPr>
            <a:xfrm>
              <a:off x="801384" y="3421722"/>
              <a:ext cx="22705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1729EF-2962-C057-669D-86C7189119A0}"/>
                </a:ext>
              </a:extLst>
            </p:cNvPr>
            <p:cNvCxnSpPr>
              <a:cxnSpLocks/>
            </p:cNvCxnSpPr>
            <p:nvPr/>
          </p:nvCxnSpPr>
          <p:spPr>
            <a:xfrm>
              <a:off x="9122664" y="3421722"/>
              <a:ext cx="22705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92F37E54-885B-DD4C-C480-18762D2DF579}"/>
              </a:ext>
            </a:extLst>
          </p:cNvPr>
          <p:cNvGrpSpPr/>
          <p:nvPr/>
        </p:nvGrpSpPr>
        <p:grpSpPr>
          <a:xfrm>
            <a:off x="803185" y="0"/>
            <a:ext cx="10585629" cy="6858000"/>
            <a:chOff x="803185" y="0"/>
            <a:chExt cx="10585629" cy="6858000"/>
          </a:xfrm>
        </p:grpSpPr>
        <p:cxnSp>
          <p:nvCxnSpPr>
            <p:cNvPr id="12" name="Straight Connector 11">
              <a:extLst>
                <a:ext uri="{FF2B5EF4-FFF2-40B4-BE49-F238E27FC236}">
                  <a16:creationId xmlns:a16="http://schemas.microsoft.com/office/drawing/2014/main" id="{0CD173DE-2107-A0E3-872C-F0DE9ACA3DC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BFAFD58-96FA-72FC-A387-4EA88A7A5D69}"/>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CF3863-040E-3592-1588-20A1771871E3}"/>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44D909-6FC8-C0DB-01C7-AFCF7B50FCD5}"/>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0926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769620" y="-1216560"/>
            <a:ext cx="10652760" cy="1133856"/>
          </a:xfrm>
        </p:spPr>
        <p:txBody>
          <a:bodyPr/>
          <a:lstStyle>
            <a:lvl1pPr>
              <a:defRPr>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16736" y="1508760"/>
            <a:ext cx="8266176" cy="3840480"/>
          </a:xfrm>
        </p:spPr>
        <p:txBody>
          <a:bodyPr anchor="ctr">
            <a:noAutofit/>
          </a:bodyPr>
          <a:lstStyle>
            <a:lvl1pPr marL="0" indent="0">
              <a:lnSpc>
                <a:spcPct val="100000"/>
              </a:lnSpc>
              <a:buNone/>
              <a:defRPr sz="4000" b="0" cap="all" baseline="0"/>
            </a:lvl1pPr>
            <a:lvl2pPr marL="228600" indent="0">
              <a:lnSpc>
                <a:spcPct val="100000"/>
              </a:lnSpc>
              <a:buNone/>
              <a:defRPr sz="3600" b="0" cap="all" baseline="0"/>
            </a:lvl2pPr>
            <a:lvl3pPr marL="457200" indent="0">
              <a:lnSpc>
                <a:spcPct val="100000"/>
              </a:lnSpc>
              <a:buNone/>
              <a:defRPr sz="3200" b="0" cap="all" baseline="0"/>
            </a:lvl3pPr>
            <a:lvl4pPr marL="685800" indent="0">
              <a:lnSpc>
                <a:spcPct val="100000"/>
              </a:lnSpc>
              <a:buNone/>
              <a:defRPr sz="2400" b="0" cap="all" baseline="0"/>
            </a:lvl4pPr>
            <a:lvl5pPr marL="914400" indent="0">
              <a:lnSpc>
                <a:spcPct val="100000"/>
              </a:lnSpc>
              <a:buNone/>
              <a:defRPr sz="2000" b="0" cap="all"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8092CDE-5B88-E044-9012-03F4795B046E}" type="datetime1">
              <a:rPr lang="en-US" smtClean="0"/>
              <a:t>7/16/2026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E5E2C763-62D0-A1C5-864F-A9FF05C9F944}"/>
              </a:ext>
            </a:extLst>
          </p:cNvPr>
          <p:cNvGrpSpPr/>
          <p:nvPr/>
        </p:nvGrpSpPr>
        <p:grpSpPr>
          <a:xfrm>
            <a:off x="795290" y="400467"/>
            <a:ext cx="10603299" cy="6052793"/>
            <a:chOff x="795290" y="400467"/>
            <a:chExt cx="10603299" cy="6052793"/>
          </a:xfrm>
        </p:grpSpPr>
        <p:cxnSp>
          <p:nvCxnSpPr>
            <p:cNvPr id="8" name="Straight Connector 7">
              <a:extLst>
                <a:ext uri="{FF2B5EF4-FFF2-40B4-BE49-F238E27FC236}">
                  <a16:creationId xmlns:a16="http://schemas.microsoft.com/office/drawing/2014/main" id="{D321B696-8999-0658-38A2-748A73D0777A}"/>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21AECB6-597A-404C-79F2-BDE111DF3683}"/>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081CD60-7C40-DD6A-0B67-9125D3023EAA}"/>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A77C411-359E-F413-4B4B-544B4258F8D6}"/>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66520E9D-E5D8-F168-5659-412DEA7EE638}"/>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735C892B-D62F-EE71-21EF-072002481B69}"/>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05C92F6-ED58-2722-DD71-BFD93A79C906}"/>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CFD0132-5667-3403-4950-88D7515B12BA}"/>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EEE9CF1-0848-BE96-4C3D-E4B7E1F4BBA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922588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769620" y="-1234492"/>
            <a:ext cx="10652760" cy="1133856"/>
          </a:xfrm>
        </p:spPr>
        <p:txBody>
          <a:bodyPr/>
          <a:lstStyle>
            <a:lvl1pPr>
              <a:defRPr>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16736" y="1508760"/>
            <a:ext cx="8266176" cy="3840480"/>
          </a:xfrm>
        </p:spPr>
        <p:txBody>
          <a:bodyPr anchor="t">
            <a:noAutofit/>
          </a:bodyPr>
          <a:lstStyle>
            <a:lvl1pPr marL="0" indent="0">
              <a:lnSpc>
                <a:spcPct val="100000"/>
              </a:lnSpc>
              <a:buNone/>
              <a:defRPr sz="4000" b="0" i="0" cap="all" baseline="0">
                <a:latin typeface="Bahnschrift Light" panose="020B0502040204020203" pitchFamily="34" charset="0"/>
              </a:defRPr>
            </a:lvl1pPr>
            <a:lvl2pPr marL="228600" indent="0">
              <a:lnSpc>
                <a:spcPct val="100000"/>
              </a:lnSpc>
              <a:buNone/>
              <a:defRPr sz="3200" b="0" i="0" cap="all" baseline="0">
                <a:latin typeface="Bahnschrift Light" panose="020B0502040204020203" pitchFamily="34" charset="0"/>
              </a:defRPr>
            </a:lvl2pPr>
            <a:lvl3pPr marL="457200" indent="0">
              <a:lnSpc>
                <a:spcPct val="100000"/>
              </a:lnSpc>
              <a:buNone/>
              <a:defRPr sz="2800" b="0" i="0" cap="all" baseline="0">
                <a:latin typeface="Bahnschrift Light" panose="020B0502040204020203" pitchFamily="34" charset="0"/>
              </a:defRPr>
            </a:lvl3pPr>
            <a:lvl4pPr marL="685800" indent="0">
              <a:lnSpc>
                <a:spcPct val="100000"/>
              </a:lnSpc>
              <a:buNone/>
              <a:defRPr sz="2400" b="0" cap="all" baseline="0"/>
            </a:lvl4pPr>
            <a:lvl5pPr marL="914400" indent="0">
              <a:lnSpc>
                <a:spcPct val="100000"/>
              </a:lnSpc>
              <a:buNone/>
              <a:defRPr sz="2000" b="0" cap="all"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a:p>
            <a:pPr lvl="2"/>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EC076D1D-DE21-9B42-8106-8CD72DA85F70}" type="datetime1">
              <a:rPr lang="en-US" smtClean="0"/>
              <a:t>7/16/2026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244BA861-592C-64C8-21E6-E3A8D2A72C72}"/>
              </a:ext>
            </a:extLst>
          </p:cNvPr>
          <p:cNvGrpSpPr/>
          <p:nvPr/>
        </p:nvGrpSpPr>
        <p:grpSpPr>
          <a:xfrm>
            <a:off x="795290" y="400467"/>
            <a:ext cx="10603299" cy="6052793"/>
            <a:chOff x="795290" y="400467"/>
            <a:chExt cx="10603299" cy="6052793"/>
          </a:xfrm>
        </p:grpSpPr>
        <p:cxnSp>
          <p:nvCxnSpPr>
            <p:cNvPr id="8" name="Straight Connector 7">
              <a:extLst>
                <a:ext uri="{FF2B5EF4-FFF2-40B4-BE49-F238E27FC236}">
                  <a16:creationId xmlns:a16="http://schemas.microsoft.com/office/drawing/2014/main" id="{3D8A61F8-CE0C-8929-130C-4B75FB1F9373}"/>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850C77-4C55-0E7C-15E8-B80234EF3D0B}"/>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99978E-99DF-3206-11F9-122473F3CCB5}"/>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18D896-CC55-8FDC-7842-7EAC1DF7DF7E}"/>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330B27C8-C99B-CAB9-24EA-4222A75D3BFC}"/>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E09B5103-0315-C48A-F6CB-70023A60377C}"/>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A373C0-8904-4E1A-AC77-DB8B14039D33}"/>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58731C-1E1F-4D5A-81CD-F79CD40172A4}"/>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E29540-9512-0BC0-7BB2-3B7C57B4C11C}"/>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2916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768876" y="-1216560"/>
            <a:ext cx="10652760" cy="1133856"/>
          </a:xfrm>
        </p:spPr>
        <p:txBody>
          <a:bodyPr/>
          <a:lstStyle>
            <a:lvl1pPr>
              <a:defRPr>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16736" y="1508760"/>
            <a:ext cx="8266176" cy="3840480"/>
          </a:xfrm>
        </p:spPr>
        <p:txBody>
          <a:bodyPr anchor="b" anchorCtr="0">
            <a:noAutofit/>
          </a:bodyPr>
          <a:lstStyle>
            <a:lvl1pPr marL="0" indent="0">
              <a:lnSpc>
                <a:spcPct val="100000"/>
              </a:lnSpc>
              <a:buNone/>
              <a:defRPr sz="4000" b="0" i="0" cap="all" baseline="0">
                <a:latin typeface="Bahnschrift Light" panose="020B0502040204020203" pitchFamily="34" charset="0"/>
              </a:defRPr>
            </a:lvl1pPr>
            <a:lvl2pPr marL="228600" indent="0">
              <a:lnSpc>
                <a:spcPct val="100000"/>
              </a:lnSpc>
              <a:buNone/>
              <a:defRPr sz="3200" b="0" i="0" cap="all" baseline="0">
                <a:latin typeface="Bahnschrift Light" panose="020B0502040204020203" pitchFamily="34" charset="0"/>
              </a:defRPr>
            </a:lvl2pPr>
            <a:lvl3pPr marL="457200" indent="0">
              <a:lnSpc>
                <a:spcPct val="100000"/>
              </a:lnSpc>
              <a:buNone/>
              <a:defRPr sz="2800" b="0" i="0" cap="all" baseline="0">
                <a:latin typeface="Bahnschrift Light" panose="020B0502040204020203" pitchFamily="34" charset="0"/>
              </a:defRPr>
            </a:lvl3pPr>
            <a:lvl4pPr marL="685800" indent="0">
              <a:lnSpc>
                <a:spcPct val="100000"/>
              </a:lnSpc>
              <a:buNone/>
              <a:defRPr sz="2400" b="0" cap="all" baseline="0">
                <a:latin typeface="+mn-lt"/>
              </a:defRPr>
            </a:lvl4pPr>
            <a:lvl5pPr marL="914400" indent="0">
              <a:lnSpc>
                <a:spcPct val="100000"/>
              </a:lnSpc>
              <a:buNone/>
              <a:defRPr sz="2000" b="0" cap="all" baseline="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7807DC2-592A-C24E-8E32-92959310D82C}" type="datetime1">
              <a:rPr lang="en-US" smtClean="0"/>
              <a:t>7/16/2026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6" name="Group 5">
            <a:extLst>
              <a:ext uri="{FF2B5EF4-FFF2-40B4-BE49-F238E27FC236}">
                <a16:creationId xmlns:a16="http://schemas.microsoft.com/office/drawing/2014/main" id="{244BA861-592C-64C8-21E6-E3A8D2A72C72}"/>
              </a:ext>
            </a:extLst>
          </p:cNvPr>
          <p:cNvGrpSpPr/>
          <p:nvPr/>
        </p:nvGrpSpPr>
        <p:grpSpPr>
          <a:xfrm>
            <a:off x="795290" y="400467"/>
            <a:ext cx="10603299" cy="6052793"/>
            <a:chOff x="795290" y="400467"/>
            <a:chExt cx="10603299" cy="6052793"/>
          </a:xfrm>
        </p:grpSpPr>
        <p:cxnSp>
          <p:nvCxnSpPr>
            <p:cNvPr id="8" name="Straight Connector 7">
              <a:extLst>
                <a:ext uri="{FF2B5EF4-FFF2-40B4-BE49-F238E27FC236}">
                  <a16:creationId xmlns:a16="http://schemas.microsoft.com/office/drawing/2014/main" id="{3D8A61F8-CE0C-8929-130C-4B75FB1F9373}"/>
                </a:ext>
              </a:extLst>
            </p:cNvPr>
            <p:cNvCxnSpPr>
              <a:cxnSpLocks/>
            </p:cNvCxnSpPr>
            <p:nvPr/>
          </p:nvCxnSpPr>
          <p:spPr>
            <a:xfrm>
              <a:off x="797169" y="96634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850C77-4C55-0E7C-15E8-B80234EF3D0B}"/>
                </a:ext>
              </a:extLst>
            </p:cNvPr>
            <p:cNvCxnSpPr>
              <a:cxnSpLocks/>
            </p:cNvCxnSpPr>
            <p:nvPr/>
          </p:nvCxnSpPr>
          <p:spPr>
            <a:xfrm>
              <a:off x="795290" y="5893973"/>
              <a:ext cx="1060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99978E-99DF-3206-11F9-122473F3CCB5}"/>
                </a:ext>
              </a:extLst>
            </p:cNvPr>
            <p:cNvCxnSpPr>
              <a:cxnSpLocks/>
            </p:cNvCxnSpPr>
            <p:nvPr/>
          </p:nvCxnSpPr>
          <p:spPr>
            <a:xfrm>
              <a:off x="6096000" y="400467"/>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18D896-CC55-8FDC-7842-7EAC1DF7DF7E}"/>
                </a:ext>
              </a:extLst>
            </p:cNvPr>
            <p:cNvCxnSpPr>
              <a:cxnSpLocks/>
            </p:cNvCxnSpPr>
            <p:nvPr/>
          </p:nvCxnSpPr>
          <p:spPr>
            <a:xfrm>
              <a:off x="6096000" y="5887384"/>
              <a:ext cx="0" cy="565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B9E57D8C-399F-3BB4-D3B3-9395E8D16134}"/>
              </a:ext>
            </a:extLst>
          </p:cNvPr>
          <p:cNvGrpSpPr/>
          <p:nvPr/>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67E0EF0C-412A-ADAE-8DDB-3A86E36BA367}"/>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26CD944-3487-D02F-D76E-6C8CB5BC62E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4FB68B7-02B4-42EE-A7A2-E1DD0D7EF7A3}"/>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F5998EB-9F08-520A-8AE0-AC842E25266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42552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020C093-E585-447D-B145-C13F5660ED16}"/>
              </a:ext>
            </a:extLst>
          </p:cNvPr>
          <p:cNvSpPr>
            <a:spLocks noGrp="1"/>
          </p:cNvSpPr>
          <p:nvPr>
            <p:ph type="title" hasCustomPrompt="1"/>
          </p:nvPr>
        </p:nvSpPr>
        <p:spPr>
          <a:xfrm>
            <a:off x="1524000" y="4965193"/>
            <a:ext cx="9144000" cy="1105229"/>
          </a:xfrm>
        </p:spPr>
        <p:txBody>
          <a:bodyPr anchor="ctr">
            <a:normAutofit/>
          </a:bodyPr>
          <a:lstStyle>
            <a:lvl1pPr>
              <a:defRPr sz="1600" cap="none" baseline="0">
                <a:solidFill>
                  <a:schemeClr val="bg1"/>
                </a:solidFill>
                <a:latin typeface="+mn-lt"/>
              </a:defRPr>
            </a:lvl1pPr>
          </a:lstStyle>
          <a:p>
            <a:r>
              <a:rPr lang="en-US" dirty="0"/>
              <a:t>Quote Author</a:t>
            </a:r>
          </a:p>
        </p:txBody>
      </p:sp>
      <p:sp>
        <p:nvSpPr>
          <p:cNvPr id="9" name="Footer Placeholder 8">
            <a:extLst>
              <a:ext uri="{FF2B5EF4-FFF2-40B4-BE49-F238E27FC236}">
                <a16:creationId xmlns:a16="http://schemas.microsoft.com/office/drawing/2014/main" id="{6AD2DEB7-F276-E60E-F5A1-0F02C54BDF9C}"/>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5" name="Content Placeholder 4">
            <a:extLst>
              <a:ext uri="{FF2B5EF4-FFF2-40B4-BE49-F238E27FC236}">
                <a16:creationId xmlns:a16="http://schemas.microsoft.com/office/drawing/2014/main" id="{CFF91B2D-44E4-C3B1-BD5E-A10AC8543D25}"/>
              </a:ext>
            </a:extLst>
          </p:cNvPr>
          <p:cNvSpPr>
            <a:spLocks noGrp="1"/>
          </p:cNvSpPr>
          <p:nvPr>
            <p:ph sz="quarter" idx="17" hasCustomPrompt="1"/>
          </p:nvPr>
        </p:nvSpPr>
        <p:spPr>
          <a:xfrm>
            <a:off x="1524000" y="1006475"/>
            <a:ext cx="9144000" cy="2925763"/>
          </a:xfrm>
        </p:spPr>
        <p:txBody>
          <a:bodyPr anchor="ctr">
            <a:normAutofit/>
          </a:bodyPr>
          <a:lstStyle>
            <a:lvl1pPr marL="0" indent="0">
              <a:buNone/>
              <a:defRPr sz="4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Quote</a:t>
            </a:r>
          </a:p>
        </p:txBody>
      </p:sp>
      <p:cxnSp>
        <p:nvCxnSpPr>
          <p:cNvPr id="6" name="Straight Connector 5">
            <a:extLst>
              <a:ext uri="{FF2B5EF4-FFF2-40B4-BE49-F238E27FC236}">
                <a16:creationId xmlns:a16="http://schemas.microsoft.com/office/drawing/2014/main" id="{B94927EC-ED75-B33D-1D89-85EE4258FB86}"/>
              </a:ext>
            </a:extLst>
          </p:cNvPr>
          <p:cNvCxnSpPr>
            <a:cxnSpLocks/>
          </p:cNvCxnSpPr>
          <p:nvPr/>
        </p:nvCxnSpPr>
        <p:spPr>
          <a:xfrm>
            <a:off x="799908" y="4572000"/>
            <a:ext cx="106014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17816284-1868-D968-9C16-5FE2038BC6D8}"/>
              </a:ext>
            </a:extLst>
          </p:cNvPr>
          <p:cNvSpPr>
            <a:spLocks noGrp="1"/>
          </p:cNvSpPr>
          <p:nvPr>
            <p:ph type="dt" sz="half" idx="14"/>
          </p:nvPr>
        </p:nvSpPr>
        <p:spPr/>
        <p:txBody>
          <a:bodyPr/>
          <a:lstStyle>
            <a:lvl1pPr>
              <a:defRPr>
                <a:solidFill>
                  <a:schemeClr val="bg1"/>
                </a:solidFill>
              </a:defRPr>
            </a:lvl1pPr>
          </a:lstStyle>
          <a:p>
            <a:fld id="{2A17FF52-3D92-5045-83B3-191BF759FA8D}" type="datetime1">
              <a:rPr lang="en-US" smtClean="0"/>
              <a:pPr/>
              <a:t>7/16/2026</a:t>
            </a:fld>
            <a:endParaRPr lang="en-US" dirty="0"/>
          </a:p>
        </p:txBody>
      </p:sp>
      <p:sp>
        <p:nvSpPr>
          <p:cNvPr id="10" name="Slide Number Placeholder 9">
            <a:extLst>
              <a:ext uri="{FF2B5EF4-FFF2-40B4-BE49-F238E27FC236}">
                <a16:creationId xmlns:a16="http://schemas.microsoft.com/office/drawing/2014/main" id="{764E6AE7-6445-C0E9-7714-3905800EE346}"/>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dirty="0"/>
          </a:p>
        </p:txBody>
      </p:sp>
      <p:grpSp>
        <p:nvGrpSpPr>
          <p:cNvPr id="11" name="Group 10">
            <a:extLst>
              <a:ext uri="{FF2B5EF4-FFF2-40B4-BE49-F238E27FC236}">
                <a16:creationId xmlns:a16="http://schemas.microsoft.com/office/drawing/2014/main" id="{DB64FFC6-B9C5-5A14-BCDE-0FACA9EED39A}"/>
              </a:ext>
            </a:extLst>
          </p:cNvPr>
          <p:cNvGrpSpPr/>
          <p:nvPr/>
        </p:nvGrpSpPr>
        <p:grpSpPr>
          <a:xfrm>
            <a:off x="803185" y="0"/>
            <a:ext cx="10585629" cy="6858000"/>
            <a:chOff x="803185" y="0"/>
            <a:chExt cx="10585629" cy="6858000"/>
          </a:xfrm>
        </p:grpSpPr>
        <p:cxnSp>
          <p:nvCxnSpPr>
            <p:cNvPr id="12" name="Straight Connector 11">
              <a:extLst>
                <a:ext uri="{FF2B5EF4-FFF2-40B4-BE49-F238E27FC236}">
                  <a16:creationId xmlns:a16="http://schemas.microsoft.com/office/drawing/2014/main" id="{A45BAA9C-294C-90CA-EE5A-ED75E616517F}"/>
                </a:ext>
              </a:extLst>
            </p:cNvPr>
            <p:cNvCxnSpPr/>
            <p:nvPr/>
          </p:nvCxnSpPr>
          <p:spPr>
            <a:xfrm>
              <a:off x="804672"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C127FFD-0227-7A04-CAE1-B0476A186E27}"/>
                </a:ext>
              </a:extLst>
            </p:cNvPr>
            <p:cNvCxnSpPr>
              <a:cxnSpLocks/>
            </p:cNvCxnSpPr>
            <p:nvPr/>
          </p:nvCxnSpPr>
          <p:spPr>
            <a:xfrm>
              <a:off x="803185" y="393192"/>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EBB871B-1B46-69D5-1EA9-A5D3125C1745}"/>
                </a:ext>
              </a:extLst>
            </p:cNvPr>
            <p:cNvCxnSpPr>
              <a:cxnSpLocks/>
            </p:cNvCxnSpPr>
            <p:nvPr/>
          </p:nvCxnSpPr>
          <p:spPr>
            <a:xfrm>
              <a:off x="11388814"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29C52E0-6299-124E-DEAC-88A5054BB45E}"/>
                </a:ext>
              </a:extLst>
            </p:cNvPr>
            <p:cNvCxnSpPr>
              <a:cxnSpLocks/>
            </p:cNvCxnSpPr>
            <p:nvPr/>
          </p:nvCxnSpPr>
          <p:spPr>
            <a:xfrm>
              <a:off x="803185" y="6452119"/>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8770557"/>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207008" y="5947574"/>
            <a:ext cx="8805672" cy="466344"/>
          </a:xfrm>
        </p:spPr>
        <p:txBody>
          <a:bodyPr anchor="ctr">
            <a:normAutofit/>
          </a:bodyPr>
          <a:lstStyle>
            <a:lvl1pPr>
              <a:lnSpc>
                <a:spcPct val="120000"/>
              </a:lnSpc>
              <a:defRPr sz="1600" b="0" i="0" cap="none" baseline="0">
                <a:solidFill>
                  <a:schemeClr val="bg1"/>
                </a:solidFill>
                <a:latin typeface="+mn-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207008" y="822960"/>
            <a:ext cx="8961120" cy="3474720"/>
          </a:xfrm>
        </p:spPr>
        <p:txBody>
          <a:bodyPr anchor="t" anchorCtr="0">
            <a:normAutofit/>
          </a:bodyPr>
          <a:lstStyle>
            <a:lvl1pPr marL="164592" indent="-164592">
              <a:lnSpc>
                <a:spcPct val="100000"/>
              </a:lnSpc>
              <a:spcBef>
                <a:spcPts val="0"/>
              </a:spcBef>
              <a:buNone/>
              <a:defRPr sz="4200" b="0" i="0">
                <a:solidFill>
                  <a:schemeClr val="bg1"/>
                </a:solidFill>
                <a:latin typeface="Bahnschrift Light" panose="020B0502040204020203" pitchFamily="34" charset="0"/>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1"/>
                </a:solidFill>
              </a:defRPr>
            </a:lvl1pPr>
          </a:lstStyle>
          <a:p>
            <a:fld id="{17C67708-7A94-8245-80C8-4B4702495DB1}" type="datetime1">
              <a:rPr lang="en-US" smtClean="0"/>
              <a:pPr/>
              <a:t>7/16/2026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5F3E5CAD-77F4-3496-0EBB-8BDE29A00533}"/>
              </a:ext>
            </a:extLst>
          </p:cNvPr>
          <p:cNvCxnSpPr>
            <a:cxnSpLocks/>
          </p:cNvCxnSpPr>
          <p:nvPr/>
        </p:nvCxnSpPr>
        <p:spPr>
          <a:xfrm>
            <a:off x="795290" y="5893973"/>
            <a:ext cx="106014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932EDD7-F82C-CAA5-81E3-4DA459BD7BE7}"/>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B23CB67B-9D91-D31D-5E6F-1AFDE722A71A}"/>
                </a:ext>
              </a:extLst>
            </p:cNvPr>
            <p:cNvCxnSpPr/>
            <p:nvPr/>
          </p:nvCxnSpPr>
          <p:spPr>
            <a:xfrm>
              <a:off x="804672"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70B71C7-A49A-A194-9371-8105319095C1}"/>
                </a:ext>
              </a:extLst>
            </p:cNvPr>
            <p:cNvCxnSpPr>
              <a:cxnSpLocks/>
            </p:cNvCxnSpPr>
            <p:nvPr/>
          </p:nvCxnSpPr>
          <p:spPr>
            <a:xfrm>
              <a:off x="803185" y="393192"/>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D85FF8-8A01-4471-2129-9F815C543EB4}"/>
                </a:ext>
              </a:extLst>
            </p:cNvPr>
            <p:cNvCxnSpPr>
              <a:cxnSpLocks/>
            </p:cNvCxnSpPr>
            <p:nvPr/>
          </p:nvCxnSpPr>
          <p:spPr>
            <a:xfrm>
              <a:off x="11388814"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57B839C-7467-0312-FCA6-E719E5B3035E}"/>
                </a:ext>
              </a:extLst>
            </p:cNvPr>
            <p:cNvCxnSpPr>
              <a:cxnSpLocks/>
            </p:cNvCxnSpPr>
            <p:nvPr/>
          </p:nvCxnSpPr>
          <p:spPr>
            <a:xfrm>
              <a:off x="803185" y="6452119"/>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8137316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accent3"/>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7E3D082D-5D35-2F9F-90C3-021CD2158B79}"/>
              </a:ext>
            </a:extLst>
          </p:cNvPr>
          <p:cNvSpPr>
            <a:spLocks noGrp="1"/>
          </p:cNvSpPr>
          <p:nvPr>
            <p:ph type="title"/>
          </p:nvPr>
        </p:nvSpPr>
        <p:spPr>
          <a:xfrm>
            <a:off x="1206418" y="782840"/>
            <a:ext cx="4572587" cy="3661142"/>
          </a:xfrm>
        </p:spPr>
        <p:txBody>
          <a:bodyPr>
            <a:normAutofit/>
          </a:bodyPr>
          <a:lstStyle>
            <a:lvl1pPr>
              <a:defRPr sz="4800"/>
            </a:lvl1pPr>
          </a:lstStyle>
          <a:p>
            <a:r>
              <a:rPr lang="en-US"/>
              <a:t>Click to edit Master title style</a:t>
            </a:r>
          </a:p>
        </p:txBody>
      </p:sp>
      <p:sp>
        <p:nvSpPr>
          <p:cNvPr id="5" name="Footer Placeholder 4">
            <a:extLst>
              <a:ext uri="{FF2B5EF4-FFF2-40B4-BE49-F238E27FC236}">
                <a16:creationId xmlns:a16="http://schemas.microsoft.com/office/drawing/2014/main" id="{D68AA1BC-11EF-D28B-C0E1-F2D685AF722E}"/>
              </a:ext>
            </a:extLst>
          </p:cNvPr>
          <p:cNvSpPr>
            <a:spLocks noGrp="1"/>
          </p:cNvSpPr>
          <p:nvPr>
            <p:ph type="ftr" sz="quarter" idx="15"/>
          </p:nvPr>
        </p:nvSpPr>
        <p:spPr/>
        <p:txBody>
          <a:bodyPr/>
          <a:lstStyle>
            <a:lvl1pPr>
              <a:defRPr>
                <a:solidFill>
                  <a:schemeClr val="tx1"/>
                </a:solidFill>
              </a:defRPr>
            </a:lvl1pPr>
          </a:lstStyle>
          <a:p>
            <a:r>
              <a:rPr lang="en-US"/>
              <a:t>SAMPLE FOOTER TEXT</a:t>
            </a:r>
            <a:endParaRPr lang="en-US" dirty="0"/>
          </a:p>
        </p:txBody>
      </p:sp>
      <p:sp>
        <p:nvSpPr>
          <p:cNvPr id="16" name="Text Placeholder 12">
            <a:extLst>
              <a:ext uri="{FF2B5EF4-FFF2-40B4-BE49-F238E27FC236}">
                <a16:creationId xmlns:a16="http://schemas.microsoft.com/office/drawing/2014/main" id="{5B07658D-2C15-0859-FC14-231204836C51}"/>
              </a:ext>
            </a:extLst>
          </p:cNvPr>
          <p:cNvSpPr>
            <a:spLocks noGrp="1"/>
          </p:cNvSpPr>
          <p:nvPr>
            <p:ph type="body" sz="quarter" idx="17"/>
          </p:nvPr>
        </p:nvSpPr>
        <p:spPr>
          <a:xfrm>
            <a:off x="1207008" y="4663439"/>
            <a:ext cx="4571996" cy="1380739"/>
          </a:xfrm>
        </p:spPr>
        <p:txBody>
          <a:bodyPr anchor="b">
            <a:normAutofit/>
          </a:bodyPr>
          <a:lstStyle>
            <a:lvl1pPr marL="0" indent="0">
              <a:buNone/>
              <a:defRPr sz="2000"/>
            </a:lvl1pPr>
          </a:lstStyle>
          <a:p>
            <a:pPr lvl="0"/>
            <a:r>
              <a:rPr lang="en-US"/>
              <a:t>Click to edit Master text styles</a:t>
            </a:r>
          </a:p>
        </p:txBody>
      </p:sp>
      <p:sp>
        <p:nvSpPr>
          <p:cNvPr id="10" name="Picture Placeholder 10">
            <a:extLst>
              <a:ext uri="{FF2B5EF4-FFF2-40B4-BE49-F238E27FC236}">
                <a16:creationId xmlns:a16="http://schemas.microsoft.com/office/drawing/2014/main" id="{3565B300-A92A-F114-82AF-D815794F430F}"/>
              </a:ext>
            </a:extLst>
          </p:cNvPr>
          <p:cNvSpPr>
            <a:spLocks noGrp="1"/>
          </p:cNvSpPr>
          <p:nvPr>
            <p:ph type="pic" sz="quarter" idx="13" hasCustomPrompt="1"/>
          </p:nvPr>
        </p:nvSpPr>
        <p:spPr>
          <a:xfrm>
            <a:off x="6099048" y="402336"/>
            <a:ext cx="5289176"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b="1"/>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3697B55B-A218-74B5-0BEE-22235E9B8B72}"/>
              </a:ext>
            </a:extLst>
          </p:cNvPr>
          <p:cNvSpPr>
            <a:spLocks noGrp="1"/>
          </p:cNvSpPr>
          <p:nvPr>
            <p:ph type="dt" sz="half" idx="14"/>
          </p:nvPr>
        </p:nvSpPr>
        <p:spPr/>
        <p:txBody>
          <a:bodyPr/>
          <a:lstStyle>
            <a:lvl1pPr>
              <a:defRPr>
                <a:solidFill>
                  <a:schemeClr val="tx1"/>
                </a:solidFill>
              </a:defRPr>
            </a:lvl1pPr>
          </a:lstStyle>
          <a:p>
            <a:fld id="{763C345D-F56F-0743-AB88-4EB3E35EF63D}" type="datetime1">
              <a:rPr lang="en-US" smtClean="0"/>
              <a:t>7/16/2026</a:t>
            </a:fld>
            <a:endParaRPr lang="en-US" dirty="0"/>
          </a:p>
        </p:txBody>
      </p:sp>
      <p:sp>
        <p:nvSpPr>
          <p:cNvPr id="6" name="Slide Number Placeholder 5">
            <a:extLst>
              <a:ext uri="{FF2B5EF4-FFF2-40B4-BE49-F238E27FC236}">
                <a16:creationId xmlns:a16="http://schemas.microsoft.com/office/drawing/2014/main" id="{90210BF7-333F-24FE-D2DF-7331FF965889}"/>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17" name="Straight Connector 16">
            <a:extLst>
              <a:ext uri="{FF2B5EF4-FFF2-40B4-BE49-F238E27FC236}">
                <a16:creationId xmlns:a16="http://schemas.microsoft.com/office/drawing/2014/main" id="{BCC99E2D-452C-18BB-7BBF-6B7623C54B61}"/>
              </a:ext>
            </a:extLst>
          </p:cNvPr>
          <p:cNvCxnSpPr/>
          <p:nvPr/>
        </p:nvCxnSpPr>
        <p:spPr>
          <a:xfrm>
            <a:off x="6099048"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BEF9994A-73A8-CE11-7B98-7EA7C4CD1EA5}"/>
              </a:ext>
            </a:extLst>
          </p:cNvPr>
          <p:cNvGrpSpPr/>
          <p:nvPr userDrawn="1"/>
        </p:nvGrpSpPr>
        <p:grpSpPr>
          <a:xfrm>
            <a:off x="803185" y="0"/>
            <a:ext cx="10585629" cy="6858000"/>
            <a:chOff x="803185" y="0"/>
            <a:chExt cx="10585629" cy="6858000"/>
          </a:xfrm>
        </p:grpSpPr>
        <p:cxnSp>
          <p:nvCxnSpPr>
            <p:cNvPr id="8" name="Straight Connector 7">
              <a:extLst>
                <a:ext uri="{FF2B5EF4-FFF2-40B4-BE49-F238E27FC236}">
                  <a16:creationId xmlns:a16="http://schemas.microsoft.com/office/drawing/2014/main" id="{C7A9A682-C17C-6F60-46E3-F77E33DAF300}"/>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5C5B78E-1DDD-2C3B-5815-0AA0E821DFC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61B8608-E98C-230E-455F-2EB092A04E7E}"/>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AD2C4CF-5F74-8957-6184-413A56C8EDF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36882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93164" y="5891704"/>
            <a:ext cx="8805672" cy="557222"/>
          </a:xfrm>
        </p:spPr>
        <p:txBody>
          <a:bodyPr anchor="ctr">
            <a:normAutofit/>
          </a:bodyPr>
          <a:lstStyle>
            <a:lvl1pPr algn="ctr">
              <a:lnSpc>
                <a:spcPct val="120000"/>
              </a:lnSpc>
              <a:defRPr sz="1600" b="0" i="0" cap="none" baseline="0">
                <a:solidFill>
                  <a:schemeClr val="bg1"/>
                </a:solidFill>
                <a:latin typeface="+mn-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615440" y="1358007"/>
            <a:ext cx="8961120" cy="3474720"/>
          </a:xfrm>
        </p:spPr>
        <p:txBody>
          <a:bodyPr anchor="ctr">
            <a:normAutofit/>
          </a:bodyPr>
          <a:lstStyle>
            <a:lvl1pPr marL="164592" indent="-164592" algn="ctr">
              <a:lnSpc>
                <a:spcPct val="100000"/>
              </a:lnSpc>
              <a:spcBef>
                <a:spcPts val="0"/>
              </a:spcBef>
              <a:buNone/>
              <a:defRPr sz="4000" b="0" i="0">
                <a:solidFill>
                  <a:schemeClr val="bg1"/>
                </a:solidFill>
                <a:latin typeface="+mn-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1"/>
                </a:solidFill>
              </a:defRPr>
            </a:lvl1pPr>
          </a:lstStyle>
          <a:p>
            <a:fld id="{C3A90753-8D45-EB44-AB23-49A6290D6DA6}" type="datetime1">
              <a:rPr lang="en-US" smtClean="0"/>
              <a:pPr/>
              <a:t>7/16/2026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8" name="Straight Connector 7">
            <a:extLst>
              <a:ext uri="{FF2B5EF4-FFF2-40B4-BE49-F238E27FC236}">
                <a16:creationId xmlns:a16="http://schemas.microsoft.com/office/drawing/2014/main" id="{A8BAF90A-B341-890C-B376-6A16FD3D4D66}"/>
              </a:ext>
            </a:extLst>
          </p:cNvPr>
          <p:cNvCxnSpPr>
            <a:cxnSpLocks/>
          </p:cNvCxnSpPr>
          <p:nvPr/>
        </p:nvCxnSpPr>
        <p:spPr>
          <a:xfrm>
            <a:off x="795290" y="5893973"/>
            <a:ext cx="106014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673DA07-CC58-742F-47C7-DF6C3FC1BB23}"/>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EC520D2A-19A3-39C2-02F5-969FC02F7835}"/>
                </a:ext>
              </a:extLst>
            </p:cNvPr>
            <p:cNvCxnSpPr/>
            <p:nvPr/>
          </p:nvCxnSpPr>
          <p:spPr>
            <a:xfrm>
              <a:off x="804672"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B9DADCD-00F5-6714-A61F-195B94550628}"/>
                </a:ext>
              </a:extLst>
            </p:cNvPr>
            <p:cNvCxnSpPr>
              <a:cxnSpLocks/>
            </p:cNvCxnSpPr>
            <p:nvPr/>
          </p:nvCxnSpPr>
          <p:spPr>
            <a:xfrm>
              <a:off x="803185" y="393192"/>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5D759BD-ADDA-3040-A5CB-DAC10D9A2D39}"/>
                </a:ext>
              </a:extLst>
            </p:cNvPr>
            <p:cNvCxnSpPr>
              <a:cxnSpLocks/>
            </p:cNvCxnSpPr>
            <p:nvPr/>
          </p:nvCxnSpPr>
          <p:spPr>
            <a:xfrm>
              <a:off x="11388814"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48BFB7B-8327-08C6-5F9E-BACB47A2C3D2}"/>
                </a:ext>
              </a:extLst>
            </p:cNvPr>
            <p:cNvCxnSpPr>
              <a:cxnSpLocks/>
            </p:cNvCxnSpPr>
            <p:nvPr/>
          </p:nvCxnSpPr>
          <p:spPr>
            <a:xfrm>
              <a:off x="803185" y="6452119"/>
              <a:ext cx="10584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4329537"/>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60704" y="603504"/>
            <a:ext cx="10058400" cy="1132258"/>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Content Placeholder 3">
            <a:extLst>
              <a:ext uri="{FF2B5EF4-FFF2-40B4-BE49-F238E27FC236}">
                <a16:creationId xmlns:a16="http://schemas.microsoft.com/office/drawing/2014/main" id="{F6F508F0-4C97-9A80-2546-BC6EE3D2732B}"/>
              </a:ext>
            </a:extLst>
          </p:cNvPr>
          <p:cNvSpPr>
            <a:spLocks noGrp="1"/>
          </p:cNvSpPr>
          <p:nvPr>
            <p:ph sz="quarter" idx="15"/>
          </p:nvPr>
        </p:nvSpPr>
        <p:spPr>
          <a:xfrm>
            <a:off x="1060450" y="1828800"/>
            <a:ext cx="4768850" cy="43513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9AB0DFB-3813-8899-8844-3F65C902B800}"/>
              </a:ext>
            </a:extLst>
          </p:cNvPr>
          <p:cNvSpPr>
            <a:spLocks noGrp="1"/>
          </p:cNvSpPr>
          <p:nvPr>
            <p:ph sz="quarter" idx="16"/>
          </p:nvPr>
        </p:nvSpPr>
        <p:spPr>
          <a:xfrm>
            <a:off x="6363391" y="1828800"/>
            <a:ext cx="4755712" cy="43513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C5059AB6-B751-F44D-A28C-E19CFA261A8F}" type="datetime1">
              <a:rPr lang="en-US" smtClean="0"/>
              <a:t>7/16/2026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3" name="Group 12">
            <a:extLst>
              <a:ext uri="{FF2B5EF4-FFF2-40B4-BE49-F238E27FC236}">
                <a16:creationId xmlns:a16="http://schemas.microsoft.com/office/drawing/2014/main" id="{CB83DEFD-C76A-E192-4470-7F7DCE92CBCE}"/>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0EBF15C6-51A3-0039-7C8E-9F5BC53301CA}"/>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F2827DB-A570-B094-5067-79A4F7DA7F3C}"/>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4DF52F4-C942-A75F-0F4B-911959D2F300}"/>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944BFA9-C671-8332-EC4C-A56CAAB34AEF}"/>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17040493"/>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1058011" y="600148"/>
            <a:ext cx="10058400" cy="1133856"/>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058011" y="1828800"/>
            <a:ext cx="4754880" cy="559834"/>
          </a:xfrm>
        </p:spPr>
        <p:txBody>
          <a:bodyPr anchor="b">
            <a:normAutofit/>
          </a:bodyPr>
          <a:lstStyle>
            <a:lvl1pPr marL="0" indent="0">
              <a:lnSpc>
                <a:spcPct val="90000"/>
              </a:lnSpc>
              <a:buNone/>
              <a:defRPr sz="20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35B8AB-C546-6624-5613-679F649D8004}"/>
              </a:ext>
            </a:extLst>
          </p:cNvPr>
          <p:cNvSpPr>
            <a:spLocks noGrp="1"/>
          </p:cNvSpPr>
          <p:nvPr>
            <p:ph sz="quarter" idx="15"/>
          </p:nvPr>
        </p:nvSpPr>
        <p:spPr>
          <a:xfrm>
            <a:off x="1058011" y="2465752"/>
            <a:ext cx="4754880" cy="3763962"/>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53436" y="1828800"/>
            <a:ext cx="4754880" cy="559834"/>
          </a:xfrm>
        </p:spPr>
        <p:txBody>
          <a:bodyPr anchor="b">
            <a:normAutofit/>
          </a:bodyPr>
          <a:lstStyle>
            <a:lvl1pPr marL="0" indent="0">
              <a:lnSpc>
                <a:spcPct val="90000"/>
              </a:lnSpc>
              <a:buNone/>
              <a:defRPr sz="20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5">
            <a:extLst>
              <a:ext uri="{FF2B5EF4-FFF2-40B4-BE49-F238E27FC236}">
                <a16:creationId xmlns:a16="http://schemas.microsoft.com/office/drawing/2014/main" id="{689131D8-B072-15AB-4C0D-39F0B943B0A9}"/>
              </a:ext>
            </a:extLst>
          </p:cNvPr>
          <p:cNvSpPr>
            <a:spLocks noGrp="1"/>
          </p:cNvSpPr>
          <p:nvPr>
            <p:ph sz="quarter" idx="16"/>
          </p:nvPr>
        </p:nvSpPr>
        <p:spPr>
          <a:xfrm>
            <a:off x="6353436" y="2465752"/>
            <a:ext cx="4754880" cy="3763962"/>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lvl1pPr>
              <a:defRPr>
                <a:solidFill>
                  <a:schemeClr val="tx1"/>
                </a:solidFill>
              </a:defRPr>
            </a:lvl1pPr>
          </a:lstStyle>
          <a:p>
            <a:fld id="{F4B7459A-9905-1A4B-AB1A-C91FAC752AC6}" type="datetime1">
              <a:rPr lang="en-US" smtClean="0"/>
              <a:t>7/16/2026</a:t>
            </a:fld>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5" name="Group 14">
            <a:extLst>
              <a:ext uri="{FF2B5EF4-FFF2-40B4-BE49-F238E27FC236}">
                <a16:creationId xmlns:a16="http://schemas.microsoft.com/office/drawing/2014/main" id="{2E70A967-D43A-531B-AB77-B7D2DE7E4B0F}"/>
              </a:ext>
            </a:extLst>
          </p:cNvPr>
          <p:cNvGrpSpPr/>
          <p:nvPr/>
        </p:nvGrpSpPr>
        <p:grpSpPr>
          <a:xfrm>
            <a:off x="803185" y="0"/>
            <a:ext cx="10585629" cy="6858000"/>
            <a:chOff x="803185" y="0"/>
            <a:chExt cx="10585629" cy="6858000"/>
          </a:xfrm>
        </p:grpSpPr>
        <p:cxnSp>
          <p:nvCxnSpPr>
            <p:cNvPr id="16" name="Straight Connector 15">
              <a:extLst>
                <a:ext uri="{FF2B5EF4-FFF2-40B4-BE49-F238E27FC236}">
                  <a16:creationId xmlns:a16="http://schemas.microsoft.com/office/drawing/2014/main" id="{61B1175E-A767-B7AB-D265-9256ECCA8E8A}"/>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29F5B2-C13B-2102-792E-E51F1738D2A8}"/>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5C2A7D0-2242-BB3D-AC3F-126E076FC3A1}"/>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40BEB2B-F33C-CFC6-3060-70CD260293DE}"/>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6522492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1060704" y="603504"/>
            <a:ext cx="10058400" cy="1132258"/>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fld id="{D255AB00-997D-D540-BC20-37B7E62B26C1}" type="datetime1">
              <a:rPr lang="en-US" smtClean="0"/>
              <a:t>7/16/2026</a:t>
            </a:fld>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1" name="Group 10">
            <a:extLst>
              <a:ext uri="{FF2B5EF4-FFF2-40B4-BE49-F238E27FC236}">
                <a16:creationId xmlns:a16="http://schemas.microsoft.com/office/drawing/2014/main" id="{570C8D4F-961C-9DE3-2BE6-ABBC18355BC3}"/>
              </a:ext>
            </a:extLst>
          </p:cNvPr>
          <p:cNvGrpSpPr/>
          <p:nvPr/>
        </p:nvGrpSpPr>
        <p:grpSpPr>
          <a:xfrm>
            <a:off x="803185" y="0"/>
            <a:ext cx="10585629" cy="6858000"/>
            <a:chOff x="803185" y="0"/>
            <a:chExt cx="10585629" cy="6858000"/>
          </a:xfrm>
        </p:grpSpPr>
        <p:cxnSp>
          <p:nvCxnSpPr>
            <p:cNvPr id="12" name="Straight Connector 11">
              <a:extLst>
                <a:ext uri="{FF2B5EF4-FFF2-40B4-BE49-F238E27FC236}">
                  <a16:creationId xmlns:a16="http://schemas.microsoft.com/office/drawing/2014/main" id="{E145383D-28A9-C0D3-8E3D-AA7533D29252}"/>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9B585A5-22BA-F43D-07BD-3BB57145B24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1437C88-1694-66DE-88F2-5F80E4367732}"/>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675A774-D186-6B8B-F966-423BE24E466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96268050"/>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Empty">
    <p:bg>
      <p:bgPr>
        <a:solidFill>
          <a:schemeClr val="accent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fld id="{69F3ECCF-2CCD-CA4B-8712-AE4484B24AE9}" type="datetime1">
              <a:rPr lang="en-US" smtClean="0"/>
              <a:t>7/16/2026</a:t>
            </a:fld>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0" name="Group 9">
            <a:extLst>
              <a:ext uri="{FF2B5EF4-FFF2-40B4-BE49-F238E27FC236}">
                <a16:creationId xmlns:a16="http://schemas.microsoft.com/office/drawing/2014/main" id="{A5ECB350-6B4D-5D25-5FB0-D995BE7D095F}"/>
              </a:ext>
            </a:extLst>
          </p:cNvPr>
          <p:cNvGrpSpPr/>
          <p:nvPr/>
        </p:nvGrpSpPr>
        <p:grpSpPr>
          <a:xfrm>
            <a:off x="803185" y="0"/>
            <a:ext cx="10585629" cy="6858000"/>
            <a:chOff x="803185" y="0"/>
            <a:chExt cx="10585629" cy="6858000"/>
          </a:xfrm>
        </p:grpSpPr>
        <p:cxnSp>
          <p:nvCxnSpPr>
            <p:cNvPr id="11" name="Straight Connector 10">
              <a:extLst>
                <a:ext uri="{FF2B5EF4-FFF2-40B4-BE49-F238E27FC236}">
                  <a16:creationId xmlns:a16="http://schemas.microsoft.com/office/drawing/2014/main" id="{614889B8-EF0E-CC96-E345-4814F56ED6D9}"/>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0EF97A-5CED-BE43-C066-ED89AE049BD0}"/>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CB1FB5-CA0E-AFAB-5607-844D9592A240}"/>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BAA5556-E509-ED49-F4BE-6F664377F5B7}"/>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7358312"/>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1207008" y="786384"/>
            <a:ext cx="2926080" cy="1737360"/>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14" name="Footer Placeholder 13">
            <a:extLst>
              <a:ext uri="{FF2B5EF4-FFF2-40B4-BE49-F238E27FC236}">
                <a16:creationId xmlns:a16="http://schemas.microsoft.com/office/drawing/2014/main" id="{06EDF8B4-9629-39C1-DDBF-A5485B241DB4}"/>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1207008" y="2651760"/>
            <a:ext cx="2926080" cy="3383280"/>
          </a:xfrm>
        </p:spPr>
        <p:txBody>
          <a:bodyPr anchor="t">
            <a:norm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297680" y="786382"/>
            <a:ext cx="6766560" cy="5486400"/>
          </a:xfrm>
        </p:spPr>
        <p:txBody>
          <a:bodyPr>
            <a:normAutofit/>
          </a:bodyPr>
          <a:lstStyle>
            <a:lvl1pPr marL="285750" indent="-285750">
              <a:buFont typeface="Arial" panose="020B0604020202020204" pitchFamily="34" charset="0"/>
              <a:buChar char="•"/>
              <a:defRPr sz="1400">
                <a:solidFill>
                  <a:schemeClr val="tx1"/>
                </a:solidFill>
              </a:defRPr>
            </a:lvl1pPr>
            <a:lvl2pPr marL="514350" indent="-285750">
              <a:buFont typeface="Arial" panose="020B0604020202020204" pitchFamily="34" charset="0"/>
              <a:buChar char="•"/>
              <a:defRPr sz="1400">
                <a:solidFill>
                  <a:schemeClr val="tx1"/>
                </a:solidFill>
              </a:defRPr>
            </a:lvl2pPr>
            <a:lvl3pPr marL="742950" indent="-285750">
              <a:buFont typeface="Arial" panose="020B0604020202020204" pitchFamily="34" charset="0"/>
              <a:buChar char="•"/>
              <a:defRPr sz="1400">
                <a:solidFill>
                  <a:schemeClr val="tx1"/>
                </a:solidFill>
              </a:defRPr>
            </a:lvl3pPr>
            <a:lvl4pPr marL="971550" indent="-285750">
              <a:buFont typeface="Arial" panose="020B0604020202020204" pitchFamily="34" charset="0"/>
              <a:buChar char="•"/>
              <a:defRPr sz="1400" b="0">
                <a:solidFill>
                  <a:schemeClr val="tx1"/>
                </a:solidFill>
              </a:defRPr>
            </a:lvl4pPr>
            <a:lvl5pPr marL="1200150" indent="-285750">
              <a:buFont typeface="Arial" panose="020B0604020202020204" pitchFamily="34" charset="0"/>
              <a:buChar char="•"/>
              <a:defRPr sz="1400" b="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a:extLst>
              <a:ext uri="{FF2B5EF4-FFF2-40B4-BE49-F238E27FC236}">
                <a16:creationId xmlns:a16="http://schemas.microsoft.com/office/drawing/2014/main" id="{2EAB326A-0996-8BBC-BFAF-29A228B198CC}"/>
              </a:ext>
            </a:extLst>
          </p:cNvPr>
          <p:cNvSpPr>
            <a:spLocks noGrp="1"/>
          </p:cNvSpPr>
          <p:nvPr>
            <p:ph type="dt" sz="half" idx="10"/>
          </p:nvPr>
        </p:nvSpPr>
        <p:spPr/>
        <p:txBody>
          <a:bodyPr/>
          <a:lstStyle>
            <a:lvl1pPr>
              <a:defRPr>
                <a:solidFill>
                  <a:schemeClr val="tx1"/>
                </a:solidFill>
              </a:defRPr>
            </a:lvl1pPr>
          </a:lstStyle>
          <a:p>
            <a:fld id="{22942A74-7D23-DC49-91AA-85B24B3B8A00}" type="datetime1">
              <a:rPr lang="en-US" smtClean="0"/>
              <a:t>7/16/2026</a:t>
            </a:fld>
            <a:endParaRPr lang="en-US" dirty="0"/>
          </a:p>
        </p:txBody>
      </p:sp>
      <p:sp>
        <p:nvSpPr>
          <p:cNvPr id="15" name="Slide Number Placeholder 14">
            <a:extLst>
              <a:ext uri="{FF2B5EF4-FFF2-40B4-BE49-F238E27FC236}">
                <a16:creationId xmlns:a16="http://schemas.microsoft.com/office/drawing/2014/main" id="{3AE9EB23-C42E-AFD9-410F-5D3A9B4737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8" name="Group 7">
            <a:extLst>
              <a:ext uri="{FF2B5EF4-FFF2-40B4-BE49-F238E27FC236}">
                <a16:creationId xmlns:a16="http://schemas.microsoft.com/office/drawing/2014/main" id="{8179AB9D-F8E4-DA67-2113-2CB4FAAA3FE3}"/>
              </a:ext>
            </a:extLst>
          </p:cNvPr>
          <p:cNvGrpSpPr/>
          <p:nvPr/>
        </p:nvGrpSpPr>
        <p:grpSpPr>
          <a:xfrm>
            <a:off x="803185" y="0"/>
            <a:ext cx="10585629" cy="6858000"/>
            <a:chOff x="803185" y="0"/>
            <a:chExt cx="10585629" cy="6858000"/>
          </a:xfrm>
        </p:grpSpPr>
        <p:cxnSp>
          <p:nvCxnSpPr>
            <p:cNvPr id="9" name="Straight Connector 8">
              <a:extLst>
                <a:ext uri="{FF2B5EF4-FFF2-40B4-BE49-F238E27FC236}">
                  <a16:creationId xmlns:a16="http://schemas.microsoft.com/office/drawing/2014/main" id="{4D1AF63C-58A3-D664-0F8A-2F866DE99229}"/>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7353FA6-146A-25CD-A52A-50A0DBA7C44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3D17F74-4821-8F53-7E3E-BD10714CA13A}"/>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CBD083B-641D-8442-0510-78BC3BDFF82E}"/>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64517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207008" y="786384"/>
            <a:ext cx="3595634" cy="1920240"/>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207008" y="2752344"/>
            <a:ext cx="3585586" cy="3291840"/>
          </a:xfrm>
        </p:spPr>
        <p:txBody>
          <a:bodyPr anchor="b"/>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8" y="402336"/>
            <a:ext cx="6328768"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lvl1pPr>
              <a:defRPr>
                <a:solidFill>
                  <a:schemeClr val="tx1"/>
                </a:solidFill>
              </a:defRPr>
            </a:lvl1pPr>
          </a:lstStyle>
          <a:p>
            <a:fld id="{22A0247B-8639-BE4B-9EB6-99BF33B2FE57}" type="datetime1">
              <a:rPr lang="en-US" smtClean="0"/>
              <a:t>7/16/2026</a:t>
            </a:fld>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8" name="Straight Connector 7">
            <a:extLst>
              <a:ext uri="{FF2B5EF4-FFF2-40B4-BE49-F238E27FC236}">
                <a16:creationId xmlns:a16="http://schemas.microsoft.com/office/drawing/2014/main" id="{DF475923-C72A-59CC-2F27-3B42DE9E23C1}"/>
              </a:ext>
            </a:extLst>
          </p:cNvPr>
          <p:cNvCxnSpPr/>
          <p:nvPr/>
        </p:nvCxnSpPr>
        <p:spPr>
          <a:xfrm>
            <a:off x="5044948" y="402336"/>
            <a:ext cx="0" cy="60533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44E6E6F-31C5-280B-B965-1DCA584FB10B}"/>
              </a:ext>
            </a:extLst>
          </p:cNvPr>
          <p:cNvGrpSpPr/>
          <p:nvPr/>
        </p:nvGrpSpPr>
        <p:grpSpPr>
          <a:xfrm>
            <a:off x="803185" y="0"/>
            <a:ext cx="10585629" cy="6858000"/>
            <a:chOff x="803185" y="0"/>
            <a:chExt cx="10585629" cy="6858000"/>
          </a:xfrm>
        </p:grpSpPr>
        <p:cxnSp>
          <p:nvCxnSpPr>
            <p:cNvPr id="10" name="Straight Connector 9">
              <a:extLst>
                <a:ext uri="{FF2B5EF4-FFF2-40B4-BE49-F238E27FC236}">
                  <a16:creationId xmlns:a16="http://schemas.microsoft.com/office/drawing/2014/main" id="{E46DD8FB-C3C8-02D7-0EEC-1FA8A0E72EE2}"/>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E287276-FB86-B497-EB85-08D57647FCBA}"/>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0AFABFB-CCBD-F586-5A5B-F739C98FEB06}"/>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33A7C7-3944-5EFF-0F5A-CD13C776DD13}"/>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87400000"/>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07008" y="786384"/>
            <a:ext cx="7342307" cy="2085339"/>
          </a:xfrm>
        </p:spPr>
        <p:txBody>
          <a:bodyPr anchor="b">
            <a:noAutofit/>
          </a:bodyPr>
          <a:lstStyle>
            <a:lvl1pPr>
              <a:defRPr sz="6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207008" y="3594099"/>
            <a:ext cx="9601200" cy="2377440"/>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162FAA25-3923-0740-83DA-275C59DD4599}"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CFF997AB-1CB0-F155-5BD6-8AD0DF5F9C8C}"/>
              </a:ext>
            </a:extLst>
          </p:cNvPr>
          <p:cNvGrpSpPr/>
          <p:nvPr/>
        </p:nvGrpSpPr>
        <p:grpSpPr>
          <a:xfrm>
            <a:off x="803185" y="0"/>
            <a:ext cx="10585629" cy="6858000"/>
            <a:chOff x="803185" y="0"/>
            <a:chExt cx="10585629" cy="6858000"/>
          </a:xfrm>
        </p:grpSpPr>
        <p:cxnSp>
          <p:nvCxnSpPr>
            <p:cNvPr id="7" name="Straight Connector 6">
              <a:extLst>
                <a:ext uri="{FF2B5EF4-FFF2-40B4-BE49-F238E27FC236}">
                  <a16:creationId xmlns:a16="http://schemas.microsoft.com/office/drawing/2014/main" id="{5CD1A663-8D32-81FC-CF0E-3943276FC5BD}"/>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8FB5FE-FF71-6B7B-03A4-B78EA9E50FE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24967FC-68C7-FF99-F0D4-F11F22519D8E}"/>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0437DFC-E04A-54B1-CFEA-8D9349D6EB77}"/>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91113878"/>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07008" y="786384"/>
            <a:ext cx="8430767" cy="2520011"/>
          </a:xfrm>
        </p:spPr>
        <p:txBody>
          <a:bodyPr anchor="b">
            <a:noAutofit/>
          </a:bodyPr>
          <a:lstStyle>
            <a:lvl1pPr>
              <a:defRPr sz="6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207008" y="3622673"/>
            <a:ext cx="8430639" cy="1609344"/>
          </a:xfrm>
        </p:spPr>
        <p:txBody>
          <a:bodyPr>
            <a:no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AB1B52C7-37F9-BD40-8BE5-16C7107F6B2A}" type="datetime1">
              <a:rPr lang="en-US" smtClean="0"/>
              <a:t>7/16/2026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F4604B72-3E24-1723-74C9-C1E295269A19}"/>
              </a:ext>
            </a:extLst>
          </p:cNvPr>
          <p:cNvGrpSpPr/>
          <p:nvPr/>
        </p:nvGrpSpPr>
        <p:grpSpPr>
          <a:xfrm>
            <a:off x="803185" y="0"/>
            <a:ext cx="10585629" cy="6858000"/>
            <a:chOff x="803185" y="0"/>
            <a:chExt cx="10585629" cy="6858000"/>
          </a:xfrm>
        </p:grpSpPr>
        <p:cxnSp>
          <p:nvCxnSpPr>
            <p:cNvPr id="8" name="Straight Connector 7">
              <a:extLst>
                <a:ext uri="{FF2B5EF4-FFF2-40B4-BE49-F238E27FC236}">
                  <a16:creationId xmlns:a16="http://schemas.microsoft.com/office/drawing/2014/main" id="{2CEF3A60-0DC4-008A-49C8-C3FD46FA3B85}"/>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A618110-A634-DE8C-5B6D-35477E47ED2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08E21D7-A780-C513-5EB6-4A6C625665CC}"/>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2C4757-1CA9-394F-33BF-C5A9D77182F9}"/>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3373742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accent3"/>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C0D6AF0-B6F6-A093-A469-888C617C34D0}"/>
              </a:ext>
            </a:extLst>
          </p:cNvPr>
          <p:cNvGrpSpPr/>
          <p:nvPr/>
        </p:nvGrpSpPr>
        <p:grpSpPr>
          <a:xfrm>
            <a:off x="803185" y="0"/>
            <a:ext cx="10585629" cy="6858000"/>
            <a:chOff x="803185" y="0"/>
            <a:chExt cx="10585629" cy="6858000"/>
          </a:xfrm>
        </p:grpSpPr>
        <p:cxnSp>
          <p:nvCxnSpPr>
            <p:cNvPr id="14" name="Straight Connector 13">
              <a:extLst>
                <a:ext uri="{FF2B5EF4-FFF2-40B4-BE49-F238E27FC236}">
                  <a16:creationId xmlns:a16="http://schemas.microsoft.com/office/drawing/2014/main" id="{D46E95A7-955E-FC5B-D104-EC6701D6FA60}"/>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45FC1A-7536-FA20-E5DC-2D810097554F}"/>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B12FF6-F32F-DFCA-9885-6FE91F1A8A35}"/>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FE863DC-51BC-8D1D-3164-799EBBDAD6F0}"/>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58922217-2748-2314-B47E-D795069B2538}"/>
              </a:ext>
            </a:extLst>
          </p:cNvPr>
          <p:cNvCxnSpPr>
            <a:cxnSpLocks/>
          </p:cNvCxnSpPr>
          <p:nvPr/>
        </p:nvCxnSpPr>
        <p:spPr>
          <a:xfrm>
            <a:off x="6099048" y="402336"/>
            <a:ext cx="0" cy="6053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0DB7B0F2-3D52-79E2-8444-B82E34B568BA}"/>
              </a:ext>
            </a:extLst>
          </p:cNvPr>
          <p:cNvSpPr>
            <a:spLocks noGrp="1"/>
          </p:cNvSpPr>
          <p:nvPr>
            <p:ph type="title"/>
          </p:nvPr>
        </p:nvSpPr>
        <p:spPr>
          <a:xfrm>
            <a:off x="6400800" y="786384"/>
            <a:ext cx="4668637" cy="3460492"/>
          </a:xfrm>
        </p:spPr>
        <p:txBody>
          <a:bodyPr>
            <a:normAutofit/>
          </a:bodyPr>
          <a:lstStyle>
            <a:lvl1pPr>
              <a:defRPr sz="4800"/>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E97102-355A-91BC-FF97-2F2F544144E1}"/>
              </a:ext>
            </a:extLst>
          </p:cNvPr>
          <p:cNvSpPr>
            <a:spLocks noGrp="1"/>
          </p:cNvSpPr>
          <p:nvPr>
            <p:ph type="ftr" sz="quarter" idx="15"/>
          </p:nvPr>
        </p:nvSpPr>
        <p:spPr/>
        <p:txBody>
          <a:bodyPr/>
          <a:lstStyle>
            <a:lvl1pPr>
              <a:defRPr>
                <a:solidFill>
                  <a:schemeClr val="tx1"/>
                </a:solidFill>
              </a:defRPr>
            </a:lvl1pPr>
          </a:lstStyle>
          <a:p>
            <a:r>
              <a:rPr lang="en-US"/>
              <a:t>SAMPLE FOOTER TEXT</a:t>
            </a:r>
            <a:endParaRPr lang="en-US" dirty="0"/>
          </a:p>
        </p:txBody>
      </p:sp>
      <p:sp>
        <p:nvSpPr>
          <p:cNvPr id="10" name="Picture Placeholder 10">
            <a:extLst>
              <a:ext uri="{FF2B5EF4-FFF2-40B4-BE49-F238E27FC236}">
                <a16:creationId xmlns:a16="http://schemas.microsoft.com/office/drawing/2014/main" id="{391879C3-FF15-5DBC-60E1-15862E523659}"/>
              </a:ext>
            </a:extLst>
          </p:cNvPr>
          <p:cNvSpPr>
            <a:spLocks noGrp="1"/>
          </p:cNvSpPr>
          <p:nvPr>
            <p:ph type="pic" sz="quarter" idx="13" hasCustomPrompt="1"/>
          </p:nvPr>
        </p:nvSpPr>
        <p:spPr>
          <a:xfrm>
            <a:off x="804672" y="397791"/>
            <a:ext cx="5289176" cy="6053328"/>
          </a:xfrm>
          <a:blipFill dpi="0" rotWithShape="1">
            <a:blip r:embed="rId2">
              <a:alphaModFix amt="20000"/>
              <a:extLst>
                <a:ext uri="{BEBA8EAE-BF5A-486C-A8C5-ECC9F3942E4B}">
                  <a14:imgProps xmlns:a14="http://schemas.microsoft.com/office/drawing/2010/main">
                    <a14:imgLayer r:embed="rId3">
                      <a14:imgEffect>
                        <a14:saturation sat="0"/>
                      </a14:imgEffect>
                      <a14:imgEffect>
                        <a14:brightnessContrast bright="-27000" contrast="59000"/>
                      </a14:imgEffect>
                    </a14:imgLayer>
                  </a14:imgProps>
                </a:ext>
              </a:extLst>
            </a:blip>
            <a:srcRect/>
            <a:stretch>
              <a:fillRect l="52" t="75" r="1"/>
            </a:stretch>
          </a:blipFill>
        </p:spPr>
        <p:txBody>
          <a:bodyPr/>
          <a:lstStyle>
            <a:lvl1pPr marL="0" indent="0">
              <a:buNone/>
              <a:defRPr/>
            </a:lvl1pPr>
          </a:lstStyle>
          <a:p>
            <a:r>
              <a:rPr lang="en-US" dirty="0"/>
              <a:t>   </a:t>
            </a:r>
          </a:p>
        </p:txBody>
      </p:sp>
      <p:sp>
        <p:nvSpPr>
          <p:cNvPr id="6" name="Text Placeholder 12">
            <a:extLst>
              <a:ext uri="{FF2B5EF4-FFF2-40B4-BE49-F238E27FC236}">
                <a16:creationId xmlns:a16="http://schemas.microsoft.com/office/drawing/2014/main" id="{944F125D-7632-1E4B-E35B-4A1B552FC872}"/>
              </a:ext>
            </a:extLst>
          </p:cNvPr>
          <p:cNvSpPr>
            <a:spLocks noGrp="1"/>
          </p:cNvSpPr>
          <p:nvPr>
            <p:ph type="body" sz="quarter" idx="17"/>
          </p:nvPr>
        </p:nvSpPr>
        <p:spPr>
          <a:xfrm>
            <a:off x="6395599" y="4663439"/>
            <a:ext cx="4668641" cy="1380744"/>
          </a:xfrm>
        </p:spPr>
        <p:txBody>
          <a:bodyPr anchor="b">
            <a:normAutofit/>
          </a:bodyPr>
          <a:lstStyle>
            <a:lvl1pPr marL="0" indent="0">
              <a:buNone/>
              <a:defRPr sz="2000"/>
            </a:lvl1pPr>
          </a:lstStyle>
          <a:p>
            <a:pPr lvl="0"/>
            <a:r>
              <a:rPr lang="en-US"/>
              <a:t>Click to edit Master text styles</a:t>
            </a:r>
          </a:p>
        </p:txBody>
      </p:sp>
      <p:sp>
        <p:nvSpPr>
          <p:cNvPr id="7" name="Date Placeholder 6">
            <a:extLst>
              <a:ext uri="{FF2B5EF4-FFF2-40B4-BE49-F238E27FC236}">
                <a16:creationId xmlns:a16="http://schemas.microsoft.com/office/drawing/2014/main" id="{EEF24230-5D44-0E0B-741C-23E5B8A5067D}"/>
              </a:ext>
            </a:extLst>
          </p:cNvPr>
          <p:cNvSpPr>
            <a:spLocks noGrp="1"/>
          </p:cNvSpPr>
          <p:nvPr>
            <p:ph type="dt" sz="half" idx="14"/>
          </p:nvPr>
        </p:nvSpPr>
        <p:spPr/>
        <p:txBody>
          <a:bodyPr/>
          <a:lstStyle>
            <a:lvl1pPr>
              <a:defRPr>
                <a:solidFill>
                  <a:schemeClr val="tx1"/>
                </a:solidFill>
              </a:defRPr>
            </a:lvl1pPr>
          </a:lstStyle>
          <a:p>
            <a:fld id="{FF5D23C8-9820-654D-9C1E-FE1FC23DA807}" type="datetime1">
              <a:rPr lang="en-US" smtClean="0"/>
              <a:t>7/16/2026</a:t>
            </a:fld>
            <a:endParaRPr lang="en-US" dirty="0"/>
          </a:p>
        </p:txBody>
      </p:sp>
      <p:sp>
        <p:nvSpPr>
          <p:cNvPr id="9" name="Slide Number Placeholder 8">
            <a:extLst>
              <a:ext uri="{FF2B5EF4-FFF2-40B4-BE49-F238E27FC236}">
                <a16:creationId xmlns:a16="http://schemas.microsoft.com/office/drawing/2014/main" id="{59DF417E-29EA-8AA4-1FB6-094EEC6C1C1D}"/>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803573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08E949C-4552-505B-2374-1AD98378AB98}"/>
              </a:ext>
            </a:extLst>
          </p:cNvPr>
          <p:cNvSpPr>
            <a:spLocks noGrp="1"/>
          </p:cNvSpPr>
          <p:nvPr>
            <p:ph type="title"/>
          </p:nvPr>
        </p:nvSpPr>
        <p:spPr>
          <a:xfrm>
            <a:off x="1207007" y="786382"/>
            <a:ext cx="7589520" cy="3474721"/>
          </a:xfrm>
        </p:spPr>
        <p:txBody>
          <a:bodyPr>
            <a:noAutofit/>
          </a:bodyPr>
          <a:lstStyle>
            <a:lvl1pPr>
              <a:defRPr sz="700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0" name="Text Placeholder 12">
            <a:extLst>
              <a:ext uri="{FF2B5EF4-FFF2-40B4-BE49-F238E27FC236}">
                <a16:creationId xmlns:a16="http://schemas.microsoft.com/office/drawing/2014/main" id="{96AD6200-A62D-83E5-67FF-7C9D21BC40D3}"/>
              </a:ext>
            </a:extLst>
          </p:cNvPr>
          <p:cNvSpPr>
            <a:spLocks noGrp="1"/>
          </p:cNvSpPr>
          <p:nvPr>
            <p:ph type="body" sz="quarter" idx="17"/>
          </p:nvPr>
        </p:nvSpPr>
        <p:spPr>
          <a:xfrm>
            <a:off x="1207007" y="4480561"/>
            <a:ext cx="6655519" cy="1563618"/>
          </a:xfrm>
        </p:spPr>
        <p:txBody>
          <a:bodyPr anchor="b">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5594B28A-4C74-C14A-960D-ABD28BCC0EB4}" type="datetime1">
              <a:rPr lang="en-US" smtClean="0"/>
              <a:t>7/16/2026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grpSp>
        <p:nvGrpSpPr>
          <p:cNvPr id="12" name="Group 11">
            <a:extLst>
              <a:ext uri="{FF2B5EF4-FFF2-40B4-BE49-F238E27FC236}">
                <a16:creationId xmlns:a16="http://schemas.microsoft.com/office/drawing/2014/main" id="{FFF68E49-FB2F-EE46-BBC5-687EFFAC5B44}"/>
              </a:ext>
            </a:extLst>
          </p:cNvPr>
          <p:cNvGrpSpPr/>
          <p:nvPr userDrawn="1"/>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3A684535-D8D6-3C5C-2F48-CF561A535894}"/>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053CEFA-651F-E217-0B0C-E52881B35E21}"/>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21F9794-829E-FFF3-35B9-FBE57045076F}"/>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C86891-1380-AD13-7BB7-52F437FF17F5}"/>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9315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p:bg>
      <p:bgRef idx="1001">
        <a:schemeClr val="bg1"/>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9E9313-4D10-F4B7-8D91-79EDA5D77209}"/>
              </a:ext>
            </a:extLst>
          </p:cNvPr>
          <p:cNvSpPr>
            <a:spLocks noGrp="1"/>
          </p:cNvSpPr>
          <p:nvPr>
            <p:ph type="title"/>
          </p:nvPr>
        </p:nvSpPr>
        <p:spPr>
          <a:xfrm>
            <a:off x="1207004" y="1073329"/>
            <a:ext cx="7876287" cy="3592629"/>
          </a:xfrm>
        </p:spPr>
        <p:txBody>
          <a:bodyPr anchor="b">
            <a:normAutofit/>
          </a:bodyPr>
          <a:lstStyle>
            <a:lvl1pPr>
              <a:defRPr sz="720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endParaRPr lang="en-US" dirty="0"/>
          </a:p>
        </p:txBody>
      </p:sp>
      <p:sp>
        <p:nvSpPr>
          <p:cNvPr id="10" name="Text Placeholder 12">
            <a:extLst>
              <a:ext uri="{FF2B5EF4-FFF2-40B4-BE49-F238E27FC236}">
                <a16:creationId xmlns:a16="http://schemas.microsoft.com/office/drawing/2014/main" id="{9CF64426-6D11-A40D-4E5E-20B779D81EA7}"/>
              </a:ext>
            </a:extLst>
          </p:cNvPr>
          <p:cNvSpPr>
            <a:spLocks noGrp="1"/>
          </p:cNvSpPr>
          <p:nvPr>
            <p:ph type="body" sz="quarter" idx="17"/>
          </p:nvPr>
        </p:nvSpPr>
        <p:spPr>
          <a:xfrm>
            <a:off x="1207007" y="4715111"/>
            <a:ext cx="7375466" cy="1014984"/>
          </a:xfrm>
        </p:spPr>
        <p:txBody>
          <a:bodyPr anchor="t">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8CCD23C-B1EB-604C-96F1-0CF64015D152}" type="datetime1">
              <a:rPr lang="en-US" smtClean="0"/>
              <a:t>7/16/2026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grpSp>
        <p:nvGrpSpPr>
          <p:cNvPr id="12" name="Group 11">
            <a:extLst>
              <a:ext uri="{FF2B5EF4-FFF2-40B4-BE49-F238E27FC236}">
                <a16:creationId xmlns:a16="http://schemas.microsoft.com/office/drawing/2014/main" id="{54162085-B82B-D70C-0D7A-22C4D7233FBB}"/>
              </a:ext>
            </a:extLst>
          </p:cNvPr>
          <p:cNvGrpSpPr/>
          <p:nvPr userDrawn="1"/>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9B9AC621-2F3F-131D-52E8-A49842375418}"/>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3C01039-2702-D6CF-0CAF-7BDB73F16575}"/>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76C98EB-F220-E16C-9F07-94D78E1A08D0}"/>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F953B0C-5FF3-5CCF-848F-BB45DDA545A2}"/>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03002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295400" y="1005840"/>
            <a:ext cx="9601200" cy="2621154"/>
          </a:xfrm>
        </p:spPr>
        <p:txBody>
          <a:bodyPr anchor="b" anchorCtr="0">
            <a:norm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295400" y="3749039"/>
            <a:ext cx="9601200" cy="2103120"/>
          </a:xfrm>
        </p:spPr>
        <p:txBody>
          <a:bodyPr anchor="t" anchorCtr="0">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BE11430-0446-F343-817C-D9D2C78891B0}" type="datetime1">
              <a:rPr lang="en-US" smtClean="0"/>
              <a:t>7/16/2026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grpSp>
        <p:nvGrpSpPr>
          <p:cNvPr id="12" name="Group 11">
            <a:extLst>
              <a:ext uri="{FF2B5EF4-FFF2-40B4-BE49-F238E27FC236}">
                <a16:creationId xmlns:a16="http://schemas.microsoft.com/office/drawing/2014/main" id="{E52FAD7B-9B0A-857E-5CD0-3E3F44C18648}"/>
              </a:ext>
            </a:extLst>
          </p:cNvPr>
          <p:cNvGrpSpPr/>
          <p:nvPr userDrawn="1"/>
        </p:nvGrpSpPr>
        <p:grpSpPr>
          <a:xfrm>
            <a:off x="803185" y="0"/>
            <a:ext cx="10585629" cy="6858000"/>
            <a:chOff x="803185" y="0"/>
            <a:chExt cx="10585629" cy="6858000"/>
          </a:xfrm>
        </p:grpSpPr>
        <p:cxnSp>
          <p:nvCxnSpPr>
            <p:cNvPr id="13" name="Straight Connector 12">
              <a:extLst>
                <a:ext uri="{FF2B5EF4-FFF2-40B4-BE49-F238E27FC236}">
                  <a16:creationId xmlns:a16="http://schemas.microsoft.com/office/drawing/2014/main" id="{C00D7A0C-A4FC-D6C3-FB54-CEA8FB8E5330}"/>
                </a:ext>
              </a:extLst>
            </p:cNvPr>
            <p:cNvCxnSpPr/>
            <p:nvPr/>
          </p:nvCxnSpPr>
          <p:spPr>
            <a:xfrm>
              <a:off x="8046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A9338F-57CD-1C5E-080E-1648C5C9F927}"/>
                </a:ext>
              </a:extLst>
            </p:cNvPr>
            <p:cNvCxnSpPr>
              <a:cxnSpLocks/>
            </p:cNvCxnSpPr>
            <p:nvPr/>
          </p:nvCxnSpPr>
          <p:spPr>
            <a:xfrm>
              <a:off x="803185" y="393192"/>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9DEB5BD-7064-53F1-55A5-85BC50666D0B}"/>
                </a:ext>
              </a:extLst>
            </p:cNvPr>
            <p:cNvCxnSpPr>
              <a:cxnSpLocks/>
            </p:cNvCxnSpPr>
            <p:nvPr/>
          </p:nvCxnSpPr>
          <p:spPr>
            <a:xfrm>
              <a:off x="1138881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43BB38-B6FB-D943-9359-FE7ED3ABB291}"/>
                </a:ext>
              </a:extLst>
            </p:cNvPr>
            <p:cNvCxnSpPr>
              <a:cxnSpLocks/>
            </p:cNvCxnSpPr>
            <p:nvPr/>
          </p:nvCxnSpPr>
          <p:spPr>
            <a:xfrm>
              <a:off x="803185" y="6452119"/>
              <a:ext cx="10584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266204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066800" y="685800"/>
            <a:ext cx="10058400"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16200000">
            <a:off x="-1005840" y="1525384"/>
            <a:ext cx="2805405" cy="365125"/>
          </a:xfrm>
          <a:prstGeom prst="rect">
            <a:avLst/>
          </a:prstGeom>
        </p:spPr>
        <p:txBody>
          <a:bodyPr vert="horz" lIns="91440" tIns="45720" rIns="91440" bIns="45720" rtlCol="0" anchor="ctr"/>
          <a:lstStyle>
            <a:lvl1pPr algn="r" rtl="0">
              <a:defRPr sz="900" b="0" i="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73385" y="6229552"/>
            <a:ext cx="429207" cy="365125"/>
          </a:xfrm>
          <a:prstGeom prst="rect">
            <a:avLst/>
          </a:prstGeom>
        </p:spPr>
        <p:txBody>
          <a:bodyPr vert="horz" lIns="91440" tIns="45720" rIns="91440" bIns="45720" rtlCol="0" anchor="ctr"/>
          <a:lstStyle>
            <a:lvl1pPr algn="ctr" rtl="0">
              <a:defRPr sz="900" b="0" i="0">
                <a:solidFill>
                  <a:schemeClr val="tx1"/>
                </a:solidFill>
                <a:latin typeface="+mn-lt"/>
              </a:defRPr>
            </a:lvl1pPr>
          </a:lstStyle>
          <a:p>
            <a:fld id="{CC057153-B650-4DEB-B370-79DDCFDCE934}" type="slidenum">
              <a:rPr lang="en-US" smtClean="0"/>
              <a:pPr/>
              <a:t>‹#›</a:t>
            </a:fld>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066800" y="1920240"/>
            <a:ext cx="10058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rot="5400000">
            <a:off x="10040831" y="4206240"/>
            <a:ext cx="3494314" cy="365125"/>
          </a:xfrm>
          <a:prstGeom prst="rect">
            <a:avLst/>
          </a:prstGeom>
        </p:spPr>
        <p:txBody>
          <a:bodyPr vert="horz" lIns="91440" tIns="45720" rIns="91440" bIns="45720" rtlCol="0" anchor="ctr"/>
          <a:lstStyle>
            <a:lvl1pPr algn="r" rtl="0">
              <a:defRPr sz="900" b="0" i="0">
                <a:solidFill>
                  <a:schemeClr val="tx1"/>
                </a:solidFill>
                <a:latin typeface="+mn-lt"/>
              </a:defRPr>
            </a:lvl1pPr>
          </a:lstStyle>
          <a:p>
            <a:fld id="{6739503E-9C75-484A-A764-D9D8121AAE05}" type="datetime1">
              <a:rPr lang="en-US" smtClean="0"/>
              <a:pPr/>
              <a:t>7/16/2026</a:t>
            </a:fld>
            <a:endParaRPr lang="en-US" dirty="0"/>
          </a:p>
        </p:txBody>
      </p:sp>
      <p:sp>
        <p:nvSpPr>
          <p:cNvPr id="12" name="Freeform 11" hidden="1">
            <a:extLst>
              <a:ext uri="{FF2B5EF4-FFF2-40B4-BE49-F238E27FC236}">
                <a16:creationId xmlns:a16="http://schemas.microsoft.com/office/drawing/2014/main" id="{918C00E2-AFB8-E789-01F1-47EC64846D95}"/>
              </a:ext>
            </a:extLst>
          </p:cNvPr>
          <p:cNvSpPr/>
          <p:nvPr/>
        </p:nvSpPr>
        <p:spPr>
          <a:xfrm>
            <a:off x="812559" y="393189"/>
            <a:ext cx="10579798" cy="6071619"/>
          </a:xfrm>
          <a:custGeom>
            <a:avLst/>
            <a:gdLst>
              <a:gd name="connsiteX0" fmla="*/ 10186606 w 10579798"/>
              <a:gd name="connsiteY0" fmla="*/ 0 h 6071619"/>
              <a:gd name="connsiteX1" fmla="*/ 10579798 w 10579798"/>
              <a:gd name="connsiteY1" fmla="*/ 0 h 6071619"/>
              <a:gd name="connsiteX2" fmla="*/ 10579798 w 10579798"/>
              <a:gd name="connsiteY2" fmla="*/ 6071619 h 6071619"/>
              <a:gd name="connsiteX3" fmla="*/ 10186606 w 10579798"/>
              <a:gd name="connsiteY3" fmla="*/ 6071619 h 6071619"/>
              <a:gd name="connsiteX4" fmla="*/ 10186606 w 10579798"/>
              <a:gd name="connsiteY4" fmla="*/ 393194 h 6071619"/>
              <a:gd name="connsiteX5" fmla="*/ 393192 w 10579798"/>
              <a:gd name="connsiteY5" fmla="*/ 393194 h 6071619"/>
              <a:gd name="connsiteX6" fmla="*/ 393192 w 10579798"/>
              <a:gd name="connsiteY6" fmla="*/ 5870339 h 6071619"/>
              <a:gd name="connsiteX7" fmla="*/ 0 w 10579798"/>
              <a:gd name="connsiteY7" fmla="*/ 5870339 h 6071619"/>
              <a:gd name="connsiteX8" fmla="*/ 0 w 10579798"/>
              <a:gd name="connsiteY8" fmla="*/ 2 h 6071619"/>
              <a:gd name="connsiteX9" fmla="*/ 157401 w 10579798"/>
              <a:gd name="connsiteY9" fmla="*/ 2 h 6071619"/>
              <a:gd name="connsiteX10" fmla="*/ 393192 w 10579798"/>
              <a:gd name="connsiteY10" fmla="*/ 2 h 6071619"/>
              <a:gd name="connsiteX11" fmla="*/ 10186606 w 10579798"/>
              <a:gd name="connsiteY11" fmla="*/ 2 h 607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79798" h="6071619">
                <a:moveTo>
                  <a:pt x="10186606" y="0"/>
                </a:moveTo>
                <a:lnTo>
                  <a:pt x="10579798" y="0"/>
                </a:lnTo>
                <a:lnTo>
                  <a:pt x="10579798" y="6071619"/>
                </a:lnTo>
                <a:lnTo>
                  <a:pt x="10186606" y="6071619"/>
                </a:lnTo>
                <a:lnTo>
                  <a:pt x="10186606" y="393194"/>
                </a:lnTo>
                <a:lnTo>
                  <a:pt x="393192" y="393194"/>
                </a:lnTo>
                <a:lnTo>
                  <a:pt x="393192" y="5870339"/>
                </a:lnTo>
                <a:lnTo>
                  <a:pt x="0" y="5870339"/>
                </a:lnTo>
                <a:lnTo>
                  <a:pt x="0" y="2"/>
                </a:lnTo>
                <a:lnTo>
                  <a:pt x="157401" y="2"/>
                </a:lnTo>
                <a:lnTo>
                  <a:pt x="393192" y="2"/>
                </a:lnTo>
                <a:lnTo>
                  <a:pt x="10186606" y="2"/>
                </a:lnTo>
                <a:close/>
              </a:path>
            </a:pathLst>
          </a:custGeom>
          <a:solidFill>
            <a:schemeClr val="accent5">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hidden="1">
            <a:extLst>
              <a:ext uri="{FF2B5EF4-FFF2-40B4-BE49-F238E27FC236}">
                <a16:creationId xmlns:a16="http://schemas.microsoft.com/office/drawing/2014/main" id="{6A6CDCAD-B761-0A5F-55A7-CE79AB3802A7}"/>
              </a:ext>
            </a:extLst>
          </p:cNvPr>
          <p:cNvSpPr/>
          <p:nvPr userDrawn="1"/>
        </p:nvSpPr>
        <p:spPr>
          <a:xfrm>
            <a:off x="812559" y="393189"/>
            <a:ext cx="10579798" cy="6071619"/>
          </a:xfrm>
          <a:custGeom>
            <a:avLst/>
            <a:gdLst>
              <a:gd name="connsiteX0" fmla="*/ 10186606 w 10579798"/>
              <a:gd name="connsiteY0" fmla="*/ 0 h 6071619"/>
              <a:gd name="connsiteX1" fmla="*/ 10579798 w 10579798"/>
              <a:gd name="connsiteY1" fmla="*/ 0 h 6071619"/>
              <a:gd name="connsiteX2" fmla="*/ 10579798 w 10579798"/>
              <a:gd name="connsiteY2" fmla="*/ 6071619 h 6071619"/>
              <a:gd name="connsiteX3" fmla="*/ 10186606 w 10579798"/>
              <a:gd name="connsiteY3" fmla="*/ 6071619 h 6071619"/>
              <a:gd name="connsiteX4" fmla="*/ 10186606 w 10579798"/>
              <a:gd name="connsiteY4" fmla="*/ 393194 h 6071619"/>
              <a:gd name="connsiteX5" fmla="*/ 393192 w 10579798"/>
              <a:gd name="connsiteY5" fmla="*/ 393194 h 6071619"/>
              <a:gd name="connsiteX6" fmla="*/ 393192 w 10579798"/>
              <a:gd name="connsiteY6" fmla="*/ 5870339 h 6071619"/>
              <a:gd name="connsiteX7" fmla="*/ 0 w 10579798"/>
              <a:gd name="connsiteY7" fmla="*/ 5870339 h 6071619"/>
              <a:gd name="connsiteX8" fmla="*/ 0 w 10579798"/>
              <a:gd name="connsiteY8" fmla="*/ 2 h 6071619"/>
              <a:gd name="connsiteX9" fmla="*/ 157401 w 10579798"/>
              <a:gd name="connsiteY9" fmla="*/ 2 h 6071619"/>
              <a:gd name="connsiteX10" fmla="*/ 393192 w 10579798"/>
              <a:gd name="connsiteY10" fmla="*/ 2 h 6071619"/>
              <a:gd name="connsiteX11" fmla="*/ 10186606 w 10579798"/>
              <a:gd name="connsiteY11" fmla="*/ 2 h 607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79798" h="6071619">
                <a:moveTo>
                  <a:pt x="10186606" y="0"/>
                </a:moveTo>
                <a:lnTo>
                  <a:pt x="10579798" y="0"/>
                </a:lnTo>
                <a:lnTo>
                  <a:pt x="10579798" y="6071619"/>
                </a:lnTo>
                <a:lnTo>
                  <a:pt x="10186606" y="6071619"/>
                </a:lnTo>
                <a:lnTo>
                  <a:pt x="10186606" y="393194"/>
                </a:lnTo>
                <a:lnTo>
                  <a:pt x="393192" y="393194"/>
                </a:lnTo>
                <a:lnTo>
                  <a:pt x="393192" y="5870339"/>
                </a:lnTo>
                <a:lnTo>
                  <a:pt x="0" y="5870339"/>
                </a:lnTo>
                <a:lnTo>
                  <a:pt x="0" y="2"/>
                </a:lnTo>
                <a:lnTo>
                  <a:pt x="157401" y="2"/>
                </a:lnTo>
                <a:lnTo>
                  <a:pt x="393192" y="2"/>
                </a:lnTo>
                <a:lnTo>
                  <a:pt x="10186606" y="2"/>
                </a:lnTo>
                <a:close/>
              </a:path>
            </a:pathLst>
          </a:custGeom>
          <a:solidFill>
            <a:schemeClr val="accent5">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56564892"/>
      </p:ext>
    </p:extLst>
  </p:cSld>
  <p:clrMap bg1="dk1" tx1="lt1" bg2="dk2" tx2="lt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76"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 id="2147483933" r:id="rId17"/>
    <p:sldLayoutId id="2147483934" r:id="rId18"/>
    <p:sldLayoutId id="2147483935" r:id="rId19"/>
    <p:sldLayoutId id="2147483936" r:id="rId20"/>
    <p:sldLayoutId id="2147483937" r:id="rId21"/>
    <p:sldLayoutId id="2147483938" r:id="rId22"/>
    <p:sldLayoutId id="2147483939" r:id="rId23"/>
    <p:sldLayoutId id="2147483940" r:id="rId24"/>
    <p:sldLayoutId id="2147483941" r:id="rId25"/>
    <p:sldLayoutId id="2147483942" r:id="rId26"/>
    <p:sldLayoutId id="2147483943" r:id="rId27"/>
    <p:sldLayoutId id="2147483944" r:id="rId28"/>
    <p:sldLayoutId id="2147483945" r:id="rId29"/>
    <p:sldLayoutId id="2147483946" r:id="rId30"/>
    <p:sldLayoutId id="2147483947" r:id="rId31"/>
    <p:sldLayoutId id="2147483948" r:id="rId32"/>
    <p:sldLayoutId id="2147483949" r:id="rId33"/>
    <p:sldLayoutId id="2147483950" r:id="rId34"/>
    <p:sldLayoutId id="2147483951" r:id="rId35"/>
    <p:sldLayoutId id="2147483952" r:id="rId36"/>
    <p:sldLayoutId id="2147483953" r:id="rId37"/>
    <p:sldLayoutId id="2147483954" r:id="rId38"/>
    <p:sldLayoutId id="2147483955" r:id="rId39"/>
    <p:sldLayoutId id="2147483956" r:id="rId40"/>
    <p:sldLayoutId id="2147483957" r:id="rId41"/>
    <p:sldLayoutId id="2147483958" r:id="rId42"/>
    <p:sldLayoutId id="2147483959" r:id="rId43"/>
    <p:sldLayoutId id="2147483960" r:id="rId44"/>
    <p:sldLayoutId id="2147483961" r:id="rId45"/>
    <p:sldLayoutId id="2147483962" r:id="rId46"/>
    <p:sldLayoutId id="2147483963" r:id="rId47"/>
    <p:sldLayoutId id="2147483964" r:id="rId48"/>
    <p:sldLayoutId id="2147483965" r:id="rId49"/>
    <p:sldLayoutId id="2147483966" r:id="rId50"/>
    <p:sldLayoutId id="2147483967" r:id="rId51"/>
    <p:sldLayoutId id="2147483969" r:id="rId52"/>
    <p:sldLayoutId id="2147483970" r:id="rId53"/>
    <p:sldLayoutId id="2147483971" r:id="rId54"/>
    <p:sldLayoutId id="2147483972" r:id="rId55"/>
    <p:sldLayoutId id="2147483973" r:id="rId56"/>
    <p:sldLayoutId id="2147483974" r:id="rId57"/>
    <p:sldLayoutId id="2147483975" r:id="rId58"/>
  </p:sldLayoutIdLst>
  <p:hf hdr="0"/>
  <p:txStyles>
    <p:titleStyle>
      <a:lvl1pPr algn="l" defTabSz="914400" rtl="0" eaLnBrk="1" latinLnBrk="0" hangingPunct="1">
        <a:lnSpc>
          <a:spcPct val="100000"/>
        </a:lnSpc>
        <a:spcBef>
          <a:spcPct val="0"/>
        </a:spcBef>
        <a:buNone/>
        <a:defRPr sz="4000" b="0" i="0" kern="1200" cap="all" baseline="0">
          <a:solidFill>
            <a:schemeClr val="tx1"/>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b="0" i="0" kern="1200">
          <a:solidFill>
            <a:schemeClr val="tx1"/>
          </a:solidFill>
          <a:latin typeface="+mn-lt"/>
          <a:ea typeface="+mn-ea"/>
          <a:cs typeface="+mn-cs"/>
        </a:defRPr>
      </a:lvl1pPr>
      <a:lvl2pPr marL="514350" indent="-28575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742950" indent="-28575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71550" indent="-28575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1200150" indent="-28575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C534-D45B-C515-59E3-4C260019E016}"/>
              </a:ext>
            </a:extLst>
          </p:cNvPr>
          <p:cNvSpPr>
            <a:spLocks noGrp="1"/>
          </p:cNvSpPr>
          <p:nvPr>
            <p:ph type="ctrTitle"/>
          </p:nvPr>
        </p:nvSpPr>
        <p:spPr>
          <a:xfrm>
            <a:off x="3855720" y="1111348"/>
            <a:ext cx="4480560" cy="4895557"/>
          </a:xfrm>
        </p:spPr>
        <p:txBody>
          <a:bodyPr>
            <a:normAutofit/>
          </a:bodyPr>
          <a:lstStyle/>
          <a:p>
            <a:r>
              <a:rPr lang="en-US" dirty="0">
                <a:latin typeface="Georgia" panose="02040502050405020303" pitchFamily="18" charset="0"/>
              </a:rPr>
              <a:t>Competency proceedings and Trials in capital cases</a:t>
            </a:r>
            <a:br>
              <a:rPr lang="en-US" dirty="0">
                <a:latin typeface="Georgia" panose="02040502050405020303" pitchFamily="18" charset="0"/>
              </a:rPr>
            </a:br>
            <a:endParaRPr lang="en-US" dirty="0">
              <a:latin typeface="Georgia" panose="02040502050405020303" pitchFamily="18" charset="0"/>
            </a:endParaRPr>
          </a:p>
        </p:txBody>
      </p:sp>
      <p:sp>
        <p:nvSpPr>
          <p:cNvPr id="3" name="Subtitle 2">
            <a:extLst>
              <a:ext uri="{FF2B5EF4-FFF2-40B4-BE49-F238E27FC236}">
                <a16:creationId xmlns:a16="http://schemas.microsoft.com/office/drawing/2014/main" id="{22950508-6902-F575-FCC4-234E6821BF41}"/>
              </a:ext>
            </a:extLst>
          </p:cNvPr>
          <p:cNvSpPr>
            <a:spLocks noGrp="1"/>
          </p:cNvSpPr>
          <p:nvPr>
            <p:ph type="subTitle" idx="1"/>
          </p:nvPr>
        </p:nvSpPr>
        <p:spPr>
          <a:xfrm>
            <a:off x="4221480" y="5331655"/>
            <a:ext cx="3749040" cy="292405"/>
          </a:xfrm>
        </p:spPr>
        <p:txBody>
          <a:bodyPr>
            <a:normAutofit lnSpcReduction="10000"/>
          </a:bodyPr>
          <a:lstStyle/>
          <a:p>
            <a:r>
              <a:rPr lang="en-US" dirty="0"/>
              <a:t>Nathanial Studelska</a:t>
            </a:r>
          </a:p>
        </p:txBody>
      </p:sp>
    </p:spTree>
    <p:extLst>
      <p:ext uri="{BB962C8B-B14F-4D97-AF65-F5344CB8AC3E}">
        <p14:creationId xmlns:p14="http://schemas.microsoft.com/office/powerpoint/2010/main" val="2699954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E8065-8861-A08C-6015-D451316E4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5586DA-2121-D4BF-ED6C-B2F3EFE55657}"/>
              </a:ext>
            </a:extLst>
          </p:cNvPr>
          <p:cNvSpPr>
            <a:spLocks noGrp="1"/>
          </p:cNvSpPr>
          <p:nvPr>
            <p:ph type="title"/>
          </p:nvPr>
        </p:nvSpPr>
        <p:spPr/>
        <p:txBody>
          <a:bodyPr/>
          <a:lstStyle/>
          <a:p>
            <a:r>
              <a:rPr lang="en-US" dirty="0">
                <a:latin typeface="Georgia" panose="02040502050405020303" pitchFamily="18" charset="0"/>
              </a:rPr>
              <a:t>OCGA § 17-7-129 </a:t>
            </a:r>
          </a:p>
        </p:txBody>
      </p:sp>
      <p:sp>
        <p:nvSpPr>
          <p:cNvPr id="3" name="Subtitle 2">
            <a:extLst>
              <a:ext uri="{FF2B5EF4-FFF2-40B4-BE49-F238E27FC236}">
                <a16:creationId xmlns:a16="http://schemas.microsoft.com/office/drawing/2014/main" id="{C587D6B6-EB7F-CDF8-87F2-198EA4AE73CD}"/>
              </a:ext>
            </a:extLst>
          </p:cNvPr>
          <p:cNvSpPr>
            <a:spLocks noGrp="1"/>
          </p:cNvSpPr>
          <p:nvPr>
            <p:ph sz="quarter" idx="13"/>
          </p:nvPr>
        </p:nvSpPr>
        <p:spPr/>
        <p:txBody>
          <a:bodyPr>
            <a:normAutofit/>
          </a:bodyPr>
          <a:lstStyle/>
          <a:p>
            <a:pPr marL="457200" lvl="2" indent="0">
              <a:buNone/>
            </a:pPr>
            <a:r>
              <a:rPr lang="en-US" sz="2200" dirty="0">
                <a:latin typeface="Georgia" panose="02040502050405020303" pitchFamily="18" charset="0"/>
              </a:rPr>
              <a:t>(b) If the accused serves </a:t>
            </a:r>
            <a:r>
              <a:rPr lang="en-US" sz="2200" b="1" dirty="0">
                <a:latin typeface="Georgia" panose="02040502050405020303" pitchFamily="18" charset="0"/>
              </a:rPr>
              <a:t>notice of a special plea</a:t>
            </a:r>
            <a:r>
              <a:rPr lang="en-US" sz="2200" dirty="0">
                <a:latin typeface="Georgia" panose="02040502050405020303" pitchFamily="18" charset="0"/>
              </a:rPr>
              <a:t> of mental incompetency to stand trial and the court orders a competency evaluation, </a:t>
            </a:r>
            <a:r>
              <a:rPr lang="en-US" sz="2200" b="1" dirty="0">
                <a:latin typeface="Georgia" panose="02040502050405020303" pitchFamily="18" charset="0"/>
              </a:rPr>
              <a:t>the court shall release the competency evaluation</a:t>
            </a:r>
            <a:r>
              <a:rPr lang="en-US" sz="2200" dirty="0">
                <a:latin typeface="Georgia" panose="02040502050405020303" pitchFamily="18" charset="0"/>
              </a:rPr>
              <a:t> to the attorney for the accused or, if pro se, to the accused, and to the prosecuting attorney; provided, however, that such evaluation shall not be released to any other person absent a court order.</a:t>
            </a:r>
          </a:p>
          <a:p>
            <a:pPr marL="457200" lvl="2" indent="0">
              <a:buNone/>
            </a:pPr>
            <a:endParaRPr lang="en-US" sz="2200" dirty="0">
              <a:latin typeface="Georgia" panose="02040502050405020303" pitchFamily="18" charset="0"/>
            </a:endParaRPr>
          </a:p>
          <a:p>
            <a:pPr marL="457200" lvl="2" indent="0">
              <a:buNone/>
            </a:pPr>
            <a:r>
              <a:rPr lang="en-US" sz="2200" dirty="0">
                <a:latin typeface="Georgia" panose="02040502050405020303" pitchFamily="18" charset="0"/>
              </a:rPr>
              <a:t>(c)  If the court determines that it is necessary to have a trial on the issue of competency, the court shall follow the procedures set forth in Code Section 17-7-130</a:t>
            </a:r>
          </a:p>
          <a:p>
            <a:pPr marL="342900" indent="-342900" algn="l">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E090F5CE-7CF4-3A5A-96EC-BB7BB00CC25F}"/>
              </a:ext>
            </a:extLst>
          </p:cNvPr>
          <p:cNvSpPr>
            <a:spLocks noGrp="1"/>
          </p:cNvSpPr>
          <p:nvPr>
            <p:ph type="sldNum" sz="quarter" idx="12"/>
          </p:nvPr>
        </p:nvSpPr>
        <p:spPr/>
        <p:txBody>
          <a:bodyPr/>
          <a:lstStyle/>
          <a:p>
            <a:fld id="{CC057153-B650-4DEB-B370-79DDCFDCE934}" type="slidenum">
              <a:rPr lang="en-US" smtClean="0"/>
              <a:t>10</a:t>
            </a:fld>
            <a:endParaRPr lang="en-US" dirty="0"/>
          </a:p>
        </p:txBody>
      </p:sp>
    </p:spTree>
    <p:extLst>
      <p:ext uri="{BB962C8B-B14F-4D97-AF65-F5344CB8AC3E}">
        <p14:creationId xmlns:p14="http://schemas.microsoft.com/office/powerpoint/2010/main" val="2002828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A7129-CD01-B942-CEBF-0C1D519A0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A5F90-3706-437C-0B3A-5095C771C4D7}"/>
              </a:ext>
            </a:extLst>
          </p:cNvPr>
          <p:cNvSpPr>
            <a:spLocks noGrp="1"/>
          </p:cNvSpPr>
          <p:nvPr>
            <p:ph type="title"/>
          </p:nvPr>
        </p:nvSpPr>
        <p:spPr/>
        <p:txBody>
          <a:bodyPr/>
          <a:lstStyle/>
          <a:p>
            <a:r>
              <a:rPr lang="en-US" dirty="0">
                <a:latin typeface="Georgia" panose="02040502050405020303" pitchFamily="18" charset="0"/>
              </a:rPr>
              <a:t>OCGA § 17-7-130</a:t>
            </a:r>
          </a:p>
        </p:txBody>
      </p:sp>
      <p:sp>
        <p:nvSpPr>
          <p:cNvPr id="3" name="Subtitle 2">
            <a:extLst>
              <a:ext uri="{FF2B5EF4-FFF2-40B4-BE49-F238E27FC236}">
                <a16:creationId xmlns:a16="http://schemas.microsoft.com/office/drawing/2014/main" id="{6C23C24D-F78B-4668-40C4-02F25BC96C2C}"/>
              </a:ext>
            </a:extLst>
          </p:cNvPr>
          <p:cNvSpPr>
            <a:spLocks noGrp="1"/>
          </p:cNvSpPr>
          <p:nvPr>
            <p:ph sz="quarter" idx="13"/>
          </p:nvPr>
        </p:nvSpPr>
        <p:spPr/>
        <p:txBody>
          <a:bodyPr>
            <a:normAutofit/>
          </a:bodyPr>
          <a:lstStyle/>
          <a:p>
            <a:pPr marL="0" indent="0" algn="l">
              <a:buNone/>
            </a:pPr>
            <a:r>
              <a:rPr lang="en-US" sz="2400" dirty="0">
                <a:effectLst/>
                <a:latin typeface="Georgia" panose="02040502050405020303" pitchFamily="18" charset="0"/>
                <a:ea typeface="Aptos" panose="020B0004020202020204" pitchFamily="34" charset="0"/>
                <a:cs typeface="Times New Roman" panose="02020603050405020304" pitchFamily="18" charset="0"/>
              </a:rPr>
              <a:t>(b)(1)(A) If an </a:t>
            </a:r>
            <a:r>
              <a:rPr lang="en-US" sz="2400" b="1" dirty="0">
                <a:effectLst/>
                <a:latin typeface="Georgia" panose="02040502050405020303" pitchFamily="18" charset="0"/>
                <a:ea typeface="Aptos" panose="020B0004020202020204" pitchFamily="34" charset="0"/>
                <a:cs typeface="Times New Roman" panose="02020603050405020304" pitchFamily="18" charset="0"/>
              </a:rPr>
              <a:t>accused files a motion requesting</a:t>
            </a:r>
            <a:r>
              <a:rPr lang="en-US" sz="2400" dirty="0">
                <a:effectLst/>
                <a:latin typeface="Georgia" panose="02040502050405020303" pitchFamily="18" charset="0"/>
                <a:ea typeface="Aptos" panose="020B0004020202020204" pitchFamily="34" charset="0"/>
                <a:cs typeface="Times New Roman" panose="02020603050405020304" pitchFamily="18" charset="0"/>
              </a:rPr>
              <a:t> a competency evaluation, the court </a:t>
            </a:r>
            <a:r>
              <a:rPr lang="en-US" sz="2400" b="1" dirty="0">
                <a:effectLst/>
                <a:latin typeface="Georgia" panose="02040502050405020303" pitchFamily="18" charset="0"/>
                <a:ea typeface="Aptos" panose="020B0004020202020204" pitchFamily="34" charset="0"/>
                <a:cs typeface="Times New Roman" panose="02020603050405020304" pitchFamily="18" charset="0"/>
              </a:rPr>
              <a:t>shall hold a hearing</a:t>
            </a:r>
            <a:r>
              <a:rPr lang="en-US" sz="2400" dirty="0">
                <a:effectLst/>
                <a:latin typeface="Georgia" panose="02040502050405020303" pitchFamily="18" charset="0"/>
                <a:ea typeface="Aptos" panose="020B0004020202020204" pitchFamily="34" charset="0"/>
                <a:cs typeface="Times New Roman" panose="02020603050405020304" pitchFamily="18" charset="0"/>
              </a:rPr>
              <a:t> to determine if there is sufficient information to raise a bona fide doubt regarding the accused's current mental competency to stand trial. The </a:t>
            </a:r>
            <a:r>
              <a:rPr lang="en-US" sz="2400" b="1" dirty="0">
                <a:effectLst/>
                <a:latin typeface="Georgia" panose="02040502050405020303" pitchFamily="18" charset="0"/>
                <a:ea typeface="Aptos" panose="020B0004020202020204" pitchFamily="34" charset="0"/>
                <a:cs typeface="Times New Roman" panose="02020603050405020304" pitchFamily="18" charset="0"/>
              </a:rPr>
              <a:t>prosecuting attorney may submit information</a:t>
            </a:r>
            <a:r>
              <a:rPr lang="en-US" sz="2400" dirty="0">
                <a:effectLst/>
                <a:latin typeface="Georgia" panose="02040502050405020303" pitchFamily="18" charset="0"/>
                <a:ea typeface="Aptos" panose="020B0004020202020204" pitchFamily="34" charset="0"/>
                <a:cs typeface="Times New Roman" panose="02020603050405020304" pitchFamily="18" charset="0"/>
              </a:rPr>
              <a:t> regarding the accused's current mental competency to stand trial. </a:t>
            </a:r>
            <a:r>
              <a:rPr lang="en-US" sz="2400" b="1" dirty="0">
                <a:effectLst/>
                <a:latin typeface="Georgia" panose="02040502050405020303" pitchFamily="18" charset="0"/>
                <a:ea typeface="Aptos" panose="020B0004020202020204" pitchFamily="34" charset="0"/>
                <a:cs typeface="Times New Roman" panose="02020603050405020304" pitchFamily="18" charset="0"/>
              </a:rPr>
              <a:t>Any evidence presented by the accused, may, upon request by the accused or the attorney for the accused, be ex </a:t>
            </a:r>
            <a:r>
              <a:rPr lang="en-US" sz="2400" b="1" dirty="0" err="1">
                <a:effectLst/>
                <a:latin typeface="Georgia" panose="02040502050405020303" pitchFamily="18" charset="0"/>
                <a:ea typeface="Aptos" panose="020B0004020202020204" pitchFamily="34" charset="0"/>
                <a:cs typeface="Times New Roman" panose="02020603050405020304" pitchFamily="18" charset="0"/>
              </a:rPr>
              <a:t>parte</a:t>
            </a:r>
            <a:r>
              <a:rPr lang="en-US" sz="2400" b="1" dirty="0">
                <a:effectLst/>
                <a:latin typeface="Georgia" panose="02040502050405020303" pitchFamily="18" charset="0"/>
                <a:ea typeface="Aptos" panose="020B0004020202020204" pitchFamily="34" charset="0"/>
                <a:cs typeface="Times New Roman" panose="02020603050405020304" pitchFamily="18" charset="0"/>
              </a:rPr>
              <a:t> and any evidence submitted by either party shall be filed under seal.</a:t>
            </a:r>
            <a:r>
              <a:rPr lang="en-US" sz="2400" dirty="0">
                <a:effectLst/>
                <a:latin typeface="Georgia" panose="02040502050405020303" pitchFamily="18" charset="0"/>
                <a:ea typeface="Aptos" panose="020B0004020202020204" pitchFamily="34" charset="0"/>
                <a:cs typeface="Times New Roman" panose="02020603050405020304" pitchFamily="18" charset="0"/>
              </a:rPr>
              <a:t> The court may, upon cause shown at such hearing, order the department to conduct an evaluation by a physician or licensed psychologist to determine the accused's mental competency to stand trial.</a:t>
            </a: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ED0FAC54-8D56-8CD1-7807-6B6FA5A1B9F5}"/>
              </a:ext>
            </a:extLst>
          </p:cNvPr>
          <p:cNvSpPr>
            <a:spLocks noGrp="1"/>
          </p:cNvSpPr>
          <p:nvPr>
            <p:ph type="sldNum" sz="quarter" idx="12"/>
          </p:nvPr>
        </p:nvSpPr>
        <p:spPr/>
        <p:txBody>
          <a:bodyPr/>
          <a:lstStyle/>
          <a:p>
            <a:fld id="{CC057153-B650-4DEB-B370-79DDCFDCE934}" type="slidenum">
              <a:rPr lang="en-US" smtClean="0"/>
              <a:t>11</a:t>
            </a:fld>
            <a:endParaRPr lang="en-US" dirty="0"/>
          </a:p>
        </p:txBody>
      </p:sp>
    </p:spTree>
    <p:extLst>
      <p:ext uri="{BB962C8B-B14F-4D97-AF65-F5344CB8AC3E}">
        <p14:creationId xmlns:p14="http://schemas.microsoft.com/office/powerpoint/2010/main" val="2727681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4F1E-17C5-8508-E122-E07E0A6FE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67C995-4612-4575-3569-66BA7F64BF67}"/>
              </a:ext>
            </a:extLst>
          </p:cNvPr>
          <p:cNvSpPr>
            <a:spLocks noGrp="1"/>
          </p:cNvSpPr>
          <p:nvPr>
            <p:ph type="title"/>
          </p:nvPr>
        </p:nvSpPr>
        <p:spPr/>
        <p:txBody>
          <a:bodyPr/>
          <a:lstStyle/>
          <a:p>
            <a:r>
              <a:rPr lang="en-US" dirty="0">
                <a:latin typeface="Georgia" panose="02040502050405020303" pitchFamily="18" charset="0"/>
              </a:rPr>
              <a:t>OCGA § 17-7-130</a:t>
            </a:r>
          </a:p>
        </p:txBody>
      </p:sp>
      <p:sp>
        <p:nvSpPr>
          <p:cNvPr id="3" name="Subtitle 2">
            <a:extLst>
              <a:ext uri="{FF2B5EF4-FFF2-40B4-BE49-F238E27FC236}">
                <a16:creationId xmlns:a16="http://schemas.microsoft.com/office/drawing/2014/main" id="{5D1638A2-0B3C-14E4-E006-41466FF53720}"/>
              </a:ext>
            </a:extLst>
          </p:cNvPr>
          <p:cNvSpPr>
            <a:spLocks noGrp="1"/>
          </p:cNvSpPr>
          <p:nvPr>
            <p:ph sz="quarter" idx="13"/>
          </p:nvPr>
        </p:nvSpPr>
        <p:spPr/>
        <p:txBody>
          <a:bodyPr>
            <a:normAutofit/>
          </a:bodyPr>
          <a:lstStyle/>
          <a:p>
            <a:pPr marL="0" indent="0" algn="l">
              <a:buNone/>
            </a:pPr>
            <a:r>
              <a:rPr lang="en-US" sz="2400" dirty="0">
                <a:effectLst/>
                <a:latin typeface="Georgia" panose="02040502050405020303" pitchFamily="18" charset="0"/>
                <a:ea typeface="Aptos" panose="020B0004020202020204" pitchFamily="34" charset="0"/>
                <a:cs typeface="Times New Roman" panose="02020603050405020304" pitchFamily="18" charset="0"/>
              </a:rPr>
              <a:t>(b)(1)(B)</a:t>
            </a:r>
            <a:r>
              <a:rPr lang="en-US" sz="2800" dirty="0">
                <a:solidFill>
                  <a:srgbClr val="1F1F1F"/>
                </a:solidFill>
                <a:effectLst/>
                <a:latin typeface="Source Sans Pro" panose="020B0503030403020204" pitchFamily="34" charset="0"/>
                <a:ea typeface="Aptos" panose="020B0004020202020204" pitchFamily="34" charset="0"/>
                <a:cs typeface="Times New Roman" panose="02020603050405020304" pitchFamily="18" charset="0"/>
              </a:rPr>
              <a:t> </a:t>
            </a:r>
            <a:r>
              <a:rPr lang="en-US" sz="2400" dirty="0">
                <a:effectLst/>
                <a:latin typeface="Georgia" panose="02040502050405020303" pitchFamily="18" charset="0"/>
                <a:ea typeface="Aptos" panose="020B0004020202020204" pitchFamily="34" charset="0"/>
                <a:cs typeface="Times New Roman" panose="02020603050405020304" pitchFamily="18" charset="0"/>
              </a:rPr>
              <a:t>If the physician or licensed psychologist provided for in subparagraph (A) of this paragraph determines the accused to be mentally incompetent to stand trial, the department, in its sole discretion, shall determine an appropriate treatment with the capability to restore the accused to competency…</a:t>
            </a:r>
          </a:p>
          <a:p>
            <a:pPr marL="0" indent="0" algn="l">
              <a:buNone/>
            </a:pPr>
            <a:endParaRPr lang="en-US" sz="2400" kern="100" dirty="0">
              <a:effectLst/>
              <a:latin typeface="Georgia" panose="02040502050405020303" pitchFamily="18" charset="0"/>
              <a:ea typeface="Aptos" panose="020B0004020202020204" pitchFamily="34" charset="0"/>
              <a:cs typeface="Times New Roman" panose="02020603050405020304" pitchFamily="18" charset="0"/>
            </a:endParaRPr>
          </a:p>
          <a:p>
            <a:pPr marL="0" indent="0" algn="l">
              <a:buNone/>
            </a:pPr>
            <a:r>
              <a:rPr lang="en-US" sz="2400" kern="100" dirty="0">
                <a:effectLst/>
                <a:latin typeface="Georgia" panose="02040502050405020303" pitchFamily="18" charset="0"/>
                <a:ea typeface="Aptos" panose="020B0004020202020204" pitchFamily="34" charset="0"/>
                <a:cs typeface="Times New Roman" panose="02020603050405020304" pitchFamily="18" charset="0"/>
              </a:rPr>
              <a:t>(b)(1)(C) The department's evaluation made pursuant to subparagraph (A) of this paragraph shall be submitted to the court, and the court shall submit such evaluation to the attorney for the accused or, if pro se, to the accused; provided, however, that the evaluation shall be under seal and shall not be released to any other person absent a court order.</a:t>
            </a:r>
          </a:p>
          <a:p>
            <a:pPr marL="0" indent="0" algn="l">
              <a:buNone/>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14A4E7E7-5692-E1F1-835E-14532B37B9FD}"/>
              </a:ext>
            </a:extLst>
          </p:cNvPr>
          <p:cNvSpPr>
            <a:spLocks noGrp="1"/>
          </p:cNvSpPr>
          <p:nvPr>
            <p:ph type="sldNum" sz="quarter" idx="12"/>
          </p:nvPr>
        </p:nvSpPr>
        <p:spPr/>
        <p:txBody>
          <a:bodyPr/>
          <a:lstStyle/>
          <a:p>
            <a:fld id="{CC057153-B650-4DEB-B370-79DDCFDCE934}" type="slidenum">
              <a:rPr lang="en-US" smtClean="0"/>
              <a:t>12</a:t>
            </a:fld>
            <a:endParaRPr lang="en-US" dirty="0"/>
          </a:p>
        </p:txBody>
      </p:sp>
    </p:spTree>
    <p:extLst>
      <p:ext uri="{BB962C8B-B14F-4D97-AF65-F5344CB8AC3E}">
        <p14:creationId xmlns:p14="http://schemas.microsoft.com/office/powerpoint/2010/main" val="2417447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E7A15-A341-1A9C-B620-0F889261B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B7C91-CC52-2BD7-77E5-9CDE7F807571}"/>
              </a:ext>
            </a:extLst>
          </p:cNvPr>
          <p:cNvSpPr>
            <a:spLocks noGrp="1"/>
          </p:cNvSpPr>
          <p:nvPr>
            <p:ph type="title"/>
          </p:nvPr>
        </p:nvSpPr>
        <p:spPr/>
        <p:txBody>
          <a:bodyPr/>
          <a:lstStyle/>
          <a:p>
            <a:r>
              <a:rPr lang="en-US" dirty="0">
                <a:latin typeface="Georgia" panose="02040502050405020303" pitchFamily="18" charset="0"/>
              </a:rPr>
              <a:t>OCGA § 17-7-130</a:t>
            </a:r>
          </a:p>
        </p:txBody>
      </p:sp>
      <p:sp>
        <p:nvSpPr>
          <p:cNvPr id="3" name="Subtitle 2">
            <a:extLst>
              <a:ext uri="{FF2B5EF4-FFF2-40B4-BE49-F238E27FC236}">
                <a16:creationId xmlns:a16="http://schemas.microsoft.com/office/drawing/2014/main" id="{E0EC12E7-45E5-C85F-04F1-3D0DC721F75E}"/>
              </a:ext>
            </a:extLst>
          </p:cNvPr>
          <p:cNvSpPr>
            <a:spLocks noGrp="1"/>
          </p:cNvSpPr>
          <p:nvPr>
            <p:ph sz="quarter" idx="13"/>
          </p:nvPr>
        </p:nvSpPr>
        <p:spPr/>
        <p:txBody>
          <a:bodyPr>
            <a:normAutofit/>
          </a:bodyPr>
          <a:lstStyle/>
          <a:p>
            <a:pPr marL="0" indent="0" algn="l">
              <a:buNone/>
            </a:pPr>
            <a:r>
              <a:rPr lang="en-US" sz="2400" dirty="0">
                <a:latin typeface="Georgia" panose="02040502050405020303" pitchFamily="18" charset="0"/>
              </a:rPr>
              <a:t>(b)(2) If the accused files a special plea alleging that the accused is mentally incompetent to stand trial, it shall be the duty of the court to have a bench trial, unless the state or the accused demands a special jury trial, to determine the accused's competency to stand trial. Once a special plea has been filed, the court shall submit the department's evaluation to the prosecuting attorney.</a:t>
            </a:r>
          </a:p>
        </p:txBody>
      </p:sp>
      <p:sp>
        <p:nvSpPr>
          <p:cNvPr id="6" name="Slide Number Placeholder 5">
            <a:extLst>
              <a:ext uri="{FF2B5EF4-FFF2-40B4-BE49-F238E27FC236}">
                <a16:creationId xmlns:a16="http://schemas.microsoft.com/office/drawing/2014/main" id="{D834058A-CF89-6950-36B6-3469670A9B9A}"/>
              </a:ext>
            </a:extLst>
          </p:cNvPr>
          <p:cNvSpPr>
            <a:spLocks noGrp="1"/>
          </p:cNvSpPr>
          <p:nvPr>
            <p:ph type="sldNum" sz="quarter" idx="12"/>
          </p:nvPr>
        </p:nvSpPr>
        <p:spPr/>
        <p:txBody>
          <a:bodyPr/>
          <a:lstStyle/>
          <a:p>
            <a:fld id="{CC057153-B650-4DEB-B370-79DDCFDCE934}" type="slidenum">
              <a:rPr lang="en-US" smtClean="0"/>
              <a:t>13</a:t>
            </a:fld>
            <a:endParaRPr lang="en-US" dirty="0"/>
          </a:p>
        </p:txBody>
      </p:sp>
    </p:spTree>
    <p:extLst>
      <p:ext uri="{BB962C8B-B14F-4D97-AF65-F5344CB8AC3E}">
        <p14:creationId xmlns:p14="http://schemas.microsoft.com/office/powerpoint/2010/main" val="26272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8F32D-56F9-EF48-C81A-E1D226CC2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C06386-CC4D-59B1-FA39-205A01EC209B}"/>
              </a:ext>
            </a:extLst>
          </p:cNvPr>
          <p:cNvSpPr>
            <a:spLocks noGrp="1"/>
          </p:cNvSpPr>
          <p:nvPr>
            <p:ph type="title"/>
          </p:nvPr>
        </p:nvSpPr>
        <p:spPr/>
        <p:txBody>
          <a:bodyPr/>
          <a:lstStyle/>
          <a:p>
            <a:r>
              <a:rPr lang="en-US" dirty="0">
                <a:latin typeface="Georgia" panose="02040502050405020303" pitchFamily="18" charset="0"/>
              </a:rPr>
              <a:t>Takeaways</a:t>
            </a:r>
          </a:p>
        </p:txBody>
      </p:sp>
      <p:sp>
        <p:nvSpPr>
          <p:cNvPr id="3" name="Subtitle 2">
            <a:extLst>
              <a:ext uri="{FF2B5EF4-FFF2-40B4-BE49-F238E27FC236}">
                <a16:creationId xmlns:a16="http://schemas.microsoft.com/office/drawing/2014/main" id="{88840FDF-971F-C345-2E1D-72D826BD458D}"/>
              </a:ext>
            </a:extLst>
          </p:cNvPr>
          <p:cNvSpPr>
            <a:spLocks noGrp="1"/>
          </p:cNvSpPr>
          <p:nvPr>
            <p:ph sz="quarter" idx="13"/>
          </p:nvPr>
        </p:nvSpPr>
        <p:spPr/>
        <p:txBody>
          <a:bodyPr>
            <a:normAutofit/>
          </a:bodyPr>
          <a:lstStyle/>
          <a:p>
            <a:pPr marL="342900" indent="-342900" algn="l">
              <a:buFontTx/>
              <a:buChar char="-"/>
            </a:pPr>
            <a:r>
              <a:rPr lang="en-US" sz="2400" dirty="0">
                <a:latin typeface="Georgia" panose="02040502050405020303" pitchFamily="18" charset="0"/>
              </a:rPr>
              <a:t>Hearing only exists and only necessary IF:</a:t>
            </a:r>
          </a:p>
          <a:p>
            <a:pPr marL="571500" lvl="1" indent="-342900">
              <a:buFontTx/>
              <a:buChar char="-"/>
            </a:pPr>
            <a:r>
              <a:rPr lang="en-US" sz="2400" dirty="0">
                <a:latin typeface="Georgia" panose="02040502050405020303" pitchFamily="18" charset="0"/>
              </a:rPr>
              <a:t>Accused files a motion requesting competency evaluation OR</a:t>
            </a:r>
          </a:p>
          <a:p>
            <a:pPr marL="571500" lvl="1" indent="-342900">
              <a:buFontTx/>
              <a:buChar char="-"/>
            </a:pPr>
            <a:r>
              <a:rPr lang="en-US" sz="2400" dirty="0">
                <a:latin typeface="Georgia" panose="02040502050405020303" pitchFamily="18" charset="0"/>
              </a:rPr>
              <a:t>Court raises issue </a:t>
            </a:r>
            <a:r>
              <a:rPr lang="en-US" sz="2400" dirty="0" err="1">
                <a:latin typeface="Georgia" panose="02040502050405020303" pitchFamily="18" charset="0"/>
              </a:rPr>
              <a:t>sua</a:t>
            </a:r>
            <a:r>
              <a:rPr lang="en-US" sz="2400" dirty="0">
                <a:latin typeface="Georgia" panose="02040502050405020303" pitchFamily="18" charset="0"/>
              </a:rPr>
              <a:t> sponte (pursuant to 17-7-129(a)) due to “information made known to the court by the accused or the attorney for the accused”</a:t>
            </a:r>
          </a:p>
          <a:p>
            <a:pPr marL="342900" indent="-342900" algn="l">
              <a:buFontTx/>
              <a:buChar char="-"/>
            </a:pPr>
            <a:r>
              <a:rPr lang="en-US" sz="2400" dirty="0">
                <a:latin typeface="Georgia" panose="02040502050405020303" pitchFamily="18" charset="0"/>
              </a:rPr>
              <a:t>State doesn’t evaluate unless special plea is filed</a:t>
            </a:r>
          </a:p>
        </p:txBody>
      </p:sp>
      <p:sp>
        <p:nvSpPr>
          <p:cNvPr id="6" name="Slide Number Placeholder 5">
            <a:extLst>
              <a:ext uri="{FF2B5EF4-FFF2-40B4-BE49-F238E27FC236}">
                <a16:creationId xmlns:a16="http://schemas.microsoft.com/office/drawing/2014/main" id="{D4D006F7-814B-906E-8295-4153D0E45DFE}"/>
              </a:ext>
            </a:extLst>
          </p:cNvPr>
          <p:cNvSpPr>
            <a:spLocks noGrp="1"/>
          </p:cNvSpPr>
          <p:nvPr>
            <p:ph type="sldNum" sz="quarter" idx="12"/>
          </p:nvPr>
        </p:nvSpPr>
        <p:spPr/>
        <p:txBody>
          <a:bodyPr/>
          <a:lstStyle/>
          <a:p>
            <a:fld id="{CC057153-B650-4DEB-B370-79DDCFDCE934}" type="slidenum">
              <a:rPr lang="en-US" smtClean="0"/>
              <a:t>14</a:t>
            </a:fld>
            <a:endParaRPr lang="en-US" dirty="0"/>
          </a:p>
        </p:txBody>
      </p:sp>
    </p:spTree>
    <p:extLst>
      <p:ext uri="{BB962C8B-B14F-4D97-AF65-F5344CB8AC3E}">
        <p14:creationId xmlns:p14="http://schemas.microsoft.com/office/powerpoint/2010/main" val="992650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DE9D-2346-E018-11D0-7E354D0C3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D7EC45-7AA7-9CC7-AAEA-CCEC934066C3}"/>
              </a:ext>
            </a:extLst>
          </p:cNvPr>
          <p:cNvSpPr>
            <a:spLocks noGrp="1"/>
          </p:cNvSpPr>
          <p:nvPr>
            <p:ph type="title"/>
          </p:nvPr>
        </p:nvSpPr>
        <p:spPr/>
        <p:txBody>
          <a:bodyPr>
            <a:normAutofit fontScale="90000"/>
          </a:bodyPr>
          <a:lstStyle/>
          <a:p>
            <a:r>
              <a:rPr lang="en-US" dirty="0">
                <a:latin typeface="Georgia" panose="02040502050405020303" pitchFamily="18" charset="0"/>
              </a:rPr>
              <a:t>When should you ask for court ordered evaluation?</a:t>
            </a:r>
          </a:p>
        </p:txBody>
      </p:sp>
      <p:sp>
        <p:nvSpPr>
          <p:cNvPr id="3" name="Subtitle 2">
            <a:extLst>
              <a:ext uri="{FF2B5EF4-FFF2-40B4-BE49-F238E27FC236}">
                <a16:creationId xmlns:a16="http://schemas.microsoft.com/office/drawing/2014/main" id="{9CADD590-9702-589E-936E-C742C64E008F}"/>
              </a:ext>
            </a:extLst>
          </p:cNvPr>
          <p:cNvSpPr>
            <a:spLocks noGrp="1"/>
          </p:cNvSpPr>
          <p:nvPr>
            <p:ph sz="quarter" idx="13"/>
          </p:nvPr>
        </p:nvSpPr>
        <p:spPr>
          <a:xfrm>
            <a:off x="1069975" y="1912219"/>
            <a:ext cx="10052050" cy="3638349"/>
          </a:xfrm>
        </p:spPr>
        <p:txBody>
          <a:bodyPr>
            <a:normAutofit/>
          </a:bodyPr>
          <a:lstStyle/>
          <a:p>
            <a:pPr marL="342900" indent="-342900" algn="l">
              <a:buFontTx/>
              <a:buChar char="-"/>
            </a:pPr>
            <a:r>
              <a:rPr lang="en-US" sz="2400" dirty="0">
                <a:latin typeface="Georgia" panose="02040502050405020303" pitchFamily="18" charset="0"/>
              </a:rPr>
              <a:t>Probably NEVER</a:t>
            </a:r>
          </a:p>
        </p:txBody>
      </p:sp>
      <p:sp>
        <p:nvSpPr>
          <p:cNvPr id="6" name="Slide Number Placeholder 5">
            <a:extLst>
              <a:ext uri="{FF2B5EF4-FFF2-40B4-BE49-F238E27FC236}">
                <a16:creationId xmlns:a16="http://schemas.microsoft.com/office/drawing/2014/main" id="{9E8C46DE-9731-8026-3385-2BC8BFC4C581}"/>
              </a:ext>
            </a:extLst>
          </p:cNvPr>
          <p:cNvSpPr>
            <a:spLocks noGrp="1"/>
          </p:cNvSpPr>
          <p:nvPr>
            <p:ph type="sldNum" sz="quarter" idx="12"/>
          </p:nvPr>
        </p:nvSpPr>
        <p:spPr/>
        <p:txBody>
          <a:bodyPr/>
          <a:lstStyle/>
          <a:p>
            <a:fld id="{CC057153-B650-4DEB-B370-79DDCFDCE934}" type="slidenum">
              <a:rPr lang="en-US" smtClean="0"/>
              <a:t>15</a:t>
            </a:fld>
            <a:endParaRPr lang="en-US" dirty="0"/>
          </a:p>
        </p:txBody>
      </p:sp>
    </p:spTree>
    <p:extLst>
      <p:ext uri="{BB962C8B-B14F-4D97-AF65-F5344CB8AC3E}">
        <p14:creationId xmlns:p14="http://schemas.microsoft.com/office/powerpoint/2010/main" val="3351072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386EB-BEDD-7F18-C28F-F78097341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D7B46-F056-7CE8-A6B7-8217A922128A}"/>
              </a:ext>
            </a:extLst>
          </p:cNvPr>
          <p:cNvSpPr>
            <a:spLocks noGrp="1"/>
          </p:cNvSpPr>
          <p:nvPr>
            <p:ph type="title"/>
          </p:nvPr>
        </p:nvSpPr>
        <p:spPr/>
        <p:txBody>
          <a:bodyPr>
            <a:normAutofit fontScale="90000"/>
          </a:bodyPr>
          <a:lstStyle/>
          <a:p>
            <a:r>
              <a:rPr lang="en-US" dirty="0">
                <a:latin typeface="Georgia" panose="02040502050405020303" pitchFamily="18" charset="0"/>
              </a:rPr>
              <a:t>considerations before filing special plea</a:t>
            </a:r>
          </a:p>
        </p:txBody>
      </p:sp>
      <p:sp>
        <p:nvSpPr>
          <p:cNvPr id="3" name="Subtitle 2">
            <a:extLst>
              <a:ext uri="{FF2B5EF4-FFF2-40B4-BE49-F238E27FC236}">
                <a16:creationId xmlns:a16="http://schemas.microsoft.com/office/drawing/2014/main" id="{3C2EA983-C170-B763-0FE2-A633A6F15057}"/>
              </a:ext>
            </a:extLst>
          </p:cNvPr>
          <p:cNvSpPr>
            <a:spLocks noGrp="1"/>
          </p:cNvSpPr>
          <p:nvPr>
            <p:ph sz="quarter" idx="13"/>
          </p:nvPr>
        </p:nvSpPr>
        <p:spPr>
          <a:xfrm>
            <a:off x="1069975" y="1912219"/>
            <a:ext cx="10052050" cy="3638349"/>
          </a:xfrm>
        </p:spPr>
        <p:txBody>
          <a:bodyPr>
            <a:normAutofit/>
          </a:bodyPr>
          <a:lstStyle/>
          <a:p>
            <a:pPr marL="342900" indent="-342900" algn="l">
              <a:buFontTx/>
              <a:buChar char="-"/>
            </a:pPr>
            <a:r>
              <a:rPr lang="en-US" sz="2400" dirty="0">
                <a:latin typeface="Georgia" panose="02040502050405020303" pitchFamily="18" charset="0"/>
              </a:rPr>
              <a:t>Timing</a:t>
            </a:r>
          </a:p>
          <a:p>
            <a:pPr marL="342900" indent="-342900">
              <a:buFontTx/>
              <a:buChar char="-"/>
            </a:pPr>
            <a:r>
              <a:rPr lang="en-US" sz="2400" dirty="0">
                <a:latin typeface="Georgia" panose="02040502050405020303" pitchFamily="18" charset="0"/>
              </a:rPr>
              <a:t>Potential for error from Court</a:t>
            </a:r>
          </a:p>
          <a:p>
            <a:pPr marL="342900" indent="-342900">
              <a:buFontTx/>
              <a:buChar char="-"/>
            </a:pPr>
            <a:r>
              <a:rPr lang="en-US" sz="2400" dirty="0">
                <a:latin typeface="Georgia" panose="02040502050405020303" pitchFamily="18" charset="0"/>
              </a:rPr>
              <a:t>May potentially pause proceedings</a:t>
            </a:r>
          </a:p>
          <a:p>
            <a:pPr marL="342900" indent="-342900">
              <a:buFontTx/>
              <a:buChar char="-"/>
            </a:pPr>
            <a:r>
              <a:rPr lang="en-US" sz="2400" dirty="0">
                <a:latin typeface="Georgia" panose="02040502050405020303" pitchFamily="18" charset="0"/>
              </a:rPr>
              <a:t>Beware:</a:t>
            </a:r>
          </a:p>
          <a:p>
            <a:pPr marL="571500" lvl="1" indent="-342900">
              <a:buFontTx/>
              <a:buChar char="-"/>
            </a:pPr>
            <a:r>
              <a:rPr lang="en-US" sz="2400" dirty="0">
                <a:latin typeface="Georgia" panose="02040502050405020303" pitchFamily="18" charset="0"/>
              </a:rPr>
              <a:t>State may be able to call your client as a witness</a:t>
            </a:r>
          </a:p>
          <a:p>
            <a:pPr marL="342900" indent="-342900" algn="l">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C14B6D41-EE3A-92C3-E8E7-025810EF75AB}"/>
              </a:ext>
            </a:extLst>
          </p:cNvPr>
          <p:cNvSpPr>
            <a:spLocks noGrp="1"/>
          </p:cNvSpPr>
          <p:nvPr>
            <p:ph type="sldNum" sz="quarter" idx="12"/>
          </p:nvPr>
        </p:nvSpPr>
        <p:spPr/>
        <p:txBody>
          <a:bodyPr/>
          <a:lstStyle/>
          <a:p>
            <a:fld id="{CC057153-B650-4DEB-B370-79DDCFDCE934}" type="slidenum">
              <a:rPr lang="en-US" smtClean="0"/>
              <a:t>16</a:t>
            </a:fld>
            <a:endParaRPr lang="en-US" dirty="0"/>
          </a:p>
        </p:txBody>
      </p:sp>
    </p:spTree>
    <p:extLst>
      <p:ext uri="{BB962C8B-B14F-4D97-AF65-F5344CB8AC3E}">
        <p14:creationId xmlns:p14="http://schemas.microsoft.com/office/powerpoint/2010/main" val="3937708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D29A9-96A2-0C4B-B421-943156F0B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366A3-07CA-AEA6-8CD0-1F8C06F5F61B}"/>
              </a:ext>
            </a:extLst>
          </p:cNvPr>
          <p:cNvSpPr>
            <a:spLocks noGrp="1"/>
          </p:cNvSpPr>
          <p:nvPr>
            <p:ph type="title"/>
          </p:nvPr>
        </p:nvSpPr>
        <p:spPr/>
        <p:txBody>
          <a:bodyPr>
            <a:normAutofit/>
          </a:bodyPr>
          <a:lstStyle/>
          <a:p>
            <a:r>
              <a:rPr lang="en-US" dirty="0">
                <a:latin typeface="Georgia" panose="02040502050405020303" pitchFamily="18" charset="0"/>
              </a:rPr>
              <a:t>Competency trials</a:t>
            </a:r>
          </a:p>
        </p:txBody>
      </p:sp>
      <p:sp>
        <p:nvSpPr>
          <p:cNvPr id="3" name="Subtitle 2">
            <a:extLst>
              <a:ext uri="{FF2B5EF4-FFF2-40B4-BE49-F238E27FC236}">
                <a16:creationId xmlns:a16="http://schemas.microsoft.com/office/drawing/2014/main" id="{43020745-3159-4849-0D57-50908E96DC31}"/>
              </a:ext>
            </a:extLst>
          </p:cNvPr>
          <p:cNvSpPr>
            <a:spLocks noGrp="1"/>
          </p:cNvSpPr>
          <p:nvPr>
            <p:ph sz="quarter" idx="13"/>
          </p:nvPr>
        </p:nvSpPr>
        <p:spPr>
          <a:xfrm>
            <a:off x="1069975" y="1912219"/>
            <a:ext cx="10052050" cy="4472539"/>
          </a:xfrm>
        </p:spPr>
        <p:txBody>
          <a:bodyPr>
            <a:normAutofit/>
          </a:bodyPr>
          <a:lstStyle/>
          <a:p>
            <a:pPr marL="342900" indent="-342900" algn="l">
              <a:buFontTx/>
              <a:buChar char="-"/>
            </a:pPr>
            <a:r>
              <a:rPr lang="en-US" sz="2400" dirty="0">
                <a:latin typeface="Georgia" panose="02040502050405020303" pitchFamily="18" charset="0"/>
              </a:rPr>
              <a:t>Civil proceeding</a:t>
            </a:r>
          </a:p>
          <a:p>
            <a:pPr marL="342900" indent="-342900" algn="l">
              <a:buFontTx/>
              <a:buChar char="-"/>
            </a:pPr>
            <a:r>
              <a:rPr lang="en-US" sz="2400" dirty="0">
                <a:latin typeface="Georgia" panose="02040502050405020303" pitchFamily="18" charset="0"/>
              </a:rPr>
              <a:t>Bench trial unless you (or State) demand jury trial</a:t>
            </a:r>
          </a:p>
          <a:p>
            <a:pPr marL="342900" indent="-342900" algn="l">
              <a:buFontTx/>
              <a:buChar char="-"/>
            </a:pPr>
            <a:r>
              <a:rPr lang="en-US" sz="2400" dirty="0">
                <a:latin typeface="Georgia" panose="02040502050405020303" pitchFamily="18" charset="0"/>
              </a:rPr>
              <a:t>You’re the plaintiff</a:t>
            </a:r>
          </a:p>
          <a:p>
            <a:pPr marL="571500" lvl="1" indent="-342900">
              <a:buFontTx/>
              <a:buChar char="-"/>
            </a:pPr>
            <a:r>
              <a:rPr lang="en-US" sz="2400" dirty="0">
                <a:latin typeface="Georgia" panose="02040502050405020303" pitchFamily="18" charset="0"/>
              </a:rPr>
              <a:t>You have the burden (preponderance)</a:t>
            </a:r>
          </a:p>
          <a:p>
            <a:pPr marL="342900" indent="-342900">
              <a:buFontTx/>
              <a:buChar char="-"/>
            </a:pPr>
            <a:r>
              <a:rPr lang="en-US" sz="2400" dirty="0">
                <a:latin typeface="Georgia" panose="02040502050405020303" pitchFamily="18" charset="0"/>
              </a:rPr>
              <a:t>12 person jury (OCGA § 15-12-122)</a:t>
            </a:r>
          </a:p>
          <a:p>
            <a:pPr marL="342900" indent="-342900">
              <a:buFontTx/>
              <a:buChar char="-"/>
            </a:pPr>
            <a:r>
              <a:rPr lang="en-US" sz="2400" dirty="0">
                <a:latin typeface="Georgia" panose="02040502050405020303" pitchFamily="18" charset="0"/>
              </a:rPr>
              <a:t>Qualify panel of 24</a:t>
            </a:r>
          </a:p>
          <a:p>
            <a:pPr marL="342900" indent="-342900">
              <a:buFontTx/>
              <a:buChar char="-"/>
            </a:pPr>
            <a:r>
              <a:rPr lang="en-US" sz="2400" dirty="0">
                <a:latin typeface="Georgia" panose="02040502050405020303" pitchFamily="18" charset="0"/>
              </a:rPr>
              <a:t>Alternate strikes between </a:t>
            </a:r>
            <a:r>
              <a:rPr lang="el-GR" sz="2400" dirty="0">
                <a:latin typeface="Georgia" panose="02040502050405020303" pitchFamily="18" charset="0"/>
              </a:rPr>
              <a:t>Δ</a:t>
            </a:r>
            <a:r>
              <a:rPr lang="en-US" sz="2400" dirty="0">
                <a:latin typeface="Georgia" panose="02040502050405020303" pitchFamily="18" charset="0"/>
              </a:rPr>
              <a:t> and State</a:t>
            </a:r>
          </a:p>
          <a:p>
            <a:pPr marL="342900" indent="-342900">
              <a:buFontTx/>
              <a:buChar char="-"/>
            </a:pPr>
            <a:r>
              <a:rPr lang="en-US" sz="2400" dirty="0">
                <a:latin typeface="Georgia" panose="02040502050405020303" pitchFamily="18" charset="0"/>
              </a:rPr>
              <a:t>Presumption of competence</a:t>
            </a:r>
          </a:p>
          <a:p>
            <a:pPr marL="342900" indent="-342900">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C2C83E92-68AF-E33E-05C2-29EBF5457894}"/>
              </a:ext>
            </a:extLst>
          </p:cNvPr>
          <p:cNvSpPr>
            <a:spLocks noGrp="1"/>
          </p:cNvSpPr>
          <p:nvPr>
            <p:ph type="sldNum" sz="quarter" idx="12"/>
          </p:nvPr>
        </p:nvSpPr>
        <p:spPr/>
        <p:txBody>
          <a:bodyPr/>
          <a:lstStyle/>
          <a:p>
            <a:fld id="{CC057153-B650-4DEB-B370-79DDCFDCE934}" type="slidenum">
              <a:rPr lang="en-US" smtClean="0"/>
              <a:t>17</a:t>
            </a:fld>
            <a:endParaRPr lang="en-US" dirty="0"/>
          </a:p>
        </p:txBody>
      </p:sp>
    </p:spTree>
    <p:extLst>
      <p:ext uri="{BB962C8B-B14F-4D97-AF65-F5344CB8AC3E}">
        <p14:creationId xmlns:p14="http://schemas.microsoft.com/office/powerpoint/2010/main" val="3543700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7BE06-6D61-98CD-F6C6-DD3572F84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E63F5-C6A8-103A-5E8B-16F15972BBAF}"/>
              </a:ext>
            </a:extLst>
          </p:cNvPr>
          <p:cNvSpPr>
            <a:spLocks noGrp="1"/>
          </p:cNvSpPr>
          <p:nvPr>
            <p:ph type="title"/>
          </p:nvPr>
        </p:nvSpPr>
        <p:spPr/>
        <p:txBody>
          <a:bodyPr>
            <a:normAutofit fontScale="90000"/>
          </a:bodyPr>
          <a:lstStyle/>
          <a:p>
            <a:r>
              <a:rPr lang="en-US" dirty="0">
                <a:latin typeface="Georgia" panose="02040502050405020303" pitchFamily="18" charset="0"/>
              </a:rPr>
              <a:t>Potential Competency trial litigation	</a:t>
            </a:r>
          </a:p>
        </p:txBody>
      </p:sp>
      <p:sp>
        <p:nvSpPr>
          <p:cNvPr id="3" name="Subtitle 2">
            <a:extLst>
              <a:ext uri="{FF2B5EF4-FFF2-40B4-BE49-F238E27FC236}">
                <a16:creationId xmlns:a16="http://schemas.microsoft.com/office/drawing/2014/main" id="{2CCDE114-C124-F2B5-21B5-B20C26D7614D}"/>
              </a:ext>
            </a:extLst>
          </p:cNvPr>
          <p:cNvSpPr>
            <a:spLocks noGrp="1"/>
          </p:cNvSpPr>
          <p:nvPr>
            <p:ph sz="quarter" idx="13"/>
          </p:nvPr>
        </p:nvSpPr>
        <p:spPr>
          <a:xfrm>
            <a:off x="1069975" y="1912219"/>
            <a:ext cx="10052050" cy="3638349"/>
          </a:xfrm>
        </p:spPr>
        <p:txBody>
          <a:bodyPr>
            <a:normAutofit/>
          </a:bodyPr>
          <a:lstStyle/>
          <a:p>
            <a:pPr marL="342900" indent="-342900" algn="l">
              <a:buFontTx/>
              <a:buChar char="-"/>
            </a:pPr>
            <a:r>
              <a:rPr lang="en-US" sz="2400" dirty="0">
                <a:latin typeface="Georgia" panose="02040502050405020303" pitchFamily="18" charset="0"/>
              </a:rPr>
              <a:t>Exclude any evidence/mention of crime</a:t>
            </a:r>
          </a:p>
          <a:p>
            <a:pPr marL="342900" indent="-342900" algn="l">
              <a:buFontTx/>
              <a:buChar char="-"/>
            </a:pPr>
            <a:r>
              <a:rPr lang="en-US" sz="2400" dirty="0">
                <a:latin typeface="Georgia" panose="02040502050405020303" pitchFamily="18" charset="0"/>
              </a:rPr>
              <a:t>Venue change</a:t>
            </a:r>
          </a:p>
          <a:p>
            <a:pPr marL="342900" indent="-342900">
              <a:buFontTx/>
              <a:buChar char="-"/>
            </a:pPr>
            <a:r>
              <a:rPr lang="en-US" sz="2400" dirty="0">
                <a:latin typeface="Georgia" panose="02040502050405020303" pitchFamily="18" charset="0"/>
              </a:rPr>
              <a:t>Daubert challenge against State’s expert</a:t>
            </a:r>
          </a:p>
          <a:p>
            <a:pPr marL="571500" lvl="1" indent="-342900">
              <a:buFontTx/>
              <a:buChar char="-"/>
            </a:pPr>
            <a:r>
              <a:rPr lang="en-US" sz="2400" dirty="0">
                <a:latin typeface="Georgia" panose="02040502050405020303" pitchFamily="18" charset="0"/>
              </a:rPr>
              <a:t>Depends on what testing happened</a:t>
            </a:r>
          </a:p>
          <a:p>
            <a:pPr marL="571500" lvl="1" indent="-342900">
              <a:buFontTx/>
              <a:buChar char="-"/>
            </a:pPr>
            <a:r>
              <a:rPr lang="en-US" sz="2400" dirty="0">
                <a:latin typeface="Georgia" panose="02040502050405020303" pitchFamily="18" charset="0"/>
              </a:rPr>
              <a:t>Exclude opinion on competency</a:t>
            </a:r>
          </a:p>
          <a:p>
            <a:pPr marL="571500" lvl="1" indent="-342900">
              <a:buFontTx/>
              <a:buChar char="-"/>
            </a:pPr>
            <a:r>
              <a:rPr lang="en-US" sz="2400" dirty="0">
                <a:latin typeface="Georgia" panose="02040502050405020303" pitchFamily="18" charset="0"/>
              </a:rPr>
              <a:t>Exclude any sort of probability/“medical certainty” language</a:t>
            </a:r>
          </a:p>
          <a:p>
            <a:pPr marL="342900" indent="-342900">
              <a:buFontTx/>
              <a:buChar char="-"/>
            </a:pPr>
            <a:endParaRPr lang="en-US" sz="2400" dirty="0">
              <a:latin typeface="Georgia" panose="02040502050405020303" pitchFamily="18" charset="0"/>
            </a:endParaRPr>
          </a:p>
          <a:p>
            <a:pPr marL="342900" indent="-342900" algn="l">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2FD64D81-BC34-ABA0-D75D-0004D5272B82}"/>
              </a:ext>
            </a:extLst>
          </p:cNvPr>
          <p:cNvSpPr>
            <a:spLocks noGrp="1"/>
          </p:cNvSpPr>
          <p:nvPr>
            <p:ph type="sldNum" sz="quarter" idx="12"/>
          </p:nvPr>
        </p:nvSpPr>
        <p:spPr/>
        <p:txBody>
          <a:bodyPr/>
          <a:lstStyle/>
          <a:p>
            <a:fld id="{CC057153-B650-4DEB-B370-79DDCFDCE934}" type="slidenum">
              <a:rPr lang="en-US" smtClean="0"/>
              <a:t>18</a:t>
            </a:fld>
            <a:endParaRPr lang="en-US" dirty="0"/>
          </a:p>
        </p:txBody>
      </p:sp>
    </p:spTree>
    <p:extLst>
      <p:ext uri="{BB962C8B-B14F-4D97-AF65-F5344CB8AC3E}">
        <p14:creationId xmlns:p14="http://schemas.microsoft.com/office/powerpoint/2010/main" val="3638521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6B351-88E7-8646-97F2-F14C979CF3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2D97B-9B26-F62C-5C71-C3AC08AA7220}"/>
              </a:ext>
            </a:extLst>
          </p:cNvPr>
          <p:cNvSpPr>
            <a:spLocks noGrp="1"/>
          </p:cNvSpPr>
          <p:nvPr>
            <p:ph type="title"/>
          </p:nvPr>
        </p:nvSpPr>
        <p:spPr/>
        <p:txBody>
          <a:bodyPr>
            <a:normAutofit/>
          </a:bodyPr>
          <a:lstStyle/>
          <a:p>
            <a:r>
              <a:rPr lang="en-US" dirty="0">
                <a:latin typeface="Georgia" panose="02040502050405020303" pitchFamily="18" charset="0"/>
              </a:rPr>
              <a:t>If found competent</a:t>
            </a:r>
          </a:p>
        </p:txBody>
      </p:sp>
      <p:sp>
        <p:nvSpPr>
          <p:cNvPr id="3" name="Subtitle 2">
            <a:extLst>
              <a:ext uri="{FF2B5EF4-FFF2-40B4-BE49-F238E27FC236}">
                <a16:creationId xmlns:a16="http://schemas.microsoft.com/office/drawing/2014/main" id="{B172617D-EDF5-A91A-649A-B819B1189278}"/>
              </a:ext>
            </a:extLst>
          </p:cNvPr>
          <p:cNvSpPr>
            <a:spLocks noGrp="1"/>
          </p:cNvSpPr>
          <p:nvPr>
            <p:ph sz="quarter" idx="13"/>
          </p:nvPr>
        </p:nvSpPr>
        <p:spPr>
          <a:xfrm>
            <a:off x="1069975" y="1912219"/>
            <a:ext cx="10052050" cy="3638349"/>
          </a:xfrm>
        </p:spPr>
        <p:txBody>
          <a:bodyPr>
            <a:normAutofit/>
          </a:bodyPr>
          <a:lstStyle/>
          <a:p>
            <a:pPr marL="342900" indent="-342900" algn="l">
              <a:buFontTx/>
              <a:buChar char="-"/>
            </a:pPr>
            <a:r>
              <a:rPr lang="en-US" sz="2400" dirty="0">
                <a:latin typeface="Georgia" panose="02040502050405020303" pitchFamily="18" charset="0"/>
              </a:rPr>
              <a:t>Case continues</a:t>
            </a:r>
          </a:p>
          <a:p>
            <a:pPr marL="342900" indent="-342900" algn="l">
              <a:buFontTx/>
              <a:buChar char="-"/>
            </a:pPr>
            <a:r>
              <a:rPr lang="en-US" sz="2400" dirty="0">
                <a:latin typeface="Georgia" panose="02040502050405020303" pitchFamily="18" charset="0"/>
              </a:rPr>
              <a:t>BUT can re-raise issue of competency again</a:t>
            </a:r>
          </a:p>
          <a:p>
            <a:pPr marL="571500" lvl="1" indent="-342900">
              <a:buFontTx/>
              <a:buChar char="-"/>
            </a:pPr>
            <a:r>
              <a:rPr lang="en-US" sz="2400" dirty="0">
                <a:latin typeface="Georgia" panose="02040502050405020303" pitchFamily="18" charset="0"/>
              </a:rPr>
              <a:t>Not entitled to a second jury trial</a:t>
            </a:r>
          </a:p>
          <a:p>
            <a:pPr marL="571500" lvl="1" indent="-342900">
              <a:buFontTx/>
              <a:buChar char="-"/>
            </a:pPr>
            <a:r>
              <a:rPr lang="en-US" sz="2400" dirty="0">
                <a:latin typeface="Georgia" panose="02040502050405020303" pitchFamily="18" charset="0"/>
              </a:rPr>
              <a:t>But must have some sort of hearing on the issue</a:t>
            </a:r>
          </a:p>
          <a:p>
            <a:pPr marL="342900" indent="-342900" algn="l">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62A8C7FD-2E0A-1C46-38DF-80B6E60AE33C}"/>
              </a:ext>
            </a:extLst>
          </p:cNvPr>
          <p:cNvSpPr>
            <a:spLocks noGrp="1"/>
          </p:cNvSpPr>
          <p:nvPr>
            <p:ph type="sldNum" sz="quarter" idx="12"/>
          </p:nvPr>
        </p:nvSpPr>
        <p:spPr/>
        <p:txBody>
          <a:bodyPr/>
          <a:lstStyle/>
          <a:p>
            <a:fld id="{CC057153-B650-4DEB-B370-79DDCFDCE934}" type="slidenum">
              <a:rPr lang="en-US" smtClean="0"/>
              <a:t>19</a:t>
            </a:fld>
            <a:endParaRPr lang="en-US" dirty="0"/>
          </a:p>
        </p:txBody>
      </p:sp>
    </p:spTree>
    <p:extLst>
      <p:ext uri="{BB962C8B-B14F-4D97-AF65-F5344CB8AC3E}">
        <p14:creationId xmlns:p14="http://schemas.microsoft.com/office/powerpoint/2010/main" val="1546650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EE5DC-33C9-C6B0-2B1F-7D76E0C28260}"/>
              </a:ext>
            </a:extLst>
          </p:cNvPr>
          <p:cNvSpPr>
            <a:spLocks noGrp="1"/>
          </p:cNvSpPr>
          <p:nvPr>
            <p:ph type="title"/>
          </p:nvPr>
        </p:nvSpPr>
        <p:spPr>
          <a:xfrm>
            <a:off x="1314820" y="828636"/>
            <a:ext cx="4297680" cy="5200727"/>
          </a:xfrm>
        </p:spPr>
        <p:txBody>
          <a:bodyPr anchor="ctr">
            <a:normAutofit/>
          </a:bodyPr>
          <a:lstStyle/>
          <a:p>
            <a:r>
              <a:rPr lang="en-US" sz="3600" dirty="0">
                <a:latin typeface="Georgia" panose="02040502050405020303" pitchFamily="18" charset="0"/>
              </a:rPr>
              <a:t>What is competency?</a:t>
            </a:r>
          </a:p>
        </p:txBody>
      </p:sp>
      <p:sp>
        <p:nvSpPr>
          <p:cNvPr id="3" name="Subtitle 2">
            <a:extLst>
              <a:ext uri="{FF2B5EF4-FFF2-40B4-BE49-F238E27FC236}">
                <a16:creationId xmlns:a16="http://schemas.microsoft.com/office/drawing/2014/main" id="{DE2AF81C-BB5D-29B7-7266-EC34BAD8009F}"/>
              </a:ext>
            </a:extLst>
          </p:cNvPr>
          <p:cNvSpPr>
            <a:spLocks noGrp="1"/>
          </p:cNvSpPr>
          <p:nvPr>
            <p:ph sz="quarter" idx="14"/>
          </p:nvPr>
        </p:nvSpPr>
        <p:spPr>
          <a:xfrm>
            <a:off x="6574503" y="663677"/>
            <a:ext cx="4298950" cy="5294671"/>
          </a:xfrm>
        </p:spPr>
        <p:txBody>
          <a:bodyPr anchor="ctr">
            <a:normAutofit/>
          </a:bodyPr>
          <a:lstStyle/>
          <a:p>
            <a:pPr marL="342900" indent="-342900">
              <a:buFontTx/>
              <a:buChar char="-"/>
            </a:pPr>
            <a:r>
              <a:rPr lang="en-US" sz="2000" dirty="0">
                <a:latin typeface="Georgia" panose="02040502050405020303" pitchFamily="18" charset="0"/>
              </a:rPr>
              <a:t>Competency to stand trial looks only to state of mind at this moment</a:t>
            </a:r>
          </a:p>
          <a:p>
            <a:pPr marL="342900" indent="-342900">
              <a:buFontTx/>
              <a:buChar char="-"/>
            </a:pPr>
            <a:r>
              <a:rPr lang="en-US" sz="2000" dirty="0">
                <a:latin typeface="Georgia" panose="02040502050405020303" pitchFamily="18" charset="0"/>
              </a:rPr>
              <a:t>State of mind in the past is not at issue</a:t>
            </a:r>
          </a:p>
          <a:p>
            <a:pPr marL="342900" indent="-342900">
              <a:buFontTx/>
              <a:buChar char="-"/>
            </a:pPr>
            <a:r>
              <a:rPr lang="en-US" sz="2000" dirty="0">
                <a:latin typeface="Georgia" panose="02040502050405020303" pitchFamily="18" charset="0"/>
              </a:rPr>
              <a:t>BUT – state of mind in the past can be persuasive</a:t>
            </a:r>
          </a:p>
          <a:p>
            <a:pPr marL="800100" lvl="1" indent="-342900">
              <a:buFontTx/>
              <a:buChar char="-"/>
            </a:pPr>
            <a:r>
              <a:rPr lang="en-US" sz="2000" dirty="0">
                <a:latin typeface="Georgia" panose="02040502050405020303" pitchFamily="18" charset="0"/>
              </a:rPr>
              <a:t>(in can also be harmful…)</a:t>
            </a:r>
          </a:p>
          <a:p>
            <a:pPr marL="342900" indent="-342900">
              <a:buFontTx/>
              <a:buChar char="-"/>
            </a:pPr>
            <a:endParaRPr lang="en-US" dirty="0">
              <a:latin typeface="Georgia" panose="02040502050405020303" pitchFamily="18" charset="0"/>
            </a:endParaRPr>
          </a:p>
          <a:p>
            <a:endParaRPr lang="en-US"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1075A8FA-B569-1BAF-1DF1-2E9735DB2ECB}"/>
              </a:ext>
            </a:extLst>
          </p:cNvPr>
          <p:cNvSpPr>
            <a:spLocks noGrp="1"/>
          </p:cNvSpPr>
          <p:nvPr>
            <p:ph type="sldNum" sz="quarter" idx="12"/>
          </p:nvPr>
        </p:nvSpPr>
        <p:spPr>
          <a:xfrm>
            <a:off x="11573385" y="6229552"/>
            <a:ext cx="429207" cy="365125"/>
          </a:xfrm>
        </p:spPr>
        <p:txBody>
          <a:bodyPr anchor="ctr">
            <a:normAutofit/>
          </a:bodyPr>
          <a:lstStyle/>
          <a:p>
            <a:pPr>
              <a:spcAft>
                <a:spcPts val="600"/>
              </a:spcAft>
            </a:pPr>
            <a:fld id="{CC057153-B650-4DEB-B370-79DDCFDCE934}" type="slidenum">
              <a:rPr lang="en-US" smtClean="0"/>
              <a:pPr>
                <a:spcAft>
                  <a:spcPts val="600"/>
                </a:spcAft>
              </a:pPr>
              <a:t>2</a:t>
            </a:fld>
            <a:endParaRPr lang="en-US"/>
          </a:p>
        </p:txBody>
      </p:sp>
    </p:spTree>
    <p:extLst>
      <p:ext uri="{BB962C8B-B14F-4D97-AF65-F5344CB8AC3E}">
        <p14:creationId xmlns:p14="http://schemas.microsoft.com/office/powerpoint/2010/main" val="759680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84DC-F944-D5BF-4F42-BA49E5E1B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6A4EE-1451-37EA-25A3-0ACD072531BC}"/>
              </a:ext>
            </a:extLst>
          </p:cNvPr>
          <p:cNvSpPr>
            <a:spLocks noGrp="1"/>
          </p:cNvSpPr>
          <p:nvPr>
            <p:ph type="title"/>
          </p:nvPr>
        </p:nvSpPr>
        <p:spPr/>
        <p:txBody>
          <a:bodyPr>
            <a:normAutofit/>
          </a:bodyPr>
          <a:lstStyle/>
          <a:p>
            <a:r>
              <a:rPr lang="en-US" dirty="0">
                <a:latin typeface="Georgia" panose="02040502050405020303" pitchFamily="18" charset="0"/>
              </a:rPr>
              <a:t>If not competent</a:t>
            </a:r>
          </a:p>
        </p:txBody>
      </p:sp>
      <p:sp>
        <p:nvSpPr>
          <p:cNvPr id="3" name="Subtitle 2">
            <a:extLst>
              <a:ext uri="{FF2B5EF4-FFF2-40B4-BE49-F238E27FC236}">
                <a16:creationId xmlns:a16="http://schemas.microsoft.com/office/drawing/2014/main" id="{FDBC3050-598D-EE7E-11F6-1D6C5B210D89}"/>
              </a:ext>
            </a:extLst>
          </p:cNvPr>
          <p:cNvSpPr>
            <a:spLocks noGrp="1"/>
          </p:cNvSpPr>
          <p:nvPr>
            <p:ph sz="quarter" idx="13"/>
          </p:nvPr>
        </p:nvSpPr>
        <p:spPr>
          <a:xfrm>
            <a:off x="1069975" y="1609825"/>
            <a:ext cx="10052050" cy="4855143"/>
          </a:xfrm>
        </p:spPr>
        <p:txBody>
          <a:bodyPr>
            <a:normAutofit/>
          </a:bodyPr>
          <a:lstStyle/>
          <a:p>
            <a:pPr marL="342900" indent="-342900" algn="l">
              <a:buFontTx/>
              <a:buChar char="-"/>
            </a:pPr>
            <a:r>
              <a:rPr lang="en-US" sz="2400" dirty="0">
                <a:latin typeface="Georgia" panose="02040502050405020303" pitchFamily="18" charset="0"/>
              </a:rPr>
              <a:t>DBHDD evaluate to determine if restorable</a:t>
            </a:r>
          </a:p>
          <a:p>
            <a:pPr marL="571500" lvl="1" indent="-342900">
              <a:buFontTx/>
              <a:buChar char="-"/>
            </a:pPr>
            <a:r>
              <a:rPr lang="en-US" sz="2400" dirty="0">
                <a:latin typeface="Georgia" panose="02040502050405020303" pitchFamily="18" charset="0"/>
              </a:rPr>
              <a:t>Should be evaluated within 90 days of getting to DBHDD</a:t>
            </a:r>
          </a:p>
          <a:p>
            <a:pPr marL="342900" indent="-342900">
              <a:buFontTx/>
              <a:buChar char="-"/>
            </a:pPr>
            <a:r>
              <a:rPr lang="en-US" sz="2400" dirty="0">
                <a:latin typeface="Georgia" panose="02040502050405020303" pitchFamily="18" charset="0"/>
              </a:rPr>
              <a:t>IF DBHDD finds:</a:t>
            </a:r>
          </a:p>
          <a:p>
            <a:pPr marL="571500" lvl="1" indent="-342900">
              <a:buFontTx/>
              <a:buChar char="-"/>
            </a:pPr>
            <a:r>
              <a:rPr lang="el-GR" sz="2400" dirty="0">
                <a:latin typeface="Georgia" panose="02040502050405020303" pitchFamily="18" charset="0"/>
              </a:rPr>
              <a:t>Δ</a:t>
            </a:r>
            <a:r>
              <a:rPr lang="en-US" sz="2400" dirty="0">
                <a:latin typeface="Georgia" panose="02040502050405020303" pitchFamily="18" charset="0"/>
              </a:rPr>
              <a:t> competent	</a:t>
            </a:r>
          </a:p>
          <a:p>
            <a:pPr marL="800100" lvl="2" indent="-342900">
              <a:buFontTx/>
              <a:buChar char="-"/>
            </a:pPr>
            <a:r>
              <a:rPr lang="en-US" sz="2400" dirty="0">
                <a:latin typeface="Georgia" panose="02040502050405020303" pitchFamily="18" charset="0"/>
              </a:rPr>
              <a:t>Return to court</a:t>
            </a:r>
          </a:p>
          <a:p>
            <a:pPr marL="571500" lvl="1" indent="-342900">
              <a:buFontTx/>
              <a:buChar char="-"/>
            </a:pPr>
            <a:r>
              <a:rPr lang="el-GR" sz="2400" dirty="0">
                <a:latin typeface="Georgia" panose="02040502050405020303" pitchFamily="18" charset="0"/>
              </a:rPr>
              <a:t>Δ</a:t>
            </a:r>
            <a:r>
              <a:rPr lang="en-US" sz="2400" dirty="0">
                <a:latin typeface="Georgia" panose="02040502050405020303" pitchFamily="18" charset="0"/>
              </a:rPr>
              <a:t> incompetent but likely NON-restorable</a:t>
            </a:r>
          </a:p>
          <a:p>
            <a:pPr marL="800100" lvl="2" indent="-342900">
              <a:buFontTx/>
              <a:buChar char="-"/>
            </a:pPr>
            <a:r>
              <a:rPr lang="en-US" sz="2400" dirty="0">
                <a:latin typeface="Georgia" panose="02040502050405020303" pitchFamily="18" charset="0"/>
              </a:rPr>
              <a:t>Move to civil commitment</a:t>
            </a:r>
          </a:p>
          <a:p>
            <a:pPr marL="571500" lvl="1" indent="-342900">
              <a:buFontTx/>
              <a:buChar char="-"/>
            </a:pPr>
            <a:r>
              <a:rPr lang="el-GR" sz="2400" dirty="0">
                <a:latin typeface="Georgia" panose="02040502050405020303" pitchFamily="18" charset="0"/>
              </a:rPr>
              <a:t>Δ</a:t>
            </a:r>
            <a:r>
              <a:rPr lang="en-US" sz="2400" dirty="0">
                <a:latin typeface="Georgia" panose="02040502050405020303" pitchFamily="18" charset="0"/>
              </a:rPr>
              <a:t> incompetent but likely restorable</a:t>
            </a:r>
          </a:p>
          <a:p>
            <a:pPr marL="800100" lvl="2" indent="-342900">
              <a:buFontTx/>
              <a:buChar char="-"/>
            </a:pPr>
            <a:r>
              <a:rPr lang="en-US" sz="2400" dirty="0">
                <a:latin typeface="Georgia" panose="02040502050405020303" pitchFamily="18" charset="0"/>
              </a:rPr>
              <a:t>Stays at DBHDD for continued “treatment” for up to 9 additional months</a:t>
            </a:r>
          </a:p>
          <a:p>
            <a:pPr marL="800100" lvl="2" indent="-342900">
              <a:buFontTx/>
              <a:buChar char="-"/>
            </a:pPr>
            <a:r>
              <a:rPr lang="en-US" sz="2400" dirty="0">
                <a:latin typeface="Georgia" panose="02040502050405020303" pitchFamily="18" charset="0"/>
              </a:rPr>
              <a:t>If competent: return to court; if not competent: civil commitment</a:t>
            </a:r>
          </a:p>
        </p:txBody>
      </p:sp>
      <p:sp>
        <p:nvSpPr>
          <p:cNvPr id="6" name="Slide Number Placeholder 5">
            <a:extLst>
              <a:ext uri="{FF2B5EF4-FFF2-40B4-BE49-F238E27FC236}">
                <a16:creationId xmlns:a16="http://schemas.microsoft.com/office/drawing/2014/main" id="{E2678CCD-5C32-48F0-A8C7-B04FC1A56C16}"/>
              </a:ext>
            </a:extLst>
          </p:cNvPr>
          <p:cNvSpPr>
            <a:spLocks noGrp="1"/>
          </p:cNvSpPr>
          <p:nvPr>
            <p:ph type="sldNum" sz="quarter" idx="12"/>
          </p:nvPr>
        </p:nvSpPr>
        <p:spPr/>
        <p:txBody>
          <a:bodyPr/>
          <a:lstStyle/>
          <a:p>
            <a:fld id="{CC057153-B650-4DEB-B370-79DDCFDCE934}" type="slidenum">
              <a:rPr lang="en-US" smtClean="0"/>
              <a:t>20</a:t>
            </a:fld>
            <a:endParaRPr lang="en-US" dirty="0"/>
          </a:p>
        </p:txBody>
      </p:sp>
    </p:spTree>
    <p:extLst>
      <p:ext uri="{BB962C8B-B14F-4D97-AF65-F5344CB8AC3E}">
        <p14:creationId xmlns:p14="http://schemas.microsoft.com/office/powerpoint/2010/main" val="1300450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B0BD9-CFE2-BBCD-7557-1B4EF5DE30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9706E-0655-0C9E-CA2E-C57E4817F70F}"/>
              </a:ext>
            </a:extLst>
          </p:cNvPr>
          <p:cNvSpPr>
            <a:spLocks noGrp="1"/>
          </p:cNvSpPr>
          <p:nvPr>
            <p:ph type="title"/>
          </p:nvPr>
        </p:nvSpPr>
        <p:spPr>
          <a:xfrm>
            <a:off x="1307432" y="3040380"/>
            <a:ext cx="10058400" cy="777239"/>
          </a:xfrm>
        </p:spPr>
        <p:txBody>
          <a:bodyPr>
            <a:normAutofit/>
          </a:bodyPr>
          <a:lstStyle/>
          <a:p>
            <a:pPr algn="ctr"/>
            <a:r>
              <a:rPr lang="en-US" dirty="0">
                <a:latin typeface="Georgia" panose="02040502050405020303" pitchFamily="18" charset="0"/>
              </a:rPr>
              <a:t>Questions?</a:t>
            </a:r>
          </a:p>
        </p:txBody>
      </p:sp>
      <p:sp>
        <p:nvSpPr>
          <p:cNvPr id="3" name="Subtitle 2">
            <a:extLst>
              <a:ext uri="{FF2B5EF4-FFF2-40B4-BE49-F238E27FC236}">
                <a16:creationId xmlns:a16="http://schemas.microsoft.com/office/drawing/2014/main" id="{48ED8865-046B-2E13-0DC8-5773B8131F87}"/>
              </a:ext>
            </a:extLst>
          </p:cNvPr>
          <p:cNvSpPr>
            <a:spLocks noGrp="1"/>
          </p:cNvSpPr>
          <p:nvPr>
            <p:ph sz="quarter" idx="13"/>
          </p:nvPr>
        </p:nvSpPr>
        <p:spPr>
          <a:xfrm>
            <a:off x="1069975" y="1609825"/>
            <a:ext cx="10052050" cy="4855143"/>
          </a:xfrm>
        </p:spPr>
        <p:txBody>
          <a:bodyPr>
            <a:normAutofit/>
          </a:bodyPr>
          <a:lstStyle/>
          <a:p>
            <a:pPr marL="342900" indent="-342900" algn="l">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62BB646E-FAA7-5E0D-37F5-C1CFB9A47777}"/>
              </a:ext>
            </a:extLst>
          </p:cNvPr>
          <p:cNvSpPr>
            <a:spLocks noGrp="1"/>
          </p:cNvSpPr>
          <p:nvPr>
            <p:ph type="sldNum" sz="quarter" idx="12"/>
          </p:nvPr>
        </p:nvSpPr>
        <p:spPr/>
        <p:txBody>
          <a:bodyPr/>
          <a:lstStyle/>
          <a:p>
            <a:fld id="{CC057153-B650-4DEB-B370-79DDCFDCE934}" type="slidenum">
              <a:rPr lang="en-US" smtClean="0"/>
              <a:t>21</a:t>
            </a:fld>
            <a:endParaRPr lang="en-US" dirty="0"/>
          </a:p>
        </p:txBody>
      </p:sp>
    </p:spTree>
    <p:extLst>
      <p:ext uri="{BB962C8B-B14F-4D97-AF65-F5344CB8AC3E}">
        <p14:creationId xmlns:p14="http://schemas.microsoft.com/office/powerpoint/2010/main" val="2607233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19441-B3D3-FAA3-C527-39FFEF1F9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FF866-C1B8-53AA-48DF-884D92E021EA}"/>
              </a:ext>
            </a:extLst>
          </p:cNvPr>
          <p:cNvSpPr>
            <a:spLocks noGrp="1"/>
          </p:cNvSpPr>
          <p:nvPr>
            <p:ph type="title"/>
          </p:nvPr>
        </p:nvSpPr>
        <p:spPr>
          <a:xfrm>
            <a:off x="1314820" y="828636"/>
            <a:ext cx="4297680" cy="5200727"/>
          </a:xfrm>
        </p:spPr>
        <p:txBody>
          <a:bodyPr anchor="ctr">
            <a:normAutofit/>
          </a:bodyPr>
          <a:lstStyle/>
          <a:p>
            <a:r>
              <a:rPr lang="en-US" sz="3600" dirty="0">
                <a:latin typeface="Georgia" panose="02040502050405020303" pitchFamily="18" charset="0"/>
              </a:rPr>
              <a:t>Not discussing competency to be executed</a:t>
            </a:r>
          </a:p>
        </p:txBody>
      </p:sp>
      <p:sp>
        <p:nvSpPr>
          <p:cNvPr id="3" name="Subtitle 2">
            <a:extLst>
              <a:ext uri="{FF2B5EF4-FFF2-40B4-BE49-F238E27FC236}">
                <a16:creationId xmlns:a16="http://schemas.microsoft.com/office/drawing/2014/main" id="{F25632C9-84D3-8E1D-8F0D-5FF1EA6356C6}"/>
              </a:ext>
            </a:extLst>
          </p:cNvPr>
          <p:cNvSpPr>
            <a:spLocks noGrp="1"/>
          </p:cNvSpPr>
          <p:nvPr>
            <p:ph sz="quarter" idx="14"/>
          </p:nvPr>
        </p:nvSpPr>
        <p:spPr>
          <a:xfrm>
            <a:off x="6574503" y="663677"/>
            <a:ext cx="4298950" cy="5294671"/>
          </a:xfrm>
        </p:spPr>
        <p:txBody>
          <a:bodyPr anchor="ctr">
            <a:normAutofit/>
          </a:bodyPr>
          <a:lstStyle/>
          <a:p>
            <a:pPr marL="342900" indent="-342900">
              <a:buFontTx/>
              <a:buChar char="-"/>
            </a:pPr>
            <a:r>
              <a:rPr lang="en-US" sz="2400" dirty="0">
                <a:latin typeface="Georgia" panose="02040502050405020303" pitchFamily="18" charset="0"/>
              </a:rPr>
              <a:t>Different, though related standard</a:t>
            </a:r>
          </a:p>
          <a:p>
            <a:pPr marL="342900" indent="-342900">
              <a:buFontTx/>
              <a:buChar char="-"/>
            </a:pPr>
            <a:r>
              <a:rPr lang="en-US" sz="2400" dirty="0">
                <a:latin typeface="Georgia" panose="02040502050405020303" pitchFamily="18" charset="0"/>
              </a:rPr>
              <a:t>(Generally) Does Δ have a rational understanding of why the state wants to execute him</a:t>
            </a:r>
          </a:p>
          <a:p>
            <a:pPr marL="342900" indent="-342900">
              <a:buFontTx/>
              <a:buChar char="-"/>
            </a:pPr>
            <a:endParaRPr lang="en-US" sz="2400" dirty="0"/>
          </a:p>
          <a:p>
            <a:endParaRPr lang="en-US" dirty="0"/>
          </a:p>
        </p:txBody>
      </p:sp>
      <p:sp>
        <p:nvSpPr>
          <p:cNvPr id="6" name="Slide Number Placeholder 5">
            <a:extLst>
              <a:ext uri="{FF2B5EF4-FFF2-40B4-BE49-F238E27FC236}">
                <a16:creationId xmlns:a16="http://schemas.microsoft.com/office/drawing/2014/main" id="{B718744C-582B-47FF-19F2-8C661629DAFD}"/>
              </a:ext>
            </a:extLst>
          </p:cNvPr>
          <p:cNvSpPr>
            <a:spLocks noGrp="1"/>
          </p:cNvSpPr>
          <p:nvPr>
            <p:ph type="sldNum" sz="quarter" idx="12"/>
          </p:nvPr>
        </p:nvSpPr>
        <p:spPr>
          <a:xfrm>
            <a:off x="11573385" y="6229552"/>
            <a:ext cx="429207" cy="365125"/>
          </a:xfrm>
        </p:spPr>
        <p:txBody>
          <a:bodyPr anchor="ctr">
            <a:normAutofit/>
          </a:bodyPr>
          <a:lstStyle/>
          <a:p>
            <a:pPr>
              <a:spcAft>
                <a:spcPts val="600"/>
              </a:spcAft>
            </a:pPr>
            <a:fld id="{CC057153-B650-4DEB-B370-79DDCFDCE934}" type="slidenum">
              <a:rPr lang="en-US" smtClean="0"/>
              <a:pPr>
                <a:spcAft>
                  <a:spcPts val="600"/>
                </a:spcAft>
              </a:pPr>
              <a:t>3</a:t>
            </a:fld>
            <a:endParaRPr lang="en-US"/>
          </a:p>
        </p:txBody>
      </p:sp>
    </p:spTree>
    <p:extLst>
      <p:ext uri="{BB962C8B-B14F-4D97-AF65-F5344CB8AC3E}">
        <p14:creationId xmlns:p14="http://schemas.microsoft.com/office/powerpoint/2010/main" val="2505401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CF4C0-032D-98E6-603F-1BF39D7F5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EFA18-8C96-F880-5C62-F82C3A3E0037}"/>
              </a:ext>
            </a:extLst>
          </p:cNvPr>
          <p:cNvSpPr>
            <a:spLocks noGrp="1"/>
          </p:cNvSpPr>
          <p:nvPr>
            <p:ph type="title"/>
          </p:nvPr>
        </p:nvSpPr>
        <p:spPr/>
        <p:txBody>
          <a:bodyPr>
            <a:normAutofit fontScale="90000"/>
          </a:bodyPr>
          <a:lstStyle/>
          <a:p>
            <a:pPr algn="ctr"/>
            <a:r>
              <a:rPr lang="en-US" dirty="0">
                <a:latin typeface="Georgia" panose="02040502050405020303" pitchFamily="18" charset="0"/>
              </a:rPr>
              <a:t>Competency standard</a:t>
            </a:r>
            <a:br>
              <a:rPr lang="en-US" dirty="0">
                <a:latin typeface="Georgia" panose="02040502050405020303" pitchFamily="18" charset="0"/>
              </a:rPr>
            </a:br>
            <a:endParaRPr lang="en-US" dirty="0">
              <a:latin typeface="Georgia" panose="02040502050405020303" pitchFamily="18" charset="0"/>
            </a:endParaRPr>
          </a:p>
        </p:txBody>
      </p:sp>
      <p:sp>
        <p:nvSpPr>
          <p:cNvPr id="3" name="Subtitle 2">
            <a:extLst>
              <a:ext uri="{FF2B5EF4-FFF2-40B4-BE49-F238E27FC236}">
                <a16:creationId xmlns:a16="http://schemas.microsoft.com/office/drawing/2014/main" id="{3E57081C-3E57-D4A7-052B-1ED9D5BEF125}"/>
              </a:ext>
            </a:extLst>
          </p:cNvPr>
          <p:cNvSpPr>
            <a:spLocks noGrp="1"/>
          </p:cNvSpPr>
          <p:nvPr>
            <p:ph sz="quarter" idx="13"/>
          </p:nvPr>
        </p:nvSpPr>
        <p:spPr/>
        <p:txBody>
          <a:bodyPr/>
          <a:lstStyle/>
          <a:p>
            <a:pPr marL="342900" indent="-342900" algn="l">
              <a:buFontTx/>
              <a:buChar char="-"/>
            </a:pPr>
            <a:endParaRPr lang="en-US" dirty="0">
              <a:latin typeface="Georgia" panose="02040502050405020303" pitchFamily="18" charset="0"/>
            </a:endParaRPr>
          </a:p>
          <a:p>
            <a:pPr algn="l"/>
            <a:r>
              <a:rPr lang="en-US" sz="2400" dirty="0">
                <a:latin typeface="Georgia" panose="02040502050405020303" pitchFamily="18" charset="0"/>
              </a:rPr>
              <a:t>Rational and factual understanding of the proceedings against him</a:t>
            </a:r>
          </a:p>
          <a:p>
            <a:pPr algn="l"/>
            <a:r>
              <a:rPr lang="en-US" sz="2400" dirty="0">
                <a:latin typeface="Georgia" panose="02040502050405020303" pitchFamily="18" charset="0"/>
              </a:rPr>
              <a:t>Sufficient present ability to consult with his lawyer with a reasonable degree of rational understanding</a:t>
            </a:r>
          </a:p>
          <a:p>
            <a:pPr algn="l"/>
            <a:r>
              <a:rPr lang="en-US" sz="2400" dirty="0">
                <a:latin typeface="Georgia" panose="02040502050405020303" pitchFamily="18" charset="0"/>
              </a:rPr>
              <a:t>Mental health issues (even severe mental illness) alone are NOT enough to reach incompetency</a:t>
            </a:r>
          </a:p>
          <a:p>
            <a:pPr algn="l"/>
            <a:endParaRPr lang="en-US" dirty="0"/>
          </a:p>
        </p:txBody>
      </p:sp>
      <p:sp>
        <p:nvSpPr>
          <p:cNvPr id="6" name="Slide Number Placeholder 5">
            <a:extLst>
              <a:ext uri="{FF2B5EF4-FFF2-40B4-BE49-F238E27FC236}">
                <a16:creationId xmlns:a16="http://schemas.microsoft.com/office/drawing/2014/main" id="{9099B6E4-EEA0-BB42-D4EE-D547989C3E61}"/>
              </a:ext>
            </a:extLst>
          </p:cNvPr>
          <p:cNvSpPr>
            <a:spLocks noGrp="1"/>
          </p:cNvSpPr>
          <p:nvPr>
            <p:ph type="sldNum" sz="quarter" idx="12"/>
          </p:nvPr>
        </p:nvSpPr>
        <p:spPr/>
        <p:txBody>
          <a:bodyPr/>
          <a:lstStyle/>
          <a:p>
            <a:fld id="{CC057153-B650-4DEB-B370-79DDCFDCE934}" type="slidenum">
              <a:rPr lang="en-US" smtClean="0"/>
              <a:t>4</a:t>
            </a:fld>
            <a:endParaRPr lang="en-US" dirty="0"/>
          </a:p>
        </p:txBody>
      </p:sp>
    </p:spTree>
    <p:extLst>
      <p:ext uri="{BB962C8B-B14F-4D97-AF65-F5344CB8AC3E}">
        <p14:creationId xmlns:p14="http://schemas.microsoft.com/office/powerpoint/2010/main" val="1111534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6118D-1580-0C89-7250-08AB44FF9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1B8B6-8AA7-6108-6E86-DCB88DC1E2A2}"/>
              </a:ext>
            </a:extLst>
          </p:cNvPr>
          <p:cNvSpPr>
            <a:spLocks noGrp="1"/>
          </p:cNvSpPr>
          <p:nvPr>
            <p:ph type="title"/>
          </p:nvPr>
        </p:nvSpPr>
        <p:spPr/>
        <p:txBody>
          <a:bodyPr>
            <a:normAutofit fontScale="90000"/>
          </a:bodyPr>
          <a:lstStyle/>
          <a:p>
            <a:pPr algn="ctr"/>
            <a:r>
              <a:rPr lang="en-US" dirty="0">
                <a:latin typeface="Georgia" panose="02040502050405020303" pitchFamily="18" charset="0"/>
              </a:rPr>
              <a:t>Capital competency: what’s different</a:t>
            </a:r>
            <a:r>
              <a:rPr lang="en-US" dirty="0"/>
              <a:t>	</a:t>
            </a:r>
            <a:br>
              <a:rPr lang="en-US" dirty="0"/>
            </a:br>
            <a:endParaRPr lang="en-US" dirty="0"/>
          </a:p>
        </p:txBody>
      </p:sp>
      <p:sp>
        <p:nvSpPr>
          <p:cNvPr id="3" name="Subtitle 2">
            <a:extLst>
              <a:ext uri="{FF2B5EF4-FFF2-40B4-BE49-F238E27FC236}">
                <a16:creationId xmlns:a16="http://schemas.microsoft.com/office/drawing/2014/main" id="{155C523E-A0AD-E4C2-6331-A6A33FA4E73D}"/>
              </a:ext>
            </a:extLst>
          </p:cNvPr>
          <p:cNvSpPr>
            <a:spLocks noGrp="1"/>
          </p:cNvSpPr>
          <p:nvPr>
            <p:ph sz="quarter" idx="13"/>
          </p:nvPr>
        </p:nvSpPr>
        <p:spPr/>
        <p:txBody>
          <a:bodyPr/>
          <a:lstStyle/>
          <a:p>
            <a:pPr marL="342900" indent="-342900" algn="l">
              <a:buFontTx/>
              <a:buChar char="-"/>
            </a:pPr>
            <a:endParaRPr lang="en-US" dirty="0">
              <a:latin typeface="Georgia" panose="02040502050405020303" pitchFamily="18" charset="0"/>
            </a:endParaRPr>
          </a:p>
          <a:p>
            <a:pPr algn="l"/>
            <a:r>
              <a:rPr lang="en-US" sz="2400" dirty="0">
                <a:latin typeface="Georgia" panose="02040502050405020303" pitchFamily="18" charset="0"/>
              </a:rPr>
              <a:t>Same general standard</a:t>
            </a:r>
          </a:p>
          <a:p>
            <a:pPr algn="l"/>
            <a:r>
              <a:rPr lang="en-US" sz="2400" dirty="0">
                <a:latin typeface="Georgia" panose="02040502050405020303" pitchFamily="18" charset="0"/>
              </a:rPr>
              <a:t>But client must be competent (understand &amp; ability to assist) at BOTH phases of trial</a:t>
            </a:r>
          </a:p>
          <a:p>
            <a:pPr algn="l"/>
            <a:endParaRPr lang="en-US" dirty="0"/>
          </a:p>
        </p:txBody>
      </p:sp>
      <p:sp>
        <p:nvSpPr>
          <p:cNvPr id="6" name="Slide Number Placeholder 5">
            <a:extLst>
              <a:ext uri="{FF2B5EF4-FFF2-40B4-BE49-F238E27FC236}">
                <a16:creationId xmlns:a16="http://schemas.microsoft.com/office/drawing/2014/main" id="{535F0C99-3665-1828-24A7-687BC28C4874}"/>
              </a:ext>
            </a:extLst>
          </p:cNvPr>
          <p:cNvSpPr>
            <a:spLocks noGrp="1"/>
          </p:cNvSpPr>
          <p:nvPr>
            <p:ph type="sldNum" sz="quarter" idx="12"/>
          </p:nvPr>
        </p:nvSpPr>
        <p:spPr/>
        <p:txBody>
          <a:bodyPr/>
          <a:lstStyle/>
          <a:p>
            <a:fld id="{CC057153-B650-4DEB-B370-79DDCFDCE934}" type="slidenum">
              <a:rPr lang="en-US" smtClean="0"/>
              <a:t>5</a:t>
            </a:fld>
            <a:endParaRPr lang="en-US" dirty="0"/>
          </a:p>
        </p:txBody>
      </p:sp>
    </p:spTree>
    <p:extLst>
      <p:ext uri="{BB962C8B-B14F-4D97-AF65-F5344CB8AC3E}">
        <p14:creationId xmlns:p14="http://schemas.microsoft.com/office/powerpoint/2010/main" val="143360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5C28B-80BD-B888-6AD0-3F8D5E29B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0BEEBC-EA5E-9345-96B6-072DB2B8A921}"/>
              </a:ext>
            </a:extLst>
          </p:cNvPr>
          <p:cNvSpPr>
            <a:spLocks noGrp="1"/>
          </p:cNvSpPr>
          <p:nvPr>
            <p:ph type="title"/>
          </p:nvPr>
        </p:nvSpPr>
        <p:spPr>
          <a:xfrm>
            <a:off x="1066800" y="457200"/>
            <a:ext cx="10058400" cy="777239"/>
          </a:xfrm>
        </p:spPr>
        <p:txBody>
          <a:bodyPr>
            <a:normAutofit fontScale="90000"/>
          </a:bodyPr>
          <a:lstStyle/>
          <a:p>
            <a:pPr algn="ctr"/>
            <a:r>
              <a:rPr lang="en-US" dirty="0">
                <a:latin typeface="Georgia" panose="02040502050405020303" pitchFamily="18" charset="0"/>
              </a:rPr>
              <a:t>ABA Criminal Justice Standards on Mental Health</a:t>
            </a:r>
            <a:br>
              <a:rPr lang="en-US" dirty="0">
                <a:latin typeface="Georgia" panose="02040502050405020303" pitchFamily="18" charset="0"/>
              </a:rPr>
            </a:br>
            <a:endParaRPr lang="en-US" dirty="0">
              <a:latin typeface="Georgia" panose="02040502050405020303" pitchFamily="18" charset="0"/>
            </a:endParaRPr>
          </a:p>
        </p:txBody>
      </p:sp>
      <p:sp>
        <p:nvSpPr>
          <p:cNvPr id="3" name="Subtitle 2">
            <a:extLst>
              <a:ext uri="{FF2B5EF4-FFF2-40B4-BE49-F238E27FC236}">
                <a16:creationId xmlns:a16="http://schemas.microsoft.com/office/drawing/2014/main" id="{987C1D71-8DAD-9588-F0D9-677DF99956BF}"/>
              </a:ext>
            </a:extLst>
          </p:cNvPr>
          <p:cNvSpPr>
            <a:spLocks noGrp="1"/>
          </p:cNvSpPr>
          <p:nvPr>
            <p:ph sz="quarter" idx="13"/>
          </p:nvPr>
        </p:nvSpPr>
        <p:spPr>
          <a:xfrm>
            <a:off x="1069975" y="1252025"/>
            <a:ext cx="10052050" cy="5190978"/>
          </a:xfrm>
        </p:spPr>
        <p:txBody>
          <a:bodyPr>
            <a:normAutofit fontScale="55000" lnSpcReduction="20000"/>
          </a:bodyPr>
          <a:lstStyle/>
          <a:p>
            <a:pPr marL="342900" indent="-342900" algn="l">
              <a:buFontTx/>
              <a:buChar char="-"/>
            </a:pPr>
            <a:endParaRPr lang="en-US" dirty="0">
              <a:latin typeface="Georgia" panose="02040502050405020303" pitchFamily="18" charset="0"/>
            </a:endParaRPr>
          </a:p>
          <a:p>
            <a:pPr algn="l"/>
            <a:r>
              <a:rPr lang="en-US" sz="2200" dirty="0">
                <a:latin typeface="Georgia" panose="02040502050405020303" pitchFamily="18" charset="0"/>
              </a:rPr>
              <a:t>Persuasive authority </a:t>
            </a:r>
          </a:p>
          <a:p>
            <a:r>
              <a:rPr lang="en-US" sz="2400" dirty="0">
                <a:latin typeface="Georgia" panose="02040502050405020303" pitchFamily="18" charset="0"/>
              </a:rPr>
              <a:t>Standard 7-9.8 Competence to proceed at capital sentencing</a:t>
            </a:r>
          </a:p>
          <a:p>
            <a:pPr lvl="2"/>
            <a:r>
              <a:rPr lang="en-US" sz="4000" dirty="0">
                <a:latin typeface="Georgia" panose="02040502050405020303" pitchFamily="18" charset="0"/>
              </a:rPr>
              <a:t>(a) The defendant must be competent to proceed with the capital sentencing proceeding.</a:t>
            </a:r>
          </a:p>
          <a:p>
            <a:pPr lvl="3"/>
            <a:r>
              <a:rPr lang="en-US" sz="4000" dirty="0">
                <a:latin typeface="Georgia" panose="02040502050405020303" pitchFamily="18" charset="0"/>
              </a:rPr>
              <a:t>(</a:t>
            </a:r>
            <a:r>
              <a:rPr lang="en-US" sz="4000" dirty="0" err="1">
                <a:latin typeface="Georgia" panose="02040502050405020303" pitchFamily="18" charset="0"/>
              </a:rPr>
              <a:t>i</a:t>
            </a:r>
            <a:r>
              <a:rPr lang="en-US" sz="4000" dirty="0">
                <a:latin typeface="Georgia" panose="02040502050405020303" pitchFamily="18" charset="0"/>
              </a:rPr>
              <a:t>) Absent additional information bearing on defendant's competence at the time of capital sentencing, a finding that the defendant was competent to proceed at trial should be sufficient to establish the defendant's competence to proceed with sentencing.</a:t>
            </a:r>
          </a:p>
          <a:p>
            <a:pPr lvl="3"/>
            <a:r>
              <a:rPr lang="en-US" sz="4000" dirty="0">
                <a:latin typeface="Georgia" panose="02040502050405020303" pitchFamily="18" charset="0"/>
              </a:rPr>
              <a:t>(ii) A defendant is competent to proceed at capital sentencing </a:t>
            </a:r>
            <a:r>
              <a:rPr lang="en-US" sz="4000" b="1" dirty="0">
                <a:latin typeface="Georgia" panose="02040502050405020303" pitchFamily="18" charset="0"/>
              </a:rPr>
              <a:t>if he or she has sufficient present ability to consult with defendant's lawyer with a reasonable degree of rational understanding and, given the nature and complexity of the sentencing issues, has a rational as well as factual understanding of the proceedings, including the consequences of failing to present mitigation evidence and the possibility that a defendant’s attitude toward the death penalty and its alternatives will change over time.</a:t>
            </a:r>
            <a:endParaRPr lang="en-US" sz="4000" dirty="0">
              <a:latin typeface="Georgia" panose="02040502050405020303" pitchFamily="18" charset="0"/>
            </a:endParaRPr>
          </a:p>
          <a:p>
            <a:endParaRPr lang="en-US" sz="2400" dirty="0">
              <a:latin typeface="Georgia" panose="02040502050405020303" pitchFamily="18" charset="0"/>
            </a:endParaRPr>
          </a:p>
          <a:p>
            <a:pPr algn="l"/>
            <a:endParaRPr lang="en-US"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298CC372-93DC-E97D-A2DE-26014F839538}"/>
              </a:ext>
            </a:extLst>
          </p:cNvPr>
          <p:cNvSpPr>
            <a:spLocks noGrp="1"/>
          </p:cNvSpPr>
          <p:nvPr>
            <p:ph type="sldNum" sz="quarter" idx="12"/>
          </p:nvPr>
        </p:nvSpPr>
        <p:spPr/>
        <p:txBody>
          <a:bodyPr/>
          <a:lstStyle/>
          <a:p>
            <a:fld id="{CC057153-B650-4DEB-B370-79DDCFDCE934}" type="slidenum">
              <a:rPr lang="en-US" smtClean="0"/>
              <a:t>6</a:t>
            </a:fld>
            <a:endParaRPr lang="en-US" dirty="0"/>
          </a:p>
        </p:txBody>
      </p:sp>
    </p:spTree>
    <p:extLst>
      <p:ext uri="{BB962C8B-B14F-4D97-AF65-F5344CB8AC3E}">
        <p14:creationId xmlns:p14="http://schemas.microsoft.com/office/powerpoint/2010/main" val="1618628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AA7AB-75B8-B684-887E-88D8EF743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5D359-3DBA-C25A-BC23-85C66C276D34}"/>
              </a:ext>
            </a:extLst>
          </p:cNvPr>
          <p:cNvSpPr>
            <a:spLocks noGrp="1"/>
          </p:cNvSpPr>
          <p:nvPr>
            <p:ph type="title"/>
          </p:nvPr>
        </p:nvSpPr>
        <p:spPr/>
        <p:txBody>
          <a:bodyPr>
            <a:normAutofit fontScale="90000"/>
          </a:bodyPr>
          <a:lstStyle/>
          <a:p>
            <a:r>
              <a:rPr lang="en-US" dirty="0">
                <a:latin typeface="Georgia" panose="02040502050405020303" pitchFamily="18" charset="0"/>
              </a:rPr>
              <a:t>Is competency an issue in your case	</a:t>
            </a:r>
          </a:p>
        </p:txBody>
      </p:sp>
      <p:sp>
        <p:nvSpPr>
          <p:cNvPr id="3" name="Subtitle 2">
            <a:extLst>
              <a:ext uri="{FF2B5EF4-FFF2-40B4-BE49-F238E27FC236}">
                <a16:creationId xmlns:a16="http://schemas.microsoft.com/office/drawing/2014/main" id="{DEC32A10-C9B7-B737-9F93-5B97DDA2B22E}"/>
              </a:ext>
            </a:extLst>
          </p:cNvPr>
          <p:cNvSpPr>
            <a:spLocks noGrp="1"/>
          </p:cNvSpPr>
          <p:nvPr>
            <p:ph sz="quarter" idx="13"/>
          </p:nvPr>
        </p:nvSpPr>
        <p:spPr/>
        <p:txBody>
          <a:bodyPr>
            <a:normAutofit/>
          </a:bodyPr>
          <a:lstStyle/>
          <a:p>
            <a:pPr marL="342900" indent="-342900" algn="l">
              <a:buFontTx/>
              <a:buChar char="-"/>
            </a:pPr>
            <a:endParaRPr lang="en-US" sz="2400" dirty="0">
              <a:latin typeface="Georgia" panose="02040502050405020303" pitchFamily="18" charset="0"/>
            </a:endParaRPr>
          </a:p>
          <a:p>
            <a:pPr algn="l"/>
            <a:r>
              <a:rPr lang="en-US" sz="2400" dirty="0">
                <a:latin typeface="Georgia" panose="02040502050405020303" pitchFamily="18" charset="0"/>
              </a:rPr>
              <a:t>Probably</a:t>
            </a:r>
          </a:p>
          <a:p>
            <a:pPr algn="l"/>
            <a:r>
              <a:rPr lang="en-US" sz="2400" dirty="0">
                <a:latin typeface="Georgia" panose="02040502050405020303" pitchFamily="18" charset="0"/>
              </a:rPr>
              <a:t>Almost definitely will need to consider/address it some point</a:t>
            </a:r>
          </a:p>
        </p:txBody>
      </p:sp>
      <p:sp>
        <p:nvSpPr>
          <p:cNvPr id="6" name="Slide Number Placeholder 5">
            <a:extLst>
              <a:ext uri="{FF2B5EF4-FFF2-40B4-BE49-F238E27FC236}">
                <a16:creationId xmlns:a16="http://schemas.microsoft.com/office/drawing/2014/main" id="{E5BFFA40-504C-0563-4E82-869E8CEA4EBD}"/>
              </a:ext>
            </a:extLst>
          </p:cNvPr>
          <p:cNvSpPr>
            <a:spLocks noGrp="1"/>
          </p:cNvSpPr>
          <p:nvPr>
            <p:ph type="sldNum" sz="quarter" idx="12"/>
          </p:nvPr>
        </p:nvSpPr>
        <p:spPr/>
        <p:txBody>
          <a:bodyPr/>
          <a:lstStyle/>
          <a:p>
            <a:fld id="{CC057153-B650-4DEB-B370-79DDCFDCE934}" type="slidenum">
              <a:rPr lang="en-US" smtClean="0"/>
              <a:t>7</a:t>
            </a:fld>
            <a:endParaRPr lang="en-US" dirty="0"/>
          </a:p>
        </p:txBody>
      </p:sp>
    </p:spTree>
    <p:extLst>
      <p:ext uri="{BB962C8B-B14F-4D97-AF65-F5344CB8AC3E}">
        <p14:creationId xmlns:p14="http://schemas.microsoft.com/office/powerpoint/2010/main" val="3012448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80B25-D793-0CB5-D01E-4BF5AFD05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9D25B-A90F-38FC-B786-E5BAF78238AE}"/>
              </a:ext>
            </a:extLst>
          </p:cNvPr>
          <p:cNvSpPr>
            <a:spLocks noGrp="1"/>
          </p:cNvSpPr>
          <p:nvPr>
            <p:ph type="title"/>
          </p:nvPr>
        </p:nvSpPr>
        <p:spPr/>
        <p:txBody>
          <a:bodyPr>
            <a:normAutofit fontScale="90000"/>
          </a:bodyPr>
          <a:lstStyle/>
          <a:p>
            <a:r>
              <a:rPr lang="en-US" dirty="0">
                <a:latin typeface="Georgia" panose="02040502050405020303" pitchFamily="18" charset="0"/>
              </a:rPr>
              <a:t>Determining whether (and when) to raise competency</a:t>
            </a:r>
          </a:p>
        </p:txBody>
      </p:sp>
      <p:sp>
        <p:nvSpPr>
          <p:cNvPr id="3" name="Subtitle 2">
            <a:extLst>
              <a:ext uri="{FF2B5EF4-FFF2-40B4-BE49-F238E27FC236}">
                <a16:creationId xmlns:a16="http://schemas.microsoft.com/office/drawing/2014/main" id="{D1FA6E85-6E00-EABC-FB9B-8B715CBEB030}"/>
              </a:ext>
            </a:extLst>
          </p:cNvPr>
          <p:cNvSpPr>
            <a:spLocks noGrp="1"/>
          </p:cNvSpPr>
          <p:nvPr>
            <p:ph sz="quarter" idx="13"/>
          </p:nvPr>
        </p:nvSpPr>
        <p:spPr>
          <a:xfrm>
            <a:off x="1069848" y="1909011"/>
            <a:ext cx="10052050" cy="4308592"/>
          </a:xfrm>
        </p:spPr>
        <p:txBody>
          <a:bodyPr>
            <a:normAutofit/>
          </a:bodyPr>
          <a:lstStyle/>
          <a:p>
            <a:pPr marL="342900" indent="-342900" algn="l">
              <a:buFontTx/>
              <a:buChar char="-"/>
            </a:pPr>
            <a:r>
              <a:rPr lang="en-US" sz="2400" dirty="0">
                <a:latin typeface="Georgia" panose="02040502050405020303" pitchFamily="18" charset="0"/>
              </a:rPr>
              <a:t>Case specific analysis</a:t>
            </a:r>
          </a:p>
          <a:p>
            <a:pPr marL="342900" indent="-342900" algn="l">
              <a:buFontTx/>
              <a:buChar char="-"/>
            </a:pPr>
            <a:r>
              <a:rPr lang="en-US" sz="2400" dirty="0">
                <a:latin typeface="Georgia" panose="02040502050405020303" pitchFamily="18" charset="0"/>
              </a:rPr>
              <a:t>Consider:</a:t>
            </a:r>
          </a:p>
          <a:p>
            <a:pPr marL="571500" lvl="1" indent="-342900">
              <a:buFontTx/>
              <a:buChar char="-"/>
            </a:pPr>
            <a:r>
              <a:rPr lang="en-US" sz="2400" dirty="0">
                <a:latin typeface="Georgia" panose="02040502050405020303" pitchFamily="18" charset="0"/>
              </a:rPr>
              <a:t>Posture of the case</a:t>
            </a:r>
          </a:p>
          <a:p>
            <a:pPr marL="571500" lvl="1" indent="-342900">
              <a:buFontTx/>
              <a:buChar char="-"/>
            </a:pPr>
            <a:r>
              <a:rPr lang="en-US" sz="2400" dirty="0">
                <a:latin typeface="Georgia" panose="02040502050405020303" pitchFamily="18" charset="0"/>
              </a:rPr>
              <a:t>Severity of current mental status</a:t>
            </a:r>
          </a:p>
          <a:p>
            <a:pPr marL="571500" lvl="1" indent="-342900">
              <a:buFontTx/>
              <a:buChar char="-"/>
            </a:pPr>
            <a:r>
              <a:rPr lang="en-US" sz="2400" dirty="0">
                <a:latin typeface="Georgia" panose="02040502050405020303" pitchFamily="18" charset="0"/>
              </a:rPr>
              <a:t>Status of evaluations</a:t>
            </a:r>
          </a:p>
          <a:p>
            <a:pPr marL="571500" lvl="1" indent="-342900">
              <a:buFontTx/>
              <a:buChar char="-"/>
            </a:pPr>
            <a:r>
              <a:rPr lang="en-US" sz="2400" dirty="0">
                <a:latin typeface="Georgia" panose="02040502050405020303" pitchFamily="18" charset="0"/>
              </a:rPr>
              <a:t>Likelihood of success</a:t>
            </a:r>
          </a:p>
          <a:p>
            <a:pPr marL="571500" lvl="1" indent="-342900">
              <a:buFontTx/>
              <a:buChar char="-"/>
            </a:pPr>
            <a:r>
              <a:rPr lang="en-US" sz="2400" dirty="0">
                <a:latin typeface="Georgia" panose="02040502050405020303" pitchFamily="18" charset="0"/>
              </a:rPr>
              <a:t>Media</a:t>
            </a:r>
          </a:p>
          <a:p>
            <a:pPr marL="571500" lvl="1" indent="-342900">
              <a:buFontTx/>
              <a:buChar char="-"/>
            </a:pPr>
            <a:endParaRPr lang="en-US" sz="2400" dirty="0">
              <a:latin typeface="Georgia" panose="02040502050405020303" pitchFamily="18" charset="0"/>
            </a:endParaRPr>
          </a:p>
        </p:txBody>
      </p:sp>
      <p:sp>
        <p:nvSpPr>
          <p:cNvPr id="6" name="Slide Number Placeholder 5">
            <a:extLst>
              <a:ext uri="{FF2B5EF4-FFF2-40B4-BE49-F238E27FC236}">
                <a16:creationId xmlns:a16="http://schemas.microsoft.com/office/drawing/2014/main" id="{B72A42B7-C826-0922-896D-AE19FCE5D65C}"/>
              </a:ext>
            </a:extLst>
          </p:cNvPr>
          <p:cNvSpPr>
            <a:spLocks noGrp="1"/>
          </p:cNvSpPr>
          <p:nvPr>
            <p:ph type="sldNum" sz="quarter" idx="12"/>
          </p:nvPr>
        </p:nvSpPr>
        <p:spPr/>
        <p:txBody>
          <a:bodyPr/>
          <a:lstStyle/>
          <a:p>
            <a:fld id="{CC057153-B650-4DEB-B370-79DDCFDCE934}" type="slidenum">
              <a:rPr lang="en-US" smtClean="0"/>
              <a:t>8</a:t>
            </a:fld>
            <a:endParaRPr lang="en-US" dirty="0"/>
          </a:p>
        </p:txBody>
      </p:sp>
    </p:spTree>
    <p:extLst>
      <p:ext uri="{BB962C8B-B14F-4D97-AF65-F5344CB8AC3E}">
        <p14:creationId xmlns:p14="http://schemas.microsoft.com/office/powerpoint/2010/main" val="4214308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FC0E9-25F8-730B-AB47-44789807CD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ECE45-76FD-DF66-50EF-E5CF12F3F7B6}"/>
              </a:ext>
            </a:extLst>
          </p:cNvPr>
          <p:cNvSpPr>
            <a:spLocks noGrp="1"/>
          </p:cNvSpPr>
          <p:nvPr>
            <p:ph type="title"/>
          </p:nvPr>
        </p:nvSpPr>
        <p:spPr/>
        <p:txBody>
          <a:bodyPr>
            <a:normAutofit fontScale="90000"/>
          </a:bodyPr>
          <a:lstStyle/>
          <a:p>
            <a:r>
              <a:rPr lang="en-US" dirty="0">
                <a:latin typeface="Georgia" panose="02040502050405020303" pitchFamily="18" charset="0"/>
              </a:rPr>
              <a:t>Statutes: OCGA § 17-7-129 – Evaluation of mental competency of accused</a:t>
            </a:r>
            <a:br>
              <a:rPr lang="en-US" dirty="0">
                <a:latin typeface="Georgia" panose="02040502050405020303" pitchFamily="18" charset="0"/>
              </a:rPr>
            </a:br>
            <a:endParaRPr lang="en-US" dirty="0">
              <a:latin typeface="Georgia" panose="02040502050405020303" pitchFamily="18" charset="0"/>
            </a:endParaRPr>
          </a:p>
        </p:txBody>
      </p:sp>
      <p:sp>
        <p:nvSpPr>
          <p:cNvPr id="3" name="Subtitle 2">
            <a:extLst>
              <a:ext uri="{FF2B5EF4-FFF2-40B4-BE49-F238E27FC236}">
                <a16:creationId xmlns:a16="http://schemas.microsoft.com/office/drawing/2014/main" id="{8F5011D5-8A59-1B91-B003-D806A13FFB09}"/>
              </a:ext>
            </a:extLst>
          </p:cNvPr>
          <p:cNvSpPr>
            <a:spLocks noGrp="1"/>
          </p:cNvSpPr>
          <p:nvPr>
            <p:ph sz="quarter" idx="13"/>
          </p:nvPr>
        </p:nvSpPr>
        <p:spPr>
          <a:xfrm>
            <a:off x="1069975" y="1976387"/>
            <a:ext cx="10052050" cy="4754563"/>
          </a:xfrm>
        </p:spPr>
        <p:txBody>
          <a:bodyPr>
            <a:normAutofit fontScale="92500" lnSpcReduction="20000"/>
          </a:bodyPr>
          <a:lstStyle/>
          <a:p>
            <a:pPr marL="0" indent="0" algn="l">
              <a:buNone/>
            </a:pPr>
            <a:r>
              <a:rPr lang="en-US" sz="2400" dirty="0">
                <a:latin typeface="Georgia" panose="02040502050405020303" pitchFamily="18" charset="0"/>
              </a:rPr>
              <a:t>OCGA § 17-7-129 – Evaluation of mental competency of accused</a:t>
            </a:r>
          </a:p>
          <a:p>
            <a:pPr marL="0" indent="0">
              <a:buNone/>
            </a:pPr>
            <a:r>
              <a:rPr lang="en-US" sz="2400" dirty="0">
                <a:latin typeface="Georgia" panose="02040502050405020303" pitchFamily="18" charset="0"/>
              </a:rPr>
              <a:t>(a) When information becomes known to the court sufficient to raise a bona fide doubt regarding the accused's mental competency to stand trial, </a:t>
            </a:r>
            <a:r>
              <a:rPr lang="en-US" sz="2400" b="1" dirty="0">
                <a:latin typeface="Georgia" panose="02040502050405020303" pitchFamily="18" charset="0"/>
              </a:rPr>
              <a:t>the court has a duty, </a:t>
            </a:r>
            <a:r>
              <a:rPr lang="en-US" sz="2400" b="1" dirty="0" err="1">
                <a:latin typeface="Georgia" panose="02040502050405020303" pitchFamily="18" charset="0"/>
              </a:rPr>
              <a:t>sua</a:t>
            </a:r>
            <a:r>
              <a:rPr lang="en-US" sz="2400" b="1" dirty="0">
                <a:latin typeface="Georgia" panose="02040502050405020303" pitchFamily="18" charset="0"/>
              </a:rPr>
              <a:t> sponte, to inquire into the accused's mental competency to stand trial; provided, however, that if such information is made known to the court by the accused or the attorney for the accused, a hearing</a:t>
            </a:r>
            <a:r>
              <a:rPr lang="en-US" sz="2400" dirty="0">
                <a:latin typeface="Georgia" panose="02040502050405020303" pitchFamily="18" charset="0"/>
              </a:rPr>
              <a:t> as provided for in paragraph (1) of subsection (b) of Code Section 17-7-130 </a:t>
            </a:r>
            <a:r>
              <a:rPr lang="en-US" sz="2400" b="1" dirty="0">
                <a:latin typeface="Georgia" panose="02040502050405020303" pitchFamily="18" charset="0"/>
              </a:rPr>
              <a:t>shall be required</a:t>
            </a:r>
            <a:r>
              <a:rPr lang="en-US" sz="2400" dirty="0">
                <a:latin typeface="Georgia" panose="02040502050405020303" pitchFamily="18" charset="0"/>
              </a:rPr>
              <a:t>. The court may order the Department of Behavioral Health and Developmental Disabilities to conduct an evaluation of the accused's competency. </a:t>
            </a:r>
            <a:r>
              <a:rPr lang="en-US" sz="2400" b="1" dirty="0">
                <a:latin typeface="Georgia" panose="02040502050405020303" pitchFamily="18" charset="0"/>
              </a:rPr>
              <a:t>The court's order shall set forth those facts which give rise to its bona fide doubt as to the accused's mental competency to stand trial.</a:t>
            </a:r>
            <a:r>
              <a:rPr lang="en-US" sz="2400" dirty="0">
                <a:latin typeface="Georgia" panose="02040502050405020303" pitchFamily="18" charset="0"/>
              </a:rPr>
              <a:t> The evaluation of the Department of Behavioral Health and Developmental Disabilities shall be </a:t>
            </a:r>
            <a:r>
              <a:rPr lang="en-US" sz="2400" b="1" dirty="0">
                <a:latin typeface="Georgia" panose="02040502050405020303" pitchFamily="18" charset="0"/>
              </a:rPr>
              <a:t>submitted to the court, and the court shall submit such evaluation to the attorney for the accused</a:t>
            </a:r>
            <a:r>
              <a:rPr lang="en-US" sz="2400" dirty="0">
                <a:latin typeface="Georgia" panose="02040502050405020303" pitchFamily="18" charset="0"/>
              </a:rPr>
              <a:t> or, if pro se, to the accused, but </a:t>
            </a:r>
            <a:r>
              <a:rPr lang="en-US" sz="2400" b="1" dirty="0">
                <a:latin typeface="Georgia" panose="02040502050405020303" pitchFamily="18" charset="0"/>
              </a:rPr>
              <a:t>otherwise, the report shall remain under seal</a:t>
            </a:r>
            <a:r>
              <a:rPr lang="en-US" sz="2400" dirty="0">
                <a:latin typeface="Georgia" panose="02040502050405020303" pitchFamily="18" charset="0"/>
              </a:rPr>
              <a:t>.</a:t>
            </a:r>
          </a:p>
          <a:p>
            <a:pPr marL="0" indent="0" algn="l">
              <a:buNone/>
            </a:pPr>
            <a:r>
              <a:rPr lang="en-US" sz="2400" dirty="0">
                <a:latin typeface="Georgia" panose="02040502050405020303" pitchFamily="18" charset="0"/>
              </a:rPr>
              <a:t>	</a:t>
            </a:r>
          </a:p>
        </p:txBody>
      </p:sp>
      <p:sp>
        <p:nvSpPr>
          <p:cNvPr id="6" name="Slide Number Placeholder 5">
            <a:extLst>
              <a:ext uri="{FF2B5EF4-FFF2-40B4-BE49-F238E27FC236}">
                <a16:creationId xmlns:a16="http://schemas.microsoft.com/office/drawing/2014/main" id="{C498306C-3814-C424-D076-4088B8453ADA}"/>
              </a:ext>
            </a:extLst>
          </p:cNvPr>
          <p:cNvSpPr>
            <a:spLocks noGrp="1"/>
          </p:cNvSpPr>
          <p:nvPr>
            <p:ph type="sldNum" sz="quarter" idx="12"/>
          </p:nvPr>
        </p:nvSpPr>
        <p:spPr/>
        <p:txBody>
          <a:bodyPr/>
          <a:lstStyle/>
          <a:p>
            <a:fld id="{CC057153-B650-4DEB-B370-79DDCFDCE934}" type="slidenum">
              <a:rPr lang="en-US" smtClean="0"/>
              <a:t>9</a:t>
            </a:fld>
            <a:endParaRPr lang="en-US" dirty="0"/>
          </a:p>
        </p:txBody>
      </p:sp>
    </p:spTree>
    <p:extLst>
      <p:ext uri="{BB962C8B-B14F-4D97-AF65-F5344CB8AC3E}">
        <p14:creationId xmlns:p14="http://schemas.microsoft.com/office/powerpoint/2010/main" val="1094431894"/>
      </p:ext>
    </p:extLst>
  </p:cSld>
  <p:clrMapOvr>
    <a:masterClrMapping/>
  </p:clrMapOvr>
</p:sld>
</file>

<file path=ppt/theme/theme1.xml><?xml version="1.0" encoding="utf-8"?>
<a:theme xmlns:a="http://schemas.openxmlformats.org/drawingml/2006/main" name="Circinate">
  <a:themeElements>
    <a:clrScheme name="Custom 9">
      <a:dk1>
        <a:srgbClr val="2C2F21"/>
      </a:dk1>
      <a:lt1>
        <a:srgbClr val="EBE3D8"/>
      </a:lt1>
      <a:dk2>
        <a:srgbClr val="000000"/>
      </a:dk2>
      <a:lt2>
        <a:srgbClr val="FFFFFF"/>
      </a:lt2>
      <a:accent1>
        <a:srgbClr val="625D3F"/>
      </a:accent1>
      <a:accent2>
        <a:srgbClr val="0E273F"/>
      </a:accent2>
      <a:accent3>
        <a:srgbClr val="C9C4BE"/>
      </a:accent3>
      <a:accent4>
        <a:srgbClr val="A39481"/>
      </a:accent4>
      <a:accent5>
        <a:srgbClr val="2C1E20"/>
      </a:accent5>
      <a:accent6>
        <a:srgbClr val="E8E8E8"/>
      </a:accent6>
      <a:hlink>
        <a:srgbClr val="467886"/>
      </a:hlink>
      <a:folHlink>
        <a:srgbClr val="96607D"/>
      </a:folHlink>
    </a:clrScheme>
    <a:fontScheme name="Custom 22">
      <a:majorFont>
        <a:latin typeface="Bahnschrift Light"/>
        <a:ea typeface=""/>
        <a:cs typeface=""/>
      </a:majorFont>
      <a:minorFont>
        <a:latin typeface="Bahnschrif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rcinate_CoPilot Layouts_win32_EF_v10" id="{57103A69-FC02-49FB-8E53-10BABFFCD93C}" vid="{B3D2483F-31ED-465D-9D6C-68F8665CCF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9EEC3793-C1BC-496C-A03C-202DFFC513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301439-688F-4D19-B908-B48B62C56078}">
  <ds:schemaRefs>
    <ds:schemaRef ds:uri="http://schemas.microsoft.com/sharepoint/v3/contenttype/forms"/>
  </ds:schemaRefs>
</ds:datastoreItem>
</file>

<file path=customXml/itemProps3.xml><?xml version="1.0" encoding="utf-8"?>
<ds:datastoreItem xmlns:ds="http://schemas.openxmlformats.org/officeDocument/2006/customXml" ds:itemID="{D1CEDABF-7176-4A42-8EF9-E5D4DD31FF6C}">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www.w3.org/XML/1998/namespace"/>
    <ds:schemaRef ds:uri="230e9df3-be65-4c73-a93b-d1236ebd677e"/>
    <ds:schemaRef ds:uri="http://purl.org/dc/elements/1.1/"/>
    <ds:schemaRef ds:uri="16c05727-aa75-4e4a-9b5f-8a80a1165891"/>
    <ds:schemaRef ds:uri="71af3243-3dd4-4a8d-8c0d-dd76da1f02a5"/>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{BFC8EAC8-8289-464E-BA93-FE75C5D51F2D}2072efd3-9e25-4cdd-b63c-4f45856e1088-TF04e7500e-8796-4ab9-8c97-6eb5a495ab0a_win32</Template>
  <TotalTime>4443</TotalTime>
  <Words>1361</Words>
  <Application>Microsoft Office PowerPoint</Application>
  <PresentationFormat>Widescreen</PresentationFormat>
  <Paragraphs>140</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Bahnschrift Light</vt:lpstr>
      <vt:lpstr>Georgia</vt:lpstr>
      <vt:lpstr>Source Sans Pro</vt:lpstr>
      <vt:lpstr>Circinate</vt:lpstr>
      <vt:lpstr>Competency proceedings and Trials in capital cases </vt:lpstr>
      <vt:lpstr>What is competency?</vt:lpstr>
      <vt:lpstr>Not discussing competency to be executed</vt:lpstr>
      <vt:lpstr>Competency standard </vt:lpstr>
      <vt:lpstr>Capital competency: what’s different  </vt:lpstr>
      <vt:lpstr>ABA Criminal Justice Standards on Mental Health </vt:lpstr>
      <vt:lpstr>Is competency an issue in your case </vt:lpstr>
      <vt:lpstr>Determining whether (and when) to raise competency</vt:lpstr>
      <vt:lpstr>Statutes: OCGA § 17-7-129 – Evaluation of mental competency of accused </vt:lpstr>
      <vt:lpstr>OCGA § 17-7-129 </vt:lpstr>
      <vt:lpstr>OCGA § 17-7-130</vt:lpstr>
      <vt:lpstr>OCGA § 17-7-130</vt:lpstr>
      <vt:lpstr>OCGA § 17-7-130</vt:lpstr>
      <vt:lpstr>Takeaways</vt:lpstr>
      <vt:lpstr>When should you ask for court ordered evaluation?</vt:lpstr>
      <vt:lpstr>considerations before filing special plea</vt:lpstr>
      <vt:lpstr>Competency trials</vt:lpstr>
      <vt:lpstr>Potential Competency trial litigation </vt:lpstr>
      <vt:lpstr>If found competent</vt:lpstr>
      <vt:lpstr>If not competent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Nathanial Studelska</dc:creator>
  <cp:lastModifiedBy>Nathanial Studelska</cp:lastModifiedBy>
  <cp:revision>1</cp:revision>
  <dcterms:created xsi:type="dcterms:W3CDTF">2026-07-16T19:34:00Z</dcterms:created>
  <dcterms:modified xsi:type="dcterms:W3CDTF">2026-07-19T21:37:18Z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