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48" r:id="rId2"/>
    <p:sldId id="354" r:id="rId3"/>
    <p:sldId id="353" r:id="rId4"/>
    <p:sldId id="347" r:id="rId5"/>
    <p:sldId id="259" r:id="rId6"/>
    <p:sldId id="349" r:id="rId7"/>
    <p:sldId id="260" r:id="rId8"/>
    <p:sldId id="261" r:id="rId9"/>
    <p:sldId id="350" r:id="rId10"/>
    <p:sldId id="265" r:id="rId11"/>
    <p:sldId id="351" r:id="rId12"/>
    <p:sldId id="346" r:id="rId13"/>
    <p:sldId id="266" r:id="rId14"/>
    <p:sldId id="267" r:id="rId15"/>
    <p:sldId id="355" r:id="rId16"/>
    <p:sldId id="271" r:id="rId17"/>
    <p:sldId id="272" r:id="rId18"/>
    <p:sldId id="273" r:id="rId19"/>
    <p:sldId id="274" r:id="rId20"/>
    <p:sldId id="275" r:id="rId21"/>
    <p:sldId id="276" r:id="rId22"/>
    <p:sldId id="352" r:id="rId23"/>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0E88E8-B785-A24A-9E62-73AE64CDB38A}" v="26" dt="2026-03-10T17:31:48.3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8" autoAdjust="0"/>
    <p:restoredTop sz="58150" autoAdjust="0"/>
  </p:normalViewPr>
  <p:slideViewPr>
    <p:cSldViewPr>
      <p:cViewPr varScale="1">
        <p:scale>
          <a:sx n="35" d="100"/>
          <a:sy n="35" d="100"/>
        </p:scale>
        <p:origin x="1123" y="-17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Frances Dayton" userId="7b7e25a8-d27e-4c34-b6d1-9f4d29c2f695" providerId="ADAL" clId="{8991FC5F-B6FF-5430-9B72-FDAE89D92C49}"/>
    <pc:docChg chg="undo custSel addSld delSld modSld sldOrd">
      <pc:chgData name="Mary Frances Dayton" userId="7b7e25a8-d27e-4c34-b6d1-9f4d29c2f695" providerId="ADAL" clId="{8991FC5F-B6FF-5430-9B72-FDAE89D92C49}" dt="2026-03-10T17:32:24.363" v="3837" actId="20577"/>
      <pc:docMkLst>
        <pc:docMk/>
      </pc:docMkLst>
      <pc:sldChg chg="del">
        <pc:chgData name="Mary Frances Dayton" userId="7b7e25a8-d27e-4c34-b6d1-9f4d29c2f695" providerId="ADAL" clId="{8991FC5F-B6FF-5430-9B72-FDAE89D92C49}" dt="2026-03-09T21:24:13.123" v="1" actId="2696"/>
        <pc:sldMkLst>
          <pc:docMk/>
          <pc:sldMk cId="0" sldId="256"/>
        </pc:sldMkLst>
      </pc:sldChg>
      <pc:sldChg chg="modNotesTx">
        <pc:chgData name="Mary Frances Dayton" userId="7b7e25a8-d27e-4c34-b6d1-9f4d29c2f695" providerId="ADAL" clId="{8991FC5F-B6FF-5430-9B72-FDAE89D92C49}" dt="2026-03-09T21:24:07.614" v="0" actId="20577"/>
        <pc:sldMkLst>
          <pc:docMk/>
          <pc:sldMk cId="0" sldId="257"/>
        </pc:sldMkLst>
      </pc:sldChg>
      <pc:sldChg chg="addSp delSp modSp mod modNotesTx">
        <pc:chgData name="Mary Frances Dayton" userId="7b7e25a8-d27e-4c34-b6d1-9f4d29c2f695" providerId="ADAL" clId="{8991FC5F-B6FF-5430-9B72-FDAE89D92C49}" dt="2026-03-10T16:37:33.845" v="737" actId="20577"/>
        <pc:sldMkLst>
          <pc:docMk/>
          <pc:sldMk cId="0" sldId="261"/>
        </pc:sldMkLst>
        <pc:spChg chg="del">
          <ac:chgData name="Mary Frances Dayton" userId="7b7e25a8-d27e-4c34-b6d1-9f4d29c2f695" providerId="ADAL" clId="{8991FC5F-B6FF-5430-9B72-FDAE89D92C49}" dt="2026-03-10T16:24:35.290" v="629" actId="26606"/>
          <ac:spMkLst>
            <pc:docMk/>
            <pc:sldMk cId="0" sldId="261"/>
            <ac:spMk id="7" creationId="{359427B8-4D04-499B-ADC4-C02F51AE0A82}"/>
          </ac:spMkLst>
        </pc:spChg>
        <pc:spChg chg="del">
          <ac:chgData name="Mary Frances Dayton" userId="7b7e25a8-d27e-4c34-b6d1-9f4d29c2f695" providerId="ADAL" clId="{8991FC5F-B6FF-5430-9B72-FDAE89D92C49}" dt="2026-03-10T16:24:35.290" v="629" actId="26606"/>
          <ac:spMkLst>
            <pc:docMk/>
            <pc:sldMk cId="0" sldId="261"/>
            <ac:spMk id="9" creationId="{0724758F-AE3C-4CC9-B58A-FF0B12987A45}"/>
          </ac:spMkLst>
        </pc:spChg>
        <pc:spChg chg="add del">
          <ac:chgData name="Mary Frances Dayton" userId="7b7e25a8-d27e-4c34-b6d1-9f4d29c2f695" providerId="ADAL" clId="{8991FC5F-B6FF-5430-9B72-FDAE89D92C49}" dt="2026-03-10T16:25:48.847" v="640" actId="26606"/>
          <ac:spMkLst>
            <pc:docMk/>
            <pc:sldMk cId="0" sldId="261"/>
            <ac:spMk id="4100" creationId="{22F15A2D-2324-487D-A02A-BF46C5C580EB}"/>
          </ac:spMkLst>
        </pc:spChg>
        <pc:spChg chg="add del">
          <ac:chgData name="Mary Frances Dayton" userId="7b7e25a8-d27e-4c34-b6d1-9f4d29c2f695" providerId="ADAL" clId="{8991FC5F-B6FF-5430-9B72-FDAE89D92C49}" dt="2026-03-10T16:25:48.847" v="640" actId="26606"/>
          <ac:spMkLst>
            <pc:docMk/>
            <pc:sldMk cId="0" sldId="261"/>
            <ac:spMk id="4101" creationId="{17A7F34E-D418-47E2-9F86-2C45BBC31210}"/>
          </ac:spMkLst>
        </pc:spChg>
        <pc:spChg chg="add del">
          <ac:chgData name="Mary Frances Dayton" userId="7b7e25a8-d27e-4c34-b6d1-9f4d29c2f695" providerId="ADAL" clId="{8991FC5F-B6FF-5430-9B72-FDAE89D92C49}" dt="2026-03-10T16:25:48.847" v="640" actId="26606"/>
          <ac:spMkLst>
            <pc:docMk/>
            <pc:sldMk cId="0" sldId="261"/>
            <ac:spMk id="4102" creationId="{2AEAFA59-923A-4F54-8B49-44C970BCC323}"/>
          </ac:spMkLst>
        </pc:spChg>
        <pc:spChg chg="add del">
          <ac:chgData name="Mary Frances Dayton" userId="7b7e25a8-d27e-4c34-b6d1-9f4d29c2f695" providerId="ADAL" clId="{8991FC5F-B6FF-5430-9B72-FDAE89D92C49}" dt="2026-03-10T16:24:51.849" v="632" actId="26606"/>
          <ac:spMkLst>
            <pc:docMk/>
            <pc:sldMk cId="0" sldId="261"/>
            <ac:spMk id="4103" creationId="{A9F529C3-C941-49FD-8C67-82F134F64BDB}"/>
          </ac:spMkLst>
        </pc:spChg>
        <pc:spChg chg="add del">
          <ac:chgData name="Mary Frances Dayton" userId="7b7e25a8-d27e-4c34-b6d1-9f4d29c2f695" providerId="ADAL" clId="{8991FC5F-B6FF-5430-9B72-FDAE89D92C49}" dt="2026-03-10T16:24:51.849" v="632" actId="26606"/>
          <ac:spMkLst>
            <pc:docMk/>
            <pc:sldMk cId="0" sldId="261"/>
            <ac:spMk id="4105" creationId="{20586029-32A0-47E5-9AEC-AE3ABA6B94D0}"/>
          </ac:spMkLst>
        </pc:spChg>
        <pc:spChg chg="add del">
          <ac:chgData name="Mary Frances Dayton" userId="7b7e25a8-d27e-4c34-b6d1-9f4d29c2f695" providerId="ADAL" clId="{8991FC5F-B6FF-5430-9B72-FDAE89D92C49}" dt="2026-03-10T16:24:56.856" v="634" actId="26606"/>
          <ac:spMkLst>
            <pc:docMk/>
            <pc:sldMk cId="0" sldId="261"/>
            <ac:spMk id="4109" creationId="{22F15A2D-2324-487D-A02A-BF46C5C580EB}"/>
          </ac:spMkLst>
        </pc:spChg>
        <pc:spChg chg="add del">
          <ac:chgData name="Mary Frances Dayton" userId="7b7e25a8-d27e-4c34-b6d1-9f4d29c2f695" providerId="ADAL" clId="{8991FC5F-B6FF-5430-9B72-FDAE89D92C49}" dt="2026-03-10T16:24:56.856" v="634" actId="26606"/>
          <ac:spMkLst>
            <pc:docMk/>
            <pc:sldMk cId="0" sldId="261"/>
            <ac:spMk id="4110" creationId="{2AEAFA59-923A-4F54-8B49-44C970BCC323}"/>
          </ac:spMkLst>
        </pc:spChg>
        <pc:spChg chg="add del">
          <ac:chgData name="Mary Frances Dayton" userId="7b7e25a8-d27e-4c34-b6d1-9f4d29c2f695" providerId="ADAL" clId="{8991FC5F-B6FF-5430-9B72-FDAE89D92C49}" dt="2026-03-10T16:24:56.856" v="634" actId="26606"/>
          <ac:spMkLst>
            <pc:docMk/>
            <pc:sldMk cId="0" sldId="261"/>
            <ac:spMk id="4111" creationId="{C37E9D4B-7BFA-4D10-B666-547BAC499469}"/>
          </ac:spMkLst>
        </pc:spChg>
        <pc:spChg chg="add del">
          <ac:chgData name="Mary Frances Dayton" userId="7b7e25a8-d27e-4c34-b6d1-9f4d29c2f695" providerId="ADAL" clId="{8991FC5F-B6FF-5430-9B72-FDAE89D92C49}" dt="2026-03-10T16:25:00.672" v="636" actId="26606"/>
          <ac:spMkLst>
            <pc:docMk/>
            <pc:sldMk cId="0" sldId="261"/>
            <ac:spMk id="4113" creationId="{A169D286-F4D7-4C8B-A6BD-D05384C7F1D8}"/>
          </ac:spMkLst>
        </pc:spChg>
        <pc:spChg chg="add del">
          <ac:chgData name="Mary Frances Dayton" userId="7b7e25a8-d27e-4c34-b6d1-9f4d29c2f695" providerId="ADAL" clId="{8991FC5F-B6FF-5430-9B72-FDAE89D92C49}" dt="2026-03-10T16:25:00.672" v="636" actId="26606"/>
          <ac:spMkLst>
            <pc:docMk/>
            <pc:sldMk cId="0" sldId="261"/>
            <ac:spMk id="4114" creationId="{39E8235E-135E-4261-8F54-2B316E493C42}"/>
          </ac:spMkLst>
        </pc:spChg>
        <pc:spChg chg="add del">
          <ac:chgData name="Mary Frances Dayton" userId="7b7e25a8-d27e-4c34-b6d1-9f4d29c2f695" providerId="ADAL" clId="{8991FC5F-B6FF-5430-9B72-FDAE89D92C49}" dt="2026-03-10T16:25:00.672" v="636" actId="26606"/>
          <ac:spMkLst>
            <pc:docMk/>
            <pc:sldMk cId="0" sldId="261"/>
            <ac:spMk id="4115" creationId="{D4ED8EC3-4D57-4620-93CE-4E6661F09A3E}"/>
          </ac:spMkLst>
        </pc:spChg>
        <pc:spChg chg="add del">
          <ac:chgData name="Mary Frances Dayton" userId="7b7e25a8-d27e-4c34-b6d1-9f4d29c2f695" providerId="ADAL" clId="{8991FC5F-B6FF-5430-9B72-FDAE89D92C49}" dt="2026-03-10T16:25:00.672" v="636" actId="26606"/>
          <ac:spMkLst>
            <pc:docMk/>
            <pc:sldMk cId="0" sldId="261"/>
            <ac:spMk id="4116" creationId="{83BCB34A-2F40-4F41-8488-A134C1C155B7}"/>
          </ac:spMkLst>
        </pc:spChg>
        <pc:spChg chg="add del">
          <ac:chgData name="Mary Frances Dayton" userId="7b7e25a8-d27e-4c34-b6d1-9f4d29c2f695" providerId="ADAL" clId="{8991FC5F-B6FF-5430-9B72-FDAE89D92C49}" dt="2026-03-10T16:25:00.672" v="636" actId="26606"/>
          <ac:spMkLst>
            <pc:docMk/>
            <pc:sldMk cId="0" sldId="261"/>
            <ac:spMk id="4117" creationId="{F78382DC-4207-465E-B379-1E16448AA222}"/>
          </ac:spMkLst>
        </pc:spChg>
        <pc:picChg chg="mod ord">
          <ac:chgData name="Mary Frances Dayton" userId="7b7e25a8-d27e-4c34-b6d1-9f4d29c2f695" providerId="ADAL" clId="{8991FC5F-B6FF-5430-9B72-FDAE89D92C49}" dt="2026-03-10T16:25:48.848" v="641" actId="26606"/>
          <ac:picMkLst>
            <pc:docMk/>
            <pc:sldMk cId="0" sldId="261"/>
            <ac:picMk id="2" creationId="{00000000-0000-0000-0000-000000000000}"/>
          </ac:picMkLst>
        </pc:picChg>
        <pc:picChg chg="add mod ord">
          <ac:chgData name="Mary Frances Dayton" userId="7b7e25a8-d27e-4c34-b6d1-9f4d29c2f695" providerId="ADAL" clId="{8991FC5F-B6FF-5430-9B72-FDAE89D92C49}" dt="2026-03-10T16:25:48.848" v="641" actId="26606"/>
          <ac:picMkLst>
            <pc:docMk/>
            <pc:sldMk cId="0" sldId="261"/>
            <ac:picMk id="4098" creationId="{C8FC2420-1B87-729C-79A7-D7F4EE926766}"/>
          </ac:picMkLst>
        </pc:picChg>
        <pc:cxnChg chg="add del">
          <ac:chgData name="Mary Frances Dayton" userId="7b7e25a8-d27e-4c34-b6d1-9f4d29c2f695" providerId="ADAL" clId="{8991FC5F-B6FF-5430-9B72-FDAE89D92C49}" dt="2026-03-10T16:24:51.849" v="632" actId="26606"/>
          <ac:cxnSpMkLst>
            <pc:docMk/>
            <pc:sldMk cId="0" sldId="261"/>
            <ac:cxnSpMk id="4107" creationId="{8C730EAB-A532-4295-A302-FB4B90DB9F5E}"/>
          </ac:cxnSpMkLst>
        </pc:cxnChg>
      </pc:sldChg>
      <pc:sldChg chg="del">
        <pc:chgData name="Mary Frances Dayton" userId="7b7e25a8-d27e-4c34-b6d1-9f4d29c2f695" providerId="ADAL" clId="{8991FC5F-B6FF-5430-9B72-FDAE89D92C49}" dt="2026-03-10T16:16:55.631" v="282" actId="2696"/>
        <pc:sldMkLst>
          <pc:docMk/>
          <pc:sldMk cId="0" sldId="262"/>
        </pc:sldMkLst>
      </pc:sldChg>
      <pc:sldChg chg="del">
        <pc:chgData name="Mary Frances Dayton" userId="7b7e25a8-d27e-4c34-b6d1-9f4d29c2f695" providerId="ADAL" clId="{8991FC5F-B6FF-5430-9B72-FDAE89D92C49}" dt="2026-03-10T16:17:09.333" v="283" actId="2696"/>
        <pc:sldMkLst>
          <pc:docMk/>
          <pc:sldMk cId="0" sldId="263"/>
        </pc:sldMkLst>
      </pc:sldChg>
      <pc:sldChg chg="del">
        <pc:chgData name="Mary Frances Dayton" userId="7b7e25a8-d27e-4c34-b6d1-9f4d29c2f695" providerId="ADAL" clId="{8991FC5F-B6FF-5430-9B72-FDAE89D92C49}" dt="2026-03-10T16:17:20.026" v="284" actId="2696"/>
        <pc:sldMkLst>
          <pc:docMk/>
          <pc:sldMk cId="0" sldId="264"/>
        </pc:sldMkLst>
      </pc:sldChg>
      <pc:sldChg chg="ord modNotesTx">
        <pc:chgData name="Mary Frances Dayton" userId="7b7e25a8-d27e-4c34-b6d1-9f4d29c2f695" providerId="ADAL" clId="{8991FC5F-B6FF-5430-9B72-FDAE89D92C49}" dt="2026-03-10T17:12:14.269" v="1947" actId="20577"/>
        <pc:sldMkLst>
          <pc:docMk/>
          <pc:sldMk cId="0" sldId="265"/>
        </pc:sldMkLst>
      </pc:sldChg>
      <pc:sldChg chg="addSp modSp mod setBg modNotesTx">
        <pc:chgData name="Mary Frances Dayton" userId="7b7e25a8-d27e-4c34-b6d1-9f4d29c2f695" providerId="ADAL" clId="{8991FC5F-B6FF-5430-9B72-FDAE89D92C49}" dt="2026-03-10T17:20:38.125" v="2864" actId="26606"/>
        <pc:sldMkLst>
          <pc:docMk/>
          <pc:sldMk cId="0" sldId="266"/>
        </pc:sldMkLst>
        <pc:spChg chg="add">
          <ac:chgData name="Mary Frances Dayton" userId="7b7e25a8-d27e-4c34-b6d1-9f4d29c2f695" providerId="ADAL" clId="{8991FC5F-B6FF-5430-9B72-FDAE89D92C49}" dt="2026-03-10T17:20:38.125" v="2864" actId="26606"/>
          <ac:spMkLst>
            <pc:docMk/>
            <pc:sldMk cId="0" sldId="266"/>
            <ac:spMk id="7" creationId="{14995E8B-DB3C-4E23-9186-1613402BFDCF}"/>
          </ac:spMkLst>
        </pc:spChg>
        <pc:spChg chg="add">
          <ac:chgData name="Mary Frances Dayton" userId="7b7e25a8-d27e-4c34-b6d1-9f4d29c2f695" providerId="ADAL" clId="{8991FC5F-B6FF-5430-9B72-FDAE89D92C49}" dt="2026-03-10T17:20:38.125" v="2864" actId="26606"/>
          <ac:spMkLst>
            <pc:docMk/>
            <pc:sldMk cId="0" sldId="266"/>
            <ac:spMk id="9" creationId="{CF21E7C5-2080-4549-97AA-9A6688257789}"/>
          </ac:spMkLst>
        </pc:spChg>
        <pc:spChg chg="add">
          <ac:chgData name="Mary Frances Dayton" userId="7b7e25a8-d27e-4c34-b6d1-9f4d29c2f695" providerId="ADAL" clId="{8991FC5F-B6FF-5430-9B72-FDAE89D92C49}" dt="2026-03-10T17:20:38.125" v="2864" actId="26606"/>
          <ac:spMkLst>
            <pc:docMk/>
            <pc:sldMk cId="0" sldId="266"/>
            <ac:spMk id="19" creationId="{57957B04-C024-4B5F-B7C3-20FAE3F1D3CA}"/>
          </ac:spMkLst>
        </pc:spChg>
        <pc:spChg chg="add">
          <ac:chgData name="Mary Frances Dayton" userId="7b7e25a8-d27e-4c34-b6d1-9f4d29c2f695" providerId="ADAL" clId="{8991FC5F-B6FF-5430-9B72-FDAE89D92C49}" dt="2026-03-10T17:20:38.125" v="2864" actId="26606"/>
          <ac:spMkLst>
            <pc:docMk/>
            <pc:sldMk cId="0" sldId="266"/>
            <ac:spMk id="21" creationId="{C6FBFCE4-B693-49EB-9CE1-4420332195E7}"/>
          </ac:spMkLst>
        </pc:spChg>
        <pc:grpChg chg="add">
          <ac:chgData name="Mary Frances Dayton" userId="7b7e25a8-d27e-4c34-b6d1-9f4d29c2f695" providerId="ADAL" clId="{8991FC5F-B6FF-5430-9B72-FDAE89D92C49}" dt="2026-03-10T17:20:38.125" v="2864" actId="26606"/>
          <ac:grpSpMkLst>
            <pc:docMk/>
            <pc:sldMk cId="0" sldId="266"/>
            <ac:grpSpMk id="11" creationId="{58454601-8C5B-41C4-8012-BF42AE4E16F2}"/>
          </ac:grpSpMkLst>
        </pc:grpChg>
        <pc:grpChg chg="add">
          <ac:chgData name="Mary Frances Dayton" userId="7b7e25a8-d27e-4c34-b6d1-9f4d29c2f695" providerId="ADAL" clId="{8991FC5F-B6FF-5430-9B72-FDAE89D92C49}" dt="2026-03-10T17:20:38.125" v="2864" actId="26606"/>
          <ac:grpSpMkLst>
            <pc:docMk/>
            <pc:sldMk cId="0" sldId="266"/>
            <ac:grpSpMk id="23" creationId="{8FFC4225-9683-4D55-8686-FCDDB8BCBF38}"/>
          </ac:grpSpMkLst>
        </pc:grpChg>
        <pc:grpChg chg="add">
          <ac:chgData name="Mary Frances Dayton" userId="7b7e25a8-d27e-4c34-b6d1-9f4d29c2f695" providerId="ADAL" clId="{8991FC5F-B6FF-5430-9B72-FDAE89D92C49}" dt="2026-03-10T17:20:38.125" v="2864" actId="26606"/>
          <ac:grpSpMkLst>
            <pc:docMk/>
            <pc:sldMk cId="0" sldId="266"/>
            <ac:grpSpMk id="29" creationId="{2993EE7D-6C2F-43A3-9C60-0C79DB9E529F}"/>
          </ac:grpSpMkLst>
        </pc:grpChg>
        <pc:picChg chg="mod">
          <ac:chgData name="Mary Frances Dayton" userId="7b7e25a8-d27e-4c34-b6d1-9f4d29c2f695" providerId="ADAL" clId="{8991FC5F-B6FF-5430-9B72-FDAE89D92C49}" dt="2026-03-10T17:20:38.125" v="2864" actId="26606"/>
          <ac:picMkLst>
            <pc:docMk/>
            <pc:sldMk cId="0" sldId="266"/>
            <ac:picMk id="2" creationId="{00000000-0000-0000-0000-000000000000}"/>
          </ac:picMkLst>
        </pc:picChg>
      </pc:sldChg>
      <pc:sldChg chg="addSp delSp modSp mod setBg modNotesTx">
        <pc:chgData name="Mary Frances Dayton" userId="7b7e25a8-d27e-4c34-b6d1-9f4d29c2f695" providerId="ADAL" clId="{8991FC5F-B6FF-5430-9B72-FDAE89D92C49}" dt="2026-03-10T17:20:49.992" v="2867" actId="26606"/>
        <pc:sldMkLst>
          <pc:docMk/>
          <pc:sldMk cId="0" sldId="267"/>
        </pc:sldMkLst>
        <pc:spChg chg="add del">
          <ac:chgData name="Mary Frances Dayton" userId="7b7e25a8-d27e-4c34-b6d1-9f4d29c2f695" providerId="ADAL" clId="{8991FC5F-B6FF-5430-9B72-FDAE89D92C49}" dt="2026-03-10T17:20:49.982" v="2866" actId="26606"/>
          <ac:spMkLst>
            <pc:docMk/>
            <pc:sldMk cId="0" sldId="267"/>
            <ac:spMk id="7" creationId="{AB8C311F-7253-4AED-9701-7FC0708C41C7}"/>
          </ac:spMkLst>
        </pc:spChg>
        <pc:spChg chg="add del">
          <ac:chgData name="Mary Frances Dayton" userId="7b7e25a8-d27e-4c34-b6d1-9f4d29c2f695" providerId="ADAL" clId="{8991FC5F-B6FF-5430-9B72-FDAE89D92C49}" dt="2026-03-10T17:20:49.982" v="2866" actId="26606"/>
          <ac:spMkLst>
            <pc:docMk/>
            <pc:sldMk cId="0" sldId="267"/>
            <ac:spMk id="9" creationId="{FD073016-B734-483B-8953-5BADEE145112}"/>
          </ac:spMkLst>
        </pc:spChg>
        <pc:spChg chg="add del">
          <ac:chgData name="Mary Frances Dayton" userId="7b7e25a8-d27e-4c34-b6d1-9f4d29c2f695" providerId="ADAL" clId="{8991FC5F-B6FF-5430-9B72-FDAE89D92C49}" dt="2026-03-10T17:20:49.982" v="2866" actId="26606"/>
          <ac:spMkLst>
            <pc:docMk/>
            <pc:sldMk cId="0" sldId="267"/>
            <ac:spMk id="11" creationId="{90A7EAB6-59D3-4325-8DE6-E0CA4009CE53}"/>
          </ac:spMkLst>
        </pc:spChg>
        <pc:spChg chg="add del">
          <ac:chgData name="Mary Frances Dayton" userId="7b7e25a8-d27e-4c34-b6d1-9f4d29c2f695" providerId="ADAL" clId="{8991FC5F-B6FF-5430-9B72-FDAE89D92C49}" dt="2026-03-10T17:20:49.982" v="2866" actId="26606"/>
          <ac:spMkLst>
            <pc:docMk/>
            <pc:sldMk cId="0" sldId="267"/>
            <ac:spMk id="13" creationId="{A8D57A06-A426-446D-B02C-A2DC6B62E45E}"/>
          </ac:spMkLst>
        </pc:spChg>
        <pc:spChg chg="add">
          <ac:chgData name="Mary Frances Dayton" userId="7b7e25a8-d27e-4c34-b6d1-9f4d29c2f695" providerId="ADAL" clId="{8991FC5F-B6FF-5430-9B72-FDAE89D92C49}" dt="2026-03-10T17:20:49.992" v="2867" actId="26606"/>
          <ac:spMkLst>
            <pc:docMk/>
            <pc:sldMk cId="0" sldId="267"/>
            <ac:spMk id="18" creationId="{14995E8B-DB3C-4E23-9186-1613402BFDCF}"/>
          </ac:spMkLst>
        </pc:spChg>
        <pc:spChg chg="add">
          <ac:chgData name="Mary Frances Dayton" userId="7b7e25a8-d27e-4c34-b6d1-9f4d29c2f695" providerId="ADAL" clId="{8991FC5F-B6FF-5430-9B72-FDAE89D92C49}" dt="2026-03-10T17:20:49.992" v="2867" actId="26606"/>
          <ac:spMkLst>
            <pc:docMk/>
            <pc:sldMk cId="0" sldId="267"/>
            <ac:spMk id="19" creationId="{57957B04-C024-4B5F-B7C3-20FAE3F1D3CA}"/>
          </ac:spMkLst>
        </pc:spChg>
        <pc:spChg chg="add">
          <ac:chgData name="Mary Frances Dayton" userId="7b7e25a8-d27e-4c34-b6d1-9f4d29c2f695" providerId="ADAL" clId="{8991FC5F-B6FF-5430-9B72-FDAE89D92C49}" dt="2026-03-10T17:20:49.992" v="2867" actId="26606"/>
          <ac:spMkLst>
            <pc:docMk/>
            <pc:sldMk cId="0" sldId="267"/>
            <ac:spMk id="20" creationId="{CF21E7C5-2080-4549-97AA-9A6688257789}"/>
          </ac:spMkLst>
        </pc:spChg>
        <pc:spChg chg="add">
          <ac:chgData name="Mary Frances Dayton" userId="7b7e25a8-d27e-4c34-b6d1-9f4d29c2f695" providerId="ADAL" clId="{8991FC5F-B6FF-5430-9B72-FDAE89D92C49}" dt="2026-03-10T17:20:49.992" v="2867" actId="26606"/>
          <ac:spMkLst>
            <pc:docMk/>
            <pc:sldMk cId="0" sldId="267"/>
            <ac:spMk id="21" creationId="{C6FBFCE4-B693-49EB-9CE1-4420332195E7}"/>
          </ac:spMkLst>
        </pc:spChg>
        <pc:grpChg chg="add">
          <ac:chgData name="Mary Frances Dayton" userId="7b7e25a8-d27e-4c34-b6d1-9f4d29c2f695" providerId="ADAL" clId="{8991FC5F-B6FF-5430-9B72-FDAE89D92C49}" dt="2026-03-10T17:20:49.992" v="2867" actId="26606"/>
          <ac:grpSpMkLst>
            <pc:docMk/>
            <pc:sldMk cId="0" sldId="267"/>
            <ac:grpSpMk id="22" creationId="{58454601-8C5B-41C4-8012-BF42AE4E16F2}"/>
          </ac:grpSpMkLst>
        </pc:grpChg>
        <pc:grpChg chg="add">
          <ac:chgData name="Mary Frances Dayton" userId="7b7e25a8-d27e-4c34-b6d1-9f4d29c2f695" providerId="ADAL" clId="{8991FC5F-B6FF-5430-9B72-FDAE89D92C49}" dt="2026-03-10T17:20:49.992" v="2867" actId="26606"/>
          <ac:grpSpMkLst>
            <pc:docMk/>
            <pc:sldMk cId="0" sldId="267"/>
            <ac:grpSpMk id="23" creationId="{8FFC4225-9683-4D55-8686-FCDDB8BCBF38}"/>
          </ac:grpSpMkLst>
        </pc:grpChg>
        <pc:grpChg chg="add">
          <ac:chgData name="Mary Frances Dayton" userId="7b7e25a8-d27e-4c34-b6d1-9f4d29c2f695" providerId="ADAL" clId="{8991FC5F-B6FF-5430-9B72-FDAE89D92C49}" dt="2026-03-10T17:20:49.992" v="2867" actId="26606"/>
          <ac:grpSpMkLst>
            <pc:docMk/>
            <pc:sldMk cId="0" sldId="267"/>
            <ac:grpSpMk id="29" creationId="{2993EE7D-6C2F-43A3-9C60-0C79DB9E529F}"/>
          </ac:grpSpMkLst>
        </pc:grpChg>
        <pc:picChg chg="mod">
          <ac:chgData name="Mary Frances Dayton" userId="7b7e25a8-d27e-4c34-b6d1-9f4d29c2f695" providerId="ADAL" clId="{8991FC5F-B6FF-5430-9B72-FDAE89D92C49}" dt="2026-03-10T17:20:49.992" v="2867" actId="26606"/>
          <ac:picMkLst>
            <pc:docMk/>
            <pc:sldMk cId="0" sldId="267"/>
            <ac:picMk id="2" creationId="{00000000-0000-0000-0000-000000000000}"/>
          </ac:picMkLst>
        </pc:picChg>
      </pc:sldChg>
      <pc:sldChg chg="del modNotesTx">
        <pc:chgData name="Mary Frances Dayton" userId="7b7e25a8-d27e-4c34-b6d1-9f4d29c2f695" providerId="ADAL" clId="{8991FC5F-B6FF-5430-9B72-FDAE89D92C49}" dt="2026-03-10T17:22:15.979" v="2869" actId="2696"/>
        <pc:sldMkLst>
          <pc:docMk/>
          <pc:sldMk cId="0" sldId="268"/>
        </pc:sldMkLst>
      </pc:sldChg>
      <pc:sldChg chg="modNotesTx">
        <pc:chgData name="Mary Frances Dayton" userId="7b7e25a8-d27e-4c34-b6d1-9f4d29c2f695" providerId="ADAL" clId="{8991FC5F-B6FF-5430-9B72-FDAE89D92C49}" dt="2026-03-10T17:25:55.546" v="3044" actId="20577"/>
        <pc:sldMkLst>
          <pc:docMk/>
          <pc:sldMk cId="0" sldId="269"/>
        </pc:sldMkLst>
      </pc:sldChg>
      <pc:sldChg chg="del">
        <pc:chgData name="Mary Frances Dayton" userId="7b7e25a8-d27e-4c34-b6d1-9f4d29c2f695" providerId="ADAL" clId="{8991FC5F-B6FF-5430-9B72-FDAE89D92C49}" dt="2026-03-10T17:26:05.094" v="3045" actId="2696"/>
        <pc:sldMkLst>
          <pc:docMk/>
          <pc:sldMk cId="0" sldId="270"/>
        </pc:sldMkLst>
      </pc:sldChg>
      <pc:sldChg chg="modNotesTx">
        <pc:chgData name="Mary Frances Dayton" userId="7b7e25a8-d27e-4c34-b6d1-9f4d29c2f695" providerId="ADAL" clId="{8991FC5F-B6FF-5430-9B72-FDAE89D92C49}" dt="2026-03-10T17:26:14.203" v="3057" actId="20577"/>
        <pc:sldMkLst>
          <pc:docMk/>
          <pc:sldMk cId="0" sldId="271"/>
        </pc:sldMkLst>
      </pc:sldChg>
      <pc:sldChg chg="modNotesTx">
        <pc:chgData name="Mary Frances Dayton" userId="7b7e25a8-d27e-4c34-b6d1-9f4d29c2f695" providerId="ADAL" clId="{8991FC5F-B6FF-5430-9B72-FDAE89D92C49}" dt="2026-03-10T17:27:09.584" v="3258" actId="20577"/>
        <pc:sldMkLst>
          <pc:docMk/>
          <pc:sldMk cId="0" sldId="273"/>
        </pc:sldMkLst>
      </pc:sldChg>
      <pc:sldChg chg="modNotesTx">
        <pc:chgData name="Mary Frances Dayton" userId="7b7e25a8-d27e-4c34-b6d1-9f4d29c2f695" providerId="ADAL" clId="{8991FC5F-B6FF-5430-9B72-FDAE89D92C49}" dt="2026-03-10T17:28:02.764" v="3404" actId="20577"/>
        <pc:sldMkLst>
          <pc:docMk/>
          <pc:sldMk cId="0" sldId="274"/>
        </pc:sldMkLst>
      </pc:sldChg>
      <pc:sldChg chg="modNotesTx">
        <pc:chgData name="Mary Frances Dayton" userId="7b7e25a8-d27e-4c34-b6d1-9f4d29c2f695" providerId="ADAL" clId="{8991FC5F-B6FF-5430-9B72-FDAE89D92C49}" dt="2026-03-10T17:29:16.874" v="3687" actId="20577"/>
        <pc:sldMkLst>
          <pc:docMk/>
          <pc:sldMk cId="0" sldId="275"/>
        </pc:sldMkLst>
      </pc:sldChg>
      <pc:sldChg chg="modNotesTx">
        <pc:chgData name="Mary Frances Dayton" userId="7b7e25a8-d27e-4c34-b6d1-9f4d29c2f695" providerId="ADAL" clId="{8991FC5F-B6FF-5430-9B72-FDAE89D92C49}" dt="2026-03-10T17:30:35.903" v="3769" actId="20577"/>
        <pc:sldMkLst>
          <pc:docMk/>
          <pc:sldMk cId="0" sldId="276"/>
        </pc:sldMkLst>
      </pc:sldChg>
      <pc:sldChg chg="del">
        <pc:chgData name="Mary Frances Dayton" userId="7b7e25a8-d27e-4c34-b6d1-9f4d29c2f695" providerId="ADAL" clId="{8991FC5F-B6FF-5430-9B72-FDAE89D92C49}" dt="2026-03-10T17:30:46.626" v="3770" actId="2696"/>
        <pc:sldMkLst>
          <pc:docMk/>
          <pc:sldMk cId="0" sldId="277"/>
        </pc:sldMkLst>
      </pc:sldChg>
      <pc:sldChg chg="del">
        <pc:chgData name="Mary Frances Dayton" userId="7b7e25a8-d27e-4c34-b6d1-9f4d29c2f695" providerId="ADAL" clId="{8991FC5F-B6FF-5430-9B72-FDAE89D92C49}" dt="2026-03-10T17:30:59.732" v="3771" actId="2696"/>
        <pc:sldMkLst>
          <pc:docMk/>
          <pc:sldMk cId="0" sldId="278"/>
        </pc:sldMkLst>
      </pc:sldChg>
      <pc:sldChg chg="modNotesTx">
        <pc:chgData name="Mary Frances Dayton" userId="7b7e25a8-d27e-4c34-b6d1-9f4d29c2f695" providerId="ADAL" clId="{8991FC5F-B6FF-5430-9B72-FDAE89D92C49}" dt="2026-03-10T16:19:57.062" v="551" actId="20577"/>
        <pc:sldMkLst>
          <pc:docMk/>
          <pc:sldMk cId="3090161658" sldId="347"/>
        </pc:sldMkLst>
      </pc:sldChg>
      <pc:sldChg chg="addSp delSp modSp new mod modMedia setBg delAnim modNotesTx">
        <pc:chgData name="Mary Frances Dayton" userId="7b7e25a8-d27e-4c34-b6d1-9f4d29c2f695" providerId="ADAL" clId="{8991FC5F-B6FF-5430-9B72-FDAE89D92C49}" dt="2026-03-10T17:31:38.723" v="3788" actId="21"/>
        <pc:sldMkLst>
          <pc:docMk/>
          <pc:sldMk cId="2302667244" sldId="348"/>
        </pc:sldMkLst>
        <pc:spChg chg="mod">
          <ac:chgData name="Mary Frances Dayton" userId="7b7e25a8-d27e-4c34-b6d1-9f4d29c2f695" providerId="ADAL" clId="{8991FC5F-B6FF-5430-9B72-FDAE89D92C49}" dt="2026-03-10T16:08:44.740" v="145" actId="26606"/>
          <ac:spMkLst>
            <pc:docMk/>
            <pc:sldMk cId="2302667244" sldId="348"/>
            <ac:spMk id="2" creationId="{017B1FD3-7646-0F14-5969-6F100824F050}"/>
          </ac:spMkLst>
        </pc:spChg>
        <pc:spChg chg="mod">
          <ac:chgData name="Mary Frances Dayton" userId="7b7e25a8-d27e-4c34-b6d1-9f4d29c2f695" providerId="ADAL" clId="{8991FC5F-B6FF-5430-9B72-FDAE89D92C49}" dt="2026-03-10T17:31:38.723" v="3788" actId="21"/>
          <ac:spMkLst>
            <pc:docMk/>
            <pc:sldMk cId="2302667244" sldId="348"/>
            <ac:spMk id="3" creationId="{B54E08E3-1A69-F3A5-4A8A-9844481F484A}"/>
          </ac:spMkLst>
        </pc:spChg>
        <pc:spChg chg="add del">
          <ac:chgData name="Mary Frances Dayton" userId="7b7e25a8-d27e-4c34-b6d1-9f4d29c2f695" providerId="ADAL" clId="{8991FC5F-B6FF-5430-9B72-FDAE89D92C49}" dt="2026-03-10T16:08:44.740" v="145" actId="26606"/>
          <ac:spMkLst>
            <pc:docMk/>
            <pc:sldMk cId="2302667244" sldId="348"/>
            <ac:spMk id="9" creationId="{E0AE394F-AFF1-4485-AF1F-7387A2F041AA}"/>
          </ac:spMkLst>
        </pc:spChg>
        <pc:spChg chg="add del">
          <ac:chgData name="Mary Frances Dayton" userId="7b7e25a8-d27e-4c34-b6d1-9f4d29c2f695" providerId="ADAL" clId="{8991FC5F-B6FF-5430-9B72-FDAE89D92C49}" dt="2026-03-10T16:08:44.740" v="145" actId="26606"/>
          <ac:spMkLst>
            <pc:docMk/>
            <pc:sldMk cId="2302667244" sldId="348"/>
            <ac:spMk id="11" creationId="{5683D043-25BB-4AC9-8130-641179672614}"/>
          </ac:spMkLst>
        </pc:spChg>
        <pc:spChg chg="add del">
          <ac:chgData name="Mary Frances Dayton" userId="7b7e25a8-d27e-4c34-b6d1-9f4d29c2f695" providerId="ADAL" clId="{8991FC5F-B6FF-5430-9B72-FDAE89D92C49}" dt="2026-03-10T16:08:44.740" v="145" actId="26606"/>
          <ac:spMkLst>
            <pc:docMk/>
            <pc:sldMk cId="2302667244" sldId="348"/>
            <ac:spMk id="13" creationId="{AA61CCAC-6875-474C-8E9E-F57ABF078C2B}"/>
          </ac:spMkLst>
        </pc:spChg>
        <pc:spChg chg="add">
          <ac:chgData name="Mary Frances Dayton" userId="7b7e25a8-d27e-4c34-b6d1-9f4d29c2f695" providerId="ADAL" clId="{8991FC5F-B6FF-5430-9B72-FDAE89D92C49}" dt="2026-03-10T16:08:44.740" v="145" actId="26606"/>
          <ac:spMkLst>
            <pc:docMk/>
            <pc:sldMk cId="2302667244" sldId="348"/>
            <ac:spMk id="3079" creationId="{19D32F93-50AC-4C46-A5DB-291C60DDB7BD}"/>
          </ac:spMkLst>
        </pc:spChg>
        <pc:spChg chg="add">
          <ac:chgData name="Mary Frances Dayton" userId="7b7e25a8-d27e-4c34-b6d1-9f4d29c2f695" providerId="ADAL" clId="{8991FC5F-B6FF-5430-9B72-FDAE89D92C49}" dt="2026-03-10T16:08:44.740" v="145" actId="26606"/>
          <ac:spMkLst>
            <pc:docMk/>
            <pc:sldMk cId="2302667244" sldId="348"/>
            <ac:spMk id="3081" creationId="{827DC2C4-B485-428A-BF4A-472D2967F47F}"/>
          </ac:spMkLst>
        </pc:spChg>
        <pc:spChg chg="add">
          <ac:chgData name="Mary Frances Dayton" userId="7b7e25a8-d27e-4c34-b6d1-9f4d29c2f695" providerId="ADAL" clId="{8991FC5F-B6FF-5430-9B72-FDAE89D92C49}" dt="2026-03-10T16:08:44.740" v="145" actId="26606"/>
          <ac:spMkLst>
            <pc:docMk/>
            <pc:sldMk cId="2302667244" sldId="348"/>
            <ac:spMk id="3083" creationId="{EE04B5EB-F158-4507-90DD-BD23620C7CC9}"/>
          </ac:spMkLst>
        </pc:spChg>
        <pc:picChg chg="add del mod">
          <ac:chgData name="Mary Frances Dayton" userId="7b7e25a8-d27e-4c34-b6d1-9f4d29c2f695" providerId="ADAL" clId="{8991FC5F-B6FF-5430-9B72-FDAE89D92C49}" dt="2026-03-10T16:08:34.564" v="143" actId="478"/>
          <ac:picMkLst>
            <pc:docMk/>
            <pc:sldMk cId="2302667244" sldId="348"/>
            <ac:picMk id="5" creationId="{22AD0718-E18E-208F-97FC-6E2BED14EC70}"/>
          </ac:picMkLst>
        </pc:picChg>
        <pc:picChg chg="add mod">
          <ac:chgData name="Mary Frances Dayton" userId="7b7e25a8-d27e-4c34-b6d1-9f4d29c2f695" providerId="ADAL" clId="{8991FC5F-B6FF-5430-9B72-FDAE89D92C49}" dt="2026-03-10T16:08:56.045" v="147" actId="14100"/>
          <ac:picMkLst>
            <pc:docMk/>
            <pc:sldMk cId="2302667244" sldId="348"/>
            <ac:picMk id="3074" creationId="{F4D69FED-D5CC-5BDC-A6A5-5ACFF34A3F19}"/>
          </ac:picMkLst>
        </pc:picChg>
      </pc:sldChg>
      <pc:sldChg chg="addSp delSp modSp new mod ord modNotesTx">
        <pc:chgData name="Mary Frances Dayton" userId="7b7e25a8-d27e-4c34-b6d1-9f4d29c2f695" providerId="ADAL" clId="{8991FC5F-B6FF-5430-9B72-FDAE89D92C49}" dt="2026-03-10T16:20:55.859" v="627" actId="20577"/>
        <pc:sldMkLst>
          <pc:docMk/>
          <pc:sldMk cId="3756643045" sldId="349"/>
        </pc:sldMkLst>
        <pc:spChg chg="add del">
          <ac:chgData name="Mary Frances Dayton" userId="7b7e25a8-d27e-4c34-b6d1-9f4d29c2f695" providerId="ADAL" clId="{8991FC5F-B6FF-5430-9B72-FDAE89D92C49}" dt="2026-03-09T22:55:33.243" v="98" actId="22"/>
          <ac:spMkLst>
            <pc:docMk/>
            <pc:sldMk cId="3756643045" sldId="349"/>
            <ac:spMk id="3" creationId="{D4D5D8F2-AB9D-B7D5-2C52-C048E7AED543}"/>
          </ac:spMkLst>
        </pc:spChg>
        <pc:spChg chg="add del">
          <ac:chgData name="Mary Frances Dayton" userId="7b7e25a8-d27e-4c34-b6d1-9f4d29c2f695" providerId="ADAL" clId="{8991FC5F-B6FF-5430-9B72-FDAE89D92C49}" dt="2026-03-09T22:58:03.456" v="100" actId="22"/>
          <ac:spMkLst>
            <pc:docMk/>
            <pc:sldMk cId="3756643045" sldId="349"/>
            <ac:spMk id="5" creationId="{3C2F5C32-E994-B697-F1CD-E2EA8C20A94D}"/>
          </ac:spMkLst>
        </pc:spChg>
        <pc:spChg chg="add mod">
          <ac:chgData name="Mary Frances Dayton" userId="7b7e25a8-d27e-4c34-b6d1-9f4d29c2f695" providerId="ADAL" clId="{8991FC5F-B6FF-5430-9B72-FDAE89D92C49}" dt="2026-03-09T22:59:19.928" v="111" actId="207"/>
          <ac:spMkLst>
            <pc:docMk/>
            <pc:sldMk cId="3756643045" sldId="349"/>
            <ac:spMk id="8" creationId="{1FB20DA4-AB9B-7AC1-1458-CA0CB02F15D7}"/>
          </ac:spMkLst>
        </pc:spChg>
        <pc:spChg chg="add mod">
          <ac:chgData name="Mary Frances Dayton" userId="7b7e25a8-d27e-4c34-b6d1-9f4d29c2f695" providerId="ADAL" clId="{8991FC5F-B6FF-5430-9B72-FDAE89D92C49}" dt="2026-03-09T22:59:36.051" v="113" actId="207"/>
          <ac:spMkLst>
            <pc:docMk/>
            <pc:sldMk cId="3756643045" sldId="349"/>
            <ac:spMk id="9" creationId="{D9C640E9-535F-5A08-454D-FC23D1C93547}"/>
          </ac:spMkLst>
        </pc:spChg>
        <pc:spChg chg="add mod">
          <ac:chgData name="Mary Frances Dayton" userId="7b7e25a8-d27e-4c34-b6d1-9f4d29c2f695" providerId="ADAL" clId="{8991FC5F-B6FF-5430-9B72-FDAE89D92C49}" dt="2026-03-09T22:59:53.968" v="116" actId="207"/>
          <ac:spMkLst>
            <pc:docMk/>
            <pc:sldMk cId="3756643045" sldId="349"/>
            <ac:spMk id="10" creationId="{3A3DB38A-27F2-AE08-03E2-AFC4F4641B5E}"/>
          </ac:spMkLst>
        </pc:spChg>
        <pc:spChg chg="add mod">
          <ac:chgData name="Mary Frances Dayton" userId="7b7e25a8-d27e-4c34-b6d1-9f4d29c2f695" providerId="ADAL" clId="{8991FC5F-B6FF-5430-9B72-FDAE89D92C49}" dt="2026-03-09T23:00:06.401" v="118" actId="207"/>
          <ac:spMkLst>
            <pc:docMk/>
            <pc:sldMk cId="3756643045" sldId="349"/>
            <ac:spMk id="11" creationId="{C0A9B519-2D7C-39CA-17BE-81F7B6CB55BC}"/>
          </ac:spMkLst>
        </pc:spChg>
        <pc:spChg chg="add mod">
          <ac:chgData name="Mary Frances Dayton" userId="7b7e25a8-d27e-4c34-b6d1-9f4d29c2f695" providerId="ADAL" clId="{8991FC5F-B6FF-5430-9B72-FDAE89D92C49}" dt="2026-03-09T23:00:21.901" v="120" actId="207"/>
          <ac:spMkLst>
            <pc:docMk/>
            <pc:sldMk cId="3756643045" sldId="349"/>
            <ac:spMk id="12" creationId="{BDB72839-1440-77AD-A7BA-A82D2E5629C2}"/>
          </ac:spMkLst>
        </pc:spChg>
        <pc:spChg chg="add mod">
          <ac:chgData name="Mary Frances Dayton" userId="7b7e25a8-d27e-4c34-b6d1-9f4d29c2f695" providerId="ADAL" clId="{8991FC5F-B6FF-5430-9B72-FDAE89D92C49}" dt="2026-03-09T23:00:37.967" v="122" actId="207"/>
          <ac:spMkLst>
            <pc:docMk/>
            <pc:sldMk cId="3756643045" sldId="349"/>
            <ac:spMk id="13" creationId="{189F077D-4A1F-21CC-8173-792869F2DE82}"/>
          </ac:spMkLst>
        </pc:spChg>
        <pc:spChg chg="add mod">
          <ac:chgData name="Mary Frances Dayton" userId="7b7e25a8-d27e-4c34-b6d1-9f4d29c2f695" providerId="ADAL" clId="{8991FC5F-B6FF-5430-9B72-FDAE89D92C49}" dt="2026-03-09T23:00:59.799" v="125" actId="207"/>
          <ac:spMkLst>
            <pc:docMk/>
            <pc:sldMk cId="3756643045" sldId="349"/>
            <ac:spMk id="14" creationId="{73E1F7AD-D945-CA0C-E051-9F310A680ABE}"/>
          </ac:spMkLst>
        </pc:spChg>
        <pc:spChg chg="add mod">
          <ac:chgData name="Mary Frances Dayton" userId="7b7e25a8-d27e-4c34-b6d1-9f4d29c2f695" providerId="ADAL" clId="{8991FC5F-B6FF-5430-9B72-FDAE89D92C49}" dt="2026-03-09T23:02:28.265" v="142" actId="1076"/>
          <ac:spMkLst>
            <pc:docMk/>
            <pc:sldMk cId="3756643045" sldId="349"/>
            <ac:spMk id="15" creationId="{1180F681-BE43-CF25-06DA-64F9D1423C39}"/>
          </ac:spMkLst>
        </pc:spChg>
        <pc:picChg chg="add mod">
          <ac:chgData name="Mary Frances Dayton" userId="7b7e25a8-d27e-4c34-b6d1-9f4d29c2f695" providerId="ADAL" clId="{8991FC5F-B6FF-5430-9B72-FDAE89D92C49}" dt="2026-03-09T23:00:52.467" v="123" actId="1076"/>
          <ac:picMkLst>
            <pc:docMk/>
            <pc:sldMk cId="3756643045" sldId="349"/>
            <ac:picMk id="7" creationId="{B1AFF99F-3D9F-E69F-56D4-770A240ECB97}"/>
          </ac:picMkLst>
        </pc:picChg>
      </pc:sldChg>
      <pc:sldChg chg="addSp modSp new mod setBg setClrOvrMap">
        <pc:chgData name="Mary Frances Dayton" userId="7b7e25a8-d27e-4c34-b6d1-9f4d29c2f695" providerId="ADAL" clId="{8991FC5F-B6FF-5430-9B72-FDAE89D92C49}" dt="2026-03-10T16:32:46.300" v="690" actId="20577"/>
        <pc:sldMkLst>
          <pc:docMk/>
          <pc:sldMk cId="3995838188" sldId="350"/>
        </pc:sldMkLst>
        <pc:spChg chg="mod">
          <ac:chgData name="Mary Frances Dayton" userId="7b7e25a8-d27e-4c34-b6d1-9f4d29c2f695" providerId="ADAL" clId="{8991FC5F-B6FF-5430-9B72-FDAE89D92C49}" dt="2026-03-10T16:32:46.300" v="690" actId="20577"/>
          <ac:spMkLst>
            <pc:docMk/>
            <pc:sldMk cId="3995838188" sldId="350"/>
            <ac:spMk id="2" creationId="{D744CE5B-DAF7-E14E-77BB-87E7AA3DB452}"/>
          </ac:spMkLst>
        </pc:spChg>
        <pc:spChg chg="add">
          <ac:chgData name="Mary Frances Dayton" userId="7b7e25a8-d27e-4c34-b6d1-9f4d29c2f695" providerId="ADAL" clId="{8991FC5F-B6FF-5430-9B72-FDAE89D92C49}" dt="2026-03-10T16:26:45.286" v="680" actId="26606"/>
          <ac:spMkLst>
            <pc:docMk/>
            <pc:sldMk cId="3995838188" sldId="350"/>
            <ac:spMk id="7" creationId="{66B332A4-D438-4773-A77F-5ED49A448D9D}"/>
          </ac:spMkLst>
        </pc:spChg>
        <pc:spChg chg="add">
          <ac:chgData name="Mary Frances Dayton" userId="7b7e25a8-d27e-4c34-b6d1-9f4d29c2f695" providerId="ADAL" clId="{8991FC5F-B6FF-5430-9B72-FDAE89D92C49}" dt="2026-03-10T16:26:45.286" v="680" actId="26606"/>
          <ac:spMkLst>
            <pc:docMk/>
            <pc:sldMk cId="3995838188" sldId="350"/>
            <ac:spMk id="9" creationId="{DF9AD32D-FF05-44F4-BD4D-9CEE89B71EB9}"/>
          </ac:spMkLst>
        </pc:spChg>
      </pc:sldChg>
      <pc:sldChg chg="modSp new mod">
        <pc:chgData name="Mary Frances Dayton" userId="7b7e25a8-d27e-4c34-b6d1-9f4d29c2f695" providerId="ADAL" clId="{8991FC5F-B6FF-5430-9B72-FDAE89D92C49}" dt="2026-03-10T17:09:50.469" v="1746" actId="20577"/>
        <pc:sldMkLst>
          <pc:docMk/>
          <pc:sldMk cId="2631372163" sldId="351"/>
        </pc:sldMkLst>
        <pc:spChg chg="mod">
          <ac:chgData name="Mary Frances Dayton" userId="7b7e25a8-d27e-4c34-b6d1-9f4d29c2f695" providerId="ADAL" clId="{8991FC5F-B6FF-5430-9B72-FDAE89D92C49}" dt="2026-03-10T17:04:22.463" v="1439" actId="255"/>
          <ac:spMkLst>
            <pc:docMk/>
            <pc:sldMk cId="2631372163" sldId="351"/>
            <ac:spMk id="2" creationId="{6399D0CB-E7EA-D9FB-9BEC-64F31487BB98}"/>
          </ac:spMkLst>
        </pc:spChg>
        <pc:spChg chg="mod">
          <ac:chgData name="Mary Frances Dayton" userId="7b7e25a8-d27e-4c34-b6d1-9f4d29c2f695" providerId="ADAL" clId="{8991FC5F-B6FF-5430-9B72-FDAE89D92C49}" dt="2026-03-10T17:09:50.469" v="1746" actId="20577"/>
          <ac:spMkLst>
            <pc:docMk/>
            <pc:sldMk cId="2631372163" sldId="351"/>
            <ac:spMk id="3" creationId="{A49FC2C1-3985-F446-5261-7B1D471901C9}"/>
          </ac:spMkLst>
        </pc:spChg>
      </pc:sldChg>
      <pc:sldChg chg="addSp modSp new mod modMedia setBg">
        <pc:chgData name="Mary Frances Dayton" userId="7b7e25a8-d27e-4c34-b6d1-9f4d29c2f695" providerId="ADAL" clId="{8991FC5F-B6FF-5430-9B72-FDAE89D92C49}" dt="2026-03-10T17:32:24.363" v="3837" actId="20577"/>
        <pc:sldMkLst>
          <pc:docMk/>
          <pc:sldMk cId="336455527" sldId="352"/>
        </pc:sldMkLst>
        <pc:spChg chg="mod">
          <ac:chgData name="Mary Frances Dayton" userId="7b7e25a8-d27e-4c34-b6d1-9f4d29c2f695" providerId="ADAL" clId="{8991FC5F-B6FF-5430-9B72-FDAE89D92C49}" dt="2026-03-10T17:32:24.363" v="3837" actId="20577"/>
          <ac:spMkLst>
            <pc:docMk/>
            <pc:sldMk cId="336455527" sldId="352"/>
            <ac:spMk id="2" creationId="{8AF0B91B-6526-13AB-8B06-A11EBD0A0F66}"/>
          </ac:spMkLst>
        </pc:spChg>
        <pc:spChg chg="add">
          <ac:chgData name="Mary Frances Dayton" userId="7b7e25a8-d27e-4c34-b6d1-9f4d29c2f695" providerId="ADAL" clId="{8991FC5F-B6FF-5430-9B72-FDAE89D92C49}" dt="2026-03-10T17:31:20.444" v="3785" actId="26606"/>
          <ac:spMkLst>
            <pc:docMk/>
            <pc:sldMk cId="336455527" sldId="352"/>
            <ac:spMk id="8" creationId="{6F828D28-8E09-41CC-8229-3070B5467A96}"/>
          </ac:spMkLst>
        </pc:spChg>
        <pc:spChg chg="add">
          <ac:chgData name="Mary Frances Dayton" userId="7b7e25a8-d27e-4c34-b6d1-9f4d29c2f695" providerId="ADAL" clId="{8991FC5F-B6FF-5430-9B72-FDAE89D92C49}" dt="2026-03-10T17:31:20.444" v="3785" actId="26606"/>
          <ac:spMkLst>
            <pc:docMk/>
            <pc:sldMk cId="336455527" sldId="352"/>
            <ac:spMk id="10" creationId="{D5B012D8-7F27-4758-9AC6-C889B154BD73}"/>
          </ac:spMkLst>
        </pc:spChg>
        <pc:spChg chg="add">
          <ac:chgData name="Mary Frances Dayton" userId="7b7e25a8-d27e-4c34-b6d1-9f4d29c2f695" providerId="ADAL" clId="{8991FC5F-B6FF-5430-9B72-FDAE89D92C49}" dt="2026-03-10T17:31:20.444" v="3785" actId="26606"/>
          <ac:spMkLst>
            <pc:docMk/>
            <pc:sldMk cId="336455527" sldId="352"/>
            <ac:spMk id="12" creationId="{4063B759-00FC-46D1-9898-8E8625268FAF}"/>
          </ac:spMkLst>
        </pc:spChg>
        <pc:picChg chg="add mod">
          <ac:chgData name="Mary Frances Dayton" userId="7b7e25a8-d27e-4c34-b6d1-9f4d29c2f695" providerId="ADAL" clId="{8991FC5F-B6FF-5430-9B72-FDAE89D92C49}" dt="2026-03-10T17:31:20.859" v="3787"/>
          <ac:picMkLst>
            <pc:docMk/>
            <pc:sldMk cId="336455527" sldId="352"/>
            <ac:picMk id="4" creationId="{64D531F9-34AB-E0BB-62CB-2AD529FDB7B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16.07.2026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All of the OSAC (Organization of Scientific Area Committees) in Forensic Science there are 19 sub-committees </a:t>
            </a:r>
          </a:p>
          <a:p>
            <a:endParaRPr lang="en-US" dirty="0"/>
          </a:p>
          <a:p>
            <a:r>
              <a:rPr lang="en-US" sz="1200" b="0" i="0" u="none" strike="noStrike" kern="1200" dirty="0">
                <a:solidFill>
                  <a:schemeClr val="tx1"/>
                </a:solidFill>
                <a:effectLst/>
                <a:latin typeface="+mn-lt"/>
                <a:ea typeface="+mn-ea"/>
                <a:cs typeface="+mn-cs"/>
              </a:rPr>
              <a:t>OSAC subcommittees bring together subject matter experts and other relevant stakeholders to identify, draft, and review discipline-specific standards. </a:t>
            </a:r>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541323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body"/>
          </p:nvPr>
        </p:nvSpPr>
        <p:spPr>
          <a:xfrm>
            <a:off x="0" y="0"/>
            <a:ext cx="25146000" cy="13716000"/>
          </a:xfrm>
          <a:prstGeom prst="rect">
            <a:avLst/>
          </a:prstGeom>
        </p:spPr>
        <p:txBody>
          <a:bodyPr rtlCol="0" anchor="t"/>
          <a:lstStyle/>
          <a:p>
            <a:pPr algn="l">
              <a:defRPr/>
            </a:pPr>
            <a:r>
              <a:rPr lang="en-US" dirty="0"/>
              <a:t>critically important, but often invisible to jurors: forensic evidence does not interpret itself. </a:t>
            </a:r>
          </a:p>
          <a:p>
            <a:pPr algn="l">
              <a:defRPr/>
            </a:pPr>
            <a:endParaRPr lang="en-US" dirty="0"/>
          </a:p>
          <a:p>
            <a:pPr algn="l">
              <a:defRPr/>
            </a:pPr>
            <a:r>
              <a:rPr lang="en-US" dirty="0"/>
              <a:t>Behind every report is a human being working in an institution, often with information from law enforcement, under time pressure, and inside a system that may rewards conclusions that fit the prosecution’s theory. They have letters in their permanent file thanking them. </a:t>
            </a:r>
          </a:p>
          <a:p>
            <a:pPr algn="l">
              <a:defRPr/>
            </a:pPr>
            <a:endParaRPr lang="en-US" dirty="0"/>
          </a:p>
          <a:p>
            <a:pPr algn="l">
              <a:defRPr/>
            </a:pPr>
            <a:r>
              <a:rPr lang="en-US" dirty="0"/>
              <a:t>One of the biggest concerns here is contextual bias. If an analyst knows the police suspect, knows the prosecution’s theory, or is told facts suggesting guilt before conducting the analysis, that information can influence how ambiguous results are interpreted.  </a:t>
            </a:r>
          </a:p>
          <a:p>
            <a:pPr algn="l">
              <a:defRPr/>
            </a:pPr>
            <a:endParaRPr lang="en-US" dirty="0"/>
          </a:p>
          <a:p>
            <a:pPr algn="l">
              <a:defRPr/>
            </a:pPr>
            <a:r>
              <a:rPr lang="en-US" dirty="0"/>
              <a:t>The same concern applies to non-blind review, where a second examiner is not truly independent because they already know the first analyst’s conclusion or the theory of the case. GBI does not do “blind-reviews”. </a:t>
            </a:r>
          </a:p>
          <a:p>
            <a:pPr algn="l">
              <a:defRPr/>
            </a:pPr>
            <a:endParaRPr lang="en-US" dirty="0"/>
          </a:p>
          <a:p>
            <a:pPr algn="l">
              <a:defRPr/>
            </a:pPr>
            <a:r>
              <a:rPr lang="en-US" dirty="0"/>
              <a:t>Lab culture matters too. In high-profile homicide and capital cases, there can be tremendous pressure to produce results, confirm a theory, or present findings in a way that sounds strong and courtroom-ready. Sometimes that pressure shows up in what gets tested – </a:t>
            </a:r>
          </a:p>
          <a:p>
            <a:pPr algn="l">
              <a:defRPr/>
            </a:pPr>
            <a:endParaRPr lang="en-US" dirty="0"/>
          </a:p>
          <a:p>
            <a:pPr algn="l">
              <a:defRPr/>
            </a:pPr>
            <a:r>
              <a:rPr lang="en-US" dirty="0"/>
              <a:t>For defense counsel, this means bias is a practical litigation issue. We should be asking what information the analyst had, when they had it, how the review process worked, whether alternative explanations were considered (this matters a lot with likelihood ratios) , and whether the lab’s procedures were designed to reduce bias or simply to ratify conclusions. (some labs do this now – not GBI) </a:t>
            </a:r>
          </a:p>
          <a:p>
            <a:pPr algn="l">
              <a:defRPr/>
            </a:pPr>
            <a:endParaRPr lang="en-US" dirty="0"/>
          </a:p>
          <a:p>
            <a:pPr algn="l">
              <a:defRPr/>
            </a:pPr>
            <a:r>
              <a:rPr lang="en-US" dirty="0"/>
              <a:t>The question is not only what the analyst concluded, but what they knew, what they were told, and what institutional pressures may have shaped the path to that conclusion.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1930074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body"/>
          </p:nvPr>
        </p:nvSpPr>
        <p:spPr>
          <a:xfrm>
            <a:off x="0" y="0"/>
            <a:ext cx="25146000" cy="13716000"/>
          </a:xfrm>
          <a:prstGeom prst="rect">
            <a:avLst/>
          </a:prstGeom>
        </p:spPr>
        <p:txBody>
          <a:bodyPr rtlCol="0" anchor="t"/>
          <a:lstStyle/>
          <a:p>
            <a:pPr algn="l">
              <a:defRPr/>
            </a:pPr>
            <a:r>
              <a:rPr lang="en-US" dirty="0"/>
              <a:t>One of the most common mistakes in forensic cases is waiting too long to involve a defense expert. By the time counsel is preparing for cross-examination or gearing up for trial, the expert should ideally already have reviewed the records, helped identify the real weaknesses, and assisted in shaping the defense response. </a:t>
            </a:r>
          </a:p>
          <a:p>
            <a:pPr algn="l">
              <a:defRPr/>
            </a:pPr>
            <a:endParaRPr lang="en-US" dirty="0"/>
          </a:p>
          <a:p>
            <a:pPr algn="l">
              <a:defRPr/>
            </a:pPr>
            <a:r>
              <a:rPr lang="en-US" dirty="0"/>
              <a:t>A good defense expert does far more than testify. The expert can help counsel understand what discipline is actually in play, what underlying materials are missing, whether the state’s testing or interpretation appears reliable, and whether the conclusions are being overstated. </a:t>
            </a:r>
          </a:p>
          <a:p>
            <a:pPr algn="l">
              <a:defRPr/>
            </a:pPr>
            <a:endParaRPr lang="en-US" dirty="0"/>
          </a:p>
          <a:p>
            <a:pPr algn="l">
              <a:defRPr/>
            </a:pPr>
            <a:r>
              <a:rPr lang="en-US" dirty="0"/>
              <a:t>They can also help identify whether additional testing should be requested, whether independent testing is necessary, and whether there is a basis for a Daubert challenge, a motion in limine, or a more focused cross-examination.</a:t>
            </a:r>
          </a:p>
          <a:p>
            <a:pPr algn="l">
              <a:defRPr/>
            </a:pPr>
            <a:endParaRPr lang="en-US" dirty="0"/>
          </a:p>
          <a:p>
            <a:pPr algn="l">
              <a:defRPr/>
            </a:pPr>
            <a:r>
              <a:rPr lang="en-US" dirty="0"/>
              <a:t>Just as importantly, the defense expert can help the team avoid bad strategic decisions.. The expert helps narrow the issues and translate the science into something useful for litigation.</a:t>
            </a:r>
          </a:p>
          <a:p>
            <a:pPr algn="l">
              <a:defRPr/>
            </a:pPr>
            <a:endParaRPr lang="en-US" dirty="0"/>
          </a:p>
          <a:p>
            <a:pPr algn="l">
              <a:defRPr/>
            </a:pPr>
            <a:r>
              <a:rPr lang="en-US" dirty="0"/>
              <a:t>In capital litigation, expert use also needs to happen early enough to affect major decisions: theory of defense, plea posture, investigation priorities, motion practice, and record building. Waiting until the eve of trial can mean lost opportunities that cannot be recovered later.</a:t>
            </a:r>
          </a:p>
          <a:p>
            <a:pPr algn="l">
              <a:defRPr/>
            </a:pPr>
            <a:endParaRPr lang="en-US" dirty="0"/>
          </a:p>
          <a:p>
            <a:pPr algn="l">
              <a:defRPr/>
            </a:pPr>
            <a:r>
              <a:rPr lang="en-US" dirty="0"/>
              <a:t>So the basic lesson here is simple: if forensic evidence matters to the case, bring in the right expert early enough for that expert to shape the defense, not just react to the prosecution.</a:t>
            </a:r>
          </a:p>
          <a:p>
            <a:pPr algn="l">
              <a:defRPr/>
            </a:pPr>
            <a:endParaRPr lang="en-US" dirty="0"/>
          </a:p>
          <a:p>
            <a:pPr algn="l">
              <a:defRPr/>
            </a:pPr>
            <a:r>
              <a:rPr lang="en-US" dirty="0"/>
              <a:t>The best use of a defense expert is not last-minute damage control; it is early, informed case strategy.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body"/>
          </p:nvPr>
        </p:nvSpPr>
        <p:spPr>
          <a:xfrm>
            <a:off x="0" y="0"/>
            <a:ext cx="25146000" cy="13716000"/>
          </a:xfrm>
          <a:prstGeom prst="rect">
            <a:avLst/>
          </a:prstGeom>
        </p:spPr>
        <p:txBody>
          <a:bodyPr rtlCol="0" anchor="t"/>
          <a:lstStyle/>
          <a:p>
            <a:pPr algn="l">
              <a:defRPr/>
            </a:pPr>
            <a:r>
              <a:rPr lang="en-US" dirty="0"/>
              <a:t>Spotting the issue is only the first step. The next question is how to translate that concern into litigation that actually protects the client and builds the record.</a:t>
            </a:r>
          </a:p>
          <a:p>
            <a:pPr algn="l">
              <a:defRPr/>
            </a:pPr>
            <a:endParaRPr lang="en-US" dirty="0"/>
          </a:p>
          <a:p>
            <a:pPr algn="l">
              <a:defRPr/>
            </a:pPr>
            <a:r>
              <a:rPr lang="en-US" dirty="0"/>
              <a:t>In some cases, the right response after an ORR or subpoena may be a motion to compel, because the immediate problem is that the defense does not yet have the underlying materials needed to evaluate the evidence. In other cases, the issue may call for expert funding, independent testing, or additional consultation before counsel can decide what challenge makes the most sense. </a:t>
            </a:r>
          </a:p>
          <a:p>
            <a:pPr algn="l">
              <a:defRPr/>
            </a:pPr>
            <a:endParaRPr lang="en-US" dirty="0"/>
          </a:p>
          <a:p>
            <a:pPr algn="l">
              <a:defRPr/>
            </a:pPr>
            <a:r>
              <a:rPr lang="en-US" dirty="0"/>
              <a:t>If you elect to do a Daubert/Rule 702 challenge – please be clear about which one: foundational challenge or an “as applied” challenge – maybe both? . </a:t>
            </a:r>
          </a:p>
          <a:p>
            <a:pPr algn="l">
              <a:defRPr/>
            </a:pPr>
            <a:endParaRPr lang="en-US" dirty="0"/>
          </a:p>
          <a:p>
            <a:pPr algn="l">
              <a:defRPr/>
            </a:pPr>
            <a:r>
              <a:rPr lang="en-US" dirty="0"/>
              <a:t>But exclusion is not the only remedy. In many cases, the more realistic and more effective goal during the Daubert hearing is to teach the court the real limitations of the science, knowing that they will not completely keep it out, but hoping that testimony will be limited so that overstatements are not made, cannot use inflated terms like “match or identification” without proper foundation, and cannot present “possibility of scientific certainty” b/c no one actually knows what that even means. </a:t>
            </a:r>
          </a:p>
          <a:p>
            <a:pPr algn="l">
              <a:defRPr/>
            </a:pPr>
            <a:endParaRPr lang="en-US" dirty="0"/>
          </a:p>
          <a:p>
            <a:pPr algn="l">
              <a:defRPr/>
            </a:pPr>
            <a:r>
              <a:rPr lang="en-US" dirty="0"/>
              <a:t>The most effective cross is often the one that forces the state witness to become your witness – make them concede what the testing does not show, what assumptions were made (# of contributors), what is subjective, and what the jury cannot properly infer from the result.</a:t>
            </a:r>
          </a:p>
          <a:p>
            <a:pPr algn="l">
              <a:defRPr/>
            </a:pP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body"/>
          </p:nvPr>
        </p:nvSpPr>
        <p:spPr>
          <a:xfrm>
            <a:off x="0" y="0"/>
            <a:ext cx="25146000" cy="13716000"/>
          </a:xfrm>
          <a:prstGeom prst="rect">
            <a:avLst/>
          </a:prstGeom>
        </p:spPr>
        <p:txBody>
          <a:bodyPr rtlCol="0" anchor="t"/>
          <a:lstStyle/>
          <a:p>
            <a:pPr algn="l">
              <a:defRPr/>
            </a:pPr>
            <a:r>
              <a:rPr lang="en-US" dirty="0"/>
              <a:t>In a death penalty case, forensic evidence can take on outsized importance because it often becomes the prosecution’s strongest claim to objectivity and moral authority. (i.e. – you heard the bloodstain pattern analyst – worst scene he’d ever seen).  </a:t>
            </a:r>
          </a:p>
          <a:p>
            <a:pPr algn="l">
              <a:defRPr/>
            </a:pPr>
            <a:endParaRPr lang="en-US" dirty="0"/>
          </a:p>
          <a:p>
            <a:pPr algn="l">
              <a:defRPr/>
            </a:pPr>
            <a:r>
              <a:rPr lang="en-US" dirty="0"/>
              <a:t>That makes forensic overstatement especially dangerous in the capital context. A weak or limited result may be presented as if it confirms the prosecution’s theory in a decisive way. </a:t>
            </a:r>
          </a:p>
          <a:p>
            <a:pPr algn="l">
              <a:defRPr/>
            </a:pPr>
            <a:endParaRPr lang="en-US" dirty="0"/>
          </a:p>
          <a:p>
            <a:pPr algn="l">
              <a:defRPr/>
            </a:pPr>
            <a:r>
              <a:rPr lang="en-US" dirty="0"/>
              <a:t>Jurors may not remember every technical detail, but they often remember the impression that the science “proved it.”</a:t>
            </a:r>
          </a:p>
          <a:p>
            <a:pPr algn="l">
              <a:defRPr/>
            </a:pPr>
            <a:endParaRPr lang="en-US" dirty="0"/>
          </a:p>
          <a:p>
            <a:pPr algn="l">
              <a:defRPr/>
            </a:pPr>
            <a:r>
              <a:rPr lang="en-US" dirty="0"/>
              <a:t>Capital cases also frequently involve forensic evidence in its most difficult form: old evidence, degraded evidence, multiple rounds of testing, evolving scientific standards, emotionally charged facts, and experts who may be presented as neutral truth-tellers. All of that creates a real risk that forensic testimony will carry more persuasive force than it actually deserves.</a:t>
            </a:r>
          </a:p>
          <a:p>
            <a:pPr algn="l">
              <a:defRPr/>
            </a:pPr>
            <a:endParaRPr lang="en-US" dirty="0"/>
          </a:p>
          <a:p>
            <a:pPr algn="l">
              <a:defRPr/>
            </a:pPr>
            <a:r>
              <a:rPr lang="en-US" dirty="0"/>
              <a:t>For defense counsel, that means forensic work in a capital case is not a side issue. It has to be integrated into case strategy from the beginning. It is about insisting on reliable science, fair presentation, and appropriate limits before the state asks a jury to impose the most irreversible punishment.</a:t>
            </a:r>
          </a:p>
          <a:p>
            <a:pPr algn="l">
              <a:defRPr/>
            </a:pP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Make a list </a:t>
            </a:r>
          </a:p>
        </p:txBody>
      </p:sp>
      <p:sp>
        <p:nvSpPr>
          <p:cNvPr id="4" name="Slide Number Placeholder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3542733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Look at the summary reports and chart out what the DA is going to say vs. what do we as the defense want to say…..meaning how does this work with our theme and theory of the case? </a:t>
            </a:r>
          </a:p>
        </p:txBody>
      </p:sp>
      <p:sp>
        <p:nvSpPr>
          <p:cNvPr id="4" name="Slide Number Placeholder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943652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The expert is BUSY – also they cannot do anything with the summary reports / GBI takes FOREVER to respond to ORRs for lab files (90+ days) </a:t>
            </a:r>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23776782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After talking to your expert and knowing what you have – decide the road that you will take / please do not file a Daubert challenge before you know your case/and you know what the science says – trying to make good law </a:t>
            </a:r>
          </a:p>
        </p:txBody>
      </p:sp>
      <p:sp>
        <p:nvSpPr>
          <p:cNvPr id="4" name="Slide Number Placeholder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463587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body"/>
          </p:nvPr>
        </p:nvSpPr>
        <p:spPr>
          <a:xfrm>
            <a:off x="0" y="0"/>
            <a:ext cx="25146000" cy="13716000"/>
          </a:xfrm>
          <a:prstGeom prst="rect">
            <a:avLst/>
          </a:prstGeom>
        </p:spPr>
        <p:txBody>
          <a:bodyPr rtlCol="0" anchor="t"/>
          <a:lstStyle/>
          <a:p>
            <a:pPr algn="l">
              <a:defRPr/>
            </a:pPr>
            <a:r>
              <a:rPr lang="en-US" dirty="0"/>
              <a:t>Our job is to educate the judge and the jury. </a:t>
            </a:r>
          </a:p>
          <a:p>
            <a:pPr algn="l">
              <a:defRPr/>
            </a:pPr>
            <a:endParaRPr lang="en-US" dirty="0"/>
          </a:p>
          <a:p>
            <a:pPr algn="l">
              <a:defRPr/>
            </a:pPr>
            <a:r>
              <a:rPr lang="en-US" dirty="0"/>
              <a:t>To ask harder questions. To get the full file. To involve the right experts. And to make sure the science stays within its real limits.</a:t>
            </a:r>
          </a:p>
          <a:p>
            <a:pPr algn="l">
              <a:defRPr/>
            </a:pPr>
            <a:endParaRPr lang="en-US" dirty="0"/>
          </a:p>
          <a:p>
            <a:pPr algn="l">
              <a:defRPr/>
            </a:pPr>
            <a:r>
              <a:rPr lang="en-US" dirty="0"/>
              <a:t>We do not have to master every discipline, but we do have to be alert to overstatement, missing information, subjective judgment, and claims that go further than the data can support. I</a:t>
            </a:r>
          </a:p>
          <a:p>
            <a:pPr algn="l">
              <a:defRPr/>
            </a:pPr>
            <a:endParaRPr lang="en-US" dirty="0"/>
          </a:p>
          <a:p>
            <a:pPr algn="l">
              <a:defRPr/>
            </a:pPr>
            <a:r>
              <a:rPr lang="en-US" dirty="0"/>
              <a:t>So the takeaway is simple: do not accept the conclusion without examining the foundation. </a:t>
            </a:r>
          </a:p>
          <a:p>
            <a:pPr algn="l">
              <a:defRPr/>
            </a:pPr>
            <a:endParaRPr lang="en-US" dirty="0"/>
          </a:p>
          <a:p>
            <a:pPr algn="l">
              <a:defRPr/>
            </a:pPr>
            <a:r>
              <a:rPr lang="en-US" dirty="0"/>
              <a:t>In capital litigation, careful forensic work is not optional. It is part of how we protect our clients’ lives.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5E6AD-9C0D-843D-0CF1-D2DED2E9C8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E7D2F-9C05-2B25-55A0-3F6EAA1F9EE8}"/>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9B7DDE72-2167-8F12-E947-3BC6011120D5}"/>
              </a:ext>
            </a:extLst>
          </p:cNvPr>
          <p:cNvSpPr>
            <a:spLocks noGrp="1"/>
          </p:cNvSpPr>
          <p:nvPr>
            <p:ph type="body" idx="1"/>
          </p:nvPr>
        </p:nvSpPr>
        <p:spPr/>
        <p:txBody>
          <a:bodyPr/>
          <a:lstStyle/>
          <a:p>
            <a:pPr>
              <a:buNone/>
            </a:pPr>
            <a:r>
              <a:rPr lang="en-US" dirty="0"/>
              <a:t>Every criminal case presents unique forensic challenges. Sometimes the evidence is old or degraded. Sometimes there are multiple analysts, conflicting opinions, scene reconstruction issues, or interpretation of medical findings.</a:t>
            </a:r>
          </a:p>
          <a:p>
            <a:pPr>
              <a:buNone/>
            </a:pPr>
            <a:endParaRPr lang="en-US" dirty="0"/>
          </a:p>
          <a:p>
            <a:pPr>
              <a:buNone/>
            </a:pPr>
            <a:r>
              <a:rPr lang="en-US" dirty="0"/>
              <a:t>Regardless of the type of case, forensic evidence can sound far more certain than it really is. Our job is to slow it down, examine its limits, and ensure the jury hears not only the conclusions, but also the assumptions, uncertainties, and limitations behind them.</a:t>
            </a:r>
          </a:p>
          <a:p>
            <a:endParaRPr lang="en-US" dirty="0"/>
          </a:p>
        </p:txBody>
      </p:sp>
      <p:sp>
        <p:nvSpPr>
          <p:cNvPr id="4" name="Slide Number Placeholder 3">
            <a:extLst>
              <a:ext uri="{FF2B5EF4-FFF2-40B4-BE49-F238E27FC236}">
                <a16:creationId xmlns:a16="http://schemas.microsoft.com/office/drawing/2014/main" id="{BA6C887F-1B59-A822-7AEC-0E450849CF27}"/>
              </a:ext>
            </a:extLst>
          </p:cNvPr>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26297880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2042224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buNone/>
            </a:pPr>
            <a:r>
              <a:rPr lang="en-US" dirty="0"/>
              <a:t>Every criminal case presents unique forensic challenges. Sometimes the evidence is old or degraded. Sometimes there are multiple analysts, conflicting opinions, scene reconstruction issues, or interpretation of medical findings.</a:t>
            </a:r>
          </a:p>
          <a:p>
            <a:pPr>
              <a:buNone/>
            </a:pPr>
            <a:endParaRPr lang="en-US" dirty="0"/>
          </a:p>
          <a:p>
            <a:pPr>
              <a:buNone/>
            </a:pPr>
            <a:r>
              <a:rPr lang="en-US" dirty="0"/>
              <a:t>Regardless of the type of case, forensic evidence can sound far more certain than it really is. Our job is to slow it down, examine its limits, and ensure the jury hears not only the conclusions, but also the assumptions, uncertainties, and limitations behind them.</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2332000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Misapplied forensic science contributed to more than half of our wrongful conviction cases and nearly a quarter of all wrongful conviction cases since 1989.</a:t>
            </a:r>
          </a:p>
          <a:p>
            <a:r>
              <a:rPr lang="en-US" sz="1200" b="0" i="0" kern="1200" dirty="0">
                <a:solidFill>
                  <a:schemeClr val="tx1"/>
                </a:solidFill>
                <a:effectLst/>
                <a:latin typeface="+mn-lt"/>
                <a:ea typeface="+mn-ea"/>
                <a:cs typeface="+mn-cs"/>
              </a:rPr>
              <a:t>Over the years, DNA testing and advances in forensic science disciplines have revealed weaknesses in the scientific foundations of several methods that were once widely accepted by the criminal legal system and used to help secure earlier convictions. These methods include: </a:t>
            </a:r>
          </a:p>
          <a:p>
            <a:r>
              <a:rPr lang="en-US" sz="1200" b="0" i="0" kern="1200" dirty="0">
                <a:solidFill>
                  <a:schemeClr val="tx1"/>
                </a:solidFill>
                <a:effectLst/>
                <a:latin typeface="+mn-lt"/>
                <a:ea typeface="+mn-ea"/>
                <a:cs typeface="+mn-cs"/>
              </a:rPr>
              <a:t>Bite mark analysis*</a:t>
            </a:r>
          </a:p>
          <a:p>
            <a:r>
              <a:rPr lang="en-US" sz="1200" b="0" i="0" kern="1200" dirty="0">
                <a:solidFill>
                  <a:schemeClr val="tx1"/>
                </a:solidFill>
                <a:effectLst/>
                <a:latin typeface="+mn-lt"/>
                <a:ea typeface="+mn-ea"/>
                <a:cs typeface="+mn-cs"/>
              </a:rPr>
              <a:t>Hair comparisons – FBI and Innocence Project joint task force in 2015 to notify clients about wrongful testimony in cases / mis or overstated “matches” – DNA proved they were wrong </a:t>
            </a:r>
          </a:p>
          <a:p>
            <a:r>
              <a:rPr lang="en-US" sz="1200" b="0" i="0" kern="1200" dirty="0">
                <a:solidFill>
                  <a:schemeClr val="tx1"/>
                </a:solidFill>
                <a:effectLst/>
                <a:latin typeface="+mn-lt"/>
                <a:ea typeface="+mn-ea"/>
                <a:cs typeface="+mn-cs"/>
              </a:rPr>
              <a:t>Tool mark evidence</a:t>
            </a:r>
          </a:p>
          <a:p>
            <a:r>
              <a:rPr lang="en-US" sz="1200" b="0" i="0" kern="1200" dirty="0">
                <a:solidFill>
                  <a:schemeClr val="tx1"/>
                </a:solidFill>
                <a:effectLst/>
                <a:latin typeface="+mn-lt"/>
                <a:ea typeface="+mn-ea"/>
                <a:cs typeface="+mn-cs"/>
              </a:rPr>
              <a:t>Arson investigation</a:t>
            </a:r>
          </a:p>
          <a:p>
            <a:r>
              <a:rPr lang="en-US" sz="1200" b="0" i="0" kern="1200" dirty="0">
                <a:solidFill>
                  <a:schemeClr val="tx1"/>
                </a:solidFill>
                <a:effectLst/>
                <a:latin typeface="+mn-lt"/>
                <a:ea typeface="+mn-ea"/>
                <a:cs typeface="+mn-cs"/>
              </a:rPr>
              <a:t>Fingerprint analysis </a:t>
            </a:r>
          </a:p>
          <a:p>
            <a:r>
              <a:rPr lang="en-US" sz="1200" b="0" i="0" kern="1200" dirty="0">
                <a:solidFill>
                  <a:schemeClr val="tx1"/>
                </a:solidFill>
                <a:effectLst/>
                <a:latin typeface="+mn-lt"/>
                <a:ea typeface="+mn-ea"/>
                <a:cs typeface="+mn-cs"/>
              </a:rPr>
              <a:t>Dog scent evidence</a:t>
            </a:r>
          </a:p>
          <a:p>
            <a:r>
              <a:rPr lang="en-US" sz="1200" b="0" i="0" kern="1200" dirty="0">
                <a:solidFill>
                  <a:schemeClr val="tx1"/>
                </a:solidFill>
                <a:effectLst/>
                <a:latin typeface="+mn-lt"/>
                <a:ea typeface="+mn-ea"/>
                <a:cs typeface="+mn-cs"/>
              </a:rPr>
              <a:t>Comparative bullet lead analysis</a:t>
            </a:r>
          </a:p>
          <a:p>
            <a:r>
              <a:rPr lang="en-US" sz="1200" b="0" i="0" kern="1200" dirty="0">
                <a:solidFill>
                  <a:schemeClr val="tx1"/>
                </a:solidFill>
                <a:effectLst/>
                <a:latin typeface="+mn-lt"/>
                <a:ea typeface="+mn-ea"/>
                <a:cs typeface="+mn-cs"/>
              </a:rPr>
              <a:t>Shaken baby syndrome diagnosis</a:t>
            </a:r>
          </a:p>
          <a:p>
            <a:r>
              <a:rPr lang="en-US" sz="1200" b="0" i="0" kern="1200" dirty="0">
                <a:solidFill>
                  <a:schemeClr val="tx1"/>
                </a:solidFill>
                <a:effectLst/>
                <a:latin typeface="+mn-lt"/>
                <a:ea typeface="+mn-ea"/>
                <a:cs typeface="+mn-cs"/>
              </a:rPr>
              <a:t>Bloodstain pattern analysis</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2425267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body"/>
          </p:nvPr>
        </p:nvSpPr>
        <p:spPr>
          <a:xfrm>
            <a:off x="0" y="0"/>
            <a:ext cx="25146000" cy="13716000"/>
          </a:xfrm>
          <a:prstGeom prst="rect">
            <a:avLst/>
          </a:prstGeom>
        </p:spPr>
        <p:txBody>
          <a:bodyPr rtlCol="0" anchor="t"/>
          <a:lstStyle/>
          <a:p>
            <a:r>
              <a:rPr lang="en-US" dirty="0"/>
              <a:t>Finally, our role is to build a record. Even when the court allows forensic evidence to come in, we need to preserve our objections and ensure the limitations of the science are clearly documented. Scientific evidence should never go unexamined simply because it appears technical or intimidating.</a:t>
            </a:r>
          </a:p>
          <a:p>
            <a:endParaRPr lang="en-US" dirty="0"/>
          </a:p>
          <a:p>
            <a:r>
              <a:rPr lang="en-US" dirty="0"/>
              <a:t>Our job is to make sure the science stays within its real limits and that the jury hears not only the conclusions, but also the uncertainty, assumptions, and weaknesses beneath them.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This is a summary report – on hair microcopy – done on a case in 2022 </a:t>
            </a:r>
          </a:p>
          <a:p>
            <a:endParaRPr lang="en-US" dirty="0"/>
          </a:p>
          <a:p>
            <a:r>
              <a:rPr lang="en-US" dirty="0"/>
              <a:t>Question – what is wrong with this report from a defense perspective? </a:t>
            </a:r>
          </a:p>
          <a:p>
            <a:endParaRPr lang="en-US" dirty="0"/>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139568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body"/>
          </p:nvPr>
        </p:nvSpPr>
        <p:spPr>
          <a:xfrm>
            <a:off x="0" y="0"/>
            <a:ext cx="25146000" cy="13716000"/>
          </a:xfrm>
          <a:prstGeom prst="rect">
            <a:avLst/>
          </a:prstGeom>
        </p:spPr>
        <p:txBody>
          <a:bodyPr rtlCol="0" anchor="t"/>
          <a:lstStyle/>
          <a:p>
            <a:pPr algn="l">
              <a:defRPr/>
            </a:pPr>
            <a:r>
              <a:rPr lang="en-US" dirty="0"/>
              <a:t>The first major category is DNA evidence. DNA can be powerful, but it is not always simple. Problems often arise with mixtures, low-level or degraded samples, transfer issues, Y-STR testing, and conclusions that sound stronger than the data actually supports. A DNA result may answer one question while leaving several others unresolved.</a:t>
            </a:r>
          </a:p>
          <a:p>
            <a:pPr algn="l">
              <a:defRPr/>
            </a:pPr>
            <a:endParaRPr lang="en-US" dirty="0"/>
          </a:p>
          <a:p>
            <a:pPr algn="l">
              <a:defRPr/>
            </a:pPr>
            <a:r>
              <a:rPr lang="en-US" dirty="0"/>
              <a:t>The second category is what I would call pattern-comparison/matching evidence, such as firearms, fingerprints, shoeprints, tire impressions, or other forms of examiner comparison. These disciplines are often presented with a great deal of confidence, but involve human subjective interpretation. </a:t>
            </a:r>
          </a:p>
          <a:p>
            <a:pPr algn="l">
              <a:defRPr/>
            </a:pPr>
            <a:endParaRPr lang="en-US" dirty="0"/>
          </a:p>
          <a:p>
            <a:pPr algn="l">
              <a:defRPr/>
            </a:pPr>
            <a:r>
              <a:rPr lang="en-US" dirty="0"/>
              <a:t>The third category includes pathology, medical, and cause-of-death evidence. In capital cases, these opinions can be extremely influential, especially when the prosecution uses them to create a clean narrative of what happened, when injuries occurred, or what caused death. Argue – do we need manner of death? Invade the province or the jury? Homicide? SBS/AHT – telling the jury that your client is guilty of a crime </a:t>
            </a:r>
          </a:p>
          <a:p>
            <a:pPr algn="l">
              <a:defRPr/>
            </a:pPr>
            <a:endParaRPr lang="en-US" dirty="0"/>
          </a:p>
          <a:p>
            <a:pPr algn="l">
              <a:defRPr/>
            </a:pPr>
            <a:r>
              <a:rPr lang="en-US" dirty="0"/>
              <a:t>And finally, there are other technical areas like digital evidence, cell site analysis, bloodstain pattern evidence, gunshot residue, trace evidence, and scene reconstruction. The common thread through all of these categories is that they can sound highly scientific and highly certain, even when there are significant limits, judgment calls, or unanswered questions underneath them.</a:t>
            </a:r>
          </a:p>
          <a:p>
            <a:pPr algn="l">
              <a:defRPr/>
            </a:pP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body"/>
          </p:nvPr>
        </p:nvSpPr>
        <p:spPr>
          <a:xfrm>
            <a:off x="0" y="0"/>
            <a:ext cx="25146000" cy="13716000"/>
          </a:xfrm>
          <a:prstGeom prst="rect">
            <a:avLst/>
          </a:prstGeom>
        </p:spPr>
        <p:txBody>
          <a:bodyPr rtlCol="0" anchor="t"/>
          <a:lstStyle/>
          <a:p>
            <a:pPr algn="l">
              <a:defRPr/>
            </a:pPr>
            <a:r>
              <a:rPr lang="en-US" dirty="0"/>
              <a:t>Many of the underlying problems are actually the same. (see slide) why does this happen? </a:t>
            </a:r>
          </a:p>
          <a:p>
            <a:pPr algn="l">
              <a:defRPr/>
            </a:pPr>
            <a:endParaRPr lang="en-US" dirty="0"/>
          </a:p>
          <a:p>
            <a:pPr algn="l">
              <a:defRPr/>
            </a:pPr>
            <a:r>
              <a:rPr lang="en-US" sz="1200" b="0" i="0" u="none" strike="noStrike" kern="1200" dirty="0">
                <a:solidFill>
                  <a:schemeClr val="tx1"/>
                </a:solidFill>
                <a:effectLst/>
                <a:latin typeface="+mn-lt"/>
                <a:ea typeface="+mn-ea"/>
                <a:cs typeface="+mn-cs"/>
              </a:rPr>
              <a:t>When jurors hear ‘crime lab,’ they assume a uniform system with mandatory national standards. That assumption is wrong. In reality, forensic oversight in America is patchwork</a:t>
            </a:r>
          </a:p>
          <a:p>
            <a:pPr algn="l">
              <a:defRPr/>
            </a:pPr>
            <a:endParaRPr lang="en-US" sz="1200" b="0" i="0" u="none" strike="noStrike" kern="1200" dirty="0">
              <a:solidFill>
                <a:schemeClr val="tx1"/>
              </a:solidFill>
              <a:effectLst/>
              <a:latin typeface="+mn-lt"/>
              <a:ea typeface="+mn-ea"/>
              <a:cs typeface="+mn-cs"/>
            </a:endParaRPr>
          </a:p>
          <a:p>
            <a:pPr algn="l">
              <a:defRPr/>
            </a:pPr>
            <a:r>
              <a:rPr lang="en-US" sz="1200" b="0" i="0" u="none" strike="noStrike" kern="1200" dirty="0">
                <a:solidFill>
                  <a:schemeClr val="tx1"/>
                </a:solidFill>
                <a:effectLst/>
                <a:latin typeface="+mn-lt"/>
                <a:ea typeface="+mn-ea"/>
                <a:cs typeface="+mn-cs"/>
              </a:rPr>
              <a:t>First, there is no single national licensing system for forensic scientists.</a:t>
            </a:r>
            <a:br>
              <a:rPr lang="en-US" dirty="0"/>
            </a:br>
            <a:r>
              <a:rPr lang="en-US" sz="1200" b="0" i="0" u="none" strike="noStrike" kern="1200" dirty="0">
                <a:solidFill>
                  <a:schemeClr val="tx1"/>
                </a:solidFill>
                <a:effectLst/>
                <a:latin typeface="+mn-lt"/>
                <a:ea typeface="+mn-ea"/>
                <a:cs typeface="+mn-cs"/>
              </a:rPr>
              <a:t>Second, lab accreditation is not the same thing as examiner competence.</a:t>
            </a:r>
            <a:br>
              <a:rPr lang="en-US" dirty="0"/>
            </a:br>
            <a:r>
              <a:rPr lang="en-US" sz="1200" b="0" i="0" u="none" strike="noStrike" kern="1200" dirty="0">
                <a:solidFill>
                  <a:schemeClr val="tx1"/>
                </a:solidFill>
                <a:effectLst/>
                <a:latin typeface="+mn-lt"/>
                <a:ea typeface="+mn-ea"/>
                <a:cs typeface="+mn-cs"/>
              </a:rPr>
              <a:t>Third, even where credentials exist, they are often voluntary, uneven, or discipline-specific.</a:t>
            </a:r>
          </a:p>
          <a:p>
            <a:pPr algn="l">
              <a:defRPr/>
            </a:pPr>
            <a:endParaRPr lang="en-US" sz="1200" b="0" i="0" u="none" strike="noStrike" kern="1200" dirty="0">
              <a:solidFill>
                <a:schemeClr val="tx1"/>
              </a:solidFill>
              <a:effectLst/>
              <a:latin typeface="+mn-lt"/>
              <a:ea typeface="+mn-ea"/>
              <a:cs typeface="+mn-cs"/>
            </a:endParaRPr>
          </a:p>
          <a:p>
            <a:pPr algn="l">
              <a:defRPr/>
            </a:pPr>
            <a:r>
              <a:rPr lang="en-US" sz="1200" b="0" i="0" u="none" strike="noStrike" kern="1200" dirty="0">
                <a:solidFill>
                  <a:schemeClr val="tx1"/>
                </a:solidFill>
                <a:effectLst/>
                <a:latin typeface="+mn-lt"/>
                <a:ea typeface="+mn-ea"/>
                <a:cs typeface="+mn-cs"/>
              </a:rPr>
              <a:t>Forensic evidence often sounds standardized and scientific, but across the United States there is no single national rulebook that requires every crime lab to have the same certification, the same training, or the same quality controls. Some labs and examiners are excellent and highly accredited. Others are not. In many places, accreditation is encouraged rather than universally required, and individual examiner certification is often optional rather than mandatory.</a:t>
            </a:r>
          </a:p>
          <a:p>
            <a:pPr algn="l">
              <a:defRPr/>
            </a:pPr>
            <a:endParaRPr lang="en-US" sz="1200" b="0" i="0" u="none" strike="noStrike" kern="1200" dirty="0">
              <a:solidFill>
                <a:schemeClr val="tx1"/>
              </a:solidFill>
              <a:effectLst/>
              <a:latin typeface="+mn-lt"/>
              <a:ea typeface="+mn-ea"/>
              <a:cs typeface="+mn-cs"/>
            </a:endParaRPr>
          </a:p>
          <a:p>
            <a:pPr algn="l">
              <a:defRPr/>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2232111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mailto:mdayton@gapublicdefender.org" TargetMode="External"/><Relationship Id="rId5" Type="http://schemas.openxmlformats.org/officeDocument/2006/relationships/image" Target="../media/image25.png"/><Relationship Id="rId4"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hyperlink" Target="https://www.nist.gov/adlp/spo/organization-scientific-area-committees-forensic-science/about-us/organizational-0"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www.nist.gov/forensic-science/interdisciplinary-topics/scientific-foundation-review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ight Triangle 308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53440" y="6671734"/>
            <a:ext cx="6583680"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3" name="Rectangle 308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548" y="1246550"/>
            <a:ext cx="21810106"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7B1FD3-7646-0F14-5969-6F100824F050}"/>
              </a:ext>
            </a:extLst>
          </p:cNvPr>
          <p:cNvSpPr>
            <a:spLocks noGrp="1"/>
          </p:cNvSpPr>
          <p:nvPr>
            <p:ph type="ctrTitle"/>
          </p:nvPr>
        </p:nvSpPr>
        <p:spPr>
          <a:xfrm>
            <a:off x="1930402" y="2073348"/>
            <a:ext cx="7378192" cy="7028728"/>
          </a:xfrm>
        </p:spPr>
        <p:txBody>
          <a:bodyPr anchor="b">
            <a:normAutofit/>
          </a:bodyPr>
          <a:lstStyle/>
          <a:p>
            <a:pPr algn="r">
              <a:lnSpc>
                <a:spcPct val="90000"/>
              </a:lnSpc>
            </a:pPr>
            <a:r>
              <a:rPr lang="en-US" sz="10100" dirty="0"/>
              <a:t>Forensic Science </a:t>
            </a:r>
            <a:br>
              <a:rPr lang="en-US" sz="10100" dirty="0"/>
            </a:br>
            <a:r>
              <a:rPr lang="en-US" sz="10100" dirty="0"/>
              <a:t>Issues in Serious Cases </a:t>
            </a:r>
          </a:p>
        </p:txBody>
      </p:sp>
      <p:sp>
        <p:nvSpPr>
          <p:cNvPr id="3" name="Subtitle 2">
            <a:extLst>
              <a:ext uri="{FF2B5EF4-FFF2-40B4-BE49-F238E27FC236}">
                <a16:creationId xmlns:a16="http://schemas.microsoft.com/office/drawing/2014/main" id="{B54E08E3-1A69-F3A5-4A8A-9844481F484A}"/>
              </a:ext>
            </a:extLst>
          </p:cNvPr>
          <p:cNvSpPr>
            <a:spLocks noGrp="1"/>
          </p:cNvSpPr>
          <p:nvPr>
            <p:ph type="subTitle" idx="1"/>
          </p:nvPr>
        </p:nvSpPr>
        <p:spPr>
          <a:xfrm>
            <a:off x="1930404" y="9165628"/>
            <a:ext cx="7378188" cy="2625314"/>
          </a:xfrm>
        </p:spPr>
        <p:txBody>
          <a:bodyPr anchor="t">
            <a:normAutofit/>
          </a:bodyPr>
          <a:lstStyle/>
          <a:p>
            <a:pPr algn="r"/>
            <a:r>
              <a:rPr lang="en-US" sz="4000" dirty="0"/>
              <a:t>By: </a:t>
            </a:r>
          </a:p>
          <a:p>
            <a:pPr algn="r"/>
            <a:r>
              <a:rPr lang="en-US" sz="4000" dirty="0"/>
              <a:t>Mary Dayton </a:t>
            </a:r>
          </a:p>
        </p:txBody>
      </p:sp>
      <p:pic>
        <p:nvPicPr>
          <p:cNvPr id="3074" name="Picture 2">
            <a:extLst>
              <a:ext uri="{FF2B5EF4-FFF2-40B4-BE49-F238E27FC236}">
                <a16:creationId xmlns:a16="http://schemas.microsoft.com/office/drawing/2014/main" id="{F4D69FED-D5CC-5BDC-A6A5-5ACFF34A3F1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955448" y="2480834"/>
            <a:ext cx="13016968" cy="8949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667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Grp="1" noRot="1" noChangeAspect="1" noMove="1" noResize="1" noEditPoints="1" noAdjustHandles="1" noChangeArrowheads="1" noChangeShapeType="1" noCrop="1"/>
          </p:cNvPicPr>
          <p:nvPr/>
        </p:nvPicPr>
        <p:blipFill>
          <a:blip r:embed="rId3"/>
          <a:stretch>
            <a:fillRect/>
          </a:stretch>
        </p:blipFill>
        <p:spPr>
          <a:xfrm>
            <a:off x="0" y="0"/>
            <a:ext cx="24384000" cy="13716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9D0CB-E7EA-D9FB-9BEC-64F31487BB98}"/>
              </a:ext>
            </a:extLst>
          </p:cNvPr>
          <p:cNvSpPr>
            <a:spLocks noGrp="1"/>
          </p:cNvSpPr>
          <p:nvPr>
            <p:ph type="title"/>
          </p:nvPr>
        </p:nvSpPr>
        <p:spPr/>
        <p:txBody>
          <a:bodyPr>
            <a:normAutofit/>
          </a:bodyPr>
          <a:lstStyle/>
          <a:p>
            <a:r>
              <a:rPr lang="en-US" sz="6000" b="1" dirty="0"/>
              <a:t>Wall of Shame</a:t>
            </a:r>
          </a:p>
        </p:txBody>
      </p:sp>
      <p:sp>
        <p:nvSpPr>
          <p:cNvPr id="3" name="Content Placeholder 2">
            <a:extLst>
              <a:ext uri="{FF2B5EF4-FFF2-40B4-BE49-F238E27FC236}">
                <a16:creationId xmlns:a16="http://schemas.microsoft.com/office/drawing/2014/main" id="{A49FC2C1-3985-F446-5261-7B1D471901C9}"/>
              </a:ext>
            </a:extLst>
          </p:cNvPr>
          <p:cNvSpPr>
            <a:spLocks noGrp="1"/>
          </p:cNvSpPr>
          <p:nvPr>
            <p:ph idx="1"/>
          </p:nvPr>
        </p:nvSpPr>
        <p:spPr>
          <a:xfrm>
            <a:off x="457200" y="1600200"/>
            <a:ext cx="22783800" cy="11353800"/>
          </a:xfrm>
        </p:spPr>
        <p:txBody>
          <a:bodyPr>
            <a:normAutofit fontScale="92500" lnSpcReduction="10000"/>
          </a:bodyPr>
          <a:lstStyle/>
          <a:p>
            <a:r>
              <a:rPr lang="en-US" sz="4800" b="1" dirty="0"/>
              <a:t>Brookhaven PD on GBI Evidence submission form (2022</a:t>
            </a:r>
            <a:r>
              <a:rPr lang="en-US" sz="4800" dirty="0"/>
              <a:t>): “</a:t>
            </a:r>
            <a:r>
              <a:rPr lang="en-US" sz="4800" i="1" dirty="0"/>
              <a:t>Suspect is BM; sister witnessed the rape; suspect refused to provide a statement and retained an attorney</a:t>
            </a:r>
            <a:r>
              <a:rPr lang="en-US" sz="4800" dirty="0"/>
              <a:t>” </a:t>
            </a:r>
          </a:p>
          <a:p>
            <a:pPr marL="0" indent="0">
              <a:buNone/>
            </a:pPr>
            <a:endParaRPr lang="en-US" sz="4800" dirty="0"/>
          </a:p>
          <a:p>
            <a:r>
              <a:rPr lang="en-US" sz="4800" b="1" dirty="0"/>
              <a:t>DeKalb DA Investigator email to GBI Forensic Biologist (2017</a:t>
            </a:r>
            <a:r>
              <a:rPr lang="en-US" sz="4800" dirty="0"/>
              <a:t>): “</a:t>
            </a:r>
            <a:r>
              <a:rPr lang="en-US" sz="4800" i="1" dirty="0"/>
              <a:t>The ME won’t call this a homicide – so it is up to you now</a:t>
            </a:r>
            <a:r>
              <a:rPr lang="en-US" sz="4800" dirty="0"/>
              <a:t>.” </a:t>
            </a:r>
          </a:p>
          <a:p>
            <a:pPr marL="0" indent="0">
              <a:buNone/>
            </a:pPr>
            <a:endParaRPr lang="en-US" sz="4800" dirty="0"/>
          </a:p>
          <a:p>
            <a:r>
              <a:rPr lang="en-US" sz="4800" b="1" dirty="0"/>
              <a:t>Sr. GBI Biologist during EMNT Hearing (2022)</a:t>
            </a:r>
            <a:r>
              <a:rPr lang="en-US" sz="4800" dirty="0"/>
              <a:t>: “</a:t>
            </a:r>
            <a:r>
              <a:rPr lang="en-US" sz="4800" i="1" dirty="0"/>
              <a:t>So according to the policy at the time and when we re-reviewed the cases for the CAR in 2018, her case -- her work did not violate</a:t>
            </a:r>
            <a:r>
              <a:rPr lang="en-US" sz="4800" dirty="0"/>
              <a:t> </a:t>
            </a:r>
            <a:r>
              <a:rPr lang="en-US" sz="4800" i="1" dirty="0"/>
              <a:t>the policy, so there was no step that she did that she wasn’t</a:t>
            </a:r>
            <a:r>
              <a:rPr lang="en-US" sz="4800" dirty="0"/>
              <a:t> </a:t>
            </a:r>
            <a:r>
              <a:rPr lang="en-US" sz="4800" i="1" dirty="0"/>
              <a:t>supposed to or didn’t do that she was supposed to do.</a:t>
            </a:r>
            <a:r>
              <a:rPr lang="en-US" sz="4800" dirty="0"/>
              <a:t> </a:t>
            </a:r>
            <a:r>
              <a:rPr lang="en-US" sz="4800" i="1" dirty="0"/>
              <a:t>Hindsight, looking at it now in, you know, 2022 or 2021, we see</a:t>
            </a:r>
            <a:r>
              <a:rPr lang="en-US" sz="4800" dirty="0"/>
              <a:t> </a:t>
            </a:r>
            <a:r>
              <a:rPr lang="en-US" sz="4800" i="1" dirty="0"/>
              <a:t>the problems of that CPI probably never should have been</a:t>
            </a:r>
            <a:r>
              <a:rPr lang="en-US" sz="4800" dirty="0"/>
              <a:t> </a:t>
            </a:r>
            <a:r>
              <a:rPr lang="en-US" sz="4800" i="1" dirty="0"/>
              <a:t>applied to that data. But, again, I said the policy wasn’t</a:t>
            </a:r>
            <a:r>
              <a:rPr lang="en-US" sz="4800" dirty="0"/>
              <a:t> </a:t>
            </a:r>
            <a:r>
              <a:rPr lang="en-US" sz="4800" i="1" dirty="0"/>
              <a:t>robust enough to prevent her from using CPI on the data.” </a:t>
            </a:r>
          </a:p>
          <a:p>
            <a:endParaRPr lang="en-US" sz="4800" i="1" dirty="0"/>
          </a:p>
          <a:p>
            <a:r>
              <a:rPr lang="en-US" sz="4800" b="1" dirty="0"/>
              <a:t>Sr. GBI Biologist during Trial (2024)</a:t>
            </a:r>
            <a:r>
              <a:rPr lang="en-US" sz="4800" dirty="0"/>
              <a:t>: Yes, the </a:t>
            </a:r>
            <a:r>
              <a:rPr lang="en-US" sz="4800" dirty="0" err="1"/>
              <a:t>TrueAllele</a:t>
            </a:r>
            <a:r>
              <a:rPr lang="en-US" sz="4800" dirty="0"/>
              <a:t> results matched a retired GBI agent (who had nothing to do with the case) – but we did not report those results because we could not replicate them.*</a:t>
            </a:r>
          </a:p>
          <a:p>
            <a:endParaRPr lang="en-US" dirty="0"/>
          </a:p>
          <a:p>
            <a:endParaRPr lang="en-US" dirty="0"/>
          </a:p>
        </p:txBody>
      </p:sp>
    </p:spTree>
    <p:extLst>
      <p:ext uri="{BB962C8B-B14F-4D97-AF65-F5344CB8AC3E}">
        <p14:creationId xmlns:p14="http://schemas.microsoft.com/office/powerpoint/2010/main" val="2631372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D4F269-0064-2BDA-D1AE-97EB5BF2891C}"/>
              </a:ext>
            </a:extLst>
          </p:cNvPr>
          <p:cNvSpPr>
            <a:spLocks noGrp="1"/>
          </p:cNvSpPr>
          <p:nvPr>
            <p:ph type="title"/>
          </p:nvPr>
        </p:nvSpPr>
        <p:spPr>
          <a:xfrm>
            <a:off x="1676400" y="730250"/>
            <a:ext cx="21031200" cy="3720800"/>
          </a:xfrm>
        </p:spPr>
        <p:txBody>
          <a:bodyPr vert="horz" lIns="91440" tIns="45720" rIns="91440" bIns="45720" rtlCol="0" anchor="ctr">
            <a:normAutofit/>
          </a:bodyPr>
          <a:lstStyle/>
          <a:p>
            <a:pPr algn="l">
              <a:lnSpc>
                <a:spcPct val="90000"/>
              </a:lnSpc>
            </a:pPr>
            <a:r>
              <a:rPr lang="en-US" sz="10400" kern="1200">
                <a:solidFill>
                  <a:schemeClr val="tx1"/>
                </a:solidFill>
                <a:latin typeface="+mj-lt"/>
                <a:ea typeface="+mj-ea"/>
                <a:cs typeface="+mj-cs"/>
              </a:rPr>
              <a:t>Get the Discovery your Client deserves: </a:t>
            </a:r>
          </a:p>
        </p:txBody>
      </p:sp>
      <p:pic>
        <p:nvPicPr>
          <p:cNvPr id="5" name="Picture 4">
            <a:extLst>
              <a:ext uri="{FF2B5EF4-FFF2-40B4-BE49-F238E27FC236}">
                <a16:creationId xmlns:a16="http://schemas.microsoft.com/office/drawing/2014/main" id="{7112CABE-1FF6-D6B6-AF9A-05B253068842}"/>
              </a:ext>
            </a:extLst>
          </p:cNvPr>
          <p:cNvPicPr>
            <a:picLocks noChangeAspect="1"/>
          </p:cNvPicPr>
          <p:nvPr/>
        </p:nvPicPr>
        <p:blipFill>
          <a:blip r:embed="rId2"/>
          <a:stretch>
            <a:fillRect/>
          </a:stretch>
        </p:blipFill>
        <p:spPr>
          <a:xfrm>
            <a:off x="629316" y="4730570"/>
            <a:ext cx="11122826" cy="7877512"/>
          </a:xfrm>
          <a:prstGeom prst="rect">
            <a:avLst/>
          </a:prstGeom>
        </p:spPr>
      </p:pic>
      <p:pic>
        <p:nvPicPr>
          <p:cNvPr id="4" name="Picture 3">
            <a:extLst>
              <a:ext uri="{FF2B5EF4-FFF2-40B4-BE49-F238E27FC236}">
                <a16:creationId xmlns:a16="http://schemas.microsoft.com/office/drawing/2014/main" id="{3E7CBBB5-B1B7-F7CF-3536-75CCFE845E3F}"/>
              </a:ext>
            </a:extLst>
          </p:cNvPr>
          <p:cNvPicPr>
            <a:picLocks noChangeAspect="1"/>
          </p:cNvPicPr>
          <p:nvPr/>
        </p:nvPicPr>
        <p:blipFill>
          <a:blip r:embed="rId3"/>
          <a:stretch>
            <a:fillRect/>
          </a:stretch>
        </p:blipFill>
        <p:spPr>
          <a:xfrm>
            <a:off x="12365010" y="5082170"/>
            <a:ext cx="11656522" cy="7174312"/>
          </a:xfrm>
          <a:prstGeom prst="rect">
            <a:avLst/>
          </a:prstGeom>
        </p:spPr>
      </p:pic>
    </p:spTree>
    <p:extLst>
      <p:ext uri="{BB962C8B-B14F-4D97-AF65-F5344CB8AC3E}">
        <p14:creationId xmlns:p14="http://schemas.microsoft.com/office/powerpoint/2010/main" val="140773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995E8B-DB3C-4E23-9186-1613402BF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 y="0"/>
            <a:ext cx="24377904" cy="137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F21E7C5-2080-4549-97AA-9A6688257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58454601-8C5B-41C4-8012-BF42AE4E16F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4150840"/>
            <a:ext cx="24097458" cy="8186612"/>
            <a:chOff x="1" y="2075420"/>
            <a:chExt cx="12048729" cy="4093306"/>
          </a:xfrm>
        </p:grpSpPr>
        <p:sp>
          <p:nvSpPr>
            <p:cNvPr id="12" name="Oval 11">
              <a:extLst>
                <a:ext uri="{FF2B5EF4-FFF2-40B4-BE49-F238E27FC236}">
                  <a16:creationId xmlns:a16="http://schemas.microsoft.com/office/drawing/2014/main" id="{7DC402C5-77D9-4E58-85B2-94FDC4305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D68ED91-A5B1-47B2-93BF-9A7136A89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E7D0AA1-7663-4AEB-906F-8C1983487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D0B5082-766B-4B9B-95AE-8345369B6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C6EA71F2-5221-4164-8741-7AFF97E22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53567A6-853B-47EF-8846-22A1C0468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57957B04-C024-4B5F-B7C3-20FAE3F1D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0876292" y="2085210"/>
            <a:ext cx="5592922" cy="1422504"/>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6FBFCE4-B693-49EB-9CE1-442033219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12281570"/>
            <a:ext cx="12191994" cy="1422504"/>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8FFC4225-9683-4D55-8686-FCDDB8BCBF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5021917" y="12155622"/>
            <a:ext cx="2571750" cy="549007"/>
            <a:chOff x="7029447" y="3514725"/>
            <a:chExt cx="1285875" cy="549007"/>
          </a:xfrm>
        </p:grpSpPr>
        <p:cxnSp>
          <p:nvCxnSpPr>
            <p:cNvPr id="24" name="Straight Connector 23">
              <a:extLst>
                <a:ext uri="{FF2B5EF4-FFF2-40B4-BE49-F238E27FC236}">
                  <a16:creationId xmlns:a16="http://schemas.microsoft.com/office/drawing/2014/main" id="{23CC42CD-CAE0-4CF0-B118-067FD44AE1E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53ED46F-B155-4F61-89A2-9811AA0F3B4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3B7973-20C3-4DB8-B3E0-064793F7A9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F30D744-3746-48BB-92A0-20B891DE86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2" name="Picture 2"/>
          <p:cNvPicPr>
            <a:picLocks noGrp="1" noRot="1" noChangeAspect="1" noMove="1" noResize="1" noEditPoints="1" noAdjustHandles="1" noChangeArrowheads="1" noChangeShapeType="1" noCrop="1"/>
          </p:cNvPicPr>
          <p:nvPr/>
        </p:nvPicPr>
        <p:blipFill>
          <a:blip r:embed="rId3"/>
          <a:srcRect t="1037" r="1" b="5058"/>
          <a:stretch>
            <a:fillRect/>
          </a:stretch>
        </p:blipFill>
        <p:spPr>
          <a:xfrm>
            <a:off x="1492380" y="983800"/>
            <a:ext cx="21443814" cy="11327036"/>
          </a:xfrm>
          <a:prstGeom prst="rect">
            <a:avLst/>
          </a:prstGeom>
        </p:spPr>
      </p:pic>
      <p:grpSp>
        <p:nvGrpSpPr>
          <p:cNvPr id="29" name="Group 28">
            <a:extLst>
              <a:ext uri="{FF2B5EF4-FFF2-40B4-BE49-F238E27FC236}">
                <a16:creationId xmlns:a16="http://schemas.microsoft.com/office/drawing/2014/main" id="{2993EE7D-6C2F-43A3-9C60-0C79DB9E52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330085" y="1620794"/>
            <a:ext cx="304800" cy="859536"/>
            <a:chOff x="215328" y="-46937"/>
            <a:chExt cx="304800" cy="2773841"/>
          </a:xfrm>
        </p:grpSpPr>
        <p:cxnSp>
          <p:nvCxnSpPr>
            <p:cNvPr id="30" name="Straight Connector 29">
              <a:extLst>
                <a:ext uri="{FF2B5EF4-FFF2-40B4-BE49-F238E27FC236}">
                  <a16:creationId xmlns:a16="http://schemas.microsoft.com/office/drawing/2014/main" id="{4F4095D5-6DE8-4CF4-8418-1C6822E164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3CD50F6-3A5C-4547-BD23-ACBD8E3913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912E168-78F1-4E05-A8A5-65F2BAF5969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315E977-7B29-4DD8-9B9E-C63D97DF30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4995E8B-DB3C-4E23-9186-1613402BF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 y="0"/>
            <a:ext cx="24377904" cy="137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F21E7C5-2080-4549-97AA-9A6688257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58454601-8C5B-41C4-8012-BF42AE4E16F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4150840"/>
            <a:ext cx="24097458" cy="8186612"/>
            <a:chOff x="1" y="2075420"/>
            <a:chExt cx="12048729" cy="4093306"/>
          </a:xfrm>
        </p:grpSpPr>
        <p:sp>
          <p:nvSpPr>
            <p:cNvPr id="12" name="Oval 11">
              <a:extLst>
                <a:ext uri="{FF2B5EF4-FFF2-40B4-BE49-F238E27FC236}">
                  <a16:creationId xmlns:a16="http://schemas.microsoft.com/office/drawing/2014/main" id="{7DC402C5-77D9-4E58-85B2-94FDC4305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D68ED91-A5B1-47B2-93BF-9A7136A89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E7D0AA1-7663-4AEB-906F-8C1983487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D0B5082-766B-4B9B-95AE-8345369B6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C6EA71F2-5221-4164-8741-7AFF97E22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53567A6-853B-47EF-8846-22A1C0468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57957B04-C024-4B5F-B7C3-20FAE3F1D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0876292" y="2085210"/>
            <a:ext cx="5592922" cy="1422504"/>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6FBFCE4-B693-49EB-9CE1-442033219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12281570"/>
            <a:ext cx="12191994" cy="1422504"/>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8FFC4225-9683-4D55-8686-FCDDB8BCBF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5021917" y="12155622"/>
            <a:ext cx="2571750" cy="549007"/>
            <a:chOff x="7029447" y="3514725"/>
            <a:chExt cx="1285875" cy="549007"/>
          </a:xfrm>
        </p:grpSpPr>
        <p:cxnSp>
          <p:nvCxnSpPr>
            <p:cNvPr id="24" name="Straight Connector 23">
              <a:extLst>
                <a:ext uri="{FF2B5EF4-FFF2-40B4-BE49-F238E27FC236}">
                  <a16:creationId xmlns:a16="http://schemas.microsoft.com/office/drawing/2014/main" id="{23CC42CD-CAE0-4CF0-B118-067FD44AE1E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53ED46F-B155-4F61-89A2-9811AA0F3B4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3B7973-20C3-4DB8-B3E0-064793F7A9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F30D744-3746-48BB-92A0-20B891DE86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2" name="Picture 2"/>
          <p:cNvPicPr>
            <a:picLocks noGrp="1" noRot="1" noChangeAspect="1" noMove="1" noResize="1" noEditPoints="1" noAdjustHandles="1" noChangeArrowheads="1" noChangeShapeType="1" noCrop="1"/>
          </p:cNvPicPr>
          <p:nvPr/>
        </p:nvPicPr>
        <p:blipFill>
          <a:blip r:embed="rId3"/>
          <a:srcRect r="1" b="6095"/>
          <a:stretch>
            <a:fillRect/>
          </a:stretch>
        </p:blipFill>
        <p:spPr>
          <a:xfrm>
            <a:off x="1492380" y="983800"/>
            <a:ext cx="21443814" cy="11327036"/>
          </a:xfrm>
          <a:prstGeom prst="rect">
            <a:avLst/>
          </a:prstGeom>
        </p:spPr>
      </p:pic>
      <p:grpSp>
        <p:nvGrpSpPr>
          <p:cNvPr id="29" name="Group 28">
            <a:extLst>
              <a:ext uri="{FF2B5EF4-FFF2-40B4-BE49-F238E27FC236}">
                <a16:creationId xmlns:a16="http://schemas.microsoft.com/office/drawing/2014/main" id="{2993EE7D-6C2F-43A3-9C60-0C79DB9E52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330085" y="1620794"/>
            <a:ext cx="304800" cy="859536"/>
            <a:chOff x="215328" y="-46937"/>
            <a:chExt cx="304800" cy="2773841"/>
          </a:xfrm>
        </p:grpSpPr>
        <p:cxnSp>
          <p:nvCxnSpPr>
            <p:cNvPr id="30" name="Straight Connector 29">
              <a:extLst>
                <a:ext uri="{FF2B5EF4-FFF2-40B4-BE49-F238E27FC236}">
                  <a16:creationId xmlns:a16="http://schemas.microsoft.com/office/drawing/2014/main" id="{4F4095D5-6DE8-4CF4-8418-1C6822E164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3CD50F6-3A5C-4547-BD23-ACBD8E3913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912E168-78F1-4E05-A8A5-65F2BAF5969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315E977-7B29-4DD8-9B9E-C63D97DF30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4384000" cy="13716000"/>
          </a:xfrm>
          <a:prstGeom prst="rect">
            <a:avLst/>
          </a:prstGeom>
          <a:solidFill>
            <a:srgbClr val="DED8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p:cNvSpPr/>
          <p:nvPr/>
        </p:nvSpPr>
        <p:spPr>
          <a:xfrm>
            <a:off x="1737360" y="1005840"/>
            <a:ext cx="11521440" cy="11612880"/>
          </a:xfrm>
          <a:prstGeom prst="roundRect">
            <a:avLst/>
          </a:prstGeom>
          <a:solidFill>
            <a:srgbClr val="BEB4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987040" y="3904505"/>
            <a:ext cx="8869680" cy="5303503"/>
          </a:xfrm>
          <a:prstGeom prst="rect">
            <a:avLst/>
          </a:prstGeom>
          <a:noFill/>
        </p:spPr>
        <p:txBody>
          <a:bodyPr wrap="square">
            <a:spAutoFit/>
          </a:bodyPr>
          <a:lstStyle/>
          <a:p>
            <a:pPr algn="l">
              <a:lnSpc>
                <a:spcPct val="83000"/>
              </a:lnSpc>
            </a:pPr>
            <a:r>
              <a:rPr sz="10200" b="1" dirty="0">
                <a:solidFill>
                  <a:srgbClr val="2D231E"/>
                </a:solidFill>
                <a:latin typeface="Arial Narrow"/>
              </a:rPr>
              <a:t>FORENSIC</a:t>
            </a:r>
          </a:p>
          <a:p>
            <a:pPr algn="l">
              <a:lnSpc>
                <a:spcPct val="83000"/>
              </a:lnSpc>
            </a:pPr>
            <a:r>
              <a:rPr sz="10200" b="1" dirty="0">
                <a:solidFill>
                  <a:srgbClr val="2D231E"/>
                </a:solidFill>
                <a:latin typeface="Arial Narrow"/>
              </a:rPr>
              <a:t>EVIDENCE:</a:t>
            </a:r>
          </a:p>
          <a:p>
            <a:pPr algn="l">
              <a:lnSpc>
                <a:spcPct val="83000"/>
              </a:lnSpc>
            </a:pPr>
            <a:r>
              <a:rPr sz="10200" b="1" dirty="0">
                <a:solidFill>
                  <a:srgbClr val="2D231E"/>
                </a:solidFill>
                <a:latin typeface="Arial Narrow"/>
              </a:rPr>
              <a:t>CASE</a:t>
            </a:r>
          </a:p>
          <a:p>
            <a:pPr algn="l">
              <a:lnSpc>
                <a:spcPct val="83000"/>
              </a:lnSpc>
            </a:pPr>
            <a:r>
              <a:rPr sz="10200" b="1" dirty="0">
                <a:solidFill>
                  <a:srgbClr val="2D231E"/>
                </a:solidFill>
                <a:latin typeface="Arial Narrow"/>
              </a:rPr>
              <a:t>STRATEGY</a:t>
            </a:r>
          </a:p>
        </p:txBody>
      </p:sp>
      <p:sp>
        <p:nvSpPr>
          <p:cNvPr id="5" name="Rounded Rectangle 4"/>
          <p:cNvSpPr/>
          <p:nvPr/>
        </p:nvSpPr>
        <p:spPr>
          <a:xfrm>
            <a:off x="12435840" y="2148840"/>
            <a:ext cx="10424160" cy="1691640"/>
          </a:xfrm>
          <a:prstGeom prst="roundRect">
            <a:avLst/>
          </a:prstGeom>
          <a:solidFill>
            <a:srgbClr val="DE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11978640" y="2532888"/>
            <a:ext cx="1005840" cy="1005840"/>
          </a:xfrm>
          <a:prstGeom prst="ellipse">
            <a:avLst/>
          </a:prstGeom>
          <a:solidFill>
            <a:srgbClr val="EEEC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ight Arrow 6"/>
          <p:cNvSpPr/>
          <p:nvPr/>
        </p:nvSpPr>
        <p:spPr>
          <a:xfrm>
            <a:off x="12143232" y="2706624"/>
            <a:ext cx="658368" cy="548640"/>
          </a:xfrm>
          <a:prstGeom prst="rightArrow">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3487400" y="2404872"/>
            <a:ext cx="8823960" cy="1143000"/>
          </a:xfrm>
          <a:prstGeom prst="rect">
            <a:avLst/>
          </a:prstGeom>
          <a:noFill/>
        </p:spPr>
        <p:txBody>
          <a:bodyPr wrap="square">
            <a:spAutoFit/>
          </a:bodyPr>
          <a:lstStyle/>
          <a:p>
            <a:pPr algn="l"/>
            <a:r>
              <a:rPr sz="3400" b="0">
                <a:solidFill>
                  <a:srgbClr val="2D231E"/>
                </a:solidFill>
                <a:latin typeface="Arial"/>
              </a:rPr>
              <a:t>Forensic evidence often becomes the prosecution's strongest claim to objectivity.</a:t>
            </a:r>
          </a:p>
        </p:txBody>
      </p:sp>
      <p:sp>
        <p:nvSpPr>
          <p:cNvPr id="9" name="Rounded Rectangle 8"/>
          <p:cNvSpPr/>
          <p:nvPr/>
        </p:nvSpPr>
        <p:spPr>
          <a:xfrm>
            <a:off x="12435840" y="4416552"/>
            <a:ext cx="10424160" cy="1691640"/>
          </a:xfrm>
          <a:prstGeom prst="roundRect">
            <a:avLst/>
          </a:prstGeom>
          <a:solidFill>
            <a:srgbClr val="DE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p:cNvSpPr/>
          <p:nvPr/>
        </p:nvSpPr>
        <p:spPr>
          <a:xfrm>
            <a:off x="11978640" y="4800600"/>
            <a:ext cx="1005840" cy="1005840"/>
          </a:xfrm>
          <a:prstGeom prst="ellipse">
            <a:avLst/>
          </a:prstGeom>
          <a:solidFill>
            <a:srgbClr val="EEEC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ight Arrow 10"/>
          <p:cNvSpPr/>
          <p:nvPr/>
        </p:nvSpPr>
        <p:spPr>
          <a:xfrm>
            <a:off x="12143232" y="4974336"/>
            <a:ext cx="658368" cy="548640"/>
          </a:xfrm>
          <a:prstGeom prst="rightArrow">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3487400" y="4672584"/>
            <a:ext cx="8823960" cy="1143000"/>
          </a:xfrm>
          <a:prstGeom prst="rect">
            <a:avLst/>
          </a:prstGeom>
          <a:noFill/>
        </p:spPr>
        <p:txBody>
          <a:bodyPr wrap="square">
            <a:spAutoFit/>
          </a:bodyPr>
          <a:lstStyle/>
          <a:p>
            <a:pPr algn="l"/>
            <a:r>
              <a:rPr sz="3400" b="0">
                <a:solidFill>
                  <a:srgbClr val="2D231E"/>
                </a:solidFill>
                <a:latin typeface="Arial"/>
              </a:rPr>
              <a:t>Weak or limited findings may be presented as though they conclusively establish guilt.</a:t>
            </a:r>
          </a:p>
        </p:txBody>
      </p:sp>
      <p:sp>
        <p:nvSpPr>
          <p:cNvPr id="13" name="Rounded Rectangle 12"/>
          <p:cNvSpPr/>
          <p:nvPr/>
        </p:nvSpPr>
        <p:spPr>
          <a:xfrm>
            <a:off x="12435840" y="6684264"/>
            <a:ext cx="10424160" cy="1691640"/>
          </a:xfrm>
          <a:prstGeom prst="roundRect">
            <a:avLst/>
          </a:prstGeom>
          <a:solidFill>
            <a:srgbClr val="DE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Oval 13"/>
          <p:cNvSpPr/>
          <p:nvPr/>
        </p:nvSpPr>
        <p:spPr>
          <a:xfrm>
            <a:off x="11978640" y="7068312"/>
            <a:ext cx="1005840" cy="1005840"/>
          </a:xfrm>
          <a:prstGeom prst="ellipse">
            <a:avLst/>
          </a:prstGeom>
          <a:solidFill>
            <a:srgbClr val="EEEC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ight Arrow 14"/>
          <p:cNvSpPr/>
          <p:nvPr/>
        </p:nvSpPr>
        <p:spPr>
          <a:xfrm>
            <a:off x="12143232" y="7242048"/>
            <a:ext cx="658368" cy="548640"/>
          </a:xfrm>
          <a:prstGeom prst="rightArrow">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3487400" y="6940296"/>
            <a:ext cx="8823960" cy="1143000"/>
          </a:xfrm>
          <a:prstGeom prst="rect">
            <a:avLst/>
          </a:prstGeom>
          <a:noFill/>
        </p:spPr>
        <p:txBody>
          <a:bodyPr wrap="square">
            <a:spAutoFit/>
          </a:bodyPr>
          <a:lstStyle/>
          <a:p>
            <a:pPr algn="l"/>
            <a:r>
              <a:rPr sz="3400" b="0">
                <a:solidFill>
                  <a:srgbClr val="2D231E"/>
                </a:solidFill>
                <a:latin typeface="Arial"/>
              </a:rPr>
              <a:t>Early forensic review shapes investigation, negotiation, motion practice, and trial strategy.</a:t>
            </a:r>
          </a:p>
        </p:txBody>
      </p:sp>
      <p:sp>
        <p:nvSpPr>
          <p:cNvPr id="17" name="Rounded Rectangle 16"/>
          <p:cNvSpPr/>
          <p:nvPr/>
        </p:nvSpPr>
        <p:spPr>
          <a:xfrm>
            <a:off x="12435840" y="8951976"/>
            <a:ext cx="10424160" cy="1691640"/>
          </a:xfrm>
          <a:prstGeom prst="roundRect">
            <a:avLst/>
          </a:prstGeom>
          <a:solidFill>
            <a:srgbClr val="DE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Oval 17"/>
          <p:cNvSpPr/>
          <p:nvPr/>
        </p:nvSpPr>
        <p:spPr>
          <a:xfrm>
            <a:off x="11978640" y="9336024"/>
            <a:ext cx="1005840" cy="1005840"/>
          </a:xfrm>
          <a:prstGeom prst="ellipse">
            <a:avLst/>
          </a:prstGeom>
          <a:solidFill>
            <a:srgbClr val="EEEC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ight Arrow 18"/>
          <p:cNvSpPr/>
          <p:nvPr/>
        </p:nvSpPr>
        <p:spPr>
          <a:xfrm>
            <a:off x="12143232" y="9509760"/>
            <a:ext cx="658368" cy="548640"/>
          </a:xfrm>
          <a:prstGeom prst="rightArrow">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3487400" y="9208008"/>
            <a:ext cx="8823960" cy="1143000"/>
          </a:xfrm>
          <a:prstGeom prst="rect">
            <a:avLst/>
          </a:prstGeom>
          <a:noFill/>
        </p:spPr>
        <p:txBody>
          <a:bodyPr wrap="square">
            <a:spAutoFit/>
          </a:bodyPr>
          <a:lstStyle/>
          <a:p>
            <a:pPr algn="l"/>
            <a:r>
              <a:rPr sz="3400" b="0">
                <a:solidFill>
                  <a:srgbClr val="2D231E"/>
                </a:solidFill>
                <a:latin typeface="Arial"/>
              </a:rPr>
              <a:t>Once overstated testimony hardens into the record, undoing it becomes much harder.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Grp="1" noRot="1" noChangeAspect="1" noMove="1" noResize="1" noEditPoints="1" noAdjustHandles="1" noChangeArrowheads="1" noChangeShapeType="1" noCrop="1"/>
          </p:cNvPicPr>
          <p:nvPr/>
        </p:nvPicPr>
        <p:blipFill>
          <a:blip r:embed="rId3"/>
          <a:stretch>
            <a:fillRect/>
          </a:stretch>
        </p:blipFill>
        <p:spPr>
          <a:xfrm>
            <a:off x="0" y="0"/>
            <a:ext cx="24384000" cy="13716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Grp="1" noRot="1" noChangeAspect="1" noMove="1" noResize="1" noEditPoints="1" noAdjustHandles="1" noChangeArrowheads="1" noChangeShapeType="1" noCrop="1"/>
          </p:cNvPicPr>
          <p:nvPr/>
        </p:nvPicPr>
        <p:blipFill>
          <a:blip r:embed="rId2"/>
          <a:stretch>
            <a:fillRect/>
          </a:stretch>
        </p:blipFill>
        <p:spPr>
          <a:xfrm>
            <a:off x="0" y="0"/>
            <a:ext cx="24384000" cy="13716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Grp="1" noRot="1" noChangeAspect="1" noMove="1" noResize="1" noEditPoints="1" noAdjustHandles="1" noChangeArrowheads="1" noChangeShapeType="1" noCrop="1"/>
          </p:cNvPicPr>
          <p:nvPr/>
        </p:nvPicPr>
        <p:blipFill>
          <a:blip r:embed="rId3"/>
          <a:stretch>
            <a:fillRect/>
          </a:stretch>
        </p:blipFill>
        <p:spPr>
          <a:xfrm>
            <a:off x="0" y="0"/>
            <a:ext cx="24384000" cy="13716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Grp="1" noRot="1" noChangeAspect="1" noMove="1" noResize="1" noEditPoints="1" noAdjustHandles="1" noChangeArrowheads="1" noChangeShapeType="1" noCrop="1"/>
          </p:cNvPicPr>
          <p:nvPr/>
        </p:nvPicPr>
        <p:blipFill>
          <a:blip r:embed="rId3"/>
          <a:stretch>
            <a:fillRect/>
          </a:stretch>
        </p:blipFill>
        <p:spPr>
          <a:xfrm>
            <a:off x="0" y="0"/>
            <a:ext cx="24384000" cy="13716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EBD538-5DE8-247E-B2FE-1FDD74BD4668}"/>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1A75659-5A6F-4F77-9679-678A00B9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st tubes with one test tube in orange with drops">
            <a:extLst>
              <a:ext uri="{FF2B5EF4-FFF2-40B4-BE49-F238E27FC236}">
                <a16:creationId xmlns:a16="http://schemas.microsoft.com/office/drawing/2014/main" id="{8A7ACBF0-9B5F-76BA-4259-10C67D3C4EF8}"/>
              </a:ext>
            </a:extLst>
          </p:cNvPr>
          <p:cNvPicPr>
            <a:picLocks noChangeAspect="1"/>
          </p:cNvPicPr>
          <p:nvPr/>
        </p:nvPicPr>
        <p:blipFill>
          <a:blip r:embed="rId3"/>
          <a:srcRect l="21575" t="7696" b="1395"/>
          <a:stretch>
            <a:fillRect/>
          </a:stretch>
        </p:blipFill>
        <p:spPr>
          <a:xfrm>
            <a:off x="20" y="10"/>
            <a:ext cx="17337004" cy="13715990"/>
          </a:xfrm>
          <a:prstGeom prst="rect">
            <a:avLst/>
          </a:prstGeom>
        </p:spPr>
      </p:pic>
      <p:sp>
        <p:nvSpPr>
          <p:cNvPr id="23" name="Rectangle 22">
            <a:extLst>
              <a:ext uri="{FF2B5EF4-FFF2-40B4-BE49-F238E27FC236}">
                <a16:creationId xmlns:a16="http://schemas.microsoft.com/office/drawing/2014/main" id="{E30A3A45-140E-431E-AED0-07EF83631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70798" y="0"/>
            <a:ext cx="19513202" cy="13716000"/>
          </a:xfrm>
          <a:prstGeom prst="rect">
            <a:avLst/>
          </a:prstGeom>
          <a:gradFill>
            <a:gsLst>
              <a:gs pos="53000">
                <a:schemeClr val="tx1"/>
              </a:gs>
              <a:gs pos="35000">
                <a:schemeClr val="tx1">
                  <a:alpha val="76000"/>
                </a:schemeClr>
              </a:gs>
              <a:gs pos="19000">
                <a:schemeClr val="tx1">
                  <a:alpha val="40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8F8A350-1707-3D02-72F4-A2FF83168657}"/>
              </a:ext>
            </a:extLst>
          </p:cNvPr>
          <p:cNvSpPr txBox="1"/>
          <p:nvPr/>
        </p:nvSpPr>
        <p:spPr>
          <a:xfrm>
            <a:off x="16791736" y="2322576"/>
            <a:ext cx="6876288" cy="224942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600">
                <a:solidFill>
                  <a:schemeClr val="bg1"/>
                </a:solidFill>
                <a:latin typeface="+mj-lt"/>
                <a:ea typeface="+mj-ea"/>
                <a:cs typeface="+mj-cs"/>
              </a:rPr>
              <a:t>Forensic Science Issues in Serious Cases</a:t>
            </a:r>
          </a:p>
        </p:txBody>
      </p:sp>
      <p:sp>
        <p:nvSpPr>
          <p:cNvPr id="25" name="Rectangle 2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74666" y="1211580"/>
            <a:ext cx="146304" cy="1097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906036" y="4886960"/>
            <a:ext cx="6437376" cy="18288"/>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6351958-FB91-3238-C27F-4F65E91DD378}"/>
              </a:ext>
            </a:extLst>
          </p:cNvPr>
          <p:cNvSpPr txBox="1"/>
          <p:nvPr/>
        </p:nvSpPr>
        <p:spPr>
          <a:xfrm>
            <a:off x="16791736" y="5436108"/>
            <a:ext cx="6877812" cy="6414516"/>
          </a:xfrm>
          <a:prstGeom prst="rect">
            <a:avLst/>
          </a:prstGeom>
        </p:spPr>
        <p:txBody>
          <a:bodyPr vert="horz" lIns="91440" tIns="45720" rIns="91440" bIns="45720" rtlCol="0" anchor="t">
            <a:normAutofit/>
          </a:bodyPr>
          <a:lstStyle/>
          <a:p>
            <a:pPr marL="114300">
              <a:lnSpc>
                <a:spcPct val="90000"/>
              </a:lnSpc>
              <a:spcAft>
                <a:spcPts val="600"/>
              </a:spcAft>
            </a:pPr>
            <a:r>
              <a:rPr lang="en-US" sz="4400" dirty="0">
                <a:solidFill>
                  <a:schemeClr val="bg1"/>
                </a:solidFill>
              </a:rPr>
              <a:t>In serious cases, forensic science can become the engine that drives guilt. </a:t>
            </a:r>
          </a:p>
          <a:p>
            <a:pPr marL="114300">
              <a:lnSpc>
                <a:spcPct val="90000"/>
              </a:lnSpc>
              <a:spcAft>
                <a:spcPts val="600"/>
              </a:spcAft>
            </a:pPr>
            <a:endParaRPr lang="en-US" sz="4400" dirty="0">
              <a:solidFill>
                <a:schemeClr val="bg1"/>
              </a:solidFill>
            </a:endParaRPr>
          </a:p>
          <a:p>
            <a:pPr marL="114300">
              <a:lnSpc>
                <a:spcPct val="90000"/>
              </a:lnSpc>
              <a:spcAft>
                <a:spcPts val="600"/>
              </a:spcAft>
            </a:pPr>
            <a:r>
              <a:rPr lang="en-US" sz="4400" dirty="0">
                <a:solidFill>
                  <a:schemeClr val="bg1"/>
                </a:solidFill>
              </a:rPr>
              <a:t>The defense lawyer’s job is not to become a scientist overnight. It is to know where forensic science evidence tends to go wrong or be overstated. </a:t>
            </a:r>
          </a:p>
          <a:p>
            <a:pPr indent="-228600">
              <a:lnSpc>
                <a:spcPct val="90000"/>
              </a:lnSpc>
              <a:spcAft>
                <a:spcPts val="600"/>
              </a:spcAft>
              <a:buFont typeface="Arial" panose="020B0604020202020204" pitchFamily="34" charset="0"/>
              <a:buChar char="•"/>
            </a:pPr>
            <a:endParaRPr lang="en-US" sz="3400" dirty="0">
              <a:solidFill>
                <a:schemeClr val="bg1"/>
              </a:solidFill>
            </a:endParaRPr>
          </a:p>
        </p:txBody>
      </p:sp>
    </p:spTree>
    <p:extLst>
      <p:ext uri="{BB962C8B-B14F-4D97-AF65-F5344CB8AC3E}">
        <p14:creationId xmlns:p14="http://schemas.microsoft.com/office/powerpoint/2010/main" val="2834195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Grp="1" noRot="1" noChangeAspect="1" noMove="1" noResize="1" noEditPoints="1" noAdjustHandles="1" noChangeArrowheads="1" noChangeShapeType="1" noCrop="1"/>
          </p:cNvPicPr>
          <p:nvPr/>
        </p:nvPicPr>
        <p:blipFill>
          <a:blip r:embed="rId3"/>
          <a:stretch>
            <a:fillRect/>
          </a:stretch>
        </p:blipFill>
        <p:spPr>
          <a:xfrm>
            <a:off x="0" y="0"/>
            <a:ext cx="24384000" cy="13716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Grp="1" noRot="1" noChangeAspect="1" noMove="1" noResize="1" noEditPoints="1" noAdjustHandles="1" noChangeArrowheads="1" noChangeShapeType="1" noCrop="1"/>
          </p:cNvPicPr>
          <p:nvPr/>
        </p:nvPicPr>
        <p:blipFill>
          <a:blip r:embed="rId3"/>
          <a:stretch>
            <a:fillRect/>
          </a:stretch>
        </p:blipFill>
        <p:spPr>
          <a:xfrm>
            <a:off x="0" y="0"/>
            <a:ext cx="24384000" cy="13716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Neon Pink Question Mark">
            <a:extLst>
              <a:ext uri="{FF2B5EF4-FFF2-40B4-BE49-F238E27FC236}">
                <a16:creationId xmlns:a16="http://schemas.microsoft.com/office/drawing/2014/main" id="{64D531F9-34AB-E0BB-62CB-2AD529FDB7BB}"/>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b="284"/>
          <a:stretch>
            <a:fillRect/>
          </a:stretch>
        </p:blipFill>
        <p:spPr>
          <a:xfrm>
            <a:off x="20" y="-44"/>
            <a:ext cx="24383974" cy="13716044"/>
          </a:xfrm>
          <a:prstGeom prst="rect">
            <a:avLst/>
          </a:prstGeom>
        </p:spPr>
      </p:pic>
      <p:sp>
        <p:nvSpPr>
          <p:cNvPr id="10" name="Rectangle 9">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06754" y="2200632"/>
            <a:ext cx="13716006" cy="931469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F0B91B-6526-13AB-8B06-A11EBD0A0F66}"/>
              </a:ext>
            </a:extLst>
          </p:cNvPr>
          <p:cNvSpPr>
            <a:spLocks noGrp="1"/>
          </p:cNvSpPr>
          <p:nvPr>
            <p:ph type="title"/>
          </p:nvPr>
        </p:nvSpPr>
        <p:spPr>
          <a:xfrm>
            <a:off x="1286932" y="1286934"/>
            <a:ext cx="17229668" cy="11133666"/>
          </a:xfrm>
        </p:spPr>
        <p:txBody>
          <a:bodyPr vert="horz" lIns="91440" tIns="45720" rIns="91440" bIns="45720" rtlCol="0" anchor="t">
            <a:normAutofit fontScale="90000"/>
          </a:bodyPr>
          <a:lstStyle/>
          <a:p>
            <a:pPr algn="l">
              <a:lnSpc>
                <a:spcPct val="90000"/>
              </a:lnSpc>
            </a:pPr>
            <a:r>
              <a:rPr lang="en-US" sz="10400" dirty="0">
                <a:solidFill>
                  <a:srgbClr val="FFFFFF"/>
                </a:solidFill>
              </a:rPr>
              <a:t>Questions?</a:t>
            </a:r>
            <a:br>
              <a:rPr lang="en-US" sz="10400" dirty="0">
                <a:solidFill>
                  <a:srgbClr val="FFFFFF"/>
                </a:solidFill>
              </a:rPr>
            </a:br>
            <a:br>
              <a:rPr lang="en-US" sz="10400" dirty="0">
                <a:solidFill>
                  <a:srgbClr val="FFFFFF"/>
                </a:solidFill>
              </a:rPr>
            </a:br>
            <a:br>
              <a:rPr lang="en-US" sz="10400" dirty="0">
                <a:solidFill>
                  <a:srgbClr val="FFFFFF"/>
                </a:solidFill>
              </a:rPr>
            </a:br>
            <a:br>
              <a:rPr lang="en-US" sz="10400" dirty="0">
                <a:solidFill>
                  <a:srgbClr val="FFFFFF"/>
                </a:solidFill>
              </a:rPr>
            </a:br>
            <a:br>
              <a:rPr lang="en-US" sz="10400" dirty="0">
                <a:solidFill>
                  <a:srgbClr val="FFFFFF"/>
                </a:solidFill>
              </a:rPr>
            </a:br>
            <a:br>
              <a:rPr lang="en-US" sz="10400" dirty="0">
                <a:solidFill>
                  <a:srgbClr val="FFFFFF"/>
                </a:solidFill>
              </a:rPr>
            </a:br>
            <a:r>
              <a:rPr lang="en-US" sz="6600" dirty="0">
                <a:solidFill>
                  <a:srgbClr val="FFFFFF"/>
                </a:solidFill>
              </a:rPr>
              <a:t>Mary Dayton </a:t>
            </a:r>
            <a:br>
              <a:rPr lang="en-US" sz="6600" dirty="0">
                <a:solidFill>
                  <a:srgbClr val="FFFFFF"/>
                </a:solidFill>
              </a:rPr>
            </a:br>
            <a:r>
              <a:rPr lang="en-US" sz="6600" dirty="0">
                <a:solidFill>
                  <a:srgbClr val="FFFFFF"/>
                </a:solidFill>
              </a:rPr>
              <a:t>(678) 561-0755 - cell</a:t>
            </a:r>
            <a:br>
              <a:rPr lang="en-US" sz="6600" dirty="0">
                <a:solidFill>
                  <a:srgbClr val="FFFFFF"/>
                </a:solidFill>
              </a:rPr>
            </a:br>
            <a:r>
              <a:rPr lang="en-US" sz="6600" dirty="0">
                <a:hlinkClick r:id="rId6"/>
              </a:rPr>
              <a:t>mdayton@gapublicdefender.org</a:t>
            </a:r>
            <a:r>
              <a:rPr lang="en-US" sz="6600" dirty="0"/>
              <a:t> </a:t>
            </a:r>
            <a:br>
              <a:rPr lang="en-US" sz="9600" dirty="0"/>
            </a:br>
            <a:br>
              <a:rPr lang="en-US" sz="9600" dirty="0"/>
            </a:br>
            <a:endParaRPr lang="en-US" sz="10400" dirty="0">
              <a:solidFill>
                <a:srgbClr val="FFFFFF"/>
              </a:solidFill>
            </a:endParaRPr>
          </a:p>
        </p:txBody>
      </p:sp>
      <p:sp>
        <p:nvSpPr>
          <p:cNvPr id="12" name="Rectangle 11">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080374" y="4412368"/>
            <a:ext cx="13716006" cy="489124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455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6A255A8-A300-89F9-45FA-228A506731AD}"/>
              </a:ext>
            </a:extLst>
          </p:cNvPr>
          <p:cNvSpPr txBox="1"/>
          <p:nvPr/>
        </p:nvSpPr>
        <p:spPr>
          <a:xfrm>
            <a:off x="1280160" y="650738"/>
            <a:ext cx="8737204" cy="391368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9200">
                <a:latin typeface="+mj-lt"/>
                <a:ea typeface="+mj-ea"/>
                <a:cs typeface="+mj-cs"/>
              </a:rPr>
              <a:t>Why Forensic Evidence Matters</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sX0" fmla="*/ 0 w 6949440"/>
              <a:gd name="csY0" fmla="*/ 0 h 36576"/>
              <a:gd name="csX1" fmla="*/ 625450 w 6949440"/>
              <a:gd name="csY1" fmla="*/ 0 h 36576"/>
              <a:gd name="csX2" fmla="*/ 1181405 w 6949440"/>
              <a:gd name="csY2" fmla="*/ 0 h 36576"/>
              <a:gd name="csX3" fmla="*/ 1945843 w 6949440"/>
              <a:gd name="csY3" fmla="*/ 0 h 36576"/>
              <a:gd name="csX4" fmla="*/ 2710282 w 6949440"/>
              <a:gd name="csY4" fmla="*/ 0 h 36576"/>
              <a:gd name="csX5" fmla="*/ 3405226 w 6949440"/>
              <a:gd name="csY5" fmla="*/ 0 h 36576"/>
              <a:gd name="csX6" fmla="*/ 3891686 w 6949440"/>
              <a:gd name="csY6" fmla="*/ 0 h 36576"/>
              <a:gd name="csX7" fmla="*/ 4656125 w 6949440"/>
              <a:gd name="csY7" fmla="*/ 0 h 36576"/>
              <a:gd name="csX8" fmla="*/ 5142586 w 6949440"/>
              <a:gd name="csY8" fmla="*/ 0 h 36576"/>
              <a:gd name="csX9" fmla="*/ 5629046 w 6949440"/>
              <a:gd name="csY9" fmla="*/ 0 h 36576"/>
              <a:gd name="csX10" fmla="*/ 6949440 w 6949440"/>
              <a:gd name="csY10" fmla="*/ 0 h 36576"/>
              <a:gd name="csX11" fmla="*/ 6949440 w 6949440"/>
              <a:gd name="csY11" fmla="*/ 36576 h 36576"/>
              <a:gd name="csX12" fmla="*/ 6115507 w 6949440"/>
              <a:gd name="csY12" fmla="*/ 36576 h 36576"/>
              <a:gd name="csX13" fmla="*/ 5420563 w 6949440"/>
              <a:gd name="csY13" fmla="*/ 36576 h 36576"/>
              <a:gd name="csX14" fmla="*/ 4586630 w 6949440"/>
              <a:gd name="csY14" fmla="*/ 36576 h 36576"/>
              <a:gd name="csX15" fmla="*/ 4030675 w 6949440"/>
              <a:gd name="csY15" fmla="*/ 36576 h 36576"/>
              <a:gd name="csX16" fmla="*/ 3335731 w 6949440"/>
              <a:gd name="csY16" fmla="*/ 36576 h 36576"/>
              <a:gd name="csX17" fmla="*/ 2501798 w 6949440"/>
              <a:gd name="csY17" fmla="*/ 36576 h 36576"/>
              <a:gd name="csX18" fmla="*/ 1876349 w 6949440"/>
              <a:gd name="csY18" fmla="*/ 36576 h 36576"/>
              <a:gd name="csX19" fmla="*/ 1042416 w 6949440"/>
              <a:gd name="csY19" fmla="*/ 36576 h 36576"/>
              <a:gd name="csX20" fmla="*/ 0 w 6949440"/>
              <a:gd name="csY20" fmla="*/ 36576 h 36576"/>
              <a:gd name="csX21" fmla="*/ 0 w 6949440"/>
              <a:gd name="csY21" fmla="*/ 0 h 36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76452F8-92B6-BCB9-E159-49DBD0A2439E}"/>
              </a:ext>
            </a:extLst>
          </p:cNvPr>
          <p:cNvSpPr txBox="1"/>
          <p:nvPr/>
        </p:nvSpPr>
        <p:spPr>
          <a:xfrm>
            <a:off x="1280160" y="5745798"/>
            <a:ext cx="8487178" cy="6641336"/>
          </a:xfrm>
          <a:prstGeom prst="rect">
            <a:avLst/>
          </a:prstGeom>
        </p:spPr>
        <p:txBody>
          <a:bodyPr vert="horz" lIns="91440" tIns="45720" rIns="91440" bIns="45720" rtlCol="0">
            <a:normAutofit/>
          </a:bodyPr>
          <a:lstStyle/>
          <a:p>
            <a:pPr marL="571500" indent="-228600">
              <a:lnSpc>
                <a:spcPct val="90000"/>
              </a:lnSpc>
              <a:spcAft>
                <a:spcPts val="600"/>
              </a:spcAft>
              <a:buFont typeface="Arial" panose="020B0604020202020204" pitchFamily="34" charset="0"/>
              <a:buChar char="•"/>
            </a:pPr>
            <a:r>
              <a:rPr lang="en-US" sz="4400" dirty="0"/>
              <a:t>Jurors often treat forensic evidence as uniquely trustworthy and objective</a:t>
            </a:r>
            <a:endParaRPr lang="en-US" sz="4400"/>
          </a:p>
          <a:p>
            <a:pPr marL="571500" indent="-228600">
              <a:lnSpc>
                <a:spcPct val="90000"/>
              </a:lnSpc>
              <a:spcAft>
                <a:spcPts val="600"/>
              </a:spcAft>
              <a:buFont typeface="Arial" panose="020B0604020202020204" pitchFamily="34" charset="0"/>
              <a:buChar char="•"/>
            </a:pPr>
            <a:r>
              <a:rPr lang="en-US" sz="4400" dirty="0"/>
              <a:t>Weak/overstated forensic evidence can anchor an entire case</a:t>
            </a:r>
            <a:endParaRPr lang="en-US" sz="4400"/>
          </a:p>
          <a:p>
            <a:pPr marL="571500" indent="-228600">
              <a:lnSpc>
                <a:spcPct val="90000"/>
              </a:lnSpc>
              <a:spcAft>
                <a:spcPts val="600"/>
              </a:spcAft>
              <a:buFont typeface="Arial" panose="020B0604020202020204" pitchFamily="34" charset="0"/>
              <a:buChar char="•"/>
            </a:pPr>
            <a:r>
              <a:rPr lang="en-US" sz="4400" dirty="0"/>
              <a:t>Serious cases can often involve older or degraded/complex evidence</a:t>
            </a:r>
            <a:endParaRPr lang="en-US" sz="4400"/>
          </a:p>
          <a:p>
            <a:pPr marL="571500" indent="-228600">
              <a:lnSpc>
                <a:spcPct val="90000"/>
              </a:lnSpc>
              <a:spcAft>
                <a:spcPts val="600"/>
              </a:spcAft>
              <a:buFont typeface="Arial" panose="020B0604020202020204" pitchFamily="34" charset="0"/>
              <a:buChar char="•"/>
            </a:pPr>
            <a:endParaRPr lang="en-US" sz="4400"/>
          </a:p>
          <a:p>
            <a:pPr indent="-228600">
              <a:lnSpc>
                <a:spcPct val="90000"/>
              </a:lnSpc>
              <a:spcAft>
                <a:spcPts val="600"/>
              </a:spcAft>
              <a:buFont typeface="Arial" panose="020B0604020202020204" pitchFamily="34" charset="0"/>
              <a:buChar char="•"/>
            </a:pPr>
            <a:endParaRPr lang="en-US" sz="4400"/>
          </a:p>
        </p:txBody>
      </p:sp>
      <p:pic>
        <p:nvPicPr>
          <p:cNvPr id="5" name="Picture 4" descr="Test tubes with one test tube in orange with drops">
            <a:extLst>
              <a:ext uri="{FF2B5EF4-FFF2-40B4-BE49-F238E27FC236}">
                <a16:creationId xmlns:a16="http://schemas.microsoft.com/office/drawing/2014/main" id="{1FB78B89-D45B-D03F-5EB4-E9EC881E6135}"/>
              </a:ext>
            </a:extLst>
          </p:cNvPr>
          <p:cNvPicPr>
            <a:picLocks noChangeAspect="1"/>
          </p:cNvPicPr>
          <p:nvPr/>
        </p:nvPicPr>
        <p:blipFill>
          <a:blip r:embed="rId3"/>
          <a:srcRect l="24251" r="7292" b="1"/>
          <a:stretch>
            <a:fillRect/>
          </a:stretch>
        </p:blipFill>
        <p:spPr>
          <a:xfrm>
            <a:off x="10623404" y="10"/>
            <a:ext cx="13757550"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18872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4" name="Rectangle 2063">
            <a:extLst>
              <a:ext uri="{FF2B5EF4-FFF2-40B4-BE49-F238E27FC236}">
                <a16:creationId xmlns:a16="http://schemas.microsoft.com/office/drawing/2014/main" id="{E1750109-3B91-4506-B997-0CD8E35A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rgbClr val="483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3" name="Rectangle 2062">
            <a:extLst>
              <a:ext uri="{FF2B5EF4-FFF2-40B4-BE49-F238E27FC236}">
                <a16:creationId xmlns:a16="http://schemas.microsoft.com/office/drawing/2014/main" id="{E72D8D1B-59F6-4FF3-8547-9BBB6129F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662" y="960120"/>
            <a:ext cx="6885106" cy="5576148"/>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Cameron Todd Willingham was wrongfully ...">
            <a:extLst>
              <a:ext uri="{FF2B5EF4-FFF2-40B4-BE49-F238E27FC236}">
                <a16:creationId xmlns:a16="http://schemas.microsoft.com/office/drawing/2014/main" id="{3F5A649D-E158-A34F-CCEF-398891BEF62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891588" y="1286934"/>
            <a:ext cx="4951306" cy="4951306"/>
          </a:xfrm>
          <a:prstGeom prst="rect">
            <a:avLst/>
          </a:prstGeom>
          <a:noFill/>
          <a:extLst>
            <a:ext uri="{909E8E84-426E-40DD-AFC4-6F175D3DCCD1}">
              <a14:hiddenFill xmlns:a14="http://schemas.microsoft.com/office/drawing/2010/main">
                <a:solidFill>
                  <a:srgbClr val="FFFFFF"/>
                </a:solidFill>
              </a14:hiddenFill>
            </a:ext>
          </a:extLst>
        </p:spPr>
      </p:pic>
      <p:sp>
        <p:nvSpPr>
          <p:cNvPr id="2065" name="Rectangle 2064">
            <a:extLst>
              <a:ext uri="{FF2B5EF4-FFF2-40B4-BE49-F238E27FC236}">
                <a16:creationId xmlns:a16="http://schemas.microsoft.com/office/drawing/2014/main" id="{2C444748-5A8D-4B53-89FE-42B455DFA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1236" y="974180"/>
            <a:ext cx="7176342" cy="5562088"/>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4" descr="Joint Terrorism Task Force Screws Up ...">
            <a:extLst>
              <a:ext uri="{FF2B5EF4-FFF2-40B4-BE49-F238E27FC236}">
                <a16:creationId xmlns:a16="http://schemas.microsoft.com/office/drawing/2014/main" id="{974FE370-8FB9-1A0D-185E-23252C0F754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086461" y="1300994"/>
            <a:ext cx="5859588" cy="4937246"/>
          </a:xfrm>
          <a:prstGeom prst="rect">
            <a:avLst/>
          </a:prstGeom>
          <a:noFill/>
          <a:extLst>
            <a:ext uri="{909E8E84-426E-40DD-AFC4-6F175D3DCCD1}">
              <a14:hiddenFill xmlns:a14="http://schemas.microsoft.com/office/drawing/2010/main">
                <a:solidFill>
                  <a:srgbClr val="FFFFFF"/>
                </a:solidFill>
              </a14:hiddenFill>
            </a:ext>
          </a:extLst>
        </p:spPr>
      </p:pic>
      <p:sp>
        <p:nvSpPr>
          <p:cNvPr id="2067" name="Rectangle 2066">
            <a:extLst>
              <a:ext uri="{FF2B5EF4-FFF2-40B4-BE49-F238E27FC236}">
                <a16:creationId xmlns:a16="http://schemas.microsoft.com/office/drawing/2014/main" id="{14044C96-7CFD-44DB-A579-D77B0D37C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71996" y="974180"/>
            <a:ext cx="7176348" cy="5562088"/>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0" descr="Firearms/Toolmarks Unit">
            <a:extLst>
              <a:ext uri="{FF2B5EF4-FFF2-40B4-BE49-F238E27FC236}">
                <a16:creationId xmlns:a16="http://schemas.microsoft.com/office/drawing/2014/main" id="{CDE1660A-12D6-8E64-5A9B-09EE11065A9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6627036" y="1730826"/>
            <a:ext cx="6505806" cy="4077582"/>
          </a:xfrm>
          <a:prstGeom prst="rect">
            <a:avLst/>
          </a:prstGeom>
          <a:noFill/>
          <a:extLst>
            <a:ext uri="{909E8E84-426E-40DD-AFC4-6F175D3DCCD1}">
              <a14:hiddenFill xmlns:a14="http://schemas.microsoft.com/office/drawing/2010/main">
                <a:solidFill>
                  <a:srgbClr val="FFFFFF"/>
                </a:solidFill>
              </a14:hiddenFill>
            </a:ext>
          </a:extLst>
        </p:spPr>
      </p:pic>
      <p:sp>
        <p:nvSpPr>
          <p:cNvPr id="2069" name="Rectangle 2068">
            <a:extLst>
              <a:ext uri="{FF2B5EF4-FFF2-40B4-BE49-F238E27FC236}">
                <a16:creationId xmlns:a16="http://schemas.microsoft.com/office/drawing/2014/main" id="{8FC8C21F-9484-4A71-ABFA-6C10682FA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662" y="7207340"/>
            <a:ext cx="6885106" cy="5576148"/>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6" name="Picture 8" descr="Shaken Baby Syndrome (Abusive Head Trauma)">
            <a:extLst>
              <a:ext uri="{FF2B5EF4-FFF2-40B4-BE49-F238E27FC236}">
                <a16:creationId xmlns:a16="http://schemas.microsoft.com/office/drawing/2014/main" id="{94E879EB-6180-D364-B89E-5ECAB5DA10A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465062" y="7496388"/>
            <a:ext cx="3769958" cy="4943262"/>
          </a:xfrm>
          <a:prstGeom prst="rect">
            <a:avLst/>
          </a:prstGeom>
          <a:noFill/>
          <a:extLst>
            <a:ext uri="{909E8E84-426E-40DD-AFC4-6F175D3DCCD1}">
              <a14:hiddenFill xmlns:a14="http://schemas.microsoft.com/office/drawing/2010/main">
                <a:solidFill>
                  <a:srgbClr val="FFFFFF"/>
                </a:solidFill>
              </a14:hiddenFill>
            </a:ext>
          </a:extLst>
        </p:spPr>
      </p:pic>
      <p:sp>
        <p:nvSpPr>
          <p:cNvPr id="2071" name="Rectangle 2070">
            <a:extLst>
              <a:ext uri="{FF2B5EF4-FFF2-40B4-BE49-F238E27FC236}">
                <a16:creationId xmlns:a16="http://schemas.microsoft.com/office/drawing/2014/main" id="{F4FFA271-A10A-4AC3-8F06-E3313A197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9004" y="7207340"/>
            <a:ext cx="7202334" cy="5576148"/>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3" name="Rectangle 2072">
            <a:extLst>
              <a:ext uri="{FF2B5EF4-FFF2-40B4-BE49-F238E27FC236}">
                <a16:creationId xmlns:a16="http://schemas.microsoft.com/office/drawing/2014/main" id="{7F9FE375-3674-4B26-B67B-30AFAF78C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1236" y="7221400"/>
            <a:ext cx="7176342" cy="5562088"/>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Murders In West Memphis:::...">
            <a:extLst>
              <a:ext uri="{FF2B5EF4-FFF2-40B4-BE49-F238E27FC236}">
                <a16:creationId xmlns:a16="http://schemas.microsoft.com/office/drawing/2014/main" id="{249AAA1C-0608-854E-C3A9-9BB94EE4B17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810866" y="8771378"/>
            <a:ext cx="6434666" cy="253432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orensic bitemark analysis lacks ...">
            <a:extLst>
              <a:ext uri="{FF2B5EF4-FFF2-40B4-BE49-F238E27FC236}">
                <a16:creationId xmlns:a16="http://schemas.microsoft.com/office/drawing/2014/main" id="{F7C85A1D-60D3-A683-2FFB-9D556B46FC3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6627036" y="8153423"/>
            <a:ext cx="6505806" cy="3643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161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Grp="1" noRot="1" noChangeAspect="1" noMove="1" noResize="1" noEditPoints="1" noAdjustHandles="1" noChangeArrowheads="1" noChangeShapeType="1" noCrop="1"/>
          </p:cNvPicPr>
          <p:nvPr/>
        </p:nvPicPr>
        <p:blipFill>
          <a:blip r:embed="rId3"/>
          <a:srcRect/>
          <a:stretch>
            <a:fillRect/>
          </a:stretch>
        </p:blipFill>
        <p:spPr>
          <a:xfrm>
            <a:off x="20" y="10"/>
            <a:ext cx="24383980" cy="13715990"/>
          </a:xfrm>
          <a:prstGeom prst="rect">
            <a:avLst/>
          </a:prstGeom>
        </p:spPr>
      </p:pic>
      <p:sp>
        <p:nvSpPr>
          <p:cNvPr id="11" name="Rectangle 10">
            <a:extLst>
              <a:ext uri="{FF2B5EF4-FFF2-40B4-BE49-F238E27FC236}">
                <a16:creationId xmlns:a16="http://schemas.microsoft.com/office/drawing/2014/main" id="{206E56BB-C8E6-4F70-B8BF-921C4912D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595432"/>
            <a:ext cx="24384000" cy="128016"/>
          </a:xfrm>
          <a:prstGeom prst="rect">
            <a:avLst/>
          </a:prstGeom>
          <a:solidFill>
            <a:schemeClr val="tx2">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2" name="Rectangle 11">
            <a:extLst>
              <a:ext uri="{FF2B5EF4-FFF2-40B4-BE49-F238E27FC236}">
                <a16:creationId xmlns:a16="http://schemas.microsoft.com/office/drawing/2014/main" id="{99643316-AB20-4DD1-8578-B5D7F033C0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123904" y="6793994"/>
            <a:ext cx="13716004" cy="12801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white paper with black text&#10;&#10;AI-generated content may be incorrect.">
            <a:extLst>
              <a:ext uri="{FF2B5EF4-FFF2-40B4-BE49-F238E27FC236}">
                <a16:creationId xmlns:a16="http://schemas.microsoft.com/office/drawing/2014/main" id="{B1AFF99F-3D9F-E69F-56D4-770A240ECB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31488"/>
            <a:ext cx="18745200" cy="13684512"/>
          </a:xfrm>
          <a:prstGeom prst="rect">
            <a:avLst/>
          </a:prstGeom>
        </p:spPr>
      </p:pic>
      <p:sp>
        <p:nvSpPr>
          <p:cNvPr id="8" name="Rectangle 7">
            <a:extLst>
              <a:ext uri="{FF2B5EF4-FFF2-40B4-BE49-F238E27FC236}">
                <a16:creationId xmlns:a16="http://schemas.microsoft.com/office/drawing/2014/main" id="{1FB20DA4-AB9B-7AC1-1458-CA0CB02F15D7}"/>
              </a:ext>
            </a:extLst>
          </p:cNvPr>
          <p:cNvSpPr/>
          <p:nvPr/>
        </p:nvSpPr>
        <p:spPr>
          <a:xfrm>
            <a:off x="9601200" y="4267200"/>
            <a:ext cx="2286000" cy="5334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9" name="Rectangle 8">
            <a:extLst>
              <a:ext uri="{FF2B5EF4-FFF2-40B4-BE49-F238E27FC236}">
                <a16:creationId xmlns:a16="http://schemas.microsoft.com/office/drawing/2014/main" id="{D9C640E9-535F-5A08-454D-FC23D1C93547}"/>
              </a:ext>
            </a:extLst>
          </p:cNvPr>
          <p:cNvSpPr/>
          <p:nvPr/>
        </p:nvSpPr>
        <p:spPr>
          <a:xfrm>
            <a:off x="18592800" y="4800600"/>
            <a:ext cx="1066800" cy="4572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A3DB38A-27F2-AE08-03E2-AFC4F4641B5E}"/>
              </a:ext>
            </a:extLst>
          </p:cNvPr>
          <p:cNvSpPr/>
          <p:nvPr/>
        </p:nvSpPr>
        <p:spPr>
          <a:xfrm>
            <a:off x="8686800" y="1752600"/>
            <a:ext cx="2438400" cy="3048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A9B519-2D7C-39CA-17BE-81F7B6CB55BC}"/>
              </a:ext>
            </a:extLst>
          </p:cNvPr>
          <p:cNvSpPr/>
          <p:nvPr/>
        </p:nvSpPr>
        <p:spPr>
          <a:xfrm>
            <a:off x="13487400" y="6172200"/>
            <a:ext cx="2209800" cy="3048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DB72839-1440-77AD-A7BA-A82D2E5629C2}"/>
              </a:ext>
            </a:extLst>
          </p:cNvPr>
          <p:cNvSpPr/>
          <p:nvPr/>
        </p:nvSpPr>
        <p:spPr>
          <a:xfrm>
            <a:off x="3962400" y="5257800"/>
            <a:ext cx="1143000" cy="4572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89F077D-4A1F-21CC-8173-792869F2DE82}"/>
              </a:ext>
            </a:extLst>
          </p:cNvPr>
          <p:cNvSpPr/>
          <p:nvPr/>
        </p:nvSpPr>
        <p:spPr>
          <a:xfrm>
            <a:off x="17678400" y="8001000"/>
            <a:ext cx="2286000" cy="381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E1F7AD-D945-CA0C-E051-9F310A680ABE}"/>
              </a:ext>
            </a:extLst>
          </p:cNvPr>
          <p:cNvSpPr/>
          <p:nvPr/>
        </p:nvSpPr>
        <p:spPr>
          <a:xfrm>
            <a:off x="11125200" y="2057400"/>
            <a:ext cx="2362200" cy="5334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180F681-BE43-CF25-06DA-64F9D1423C39}"/>
              </a:ext>
            </a:extLst>
          </p:cNvPr>
          <p:cNvSpPr txBox="1"/>
          <p:nvPr/>
        </p:nvSpPr>
        <p:spPr>
          <a:xfrm>
            <a:off x="19964400" y="736937"/>
            <a:ext cx="4114800" cy="1015663"/>
          </a:xfrm>
          <a:prstGeom prst="rect">
            <a:avLst/>
          </a:prstGeom>
          <a:noFill/>
        </p:spPr>
        <p:txBody>
          <a:bodyPr wrap="square" rtlCol="0">
            <a:spAutoFit/>
          </a:bodyPr>
          <a:lstStyle/>
          <a:p>
            <a:r>
              <a:rPr lang="en-US" sz="6000" dirty="0"/>
              <a:t>GBI in 2022</a:t>
            </a:r>
          </a:p>
        </p:txBody>
      </p:sp>
    </p:spTree>
    <p:extLst>
      <p:ext uri="{BB962C8B-B14F-4D97-AF65-F5344CB8AC3E}">
        <p14:creationId xmlns:p14="http://schemas.microsoft.com/office/powerpoint/2010/main" val="3756643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Grp="1" noRot="1" noChangeAspect="1" noMove="1" noResize="1" noEditPoints="1" noAdjustHandles="1" noChangeArrowheads="1" noChangeShapeType="1" noCrop="1"/>
          </p:cNvPicPr>
          <p:nvPr/>
        </p:nvPicPr>
        <p:blipFill>
          <a:blip r:embed="rId3"/>
          <a:srcRect/>
          <a:stretch>
            <a:fillRect/>
          </a:stretch>
        </p:blipFill>
        <p:spPr>
          <a:xfrm>
            <a:off x="20" y="10"/>
            <a:ext cx="24383980" cy="13715990"/>
          </a:xfrm>
          <a:prstGeom prst="rect">
            <a:avLst/>
          </a:prstGeom>
        </p:spPr>
      </p:pic>
      <p:sp>
        <p:nvSpPr>
          <p:cNvPr id="7" name="Rectangle 6">
            <a:extLst>
              <a:ext uri="{FF2B5EF4-FFF2-40B4-BE49-F238E27FC236}">
                <a16:creationId xmlns:a16="http://schemas.microsoft.com/office/drawing/2014/main" id="{359427B8-4D04-499B-ADC4-C02F51AE0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3050"/>
            <a:ext cx="24384000" cy="128016"/>
          </a:xfrm>
          <a:prstGeom prst="rect">
            <a:avLst/>
          </a:prstGeom>
          <a:solidFill>
            <a:schemeClr val="tx2">
              <a:lumMod val="50000"/>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9" name="Rectangle 8">
            <a:extLst>
              <a:ext uri="{FF2B5EF4-FFF2-40B4-BE49-F238E27FC236}">
                <a16:creationId xmlns:a16="http://schemas.microsoft.com/office/drawing/2014/main" id="{0724758F-AE3C-4CC9-B58A-FF0B12987A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26634" y="6793994"/>
            <a:ext cx="13716004" cy="12801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Objectivity vs Subjectivity">
            <a:extLst>
              <a:ext uri="{FF2B5EF4-FFF2-40B4-BE49-F238E27FC236}">
                <a16:creationId xmlns:a16="http://schemas.microsoft.com/office/drawing/2014/main" id="{C8FC2420-1B87-729C-79A7-D7F4EE92676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9264" y="2556267"/>
            <a:ext cx="8339326" cy="860346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p:cNvPicPr>
            <a:picLocks noGrp="1" noRot="1" noChangeAspect="1" noMove="1" noResize="1" noEditPoints="1" noAdjustHandles="1" noChangeArrowheads="1" noChangeShapeType="1" noCrop="1"/>
          </p:cNvPicPr>
          <p:nvPr/>
        </p:nvPicPr>
        <p:blipFill>
          <a:blip r:embed="rId4"/>
          <a:stretch>
            <a:fillRect/>
          </a:stretch>
        </p:blipFill>
        <p:spPr>
          <a:xfrm>
            <a:off x="9952058" y="3071623"/>
            <a:ext cx="13462676" cy="757275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07536" y="0"/>
            <a:ext cx="16568928" cy="13716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6720" y="0"/>
            <a:ext cx="15910560" cy="13716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44CE5B-DAF7-E14E-77BB-87E7AA3DB452}"/>
              </a:ext>
            </a:extLst>
          </p:cNvPr>
          <p:cNvSpPr>
            <a:spLocks noGrp="1"/>
          </p:cNvSpPr>
          <p:nvPr>
            <p:ph type="title"/>
          </p:nvPr>
        </p:nvSpPr>
        <p:spPr>
          <a:xfrm>
            <a:off x="5111262" y="2883876"/>
            <a:ext cx="14161476" cy="7948248"/>
          </a:xfrm>
        </p:spPr>
        <p:txBody>
          <a:bodyPr>
            <a:normAutofit fontScale="90000"/>
          </a:bodyPr>
          <a:lstStyle/>
          <a:p>
            <a:r>
              <a:rPr lang="en-US" sz="10800" dirty="0">
                <a:solidFill>
                  <a:schemeClr val="bg1">
                    <a:lumMod val="95000"/>
                    <a:lumOff val="5000"/>
                  </a:schemeClr>
                </a:solidFill>
              </a:rPr>
              <a:t>Where do I begin?</a:t>
            </a:r>
            <a:br>
              <a:rPr lang="en-US" sz="10800" dirty="0">
                <a:solidFill>
                  <a:schemeClr val="bg1">
                    <a:lumMod val="95000"/>
                    <a:lumOff val="5000"/>
                  </a:schemeClr>
                </a:solidFill>
              </a:rPr>
            </a:br>
            <a:br>
              <a:rPr lang="en-US" sz="10800" dirty="0">
                <a:solidFill>
                  <a:schemeClr val="bg1">
                    <a:lumMod val="95000"/>
                    <a:lumOff val="5000"/>
                  </a:schemeClr>
                </a:solidFill>
              </a:rPr>
            </a:br>
            <a:r>
              <a:rPr lang="en-US" sz="10800" dirty="0">
                <a:solidFill>
                  <a:schemeClr val="bg1">
                    <a:lumMod val="95000"/>
                    <a:lumOff val="5000"/>
                  </a:schemeClr>
                </a:solidFill>
                <a:hlinkClick r:id="rId3"/>
              </a:rPr>
              <a:t>OSAC</a:t>
            </a:r>
            <a:br>
              <a:rPr lang="en-US" sz="10800" dirty="0">
                <a:solidFill>
                  <a:schemeClr val="bg1">
                    <a:lumMod val="95000"/>
                    <a:lumOff val="5000"/>
                  </a:schemeClr>
                </a:solidFill>
              </a:rPr>
            </a:br>
            <a:r>
              <a:rPr lang="en-US" sz="10800" dirty="0">
                <a:solidFill>
                  <a:schemeClr val="bg1">
                    <a:lumMod val="95000"/>
                    <a:lumOff val="5000"/>
                  </a:schemeClr>
                </a:solidFill>
                <a:hlinkClick r:id="rId4"/>
              </a:rPr>
              <a:t>NIST Foundation Reviews</a:t>
            </a:r>
            <a:r>
              <a:rPr lang="en-US" sz="10800" dirty="0">
                <a:solidFill>
                  <a:schemeClr val="bg1">
                    <a:lumMod val="95000"/>
                    <a:lumOff val="5000"/>
                  </a:schemeClr>
                </a:solidFill>
              </a:rPr>
              <a:t> </a:t>
            </a:r>
            <a:br>
              <a:rPr lang="en-US" sz="10800" dirty="0">
                <a:solidFill>
                  <a:schemeClr val="bg1">
                    <a:lumMod val="95000"/>
                    <a:lumOff val="5000"/>
                  </a:schemeClr>
                </a:solidFill>
              </a:rPr>
            </a:br>
            <a:r>
              <a:rPr lang="en-US" sz="10800" dirty="0">
                <a:solidFill>
                  <a:schemeClr val="bg1">
                    <a:lumMod val="95000"/>
                    <a:lumOff val="5000"/>
                  </a:schemeClr>
                </a:solidFill>
              </a:rPr>
              <a:t> </a:t>
            </a:r>
          </a:p>
        </p:txBody>
      </p:sp>
    </p:spTree>
    <p:extLst>
      <p:ext uri="{BB962C8B-B14F-4D97-AF65-F5344CB8AC3E}">
        <p14:creationId xmlns:p14="http://schemas.microsoft.com/office/powerpoint/2010/main" val="399583818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3425</TotalTime>
  <Words>2636</Words>
  <Application>Microsoft Office PowerPoint</Application>
  <PresentationFormat>Custom</PresentationFormat>
  <Paragraphs>140</Paragraphs>
  <Slides>22</Slides>
  <Notes>20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Arial Narrow</vt:lpstr>
      <vt:lpstr>Calibri</vt:lpstr>
      <vt:lpstr>Office Theme</vt:lpstr>
      <vt:lpstr>Forensic Science  Issues in Serious Cases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 do I begin?  OSAC NIST Foundation Reviews   </vt:lpstr>
      <vt:lpstr>PowerPoint Presentation</vt:lpstr>
      <vt:lpstr>Wall of Shame</vt:lpstr>
      <vt:lpstr>Get the Discovery your Client deserves: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Mary Dayton  (678) 561-0755 - cell mdayton@gapublicdefender.org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Trish McCann-Bertram</cp:lastModifiedBy>
  <cp:revision>6</cp:revision>
  <dcterms:created xsi:type="dcterms:W3CDTF">2006-08-16T00:00:00Z</dcterms:created>
  <dcterms:modified xsi:type="dcterms:W3CDTF">2026-07-17T16:50:39Z</dcterms:modified>
</cp:coreProperties>
</file>