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  <p:sldId id="269" r:id="rId9"/>
    <p:sldId id="268" r:id="rId10"/>
    <p:sldId id="266" r:id="rId11"/>
    <p:sldId id="267" r:id="rId12"/>
    <p:sldId id="270" r:id="rId13"/>
    <p:sldId id="265" r:id="rId14"/>
    <p:sldId id="26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155DE0-2A73-4C67-9A7A-C399B350016E}" v="21" dt="2026-07-02T00:37:49.6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rginia Purdee" userId="91970a7d-866c-48f3-ab39-2db760efd504" providerId="ADAL" clId="{1C593287-B641-4297-A5F9-1DF022C92C74}"/>
    <pc:docChg chg="undo custSel addSld delSld modSld sldOrd">
      <pc:chgData name="Virginia Purdee" userId="91970a7d-866c-48f3-ab39-2db760efd504" providerId="ADAL" clId="{1C593287-B641-4297-A5F9-1DF022C92C74}" dt="2026-07-02T00:42:46.003" v="1292" actId="20577"/>
      <pc:docMkLst>
        <pc:docMk/>
      </pc:docMkLst>
      <pc:sldChg chg="addSp modSp mod">
        <pc:chgData name="Virginia Purdee" userId="91970a7d-866c-48f3-ab39-2db760efd504" providerId="ADAL" clId="{1C593287-B641-4297-A5F9-1DF022C92C74}" dt="2026-07-01T23:17:55.769" v="8" actId="1076"/>
        <pc:sldMkLst>
          <pc:docMk/>
          <pc:sldMk cId="3532802482" sldId="256"/>
        </pc:sldMkLst>
        <pc:spChg chg="mod">
          <ac:chgData name="Virginia Purdee" userId="91970a7d-866c-48f3-ab39-2db760efd504" providerId="ADAL" clId="{1C593287-B641-4297-A5F9-1DF022C92C74}" dt="2026-07-01T23:17:20.292" v="3" actId="1076"/>
          <ac:spMkLst>
            <pc:docMk/>
            <pc:sldMk cId="3532802482" sldId="256"/>
            <ac:spMk id="2" creationId="{C7A4507E-1150-7A27-DEEF-2812EF986B59}"/>
          </ac:spMkLst>
        </pc:spChg>
        <pc:picChg chg="add mod">
          <ac:chgData name="Virginia Purdee" userId="91970a7d-866c-48f3-ab39-2db760efd504" providerId="ADAL" clId="{1C593287-B641-4297-A5F9-1DF022C92C74}" dt="2026-07-01T23:17:55.769" v="8" actId="1076"/>
          <ac:picMkLst>
            <pc:docMk/>
            <pc:sldMk cId="3532802482" sldId="256"/>
            <ac:picMk id="4" creationId="{271344E8-6EC8-36C9-957E-BB64E18BE28F}"/>
          </ac:picMkLst>
        </pc:picChg>
      </pc:sldChg>
      <pc:sldChg chg="modSp mod">
        <pc:chgData name="Virginia Purdee" userId="91970a7d-866c-48f3-ab39-2db760efd504" providerId="ADAL" clId="{1C593287-B641-4297-A5F9-1DF022C92C74}" dt="2026-07-02T00:39:50.199" v="1143" actId="20577"/>
        <pc:sldMkLst>
          <pc:docMk/>
          <pc:sldMk cId="246110" sldId="257"/>
        </pc:sldMkLst>
        <pc:spChg chg="mod">
          <ac:chgData name="Virginia Purdee" userId="91970a7d-866c-48f3-ab39-2db760efd504" providerId="ADAL" clId="{1C593287-B641-4297-A5F9-1DF022C92C74}" dt="2026-07-01T23:18:09.815" v="28" actId="20577"/>
          <ac:spMkLst>
            <pc:docMk/>
            <pc:sldMk cId="246110" sldId="257"/>
            <ac:spMk id="2" creationId="{22F87DBE-24BC-B21D-8E23-3AE2778E51F1}"/>
          </ac:spMkLst>
        </pc:spChg>
        <pc:spChg chg="mod">
          <ac:chgData name="Virginia Purdee" userId="91970a7d-866c-48f3-ab39-2db760efd504" providerId="ADAL" clId="{1C593287-B641-4297-A5F9-1DF022C92C74}" dt="2026-07-02T00:39:50.199" v="1143" actId="20577"/>
          <ac:spMkLst>
            <pc:docMk/>
            <pc:sldMk cId="246110" sldId="257"/>
            <ac:spMk id="3" creationId="{CC8B2471-DFAE-E7B3-D307-A97152BEB742}"/>
          </ac:spMkLst>
        </pc:spChg>
      </pc:sldChg>
      <pc:sldChg chg="modSp mod">
        <pc:chgData name="Virginia Purdee" userId="91970a7d-866c-48f3-ab39-2db760efd504" providerId="ADAL" clId="{1C593287-B641-4297-A5F9-1DF022C92C74}" dt="2026-07-02T00:34:11.964" v="908" actId="255"/>
        <pc:sldMkLst>
          <pc:docMk/>
          <pc:sldMk cId="1302312827" sldId="258"/>
        </pc:sldMkLst>
        <pc:spChg chg="mod">
          <ac:chgData name="Virginia Purdee" userId="91970a7d-866c-48f3-ab39-2db760efd504" providerId="ADAL" clId="{1C593287-B641-4297-A5F9-1DF022C92C74}" dt="2026-07-01T23:18:43.844" v="102" actId="20577"/>
          <ac:spMkLst>
            <pc:docMk/>
            <pc:sldMk cId="1302312827" sldId="258"/>
            <ac:spMk id="2" creationId="{64FDCAE8-EAF0-4094-18F0-580D65250F25}"/>
          </ac:spMkLst>
        </pc:spChg>
        <pc:spChg chg="mod">
          <ac:chgData name="Virginia Purdee" userId="91970a7d-866c-48f3-ab39-2db760efd504" providerId="ADAL" clId="{1C593287-B641-4297-A5F9-1DF022C92C74}" dt="2026-07-02T00:34:11.964" v="908" actId="255"/>
          <ac:spMkLst>
            <pc:docMk/>
            <pc:sldMk cId="1302312827" sldId="258"/>
            <ac:spMk id="3" creationId="{3B8ED09A-EC77-1A6F-BFB5-81641351E841}"/>
          </ac:spMkLst>
        </pc:spChg>
      </pc:sldChg>
      <pc:sldChg chg="addSp delSp modSp mod ord">
        <pc:chgData name="Virginia Purdee" userId="91970a7d-866c-48f3-ab39-2db760efd504" providerId="ADAL" clId="{1C593287-B641-4297-A5F9-1DF022C92C74}" dt="2026-07-02T00:03:51.580" v="330" actId="1076"/>
        <pc:sldMkLst>
          <pc:docMk/>
          <pc:sldMk cId="3881720992" sldId="259"/>
        </pc:sldMkLst>
        <pc:spChg chg="del">
          <ac:chgData name="Virginia Purdee" userId="91970a7d-866c-48f3-ab39-2db760efd504" providerId="ADAL" clId="{1C593287-B641-4297-A5F9-1DF022C92C74}" dt="2026-07-01T23:38:20.513" v="107" actId="478"/>
          <ac:spMkLst>
            <pc:docMk/>
            <pc:sldMk cId="3881720992" sldId="259"/>
            <ac:spMk id="2" creationId="{A6D328BD-0151-9933-DC0C-E1DB01A640AF}"/>
          </ac:spMkLst>
        </pc:spChg>
        <pc:spChg chg="del">
          <ac:chgData name="Virginia Purdee" userId="91970a7d-866c-48f3-ab39-2db760efd504" providerId="ADAL" clId="{1C593287-B641-4297-A5F9-1DF022C92C74}" dt="2026-07-01T23:38:06.936" v="103" actId="22"/>
          <ac:spMkLst>
            <pc:docMk/>
            <pc:sldMk cId="3881720992" sldId="259"/>
            <ac:spMk id="3" creationId="{A1FAE7A6-CE3F-C469-4BEF-2BAF611CC8D2}"/>
          </ac:spMkLst>
        </pc:spChg>
        <pc:spChg chg="add mod">
          <ac:chgData name="Virginia Purdee" userId="91970a7d-866c-48f3-ab39-2db760efd504" providerId="ADAL" clId="{1C593287-B641-4297-A5F9-1DF022C92C74}" dt="2026-07-02T00:03:51.580" v="330" actId="1076"/>
          <ac:spMkLst>
            <pc:docMk/>
            <pc:sldMk cId="3881720992" sldId="259"/>
            <ac:spMk id="6" creationId="{4C9AC5A0-E70B-BCB8-0611-12455A2CDBF8}"/>
          </ac:spMkLst>
        </pc:spChg>
        <pc:picChg chg="add mod ord">
          <ac:chgData name="Virginia Purdee" userId="91970a7d-866c-48f3-ab39-2db760efd504" providerId="ADAL" clId="{1C593287-B641-4297-A5F9-1DF022C92C74}" dt="2026-07-01T23:38:30.721" v="112" actId="14100"/>
          <ac:picMkLst>
            <pc:docMk/>
            <pc:sldMk cId="3881720992" sldId="259"/>
            <ac:picMk id="5" creationId="{D0E40DA3-82AB-39A2-7069-C0ED609B94F1}"/>
          </ac:picMkLst>
        </pc:picChg>
      </pc:sldChg>
      <pc:sldChg chg="modSp mod">
        <pc:chgData name="Virginia Purdee" userId="91970a7d-866c-48f3-ab39-2db760efd504" providerId="ADAL" clId="{1C593287-B641-4297-A5F9-1DF022C92C74}" dt="2026-07-02T00:15:45.749" v="792" actId="20577"/>
        <pc:sldMkLst>
          <pc:docMk/>
          <pc:sldMk cId="3201755356" sldId="260"/>
        </pc:sldMkLst>
        <pc:spChg chg="mod">
          <ac:chgData name="Virginia Purdee" userId="91970a7d-866c-48f3-ab39-2db760efd504" providerId="ADAL" clId="{1C593287-B641-4297-A5F9-1DF022C92C74}" dt="2026-07-01T23:39:00.110" v="138" actId="20577"/>
          <ac:spMkLst>
            <pc:docMk/>
            <pc:sldMk cId="3201755356" sldId="260"/>
            <ac:spMk id="2" creationId="{D9541FC2-90F9-2ACE-1C4C-D259160C9582}"/>
          </ac:spMkLst>
        </pc:spChg>
        <pc:spChg chg="mod">
          <ac:chgData name="Virginia Purdee" userId="91970a7d-866c-48f3-ab39-2db760efd504" providerId="ADAL" clId="{1C593287-B641-4297-A5F9-1DF022C92C74}" dt="2026-07-02T00:15:45.749" v="792" actId="20577"/>
          <ac:spMkLst>
            <pc:docMk/>
            <pc:sldMk cId="3201755356" sldId="260"/>
            <ac:spMk id="3" creationId="{4ABA8660-80F1-7F87-4259-3A81968EB8C7}"/>
          </ac:spMkLst>
        </pc:spChg>
      </pc:sldChg>
      <pc:sldChg chg="addSp delSp modSp mod">
        <pc:chgData name="Virginia Purdee" userId="91970a7d-866c-48f3-ab39-2db760efd504" providerId="ADAL" clId="{1C593287-B641-4297-A5F9-1DF022C92C74}" dt="2026-07-01T23:54:03.064" v="308" actId="478"/>
        <pc:sldMkLst>
          <pc:docMk/>
          <pc:sldMk cId="2366718535" sldId="261"/>
        </pc:sldMkLst>
        <pc:spChg chg="del">
          <ac:chgData name="Virginia Purdee" userId="91970a7d-866c-48f3-ab39-2db760efd504" providerId="ADAL" clId="{1C593287-B641-4297-A5F9-1DF022C92C74}" dt="2026-07-01T23:53:58.823" v="307" actId="478"/>
          <ac:spMkLst>
            <pc:docMk/>
            <pc:sldMk cId="2366718535" sldId="261"/>
            <ac:spMk id="2" creationId="{FE912919-D791-AF4E-1483-B6EB1812DBBE}"/>
          </ac:spMkLst>
        </pc:spChg>
        <pc:spChg chg="del">
          <ac:chgData name="Virginia Purdee" userId="91970a7d-866c-48f3-ab39-2db760efd504" providerId="ADAL" clId="{1C593287-B641-4297-A5F9-1DF022C92C74}" dt="2026-07-01T23:54:03.064" v="308" actId="478"/>
          <ac:spMkLst>
            <pc:docMk/>
            <pc:sldMk cId="2366718535" sldId="261"/>
            <ac:spMk id="3" creationId="{4F64C7E4-B49C-4AED-94CE-965BEF57C2DD}"/>
          </ac:spMkLst>
        </pc:spChg>
        <pc:spChg chg="add mod">
          <ac:chgData name="Virginia Purdee" userId="91970a7d-866c-48f3-ab39-2db760efd504" providerId="ADAL" clId="{1C593287-B641-4297-A5F9-1DF022C92C74}" dt="2026-07-01T23:52:32.120" v="258" actId="14100"/>
          <ac:spMkLst>
            <pc:docMk/>
            <pc:sldMk cId="2366718535" sldId="261"/>
            <ac:spMk id="5" creationId="{DDB2F59C-F4F4-F369-3DE7-E8BD176A2FC2}"/>
          </ac:spMkLst>
        </pc:spChg>
        <pc:spChg chg="add mod">
          <ac:chgData name="Virginia Purdee" userId="91970a7d-866c-48f3-ab39-2db760efd504" providerId="ADAL" clId="{1C593287-B641-4297-A5F9-1DF022C92C74}" dt="2026-07-01T23:53:48.581" v="306" actId="1076"/>
          <ac:spMkLst>
            <pc:docMk/>
            <pc:sldMk cId="2366718535" sldId="261"/>
            <ac:spMk id="6" creationId="{4F65489B-A9F1-395D-9AC1-C5C4E9AC0302}"/>
          </ac:spMkLst>
        </pc:spChg>
        <pc:picChg chg="add mod ord">
          <ac:chgData name="Virginia Purdee" userId="91970a7d-866c-48f3-ab39-2db760efd504" providerId="ADAL" clId="{1C593287-B641-4297-A5F9-1DF022C92C74}" dt="2026-07-01T23:52:51.413" v="262" actId="167"/>
          <ac:picMkLst>
            <pc:docMk/>
            <pc:sldMk cId="2366718535" sldId="261"/>
            <ac:picMk id="4" creationId="{CB9AEA89-5309-39A4-85CD-50B54BD673EF}"/>
          </ac:picMkLst>
        </pc:picChg>
      </pc:sldChg>
      <pc:sldChg chg="addSp delSp modSp mod ord modClrScheme chgLayout">
        <pc:chgData name="Virginia Purdee" userId="91970a7d-866c-48f3-ab39-2db760efd504" providerId="ADAL" clId="{1C593287-B641-4297-A5F9-1DF022C92C74}" dt="2026-07-02T00:05:30.289" v="385" actId="1076"/>
        <pc:sldMkLst>
          <pc:docMk/>
          <pc:sldMk cId="1058203051" sldId="262"/>
        </pc:sldMkLst>
        <pc:spChg chg="del">
          <ac:chgData name="Virginia Purdee" userId="91970a7d-866c-48f3-ab39-2db760efd504" providerId="ADAL" clId="{1C593287-B641-4297-A5F9-1DF022C92C74}" dt="2026-07-02T00:02:24.303" v="312" actId="478"/>
          <ac:spMkLst>
            <pc:docMk/>
            <pc:sldMk cId="1058203051" sldId="262"/>
            <ac:spMk id="2" creationId="{8A1392EF-2168-230B-FF60-819E9390FC60}"/>
          </ac:spMkLst>
        </pc:spChg>
        <pc:spChg chg="del">
          <ac:chgData name="Virginia Purdee" userId="91970a7d-866c-48f3-ab39-2db760efd504" providerId="ADAL" clId="{1C593287-B641-4297-A5F9-1DF022C92C74}" dt="2026-07-02T00:02:22.244" v="311" actId="478"/>
          <ac:spMkLst>
            <pc:docMk/>
            <pc:sldMk cId="1058203051" sldId="262"/>
            <ac:spMk id="3" creationId="{5081B14F-A5E3-8AAD-30A0-094599A4C1A0}"/>
          </ac:spMkLst>
        </pc:spChg>
        <pc:spChg chg="add mod">
          <ac:chgData name="Virginia Purdee" userId="91970a7d-866c-48f3-ab39-2db760efd504" providerId="ADAL" clId="{1C593287-B641-4297-A5F9-1DF022C92C74}" dt="2026-07-02T00:04:16.041" v="354" actId="1076"/>
          <ac:spMkLst>
            <pc:docMk/>
            <pc:sldMk cId="1058203051" sldId="262"/>
            <ac:spMk id="6" creationId="{6A38D490-A2E3-8020-BAE8-BDD845CCA39D}"/>
          </ac:spMkLst>
        </pc:spChg>
        <pc:spChg chg="add mod">
          <ac:chgData name="Virginia Purdee" userId="91970a7d-866c-48f3-ab39-2db760efd504" providerId="ADAL" clId="{1C593287-B641-4297-A5F9-1DF022C92C74}" dt="2026-07-02T00:04:54.107" v="357" actId="1076"/>
          <ac:spMkLst>
            <pc:docMk/>
            <pc:sldMk cId="1058203051" sldId="262"/>
            <ac:spMk id="7" creationId="{E2AB28D4-0960-30FB-B83E-6DF8F8021613}"/>
          </ac:spMkLst>
        </pc:spChg>
        <pc:spChg chg="add mod">
          <ac:chgData name="Virginia Purdee" userId="91970a7d-866c-48f3-ab39-2db760efd504" providerId="ADAL" clId="{1C593287-B641-4297-A5F9-1DF022C92C74}" dt="2026-07-02T00:05:30.289" v="385" actId="1076"/>
          <ac:spMkLst>
            <pc:docMk/>
            <pc:sldMk cId="1058203051" sldId="262"/>
            <ac:spMk id="8" creationId="{7DBCB026-7786-0056-E277-7904F6BC7918}"/>
          </ac:spMkLst>
        </pc:spChg>
        <pc:picChg chg="add mod">
          <ac:chgData name="Virginia Purdee" userId="91970a7d-866c-48f3-ab39-2db760efd504" providerId="ADAL" clId="{1C593287-B641-4297-A5F9-1DF022C92C74}" dt="2026-07-02T00:02:58.078" v="317" actId="14100"/>
          <ac:picMkLst>
            <pc:docMk/>
            <pc:sldMk cId="1058203051" sldId="262"/>
            <ac:picMk id="5" creationId="{C9D3541D-D22A-D6C9-7484-8192CE866D41}"/>
          </ac:picMkLst>
        </pc:picChg>
      </pc:sldChg>
      <pc:sldChg chg="modSp mod ord">
        <pc:chgData name="Virginia Purdee" userId="91970a7d-866c-48f3-ab39-2db760efd504" providerId="ADAL" clId="{1C593287-B641-4297-A5F9-1DF022C92C74}" dt="2026-07-02T00:41:21.546" v="1159" actId="255"/>
        <pc:sldMkLst>
          <pc:docMk/>
          <pc:sldMk cId="1950037223" sldId="263"/>
        </pc:sldMkLst>
        <pc:spChg chg="mod">
          <ac:chgData name="Virginia Purdee" userId="91970a7d-866c-48f3-ab39-2db760efd504" providerId="ADAL" clId="{1C593287-B641-4297-A5F9-1DF022C92C74}" dt="2026-07-02T00:41:21.546" v="1159" actId="255"/>
          <ac:spMkLst>
            <pc:docMk/>
            <pc:sldMk cId="1950037223" sldId="263"/>
            <ac:spMk id="2" creationId="{1AC47CE8-8151-6D4E-A68C-DB21F5009192}"/>
          </ac:spMkLst>
        </pc:spChg>
      </pc:sldChg>
      <pc:sldChg chg="del ord">
        <pc:chgData name="Virginia Purdee" userId="91970a7d-866c-48f3-ab39-2db760efd504" providerId="ADAL" clId="{1C593287-B641-4297-A5F9-1DF022C92C74}" dt="2026-07-02T00:41:39.365" v="1161" actId="2696"/>
        <pc:sldMkLst>
          <pc:docMk/>
          <pc:sldMk cId="3988923131" sldId="264"/>
        </pc:sldMkLst>
      </pc:sldChg>
      <pc:sldChg chg="modSp mod ord">
        <pc:chgData name="Virginia Purdee" userId="91970a7d-866c-48f3-ab39-2db760efd504" providerId="ADAL" clId="{1C593287-B641-4297-A5F9-1DF022C92C74}" dt="2026-07-02T00:42:46.003" v="1292" actId="20577"/>
        <pc:sldMkLst>
          <pc:docMk/>
          <pc:sldMk cId="1022953104" sldId="265"/>
        </pc:sldMkLst>
        <pc:spChg chg="mod">
          <ac:chgData name="Virginia Purdee" userId="91970a7d-866c-48f3-ab39-2db760efd504" providerId="ADAL" clId="{1C593287-B641-4297-A5F9-1DF022C92C74}" dt="2026-07-02T00:41:48.204" v="1185" actId="20577"/>
          <ac:spMkLst>
            <pc:docMk/>
            <pc:sldMk cId="1022953104" sldId="265"/>
            <ac:spMk id="2" creationId="{AAB26F9F-C636-621C-7DE7-EE08D1718DA2}"/>
          </ac:spMkLst>
        </pc:spChg>
        <pc:spChg chg="mod">
          <ac:chgData name="Virginia Purdee" userId="91970a7d-866c-48f3-ab39-2db760efd504" providerId="ADAL" clId="{1C593287-B641-4297-A5F9-1DF022C92C74}" dt="2026-07-02T00:42:46.003" v="1292" actId="20577"/>
          <ac:spMkLst>
            <pc:docMk/>
            <pc:sldMk cId="1022953104" sldId="265"/>
            <ac:spMk id="3" creationId="{9052C863-3033-59C5-82CE-B7B393AF2EC4}"/>
          </ac:spMkLst>
        </pc:spChg>
      </pc:sldChg>
      <pc:sldChg chg="addSp modSp new mod">
        <pc:chgData name="Virginia Purdee" userId="91970a7d-866c-48f3-ab39-2db760efd504" providerId="ADAL" clId="{1C593287-B641-4297-A5F9-1DF022C92C74}" dt="2026-07-02T00:20:11.994" v="799" actId="9405"/>
        <pc:sldMkLst>
          <pc:docMk/>
          <pc:sldMk cId="345030216" sldId="266"/>
        </pc:sldMkLst>
        <pc:picChg chg="add mod">
          <ac:chgData name="Virginia Purdee" userId="91970a7d-866c-48f3-ab39-2db760efd504" providerId="ADAL" clId="{1C593287-B641-4297-A5F9-1DF022C92C74}" dt="2026-07-02T00:18:40.930" v="795" actId="14100"/>
          <ac:picMkLst>
            <pc:docMk/>
            <pc:sldMk cId="345030216" sldId="266"/>
            <ac:picMk id="3" creationId="{27893B4B-3726-21D4-ECB4-324DA0E22D05}"/>
          </ac:picMkLst>
        </pc:picChg>
        <pc:inkChg chg="add">
          <ac:chgData name="Virginia Purdee" userId="91970a7d-866c-48f3-ab39-2db760efd504" providerId="ADAL" clId="{1C593287-B641-4297-A5F9-1DF022C92C74}" dt="2026-07-02T00:20:11.994" v="799" actId="9405"/>
          <ac:inkMkLst>
            <pc:docMk/>
            <pc:sldMk cId="345030216" sldId="266"/>
            <ac:inkMk id="4" creationId="{E1D51776-6CFF-8D0B-6B03-1B933456ED4F}"/>
          </ac:inkMkLst>
        </pc:inkChg>
      </pc:sldChg>
      <pc:sldChg chg="addSp modSp new mod ord">
        <pc:chgData name="Virginia Purdee" userId="91970a7d-866c-48f3-ab39-2db760efd504" providerId="ADAL" clId="{1C593287-B641-4297-A5F9-1DF022C92C74}" dt="2026-07-02T00:35:29.623" v="913"/>
        <pc:sldMkLst>
          <pc:docMk/>
          <pc:sldMk cId="1499727247" sldId="267"/>
        </pc:sldMkLst>
        <pc:picChg chg="add mod">
          <ac:chgData name="Virginia Purdee" userId="91970a7d-866c-48f3-ab39-2db760efd504" providerId="ADAL" clId="{1C593287-B641-4297-A5F9-1DF022C92C74}" dt="2026-07-02T00:19:27.629" v="798" actId="14100"/>
          <ac:picMkLst>
            <pc:docMk/>
            <pc:sldMk cId="1499727247" sldId="267"/>
            <ac:picMk id="3" creationId="{3A022BC3-DAB5-9A9C-8F03-A068466CD257}"/>
          </ac:picMkLst>
        </pc:picChg>
        <pc:inkChg chg="add">
          <ac:chgData name="Virginia Purdee" userId="91970a7d-866c-48f3-ab39-2db760efd504" providerId="ADAL" clId="{1C593287-B641-4297-A5F9-1DF022C92C74}" dt="2026-07-02T00:20:18.533" v="800" actId="9405"/>
          <ac:inkMkLst>
            <pc:docMk/>
            <pc:sldMk cId="1499727247" sldId="267"/>
            <ac:inkMk id="4" creationId="{868F0136-82D1-43D0-1709-182DD5266198}"/>
          </ac:inkMkLst>
        </pc:inkChg>
      </pc:sldChg>
      <pc:sldChg chg="addSp delSp modSp add mod ord">
        <pc:chgData name="Virginia Purdee" userId="91970a7d-866c-48f3-ab39-2db760efd504" providerId="ADAL" clId="{1C593287-B641-4297-A5F9-1DF022C92C74}" dt="2026-07-02T00:10:21.286" v="471"/>
        <pc:sldMkLst>
          <pc:docMk/>
          <pc:sldMk cId="3781413674" sldId="268"/>
        </pc:sldMkLst>
        <pc:spChg chg="add mod">
          <ac:chgData name="Virginia Purdee" userId="91970a7d-866c-48f3-ab39-2db760efd504" providerId="ADAL" clId="{1C593287-B641-4297-A5F9-1DF022C92C74}" dt="2026-07-02T00:09:33.333" v="433" actId="1076"/>
          <ac:spMkLst>
            <pc:docMk/>
            <pc:sldMk cId="3781413674" sldId="268"/>
            <ac:spMk id="2" creationId="{C1EA25C3-B4A7-A61E-63B8-A433EB5379D9}"/>
          </ac:spMkLst>
        </pc:spChg>
        <pc:spChg chg="add del mod">
          <ac:chgData name="Virginia Purdee" userId="91970a7d-866c-48f3-ab39-2db760efd504" providerId="ADAL" clId="{1C593287-B641-4297-A5F9-1DF022C92C74}" dt="2026-07-02T00:10:21.286" v="469"/>
          <ac:spMkLst>
            <pc:docMk/>
            <pc:sldMk cId="3781413674" sldId="268"/>
            <ac:spMk id="3" creationId="{47123764-97E9-6FE3-3864-6B5E76646437}"/>
          </ac:spMkLst>
        </pc:spChg>
        <pc:spChg chg="add mod">
          <ac:chgData name="Virginia Purdee" userId="91970a7d-866c-48f3-ab39-2db760efd504" providerId="ADAL" clId="{1C593287-B641-4297-A5F9-1DF022C92C74}" dt="2026-07-02T00:10:13.856" v="467" actId="1076"/>
          <ac:spMkLst>
            <pc:docMk/>
            <pc:sldMk cId="3781413674" sldId="268"/>
            <ac:spMk id="4" creationId="{A4DCB29C-7BFB-FE2F-5C6F-D58CB3AF2084}"/>
          </ac:spMkLst>
        </pc:spChg>
        <pc:spChg chg="del mod">
          <ac:chgData name="Virginia Purdee" userId="91970a7d-866c-48f3-ab39-2db760efd504" providerId="ADAL" clId="{1C593287-B641-4297-A5F9-1DF022C92C74}" dt="2026-07-02T00:10:21.286" v="471"/>
          <ac:spMkLst>
            <pc:docMk/>
            <pc:sldMk cId="3781413674" sldId="268"/>
            <ac:spMk id="6" creationId="{99F750E7-9FCF-2898-B7E4-6008D3389516}"/>
          </ac:spMkLst>
        </pc:spChg>
        <pc:picChg chg="mod ord">
          <ac:chgData name="Virginia Purdee" userId="91970a7d-866c-48f3-ab39-2db760efd504" providerId="ADAL" clId="{1C593287-B641-4297-A5F9-1DF022C92C74}" dt="2026-07-02T00:09:52.897" v="437" actId="167"/>
          <ac:picMkLst>
            <pc:docMk/>
            <pc:sldMk cId="3781413674" sldId="268"/>
            <ac:picMk id="5" creationId="{299F06BA-35BB-66FE-6A60-FA43BAA76199}"/>
          </ac:picMkLst>
        </pc:picChg>
      </pc:sldChg>
      <pc:sldChg chg="addSp modSp add mod ord">
        <pc:chgData name="Virginia Purdee" userId="91970a7d-866c-48f3-ab39-2db760efd504" providerId="ADAL" clId="{1C593287-B641-4297-A5F9-1DF022C92C74}" dt="2026-07-02T00:34:46.649" v="909" actId="13926"/>
        <pc:sldMkLst>
          <pc:docMk/>
          <pc:sldMk cId="2136124301" sldId="269"/>
        </pc:sldMkLst>
        <pc:spChg chg="add mod">
          <ac:chgData name="Virginia Purdee" userId="91970a7d-866c-48f3-ab39-2db760efd504" providerId="ADAL" clId="{1C593287-B641-4297-A5F9-1DF022C92C74}" dt="2026-07-02T00:09:03.016" v="428" actId="1076"/>
          <ac:spMkLst>
            <pc:docMk/>
            <pc:sldMk cId="2136124301" sldId="269"/>
            <ac:spMk id="2" creationId="{36385898-87EB-B810-A16C-82C715842863}"/>
          </ac:spMkLst>
        </pc:spChg>
        <pc:spChg chg="add mod">
          <ac:chgData name="Virginia Purdee" userId="91970a7d-866c-48f3-ab39-2db760efd504" providerId="ADAL" clId="{1C593287-B641-4297-A5F9-1DF022C92C74}" dt="2026-07-02T00:34:46.649" v="909" actId="13926"/>
          <ac:spMkLst>
            <pc:docMk/>
            <pc:sldMk cId="2136124301" sldId="269"/>
            <ac:spMk id="3" creationId="{11889AC7-4EEE-7528-1CDD-A8D7236CAD25}"/>
          </ac:spMkLst>
        </pc:spChg>
      </pc:sldChg>
      <pc:sldChg chg="addSp modSp new mod ord">
        <pc:chgData name="Virginia Purdee" userId="91970a7d-866c-48f3-ab39-2db760efd504" providerId="ADAL" clId="{1C593287-B641-4297-A5F9-1DF022C92C74}" dt="2026-07-02T00:36:36.959" v="972" actId="1076"/>
        <pc:sldMkLst>
          <pc:docMk/>
          <pc:sldMk cId="3876711502" sldId="270"/>
        </pc:sldMkLst>
        <pc:spChg chg="add mod">
          <ac:chgData name="Virginia Purdee" userId="91970a7d-866c-48f3-ab39-2db760efd504" providerId="ADAL" clId="{1C593287-B641-4297-A5F9-1DF022C92C74}" dt="2026-07-02T00:36:36.959" v="972" actId="1076"/>
          <ac:spMkLst>
            <pc:docMk/>
            <pc:sldMk cId="3876711502" sldId="270"/>
            <ac:spMk id="4" creationId="{1C8AF4E5-864F-07B0-96B9-07EEFAB13B22}"/>
          </ac:spMkLst>
        </pc:spChg>
        <pc:picChg chg="add mod modCrop">
          <ac:chgData name="Virginia Purdee" userId="91970a7d-866c-48f3-ab39-2db760efd504" providerId="ADAL" clId="{1C593287-B641-4297-A5F9-1DF022C92C74}" dt="2026-07-02T00:36:08.065" v="917" actId="1076"/>
          <ac:picMkLst>
            <pc:docMk/>
            <pc:sldMk cId="3876711502" sldId="270"/>
            <ac:picMk id="3" creationId="{29B2A33D-7BAC-C6B2-8EE7-EA87AE202FB2}"/>
          </ac:picMkLst>
        </pc:picChg>
      </pc:sldChg>
      <pc:sldChg chg="new del">
        <pc:chgData name="Virginia Purdee" userId="91970a7d-866c-48f3-ab39-2db760efd504" providerId="ADAL" clId="{1C593287-B641-4297-A5F9-1DF022C92C74}" dt="2026-07-02T00:41:34.219" v="1160" actId="2696"/>
        <pc:sldMkLst>
          <pc:docMk/>
          <pc:sldMk cId="767718045" sldId="271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7-02T00:20:11.98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1,'60'9,"-7"1,452 12,-62-14,31 3,-167 1,-84-7,-98 7,50 1,-60-13,125 15,-96-4,189-10,-154-3,138 17,43-4,-269-12,-70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7-02T00:20:18.53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0,'68'3,"99"17,-42-3,1073 54,-994-63,1110 3,-807-14,-485 3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6388554-CCB4-4B97-842D-DC0A5A6070A7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EA8D84F-7527-434D-892E-8AB503D08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21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8554-CCB4-4B97-842D-DC0A5A6070A7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D84F-7527-434D-892E-8AB503D08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1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6388554-CCB4-4B97-842D-DC0A5A6070A7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EA8D84F-7527-434D-892E-8AB503D08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956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8554-CCB4-4B97-842D-DC0A5A6070A7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9EA8D84F-7527-434D-892E-8AB503D08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088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6388554-CCB4-4B97-842D-DC0A5A6070A7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EA8D84F-7527-434D-892E-8AB503D08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601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8554-CCB4-4B97-842D-DC0A5A6070A7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D84F-7527-434D-892E-8AB503D08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566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8554-CCB4-4B97-842D-DC0A5A6070A7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D84F-7527-434D-892E-8AB503D08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91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8554-CCB4-4B97-842D-DC0A5A6070A7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D84F-7527-434D-892E-8AB503D088B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53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8554-CCB4-4B97-842D-DC0A5A6070A7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D84F-7527-434D-892E-8AB503D08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107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6388554-CCB4-4B97-842D-DC0A5A6070A7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EA8D84F-7527-434D-892E-8AB503D08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469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8554-CCB4-4B97-842D-DC0A5A6070A7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D84F-7527-434D-892E-8AB503D08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663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6388554-CCB4-4B97-842D-DC0A5A6070A7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9EA8D84F-7527-434D-892E-8AB503D08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81572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4507E-1150-7A27-DEEF-2812EF986B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0610" y="1009864"/>
            <a:ext cx="11406593" cy="1475013"/>
          </a:xfrm>
        </p:spPr>
        <p:txBody>
          <a:bodyPr>
            <a:noAutofit/>
          </a:bodyPr>
          <a:lstStyle/>
          <a:p>
            <a:r>
              <a:rPr lang="en-US" sz="4000" dirty="0"/>
              <a:t>Order in the court (files): </a:t>
            </a:r>
            <a:br>
              <a:rPr lang="en-US" sz="4000" dirty="0"/>
            </a:br>
            <a:r>
              <a:rPr lang="en-US" sz="4000" dirty="0" err="1"/>
              <a:t>sharepoint</a:t>
            </a:r>
            <a:r>
              <a:rPr lang="en-US" sz="4000" dirty="0"/>
              <a:t> for case &amp; team 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6AD005-BA82-0830-B5F7-195C71511A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610" y="5110629"/>
            <a:ext cx="10993546" cy="1226163"/>
          </a:xfrm>
        </p:spPr>
        <p:txBody>
          <a:bodyPr>
            <a:normAutofit/>
          </a:bodyPr>
          <a:lstStyle/>
          <a:p>
            <a:r>
              <a:rPr lang="en-US" sz="1800" dirty="0" err="1">
                <a:solidFill>
                  <a:schemeClr val="bg1"/>
                </a:solidFill>
              </a:rPr>
              <a:t>Cpd</a:t>
            </a:r>
            <a:r>
              <a:rPr lang="en-US" sz="1800" dirty="0">
                <a:solidFill>
                  <a:schemeClr val="bg1"/>
                </a:solidFill>
              </a:rPr>
              <a:t> Josh Brockington</a:t>
            </a:r>
          </a:p>
          <a:p>
            <a:r>
              <a:rPr lang="en-US" sz="1800" dirty="0" err="1">
                <a:solidFill>
                  <a:schemeClr val="bg1"/>
                </a:solidFill>
              </a:rPr>
              <a:t>Apd</a:t>
            </a:r>
            <a:r>
              <a:rPr lang="en-US" sz="1800" dirty="0">
                <a:solidFill>
                  <a:schemeClr val="bg1"/>
                </a:solidFill>
              </a:rPr>
              <a:t> ginny </a:t>
            </a:r>
            <a:r>
              <a:rPr lang="en-US" sz="1800" dirty="0" err="1">
                <a:solidFill>
                  <a:schemeClr val="bg1"/>
                </a:solidFill>
              </a:rPr>
              <a:t>purdee</a:t>
            </a:r>
            <a:endParaRPr lang="en-US" sz="1800" dirty="0">
              <a:solidFill>
                <a:schemeClr val="bg1"/>
              </a:solidFill>
            </a:endParaRPr>
          </a:p>
          <a:p>
            <a:r>
              <a:rPr lang="en-US" sz="1800" dirty="0">
                <a:solidFill>
                  <a:schemeClr val="bg1"/>
                </a:solidFill>
              </a:rPr>
              <a:t>Atlantic circuit public defender’s office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1344E8-6EC8-36C9-957E-BB64E18BE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7656" y="4100272"/>
            <a:ext cx="1542478" cy="150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802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893B4B-3726-21D4-ECB4-324DA0E22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87" y="0"/>
            <a:ext cx="11525458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1D51776-6CFF-8D0B-6B03-1B933456ED4F}"/>
                  </a:ext>
                </a:extLst>
              </p14:cNvPr>
              <p14:cNvContentPartPr/>
              <p14:nvPr/>
            </p14:nvContentPartPr>
            <p14:xfrm>
              <a:off x="3721320" y="4370616"/>
              <a:ext cx="1499760" cy="554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1D51776-6CFF-8D0B-6B03-1B933456ED4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67680" y="4262976"/>
                <a:ext cx="1607400" cy="271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5030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022BC3-DAB5-9A9C-8F03-A068466CD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31" y="0"/>
            <a:ext cx="11324492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68F0136-82D1-43D0-1709-182DD5266198}"/>
                  </a:ext>
                </a:extLst>
              </p14:cNvPr>
              <p14:cNvContentPartPr/>
              <p14:nvPr/>
            </p14:nvContentPartPr>
            <p14:xfrm>
              <a:off x="3730680" y="3355776"/>
              <a:ext cx="1297800" cy="468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68F0136-82D1-43D0-1709-182DD526619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76680" y="3247776"/>
                <a:ext cx="1405440" cy="262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99727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B2A33D-7BAC-C6B2-8EE7-EA87AE202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77" b="98462" l="9773" r="95326">
                        <a14:foregroundMark x1="18414" y1="1978" x2="27479" y2="19780"/>
                        <a14:foregroundMark x1="27479" y1="19780" x2="94618" y2="84615"/>
                        <a14:foregroundMark x1="94618" y1="84615" x2="38669" y2="87912"/>
                        <a14:foregroundMark x1="38669" y1="87912" x2="25496" y2="81319"/>
                        <a14:foregroundMark x1="25496" y1="81319" x2="20963" y2="40000"/>
                        <a14:foregroundMark x1="20963" y1="40000" x2="22238" y2="13187"/>
                        <a14:foregroundMark x1="22238" y1="13187" x2="46459" y2="4615"/>
                        <a14:foregroundMark x1="46459" y1="4615" x2="92493" y2="6154"/>
                        <a14:foregroundMark x1="92493" y1="6154" x2="96884" y2="19560"/>
                        <a14:foregroundMark x1="96884" y1="19560" x2="95326" y2="80000"/>
                        <a14:foregroundMark x1="95326" y1="80000" x2="92918" y2="98681"/>
                        <a14:foregroundMark x1="80737" y1="57363" x2="81161" y2="81758"/>
                        <a14:foregroundMark x1="81161" y1="81758" x2="92776" y2="79780"/>
                        <a14:foregroundMark x1="92776" y1="79780" x2="89660" y2="61538"/>
                        <a14:foregroundMark x1="89660" y1="61538" x2="76771" y2="59560"/>
                        <a14:foregroundMark x1="37819" y1="3297" x2="20255" y2="1099"/>
                        <a14:foregroundMark x1="20255" y1="1099" x2="26912" y2="13407"/>
                        <a14:foregroundMark x1="26912" y1="13407" x2="38810" y2="10330"/>
                        <a14:foregroundMark x1="38810" y1="10330" x2="37394" y2="3077"/>
                      </a14:backgroundRemoval>
                    </a14:imgEffect>
                  </a14:imgLayer>
                </a14:imgProps>
              </a:ext>
            </a:extLst>
          </a:blip>
          <a:srcRect l="17562"/>
          <a:stretch>
            <a:fillRect/>
          </a:stretch>
        </p:blipFill>
        <p:spPr>
          <a:xfrm>
            <a:off x="2898222" y="1425644"/>
            <a:ext cx="6395555" cy="48655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8AF4E5-864F-07B0-96B9-07EEFAB13B22}"/>
              </a:ext>
            </a:extLst>
          </p:cNvPr>
          <p:cNvSpPr txBox="1"/>
          <p:nvPr/>
        </p:nvSpPr>
        <p:spPr>
          <a:xfrm>
            <a:off x="3438144" y="749808"/>
            <a:ext cx="4985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Tracking Accountability Court Statuses in Live Time</a:t>
            </a:r>
          </a:p>
        </p:txBody>
      </p:sp>
    </p:spTree>
    <p:extLst>
      <p:ext uri="{BB962C8B-B14F-4D97-AF65-F5344CB8AC3E}">
        <p14:creationId xmlns:p14="http://schemas.microsoft.com/office/powerpoint/2010/main" val="3876711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26F9F-C636-621C-7DE7-EE08D1718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consider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2C863-3033-59C5-82CE-B7B393AF2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Preserving client files and discovery</a:t>
            </a:r>
          </a:p>
          <a:p>
            <a:r>
              <a:rPr lang="en-US" dirty="0"/>
              <a:t>Maintaining confidentiality</a:t>
            </a:r>
          </a:p>
          <a:p>
            <a:r>
              <a:rPr lang="en-US" dirty="0"/>
              <a:t>2-Factor Authentication</a:t>
            </a:r>
          </a:p>
          <a:p>
            <a:r>
              <a:rPr lang="en-US" dirty="0"/>
              <a:t>Internet Access</a:t>
            </a:r>
          </a:p>
        </p:txBody>
      </p:sp>
    </p:spTree>
    <p:extLst>
      <p:ext uri="{BB962C8B-B14F-4D97-AF65-F5344CB8AC3E}">
        <p14:creationId xmlns:p14="http://schemas.microsoft.com/office/powerpoint/2010/main" val="1022953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47CE8-8151-6D4E-A68C-DB21F5009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47DF1-9C43-6D7A-B246-EDC5078D60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037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87DBE-24BC-B21D-8E23-3AE2778E5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sharepoint</a:t>
            </a:r>
            <a:r>
              <a:rPr lang="en-US" dirty="0"/>
              <a:t>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B2471-DFAE-E7B3-D307-A97152BEB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Secure place to store, organize, share, and access information from any device. All you need is a web browser and/or the OneDrive or SharePoint app.</a:t>
            </a:r>
          </a:p>
          <a:p>
            <a:r>
              <a:rPr lang="en-US" sz="2800" dirty="0"/>
              <a:t>You can add a shortcut in your OneDrive that links to SharePoint. </a:t>
            </a:r>
          </a:p>
        </p:txBody>
      </p:sp>
    </p:spTree>
    <p:extLst>
      <p:ext uri="{BB962C8B-B14F-4D97-AF65-F5344CB8AC3E}">
        <p14:creationId xmlns:p14="http://schemas.microsoft.com/office/powerpoint/2010/main" val="246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DCAE8-EAF0-4094-18F0-580D65250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difference between </a:t>
            </a:r>
            <a:r>
              <a:rPr lang="en-US" dirty="0" err="1"/>
              <a:t>sharepoint</a:t>
            </a:r>
            <a:r>
              <a:rPr lang="en-US" dirty="0"/>
              <a:t> and </a:t>
            </a:r>
            <a:r>
              <a:rPr lang="en-US" dirty="0" err="1"/>
              <a:t>onedrive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ED09A-EC77-1A6F-BFB5-81641351E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OneDrive = Individual File Management</a:t>
            </a:r>
          </a:p>
          <a:p>
            <a:r>
              <a:rPr lang="en-US" sz="3200" dirty="0"/>
              <a:t>SharePoint = Group/Office File Management</a:t>
            </a:r>
          </a:p>
        </p:txBody>
      </p:sp>
    </p:spTree>
    <p:extLst>
      <p:ext uri="{BB962C8B-B14F-4D97-AF65-F5344CB8AC3E}">
        <p14:creationId xmlns:p14="http://schemas.microsoft.com/office/powerpoint/2010/main" val="1302312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41FC2-90F9-2ACE-1C4C-D259160C9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we use </a:t>
            </a:r>
            <a:r>
              <a:rPr lang="en-US" dirty="0" err="1"/>
              <a:t>sharepoint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A8660-80F1-7F87-4259-3A81968EB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Discovery and Client Files</a:t>
            </a:r>
          </a:p>
          <a:p>
            <a:r>
              <a:rPr lang="en-US" dirty="0"/>
              <a:t>Forms and Templates</a:t>
            </a:r>
          </a:p>
          <a:p>
            <a:r>
              <a:rPr lang="en-US" dirty="0"/>
              <a:t>Syncs w/ Outlook Office-Wide Calendar</a:t>
            </a:r>
          </a:p>
          <a:p>
            <a:r>
              <a:rPr lang="en-US" dirty="0"/>
              <a:t>Tracking Accountability Court Referrals/Acceptances</a:t>
            </a:r>
          </a:p>
          <a:p>
            <a:r>
              <a:rPr lang="en-US" dirty="0"/>
              <a:t>Accessible From Office, Jail, Home, Cell Phone, Anywhere w/ Internet</a:t>
            </a:r>
          </a:p>
          <a:p>
            <a:r>
              <a:rPr lang="en-US" dirty="0"/>
              <a:t>Trial Prep</a:t>
            </a:r>
          </a:p>
          <a:p>
            <a:r>
              <a:rPr lang="en-US" dirty="0"/>
              <a:t>Working on Documents w/ Colleagues in Real Time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755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E40DA3-82AB-39A2-7069-C0ED609B94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884" y="314976"/>
            <a:ext cx="11435025" cy="62280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9AC5A0-E70B-BCB8-0611-12455A2CDBF8}"/>
              </a:ext>
            </a:extLst>
          </p:cNvPr>
          <p:cNvSpPr txBox="1"/>
          <p:nvPr/>
        </p:nvSpPr>
        <p:spPr>
          <a:xfrm>
            <a:off x="5367528" y="640334"/>
            <a:ext cx="4005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Main Page</a:t>
            </a:r>
          </a:p>
        </p:txBody>
      </p:sp>
    </p:spTree>
    <p:extLst>
      <p:ext uri="{BB962C8B-B14F-4D97-AF65-F5344CB8AC3E}">
        <p14:creationId xmlns:p14="http://schemas.microsoft.com/office/powerpoint/2010/main" val="3881720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D3541D-D22A-D6C9-7484-8192CE866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79" y="333525"/>
            <a:ext cx="11100817" cy="64475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38D490-A2E3-8020-BAE8-BDD845CCA39D}"/>
              </a:ext>
            </a:extLst>
          </p:cNvPr>
          <p:cNvSpPr txBox="1"/>
          <p:nvPr/>
        </p:nvSpPr>
        <p:spPr>
          <a:xfrm>
            <a:off x="4910328" y="333525"/>
            <a:ext cx="369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Main Page Cont’d</a:t>
            </a:r>
          </a:p>
        </p:txBody>
      </p:sp>
      <p:sp>
        <p:nvSpPr>
          <p:cNvPr id="7" name="Arrow: Left-Up 6">
            <a:extLst>
              <a:ext uri="{FF2B5EF4-FFF2-40B4-BE49-F238E27FC236}">
                <a16:creationId xmlns:a16="http://schemas.microsoft.com/office/drawing/2014/main" id="{E2AB28D4-0960-30FB-B83E-6DF8F8021613}"/>
              </a:ext>
            </a:extLst>
          </p:cNvPr>
          <p:cNvSpPr/>
          <p:nvPr/>
        </p:nvSpPr>
        <p:spPr>
          <a:xfrm rot="9116832">
            <a:off x="2512218" y="1216154"/>
            <a:ext cx="1106424" cy="850392"/>
          </a:xfrm>
          <a:prstGeom prst="lef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CB026-7786-0056-E277-7904F6BC7918}"/>
              </a:ext>
            </a:extLst>
          </p:cNvPr>
          <p:cNvSpPr txBox="1"/>
          <p:nvPr/>
        </p:nvSpPr>
        <p:spPr>
          <a:xfrm>
            <a:off x="3264409" y="1641350"/>
            <a:ext cx="2020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Frequently Used Links</a:t>
            </a:r>
          </a:p>
        </p:txBody>
      </p:sp>
    </p:spTree>
    <p:extLst>
      <p:ext uri="{BB962C8B-B14F-4D97-AF65-F5344CB8AC3E}">
        <p14:creationId xmlns:p14="http://schemas.microsoft.com/office/powerpoint/2010/main" val="1058203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CB9AEA89-5309-39A4-85CD-50B54BD673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015" y="210312"/>
            <a:ext cx="11555970" cy="6228047"/>
          </a:xfrm>
          <a:prstGeom prst="rect">
            <a:avLst/>
          </a:prstGeom>
        </p:spPr>
      </p:pic>
      <p:sp>
        <p:nvSpPr>
          <p:cNvPr id="5" name="Arrow: Striped Right 4">
            <a:extLst>
              <a:ext uri="{FF2B5EF4-FFF2-40B4-BE49-F238E27FC236}">
                <a16:creationId xmlns:a16="http://schemas.microsoft.com/office/drawing/2014/main" id="{DDB2F59C-F4F4-F369-3DE7-E8BD176A2FC2}"/>
              </a:ext>
            </a:extLst>
          </p:cNvPr>
          <p:cNvSpPr/>
          <p:nvPr/>
        </p:nvSpPr>
        <p:spPr>
          <a:xfrm>
            <a:off x="1655064" y="1427200"/>
            <a:ext cx="1325880" cy="173736"/>
          </a:xfrm>
          <a:prstGeom prst="strip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65489B-A9F1-395D-9AC1-C5C4E9AC0302}"/>
              </a:ext>
            </a:extLst>
          </p:cNvPr>
          <p:cNvSpPr txBox="1"/>
          <p:nvPr/>
        </p:nvSpPr>
        <p:spPr>
          <a:xfrm>
            <a:off x="3115055" y="1344791"/>
            <a:ext cx="3209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ighlight>
                  <a:srgbClr val="FFFF00"/>
                </a:highlight>
              </a:rPr>
              <a:t>Link to AJC Office-Wide Calendar</a:t>
            </a:r>
          </a:p>
        </p:txBody>
      </p:sp>
    </p:spTree>
    <p:extLst>
      <p:ext uri="{BB962C8B-B14F-4D97-AF65-F5344CB8AC3E}">
        <p14:creationId xmlns:p14="http://schemas.microsoft.com/office/powerpoint/2010/main" val="2366718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59D30-9421-E691-5388-9033A773B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43FF74-EC93-16F8-600D-9E5C854398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884" y="314976"/>
            <a:ext cx="11435025" cy="62280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4ED6C4-850A-BE4C-9190-A7A14D2CE843}"/>
              </a:ext>
            </a:extLst>
          </p:cNvPr>
          <p:cNvSpPr txBox="1"/>
          <p:nvPr/>
        </p:nvSpPr>
        <p:spPr>
          <a:xfrm>
            <a:off x="5367528" y="640334"/>
            <a:ext cx="4005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Main Page</a:t>
            </a:r>
          </a:p>
        </p:txBody>
      </p:sp>
      <p:sp>
        <p:nvSpPr>
          <p:cNvPr id="2" name="Arrow: Striped Right 1">
            <a:extLst>
              <a:ext uri="{FF2B5EF4-FFF2-40B4-BE49-F238E27FC236}">
                <a16:creationId xmlns:a16="http://schemas.microsoft.com/office/drawing/2014/main" id="{36385898-87EB-B810-A16C-82C715842863}"/>
              </a:ext>
            </a:extLst>
          </p:cNvPr>
          <p:cNvSpPr/>
          <p:nvPr/>
        </p:nvSpPr>
        <p:spPr>
          <a:xfrm>
            <a:off x="1353312" y="1792224"/>
            <a:ext cx="530352" cy="73152"/>
          </a:xfrm>
          <a:prstGeom prst="strip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889AC7-4EEE-7528-1CDD-A8D7236CAD25}"/>
              </a:ext>
            </a:extLst>
          </p:cNvPr>
          <p:cNvSpPr txBox="1"/>
          <p:nvPr/>
        </p:nvSpPr>
        <p:spPr>
          <a:xfrm>
            <a:off x="1819656" y="1526822"/>
            <a:ext cx="3246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ighlight>
                  <a:srgbClr val="FFFF00"/>
                </a:highlight>
              </a:rPr>
              <a:t>Link to AJC OneNote Notebook</a:t>
            </a:r>
          </a:p>
        </p:txBody>
      </p:sp>
    </p:spTree>
    <p:extLst>
      <p:ext uri="{BB962C8B-B14F-4D97-AF65-F5344CB8AC3E}">
        <p14:creationId xmlns:p14="http://schemas.microsoft.com/office/powerpoint/2010/main" val="2136124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D0989-9617-B8F8-458D-23F00F7A2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9F06BA-35BB-66FE-6A60-FA43BAA761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844" y="186960"/>
            <a:ext cx="11435025" cy="6228047"/>
          </a:xfrm>
          <a:prstGeom prst="rect">
            <a:avLst/>
          </a:prstGeom>
        </p:spPr>
      </p:pic>
      <p:sp>
        <p:nvSpPr>
          <p:cNvPr id="2" name="Arrow: Striped Right 1">
            <a:extLst>
              <a:ext uri="{FF2B5EF4-FFF2-40B4-BE49-F238E27FC236}">
                <a16:creationId xmlns:a16="http://schemas.microsoft.com/office/drawing/2014/main" id="{C1EA25C3-B4A7-A61E-63B8-A433EB5379D9}"/>
              </a:ext>
            </a:extLst>
          </p:cNvPr>
          <p:cNvSpPr/>
          <p:nvPr/>
        </p:nvSpPr>
        <p:spPr>
          <a:xfrm>
            <a:off x="1719072" y="835930"/>
            <a:ext cx="2057400" cy="173736"/>
          </a:xfrm>
          <a:prstGeom prst="strip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DCB29C-7BFB-FE2F-5C6F-D58CB3AF2084}"/>
              </a:ext>
            </a:extLst>
          </p:cNvPr>
          <p:cNvSpPr txBox="1"/>
          <p:nvPr/>
        </p:nvSpPr>
        <p:spPr>
          <a:xfrm>
            <a:off x="3776472" y="553466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Most of the Important Stuff</a:t>
            </a:r>
          </a:p>
        </p:txBody>
      </p:sp>
    </p:spTree>
    <p:extLst>
      <p:ext uri="{BB962C8B-B14F-4D97-AF65-F5344CB8AC3E}">
        <p14:creationId xmlns:p14="http://schemas.microsoft.com/office/powerpoint/2010/main" val="3781413674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90</TotalTime>
  <Words>192</Words>
  <Application>Microsoft Office PowerPoint</Application>
  <PresentationFormat>Widescreen</PresentationFormat>
  <Paragraphs>32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Gill Sans MT</vt:lpstr>
      <vt:lpstr>Wingdings 2</vt:lpstr>
      <vt:lpstr>Dividend</vt:lpstr>
      <vt:lpstr>Order in the court (files):  sharepoint for case &amp; team management</vt:lpstr>
      <vt:lpstr>What is sharepoint? </vt:lpstr>
      <vt:lpstr>What’s the difference between sharepoint and onedrive?</vt:lpstr>
      <vt:lpstr>How we use sharepoint: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Things to consider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Virginia Purdee</dc:creator>
  <cp:lastModifiedBy>Virginia Purdee</cp:lastModifiedBy>
  <cp:revision>1</cp:revision>
  <dcterms:created xsi:type="dcterms:W3CDTF">2026-07-01T23:12:58Z</dcterms:created>
  <dcterms:modified xsi:type="dcterms:W3CDTF">2026-07-02T00:43:00Z</dcterms:modified>
</cp:coreProperties>
</file>