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88825"/>
  <p:notesSz cx="9144000" cy="6858000"/>
  <p:embeddedFontLst>
    <p:embeddedFont>
      <p:font typeface="Lexend Light"/>
      <p:regular r:id="rId30"/>
      <p:bold r:id="rId31"/>
    </p:embeddedFont>
    <p:embeddedFont>
      <p:font typeface="Inter"/>
      <p:regular r:id="rId32"/>
      <p:bold r:id="rId33"/>
      <p:italic r:id="rId34"/>
      <p:boldItalic r:id="rId35"/>
    </p:embeddedFont>
    <p:embeddedFont>
      <p:font typeface="Bebas Neue"/>
      <p:regular r:id="rId36"/>
    </p:embeddedFont>
    <p:embeddedFont>
      <p:font typeface="AvenirNext forINTUIT W05 Medium"/>
      <p:regular r:id="rId37"/>
      <p:bold r:id="rId38"/>
      <p:italic r:id="rId39"/>
      <p:boldItalic r:id="rId40"/>
    </p:embeddedFont>
    <p:embeddedFont>
      <p:font typeface="Avenir Next For Intuit"/>
      <p:regular r:id="rId41"/>
      <p:bold r:id="rId42"/>
      <p:italic r:id="rId43"/>
      <p:boldItalic r:id="rId44"/>
    </p:embeddedFont>
    <p:embeddedFont>
      <p:font typeface="Helvetica Neue"/>
      <p:regular r:id="rId45"/>
      <p:bold r:id="rId46"/>
      <p:italic r:id="rId47"/>
      <p:boldItalic r:id="rId48"/>
    </p:embeddedFont>
    <p:embeddedFont>
      <p:font typeface="Fira Code"/>
      <p:regular r:id="rId49"/>
      <p:bold r:id="rId50"/>
    </p:embeddedFont>
    <p:embeddedFont>
      <p:font typeface="Albert Sans"/>
      <p:regular r:id="rId51"/>
      <p:bold r:id="rId52"/>
      <p:italic r:id="rId53"/>
      <p:boldItalic r:id="rId54"/>
    </p:embeddedFont>
    <p:embeddedFont>
      <p:font typeface="IBM Plex Mono"/>
      <p:regular r:id="rId55"/>
      <p:bold r:id="rId56"/>
      <p:italic r:id="rId57"/>
      <p:boldItalic r:id="rId58"/>
    </p:embeddedFont>
    <p:embeddedFont>
      <p:font typeface="AvenirNext forINTUIT W05 Demi"/>
      <p:regular r:id="rId59"/>
      <p:bold r:id="rId60"/>
      <p:italic r:id="rId61"/>
      <p:boldItalic r:id="rId62"/>
    </p:embeddedFont>
    <p:embeddedFont>
      <p:font typeface="Space Grotesk"/>
      <p:regular r:id="rId63"/>
      <p:bold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EBA6EB0-3437-4EC4-BA95-7BC4BB2521D7}">
  <a:tblStyle styleId="{0EBA6EB0-3437-4EC4-BA95-7BC4BB2521D7}" styleName="Table_0">
    <a:wholeTbl>
      <a:tcTxStyle b="off" i="off">
        <a:font>
          <a:latin typeface="Helvetica Neue"/>
          <a:ea typeface="Helvetica Neue"/>
          <a:cs typeface="Helvetica Neue"/>
        </a:font>
        <a:srgbClr val="FFFFFF"/>
      </a:tcTxStyle>
      <a:tcStyle>
        <a:tcBdr>
          <a:left>
            <a:ln cap="flat" cmpd="sng" w="9525">
              <a:solidFill>
                <a:srgbClr val="D6D7D6"/>
              </a:solidFill>
              <a:prstDash val="solid"/>
              <a:round/>
              <a:headEnd len="sm" w="sm" type="none"/>
              <a:tailEnd len="sm" w="sm" type="none"/>
            </a:ln>
          </a:left>
          <a:right>
            <a:ln cap="flat" cmpd="sng" w="9525">
              <a:solidFill>
                <a:srgbClr val="D6D7D6"/>
              </a:solidFill>
              <a:prstDash val="solid"/>
              <a:round/>
              <a:headEnd len="sm" w="sm" type="none"/>
              <a:tailEnd len="sm" w="sm" type="none"/>
            </a:ln>
          </a:right>
          <a:top>
            <a:ln cap="flat" cmpd="sng" w="9525">
              <a:solidFill>
                <a:srgbClr val="D6D7D6"/>
              </a:solidFill>
              <a:prstDash val="solid"/>
              <a:round/>
              <a:headEnd len="sm" w="sm" type="none"/>
              <a:tailEnd len="sm" w="sm" type="none"/>
            </a:ln>
          </a:top>
          <a:bottom>
            <a:ln cap="flat" cmpd="sng" w="9525">
              <a:solidFill>
                <a:srgbClr val="D6D7D6"/>
              </a:solidFill>
              <a:prstDash val="solid"/>
              <a:round/>
              <a:headEnd len="sm" w="sm" type="none"/>
              <a:tailEnd len="sm" w="sm" type="none"/>
            </a:ln>
          </a:bottom>
          <a:insideH>
            <a:ln cap="flat" cmpd="sng" w="9525">
              <a:solidFill>
                <a:srgbClr val="D6D7D6"/>
              </a:solidFill>
              <a:prstDash val="solid"/>
              <a:round/>
              <a:headEnd len="sm" w="sm" type="none"/>
              <a:tailEnd len="sm" w="sm" type="none"/>
            </a:ln>
          </a:insideH>
          <a:insideV>
            <a:ln cap="flat" cmpd="sng" w="9525">
              <a:solidFill>
                <a:srgbClr val="D6D7D6"/>
              </a:solidFill>
              <a:prstDash val="solid"/>
              <a:round/>
              <a:headEnd len="sm" w="sm" type="none"/>
              <a:tailEnd len="sm" w="sm" type="none"/>
            </a:ln>
          </a:insideV>
        </a:tcBdr>
        <a:fill>
          <a:solidFill>
            <a:srgbClr val="FFFFFF">
              <a:alpha val="0"/>
            </a:srgbClr>
          </a:solidFill>
        </a:fill>
      </a:tcStyle>
    </a:wholeTbl>
    <a:band1H>
      <a:tcTxStyle/>
    </a:band1H>
    <a:band2H>
      <a:tcTxStyle b="off" i="off"/>
      <a:tcStyle>
        <a:fill>
          <a:solidFill>
            <a:srgbClr val="747676">
              <a:alpha val="63530"/>
            </a:srgbClr>
          </a:solidFill>
        </a:fill>
      </a:tcStyle>
    </a:band2H>
    <a:band1V>
      <a:tcTxStyle/>
    </a:band1V>
    <a:band2V>
      <a:tcTxStyle/>
    </a:band2V>
    <a:lastCol>
      <a:tcTxStyle/>
    </a:lastCol>
    <a:firstCol>
      <a:tcTxStyle b="on" i="off">
        <a:font>
          <a:latin typeface="Helvetica Neue"/>
          <a:ea typeface="Helvetica Neue"/>
          <a:cs typeface="Helvetica Neue"/>
        </a:font>
        <a:srgbClr val="FFFFFF"/>
      </a:tcTxStyle>
      <a:tcStyle>
        <a:tcBdr>
          <a:left>
            <a:ln cap="flat" cmpd="sng" w="9525">
              <a:solidFill>
                <a:srgbClr val="D6D6D6"/>
              </a:solidFill>
              <a:prstDash val="solid"/>
              <a:round/>
              <a:headEnd len="sm" w="sm" type="none"/>
              <a:tailEnd len="sm" w="sm" type="none"/>
            </a:ln>
          </a:left>
          <a:right>
            <a:ln cap="flat" cmpd="sng" w="25400">
              <a:solidFill>
                <a:srgbClr val="D6D7D6"/>
              </a:solidFill>
              <a:prstDash val="solid"/>
              <a:round/>
              <a:headEnd len="sm" w="sm" type="none"/>
              <a:tailEnd len="sm" w="sm" type="none"/>
            </a:ln>
          </a:right>
          <a:top>
            <a:ln cap="flat" cmpd="sng" w="9525">
              <a:solidFill>
                <a:srgbClr val="D6D7D6"/>
              </a:solidFill>
              <a:prstDash val="solid"/>
              <a:round/>
              <a:headEnd len="sm" w="sm" type="none"/>
              <a:tailEnd len="sm" w="sm" type="none"/>
            </a:ln>
          </a:top>
          <a:bottom>
            <a:ln cap="flat" cmpd="sng" w="9525">
              <a:solidFill>
                <a:srgbClr val="D6D7D6"/>
              </a:solidFill>
              <a:prstDash val="solid"/>
              <a:round/>
              <a:headEnd len="sm" w="sm" type="none"/>
              <a:tailEnd len="sm" w="sm" type="none"/>
            </a:ln>
          </a:bottom>
          <a:insideH>
            <a:ln cap="flat" cmpd="sng" w="9525">
              <a:solidFill>
                <a:srgbClr val="D6D7D6"/>
              </a:solidFill>
              <a:prstDash val="solid"/>
              <a:round/>
              <a:headEnd len="sm" w="sm" type="none"/>
              <a:tailEnd len="sm" w="sm" type="none"/>
            </a:ln>
          </a:insideH>
          <a:insideV>
            <a:ln cap="flat" cmpd="sng" w="9525">
              <a:solidFill>
                <a:srgbClr val="D6D7D6"/>
              </a:solidFill>
              <a:prstDash val="solid"/>
              <a:round/>
              <a:headEnd len="sm" w="sm" type="none"/>
              <a:tailEnd len="sm" w="sm" type="none"/>
            </a:ln>
          </a:insideV>
        </a:tcBdr>
        <a:fill>
          <a:solidFill>
            <a:schemeClr val="accent1"/>
          </a:solidFill>
        </a:fill>
      </a:tcStyle>
    </a:firstCol>
    <a:lastRow>
      <a:tcTxStyle b="off" i="off">
        <a:font>
          <a:latin typeface="Helvetica Neue"/>
          <a:ea typeface="Helvetica Neue"/>
          <a:cs typeface="Helvetica Neue"/>
        </a:font>
        <a:srgbClr val="FFFFFF"/>
      </a:tcTxStyle>
      <a:tcStyle>
        <a:tcBdr>
          <a:left>
            <a:ln cap="flat" cmpd="sng" w="9525">
              <a:solidFill>
                <a:srgbClr val="D6D7D6"/>
              </a:solidFill>
              <a:prstDash val="solid"/>
              <a:round/>
              <a:headEnd len="sm" w="sm" type="none"/>
              <a:tailEnd len="sm" w="sm" type="none"/>
            </a:ln>
          </a:left>
          <a:right>
            <a:ln cap="flat" cmpd="sng" w="9525">
              <a:solidFill>
                <a:srgbClr val="D6D7D6"/>
              </a:solidFill>
              <a:prstDash val="solid"/>
              <a:round/>
              <a:headEnd len="sm" w="sm" type="none"/>
              <a:tailEnd len="sm" w="sm" type="none"/>
            </a:ln>
          </a:right>
          <a:top>
            <a:ln cap="flat" cmpd="sng" w="25400">
              <a:solidFill>
                <a:srgbClr val="D6D7D6"/>
              </a:solidFill>
              <a:prstDash val="solid"/>
              <a:round/>
              <a:headEnd len="sm" w="sm" type="none"/>
              <a:tailEnd len="sm" w="sm" type="none"/>
            </a:ln>
          </a:top>
          <a:bottom>
            <a:ln cap="flat" cmpd="sng" w="9525">
              <a:solidFill>
                <a:srgbClr val="D6D6D6"/>
              </a:solidFill>
              <a:prstDash val="solid"/>
              <a:round/>
              <a:headEnd len="sm" w="sm" type="none"/>
              <a:tailEnd len="sm" w="sm" type="none"/>
            </a:ln>
          </a:bottom>
          <a:insideH>
            <a:ln cap="flat" cmpd="sng" w="9525">
              <a:solidFill>
                <a:srgbClr val="D6D7D6"/>
              </a:solidFill>
              <a:prstDash val="solid"/>
              <a:round/>
              <a:headEnd len="sm" w="sm" type="none"/>
              <a:tailEnd len="sm" w="sm" type="none"/>
            </a:ln>
          </a:insideH>
          <a:insideV>
            <a:ln cap="flat" cmpd="sng" w="9525">
              <a:solidFill>
                <a:srgbClr val="D6D7D6"/>
              </a:solidFill>
              <a:prstDash val="solid"/>
              <a:round/>
              <a:headEnd len="sm" w="sm" type="none"/>
              <a:tailEnd len="sm" w="sm" type="none"/>
            </a:ln>
          </a:insideV>
        </a:tcBdr>
        <a:fill>
          <a:solidFill>
            <a:srgbClr val="032650"/>
          </a:solidFill>
        </a:fill>
      </a:tcStyle>
    </a:lastRow>
    <a:seCell>
      <a:tcTxStyle/>
    </a:seCell>
    <a:swCell>
      <a:tcTxStyle/>
    </a:swCell>
    <a:firstRow>
      <a:tcTxStyle b="on" i="off">
        <a:font>
          <a:latin typeface="Helvetica Neue"/>
          <a:ea typeface="Helvetica Neue"/>
          <a:cs typeface="Helvetica Neue"/>
        </a:font>
        <a:srgbClr val="FFFFFF"/>
      </a:tcTxStyle>
      <a:tcStyle>
        <a:tcBdr>
          <a:left>
            <a:ln cap="flat" cmpd="sng" w="9525">
              <a:solidFill>
                <a:srgbClr val="D6D7D6"/>
              </a:solidFill>
              <a:prstDash val="solid"/>
              <a:round/>
              <a:headEnd len="sm" w="sm" type="none"/>
              <a:tailEnd len="sm" w="sm" type="none"/>
            </a:ln>
          </a:left>
          <a:right>
            <a:ln cap="flat" cmpd="sng" w="9525">
              <a:solidFill>
                <a:srgbClr val="D6D7D6"/>
              </a:solidFill>
              <a:prstDash val="solid"/>
              <a:round/>
              <a:headEnd len="sm" w="sm" type="none"/>
              <a:tailEnd len="sm" w="sm" type="none"/>
            </a:ln>
          </a:right>
          <a:top>
            <a:ln cap="flat" cmpd="sng" w="9525">
              <a:solidFill>
                <a:srgbClr val="D6D6D6"/>
              </a:solidFill>
              <a:prstDash val="solid"/>
              <a:round/>
              <a:headEnd len="sm" w="sm" type="none"/>
              <a:tailEnd len="sm" w="sm" type="none"/>
            </a:ln>
          </a:top>
          <a:bottom>
            <a:ln cap="flat" cmpd="sng" w="25400">
              <a:solidFill>
                <a:srgbClr val="D6D7D6"/>
              </a:solidFill>
              <a:prstDash val="solid"/>
              <a:round/>
              <a:headEnd len="sm" w="sm" type="none"/>
              <a:tailEnd len="sm" w="sm" type="none"/>
            </a:ln>
          </a:bottom>
          <a:insideH>
            <a:ln cap="flat" cmpd="sng" w="9525">
              <a:solidFill>
                <a:srgbClr val="D6D7D6"/>
              </a:solidFill>
              <a:prstDash val="solid"/>
              <a:round/>
              <a:headEnd len="sm" w="sm" type="none"/>
              <a:tailEnd len="sm" w="sm" type="none"/>
            </a:ln>
          </a:insideH>
          <a:insideV>
            <a:ln cap="flat" cmpd="sng" w="9525">
              <a:solidFill>
                <a:srgbClr val="D6D7D6"/>
              </a:solidFill>
              <a:prstDash val="solid"/>
              <a:round/>
              <a:headEnd len="sm" w="sm" type="none"/>
              <a:tailEnd len="sm" w="sm" type="none"/>
            </a:ln>
          </a:insideV>
        </a:tcBdr>
        <a:fill>
          <a:solidFill>
            <a:srgbClr val="032650"/>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AvenirNextforINTUITW05Medium-boldItalic.fntdata"/><Relationship Id="rId42" Type="http://schemas.openxmlformats.org/officeDocument/2006/relationships/font" Target="fonts/AvenirNextForIntuit-bold.fntdata"/><Relationship Id="rId41" Type="http://schemas.openxmlformats.org/officeDocument/2006/relationships/font" Target="fonts/AvenirNextForIntuit-regular.fntdata"/><Relationship Id="rId44" Type="http://schemas.openxmlformats.org/officeDocument/2006/relationships/font" Target="fonts/AvenirNextForIntuit-boldItalic.fntdata"/><Relationship Id="rId43" Type="http://schemas.openxmlformats.org/officeDocument/2006/relationships/font" Target="fonts/AvenirNextForIntuit-italic.fntdata"/><Relationship Id="rId46" Type="http://schemas.openxmlformats.org/officeDocument/2006/relationships/font" Target="fonts/HelveticaNeue-bold.fntdata"/><Relationship Id="rId45"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boldItalic.fntdata"/><Relationship Id="rId47" Type="http://schemas.openxmlformats.org/officeDocument/2006/relationships/font" Target="fonts/HelveticaNeue-italic.fntdata"/><Relationship Id="rId49" Type="http://schemas.openxmlformats.org/officeDocument/2006/relationships/font" Target="fonts/FiraCod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exendLight-bold.fntdata"/><Relationship Id="rId30" Type="http://schemas.openxmlformats.org/officeDocument/2006/relationships/font" Target="fonts/LexendLight-regular.fntdata"/><Relationship Id="rId33" Type="http://schemas.openxmlformats.org/officeDocument/2006/relationships/font" Target="fonts/Inter-bold.fntdata"/><Relationship Id="rId32" Type="http://schemas.openxmlformats.org/officeDocument/2006/relationships/font" Target="fonts/Inter-regular.fntdata"/><Relationship Id="rId35" Type="http://schemas.openxmlformats.org/officeDocument/2006/relationships/font" Target="fonts/Inter-boldItalic.fntdata"/><Relationship Id="rId34" Type="http://schemas.openxmlformats.org/officeDocument/2006/relationships/font" Target="fonts/Inter-italic.fntdata"/><Relationship Id="rId37" Type="http://schemas.openxmlformats.org/officeDocument/2006/relationships/font" Target="fonts/AvenirNextforINTUITW05Medium-regular.fntdata"/><Relationship Id="rId36" Type="http://schemas.openxmlformats.org/officeDocument/2006/relationships/font" Target="fonts/BebasNeue-regular.fntdata"/><Relationship Id="rId39" Type="http://schemas.openxmlformats.org/officeDocument/2006/relationships/font" Target="fonts/AvenirNextforINTUITW05Medium-italic.fntdata"/><Relationship Id="rId38" Type="http://schemas.openxmlformats.org/officeDocument/2006/relationships/font" Target="fonts/AvenirNextforINTUITW05Medium-bold.fntdata"/><Relationship Id="rId62" Type="http://schemas.openxmlformats.org/officeDocument/2006/relationships/font" Target="fonts/AvenirNextforINTUITW05Demi-boldItalic.fntdata"/><Relationship Id="rId61" Type="http://schemas.openxmlformats.org/officeDocument/2006/relationships/font" Target="fonts/AvenirNextforINTUITW05Demi-italic.fntdata"/><Relationship Id="rId20" Type="http://schemas.openxmlformats.org/officeDocument/2006/relationships/slide" Target="slides/slide15.xml"/><Relationship Id="rId64" Type="http://schemas.openxmlformats.org/officeDocument/2006/relationships/font" Target="fonts/SpaceGrotesk-bold.fntdata"/><Relationship Id="rId63" Type="http://schemas.openxmlformats.org/officeDocument/2006/relationships/font" Target="fonts/SpaceGrotesk-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AvenirNextforINTUITW05Demi-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AlbertSans-regular.fntdata"/><Relationship Id="rId50" Type="http://schemas.openxmlformats.org/officeDocument/2006/relationships/font" Target="fonts/FiraCode-bold.fntdata"/><Relationship Id="rId53" Type="http://schemas.openxmlformats.org/officeDocument/2006/relationships/font" Target="fonts/AlbertSans-italic.fntdata"/><Relationship Id="rId52" Type="http://schemas.openxmlformats.org/officeDocument/2006/relationships/font" Target="fonts/AlbertSans-bold.fntdata"/><Relationship Id="rId11" Type="http://schemas.openxmlformats.org/officeDocument/2006/relationships/slide" Target="slides/slide6.xml"/><Relationship Id="rId55" Type="http://schemas.openxmlformats.org/officeDocument/2006/relationships/font" Target="fonts/IBMPlexMono-regular.fntdata"/><Relationship Id="rId10" Type="http://schemas.openxmlformats.org/officeDocument/2006/relationships/slide" Target="slides/slide5.xml"/><Relationship Id="rId54" Type="http://schemas.openxmlformats.org/officeDocument/2006/relationships/font" Target="fonts/AlbertSans-boldItalic.fntdata"/><Relationship Id="rId13" Type="http://schemas.openxmlformats.org/officeDocument/2006/relationships/slide" Target="slides/slide8.xml"/><Relationship Id="rId57" Type="http://schemas.openxmlformats.org/officeDocument/2006/relationships/font" Target="fonts/IBMPlexMono-italic.fntdata"/><Relationship Id="rId12" Type="http://schemas.openxmlformats.org/officeDocument/2006/relationships/slide" Target="slides/slide7.xml"/><Relationship Id="rId56" Type="http://schemas.openxmlformats.org/officeDocument/2006/relationships/font" Target="fonts/IBMPlexMono-bold.fntdata"/><Relationship Id="rId15" Type="http://schemas.openxmlformats.org/officeDocument/2006/relationships/slide" Target="slides/slide10.xml"/><Relationship Id="rId59" Type="http://schemas.openxmlformats.org/officeDocument/2006/relationships/font" Target="fonts/AvenirNextforINTUITW05Demi-regular.fntdata"/><Relationship Id="rId14" Type="http://schemas.openxmlformats.org/officeDocument/2006/relationships/slide" Target="slides/slide9.xml"/><Relationship Id="rId58" Type="http://schemas.openxmlformats.org/officeDocument/2006/relationships/font" Target="fonts/IBMPlexMon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1100" u="none" cap="none" strike="noStrike">
                <a:latin typeface="Avenir Next For Intuit"/>
                <a:ea typeface="Avenir Next For Intuit"/>
                <a:cs typeface="Avenir Next For Intuit"/>
                <a:sym typeface="Avenir Next For Intuit"/>
              </a:defRPr>
            </a:lvl1pPr>
            <a:lvl2pPr indent="-228600" lvl="1" marL="914400" marR="0" rtl="0" algn="l">
              <a:lnSpc>
                <a:spcPct val="117999"/>
              </a:lnSpc>
              <a:spcBef>
                <a:spcPts val="0"/>
              </a:spcBef>
              <a:spcAft>
                <a:spcPts val="0"/>
              </a:spcAft>
              <a:buSzPts val="1400"/>
              <a:buNone/>
              <a:defRPr b="0" i="0" sz="11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11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11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11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11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11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11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11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3:notes"/>
          <p:cNvSpPr txBox="1"/>
          <p:nvPr>
            <p:ph idx="1" type="body"/>
          </p:nvPr>
        </p:nvSpPr>
        <p:spPr>
          <a:xfrm>
            <a:off x="1219200" y="3257550"/>
            <a:ext cx="67056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3: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0: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8" name="Google Shape;298;p20: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AvenirNext forINTUIT W05 Medium"/>
                <a:ea typeface="AvenirNext forINTUIT W05 Medium"/>
                <a:cs typeface="AvenirNext forINTUIT W05 Medium"/>
                <a:sym typeface="AvenirNext forINTUIT W05 Medium"/>
              </a:rPr>
              <a:t>So, this is what happens when a well-intentioned governance process becomes the enemy of velocity.</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AvenirNext forINTUIT W05 Medium"/>
                <a:ea typeface="AvenirNext forINTUIT W05 Medium"/>
                <a:cs typeface="AvenirNext forINTUIT W05 Medium"/>
                <a:sym typeface="AvenirNext forINTUIT W05 Medium"/>
              </a:rPr>
              <a:t>The impact on our developers was immediate: long review times had them stuck waiting in approval queues for days, sometimes weeks.</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AvenirNext forINTUIT W05 Medium"/>
                <a:ea typeface="AvenirNext forINTUIT W05 Medium"/>
                <a:cs typeface="AvenirNext forINTUIT W05 Medium"/>
                <a:sym typeface="AvenirNext forINTUIT W05 Medium"/>
              </a:rPr>
              <a:t>Meanwhile, our expert reviewers were completely burned out. They were context-switching all day, leading to inconsistent feedback. And we realized some of our most important, complex best practices couldn't be captured by a simple linter.</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AvenirNext forINTUIT W05 Medium"/>
                <a:ea typeface="AvenirNext forINTUIT W05 Medium"/>
                <a:cs typeface="AvenirNext forINTUIT W05 Medium"/>
                <a:sym typeface="AvenirNext forINTUIT W05 Medium"/>
              </a:rPr>
              <a:t>It became clear this manual process couldn't scale with our teams. It was fundamentally broken.</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00000"/>
              </a:lnSpc>
              <a:spcBef>
                <a:spcPts val="1200"/>
              </a:spcBef>
              <a:spcAft>
                <a:spcPts val="0"/>
              </a:spcAft>
              <a:buClr>
                <a:schemeClr val="dk1"/>
              </a:buClr>
              <a:buSzPts val="1100"/>
              <a:buFont typeface="Arial"/>
              <a:buNone/>
            </a:pPr>
            <a:r>
              <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17999"/>
              </a:lnSpc>
              <a:spcBef>
                <a:spcPts val="0"/>
              </a:spcBef>
              <a:spcAft>
                <a:spcPts val="0"/>
              </a:spcAft>
              <a:buNone/>
            </a:pPr>
            <a:r>
              <a:t/>
            </a:r>
            <a:endParaRPr>
              <a:solidFill>
                <a:schemeClr val="dk1"/>
              </a:solidFill>
              <a:latin typeface="AvenirNext forINTUIT W05 Medium"/>
              <a:ea typeface="AvenirNext forINTUIT W05 Medium"/>
              <a:cs typeface="AvenirNext forINTUIT W05 Medium"/>
              <a:sym typeface="AvenirNext forINTUIT W05 Medium"/>
            </a:endParaRPr>
          </a:p>
        </p:txBody>
      </p:sp>
      <p:sp>
        <p:nvSpPr>
          <p:cNvPr id="299" name="Google Shape;299;p2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800"/>
              <a:buFont typeface="Helvetica Neue"/>
              <a:buNone/>
            </a:pPr>
            <a:fld id="{00000000-1234-1234-1234-123412341234}" type="slidenum">
              <a:rPr b="1" i="0" lang="en-US" sz="800" u="none" cap="none" strike="noStrike">
                <a:solidFill>
                  <a:srgbClr val="FFFFFF"/>
                </a:solidFill>
                <a:latin typeface="Helvetica Neue"/>
                <a:ea typeface="Helvetica Neue"/>
                <a:cs typeface="Helvetica Neue"/>
                <a:sym typeface="Helvetica Neue"/>
              </a:rPr>
              <a:t>‹#›</a:t>
            </a:fld>
            <a:endParaRPr b="1" i="0" sz="800" u="none" cap="none" strike="noStrike">
              <a:solidFill>
                <a:srgbClr val="FFFFFF"/>
              </a:solidFill>
              <a:latin typeface="Helvetica Neue"/>
              <a:ea typeface="Helvetica Neue"/>
              <a:cs typeface="Helvetica Neue"/>
              <a:sym typeface="Helvetica Neue"/>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8: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9" name="Google Shape;319;p18: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e2510eb16c_0_118: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4" name="Google Shape;324;g3e2510eb16c_0_118: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1050">
              <a:solidFill>
                <a:srgbClr val="131314"/>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131314"/>
                </a:solidFill>
                <a:latin typeface="Arial"/>
                <a:ea typeface="Arial"/>
                <a:cs typeface="Arial"/>
                <a:sym typeface="Arial"/>
              </a:rPr>
              <a:t>1. </a:t>
            </a:r>
            <a:r>
              <a:rPr b="1" lang="en-US" sz="1050">
                <a:solidFill>
                  <a:srgbClr val="131314"/>
                </a:solidFill>
                <a:latin typeface="Arial"/>
                <a:ea typeface="Arial"/>
                <a:cs typeface="Arial"/>
                <a:sym typeface="Arial"/>
              </a:rPr>
              <a:t>Traditional Linting</a:t>
            </a:r>
            <a:r>
              <a:rPr lang="en-US" sz="1050">
                <a:solidFill>
                  <a:srgbClr val="131314"/>
                </a:solidFill>
                <a:latin typeface="Arial"/>
                <a:ea typeface="Arial"/>
                <a:cs typeface="Arial"/>
                <a:sym typeface="Arial"/>
              </a:rPr>
              <a:t> to </a:t>
            </a:r>
            <a:r>
              <a:rPr b="1" lang="en-US" sz="1050">
                <a:solidFill>
                  <a:srgbClr val="131314"/>
                </a:solidFill>
                <a:latin typeface="Arial"/>
                <a:ea typeface="Arial"/>
                <a:cs typeface="Arial"/>
                <a:sym typeface="Arial"/>
              </a:rPr>
              <a:t>catch simple issues before they become problems</a:t>
            </a:r>
            <a:r>
              <a:rPr lang="en-US" sz="1050">
                <a:solidFill>
                  <a:srgbClr val="131314"/>
                </a:solidFill>
                <a:latin typeface="Arial"/>
                <a:ea typeface="Arial"/>
                <a:cs typeface="Arial"/>
                <a:sym typeface="Arial"/>
              </a:rPr>
              <a:t>.</a:t>
            </a:r>
            <a:endParaRPr sz="1050">
              <a:solidFill>
                <a:srgbClr val="131314"/>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131314"/>
                </a:solidFill>
                <a:latin typeface="Arial"/>
                <a:ea typeface="Arial"/>
                <a:cs typeface="Arial"/>
                <a:sym typeface="Arial"/>
              </a:rPr>
              <a:t>2. </a:t>
            </a:r>
            <a:r>
              <a:rPr b="1" lang="en-US" sz="1050">
                <a:solidFill>
                  <a:srgbClr val="131314"/>
                </a:solidFill>
                <a:latin typeface="Arial"/>
                <a:ea typeface="Arial"/>
                <a:cs typeface="Arial"/>
                <a:sym typeface="Arial"/>
              </a:rPr>
              <a:t>AI-Powered Linting</a:t>
            </a:r>
            <a:r>
              <a:rPr lang="en-US" sz="1050">
                <a:solidFill>
                  <a:srgbClr val="131314"/>
                </a:solidFill>
                <a:latin typeface="Arial"/>
                <a:ea typeface="Arial"/>
                <a:cs typeface="Arial"/>
                <a:sym typeface="Arial"/>
              </a:rPr>
              <a:t> to </a:t>
            </a:r>
            <a:r>
              <a:rPr b="1" lang="en-US" sz="1050">
                <a:solidFill>
                  <a:srgbClr val="131314"/>
                </a:solidFill>
                <a:latin typeface="Arial"/>
                <a:ea typeface="Arial"/>
                <a:cs typeface="Arial"/>
                <a:sym typeface="Arial"/>
              </a:rPr>
              <a:t>validate complex rules that traditional linters can’t capture</a:t>
            </a:r>
            <a:r>
              <a:rPr lang="en-US" sz="1050">
                <a:solidFill>
                  <a:srgbClr val="131314"/>
                </a:solidFill>
                <a:latin typeface="Arial"/>
                <a:ea typeface="Arial"/>
                <a:cs typeface="Arial"/>
                <a:sym typeface="Arial"/>
              </a:rPr>
              <a:t>.</a:t>
            </a:r>
            <a:br>
              <a:rPr lang="en-US" sz="1050">
                <a:solidFill>
                  <a:srgbClr val="131314"/>
                </a:solidFill>
                <a:latin typeface="Arial"/>
                <a:ea typeface="Arial"/>
                <a:cs typeface="Arial"/>
                <a:sym typeface="Arial"/>
              </a:rPr>
            </a:br>
            <a:endParaRPr sz="1050">
              <a:solidFill>
                <a:srgbClr val="131314"/>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131314"/>
                </a:solidFill>
                <a:latin typeface="Arial"/>
                <a:ea typeface="Arial"/>
                <a:cs typeface="Arial"/>
                <a:sym typeface="Arial"/>
              </a:rPr>
              <a:t>(Mention </a:t>
            </a:r>
            <a:r>
              <a:rPr b="1" i="1" lang="en-US" sz="1050" u="sng">
                <a:solidFill>
                  <a:srgbClr val="131314"/>
                </a:solidFill>
                <a:latin typeface="Arial"/>
                <a:ea typeface="Arial"/>
                <a:cs typeface="Arial"/>
                <a:sym typeface="Arial"/>
              </a:rPr>
              <a:t>prompt engineering to construct contextual queries</a:t>
            </a:r>
            <a:r>
              <a:rPr lang="en-US" sz="1050">
                <a:solidFill>
                  <a:srgbClr val="131314"/>
                </a:solidFill>
                <a:latin typeface="Arial"/>
                <a:ea typeface="Arial"/>
                <a:cs typeface="Arial"/>
                <a:sym typeface="Arial"/>
              </a:rPr>
              <a:t> and pass it to genAI/LLM for execution, </a:t>
            </a:r>
            <a:br>
              <a:rPr lang="en-US" sz="1050">
                <a:solidFill>
                  <a:srgbClr val="131314"/>
                </a:solidFill>
                <a:latin typeface="Arial"/>
                <a:ea typeface="Arial"/>
                <a:cs typeface="Arial"/>
                <a:sym typeface="Arial"/>
              </a:rPr>
            </a:br>
            <a:endParaRPr sz="1050">
              <a:solidFill>
                <a:srgbClr val="131314"/>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131314"/>
                </a:solidFill>
                <a:latin typeface="Arial"/>
                <a:ea typeface="Arial"/>
                <a:cs typeface="Arial"/>
                <a:sym typeface="Arial"/>
              </a:rPr>
              <a:t>and maybe have an example of</a:t>
            </a:r>
            <a:r>
              <a:rPr b="1" i="1" lang="en-US" sz="1050" u="sng">
                <a:solidFill>
                  <a:srgbClr val="131314"/>
                </a:solidFill>
                <a:latin typeface="Arial"/>
                <a:ea typeface="Arial"/>
                <a:cs typeface="Arial"/>
                <a:sym typeface="Arial"/>
              </a:rPr>
              <a:t> AI rule vs Traditional rule</a:t>
            </a:r>
            <a:r>
              <a:rPr lang="en-US" sz="1050">
                <a:solidFill>
                  <a:srgbClr val="131314"/>
                </a:solidFill>
                <a:latin typeface="Arial"/>
                <a:ea typeface="Arial"/>
                <a:cs typeface="Arial"/>
                <a:sym typeface="Arial"/>
              </a:rPr>
              <a:t>)</a:t>
            </a:r>
            <a:br>
              <a:rPr lang="en-US" sz="1050">
                <a:solidFill>
                  <a:srgbClr val="131314"/>
                </a:solidFill>
                <a:latin typeface="Arial"/>
                <a:ea typeface="Arial"/>
                <a:cs typeface="Arial"/>
                <a:sym typeface="Arial"/>
              </a:rPr>
            </a:br>
            <a:endParaRPr sz="1050">
              <a:solidFill>
                <a:srgbClr val="131314"/>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131314"/>
                </a:solidFill>
                <a:latin typeface="Arial"/>
                <a:ea typeface="Arial"/>
                <a:cs typeface="Arial"/>
                <a:sym typeface="Arial"/>
              </a:rPr>
              <a:t>3. </a:t>
            </a:r>
            <a:r>
              <a:rPr b="1" lang="en-US" sz="1050">
                <a:solidFill>
                  <a:srgbClr val="131314"/>
                </a:solidFill>
                <a:latin typeface="Arial"/>
                <a:ea typeface="Arial"/>
                <a:cs typeface="Arial"/>
                <a:sym typeface="Arial"/>
              </a:rPr>
              <a:t>AI-Semantic Collision Detection</a:t>
            </a:r>
            <a:r>
              <a:rPr lang="en-US" sz="1050">
                <a:solidFill>
                  <a:srgbClr val="131314"/>
                </a:solidFill>
                <a:latin typeface="Arial"/>
                <a:ea typeface="Arial"/>
                <a:cs typeface="Arial"/>
                <a:sym typeface="Arial"/>
              </a:rPr>
              <a:t> to </a:t>
            </a:r>
            <a:r>
              <a:rPr b="1" lang="en-US" sz="1050">
                <a:solidFill>
                  <a:srgbClr val="131314"/>
                </a:solidFill>
                <a:latin typeface="Arial"/>
                <a:ea typeface="Arial"/>
                <a:cs typeface="Arial"/>
                <a:sym typeface="Arial"/>
              </a:rPr>
              <a:t>prevent naming conflicts across your entire supergraph</a:t>
            </a:r>
            <a:r>
              <a:rPr lang="en-US" sz="1050">
                <a:solidFill>
                  <a:srgbClr val="131314"/>
                </a:solidFill>
                <a:latin typeface="Arial"/>
                <a:ea typeface="Arial"/>
                <a:cs typeface="Arial"/>
                <a:sym typeface="Arial"/>
              </a:rPr>
              <a:t>.</a:t>
            </a:r>
            <a:br>
              <a:rPr lang="en-US" sz="1050">
                <a:solidFill>
                  <a:srgbClr val="131314"/>
                </a:solidFill>
                <a:latin typeface="Arial"/>
                <a:ea typeface="Arial"/>
                <a:cs typeface="Arial"/>
                <a:sym typeface="Arial"/>
              </a:rPr>
            </a:br>
            <a:endParaRPr sz="1050">
              <a:solidFill>
                <a:srgbClr val="131314"/>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131314"/>
                </a:solidFill>
                <a:latin typeface="Arial"/>
                <a:ea typeface="Arial"/>
                <a:cs typeface="Arial"/>
                <a:sym typeface="Arial"/>
              </a:rPr>
              <a:t> (Mention</a:t>
            </a:r>
            <a:r>
              <a:rPr i="1" lang="en-US" sz="1050" u="sng">
                <a:solidFill>
                  <a:srgbClr val="131314"/>
                </a:solidFill>
                <a:latin typeface="Arial"/>
                <a:ea typeface="Arial"/>
                <a:cs typeface="Arial"/>
                <a:sym typeface="Arial"/>
              </a:rPr>
              <a:t> </a:t>
            </a:r>
            <a:r>
              <a:rPr b="1" i="1" lang="en-US" sz="1050" u="sng">
                <a:solidFill>
                  <a:srgbClr val="131314"/>
                </a:solidFill>
                <a:latin typeface="Arial"/>
                <a:ea typeface="Arial"/>
                <a:cs typeface="Arial"/>
                <a:sym typeface="Arial"/>
              </a:rPr>
              <a:t>cosine similarity/semantic check against types, fields, and descriptions within subgraph and against supergraph</a:t>
            </a:r>
            <a:r>
              <a:rPr lang="en-US" sz="1050">
                <a:solidFill>
                  <a:srgbClr val="131314"/>
                </a:solidFill>
                <a:latin typeface="Arial"/>
                <a:ea typeface="Arial"/>
                <a:cs typeface="Arial"/>
                <a:sym typeface="Arial"/>
              </a:rPr>
              <a:t> for intentional schema design/definition and client/developers/future AI discovery ease of use)</a:t>
            </a:r>
            <a:endParaRPr sz="1050">
              <a:solidFill>
                <a:srgbClr val="131314"/>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50">
              <a:solidFill>
                <a:srgbClr val="131314"/>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50">
                <a:solidFill>
                  <a:srgbClr val="131314"/>
                </a:solidFill>
                <a:latin typeface="Arial"/>
                <a:ea typeface="Arial"/>
                <a:cs typeface="Arial"/>
                <a:sym typeface="Arial"/>
              </a:rPr>
              <a:t>Developers interact with these tools primarily through an </a:t>
            </a:r>
            <a:r>
              <a:rPr b="1" lang="en-US" sz="1050">
                <a:solidFill>
                  <a:srgbClr val="131314"/>
                </a:solidFill>
                <a:latin typeface="Arial"/>
                <a:ea typeface="Arial"/>
                <a:cs typeface="Arial"/>
                <a:sym typeface="Arial"/>
              </a:rPr>
              <a:t>IDE Plugin/Agents</a:t>
            </a:r>
            <a:r>
              <a:rPr lang="en-US" sz="1050">
                <a:solidFill>
                  <a:srgbClr val="131314"/>
                </a:solidFill>
                <a:latin typeface="Arial"/>
                <a:ea typeface="Arial"/>
                <a:cs typeface="Arial"/>
                <a:sym typeface="Arial"/>
              </a:rPr>
              <a:t> and </a:t>
            </a:r>
            <a:r>
              <a:rPr b="1" lang="en-US" sz="1050">
                <a:solidFill>
                  <a:srgbClr val="131314"/>
                </a:solidFill>
                <a:latin typeface="Arial"/>
                <a:ea typeface="Arial"/>
                <a:cs typeface="Arial"/>
                <a:sym typeface="Arial"/>
              </a:rPr>
              <a:t>CI/CID pipelines</a:t>
            </a:r>
            <a:r>
              <a:rPr lang="en-US" sz="1050">
                <a:solidFill>
                  <a:srgbClr val="131314"/>
                </a:solidFill>
                <a:latin typeface="Arial"/>
                <a:ea typeface="Arial"/>
                <a:cs typeface="Arial"/>
                <a:sym typeface="Arial"/>
              </a:rPr>
              <a:t> </a:t>
            </a:r>
            <a:endParaRPr b="1">
              <a:solidFill>
                <a:schemeClr val="dk1"/>
              </a:solidFill>
              <a:latin typeface="Arial"/>
              <a:ea typeface="Arial"/>
              <a:cs typeface="Arial"/>
              <a:sym typeface="Arial"/>
            </a:endParaRPr>
          </a:p>
          <a:p>
            <a:pPr indent="0" lvl="0" marL="0" rtl="0" algn="l">
              <a:lnSpc>
                <a:spcPct val="117999"/>
              </a:lnSpc>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47c239518d_0_74: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0" name="Google Shape;340;g147c239518d_0_74: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050">
                <a:solidFill>
                  <a:srgbClr val="131314"/>
                </a:solidFill>
                <a:latin typeface="AvenirNext forINTUIT W05 Medium"/>
                <a:ea typeface="AvenirNext forINTUIT W05 Medium"/>
                <a:cs typeface="AvenirNext forINTUIT W05 Medium"/>
                <a:sym typeface="AvenirNext forINTUIT W05 Medium"/>
              </a:rPr>
              <a:t>In the CI/CD Flow, a Push Event triggers Schema Composition. This is where the governance tools, or Schema Guardrails, run. These guardrails include the Traditional Linter, the AI Linter, and Collision Detection. We allow for specific Exceptions that can be set globally or at the subgraph level.</a:t>
            </a:r>
            <a:endParaRPr sz="1200">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17999"/>
              </a:lnSpc>
              <a:spcBef>
                <a:spcPts val="1000"/>
              </a:spcBef>
              <a:spcAft>
                <a:spcPts val="0"/>
              </a:spcAft>
              <a:buNone/>
            </a:pPr>
            <a:r>
              <a:t/>
            </a:r>
            <a:endParaRPr>
              <a:latin typeface="AvenirNext forINTUIT W05 Medium"/>
              <a:ea typeface="AvenirNext forINTUIT W05 Medium"/>
              <a:cs typeface="AvenirNext forINTUIT W05 Medium"/>
              <a:sym typeface="AvenirNext forINTUIT W05 Medium"/>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5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5" name="Google Shape;365;p51: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6:notes"/>
          <p:cNvSpPr txBox="1"/>
          <p:nvPr>
            <p:ph idx="1" type="body"/>
          </p:nvPr>
        </p:nvSpPr>
        <p:spPr>
          <a:xfrm>
            <a:off x="1219200" y="3257550"/>
            <a:ext cx="6705600" cy="30861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050">
                <a:solidFill>
                  <a:srgbClr val="131314"/>
                </a:solidFill>
                <a:latin typeface="AvenirNext forINTUIT W05 Medium"/>
                <a:ea typeface="AvenirNext forINTUIT W05 Medium"/>
                <a:cs typeface="AvenirNext forINTUIT W05 Medium"/>
                <a:sym typeface="AvenirNext forINTUIT W05 Medium"/>
              </a:rPr>
              <a:t>Shifted left! From CI/CD Flow</a:t>
            </a:r>
            <a:endParaRPr sz="1200">
              <a:solidFill>
                <a:schemeClr val="dk1"/>
              </a:solidFill>
              <a:latin typeface="AvenirNext forINTUIT W05 Medium"/>
              <a:ea typeface="AvenirNext forINTUIT W05 Medium"/>
              <a:cs typeface="AvenirNext forINTUIT W05 Medium"/>
              <a:sym typeface="AvenirNext forINTUIT W05 Medium"/>
            </a:endParaRPr>
          </a:p>
          <a:p>
            <a:pPr indent="0" lvl="0" marL="0" rtl="0" algn="l">
              <a:spcBef>
                <a:spcPts val="1000"/>
              </a:spcBef>
              <a:spcAft>
                <a:spcPts val="0"/>
              </a:spcAft>
              <a:buNone/>
            </a:pPr>
            <a:r>
              <a:t/>
            </a:r>
            <a:endParaRPr>
              <a:latin typeface="AvenirNext forINTUIT W05 Medium"/>
              <a:ea typeface="AvenirNext forINTUIT W05 Medium"/>
              <a:cs typeface="AvenirNext forINTUIT W05 Medium"/>
              <a:sym typeface="AvenirNext forINTUIT W05 Medium"/>
            </a:endParaRPr>
          </a:p>
        </p:txBody>
      </p:sp>
      <p:sp>
        <p:nvSpPr>
          <p:cNvPr id="370" name="Google Shape;370;p16: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e2159093a2_0_237: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6" name="Google Shape;386;g3e2159093a2_0_237: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e2159093a2_0_240: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1" name="Google Shape;391;g3e2159093a2_0_240: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e2159093a2_0_148: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6" name="Google Shape;396;g3e2159093a2_0_148: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e2159093a2_0_119: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1" name="Google Shape;401;g3e2159093a2_0_119: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050">
                <a:solidFill>
                  <a:srgbClr val="131314"/>
                </a:solidFill>
                <a:latin typeface="AvenirNext forINTUIT W05 Medium"/>
                <a:ea typeface="AvenirNext forINTUIT W05 Medium"/>
                <a:cs typeface="AvenirNext forINTUIT W05 Medium"/>
                <a:sym typeface="AvenirNext forINTUIT W05 Medium"/>
              </a:rPr>
              <a:t>"We can confirm that The Numbers Don't Lie when it comes to Unlocking Velocity. Our primary metric for developer velocity was the onboarding days reduction.</a:t>
            </a:r>
            <a:endParaRPr sz="1050">
              <a:solidFill>
                <a:srgbClr val="131314"/>
              </a:solidFill>
              <a:latin typeface="AvenirNext forINTUIT W05 Medium"/>
              <a:ea typeface="AvenirNext forINTUIT W05 Medium"/>
              <a:cs typeface="AvenirNext forINTUIT W05 Medium"/>
              <a:sym typeface="AvenirNext forINTUIT W05 Medium"/>
            </a:endParaRPr>
          </a:p>
          <a:p>
            <a:pPr indent="0" lvl="0" marL="0" rtl="0" algn="l">
              <a:lnSpc>
                <a:spcPct val="100000"/>
              </a:lnSpc>
              <a:spcBef>
                <a:spcPts val="0"/>
              </a:spcBef>
              <a:spcAft>
                <a:spcPts val="0"/>
              </a:spcAft>
              <a:buClr>
                <a:schemeClr val="dk1"/>
              </a:buClr>
              <a:buSzPts val="1100"/>
              <a:buFont typeface="Arial"/>
              <a:buNone/>
            </a:pPr>
            <a:r>
              <a:rPr lang="en-US" sz="1050">
                <a:solidFill>
                  <a:srgbClr val="131314"/>
                </a:solidFill>
                <a:latin typeface="AvenirNext forINTUIT W05 Medium"/>
                <a:ea typeface="AvenirNext forINTUIT W05 Medium"/>
                <a:cs typeface="AvenirNext forINTUIT W05 Medium"/>
                <a:sym typeface="AvenirNext forINTUIT W05 Medium"/>
              </a:rPr>
              <a:t>Looking at our timeline: we launched Automated Self-Serve Supergraph Onboarding in August 2023. </a:t>
            </a:r>
            <a:br>
              <a:rPr lang="en-US" sz="1050">
                <a:solidFill>
                  <a:srgbClr val="131314"/>
                </a:solidFill>
                <a:latin typeface="AvenirNext forINTUIT W05 Medium"/>
                <a:ea typeface="AvenirNext forINTUIT W05 Medium"/>
                <a:cs typeface="AvenirNext forINTUIT W05 Medium"/>
                <a:sym typeface="AvenirNext forINTUIT W05 Medium"/>
              </a:rPr>
            </a:br>
            <a:r>
              <a:rPr lang="en-US" sz="1050">
                <a:solidFill>
                  <a:srgbClr val="131314"/>
                </a:solidFill>
                <a:latin typeface="AvenirNext forINTUIT W05 Medium"/>
                <a:ea typeface="AvenirNext forINTUIT W05 Medium"/>
                <a:cs typeface="AvenirNext forINTUIT W05 Medium"/>
                <a:sym typeface="AvenirNext forINTUIT W05 Medium"/>
              </a:rPr>
              <a:t>We Integrated Schema Quality Insights into the workflow by May 2024.</a:t>
            </a:r>
            <a:br>
              <a:rPr lang="en-US" sz="1050">
                <a:solidFill>
                  <a:srgbClr val="131314"/>
                </a:solidFill>
                <a:latin typeface="AvenirNext forINTUIT W05 Medium"/>
                <a:ea typeface="AvenirNext forINTUIT W05 Medium"/>
                <a:cs typeface="AvenirNext forINTUIT W05 Medium"/>
                <a:sym typeface="AvenirNext forINTUIT W05 Medium"/>
              </a:rPr>
            </a:br>
            <a:r>
              <a:rPr lang="en-US" sz="1050">
                <a:solidFill>
                  <a:srgbClr val="131314"/>
                </a:solidFill>
                <a:latin typeface="AvenirNext forINTUIT W05 Medium"/>
                <a:ea typeface="AvenirNext forINTUIT W05 Medium"/>
                <a:cs typeface="AvenirNext forINTUIT W05 Medium"/>
                <a:sym typeface="AvenirNext forINTUIT W05 Medium"/>
              </a:rPr>
              <a:t> In March 2025, we released the IDE API Plugin Tool, followed by the Phased Rollout of AI-Powered Schema Guardrails in August 2025.</a:t>
            </a:r>
            <a:endParaRPr sz="1050">
              <a:solidFill>
                <a:srgbClr val="131314"/>
              </a:solidFill>
              <a:latin typeface="AvenirNext forINTUIT W05 Medium"/>
              <a:ea typeface="AvenirNext forINTUIT W05 Medium"/>
              <a:cs typeface="AvenirNext forINTUIT W05 Medium"/>
              <a:sym typeface="AvenirNext forINTUIT W05 Medium"/>
            </a:endParaRPr>
          </a:p>
          <a:p>
            <a:pPr indent="0" lvl="0" marL="0" rtl="0" algn="l">
              <a:lnSpc>
                <a:spcPct val="100000"/>
              </a:lnSpc>
              <a:spcBef>
                <a:spcPts val="0"/>
              </a:spcBef>
              <a:spcAft>
                <a:spcPts val="0"/>
              </a:spcAft>
              <a:buClr>
                <a:schemeClr val="dk1"/>
              </a:buClr>
              <a:buSzPts val="1100"/>
              <a:buFont typeface="Arial"/>
              <a:buNone/>
            </a:pPr>
            <a:r>
              <a:rPr lang="en-US" sz="1050">
                <a:solidFill>
                  <a:srgbClr val="131314"/>
                </a:solidFill>
                <a:latin typeface="AvenirNext forINTUIT W05 Medium"/>
                <a:ea typeface="AvenirNext forINTUIT W05 Medium"/>
                <a:cs typeface="AvenirNext forINTUIT W05 Medium"/>
                <a:sym typeface="AvenirNext forINTUIT W05 Medium"/>
              </a:rPr>
              <a:t>The combined result of these efforts is a radical reduction in the Days to onboard a new service: we went from 200+ days down to fewer than 10 days</a:t>
            </a:r>
            <a:endParaRPr sz="1050">
              <a:solidFill>
                <a:srgbClr val="131314"/>
              </a:solidFill>
              <a:latin typeface="AvenirNext forINTUIT W05 Medium"/>
              <a:ea typeface="AvenirNext forINTUIT W05 Medium"/>
              <a:cs typeface="AvenirNext forINTUIT W05 Medium"/>
              <a:sym typeface="AvenirNext forINTUIT W05 Medium"/>
            </a:endParaRPr>
          </a:p>
          <a:p>
            <a:pPr indent="0" lvl="0" marL="0" rtl="0" algn="l">
              <a:lnSpc>
                <a:spcPct val="100000"/>
              </a:lnSpc>
              <a:spcBef>
                <a:spcPts val="0"/>
              </a:spcBef>
              <a:spcAft>
                <a:spcPts val="0"/>
              </a:spcAft>
              <a:buClr>
                <a:schemeClr val="dk1"/>
              </a:buClr>
              <a:buSzPts val="1100"/>
              <a:buFont typeface="Arial"/>
              <a:buNone/>
            </a:pPr>
            <a:r>
              <a:t/>
            </a:r>
            <a:endParaRPr sz="1050">
              <a:solidFill>
                <a:srgbClr val="131314"/>
              </a:solidFill>
              <a:latin typeface="AvenirNext forINTUIT W05 Medium"/>
              <a:ea typeface="AvenirNext forINTUIT W05 Medium"/>
              <a:cs typeface="AvenirNext forINTUIT W05 Medium"/>
              <a:sym typeface="AvenirNext forINTUIT W05 Medium"/>
            </a:endParaRPr>
          </a:p>
          <a:p>
            <a:pPr indent="-295275" lvl="0" marL="457200" rtl="0" algn="l">
              <a:lnSpc>
                <a:spcPct val="100000"/>
              </a:lnSpc>
              <a:spcBef>
                <a:spcPts val="0"/>
              </a:spcBef>
              <a:spcAft>
                <a:spcPts val="0"/>
              </a:spcAft>
              <a:buClr>
                <a:srgbClr val="131314"/>
              </a:buClr>
              <a:buSzPts val="1050"/>
              <a:buFont typeface="AvenirNext forINTUIT W05 Medium"/>
              <a:buChar char="-"/>
            </a:pPr>
            <a:r>
              <a:rPr lang="en-US" sz="1050">
                <a:solidFill>
                  <a:srgbClr val="131314"/>
                </a:solidFill>
                <a:latin typeface="AvenirNext forINTUIT W05 Medium"/>
                <a:ea typeface="AvenirNext forINTUIT W05 Medium"/>
                <a:cs typeface="AvenirNext forINTUIT W05 Medium"/>
                <a:sym typeface="AvenirNext forINTUIT W05 Medium"/>
              </a:rPr>
              <a:t>Provide “before” as context, tell where developers got stuck</a:t>
            </a:r>
            <a:endParaRPr sz="1050">
              <a:solidFill>
                <a:srgbClr val="131314"/>
              </a:solidFill>
              <a:latin typeface="AvenirNext forINTUIT W05 Medium"/>
              <a:ea typeface="AvenirNext forINTUIT W05 Medium"/>
              <a:cs typeface="AvenirNext forINTUIT W05 Medium"/>
              <a:sym typeface="AvenirNext forINTUIT W05 Medium"/>
            </a:endParaRPr>
          </a:p>
          <a:p>
            <a:pPr indent="-295275" lvl="0" marL="457200" rtl="0" algn="l">
              <a:lnSpc>
                <a:spcPct val="100000"/>
              </a:lnSpc>
              <a:spcBef>
                <a:spcPts val="0"/>
              </a:spcBef>
              <a:spcAft>
                <a:spcPts val="0"/>
              </a:spcAft>
              <a:buClr>
                <a:srgbClr val="131314"/>
              </a:buClr>
              <a:buSzPts val="1050"/>
              <a:buFont typeface="AvenirNext forINTUIT W05 Medium"/>
              <a:buChar char="-"/>
            </a:pPr>
            <a:r>
              <a:rPr lang="en-US" sz="1050">
                <a:solidFill>
                  <a:srgbClr val="131314"/>
                </a:solidFill>
                <a:latin typeface="AvenirNext forINTUIT W05 Medium"/>
                <a:ea typeface="AvenirNext forINTUIT W05 Medium"/>
                <a:cs typeface="AvenirNext forINTUIT W05 Medium"/>
                <a:sym typeface="AvenirNext forINTUIT W05 Medium"/>
              </a:rPr>
              <a:t>Can talk a little bit more in detail about each feature release</a:t>
            </a:r>
            <a:endParaRPr sz="1050">
              <a:solidFill>
                <a:srgbClr val="131314"/>
              </a:solidFill>
              <a:latin typeface="AvenirNext forINTUIT W05 Medium"/>
              <a:ea typeface="AvenirNext forINTUIT W05 Medium"/>
              <a:cs typeface="AvenirNext forINTUIT W05 Medium"/>
              <a:sym typeface="AvenirNext forINTUIT W05 Medium"/>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17999"/>
              </a:lnSpc>
              <a:spcBef>
                <a:spcPts val="0"/>
              </a:spcBef>
              <a:spcAft>
                <a:spcPts val="0"/>
              </a:spcAft>
              <a:buNone/>
            </a:pPr>
            <a:r>
              <a:t/>
            </a:r>
            <a:endParaRPr>
              <a:latin typeface="AvenirNext forINTUIT W05 Medium"/>
              <a:ea typeface="AvenirNext forINTUIT W05 Medium"/>
              <a:cs typeface="AvenirNext forINTUIT W05 Medium"/>
              <a:sym typeface="AvenirNext forINTUIT W05 Medium"/>
            </a:endParaRPr>
          </a:p>
        </p:txBody>
      </p:sp>
      <p:sp>
        <p:nvSpPr>
          <p:cNvPr id="402" name="Google Shape;402;g3e2159093a2_0_11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800"/>
              <a:buFont typeface="Helvetica Neue"/>
              <a:buNone/>
            </a:pPr>
            <a:fld id="{00000000-1234-1234-1234-123412341234}" type="slidenum">
              <a:rPr b="1" i="0" lang="en-US" sz="800" u="none" cap="none" strike="noStrike">
                <a:solidFill>
                  <a:srgbClr val="FFFFFF"/>
                </a:solidFill>
                <a:latin typeface="Helvetica Neue"/>
                <a:ea typeface="Helvetica Neue"/>
                <a:cs typeface="Helvetica Neue"/>
                <a:sym typeface="Helvetica Neue"/>
              </a:rPr>
              <a:t>‹#›</a:t>
            </a:fld>
            <a:endParaRPr b="1" i="0" sz="800" u="none" cap="none" strike="noStrike">
              <a:solidFill>
                <a:srgbClr val="FFFFFF"/>
              </a:solidFill>
              <a:latin typeface="Helvetica Neue"/>
              <a:ea typeface="Helvetica Neue"/>
              <a:cs typeface="Helvetica Neue"/>
              <a:sym typeface="Helvetica Neu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e2510eb16c_0_0: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6" name="Google Shape;176;g3e2510eb16c_0_0: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rPr lang="en-US">
                <a:solidFill>
                  <a:schemeClr val="dk1"/>
                </a:solidFill>
                <a:latin typeface="AvenirNext forINTUIT W05 Medium"/>
                <a:ea typeface="AvenirNext forINTUIT W05 Medium"/>
                <a:cs typeface="AvenirNext forINTUIT W05 Medium"/>
                <a:sym typeface="AvenirNext forINTUIT W05 Medium"/>
              </a:rPr>
              <a:t>If you haven’t heard of Intuit, Intuit is a global financial technology company that is building a platform that serves 100M customers across our various brands TurboTax, CreditKarma, Quickbooks, and MailChimp</a:t>
            </a:r>
            <a:endParaRPr>
              <a:latin typeface="AvenirNext forINTUIT W05 Medium"/>
              <a:ea typeface="AvenirNext forINTUIT W05 Medium"/>
              <a:cs typeface="AvenirNext forINTUIT W05 Medium"/>
              <a:sym typeface="AvenirNext forINTUIT W05 Medium"/>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3" name="Google Shape;443;p22: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050">
                <a:solidFill>
                  <a:srgbClr val="131314"/>
                </a:solidFill>
                <a:latin typeface="AvenirNext forINTUIT W05 Medium"/>
                <a:ea typeface="AvenirNext forINTUIT W05 Medium"/>
                <a:cs typeface="AvenirNext forINTUIT W05 Medium"/>
                <a:sym typeface="AvenirNext forINTUIT W05 Medium"/>
              </a:rPr>
              <a:t>"Beyond speed, we saw a massive improvement in quality. We achieved a significant Linter errors reduction by subgraph.</a:t>
            </a:r>
            <a:endParaRPr sz="1050">
              <a:solidFill>
                <a:srgbClr val="131314"/>
              </a:solidFill>
              <a:latin typeface="AvenirNext forINTUIT W05 Medium"/>
              <a:ea typeface="AvenirNext forINTUIT W05 Medium"/>
              <a:cs typeface="AvenirNext forINTUIT W05 Medium"/>
              <a:sym typeface="AvenirNext forINTUIT W05 Medium"/>
            </a:endParaRPr>
          </a:p>
          <a:p>
            <a:pPr indent="0" lvl="0" marL="0" rtl="0" algn="l">
              <a:lnSpc>
                <a:spcPct val="100000"/>
              </a:lnSpc>
              <a:spcBef>
                <a:spcPts val="0"/>
              </a:spcBef>
              <a:spcAft>
                <a:spcPts val="0"/>
              </a:spcAft>
              <a:buClr>
                <a:schemeClr val="dk1"/>
              </a:buClr>
              <a:buSzPts val="1100"/>
              <a:buFont typeface="Arial"/>
              <a:buNone/>
            </a:pPr>
            <a:r>
              <a:rPr lang="en-US" sz="1050">
                <a:solidFill>
                  <a:srgbClr val="131314"/>
                </a:solidFill>
                <a:latin typeface="AvenirNext forINTUIT W05 Medium"/>
                <a:ea typeface="AvenirNext forINTUIT W05 Medium"/>
                <a:cs typeface="AvenirNext forINTUIT W05 Medium"/>
                <a:sym typeface="AvenirNext forINTUIT W05 Medium"/>
              </a:rPr>
              <a:t>The ability for developers to Find &amp; Fix Errors On-Demand in the IDE has been critical, leading to Cleaner Schemas &amp; Higher Velocity. Crucially, this level of automation and enforcement has resulted in Zero Blocked Deployments, stabilizing our release process."</a:t>
            </a:r>
            <a:endParaRPr sz="1050">
              <a:solidFill>
                <a:srgbClr val="131314"/>
              </a:solidFill>
              <a:latin typeface="AvenirNext forINTUIT W05 Medium"/>
              <a:ea typeface="AvenirNext forINTUIT W05 Medium"/>
              <a:cs typeface="AvenirNext forINTUIT W05 Medium"/>
              <a:sym typeface="AvenirNext forINTUIT W05 Medium"/>
            </a:endParaRPr>
          </a:p>
          <a:p>
            <a:pPr indent="0" lvl="0" marL="0" rtl="0" algn="l">
              <a:lnSpc>
                <a:spcPct val="100000"/>
              </a:lnSpc>
              <a:spcBef>
                <a:spcPts val="0"/>
              </a:spcBef>
              <a:spcAft>
                <a:spcPts val="0"/>
              </a:spcAft>
              <a:buClr>
                <a:schemeClr val="dk1"/>
              </a:buClr>
              <a:buSzPts val="1100"/>
              <a:buFont typeface="Arial"/>
              <a:buNone/>
            </a:pPr>
            <a:r>
              <a:t/>
            </a:r>
            <a:endParaRPr sz="1050">
              <a:solidFill>
                <a:srgbClr val="131314"/>
              </a:solidFill>
              <a:latin typeface="AvenirNext forINTUIT W05 Medium"/>
              <a:ea typeface="AvenirNext forINTUIT W05 Medium"/>
              <a:cs typeface="AvenirNext forINTUIT W05 Medium"/>
              <a:sym typeface="AvenirNext forINTUIT W05 Medium"/>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17999"/>
              </a:lnSpc>
              <a:spcBef>
                <a:spcPts val="0"/>
              </a:spcBef>
              <a:spcAft>
                <a:spcPts val="0"/>
              </a:spcAft>
              <a:buNone/>
            </a:pPr>
            <a:r>
              <a:t/>
            </a:r>
            <a:endParaRPr>
              <a:latin typeface="AvenirNext forINTUIT W05 Medium"/>
              <a:ea typeface="AvenirNext forINTUIT W05 Medium"/>
              <a:cs typeface="AvenirNext forINTUIT W05 Medium"/>
              <a:sym typeface="AvenirNext forINTUIT W05 Medium"/>
            </a:endParaRPr>
          </a:p>
        </p:txBody>
      </p:sp>
      <p:sp>
        <p:nvSpPr>
          <p:cNvPr id="444" name="Google Shape;444;p2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800"/>
              <a:buFont typeface="Helvetica Neue"/>
              <a:buNone/>
            </a:pPr>
            <a:fld id="{00000000-1234-1234-1234-123412341234}" type="slidenum">
              <a:rPr b="1" i="0" lang="en-US" sz="800" u="none" cap="none" strike="noStrike">
                <a:solidFill>
                  <a:srgbClr val="FFFFFF"/>
                </a:solidFill>
                <a:latin typeface="Helvetica Neue"/>
                <a:ea typeface="Helvetica Neue"/>
                <a:cs typeface="Helvetica Neue"/>
                <a:sym typeface="Helvetica Neue"/>
              </a:rPr>
              <a:t>‹#›</a:t>
            </a:fld>
            <a:endParaRPr b="1" i="0" sz="800" u="none" cap="none" strike="noStrike">
              <a:solidFill>
                <a:srgbClr val="FFFFFF"/>
              </a:solidFill>
              <a:latin typeface="Helvetica Neue"/>
              <a:ea typeface="Helvetica Neue"/>
              <a:cs typeface="Helvetica Neue"/>
              <a:sym typeface="Helvetica Neue"/>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3e2159093a2_0_1231: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5" name="Google Shape;455;g3e2159093a2_0_1231: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e2510eb16c_0_166: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0" name="Google Shape;460;g3e2510eb16c_0_166: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Clr>
                <a:schemeClr val="dk1"/>
              </a:buClr>
              <a:buSzPts val="1100"/>
              <a:buFont typeface="AvenirNext forINTUIT W05 Medium"/>
              <a:buChar char="-"/>
            </a:pPr>
            <a:r>
              <a:rPr lang="en-US">
                <a:solidFill>
                  <a:schemeClr val="dk1"/>
                </a:solidFill>
                <a:latin typeface="AvenirNext forINTUIT W05 Medium"/>
                <a:ea typeface="AvenirNext forINTUIT W05 Medium"/>
                <a:cs typeface="AvenirNext forINTUIT W05 Medium"/>
                <a:sym typeface="AvenirNext forINTUIT W05 Medium"/>
              </a:rPr>
              <a:t>You Have to "Shift the Right Information."</a:t>
            </a:r>
            <a:endParaRPr>
              <a:solidFill>
                <a:schemeClr val="dk1"/>
              </a:solidFill>
              <a:latin typeface="AvenirNext forINTUIT W05 Medium"/>
              <a:ea typeface="AvenirNext forINTUIT W05 Medium"/>
              <a:cs typeface="AvenirNext forINTUIT W05 Medium"/>
              <a:sym typeface="AvenirNext forINTUIT W05 Medium"/>
            </a:endParaRPr>
          </a:p>
          <a:p>
            <a:pPr indent="0" lvl="0" marL="457200" rtl="0" algn="l">
              <a:lnSpc>
                <a:spcPct val="100000"/>
              </a:lnSpc>
              <a:spcBef>
                <a:spcPts val="0"/>
              </a:spcBef>
              <a:spcAft>
                <a:spcPts val="0"/>
              </a:spcAft>
              <a:buClr>
                <a:schemeClr val="dk1"/>
              </a:buClr>
              <a:buSzPts val="1100"/>
              <a:buFont typeface="Arial"/>
              <a:buNone/>
            </a:pPr>
            <a:r>
              <a:rPr lang="en-US">
                <a:solidFill>
                  <a:schemeClr val="dk1"/>
                </a:solidFill>
                <a:latin typeface="AvenirNext forINTUIT W05 Medium"/>
                <a:ea typeface="AvenirNext forINTUIT W05 Medium"/>
                <a:cs typeface="AvenirNext forINTUIT W05 Medium"/>
                <a:sym typeface="AvenirNext forINTUIT W05 Medium"/>
              </a:rPr>
              <a:t>Simply putting a linter in the IDE isn't a silver bullet. Our early feedback showed that just flagging an error without providing clear, actionable context is more noise than help. We learned we had to invest heavily in crafting high-quality error messages, linking directly to documentation, and using AI to explain why something is a problem. The lesson is that the quality of the feedback is more important than the speed of its delivery.</a:t>
            </a:r>
            <a:endParaRPr>
              <a:solidFill>
                <a:schemeClr val="dk1"/>
              </a:solidFill>
              <a:latin typeface="AvenirNext forINTUIT W05 Medium"/>
              <a:ea typeface="AvenirNext forINTUIT W05 Medium"/>
              <a:cs typeface="AvenirNext forINTUIT W05 Medium"/>
              <a:sym typeface="AvenirNext forINTUIT W05 Medium"/>
            </a:endParaRPr>
          </a:p>
          <a:p>
            <a:pPr indent="-298450" lvl="0" marL="457200" rtl="0" algn="l">
              <a:lnSpc>
                <a:spcPct val="100000"/>
              </a:lnSpc>
              <a:spcBef>
                <a:spcPts val="0"/>
              </a:spcBef>
              <a:spcAft>
                <a:spcPts val="0"/>
              </a:spcAft>
              <a:buClr>
                <a:schemeClr val="dk1"/>
              </a:buClr>
              <a:buSzPts val="1100"/>
              <a:buFont typeface="AvenirNext forINTUIT W05 Medium"/>
              <a:buChar char="-"/>
            </a:pPr>
            <a:r>
              <a:rPr lang="en-US">
                <a:solidFill>
                  <a:schemeClr val="dk1"/>
                </a:solidFill>
                <a:latin typeface="AvenirNext forINTUIT W05 Medium"/>
                <a:ea typeface="AvenirNext forINTUIT W05 Medium"/>
                <a:cs typeface="AvenirNext forINTUIT W05 Medium"/>
                <a:sym typeface="AvenirNext forINTUIT W05 Medium"/>
              </a:rPr>
              <a:t>We started with a universal standard for errors and warnings. But we quickly learned that what a schema author considers a minor warning, an API reviewer might see as a critical issue. The lesson is that governance tools need persona-aware configurations; the same rule might need to be a non-blocking suggestion for a developer but a hard blocker for a final governance review. While we’re still working on perfecting this, we have has several iterations in figuring out the appropriate severity category for each of our guidelines.</a:t>
            </a:r>
            <a:endParaRPr>
              <a:solidFill>
                <a:schemeClr val="dk1"/>
              </a:solidFill>
              <a:latin typeface="AvenirNext forINTUIT W05 Medium"/>
              <a:ea typeface="AvenirNext forINTUIT W05 Medium"/>
              <a:cs typeface="AvenirNext forINTUIT W05 Medium"/>
              <a:sym typeface="AvenirNext forINTUIT W05 Medium"/>
            </a:endParaRPr>
          </a:p>
          <a:p>
            <a:pPr indent="-298450" lvl="0" marL="457200" rtl="0" algn="l">
              <a:lnSpc>
                <a:spcPct val="115000"/>
              </a:lnSpc>
              <a:spcBef>
                <a:spcPts val="0"/>
              </a:spcBef>
              <a:spcAft>
                <a:spcPts val="0"/>
              </a:spcAft>
              <a:buClr>
                <a:schemeClr val="dk1"/>
              </a:buClr>
              <a:buSzPts val="1100"/>
              <a:buChar char="-"/>
            </a:pPr>
            <a:r>
              <a:rPr lang="en-US">
                <a:solidFill>
                  <a:schemeClr val="dk1"/>
                </a:solidFill>
                <a:latin typeface="AvenirNext forINTUIT W05 Medium"/>
                <a:ea typeface="AvenirNext forINTUIT W05 Medium"/>
                <a:cs typeface="AvenirNext forINTUIT W05 Medium"/>
                <a:sym typeface="AvenirNext forINTUIT W05 Medium"/>
              </a:rPr>
              <a:t>A surprisingly rich source for our AI roadmap came from studying the limits of our rule-based system. This insight came from two directions: first, by analyzing why developers requested exceptions for their nuanced use cases. But just as importantly, it came from us proactively identifying the problems we couldn't solve deterministically.</a:t>
            </a:r>
            <a:endParaRPr>
              <a:solidFill>
                <a:schemeClr val="dk1"/>
              </a:solidFill>
              <a:latin typeface="AvenirNext forINTUIT W05 Medium"/>
              <a:ea typeface="AvenirNext forINTUIT W05 Medium"/>
              <a:cs typeface="AvenirNext forINTUIT W05 Medium"/>
              <a:sym typeface="AvenirNext forINTUIT W05 Medium"/>
            </a:endParaRPr>
          </a:p>
          <a:p>
            <a:pPr indent="-298450" lvl="0" marL="457200" rtl="0" algn="l">
              <a:lnSpc>
                <a:spcPct val="115000"/>
              </a:lnSpc>
              <a:spcBef>
                <a:spcPts val="0"/>
              </a:spcBef>
              <a:spcAft>
                <a:spcPts val="0"/>
              </a:spcAft>
              <a:buClr>
                <a:schemeClr val="dk1"/>
              </a:buClr>
              <a:buSzPts val="1100"/>
              <a:buFont typeface="AvenirNext forINTUIT W05 Medium"/>
              <a:buChar char="-"/>
            </a:pPr>
            <a:r>
              <a:rPr lang="en-US">
                <a:solidFill>
                  <a:schemeClr val="dk1"/>
                </a:solidFill>
                <a:latin typeface="AvenirNext forINTUIT W05 Medium"/>
                <a:ea typeface="AvenirNext forINTUIT W05 Medium"/>
                <a:cs typeface="AvenirNext forINTUIT W05 Medium"/>
                <a:sym typeface="AvenirNext forINTUIT W05 Medium"/>
              </a:rPr>
              <a:t>Every time we hit a wall with a static rule, or a developer's valid use case broke our assumptions, it became a perfect signpost. Each of these "exceptions" pointed us directly to where AI’s ability to understand context and nuance could deliver the most significant impact.</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17999"/>
              </a:lnSpc>
              <a:spcBef>
                <a:spcPts val="0"/>
              </a:spcBef>
              <a:spcAft>
                <a:spcPts val="0"/>
              </a:spcAft>
              <a:buNone/>
            </a:pPr>
            <a:r>
              <a:t/>
            </a:r>
            <a:endParaRPr>
              <a:latin typeface="AvenirNext forINTUIT W05 Medium"/>
              <a:ea typeface="AvenirNext forINTUIT W05 Medium"/>
              <a:cs typeface="AvenirNext forINTUIT W05 Medium"/>
              <a:sym typeface="AvenirNext forINTUIT W05 Medium"/>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47c239518d_0_88: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6" name="Google Shape;466;g147c239518d_0_88: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latin typeface="AvenirNext forINTUIT W05 Medium"/>
                <a:ea typeface="AvenirNext forINTUIT W05 Medium"/>
                <a:cs typeface="AvenirNext forINTUIT W05 Medium"/>
                <a:sym typeface="AvenirNext forINTUIT W05 Medium"/>
              </a:rPr>
              <a:t>"We're incredibly proud of what we've built, but we're just getting started."</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latin typeface="AvenirNext forINTUIT W05 Medium"/>
                <a:ea typeface="AvenirNext forINTUIT W05 Medium"/>
                <a:cs typeface="AvenirNext forINTUIT W05 Medium"/>
                <a:sym typeface="AvenirNext forINTUIT W05 Medium"/>
              </a:rPr>
              <a:t>"Our roadmap is focused on deeper AI integration.</a:t>
            </a:r>
            <a:endParaRPr>
              <a:solidFill>
                <a:schemeClr val="dk1"/>
              </a:solidFill>
              <a:latin typeface="AvenirNext forINTUIT W05 Medium"/>
              <a:ea typeface="AvenirNext forINTUIT W05 Medium"/>
              <a:cs typeface="AvenirNext forINTUIT W05 Medium"/>
              <a:sym typeface="AvenirNext forINTUIT W05 Medium"/>
            </a:endParaRPr>
          </a:p>
          <a:p>
            <a:pPr indent="-298450" lvl="0" marL="457200" rtl="0" algn="l">
              <a:lnSpc>
                <a:spcPct val="100000"/>
              </a:lnSpc>
              <a:spcBef>
                <a:spcPts val="0"/>
              </a:spcBef>
              <a:spcAft>
                <a:spcPts val="0"/>
              </a:spcAft>
              <a:buClr>
                <a:schemeClr val="dk1"/>
              </a:buClr>
              <a:buSzPts val="1100"/>
              <a:buChar char="-"/>
            </a:pPr>
            <a:r>
              <a:rPr lang="en-US">
                <a:solidFill>
                  <a:schemeClr val="dk1"/>
                </a:solidFill>
                <a:latin typeface="AvenirNext forINTUIT W05 Medium"/>
                <a:ea typeface="AvenirNext forINTUIT W05 Medium"/>
                <a:cs typeface="AvenirNext forINTUIT W05 Medium"/>
                <a:sym typeface="AvenirNext forINTUIT W05 Medium"/>
              </a:rPr>
              <a:t>We're exploring automated approvals for low-risk changes and supergraph onboarding requests we have high confidence in based on the reports from our tools"</a:t>
            </a:r>
            <a:endParaRPr>
              <a:solidFill>
                <a:schemeClr val="dk1"/>
              </a:solidFill>
              <a:latin typeface="AvenirNext forINTUIT W05 Medium"/>
              <a:ea typeface="AvenirNext forINTUIT W05 Medium"/>
              <a:cs typeface="AvenirNext forINTUIT W05 Medium"/>
              <a:sym typeface="AvenirNext forINTUIT W05 Medium"/>
            </a:endParaRPr>
          </a:p>
          <a:p>
            <a:pPr indent="-298450" lvl="0" marL="457200" rtl="0" algn="l">
              <a:lnSpc>
                <a:spcPct val="100000"/>
              </a:lnSpc>
              <a:spcBef>
                <a:spcPts val="0"/>
              </a:spcBef>
              <a:spcAft>
                <a:spcPts val="0"/>
              </a:spcAft>
              <a:buClr>
                <a:schemeClr val="dk1"/>
              </a:buClr>
              <a:buSzPts val="1100"/>
              <a:buChar char="-"/>
            </a:pPr>
            <a:r>
              <a:rPr lang="en-US">
                <a:solidFill>
                  <a:schemeClr val="dk1"/>
                </a:solidFill>
                <a:latin typeface="AvenirNext forINTUIT W05 Medium"/>
                <a:ea typeface="AvenirNext forINTUIT W05 Medium"/>
                <a:cs typeface="AvenirNext forINTUIT W05 Medium"/>
                <a:sym typeface="AvenirNext forINTUIT W05 Medium"/>
              </a:rPr>
              <a:t>And lastly we’re trying to enable AI-powered API discovery, allowing developers to use natural language to find exactly what they need across our entire graph.</a:t>
            </a:r>
            <a:endParaRPr>
              <a:solidFill>
                <a:schemeClr val="dk1"/>
              </a:solidFill>
              <a:latin typeface="AvenirNext forINTUIT W05 Medium"/>
              <a:ea typeface="AvenirNext forINTUIT W05 Medium"/>
              <a:cs typeface="AvenirNext forINTUIT W05 Medium"/>
              <a:sym typeface="AvenirNext forINTUIT W05 Medium"/>
            </a:endParaRPr>
          </a:p>
          <a:p>
            <a:pPr indent="-298450" lvl="0" marL="457200" rtl="0" algn="l">
              <a:lnSpc>
                <a:spcPct val="100000"/>
              </a:lnSpc>
              <a:spcBef>
                <a:spcPts val="0"/>
              </a:spcBef>
              <a:spcAft>
                <a:spcPts val="0"/>
              </a:spcAft>
              <a:buClr>
                <a:schemeClr val="dk1"/>
              </a:buClr>
              <a:buSzPts val="1100"/>
              <a:buChar char="-"/>
            </a:pPr>
            <a:r>
              <a:rPr lang="en-US">
                <a:solidFill>
                  <a:schemeClr val="dk1"/>
                </a:solidFill>
                <a:latin typeface="AvenirNext forINTUIT W05 Medium"/>
                <a:ea typeface="AvenirNext forINTUIT W05 Medium"/>
                <a:cs typeface="AvenirNext forINTUIT W05 Medium"/>
                <a:sym typeface="AvenirNext forINTUIT W05 Medium"/>
              </a:rPr>
              <a:t>Our ultimate vision is a self-governing ecosystem—one that automatically enforces its own rules with the guardrails we showed you.</a:t>
            </a:r>
            <a:endParaRPr>
              <a:solidFill>
                <a:schemeClr val="dk1"/>
              </a:solidFill>
              <a:latin typeface="AvenirNext forINTUIT W05 Medium"/>
              <a:ea typeface="AvenirNext forINTUIT W05 Medium"/>
              <a:cs typeface="AvenirNext forINTUIT W05 Medium"/>
              <a:sym typeface="AvenirNext forINTUIT W05 Medium"/>
            </a:endParaRPr>
          </a:p>
          <a:p>
            <a:pPr indent="-298450" lvl="0" marL="457200" rtl="0" algn="l">
              <a:lnSpc>
                <a:spcPct val="100000"/>
              </a:lnSpc>
              <a:spcBef>
                <a:spcPts val="0"/>
              </a:spcBef>
              <a:spcAft>
                <a:spcPts val="0"/>
              </a:spcAft>
              <a:buClr>
                <a:schemeClr val="dk1"/>
              </a:buClr>
              <a:buSzPts val="1100"/>
              <a:buChar char="-"/>
            </a:pPr>
            <a:r>
              <a:rPr lang="en-US">
                <a:solidFill>
                  <a:schemeClr val="dk1"/>
                </a:solidFill>
                <a:latin typeface="AvenirNext forINTUIT W05 Medium"/>
                <a:ea typeface="AvenirNext forINTUIT W05 Medium"/>
                <a:cs typeface="AvenirNext forINTUIT W05 Medium"/>
                <a:sym typeface="AvenirNext forINTUIT W05 Medium"/>
              </a:rPr>
              <a:t>And we're building towards a self-healing one—where the system doesn't just find problems, but uses AI to actively fix them</a:t>
            </a:r>
            <a:endParaRPr sz="1050">
              <a:solidFill>
                <a:srgbClr val="131314"/>
              </a:solidFill>
              <a:highlight>
                <a:schemeClr val="lt1"/>
              </a:highlight>
              <a:latin typeface="AvenirNext forINTUIT W05 Medium"/>
              <a:ea typeface="AvenirNext forINTUIT W05 Medium"/>
              <a:cs typeface="AvenirNext forINTUIT W05 Medium"/>
              <a:sym typeface="AvenirNext forINTUIT W05 Medium"/>
            </a:endParaRPr>
          </a:p>
          <a:p>
            <a:pPr indent="0" lvl="0" marL="0" rtl="0" algn="l">
              <a:lnSpc>
                <a:spcPct val="117999"/>
              </a:lnSpc>
              <a:spcBef>
                <a:spcPts val="0"/>
              </a:spcBef>
              <a:spcAft>
                <a:spcPts val="0"/>
              </a:spcAft>
              <a:buNone/>
            </a:pPr>
            <a:r>
              <a:t/>
            </a:r>
            <a:endParaRPr>
              <a:latin typeface="AvenirNext forINTUIT W05 Medium"/>
              <a:ea typeface="AvenirNext forINTUIT W05 Medium"/>
              <a:cs typeface="AvenirNext forINTUIT W05 Medium"/>
              <a:sym typeface="AvenirNext forINTUIT W05 Medium"/>
            </a:endParaRPr>
          </a:p>
        </p:txBody>
      </p:sp>
      <p:sp>
        <p:nvSpPr>
          <p:cNvPr id="467" name="Google Shape;467;g147c239518d_0_8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800"/>
              <a:buFont typeface="Helvetica Neue"/>
              <a:buNone/>
            </a:pPr>
            <a:fld id="{00000000-1234-1234-1234-123412341234}" type="slidenum">
              <a:rPr b="1" i="0" lang="en-US" sz="800" u="none" cap="none" strike="noStrike">
                <a:solidFill>
                  <a:srgbClr val="FFFFFF"/>
                </a:solidFill>
                <a:latin typeface="Helvetica Neue"/>
                <a:ea typeface="Helvetica Neue"/>
                <a:cs typeface="Helvetica Neue"/>
                <a:sym typeface="Helvetica Neue"/>
              </a:rPr>
              <a:t>‹#›</a:t>
            </a:fld>
            <a:endParaRPr b="1" i="0" sz="800" u="none" cap="none" strike="noStrike">
              <a:solidFill>
                <a:srgbClr val="FFFFFF"/>
              </a:solidFill>
              <a:latin typeface="Helvetica Neue"/>
              <a:ea typeface="Helvetica Neue"/>
              <a:cs typeface="Helvetica Neue"/>
              <a:sym typeface="Helvetica Neue"/>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e949cd86f9_0_8:notes"/>
          <p:cNvSpPr txBox="1"/>
          <p:nvPr>
            <p:ph idx="1" type="body"/>
          </p:nvPr>
        </p:nvSpPr>
        <p:spPr>
          <a:xfrm>
            <a:off x="1219200" y="3257550"/>
            <a:ext cx="67056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g3e949cd86f9_0_8: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5" name="Google Shape;195;p6: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46e7203983_2_0: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 name="Google Shape;201;g146e7203983_2_0: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latin typeface="AvenirNext forINTUIT W05 Medium"/>
                <a:ea typeface="AvenirNext forINTUIT W05 Medium"/>
                <a:cs typeface="AvenirNext forINTUIT W05 Medium"/>
                <a:sym typeface="AvenirNext forINTUIT W05 Medium"/>
              </a:rPr>
              <a:t>We'll structure our talk into four parts. </a:t>
            </a:r>
            <a:br>
              <a:rPr lang="en-US">
                <a:solidFill>
                  <a:schemeClr val="dk1"/>
                </a:solidFill>
                <a:latin typeface="AvenirNext forINTUIT W05 Medium"/>
                <a:ea typeface="AvenirNext forINTUIT W05 Medium"/>
                <a:cs typeface="AvenirNext forINTUIT W05 Medium"/>
                <a:sym typeface="AvenirNext forINTUIT W05 Medium"/>
              </a:rPr>
            </a:br>
            <a:br>
              <a:rPr lang="en-US">
                <a:solidFill>
                  <a:schemeClr val="dk1"/>
                </a:solidFill>
                <a:latin typeface="AvenirNext forINTUIT W05 Medium"/>
                <a:ea typeface="AvenirNext forINTUIT W05 Medium"/>
                <a:cs typeface="AvenirNext forINTUIT W05 Medium"/>
                <a:sym typeface="AvenirNext forINTUIT W05 Medium"/>
              </a:rPr>
            </a:br>
            <a:r>
              <a:rPr lang="en-US">
                <a:solidFill>
                  <a:schemeClr val="dk1"/>
                </a:solidFill>
                <a:latin typeface="AvenirNext forINTUIT W05 Medium"/>
                <a:ea typeface="AvenirNext forINTUIT W05 Medium"/>
                <a:cs typeface="AvenirNext forINTUIT W05 Medium"/>
                <a:sym typeface="AvenirNext forINTUIT W05 Medium"/>
              </a:rPr>
              <a:t>First, we’ll set the stage by showing you why the traditional manual review process completely breaks at Intuit's scale. </a:t>
            </a:r>
            <a:br>
              <a:rPr lang="en-US">
                <a:solidFill>
                  <a:schemeClr val="dk1"/>
                </a:solidFill>
                <a:latin typeface="AvenirNext forINTUIT W05 Medium"/>
                <a:ea typeface="AvenirNext forINTUIT W05 Medium"/>
                <a:cs typeface="AvenirNext forINTUIT W05 Medium"/>
                <a:sym typeface="AvenirNext forINTUIT W05 Medium"/>
              </a:rPr>
            </a:br>
            <a:r>
              <a:rPr lang="en-US">
                <a:solidFill>
                  <a:schemeClr val="dk1"/>
                </a:solidFill>
                <a:latin typeface="AvenirNext forINTUIT W05 Medium"/>
                <a:ea typeface="AvenirNext forINTUIT W05 Medium"/>
                <a:cs typeface="AvenirNext forINTUIT W05 Medium"/>
                <a:sym typeface="AvenirNext forINTUIT W05 Medium"/>
              </a:rPr>
              <a:t>Then, we'll dive into the smarter tools we built to create a better governance model.</a:t>
            </a:r>
            <a:br>
              <a:rPr lang="en-US">
                <a:solidFill>
                  <a:schemeClr val="dk1"/>
                </a:solidFill>
                <a:latin typeface="AvenirNext forINTUIT W05 Medium"/>
                <a:ea typeface="AvenirNext forINTUIT W05 Medium"/>
                <a:cs typeface="AvenirNext forINTUIT W05 Medium"/>
                <a:sym typeface="AvenirNext forINTUIT W05 Medium"/>
              </a:rPr>
            </a:br>
            <a:r>
              <a:rPr lang="en-US">
                <a:solidFill>
                  <a:schemeClr val="dk1"/>
                </a:solidFill>
                <a:latin typeface="AvenirNext forINTUIT W05 Medium"/>
                <a:ea typeface="AvenirNext forINTUIT W05 Medium"/>
                <a:cs typeface="AvenirNext forINTUIT W05 Medium"/>
                <a:sym typeface="AvenirNext forINTUIT W05 Medium"/>
              </a:rPr>
              <a:t>After that, we'll share the results—the real, quantifiable impact this had on our developer velocity.</a:t>
            </a:r>
            <a:br>
              <a:rPr lang="en-US">
                <a:solidFill>
                  <a:schemeClr val="dk1"/>
                </a:solidFill>
                <a:latin typeface="AvenirNext forINTUIT W05 Medium"/>
                <a:ea typeface="AvenirNext forINTUIT W05 Medium"/>
                <a:cs typeface="AvenirNext forINTUIT W05 Medium"/>
                <a:sym typeface="AvenirNext forINTUIT W05 Medium"/>
              </a:rPr>
            </a:br>
            <a:r>
              <a:rPr lang="en-US">
                <a:solidFill>
                  <a:schemeClr val="dk1"/>
                </a:solidFill>
                <a:latin typeface="AvenirNext forINTUIT W05 Medium"/>
                <a:ea typeface="AvenirNext forINTUIT W05 Medium"/>
                <a:cs typeface="AvenirNext forINTUIT W05 Medium"/>
                <a:sym typeface="AvenirNext forINTUIT W05 Medium"/>
              </a:rPr>
              <a:t>And finally, we'll share our key lessons learned and a glimpse into the future.</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spcBef>
                <a:spcPts val="0"/>
              </a:spcBef>
              <a:spcAft>
                <a:spcPts val="0"/>
              </a:spcAft>
              <a:buClr>
                <a:schemeClr val="dk1"/>
              </a:buClr>
              <a:buFont typeface="Arial"/>
              <a:buNone/>
            </a:pPr>
            <a:r>
              <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17999"/>
              </a:lnSpc>
              <a:spcBef>
                <a:spcPts val="0"/>
              </a:spcBef>
              <a:spcAft>
                <a:spcPts val="0"/>
              </a:spcAft>
              <a:buNone/>
            </a:pPr>
            <a:r>
              <a:t/>
            </a:r>
            <a:endParaRPr>
              <a:latin typeface="AvenirNext forINTUIT W05 Medium"/>
              <a:ea typeface="AvenirNext forINTUIT W05 Medium"/>
              <a:cs typeface="AvenirNext forINTUIT W05 Medium"/>
              <a:sym typeface="AvenirNext forINTUIT W05 Medium"/>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7" name="Google Shape;207;p12: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This is a blank slide layout to be used when other master layouts do not fit your content.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e2510eb16c_0_218: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2" name="Google Shape;212;g3e2510eb16c_0_218: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AvenirNext forINTUIT W05 Medium"/>
                <a:ea typeface="AvenirNext forINTUIT W05 Medium"/>
                <a:cs typeface="AvenirNext forINTUIT W05 Medium"/>
                <a:sym typeface="AvenirNext forINTUIT W05 Medium"/>
              </a:rPr>
              <a:t>To understand our pain, we need to understand our scale. We visualize it as a GraphQL galaxy. And at the very heart of this galaxy, our developers are the gravitational center—the force that holds everything together and pulls innovation forward.</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AvenirNext forINTUIT W05 Medium"/>
                <a:ea typeface="AvenirNext forINTUIT W05 Medium"/>
                <a:cs typeface="AvenirNext forINTUIT W05 Medium"/>
                <a:sym typeface="AvenirNext forINTUIT W05 Medium"/>
              </a:rPr>
              <a:t>Orbiting them are over 90+ subgraphs in production, our planets, creating a system with tens of thousands of fields and held together by a community of over 500 individuals, who participate in everything from code reviews to strategic discussions</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AvenirNext forINTUIT W05 Medium"/>
                <a:ea typeface="AvenirNext forINTUIT W05 Medium"/>
                <a:cs typeface="AvenirNext forINTUIT W05 Medium"/>
                <a:sym typeface="AvenirNext forINTUIT W05 Medium"/>
              </a:rPr>
              <a:t>But a galaxy isn't static; it's constantly in motion.</a:t>
            </a:r>
            <a:br>
              <a:rPr lang="en-US">
                <a:solidFill>
                  <a:schemeClr val="dk1"/>
                </a:solidFill>
                <a:latin typeface="AvenirNext forINTUIT W05 Medium"/>
                <a:ea typeface="AvenirNext forINTUIT W05 Medium"/>
                <a:cs typeface="AvenirNext forINTUIT W05 Medium"/>
                <a:sym typeface="AvenirNext forINTUIT W05 Medium"/>
              </a:rPr>
            </a:br>
            <a:r>
              <a:rPr lang="en-US">
                <a:solidFill>
                  <a:schemeClr val="dk1"/>
                </a:solidFill>
                <a:latin typeface="AvenirNext forINTUIT W05 Medium"/>
                <a:ea typeface="AvenirNext forINTUIT W05 Medium"/>
                <a:cs typeface="AvenirNext forINTUIT W05 Medium"/>
                <a:sym typeface="AvenirNext forINTUIT W05 Medium"/>
              </a:rPr>
              <a:t>For us, that motion is churn. Our tools capture over 50,000 schema validations a month—that’s 50,000 potential course-corrections needed to keep the system stable. At that velocity, trying to manually govern every change isn't just a bottleneck—it’s like trying to calculate every orbit by hand. It's completely unsustainable.</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00000"/>
              </a:lnSpc>
              <a:spcBef>
                <a:spcPts val="1200"/>
              </a:spcBef>
              <a:spcAft>
                <a:spcPts val="0"/>
              </a:spcAft>
              <a:buClr>
                <a:schemeClr val="dk1"/>
              </a:buClr>
              <a:buSzPts val="1100"/>
              <a:buFont typeface="Arial"/>
              <a:buNone/>
            </a:pPr>
            <a:r>
              <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17999"/>
              </a:lnSpc>
              <a:spcBef>
                <a:spcPts val="0"/>
              </a:spcBef>
              <a:spcAft>
                <a:spcPts val="0"/>
              </a:spcAft>
              <a:buNone/>
            </a:pPr>
            <a:r>
              <a:t/>
            </a:r>
            <a:endParaRPr>
              <a:latin typeface="AvenirNext forINTUIT W05 Medium"/>
              <a:ea typeface="AvenirNext forINTUIT W05 Medium"/>
              <a:cs typeface="AvenirNext forINTUIT W05 Medium"/>
              <a:sym typeface="AvenirNext forINTUIT W05 Medium"/>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3:notes"/>
          <p:cNvSpPr txBox="1"/>
          <p:nvPr>
            <p:ph idx="1" type="body"/>
          </p:nvPr>
        </p:nvSpPr>
        <p:spPr>
          <a:xfrm>
            <a:off x="1219200" y="3257550"/>
            <a:ext cx="6705600" cy="30861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AvenirNext forINTUIT W05 Medium"/>
                <a:ea typeface="AvenirNext forINTUIT W05 Medium"/>
                <a:cs typeface="AvenirNext forINTUIT W05 Medium"/>
                <a:sym typeface="AvenirNext forINTUIT W05 Medium"/>
              </a:rPr>
              <a:t>The friction in our developer's journey happens in two key workflows that you see on the slide.</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AvenirNext forINTUIT W05 Medium"/>
                <a:ea typeface="AvenirNext forINTUIT W05 Medium"/>
                <a:cs typeface="AvenirNext forINTUIT W05 Medium"/>
                <a:sym typeface="AvenirNext forINTUIT W05 Medium"/>
              </a:rPr>
              <a:t>First, there's the Initial Supergraph Onboarding. This is the critical first step. A developer has just built their new service and is ready to connect it to our platform. This process is designed to ensure their schema is high-quality and can safely join our ecosystem without causing conflicts. Historically, this was where the first major delays would happen.</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AvenirNext forINTUIT W05 Medium"/>
                <a:ea typeface="AvenirNext forINTUIT W05 Medium"/>
                <a:cs typeface="AvenirNext forINTUIT W05 Medium"/>
                <a:sym typeface="AvenirNext forINTUIT W05 Medium"/>
              </a:rPr>
              <a:t>But the pain doesn't stop there. The second, and more frequent, challenge is managing Ongoing Schema Changes. This is about the entire lifecycle of a service. Every time a team adds a field or changes a type, we need to ensure it maintains not only the quality of their subgraph but the health and stability of the </a:t>
            </a:r>
            <a:r>
              <a:rPr i="1" lang="en-US">
                <a:solidFill>
                  <a:schemeClr val="dk1"/>
                </a:solidFill>
                <a:latin typeface="AvenirNext forINTUIT W05 Medium"/>
                <a:ea typeface="AvenirNext forINTUIT W05 Medium"/>
                <a:cs typeface="AvenirNext forINTUIT W05 Medium"/>
                <a:sym typeface="AvenirNext forINTUIT W05 Medium"/>
              </a:rPr>
              <a:t>entire</a:t>
            </a:r>
            <a:r>
              <a:rPr lang="en-US">
                <a:solidFill>
                  <a:schemeClr val="dk1"/>
                </a:solidFill>
                <a:latin typeface="AvenirNext forINTUIT W05 Medium"/>
                <a:ea typeface="AvenirNext forINTUIT W05 Medium"/>
                <a:cs typeface="AvenirNext forINTUIT W05 Medium"/>
                <a:sym typeface="AvenirNext forINTUIT W05 Medium"/>
              </a:rPr>
              <a:t> supergraph for hundreds of other teams. This created a continuous cycle of reviews that was a major source of friction.</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00000"/>
              </a:lnSpc>
              <a:spcBef>
                <a:spcPts val="1200"/>
              </a:spcBef>
              <a:spcAft>
                <a:spcPts val="0"/>
              </a:spcAft>
              <a:buClr>
                <a:schemeClr val="dk1"/>
              </a:buClr>
              <a:buSzPts val="1100"/>
              <a:buFont typeface="Arial"/>
              <a:buNone/>
            </a:pPr>
            <a:r>
              <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spcBef>
                <a:spcPts val="0"/>
              </a:spcBef>
              <a:spcAft>
                <a:spcPts val="0"/>
              </a:spcAft>
              <a:buNone/>
            </a:pPr>
            <a:r>
              <a:t/>
            </a:r>
            <a:endParaRPr>
              <a:latin typeface="AvenirNext forINTUIT W05 Medium"/>
              <a:ea typeface="AvenirNext forINTUIT W05 Medium"/>
              <a:cs typeface="AvenirNext forINTUIT W05 Medium"/>
              <a:sym typeface="AvenirNext forINTUIT W05 Medium"/>
            </a:endParaRPr>
          </a:p>
        </p:txBody>
      </p:sp>
      <p:sp>
        <p:nvSpPr>
          <p:cNvPr id="240" name="Google Shape;240;p13: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e2510eb16c_0_185: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1" name="Google Shape;251;g3e2510eb16c_0_185: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AvenirNext forINTUIT W05 Medium"/>
                <a:ea typeface="AvenirNext forINTUIT W05 Medium"/>
                <a:cs typeface="AvenirNext forINTUIT W05 Medium"/>
                <a:sym typeface="AvenirNext forINTUIT W05 Medium"/>
              </a:rPr>
              <a:t>Let's walk through our onboarding flow. It starts as you'd expect: a developer Creates a Subgraph which includes all the code logic and schema etc, then Initiates Onboarding when their service code and schema is fully runnable. Next they submit their schema for review. The final step is to Publish to the Supergraph where they are only allowed to publish their schema to the supergraph only after it’s compliant</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AvenirNext forINTUIT W05 Medium"/>
                <a:ea typeface="AvenirNext forINTUIT W05 Medium"/>
                <a:cs typeface="AvenirNext forINTUIT W05 Medium"/>
                <a:sym typeface="AvenirNext forINTUIT W05 Medium"/>
              </a:rPr>
              <a:t>But it was the step in the middle that was crushing our velocity.</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15000"/>
              </a:lnSpc>
              <a:spcBef>
                <a:spcPts val="1200"/>
              </a:spcBef>
              <a:spcAft>
                <a:spcPts val="0"/>
              </a:spcAft>
              <a:buClr>
                <a:schemeClr val="dk1"/>
              </a:buClr>
              <a:buSzPts val="1100"/>
              <a:buFont typeface="Arial"/>
              <a:buNone/>
            </a:pPr>
            <a:r>
              <a:rPr i="1" lang="en-US">
                <a:solidFill>
                  <a:schemeClr val="dk1"/>
                </a:solidFill>
                <a:latin typeface="AvenirNext forINTUIT W05 Medium"/>
                <a:ea typeface="AvenirNext forINTUIT W05 Medium"/>
                <a:cs typeface="AvenirNext forINTUIT W05 Medium"/>
                <a:sym typeface="AvenirNext forINTUIT W05 Medium"/>
              </a:rPr>
              <a:t>(Click to animate and highlight Step 3)</a:t>
            </a:r>
            <a:endParaRPr i="1">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AvenirNext forINTUIT W05 Medium"/>
                <a:ea typeface="AvenirNext forINTUIT W05 Medium"/>
                <a:cs typeface="AvenirNext forINTUIT W05 Medium"/>
                <a:sym typeface="AvenirNext forINTUIT W05 Medium"/>
              </a:rPr>
              <a:t>This one: Review Schema. This single box represents what was a black hole of manual effort—an endless cycle of feedback, revisions, and waiting in queues. This manual review was the bottleneck that was actively preventing our teams from shipping faster.</a:t>
            </a:r>
            <a:endParaRPr>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00000"/>
              </a:lnSpc>
              <a:spcBef>
                <a:spcPts val="1200"/>
              </a:spcBef>
              <a:spcAft>
                <a:spcPts val="0"/>
              </a:spcAft>
              <a:buClr>
                <a:schemeClr val="dk1"/>
              </a:buClr>
              <a:buSzPts val="1100"/>
              <a:buFont typeface="Arial"/>
              <a:buNone/>
            </a:pPr>
            <a:r>
              <a:t/>
            </a:r>
            <a:endParaRPr sz="1050">
              <a:solidFill>
                <a:srgbClr val="131314"/>
              </a:solidFill>
              <a:highlight>
                <a:schemeClr val="lt1"/>
              </a:highlight>
              <a:latin typeface="AvenirNext forINTUIT W05 Medium"/>
              <a:ea typeface="AvenirNext forINTUIT W05 Medium"/>
              <a:cs typeface="AvenirNext forINTUIT W05 Medium"/>
              <a:sym typeface="AvenirNext forINTUIT W05 Medium"/>
            </a:endParaRPr>
          </a:p>
          <a:p>
            <a:pPr indent="0" lvl="0" marL="0" rtl="0" algn="l">
              <a:lnSpc>
                <a:spcPct val="117999"/>
              </a:lnSpc>
              <a:spcBef>
                <a:spcPts val="0"/>
              </a:spcBef>
              <a:spcAft>
                <a:spcPts val="0"/>
              </a:spcAft>
              <a:buNone/>
            </a:pPr>
            <a:r>
              <a:t/>
            </a:r>
            <a:endParaRPr>
              <a:latin typeface="AvenirNext forINTUIT W05 Medium"/>
              <a:ea typeface="AvenirNext forINTUIT W05 Medium"/>
              <a:cs typeface="AvenirNext forINTUIT W05 Medium"/>
              <a:sym typeface="AvenirNext forINTUIT W05 Medium"/>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e2159093a2_0_89: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3" name="Google Shape;273;g3e2159093a2_0_89: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Arial"/>
                <a:ea typeface="Arial"/>
                <a:cs typeface="Arial"/>
                <a:sym typeface="Arial"/>
              </a:rPr>
              <a:t>But the pain didn't stop after onboarding. A similar bottleneck appeared with every single schema change.</a:t>
            </a:r>
            <a:endParaRPr>
              <a:solidFill>
                <a:schemeClr val="dk1"/>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i="1" lang="en-US">
                <a:solidFill>
                  <a:schemeClr val="dk1"/>
                </a:solidFill>
                <a:latin typeface="Arial"/>
                <a:ea typeface="Arial"/>
                <a:cs typeface="Arial"/>
                <a:sym typeface="Arial"/>
              </a:rPr>
              <a:t>(Click) </a:t>
            </a:r>
            <a:r>
              <a:rPr lang="en-US">
                <a:solidFill>
                  <a:schemeClr val="dk1"/>
                </a:solidFill>
                <a:latin typeface="Arial"/>
                <a:ea typeface="Arial"/>
                <a:cs typeface="Arial"/>
                <a:sym typeface="Arial"/>
              </a:rPr>
              <a:t>It would start simply enough, when a developer would </a:t>
            </a:r>
            <a:r>
              <a:rPr b="1" lang="en-US">
                <a:solidFill>
                  <a:schemeClr val="dk1"/>
                </a:solidFill>
                <a:latin typeface="Arial"/>
                <a:ea typeface="Arial"/>
                <a:cs typeface="Arial"/>
                <a:sym typeface="Arial"/>
              </a:rPr>
              <a:t>Propose Changes</a:t>
            </a:r>
            <a:r>
              <a:rPr lang="en-US">
                <a:solidFill>
                  <a:schemeClr val="dk1"/>
                </a:solidFill>
                <a:latin typeface="Arial"/>
                <a:ea typeface="Arial"/>
                <a:cs typeface="Arial"/>
                <a:sym typeface="Arial"/>
              </a:rPr>
              <a:t>.</a:t>
            </a:r>
            <a:endParaRPr>
              <a:solidFill>
                <a:schemeClr val="dk1"/>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i="1" lang="en-US">
                <a:solidFill>
                  <a:schemeClr val="dk1"/>
                </a:solidFill>
                <a:latin typeface="Arial"/>
                <a:ea typeface="Arial"/>
                <a:cs typeface="Arial"/>
                <a:sym typeface="Arial"/>
              </a:rPr>
              <a:t>(Click 2, 3, 4)</a:t>
            </a:r>
            <a:r>
              <a:rPr lang="en-US">
                <a:solidFill>
                  <a:schemeClr val="dk1"/>
                </a:solidFill>
                <a:latin typeface="Arial"/>
                <a:ea typeface="Arial"/>
                <a:cs typeface="Arial"/>
                <a:sym typeface="Arial"/>
              </a:rPr>
              <a:t> They would then need to </a:t>
            </a:r>
            <a:r>
              <a:rPr b="1" lang="en-US">
                <a:solidFill>
                  <a:schemeClr val="dk1"/>
                </a:solidFill>
                <a:latin typeface="Arial"/>
                <a:ea typeface="Arial"/>
                <a:cs typeface="Arial"/>
                <a:sym typeface="Arial"/>
              </a:rPr>
              <a:t>Inspect Issues</a:t>
            </a:r>
            <a:r>
              <a:rPr lang="en-US">
                <a:solidFill>
                  <a:schemeClr val="dk1"/>
                </a:solidFill>
                <a:latin typeface="Arial"/>
                <a:ea typeface="Arial"/>
                <a:cs typeface="Arial"/>
                <a:sym typeface="Arial"/>
              </a:rPr>
              <a:t>, </a:t>
            </a:r>
            <a:r>
              <a:rPr b="1" lang="en-US">
                <a:solidFill>
                  <a:schemeClr val="dk1"/>
                </a:solidFill>
                <a:latin typeface="Arial"/>
                <a:ea typeface="Arial"/>
                <a:cs typeface="Arial"/>
                <a:sym typeface="Arial"/>
              </a:rPr>
              <a:t>Make Revisions</a:t>
            </a:r>
            <a:r>
              <a:rPr lang="en-US">
                <a:solidFill>
                  <a:schemeClr val="dk1"/>
                </a:solidFill>
                <a:latin typeface="Arial"/>
                <a:ea typeface="Arial"/>
                <a:cs typeface="Arial"/>
                <a:sym typeface="Arial"/>
              </a:rPr>
              <a:t>, and </a:t>
            </a:r>
            <a:r>
              <a:rPr b="1" lang="en-US">
                <a:solidFill>
                  <a:schemeClr val="dk1"/>
                </a:solidFill>
                <a:latin typeface="Arial"/>
                <a:ea typeface="Arial"/>
                <a:cs typeface="Arial"/>
                <a:sym typeface="Arial"/>
              </a:rPr>
              <a:t>Finalize Updates</a:t>
            </a:r>
            <a:r>
              <a:rPr lang="en-US">
                <a:solidFill>
                  <a:schemeClr val="dk1"/>
                </a:solidFill>
                <a:latin typeface="Arial"/>
                <a:ea typeface="Arial"/>
                <a:cs typeface="Arial"/>
                <a:sym typeface="Arial"/>
              </a:rPr>
              <a:t>.</a:t>
            </a:r>
            <a:endParaRPr>
              <a:solidFill>
                <a:schemeClr val="dk1"/>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Arial"/>
                <a:ea typeface="Arial"/>
                <a:cs typeface="Arial"/>
                <a:sym typeface="Arial"/>
              </a:rPr>
              <a:t>Now, this looks like a standard process, but in reality, it was a trap.</a:t>
            </a:r>
            <a:endParaRPr>
              <a:solidFill>
                <a:schemeClr val="dk1"/>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i="1" lang="en-US">
                <a:solidFill>
                  <a:schemeClr val="dk1"/>
                </a:solidFill>
                <a:latin typeface="Arial"/>
                <a:ea typeface="Arial"/>
                <a:cs typeface="Arial"/>
                <a:sym typeface="Arial"/>
              </a:rPr>
              <a:t>(Click 5)</a:t>
            </a:r>
            <a:endParaRPr i="1">
              <a:solidFill>
                <a:schemeClr val="dk1"/>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Arial"/>
                <a:ea typeface="Arial"/>
                <a:cs typeface="Arial"/>
                <a:sym typeface="Arial"/>
              </a:rPr>
              <a:t>Developers were stuck in this </a:t>
            </a:r>
            <a:r>
              <a:rPr b="1" lang="en-US">
                <a:solidFill>
                  <a:schemeClr val="dk1"/>
                </a:solidFill>
                <a:latin typeface="Arial"/>
                <a:ea typeface="Arial"/>
                <a:cs typeface="Arial"/>
                <a:sym typeface="Arial"/>
              </a:rPr>
              <a:t>endless, manual loop</a:t>
            </a:r>
            <a:r>
              <a:rPr lang="en-US">
                <a:solidFill>
                  <a:schemeClr val="dk1"/>
                </a:solidFill>
                <a:latin typeface="Arial"/>
                <a:ea typeface="Arial"/>
                <a:cs typeface="Arial"/>
                <a:sym typeface="Arial"/>
              </a:rPr>
              <a:t>. They would wait for feedback, make revisions, wait again, and make more revisions. This cycle was essentially the same bottleneck we saw in the previous supergraph onboarding process, and it was crushing developer productivity.</a:t>
            </a:r>
            <a:endParaRPr b="1" sz="1050">
              <a:solidFill>
                <a:srgbClr val="131314"/>
              </a:solidFill>
              <a:highlight>
                <a:schemeClr val="lt1"/>
              </a:highlight>
              <a:latin typeface="Arial"/>
              <a:ea typeface="Arial"/>
              <a:cs typeface="Arial"/>
              <a:sym typeface="Arial"/>
            </a:endParaRPr>
          </a:p>
          <a:p>
            <a:pPr indent="0" lvl="0" marL="0" rtl="0" algn="l">
              <a:lnSpc>
                <a:spcPct val="117999"/>
              </a:lnSpc>
              <a:spcBef>
                <a:spcPts val="1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uit Title Slide 1" showMasterSp="0">
  <p:cSld name="1_Title Slide 1">
    <p:bg>
      <p:bgPr>
        <a:solidFill>
          <a:schemeClr val="lt1"/>
        </a:solidFill>
      </p:bgPr>
    </p:bg>
    <p:spTree>
      <p:nvGrpSpPr>
        <p:cNvPr id="11" name="Shape 11"/>
        <p:cNvGrpSpPr/>
        <p:nvPr/>
      </p:nvGrpSpPr>
      <p:grpSpPr>
        <a:xfrm>
          <a:off x="0" y="0"/>
          <a:ext cx="0" cy="0"/>
          <a:chOff x="0" y="0"/>
          <a:chExt cx="0" cy="0"/>
        </a:xfrm>
      </p:grpSpPr>
      <p:sp>
        <p:nvSpPr>
          <p:cNvPr id="12" name="Google Shape;12;p2"/>
          <p:cNvSpPr txBox="1"/>
          <p:nvPr>
            <p:ph idx="1" type="body"/>
          </p:nvPr>
        </p:nvSpPr>
        <p:spPr>
          <a:xfrm>
            <a:off x="338328" y="5065775"/>
            <a:ext cx="7086600" cy="1179576"/>
          </a:xfrm>
          <a:prstGeom prst="rect">
            <a:avLst/>
          </a:prstGeom>
          <a:noFill/>
          <a:ln>
            <a:noFill/>
          </a:ln>
        </p:spPr>
        <p:txBody>
          <a:bodyPr anchorCtr="0" anchor="t" bIns="45700" lIns="91425" spcFirstLastPara="1" rIns="91400" wrap="square" tIns="45700">
            <a:normAutofit/>
          </a:bodyPr>
          <a:lstStyle>
            <a:lvl1pPr indent="-228600" lvl="0" marL="457200" algn="l">
              <a:lnSpc>
                <a:spcPct val="90000"/>
              </a:lnSpc>
              <a:spcBef>
                <a:spcPts val="2249"/>
              </a:spcBef>
              <a:spcAft>
                <a:spcPts val="0"/>
              </a:spcAft>
              <a:buClr>
                <a:schemeClr val="lt2"/>
              </a:buClr>
              <a:buSzPts val="2000"/>
              <a:buFont typeface="AvenirNext forINTUIT W05 Medium"/>
              <a:buNone/>
              <a:defRPr b="0" i="0" sz="2000">
                <a:solidFill>
                  <a:schemeClr val="lt2"/>
                </a:solidFill>
                <a:latin typeface="AvenirNext forINTUIT W05 Medium"/>
                <a:ea typeface="AvenirNext forINTUIT W05 Medium"/>
                <a:cs typeface="AvenirNext forINTUIT W05 Medium"/>
                <a:sym typeface="AvenirNext forINTUIT W05 Medium"/>
              </a:defRPr>
            </a:lvl1pPr>
            <a:lvl2pPr indent="-228600" lvl="1" marL="914400" algn="l">
              <a:lnSpc>
                <a:spcPct val="90000"/>
              </a:lnSpc>
              <a:spcBef>
                <a:spcPts val="2249"/>
              </a:spcBef>
              <a:spcAft>
                <a:spcPts val="0"/>
              </a:spcAft>
              <a:buSzPts val="1800"/>
              <a:buFont typeface="AvenirNext forINTUIT W05 Medium"/>
              <a:buNone/>
              <a:defRPr b="0" i="0" sz="2000">
                <a:latin typeface="AvenirNext forINTUIT W05 Medium"/>
                <a:ea typeface="AvenirNext forINTUIT W05 Medium"/>
                <a:cs typeface="AvenirNext forINTUIT W05 Medium"/>
                <a:sym typeface="AvenirNext forINTUIT W05 Medium"/>
              </a:defRPr>
            </a:lvl2pPr>
            <a:lvl3pPr indent="-228600" lvl="2" marL="1371600" algn="l">
              <a:lnSpc>
                <a:spcPct val="90000"/>
              </a:lnSpc>
              <a:spcBef>
                <a:spcPts val="2249"/>
              </a:spcBef>
              <a:spcAft>
                <a:spcPts val="0"/>
              </a:spcAft>
              <a:buSzPts val="2000"/>
              <a:buNone/>
              <a:defRPr b="0" i="0" sz="2000">
                <a:latin typeface="AvenirNext forINTUIT W05 Medium"/>
                <a:ea typeface="AvenirNext forINTUIT W05 Medium"/>
                <a:cs typeface="AvenirNext forINTUIT W05 Medium"/>
                <a:sym typeface="AvenirNext forINTUIT W05 Medium"/>
              </a:defRPr>
            </a:lvl3pPr>
            <a:lvl4pPr indent="-228600" lvl="3" marL="1828800" algn="l">
              <a:lnSpc>
                <a:spcPct val="90000"/>
              </a:lnSpc>
              <a:spcBef>
                <a:spcPts val="2249"/>
              </a:spcBef>
              <a:spcAft>
                <a:spcPts val="0"/>
              </a:spcAft>
              <a:buSzPts val="2000"/>
              <a:buNone/>
              <a:defRPr b="0" i="0" sz="2000">
                <a:latin typeface="AvenirNext forINTUIT W05 Medium"/>
                <a:ea typeface="AvenirNext forINTUIT W05 Medium"/>
                <a:cs typeface="AvenirNext forINTUIT W05 Medium"/>
                <a:sym typeface="AvenirNext forINTUIT W05 Medium"/>
              </a:defRPr>
            </a:lvl4pPr>
            <a:lvl5pPr indent="-228600" lvl="4" marL="2286000" algn="l">
              <a:lnSpc>
                <a:spcPct val="90000"/>
              </a:lnSpc>
              <a:spcBef>
                <a:spcPts val="2249"/>
              </a:spcBef>
              <a:spcAft>
                <a:spcPts val="0"/>
              </a:spcAft>
              <a:buSzPts val="1800"/>
              <a:buFont typeface="AvenirNext forINTUIT W05 Medium"/>
              <a:buNone/>
              <a:defRPr b="0" i="0" sz="2000">
                <a:latin typeface="AvenirNext forINTUIT W05 Medium"/>
                <a:ea typeface="AvenirNext forINTUIT W05 Medium"/>
                <a:cs typeface="AvenirNext forINTUIT W05 Medium"/>
                <a:sym typeface="AvenirNext forINTUIT W05 Medium"/>
              </a:defRPr>
            </a:lvl5pPr>
            <a:lvl6pPr indent="-342900" lvl="5" marL="2743200" algn="l">
              <a:lnSpc>
                <a:spcPct val="95000"/>
              </a:lnSpc>
              <a:spcBef>
                <a:spcPts val="400"/>
              </a:spcBef>
              <a:spcAft>
                <a:spcPts val="0"/>
              </a:spcAft>
              <a:buSzPts val="1800"/>
              <a:buChar char="•"/>
              <a:defRPr/>
            </a:lvl6pPr>
            <a:lvl7pPr indent="-342900" lvl="6" marL="3200400" algn="l">
              <a:lnSpc>
                <a:spcPct val="95000"/>
              </a:lnSpc>
              <a:spcBef>
                <a:spcPts val="400"/>
              </a:spcBef>
              <a:spcAft>
                <a:spcPts val="0"/>
              </a:spcAft>
              <a:buSzPts val="1800"/>
              <a:buChar char="•"/>
              <a:defRPr/>
            </a:lvl7pPr>
            <a:lvl8pPr indent="-342900" lvl="7" marL="3657600" algn="l">
              <a:lnSpc>
                <a:spcPct val="95000"/>
              </a:lnSpc>
              <a:spcBef>
                <a:spcPts val="400"/>
              </a:spcBef>
              <a:spcAft>
                <a:spcPts val="0"/>
              </a:spcAft>
              <a:buSzPts val="1800"/>
              <a:buChar char="•"/>
              <a:defRPr/>
            </a:lvl8pPr>
            <a:lvl9pPr indent="-342900" lvl="8" marL="4114800" algn="l">
              <a:lnSpc>
                <a:spcPct val="95000"/>
              </a:lnSpc>
              <a:spcBef>
                <a:spcPts val="400"/>
              </a:spcBef>
              <a:spcAft>
                <a:spcPts val="400"/>
              </a:spcAft>
              <a:buSzPts val="1800"/>
              <a:buChar char="•"/>
              <a:defRPr/>
            </a:lvl9pPr>
          </a:lstStyle>
          <a:p/>
        </p:txBody>
      </p:sp>
      <p:sp>
        <p:nvSpPr>
          <p:cNvPr id="13" name="Google Shape;13;p2"/>
          <p:cNvSpPr txBox="1"/>
          <p:nvPr>
            <p:ph type="title"/>
          </p:nvPr>
        </p:nvSpPr>
        <p:spPr>
          <a:xfrm>
            <a:off x="299999" y="1975104"/>
            <a:ext cx="8686800" cy="2437246"/>
          </a:xfrm>
          <a:prstGeom prst="rect">
            <a:avLst/>
          </a:prstGeom>
          <a:noFill/>
          <a:ln>
            <a:noFill/>
          </a:ln>
        </p:spPr>
        <p:txBody>
          <a:bodyPr anchorCtr="0" anchor="b" bIns="45700" lIns="91425" spcFirstLastPara="1" rIns="91400" wrap="square" tIns="45700">
            <a:noAutofit/>
          </a:bodyPr>
          <a:lstStyle>
            <a:lvl1pPr lvl="0" algn="l">
              <a:lnSpc>
                <a:spcPct val="102703"/>
              </a:lnSpc>
              <a:spcBef>
                <a:spcPts val="0"/>
              </a:spcBef>
              <a:spcAft>
                <a:spcPts val="0"/>
              </a:spcAft>
              <a:buClr>
                <a:schemeClr val="dk1"/>
              </a:buClr>
              <a:buSzPts val="7398"/>
              <a:buFont typeface="Avenir Next For Intuit"/>
              <a:buNone/>
              <a:defRPr i="0" sz="7398" cap="none">
                <a:solidFill>
                  <a:schemeClr val="dk1"/>
                </a:solidFill>
                <a:latin typeface="Avenir Next For Intuit"/>
                <a:ea typeface="Avenir Next For Intuit"/>
                <a:cs typeface="Avenir Next For Intuit"/>
                <a:sym typeface="Avenir Next For Intui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
          <p:cNvSpPr txBox="1"/>
          <p:nvPr>
            <p:ph idx="2" type="body"/>
          </p:nvPr>
        </p:nvSpPr>
        <p:spPr>
          <a:xfrm>
            <a:off x="338328" y="4690872"/>
            <a:ext cx="5486400" cy="334962"/>
          </a:xfrm>
          <a:prstGeom prst="rect">
            <a:avLst/>
          </a:prstGeom>
          <a:noFill/>
          <a:ln>
            <a:noFill/>
          </a:ln>
        </p:spPr>
        <p:txBody>
          <a:bodyPr anchorCtr="0" anchor="ctr" bIns="45700" lIns="91400" spcFirstLastPara="1" rIns="91400" wrap="square" tIns="45700">
            <a:noAutofit/>
          </a:bodyPr>
          <a:lstStyle>
            <a:lvl1pPr indent="-228600" lvl="0" marL="457200" algn="l">
              <a:lnSpc>
                <a:spcPct val="95000"/>
              </a:lnSpc>
              <a:spcBef>
                <a:spcPts val="1800"/>
              </a:spcBef>
              <a:spcAft>
                <a:spcPts val="0"/>
              </a:spcAft>
              <a:buClr>
                <a:schemeClr val="lt2"/>
              </a:buClr>
              <a:buSzPts val="1600"/>
              <a:buFont typeface="Avenir Next For Intuit"/>
              <a:buNone/>
              <a:defRPr b="0" i="0" sz="1600">
                <a:solidFill>
                  <a:schemeClr val="lt2"/>
                </a:solidFill>
                <a:latin typeface="Avenir Next For Intuit"/>
                <a:ea typeface="Avenir Next For Intuit"/>
                <a:cs typeface="Avenir Next For Intuit"/>
                <a:sym typeface="Avenir Next For Intuit"/>
              </a:defRPr>
            </a:lvl1pPr>
            <a:lvl2pPr indent="-228600" lvl="1" marL="914400" algn="l">
              <a:lnSpc>
                <a:spcPct val="95000"/>
              </a:lnSpc>
              <a:spcBef>
                <a:spcPts val="400"/>
              </a:spcBef>
              <a:spcAft>
                <a:spcPts val="0"/>
              </a:spcAft>
              <a:buSzPts val="1620"/>
              <a:buNone/>
              <a:defRPr/>
            </a:lvl2pPr>
            <a:lvl3pPr indent="-331470" lvl="2" marL="1371600" algn="l">
              <a:lnSpc>
                <a:spcPct val="95000"/>
              </a:lnSpc>
              <a:spcBef>
                <a:spcPts val="400"/>
              </a:spcBef>
              <a:spcAft>
                <a:spcPts val="0"/>
              </a:spcAft>
              <a:buSzPts val="1620"/>
              <a:buChar char="•"/>
              <a:defRPr/>
            </a:lvl3pPr>
            <a:lvl4pPr indent="-342900" lvl="3" marL="1828800" algn="l">
              <a:lnSpc>
                <a:spcPct val="84444"/>
              </a:lnSpc>
              <a:spcBef>
                <a:spcPts val="400"/>
              </a:spcBef>
              <a:spcAft>
                <a:spcPts val="0"/>
              </a:spcAft>
              <a:buSzPts val="1800"/>
              <a:buChar char="–"/>
              <a:defRPr/>
            </a:lvl4pPr>
            <a:lvl5pPr indent="-228600" lvl="4" marL="2286000" algn="l">
              <a:lnSpc>
                <a:spcPct val="84444"/>
              </a:lnSpc>
              <a:spcBef>
                <a:spcPts val="400"/>
              </a:spcBef>
              <a:spcAft>
                <a:spcPts val="0"/>
              </a:spcAft>
              <a:buSzPts val="1620"/>
              <a:buNone/>
              <a:defRPr/>
            </a:lvl5pPr>
            <a:lvl6pPr indent="-342900" lvl="5" marL="2743200" algn="l">
              <a:lnSpc>
                <a:spcPct val="95000"/>
              </a:lnSpc>
              <a:spcBef>
                <a:spcPts val="400"/>
              </a:spcBef>
              <a:spcAft>
                <a:spcPts val="0"/>
              </a:spcAft>
              <a:buSzPts val="1800"/>
              <a:buChar char="•"/>
              <a:defRPr/>
            </a:lvl6pPr>
            <a:lvl7pPr indent="-342900" lvl="6" marL="3200400" algn="l">
              <a:lnSpc>
                <a:spcPct val="95000"/>
              </a:lnSpc>
              <a:spcBef>
                <a:spcPts val="400"/>
              </a:spcBef>
              <a:spcAft>
                <a:spcPts val="0"/>
              </a:spcAft>
              <a:buSzPts val="1800"/>
              <a:buChar char="•"/>
              <a:defRPr u="sng"/>
            </a:lvl7pPr>
            <a:lvl8pPr indent="-342900" lvl="7" marL="3657600" algn="l">
              <a:lnSpc>
                <a:spcPct val="95000"/>
              </a:lnSpc>
              <a:spcBef>
                <a:spcPts val="400"/>
              </a:spcBef>
              <a:spcAft>
                <a:spcPts val="0"/>
              </a:spcAft>
              <a:buSzPts val="1800"/>
              <a:buChar char="•"/>
              <a:defRPr/>
            </a:lvl8pPr>
            <a:lvl9pPr indent="-342900" lvl="8" marL="4114800" algn="l">
              <a:lnSpc>
                <a:spcPct val="95000"/>
              </a:lnSpc>
              <a:spcBef>
                <a:spcPts val="400"/>
              </a:spcBef>
              <a:spcAft>
                <a:spcPts val="400"/>
              </a:spcAft>
              <a:buSzPts val="1800"/>
              <a:buChar char="•"/>
              <a:defRPr/>
            </a:lvl9pPr>
          </a:lstStyle>
          <a:p/>
        </p:txBody>
      </p:sp>
      <p:pic>
        <p:nvPicPr>
          <p:cNvPr id="15" name="Google Shape;15;p2"/>
          <p:cNvPicPr preferRelativeResize="0"/>
          <p:nvPr/>
        </p:nvPicPr>
        <p:blipFill>
          <a:blip r:embed="rId2">
            <a:alphaModFix/>
          </a:blip>
          <a:stretch>
            <a:fillRect/>
          </a:stretch>
        </p:blipFill>
        <p:spPr>
          <a:xfrm>
            <a:off x="448723" y="853996"/>
            <a:ext cx="6259154" cy="265176"/>
          </a:xfrm>
          <a:prstGeom prst="rect">
            <a:avLst/>
          </a:prstGeom>
          <a:noFill/>
          <a:ln>
            <a:noFill/>
          </a:ln>
        </p:spPr>
      </p:pic>
    </p:spTree>
  </p:cSld>
  <p:clrMapOvr>
    <a:masterClrMapping/>
  </p:clrMapOvr>
  <p:extLst>
    <p:ext uri="{DCECCB84-F9BA-43D5-87BE-67443E8EF086}">
      <p15:sldGuideLst>
        <p15:guide id="1" orient="horz" pos="549">
          <p15:clr>
            <a:srgbClr val="FA7B17"/>
          </p15:clr>
        </p15:guide>
        <p15:guide id="2" orient="horz" pos="669">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 slide">
    <p:spTree>
      <p:nvGrpSpPr>
        <p:cNvPr id="44" name="Shape 4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with subtitle ">
  <p:cSld name="2-Column with subtitle ">
    <p:spTree>
      <p:nvGrpSpPr>
        <p:cNvPr id="45" name="Shape 45"/>
        <p:cNvGrpSpPr/>
        <p:nvPr/>
      </p:nvGrpSpPr>
      <p:grpSpPr>
        <a:xfrm>
          <a:off x="0" y="0"/>
          <a:ext cx="0" cy="0"/>
          <a:chOff x="0" y="0"/>
          <a:chExt cx="0" cy="0"/>
        </a:xfrm>
      </p:grpSpPr>
      <p:sp>
        <p:nvSpPr>
          <p:cNvPr id="46" name="Google Shape;46;p12"/>
          <p:cNvSpPr txBox="1"/>
          <p:nvPr>
            <p:ph idx="1" type="body"/>
          </p:nvPr>
        </p:nvSpPr>
        <p:spPr>
          <a:xfrm>
            <a:off x="6416540" y="1572767"/>
            <a:ext cx="5303520" cy="4572000"/>
          </a:xfrm>
          <a:prstGeom prst="rect">
            <a:avLst/>
          </a:prstGeom>
          <a:noFill/>
          <a:ln>
            <a:noFill/>
          </a:ln>
        </p:spPr>
        <p:txBody>
          <a:bodyPr anchorCtr="0" anchor="t" bIns="45700" lIns="91400" spcFirstLastPara="1" rIns="91400" wrap="square" tIns="45700">
            <a:noAutofit/>
          </a:bodyPr>
          <a:lstStyle>
            <a:lvl1pPr indent="-228600" lvl="0" marL="457200" marR="0" rtl="0" algn="l">
              <a:lnSpc>
                <a:spcPct val="95000"/>
              </a:lnSpc>
              <a:spcBef>
                <a:spcPts val="1800"/>
              </a:spcBef>
              <a:spcAft>
                <a:spcPts val="0"/>
              </a:spcAft>
              <a:buSzPts val="2400"/>
              <a:buFont typeface="AvenirNext forINTUIT W05 Demi"/>
              <a:buNone/>
              <a:defRPr sz="2400">
                <a:latin typeface="AvenirNext forINTUIT W05 Demi"/>
                <a:ea typeface="AvenirNext forINTUIT W05 Demi"/>
                <a:cs typeface="AvenirNext forINTUIT W05 Demi"/>
                <a:sym typeface="AvenirNext forINTUIT W05 Demi"/>
              </a:defRPr>
            </a:lvl1pPr>
            <a:lvl2pPr indent="-228600" lvl="1" marL="914400" algn="l">
              <a:lnSpc>
                <a:spcPct val="95000"/>
              </a:lnSpc>
              <a:spcBef>
                <a:spcPts val="400"/>
              </a:spcBef>
              <a:spcAft>
                <a:spcPts val="0"/>
              </a:spcAft>
              <a:buClr>
                <a:schemeClr val="dk1"/>
              </a:buClr>
              <a:buSzPts val="1710"/>
              <a:buFont typeface="Arial"/>
              <a:buNone/>
              <a:defRPr sz="1900">
                <a:solidFill>
                  <a:schemeClr val="dk1"/>
                </a:solidFill>
                <a:latin typeface="Avenir Next For Intuit"/>
                <a:ea typeface="Avenir Next For Intuit"/>
                <a:cs typeface="Avenir Next For Intuit"/>
                <a:sym typeface="Avenir Next For Intuit"/>
              </a:defRPr>
            </a:lvl2pPr>
            <a:lvl3pPr indent="-320040" lvl="2" marL="1371600" algn="l">
              <a:lnSpc>
                <a:spcPct val="95000"/>
              </a:lnSpc>
              <a:spcBef>
                <a:spcPts val="400"/>
              </a:spcBef>
              <a:spcAft>
                <a:spcPts val="0"/>
              </a:spcAft>
              <a:buClr>
                <a:schemeClr val="dk1"/>
              </a:buClr>
              <a:buSzPts val="1440"/>
              <a:buChar char="•"/>
              <a:defRPr sz="1600">
                <a:solidFill>
                  <a:schemeClr val="dk1"/>
                </a:solidFill>
                <a:latin typeface="Avenir Next For Intuit"/>
                <a:ea typeface="Avenir Next For Intuit"/>
                <a:cs typeface="Avenir Next For Intuit"/>
                <a:sym typeface="Avenir Next For Intuit"/>
              </a:defRPr>
            </a:lvl3pPr>
            <a:lvl4pPr indent="-317500" lvl="3" marL="1828800" algn="l">
              <a:lnSpc>
                <a:spcPct val="108571"/>
              </a:lnSpc>
              <a:spcBef>
                <a:spcPts val="400"/>
              </a:spcBef>
              <a:spcAft>
                <a:spcPts val="0"/>
              </a:spcAft>
              <a:buClr>
                <a:schemeClr val="dk1"/>
              </a:buClr>
              <a:buSzPts val="1400"/>
              <a:buChar char="–"/>
              <a:defRPr sz="1400">
                <a:solidFill>
                  <a:schemeClr val="dk1"/>
                </a:solidFill>
                <a:latin typeface="Avenir Next For Intuit"/>
                <a:ea typeface="Avenir Next For Intuit"/>
                <a:cs typeface="Avenir Next For Intuit"/>
                <a:sym typeface="Avenir Next For Intuit"/>
              </a:defRPr>
            </a:lvl4pPr>
            <a:lvl5pPr indent="-297180" lvl="4" marL="2286000" algn="l">
              <a:lnSpc>
                <a:spcPct val="126666"/>
              </a:lnSpc>
              <a:spcBef>
                <a:spcPts val="400"/>
              </a:spcBef>
              <a:spcAft>
                <a:spcPts val="0"/>
              </a:spcAft>
              <a:buSzPts val="1080"/>
              <a:buFont typeface="Arial"/>
              <a:buChar char="•"/>
              <a:defRPr sz="1200">
                <a:solidFill>
                  <a:schemeClr val="dk1"/>
                </a:solidFill>
                <a:latin typeface="Avenir Next For Intuit"/>
                <a:ea typeface="Avenir Next For Intuit"/>
                <a:cs typeface="Avenir Next For Intuit"/>
                <a:sym typeface="Avenir Next For Intuit"/>
              </a:defRPr>
            </a:lvl5pPr>
            <a:lvl6pPr indent="-342900" lvl="5" marL="2743200" algn="l">
              <a:lnSpc>
                <a:spcPct val="95000"/>
              </a:lnSpc>
              <a:spcBef>
                <a:spcPts val="400"/>
              </a:spcBef>
              <a:spcAft>
                <a:spcPts val="0"/>
              </a:spcAft>
              <a:buSzPts val="1800"/>
              <a:buChar char="•"/>
              <a:defRPr/>
            </a:lvl6pPr>
            <a:lvl7pPr indent="-342900" lvl="6" marL="3200400" algn="l">
              <a:lnSpc>
                <a:spcPct val="95000"/>
              </a:lnSpc>
              <a:spcBef>
                <a:spcPts val="400"/>
              </a:spcBef>
              <a:spcAft>
                <a:spcPts val="0"/>
              </a:spcAft>
              <a:buSzPts val="1800"/>
              <a:buChar char="•"/>
              <a:defRPr/>
            </a:lvl7pPr>
            <a:lvl8pPr indent="-342900" lvl="7" marL="3657600" algn="l">
              <a:lnSpc>
                <a:spcPct val="95000"/>
              </a:lnSpc>
              <a:spcBef>
                <a:spcPts val="400"/>
              </a:spcBef>
              <a:spcAft>
                <a:spcPts val="0"/>
              </a:spcAft>
              <a:buSzPts val="1800"/>
              <a:buChar char="•"/>
              <a:defRPr/>
            </a:lvl8pPr>
            <a:lvl9pPr indent="-342900" lvl="8" marL="4114800" algn="l">
              <a:lnSpc>
                <a:spcPct val="95000"/>
              </a:lnSpc>
              <a:spcBef>
                <a:spcPts val="400"/>
              </a:spcBef>
              <a:spcAft>
                <a:spcPts val="400"/>
              </a:spcAft>
              <a:buSzPts val="1800"/>
              <a:buChar char="•"/>
              <a:defRPr/>
            </a:lvl9pPr>
          </a:lstStyle>
          <a:p/>
        </p:txBody>
      </p:sp>
      <p:sp>
        <p:nvSpPr>
          <p:cNvPr id="47" name="Google Shape;47;p12"/>
          <p:cNvSpPr txBox="1"/>
          <p:nvPr>
            <p:ph idx="2" type="body"/>
          </p:nvPr>
        </p:nvSpPr>
        <p:spPr>
          <a:xfrm>
            <a:off x="365760" y="1572767"/>
            <a:ext cx="5303520" cy="4572000"/>
          </a:xfrm>
          <a:prstGeom prst="rect">
            <a:avLst/>
          </a:prstGeom>
          <a:noFill/>
          <a:ln>
            <a:noFill/>
          </a:ln>
        </p:spPr>
        <p:txBody>
          <a:bodyPr anchorCtr="0" anchor="t" bIns="45700" lIns="91400" spcFirstLastPara="1" rIns="91400" wrap="square" tIns="45700">
            <a:noAutofit/>
          </a:bodyPr>
          <a:lstStyle>
            <a:lvl1pPr indent="-228600" lvl="0" marL="457200" algn="l">
              <a:lnSpc>
                <a:spcPct val="95000"/>
              </a:lnSpc>
              <a:spcBef>
                <a:spcPts val="1800"/>
              </a:spcBef>
              <a:spcAft>
                <a:spcPts val="0"/>
              </a:spcAft>
              <a:buSzPts val="2400"/>
              <a:buFont typeface="AvenirNext forINTUIT W05 Demi"/>
              <a:buNone/>
              <a:defRPr i="0" sz="2400">
                <a:latin typeface="AvenirNext forINTUIT W05 Demi"/>
                <a:ea typeface="AvenirNext forINTUIT W05 Demi"/>
                <a:cs typeface="AvenirNext forINTUIT W05 Demi"/>
                <a:sym typeface="AvenirNext forINTUIT W05 Demi"/>
              </a:defRPr>
            </a:lvl1pPr>
            <a:lvl2pPr indent="-228600" lvl="1" marL="914400" algn="l">
              <a:lnSpc>
                <a:spcPct val="95000"/>
              </a:lnSpc>
              <a:spcBef>
                <a:spcPts val="400"/>
              </a:spcBef>
              <a:spcAft>
                <a:spcPts val="0"/>
              </a:spcAft>
              <a:buClr>
                <a:schemeClr val="dk1"/>
              </a:buClr>
              <a:buSzPts val="1710"/>
              <a:buFont typeface="Arial"/>
              <a:buNone/>
              <a:defRPr sz="1900">
                <a:solidFill>
                  <a:schemeClr val="dk1"/>
                </a:solidFill>
                <a:latin typeface="Avenir Next For Intuit"/>
                <a:ea typeface="Avenir Next For Intuit"/>
                <a:cs typeface="Avenir Next For Intuit"/>
                <a:sym typeface="Avenir Next For Intuit"/>
              </a:defRPr>
            </a:lvl2pPr>
            <a:lvl3pPr indent="-320040" lvl="2" marL="1371600" algn="l">
              <a:lnSpc>
                <a:spcPct val="95000"/>
              </a:lnSpc>
              <a:spcBef>
                <a:spcPts val="400"/>
              </a:spcBef>
              <a:spcAft>
                <a:spcPts val="0"/>
              </a:spcAft>
              <a:buClr>
                <a:schemeClr val="dk1"/>
              </a:buClr>
              <a:buSzPts val="1440"/>
              <a:buChar char="•"/>
              <a:defRPr sz="1600">
                <a:solidFill>
                  <a:schemeClr val="dk1"/>
                </a:solidFill>
              </a:defRPr>
            </a:lvl3pPr>
            <a:lvl4pPr indent="-330200" lvl="3" marL="1828800" algn="l">
              <a:lnSpc>
                <a:spcPct val="95000"/>
              </a:lnSpc>
              <a:spcBef>
                <a:spcPts val="400"/>
              </a:spcBef>
              <a:spcAft>
                <a:spcPts val="0"/>
              </a:spcAft>
              <a:buClr>
                <a:schemeClr val="dk1"/>
              </a:buClr>
              <a:buSzPts val="1600"/>
              <a:buChar char="–"/>
              <a:defRPr sz="1600">
                <a:solidFill>
                  <a:schemeClr val="dk1"/>
                </a:solidFill>
              </a:defRPr>
            </a:lvl4pPr>
            <a:lvl5pPr indent="-297180" lvl="4" marL="2286000" algn="l">
              <a:lnSpc>
                <a:spcPct val="126666"/>
              </a:lnSpc>
              <a:spcBef>
                <a:spcPts val="400"/>
              </a:spcBef>
              <a:spcAft>
                <a:spcPts val="0"/>
              </a:spcAft>
              <a:buSzPts val="1080"/>
              <a:buFont typeface="Arial"/>
              <a:buChar char="•"/>
              <a:defRPr sz="1200">
                <a:solidFill>
                  <a:schemeClr val="dk1"/>
                </a:solidFill>
              </a:defRPr>
            </a:lvl5pPr>
            <a:lvl6pPr indent="-342900" lvl="5" marL="2743200" algn="l">
              <a:lnSpc>
                <a:spcPct val="95000"/>
              </a:lnSpc>
              <a:spcBef>
                <a:spcPts val="400"/>
              </a:spcBef>
              <a:spcAft>
                <a:spcPts val="0"/>
              </a:spcAft>
              <a:buClr>
                <a:schemeClr val="dk1"/>
              </a:buClr>
              <a:buSzPts val="1800"/>
              <a:buChar char="•"/>
              <a:defRPr/>
            </a:lvl6pPr>
            <a:lvl7pPr indent="-342900" lvl="6" marL="3200400" algn="l">
              <a:lnSpc>
                <a:spcPct val="95000"/>
              </a:lnSpc>
              <a:spcBef>
                <a:spcPts val="400"/>
              </a:spcBef>
              <a:spcAft>
                <a:spcPts val="0"/>
              </a:spcAft>
              <a:buClr>
                <a:schemeClr val="dk1"/>
              </a:buClr>
              <a:buSzPts val="1800"/>
              <a:buChar char="•"/>
              <a:defRPr/>
            </a:lvl7pPr>
            <a:lvl8pPr indent="-342900" lvl="7" marL="3657600" algn="l">
              <a:lnSpc>
                <a:spcPct val="95000"/>
              </a:lnSpc>
              <a:spcBef>
                <a:spcPts val="400"/>
              </a:spcBef>
              <a:spcAft>
                <a:spcPts val="0"/>
              </a:spcAft>
              <a:buClr>
                <a:schemeClr val="dk1"/>
              </a:buClr>
              <a:buSzPts val="1800"/>
              <a:buChar char="•"/>
              <a:defRPr/>
            </a:lvl8pPr>
            <a:lvl9pPr indent="-342900" lvl="8" marL="4114800" algn="l">
              <a:lnSpc>
                <a:spcPct val="95000"/>
              </a:lnSpc>
              <a:spcBef>
                <a:spcPts val="400"/>
              </a:spcBef>
              <a:spcAft>
                <a:spcPts val="400"/>
              </a:spcAft>
              <a:buClr>
                <a:schemeClr val="dk1"/>
              </a:buClr>
              <a:buSzPts val="1800"/>
              <a:buChar char="•"/>
              <a:defRPr/>
            </a:lvl9pPr>
          </a:lstStyle>
          <a:p/>
        </p:txBody>
      </p:sp>
      <p:sp>
        <p:nvSpPr>
          <p:cNvPr id="48" name="Google Shape;48;p12"/>
          <p:cNvSpPr txBox="1"/>
          <p:nvPr>
            <p:ph type="title"/>
          </p:nvPr>
        </p:nvSpPr>
        <p:spPr>
          <a:xfrm>
            <a:off x="338325" y="453053"/>
            <a:ext cx="11390100" cy="761100"/>
          </a:xfrm>
          <a:prstGeom prst="rect">
            <a:avLst/>
          </a:prstGeom>
          <a:noFill/>
          <a:ln>
            <a:noFill/>
          </a:ln>
        </p:spPr>
        <p:txBody>
          <a:bodyPr anchorCtr="0" anchor="b" bIns="45700" lIns="91425" spcFirstLastPara="1" rIns="91400" wrap="square" tIns="45700">
            <a:noAutofit/>
          </a:bodyPr>
          <a:lstStyle>
            <a:lvl1pPr indent="0" lvl="0" marL="0" marR="0" rtl="0" algn="l">
              <a:lnSpc>
                <a:spcPct val="95000"/>
              </a:lnSpc>
              <a:spcBef>
                <a:spcPts val="0"/>
              </a:spcBef>
              <a:spcAft>
                <a:spcPts val="0"/>
              </a:spcAft>
              <a:buClr>
                <a:schemeClr val="dk1"/>
              </a:buClr>
              <a:buSzPts val="4000"/>
              <a:buFont typeface="Avenir Next For Intuit"/>
              <a:buNone/>
              <a:defRPr sz="4000">
                <a:solidFill>
                  <a:schemeClr val="dk1"/>
                </a:solidFill>
                <a:latin typeface="Avenir Next For Intuit"/>
                <a:ea typeface="Avenir Next For Intuit"/>
                <a:cs typeface="Avenir Next For Intuit"/>
                <a:sym typeface="Avenir Next For Intui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arrow">
  <p:cSld name="2-Column arrow">
    <p:spTree>
      <p:nvGrpSpPr>
        <p:cNvPr id="49" name="Shape 49"/>
        <p:cNvGrpSpPr/>
        <p:nvPr/>
      </p:nvGrpSpPr>
      <p:grpSpPr>
        <a:xfrm>
          <a:off x="0" y="0"/>
          <a:ext cx="0" cy="0"/>
          <a:chOff x="0" y="0"/>
          <a:chExt cx="0" cy="0"/>
        </a:xfrm>
      </p:grpSpPr>
      <p:pic>
        <p:nvPicPr>
          <p:cNvPr id="50" name="Google Shape;50;p13"/>
          <p:cNvPicPr preferRelativeResize="0"/>
          <p:nvPr/>
        </p:nvPicPr>
        <p:blipFill rotWithShape="1">
          <a:blip r:embed="rId2">
            <a:alphaModFix amt="45000"/>
          </a:blip>
          <a:srcRect b="0" l="0" r="0" t="0"/>
          <a:stretch/>
        </p:blipFill>
        <p:spPr>
          <a:xfrm>
            <a:off x="4140783" y="1193384"/>
            <a:ext cx="1767028" cy="5245516"/>
          </a:xfrm>
          <a:prstGeom prst="rect">
            <a:avLst/>
          </a:prstGeom>
          <a:noFill/>
          <a:ln>
            <a:noFill/>
          </a:ln>
        </p:spPr>
      </p:pic>
      <p:sp>
        <p:nvSpPr>
          <p:cNvPr id="51" name="Google Shape;51;p13"/>
          <p:cNvSpPr txBox="1"/>
          <p:nvPr>
            <p:ph idx="1" type="body"/>
          </p:nvPr>
        </p:nvSpPr>
        <p:spPr>
          <a:xfrm>
            <a:off x="6416540" y="1572767"/>
            <a:ext cx="5303520" cy="4572000"/>
          </a:xfrm>
          <a:prstGeom prst="rect">
            <a:avLst/>
          </a:prstGeom>
          <a:noFill/>
          <a:ln>
            <a:noFill/>
          </a:ln>
        </p:spPr>
        <p:txBody>
          <a:bodyPr anchorCtr="0" anchor="t" bIns="45700" lIns="91400" spcFirstLastPara="1" rIns="91400" wrap="square" tIns="45700">
            <a:noAutofit/>
          </a:bodyPr>
          <a:lstStyle>
            <a:lvl1pPr indent="-228600" lvl="0" marL="457200" algn="l">
              <a:lnSpc>
                <a:spcPct val="95000"/>
              </a:lnSpc>
              <a:spcBef>
                <a:spcPts val="1800"/>
              </a:spcBef>
              <a:spcAft>
                <a:spcPts val="0"/>
              </a:spcAft>
              <a:buSzPts val="2400"/>
              <a:buNone/>
              <a:defRPr i="0" sz="2400"/>
            </a:lvl1pPr>
            <a:lvl2pPr indent="-228600" lvl="1" marL="914400" algn="l">
              <a:lnSpc>
                <a:spcPct val="95000"/>
              </a:lnSpc>
              <a:spcBef>
                <a:spcPts val="400"/>
              </a:spcBef>
              <a:spcAft>
                <a:spcPts val="0"/>
              </a:spcAft>
              <a:buClr>
                <a:srgbClr val="494A4E"/>
              </a:buClr>
              <a:buSzPts val="1710"/>
              <a:buFont typeface="Arial"/>
              <a:buNone/>
              <a:defRPr sz="1900">
                <a:solidFill>
                  <a:srgbClr val="494A4E"/>
                </a:solidFill>
                <a:latin typeface="Avenir Next For Intuit"/>
                <a:ea typeface="Avenir Next For Intuit"/>
                <a:cs typeface="Avenir Next For Intuit"/>
                <a:sym typeface="Avenir Next For Intuit"/>
              </a:defRPr>
            </a:lvl2pPr>
            <a:lvl3pPr indent="-320040" lvl="2" marL="1371600" algn="l">
              <a:lnSpc>
                <a:spcPct val="95000"/>
              </a:lnSpc>
              <a:spcBef>
                <a:spcPts val="400"/>
              </a:spcBef>
              <a:spcAft>
                <a:spcPts val="0"/>
              </a:spcAft>
              <a:buClr>
                <a:srgbClr val="494A4E"/>
              </a:buClr>
              <a:buSzPts val="1440"/>
              <a:buChar char="•"/>
              <a:defRPr sz="1600">
                <a:solidFill>
                  <a:srgbClr val="494A4E"/>
                </a:solidFill>
                <a:latin typeface="Avenir Next For Intuit"/>
                <a:ea typeface="Avenir Next For Intuit"/>
                <a:cs typeface="Avenir Next For Intuit"/>
                <a:sym typeface="Avenir Next For Intuit"/>
              </a:defRPr>
            </a:lvl3pPr>
            <a:lvl4pPr indent="-317500" lvl="3" marL="1828800" algn="l">
              <a:lnSpc>
                <a:spcPct val="108571"/>
              </a:lnSpc>
              <a:spcBef>
                <a:spcPts val="400"/>
              </a:spcBef>
              <a:spcAft>
                <a:spcPts val="0"/>
              </a:spcAft>
              <a:buClr>
                <a:srgbClr val="494A4E"/>
              </a:buClr>
              <a:buSzPts val="1400"/>
              <a:buChar char="–"/>
              <a:defRPr sz="1400">
                <a:solidFill>
                  <a:srgbClr val="494A4E"/>
                </a:solidFill>
                <a:latin typeface="Avenir Next For Intuit"/>
                <a:ea typeface="Avenir Next For Intuit"/>
                <a:cs typeface="Avenir Next For Intuit"/>
                <a:sym typeface="Avenir Next For Intuit"/>
              </a:defRPr>
            </a:lvl4pPr>
            <a:lvl5pPr indent="-297180" lvl="4" marL="2286000" algn="l">
              <a:lnSpc>
                <a:spcPct val="126666"/>
              </a:lnSpc>
              <a:spcBef>
                <a:spcPts val="400"/>
              </a:spcBef>
              <a:spcAft>
                <a:spcPts val="0"/>
              </a:spcAft>
              <a:buSzPts val="1080"/>
              <a:buFont typeface="Arial"/>
              <a:buChar char="•"/>
              <a:defRPr sz="1200">
                <a:solidFill>
                  <a:srgbClr val="494A4E"/>
                </a:solidFill>
                <a:latin typeface="Avenir Next For Intuit"/>
                <a:ea typeface="Avenir Next For Intuit"/>
                <a:cs typeface="Avenir Next For Intuit"/>
                <a:sym typeface="Avenir Next For Intuit"/>
              </a:defRPr>
            </a:lvl5pPr>
            <a:lvl6pPr indent="-342900" lvl="5" marL="2743200" algn="l">
              <a:lnSpc>
                <a:spcPct val="95000"/>
              </a:lnSpc>
              <a:spcBef>
                <a:spcPts val="400"/>
              </a:spcBef>
              <a:spcAft>
                <a:spcPts val="0"/>
              </a:spcAft>
              <a:buClr>
                <a:schemeClr val="dk1"/>
              </a:buClr>
              <a:buSzPts val="1800"/>
              <a:buChar char="•"/>
              <a:defRPr/>
            </a:lvl6pPr>
            <a:lvl7pPr indent="-342900" lvl="6" marL="3200400" algn="l">
              <a:lnSpc>
                <a:spcPct val="95000"/>
              </a:lnSpc>
              <a:spcBef>
                <a:spcPts val="400"/>
              </a:spcBef>
              <a:spcAft>
                <a:spcPts val="0"/>
              </a:spcAft>
              <a:buClr>
                <a:schemeClr val="dk1"/>
              </a:buClr>
              <a:buSzPts val="1800"/>
              <a:buChar char="•"/>
              <a:defRPr/>
            </a:lvl7pPr>
            <a:lvl8pPr indent="-342900" lvl="7" marL="3657600" algn="l">
              <a:lnSpc>
                <a:spcPct val="95000"/>
              </a:lnSpc>
              <a:spcBef>
                <a:spcPts val="400"/>
              </a:spcBef>
              <a:spcAft>
                <a:spcPts val="0"/>
              </a:spcAft>
              <a:buClr>
                <a:schemeClr val="dk1"/>
              </a:buClr>
              <a:buSzPts val="1800"/>
              <a:buChar char="•"/>
              <a:defRPr/>
            </a:lvl8pPr>
            <a:lvl9pPr indent="-342900" lvl="8" marL="4114800" algn="l">
              <a:lnSpc>
                <a:spcPct val="95000"/>
              </a:lnSpc>
              <a:spcBef>
                <a:spcPts val="400"/>
              </a:spcBef>
              <a:spcAft>
                <a:spcPts val="400"/>
              </a:spcAft>
              <a:buClr>
                <a:schemeClr val="dk1"/>
              </a:buClr>
              <a:buSzPts val="1800"/>
              <a:buChar char="•"/>
              <a:defRPr/>
            </a:lvl9pPr>
          </a:lstStyle>
          <a:p/>
        </p:txBody>
      </p:sp>
      <p:sp>
        <p:nvSpPr>
          <p:cNvPr id="52" name="Google Shape;52;p13"/>
          <p:cNvSpPr txBox="1"/>
          <p:nvPr>
            <p:ph idx="2" type="body"/>
          </p:nvPr>
        </p:nvSpPr>
        <p:spPr>
          <a:xfrm>
            <a:off x="365760" y="1572767"/>
            <a:ext cx="3657600" cy="4572000"/>
          </a:xfrm>
          <a:prstGeom prst="rect">
            <a:avLst/>
          </a:prstGeom>
          <a:noFill/>
          <a:ln>
            <a:noFill/>
          </a:ln>
        </p:spPr>
        <p:txBody>
          <a:bodyPr anchorCtr="0" anchor="t" bIns="45700" lIns="91400" spcFirstLastPara="1" rIns="91400" wrap="square" tIns="45700">
            <a:noAutofit/>
          </a:bodyPr>
          <a:lstStyle>
            <a:lvl1pPr indent="-228600" lvl="0" marL="457200" algn="l">
              <a:lnSpc>
                <a:spcPct val="95000"/>
              </a:lnSpc>
              <a:spcBef>
                <a:spcPts val="1800"/>
              </a:spcBef>
              <a:spcAft>
                <a:spcPts val="0"/>
              </a:spcAft>
              <a:buSzPts val="2400"/>
              <a:buNone/>
              <a:defRPr i="0" sz="2400"/>
            </a:lvl1pPr>
            <a:lvl2pPr indent="-228600" lvl="1" marL="914400" algn="l">
              <a:lnSpc>
                <a:spcPct val="95000"/>
              </a:lnSpc>
              <a:spcBef>
                <a:spcPts val="400"/>
              </a:spcBef>
              <a:spcAft>
                <a:spcPts val="0"/>
              </a:spcAft>
              <a:buClr>
                <a:srgbClr val="494A4E"/>
              </a:buClr>
              <a:buSzPts val="1710"/>
              <a:buFont typeface="Arial"/>
              <a:buNone/>
              <a:defRPr sz="1900">
                <a:solidFill>
                  <a:srgbClr val="494A4E"/>
                </a:solidFill>
                <a:latin typeface="Avenir Next For Intuit"/>
                <a:ea typeface="Avenir Next For Intuit"/>
                <a:cs typeface="Avenir Next For Intuit"/>
                <a:sym typeface="Avenir Next For Intuit"/>
              </a:defRPr>
            </a:lvl2pPr>
            <a:lvl3pPr indent="-320040" lvl="2" marL="1371600" algn="l">
              <a:lnSpc>
                <a:spcPct val="95000"/>
              </a:lnSpc>
              <a:spcBef>
                <a:spcPts val="400"/>
              </a:spcBef>
              <a:spcAft>
                <a:spcPts val="0"/>
              </a:spcAft>
              <a:buClr>
                <a:srgbClr val="494A4E"/>
              </a:buClr>
              <a:buSzPts val="1440"/>
              <a:buChar char="•"/>
              <a:defRPr sz="1600">
                <a:solidFill>
                  <a:srgbClr val="494A4E"/>
                </a:solidFill>
              </a:defRPr>
            </a:lvl3pPr>
            <a:lvl4pPr indent="-317500" lvl="3" marL="1828800" algn="l">
              <a:lnSpc>
                <a:spcPct val="108571"/>
              </a:lnSpc>
              <a:spcBef>
                <a:spcPts val="400"/>
              </a:spcBef>
              <a:spcAft>
                <a:spcPts val="0"/>
              </a:spcAft>
              <a:buClr>
                <a:srgbClr val="494A4E"/>
              </a:buClr>
              <a:buSzPts val="1400"/>
              <a:buChar char="–"/>
              <a:defRPr sz="1400">
                <a:solidFill>
                  <a:srgbClr val="494A4E"/>
                </a:solidFill>
              </a:defRPr>
            </a:lvl4pPr>
            <a:lvl5pPr indent="-297180" lvl="4" marL="2286000" algn="l">
              <a:lnSpc>
                <a:spcPct val="126666"/>
              </a:lnSpc>
              <a:spcBef>
                <a:spcPts val="400"/>
              </a:spcBef>
              <a:spcAft>
                <a:spcPts val="0"/>
              </a:spcAft>
              <a:buSzPts val="1080"/>
              <a:buFont typeface="Arial"/>
              <a:buChar char="•"/>
              <a:defRPr sz="1200">
                <a:solidFill>
                  <a:srgbClr val="494A4E"/>
                </a:solidFill>
              </a:defRPr>
            </a:lvl5pPr>
            <a:lvl6pPr indent="-342900" lvl="5" marL="2743200" algn="l">
              <a:lnSpc>
                <a:spcPct val="95000"/>
              </a:lnSpc>
              <a:spcBef>
                <a:spcPts val="400"/>
              </a:spcBef>
              <a:spcAft>
                <a:spcPts val="0"/>
              </a:spcAft>
              <a:buClr>
                <a:schemeClr val="dk1"/>
              </a:buClr>
              <a:buSzPts val="1800"/>
              <a:buChar char="•"/>
              <a:defRPr/>
            </a:lvl6pPr>
            <a:lvl7pPr indent="-342900" lvl="6" marL="3200400" algn="l">
              <a:lnSpc>
                <a:spcPct val="95000"/>
              </a:lnSpc>
              <a:spcBef>
                <a:spcPts val="400"/>
              </a:spcBef>
              <a:spcAft>
                <a:spcPts val="0"/>
              </a:spcAft>
              <a:buClr>
                <a:schemeClr val="dk1"/>
              </a:buClr>
              <a:buSzPts val="1800"/>
              <a:buChar char="•"/>
              <a:defRPr/>
            </a:lvl7pPr>
            <a:lvl8pPr indent="-342900" lvl="7" marL="3657600" algn="l">
              <a:lnSpc>
                <a:spcPct val="95000"/>
              </a:lnSpc>
              <a:spcBef>
                <a:spcPts val="400"/>
              </a:spcBef>
              <a:spcAft>
                <a:spcPts val="0"/>
              </a:spcAft>
              <a:buClr>
                <a:schemeClr val="dk1"/>
              </a:buClr>
              <a:buSzPts val="1800"/>
              <a:buChar char="•"/>
              <a:defRPr/>
            </a:lvl8pPr>
            <a:lvl9pPr indent="-342900" lvl="8" marL="4114800" algn="l">
              <a:lnSpc>
                <a:spcPct val="95000"/>
              </a:lnSpc>
              <a:spcBef>
                <a:spcPts val="400"/>
              </a:spcBef>
              <a:spcAft>
                <a:spcPts val="400"/>
              </a:spcAft>
              <a:buClr>
                <a:schemeClr val="dk1"/>
              </a:buClr>
              <a:buSzPts val="1800"/>
              <a:buChar char="•"/>
              <a:defRPr/>
            </a:lvl9pPr>
          </a:lstStyle>
          <a:p/>
        </p:txBody>
      </p:sp>
      <p:sp>
        <p:nvSpPr>
          <p:cNvPr id="53" name="Google Shape;53;p13"/>
          <p:cNvSpPr txBox="1"/>
          <p:nvPr>
            <p:ph type="title"/>
          </p:nvPr>
        </p:nvSpPr>
        <p:spPr>
          <a:xfrm>
            <a:off x="338328" y="667512"/>
            <a:ext cx="11384280" cy="546731"/>
          </a:xfrm>
          <a:prstGeom prst="rect">
            <a:avLst/>
          </a:prstGeom>
          <a:noFill/>
          <a:ln>
            <a:noFill/>
          </a:ln>
        </p:spPr>
        <p:txBody>
          <a:bodyPr anchorCtr="0" anchor="b" bIns="45700" lIns="91425" spcFirstLastPara="1" rIns="91400" wrap="square" tIns="45700">
            <a:noAutofit/>
          </a:bodyPr>
          <a:lstStyle>
            <a:lvl1pPr indent="0" lvl="0" marL="0" marR="0" rtl="0" algn="l">
              <a:lnSpc>
                <a:spcPct val="95000"/>
              </a:lnSpc>
              <a:spcBef>
                <a:spcPts val="0"/>
              </a:spcBef>
              <a:spcAft>
                <a:spcPts val="0"/>
              </a:spcAft>
              <a:buClr>
                <a:schemeClr val="dk1"/>
              </a:buClr>
              <a:buSzPts val="3500"/>
              <a:buFont typeface="Avenir Next For Intuit"/>
              <a:buNone/>
              <a:defRPr>
                <a:solidFill>
                  <a:schemeClr val="dk1"/>
                </a:solidFill>
                <a:latin typeface="Avenir Next For Intuit"/>
                <a:ea typeface="Avenir Next For Intuit"/>
                <a:cs typeface="Avenir Next For Intuit"/>
                <a:sym typeface="Avenir Next For Intui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Column with subtitle ">
  <p:cSld name="3-Column with subtitle ">
    <p:spTree>
      <p:nvGrpSpPr>
        <p:cNvPr id="54" name="Shape 54"/>
        <p:cNvGrpSpPr/>
        <p:nvPr/>
      </p:nvGrpSpPr>
      <p:grpSpPr>
        <a:xfrm>
          <a:off x="0" y="0"/>
          <a:ext cx="0" cy="0"/>
          <a:chOff x="0" y="0"/>
          <a:chExt cx="0" cy="0"/>
        </a:xfrm>
      </p:grpSpPr>
      <p:sp>
        <p:nvSpPr>
          <p:cNvPr id="55" name="Google Shape;55;p14"/>
          <p:cNvSpPr txBox="1"/>
          <p:nvPr>
            <p:ph idx="1" type="body"/>
          </p:nvPr>
        </p:nvSpPr>
        <p:spPr>
          <a:xfrm>
            <a:off x="8477098" y="1572768"/>
            <a:ext cx="3253386" cy="4572000"/>
          </a:xfrm>
          <a:prstGeom prst="rect">
            <a:avLst/>
          </a:prstGeom>
          <a:noFill/>
          <a:ln>
            <a:noFill/>
          </a:ln>
        </p:spPr>
        <p:txBody>
          <a:bodyPr anchorCtr="0" anchor="t" bIns="45700" lIns="91400" spcFirstLastPara="1" rIns="91400" wrap="square" tIns="45700">
            <a:noAutofit/>
          </a:bodyPr>
          <a:lstStyle>
            <a:lvl1pPr indent="-228600" lvl="0" marL="457200" marR="0" rtl="0" algn="l">
              <a:lnSpc>
                <a:spcPct val="95000"/>
              </a:lnSpc>
              <a:spcBef>
                <a:spcPts val="1800"/>
              </a:spcBef>
              <a:spcAft>
                <a:spcPts val="0"/>
              </a:spcAft>
              <a:buClr>
                <a:srgbClr val="236CFF"/>
              </a:buClr>
              <a:buSzPts val="2400"/>
              <a:buFont typeface="AvenirNext forINTUIT W05 Demi"/>
              <a:buNone/>
              <a:defRPr sz="2400"/>
            </a:lvl1pPr>
            <a:lvl2pPr indent="-228600" lvl="1" marL="914400" algn="l">
              <a:lnSpc>
                <a:spcPct val="95000"/>
              </a:lnSpc>
              <a:spcBef>
                <a:spcPts val="400"/>
              </a:spcBef>
              <a:spcAft>
                <a:spcPts val="0"/>
              </a:spcAft>
              <a:buSzPts val="1710"/>
              <a:buFont typeface="Arial"/>
              <a:buNone/>
              <a:defRPr sz="1900">
                <a:latin typeface="Avenir Next For Intuit"/>
                <a:ea typeface="Avenir Next For Intuit"/>
                <a:cs typeface="Avenir Next For Intuit"/>
                <a:sym typeface="Avenir Next For Intuit"/>
              </a:defRPr>
            </a:lvl2pPr>
            <a:lvl3pPr indent="-320040" lvl="2" marL="1371600" algn="l">
              <a:lnSpc>
                <a:spcPct val="95000"/>
              </a:lnSpc>
              <a:spcBef>
                <a:spcPts val="400"/>
              </a:spcBef>
              <a:spcAft>
                <a:spcPts val="0"/>
              </a:spcAft>
              <a:buSzPts val="1440"/>
              <a:buChar char="•"/>
              <a:defRPr sz="1600"/>
            </a:lvl3pPr>
            <a:lvl4pPr indent="-330200" lvl="3" marL="1828800" algn="l">
              <a:lnSpc>
                <a:spcPct val="95000"/>
              </a:lnSpc>
              <a:spcBef>
                <a:spcPts val="400"/>
              </a:spcBef>
              <a:spcAft>
                <a:spcPts val="0"/>
              </a:spcAft>
              <a:buSzPts val="1600"/>
              <a:buChar char="–"/>
              <a:defRPr sz="1600"/>
            </a:lvl4pPr>
            <a:lvl5pPr indent="-308610" lvl="4" marL="2286000" algn="l">
              <a:lnSpc>
                <a:spcPct val="108571"/>
              </a:lnSpc>
              <a:spcBef>
                <a:spcPts val="400"/>
              </a:spcBef>
              <a:spcAft>
                <a:spcPts val="0"/>
              </a:spcAft>
              <a:buSzPts val="1260"/>
              <a:buFont typeface="Arial"/>
              <a:buChar char="•"/>
              <a:defRPr sz="1400"/>
            </a:lvl5pPr>
            <a:lvl6pPr indent="-342900" lvl="5" marL="2743200" algn="l">
              <a:lnSpc>
                <a:spcPct val="95000"/>
              </a:lnSpc>
              <a:spcBef>
                <a:spcPts val="400"/>
              </a:spcBef>
              <a:spcAft>
                <a:spcPts val="0"/>
              </a:spcAft>
              <a:buSzPts val="1800"/>
              <a:buChar char="•"/>
              <a:defRPr/>
            </a:lvl6pPr>
            <a:lvl7pPr indent="-342900" lvl="6" marL="3200400" algn="l">
              <a:lnSpc>
                <a:spcPct val="95000"/>
              </a:lnSpc>
              <a:spcBef>
                <a:spcPts val="400"/>
              </a:spcBef>
              <a:spcAft>
                <a:spcPts val="0"/>
              </a:spcAft>
              <a:buSzPts val="1800"/>
              <a:buChar char="•"/>
              <a:defRPr/>
            </a:lvl7pPr>
            <a:lvl8pPr indent="-342900" lvl="7" marL="3657600" algn="l">
              <a:lnSpc>
                <a:spcPct val="95000"/>
              </a:lnSpc>
              <a:spcBef>
                <a:spcPts val="400"/>
              </a:spcBef>
              <a:spcAft>
                <a:spcPts val="0"/>
              </a:spcAft>
              <a:buSzPts val="1800"/>
              <a:buChar char="•"/>
              <a:defRPr/>
            </a:lvl8pPr>
            <a:lvl9pPr indent="-342900" lvl="8" marL="4114800" algn="l">
              <a:lnSpc>
                <a:spcPct val="95000"/>
              </a:lnSpc>
              <a:spcBef>
                <a:spcPts val="400"/>
              </a:spcBef>
              <a:spcAft>
                <a:spcPts val="400"/>
              </a:spcAft>
              <a:buSzPts val="1800"/>
              <a:buChar char="•"/>
              <a:defRPr/>
            </a:lvl9pPr>
          </a:lstStyle>
          <a:p/>
        </p:txBody>
      </p:sp>
      <p:sp>
        <p:nvSpPr>
          <p:cNvPr id="56" name="Google Shape;56;p14"/>
          <p:cNvSpPr txBox="1"/>
          <p:nvPr>
            <p:ph idx="2" type="body"/>
          </p:nvPr>
        </p:nvSpPr>
        <p:spPr>
          <a:xfrm>
            <a:off x="4421429" y="1572768"/>
            <a:ext cx="3253386" cy="4572000"/>
          </a:xfrm>
          <a:prstGeom prst="rect">
            <a:avLst/>
          </a:prstGeom>
          <a:noFill/>
          <a:ln>
            <a:noFill/>
          </a:ln>
        </p:spPr>
        <p:txBody>
          <a:bodyPr anchorCtr="0" anchor="t" bIns="45700" lIns="91400" spcFirstLastPara="1" rIns="91400" wrap="square" tIns="45700">
            <a:noAutofit/>
          </a:bodyPr>
          <a:lstStyle>
            <a:lvl1pPr indent="-228600" lvl="0" marL="457200" marR="0" rtl="0" algn="l">
              <a:lnSpc>
                <a:spcPct val="95000"/>
              </a:lnSpc>
              <a:spcBef>
                <a:spcPts val="1800"/>
              </a:spcBef>
              <a:spcAft>
                <a:spcPts val="0"/>
              </a:spcAft>
              <a:buClr>
                <a:srgbClr val="236CFF"/>
              </a:buClr>
              <a:buSzPts val="2400"/>
              <a:buFont typeface="AvenirNext forINTUIT W05 Demi"/>
              <a:buNone/>
              <a:defRPr sz="2400"/>
            </a:lvl1pPr>
            <a:lvl2pPr indent="-228600" lvl="1" marL="914400" algn="l">
              <a:lnSpc>
                <a:spcPct val="95000"/>
              </a:lnSpc>
              <a:spcBef>
                <a:spcPts val="400"/>
              </a:spcBef>
              <a:spcAft>
                <a:spcPts val="0"/>
              </a:spcAft>
              <a:buSzPts val="1710"/>
              <a:buFont typeface="Arial"/>
              <a:buNone/>
              <a:defRPr sz="1900">
                <a:latin typeface="Avenir Next For Intuit"/>
                <a:ea typeface="Avenir Next For Intuit"/>
                <a:cs typeface="Avenir Next For Intuit"/>
                <a:sym typeface="Avenir Next For Intuit"/>
              </a:defRPr>
            </a:lvl2pPr>
            <a:lvl3pPr indent="-320040" lvl="2" marL="1371600" algn="l">
              <a:lnSpc>
                <a:spcPct val="95000"/>
              </a:lnSpc>
              <a:spcBef>
                <a:spcPts val="400"/>
              </a:spcBef>
              <a:spcAft>
                <a:spcPts val="0"/>
              </a:spcAft>
              <a:buSzPts val="1440"/>
              <a:buChar char="•"/>
              <a:defRPr sz="1600"/>
            </a:lvl3pPr>
            <a:lvl4pPr indent="-330200" lvl="3" marL="1828800" algn="l">
              <a:lnSpc>
                <a:spcPct val="95000"/>
              </a:lnSpc>
              <a:spcBef>
                <a:spcPts val="400"/>
              </a:spcBef>
              <a:spcAft>
                <a:spcPts val="0"/>
              </a:spcAft>
              <a:buSzPts val="1600"/>
              <a:buChar char="–"/>
              <a:defRPr sz="1600"/>
            </a:lvl4pPr>
            <a:lvl5pPr indent="-308610" lvl="4" marL="2286000" algn="l">
              <a:lnSpc>
                <a:spcPct val="108571"/>
              </a:lnSpc>
              <a:spcBef>
                <a:spcPts val="400"/>
              </a:spcBef>
              <a:spcAft>
                <a:spcPts val="0"/>
              </a:spcAft>
              <a:buSzPts val="1260"/>
              <a:buFont typeface="Arial"/>
              <a:buChar char="•"/>
              <a:defRPr sz="1400"/>
            </a:lvl5pPr>
            <a:lvl6pPr indent="-342900" lvl="5" marL="2743200" algn="l">
              <a:lnSpc>
                <a:spcPct val="95000"/>
              </a:lnSpc>
              <a:spcBef>
                <a:spcPts val="400"/>
              </a:spcBef>
              <a:spcAft>
                <a:spcPts val="0"/>
              </a:spcAft>
              <a:buSzPts val="1800"/>
              <a:buChar char="•"/>
              <a:defRPr/>
            </a:lvl6pPr>
            <a:lvl7pPr indent="-342900" lvl="6" marL="3200400" algn="l">
              <a:lnSpc>
                <a:spcPct val="95000"/>
              </a:lnSpc>
              <a:spcBef>
                <a:spcPts val="400"/>
              </a:spcBef>
              <a:spcAft>
                <a:spcPts val="0"/>
              </a:spcAft>
              <a:buSzPts val="1800"/>
              <a:buChar char="•"/>
              <a:defRPr/>
            </a:lvl7pPr>
            <a:lvl8pPr indent="-342900" lvl="7" marL="3657600" algn="l">
              <a:lnSpc>
                <a:spcPct val="95000"/>
              </a:lnSpc>
              <a:spcBef>
                <a:spcPts val="400"/>
              </a:spcBef>
              <a:spcAft>
                <a:spcPts val="0"/>
              </a:spcAft>
              <a:buSzPts val="1800"/>
              <a:buChar char="•"/>
              <a:defRPr/>
            </a:lvl8pPr>
            <a:lvl9pPr indent="-342900" lvl="8" marL="4114800" algn="l">
              <a:lnSpc>
                <a:spcPct val="95000"/>
              </a:lnSpc>
              <a:spcBef>
                <a:spcPts val="400"/>
              </a:spcBef>
              <a:spcAft>
                <a:spcPts val="400"/>
              </a:spcAft>
              <a:buSzPts val="1800"/>
              <a:buChar char="•"/>
              <a:defRPr/>
            </a:lvl9pPr>
          </a:lstStyle>
          <a:p/>
        </p:txBody>
      </p:sp>
      <p:sp>
        <p:nvSpPr>
          <p:cNvPr id="57" name="Google Shape;57;p14"/>
          <p:cNvSpPr txBox="1"/>
          <p:nvPr>
            <p:ph idx="3" type="body"/>
          </p:nvPr>
        </p:nvSpPr>
        <p:spPr>
          <a:xfrm>
            <a:off x="365760" y="1572768"/>
            <a:ext cx="3253386" cy="4572000"/>
          </a:xfrm>
          <a:prstGeom prst="rect">
            <a:avLst/>
          </a:prstGeom>
          <a:noFill/>
          <a:ln>
            <a:noFill/>
          </a:ln>
        </p:spPr>
        <p:txBody>
          <a:bodyPr anchorCtr="0" anchor="t" bIns="45700" lIns="91400" spcFirstLastPara="1" rIns="91400" wrap="square" tIns="45700">
            <a:noAutofit/>
          </a:bodyPr>
          <a:lstStyle>
            <a:lvl1pPr indent="-228600" lvl="0" marL="457200" algn="l">
              <a:lnSpc>
                <a:spcPct val="95000"/>
              </a:lnSpc>
              <a:spcBef>
                <a:spcPts val="1800"/>
              </a:spcBef>
              <a:spcAft>
                <a:spcPts val="0"/>
              </a:spcAft>
              <a:buSzPts val="2400"/>
              <a:buNone/>
              <a:defRPr i="0" sz="2400"/>
            </a:lvl1pPr>
            <a:lvl2pPr indent="-228600" lvl="1" marL="914400" algn="l">
              <a:lnSpc>
                <a:spcPct val="95000"/>
              </a:lnSpc>
              <a:spcBef>
                <a:spcPts val="400"/>
              </a:spcBef>
              <a:spcAft>
                <a:spcPts val="0"/>
              </a:spcAft>
              <a:buSzPts val="1710"/>
              <a:buFont typeface="Arial"/>
              <a:buNone/>
              <a:defRPr sz="1900">
                <a:latin typeface="Avenir Next For Intuit"/>
                <a:ea typeface="Avenir Next For Intuit"/>
                <a:cs typeface="Avenir Next For Intuit"/>
                <a:sym typeface="Avenir Next For Intuit"/>
              </a:defRPr>
            </a:lvl2pPr>
            <a:lvl3pPr indent="-320040" lvl="2" marL="1371600" algn="l">
              <a:lnSpc>
                <a:spcPct val="95000"/>
              </a:lnSpc>
              <a:spcBef>
                <a:spcPts val="400"/>
              </a:spcBef>
              <a:spcAft>
                <a:spcPts val="0"/>
              </a:spcAft>
              <a:buSzPts val="1440"/>
              <a:buChar char="•"/>
              <a:defRPr sz="1600"/>
            </a:lvl3pPr>
            <a:lvl4pPr indent="-330200" lvl="3" marL="1828800" algn="l">
              <a:lnSpc>
                <a:spcPct val="95000"/>
              </a:lnSpc>
              <a:spcBef>
                <a:spcPts val="400"/>
              </a:spcBef>
              <a:spcAft>
                <a:spcPts val="0"/>
              </a:spcAft>
              <a:buSzPts val="1600"/>
              <a:buChar char="–"/>
              <a:defRPr sz="1600"/>
            </a:lvl4pPr>
            <a:lvl5pPr indent="-308610" lvl="4" marL="2286000" algn="l">
              <a:lnSpc>
                <a:spcPct val="108571"/>
              </a:lnSpc>
              <a:spcBef>
                <a:spcPts val="400"/>
              </a:spcBef>
              <a:spcAft>
                <a:spcPts val="0"/>
              </a:spcAft>
              <a:buSzPts val="1260"/>
              <a:buFont typeface="Arial"/>
              <a:buChar char="•"/>
              <a:defRPr sz="1400"/>
            </a:lvl5pPr>
            <a:lvl6pPr indent="-342900" lvl="5" marL="2743200" algn="l">
              <a:lnSpc>
                <a:spcPct val="95000"/>
              </a:lnSpc>
              <a:spcBef>
                <a:spcPts val="400"/>
              </a:spcBef>
              <a:spcAft>
                <a:spcPts val="0"/>
              </a:spcAft>
              <a:buSzPts val="1800"/>
              <a:buChar char="•"/>
              <a:defRPr/>
            </a:lvl6pPr>
            <a:lvl7pPr indent="-342900" lvl="6" marL="3200400" algn="l">
              <a:lnSpc>
                <a:spcPct val="95000"/>
              </a:lnSpc>
              <a:spcBef>
                <a:spcPts val="400"/>
              </a:spcBef>
              <a:spcAft>
                <a:spcPts val="0"/>
              </a:spcAft>
              <a:buSzPts val="1800"/>
              <a:buChar char="•"/>
              <a:defRPr/>
            </a:lvl7pPr>
            <a:lvl8pPr indent="-342900" lvl="7" marL="3657600" algn="l">
              <a:lnSpc>
                <a:spcPct val="95000"/>
              </a:lnSpc>
              <a:spcBef>
                <a:spcPts val="400"/>
              </a:spcBef>
              <a:spcAft>
                <a:spcPts val="0"/>
              </a:spcAft>
              <a:buSzPts val="1800"/>
              <a:buChar char="•"/>
              <a:defRPr/>
            </a:lvl8pPr>
            <a:lvl9pPr indent="-342900" lvl="8" marL="4114800" algn="l">
              <a:lnSpc>
                <a:spcPct val="95000"/>
              </a:lnSpc>
              <a:spcBef>
                <a:spcPts val="400"/>
              </a:spcBef>
              <a:spcAft>
                <a:spcPts val="400"/>
              </a:spcAft>
              <a:buSzPts val="1800"/>
              <a:buChar char="•"/>
              <a:defRPr/>
            </a:lvl9pPr>
          </a:lstStyle>
          <a:p/>
        </p:txBody>
      </p:sp>
      <p:sp>
        <p:nvSpPr>
          <p:cNvPr id="58" name="Google Shape;58;p14"/>
          <p:cNvSpPr txBox="1"/>
          <p:nvPr>
            <p:ph type="title"/>
          </p:nvPr>
        </p:nvSpPr>
        <p:spPr>
          <a:xfrm>
            <a:off x="338328" y="667512"/>
            <a:ext cx="11384280" cy="546731"/>
          </a:xfrm>
          <a:prstGeom prst="rect">
            <a:avLst/>
          </a:prstGeom>
          <a:noFill/>
          <a:ln>
            <a:noFill/>
          </a:ln>
        </p:spPr>
        <p:txBody>
          <a:bodyPr anchorCtr="0" anchor="b" bIns="45700" lIns="91400" spcFirstLastPara="1" rIns="91400" wrap="square" tIns="45700">
            <a:noAutofit/>
          </a:bodyPr>
          <a:lstStyle>
            <a:lvl1pPr indent="0" lvl="0" marL="0" marR="0" rtl="0" algn="l">
              <a:lnSpc>
                <a:spcPct val="95000"/>
              </a:lnSpc>
              <a:spcBef>
                <a:spcPts val="0"/>
              </a:spcBef>
              <a:spcAft>
                <a:spcPts val="0"/>
              </a:spcAft>
              <a:buClr>
                <a:schemeClr val="dk1"/>
              </a:buClr>
              <a:buSzPts val="3500"/>
              <a:buFont typeface="Avenir Next For Intuit"/>
              <a:buNone/>
              <a:defRPr>
                <a:solidFill>
                  <a:schemeClr val="dk1"/>
                </a:solidFill>
                <a:latin typeface="Avenir Next For Intuit"/>
                <a:ea typeface="Avenir Next For Intuit"/>
                <a:cs typeface="Avenir Next For Intuit"/>
                <a:sym typeface="Avenir Next For Intui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ement">
  <p:cSld name="Big statement">
    <p:spTree>
      <p:nvGrpSpPr>
        <p:cNvPr id="59" name="Shape 59"/>
        <p:cNvGrpSpPr/>
        <p:nvPr/>
      </p:nvGrpSpPr>
      <p:grpSpPr>
        <a:xfrm>
          <a:off x="0" y="0"/>
          <a:ext cx="0" cy="0"/>
          <a:chOff x="0" y="0"/>
          <a:chExt cx="0" cy="0"/>
        </a:xfrm>
      </p:grpSpPr>
      <p:sp>
        <p:nvSpPr>
          <p:cNvPr id="60" name="Google Shape;60;p15"/>
          <p:cNvSpPr txBox="1"/>
          <p:nvPr>
            <p:ph idx="1" type="body"/>
          </p:nvPr>
        </p:nvSpPr>
        <p:spPr>
          <a:xfrm>
            <a:off x="320040" y="1097280"/>
            <a:ext cx="9966960" cy="4663440"/>
          </a:xfrm>
          <a:prstGeom prst="rect">
            <a:avLst/>
          </a:prstGeom>
          <a:noFill/>
          <a:ln>
            <a:noFill/>
          </a:ln>
        </p:spPr>
        <p:txBody>
          <a:bodyPr anchorCtr="0" anchor="ctr" bIns="91425" lIns="91425" spcFirstLastPara="1" rIns="91425" wrap="square" tIns="91425">
            <a:noAutofit/>
          </a:bodyPr>
          <a:lstStyle>
            <a:lvl1pPr indent="-228600" lvl="0" marL="457200" algn="l">
              <a:lnSpc>
                <a:spcPct val="114285"/>
              </a:lnSpc>
              <a:spcBef>
                <a:spcPts val="2949"/>
              </a:spcBef>
              <a:spcAft>
                <a:spcPts val="0"/>
              </a:spcAft>
              <a:buClr>
                <a:schemeClr val="dk1"/>
              </a:buClr>
              <a:buSzPts val="7000"/>
              <a:buFont typeface="Avenir Next For Intuit"/>
              <a:buNone/>
              <a:defRPr i="0" sz="7000">
                <a:solidFill>
                  <a:schemeClr val="dk1"/>
                </a:solidFill>
                <a:latin typeface="Avenir Next For Intuit"/>
                <a:ea typeface="Avenir Next For Intuit"/>
                <a:cs typeface="Avenir Next For Intuit"/>
                <a:sym typeface="Avenir Next For Intuit"/>
              </a:defRPr>
            </a:lvl1pPr>
            <a:lvl2pPr indent="-228600" lvl="1" marL="914400" algn="l">
              <a:lnSpc>
                <a:spcPct val="95000"/>
              </a:lnSpc>
              <a:spcBef>
                <a:spcPts val="400"/>
              </a:spcBef>
              <a:spcAft>
                <a:spcPts val="0"/>
              </a:spcAft>
              <a:buClr>
                <a:srgbClr val="494A4E"/>
              </a:buClr>
              <a:buSzPts val="1440"/>
              <a:buFont typeface="AvenirNext forINTUIT W05 Medium"/>
              <a:buNone/>
              <a:defRPr b="0" i="0" sz="1600">
                <a:latin typeface="AvenirNext forINTUIT W05 Medium"/>
                <a:ea typeface="AvenirNext forINTUIT W05 Medium"/>
                <a:cs typeface="AvenirNext forINTUIT W05 Medium"/>
                <a:sym typeface="AvenirNext forINTUIT W05 Medium"/>
              </a:defRPr>
            </a:lvl2pPr>
            <a:lvl3pPr indent="-228600" lvl="2" marL="1371600" algn="l">
              <a:lnSpc>
                <a:spcPct val="95000"/>
              </a:lnSpc>
              <a:spcBef>
                <a:spcPts val="400"/>
              </a:spcBef>
              <a:spcAft>
                <a:spcPts val="0"/>
              </a:spcAft>
              <a:buClr>
                <a:srgbClr val="494A4E"/>
              </a:buClr>
              <a:buSzPts val="1440"/>
              <a:buFont typeface="AvenirNext forINTUIT W05 Medium"/>
              <a:buNone/>
              <a:defRPr b="0" i="0" sz="1600">
                <a:latin typeface="AvenirNext forINTUIT W05 Medium"/>
                <a:ea typeface="AvenirNext forINTUIT W05 Medium"/>
                <a:cs typeface="AvenirNext forINTUIT W05 Medium"/>
                <a:sym typeface="AvenirNext forINTUIT W05 Medium"/>
              </a:defRPr>
            </a:lvl3pPr>
            <a:lvl4pPr indent="-228600" lvl="3" marL="1828800" algn="l">
              <a:lnSpc>
                <a:spcPct val="95000"/>
              </a:lnSpc>
              <a:spcBef>
                <a:spcPts val="400"/>
              </a:spcBef>
              <a:spcAft>
                <a:spcPts val="0"/>
              </a:spcAft>
              <a:buClr>
                <a:srgbClr val="494A4E"/>
              </a:buClr>
              <a:buSzPts val="1600"/>
              <a:buFont typeface="AvenirNext forINTUIT W05 Medium"/>
              <a:buNone/>
              <a:defRPr b="0" i="0" sz="1600">
                <a:latin typeface="AvenirNext forINTUIT W05 Medium"/>
                <a:ea typeface="AvenirNext forINTUIT W05 Medium"/>
                <a:cs typeface="AvenirNext forINTUIT W05 Medium"/>
                <a:sym typeface="AvenirNext forINTUIT W05 Medium"/>
              </a:defRPr>
            </a:lvl4pPr>
            <a:lvl5pPr indent="-228600" lvl="4" marL="2286000" algn="l">
              <a:lnSpc>
                <a:spcPct val="95000"/>
              </a:lnSpc>
              <a:spcBef>
                <a:spcPts val="400"/>
              </a:spcBef>
              <a:spcAft>
                <a:spcPts val="0"/>
              </a:spcAft>
              <a:buSzPts val="1440"/>
              <a:buFont typeface="AvenirNext forINTUIT W05 Medium"/>
              <a:buNone/>
              <a:defRPr b="0" i="0" sz="1600">
                <a:latin typeface="AvenirNext forINTUIT W05 Medium"/>
                <a:ea typeface="AvenirNext forINTUIT W05 Medium"/>
                <a:cs typeface="AvenirNext forINTUIT W05 Medium"/>
                <a:sym typeface="AvenirNext forINTUIT W05 Medium"/>
              </a:defRPr>
            </a:lvl5pPr>
            <a:lvl6pPr indent="-342900" lvl="5" marL="2743200" algn="l">
              <a:lnSpc>
                <a:spcPct val="95000"/>
              </a:lnSpc>
              <a:spcBef>
                <a:spcPts val="400"/>
              </a:spcBef>
              <a:spcAft>
                <a:spcPts val="0"/>
              </a:spcAft>
              <a:buClr>
                <a:schemeClr val="dk1"/>
              </a:buClr>
              <a:buSzPts val="1800"/>
              <a:buChar char="•"/>
              <a:defRPr/>
            </a:lvl6pPr>
            <a:lvl7pPr indent="-342900" lvl="6" marL="3200400" algn="l">
              <a:lnSpc>
                <a:spcPct val="95000"/>
              </a:lnSpc>
              <a:spcBef>
                <a:spcPts val="400"/>
              </a:spcBef>
              <a:spcAft>
                <a:spcPts val="0"/>
              </a:spcAft>
              <a:buClr>
                <a:schemeClr val="dk1"/>
              </a:buClr>
              <a:buSzPts val="1800"/>
              <a:buChar char="•"/>
              <a:defRPr/>
            </a:lvl7pPr>
            <a:lvl8pPr indent="-342900" lvl="7" marL="3657600" algn="l">
              <a:lnSpc>
                <a:spcPct val="95000"/>
              </a:lnSpc>
              <a:spcBef>
                <a:spcPts val="400"/>
              </a:spcBef>
              <a:spcAft>
                <a:spcPts val="0"/>
              </a:spcAft>
              <a:buClr>
                <a:schemeClr val="dk1"/>
              </a:buClr>
              <a:buSzPts val="1800"/>
              <a:buChar char="•"/>
              <a:defRPr/>
            </a:lvl8pPr>
            <a:lvl9pPr indent="-342900" lvl="8" marL="4114800" algn="l">
              <a:lnSpc>
                <a:spcPct val="95000"/>
              </a:lnSpc>
              <a:spcBef>
                <a:spcPts val="400"/>
              </a:spcBef>
              <a:spcAft>
                <a:spcPts val="40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 for Q&amp;A Slido and Big Statement" showMasterSp="0">
  <p:cSld name="Alt for Q&amp;A Slido and Big Statement">
    <p:bg>
      <p:bgPr>
        <a:solidFill>
          <a:srgbClr val="00254A"/>
        </a:solidFill>
      </p:bgPr>
    </p:bg>
    <p:spTree>
      <p:nvGrpSpPr>
        <p:cNvPr id="61" name="Shape 61"/>
        <p:cNvGrpSpPr/>
        <p:nvPr/>
      </p:nvGrpSpPr>
      <p:grpSpPr>
        <a:xfrm>
          <a:off x="0" y="0"/>
          <a:ext cx="0" cy="0"/>
          <a:chOff x="0" y="0"/>
          <a:chExt cx="0" cy="0"/>
        </a:xfrm>
      </p:grpSpPr>
      <p:sp>
        <p:nvSpPr>
          <p:cNvPr id="62" name="Google Shape;62;p16"/>
          <p:cNvSpPr txBox="1"/>
          <p:nvPr>
            <p:ph type="title"/>
          </p:nvPr>
        </p:nvSpPr>
        <p:spPr>
          <a:xfrm>
            <a:off x="320040" y="1050938"/>
            <a:ext cx="9237235" cy="4754880"/>
          </a:xfrm>
          <a:prstGeom prst="rect">
            <a:avLst/>
          </a:prstGeom>
          <a:noFill/>
          <a:ln>
            <a:noFill/>
          </a:ln>
        </p:spPr>
        <p:txBody>
          <a:bodyPr anchorCtr="0" anchor="ctr" bIns="45700" lIns="91400" spcFirstLastPara="1" rIns="91400" wrap="square" tIns="45700">
            <a:noAutofit/>
          </a:bodyPr>
          <a:lstStyle>
            <a:lvl1pPr lvl="0" algn="l">
              <a:lnSpc>
                <a:spcPct val="90000"/>
              </a:lnSpc>
              <a:spcBef>
                <a:spcPts val="0"/>
              </a:spcBef>
              <a:spcAft>
                <a:spcPts val="0"/>
              </a:spcAft>
              <a:buClr>
                <a:schemeClr val="lt1"/>
              </a:buClr>
              <a:buSzPts val="7000"/>
              <a:buFont typeface="Avenir Next For Intuit"/>
              <a:buNone/>
              <a:defRPr i="0" sz="7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s x 3">
  <p:cSld name="Quotes x 3">
    <p:spTree>
      <p:nvGrpSpPr>
        <p:cNvPr id="63" name="Shape 63"/>
        <p:cNvGrpSpPr/>
        <p:nvPr/>
      </p:nvGrpSpPr>
      <p:grpSpPr>
        <a:xfrm>
          <a:off x="0" y="0"/>
          <a:ext cx="0" cy="0"/>
          <a:chOff x="0" y="0"/>
          <a:chExt cx="0" cy="0"/>
        </a:xfrm>
      </p:grpSpPr>
      <p:sp>
        <p:nvSpPr>
          <p:cNvPr id="64" name="Google Shape;64;p17"/>
          <p:cNvSpPr/>
          <p:nvPr>
            <p:ph idx="2" type="pic"/>
          </p:nvPr>
        </p:nvSpPr>
        <p:spPr>
          <a:xfrm>
            <a:off x="476250" y="1666875"/>
            <a:ext cx="3367800" cy="1825500"/>
          </a:xfrm>
          <a:prstGeom prst="rect">
            <a:avLst/>
          </a:prstGeom>
          <a:noFill/>
          <a:ln>
            <a:noFill/>
          </a:ln>
        </p:spPr>
      </p:sp>
      <p:sp>
        <p:nvSpPr>
          <p:cNvPr id="65" name="Google Shape;65;p17"/>
          <p:cNvSpPr/>
          <p:nvPr>
            <p:ph idx="3" type="pic"/>
          </p:nvPr>
        </p:nvSpPr>
        <p:spPr>
          <a:xfrm>
            <a:off x="4411463" y="1666875"/>
            <a:ext cx="3367800" cy="1825500"/>
          </a:xfrm>
          <a:prstGeom prst="rect">
            <a:avLst/>
          </a:prstGeom>
          <a:noFill/>
          <a:ln>
            <a:noFill/>
          </a:ln>
        </p:spPr>
      </p:sp>
      <p:sp>
        <p:nvSpPr>
          <p:cNvPr id="66" name="Google Shape;66;p17"/>
          <p:cNvSpPr/>
          <p:nvPr>
            <p:ph idx="4" type="pic"/>
          </p:nvPr>
        </p:nvSpPr>
        <p:spPr>
          <a:xfrm>
            <a:off x="8346638" y="1666875"/>
            <a:ext cx="3367800" cy="1825500"/>
          </a:xfrm>
          <a:prstGeom prst="rect">
            <a:avLst/>
          </a:prstGeom>
          <a:noFill/>
          <a:ln>
            <a:noFill/>
          </a:ln>
        </p:spPr>
      </p:sp>
      <p:sp>
        <p:nvSpPr>
          <p:cNvPr id="67" name="Google Shape;67;p17"/>
          <p:cNvSpPr txBox="1"/>
          <p:nvPr>
            <p:ph idx="1" type="body"/>
          </p:nvPr>
        </p:nvSpPr>
        <p:spPr>
          <a:xfrm>
            <a:off x="365760" y="3601842"/>
            <a:ext cx="3503073" cy="2570358"/>
          </a:xfrm>
          <a:prstGeom prst="rect">
            <a:avLst/>
          </a:prstGeom>
          <a:noFill/>
          <a:ln>
            <a:noFill/>
          </a:ln>
        </p:spPr>
        <p:txBody>
          <a:bodyPr anchorCtr="0" anchor="t" bIns="45700" lIns="91400" spcFirstLastPara="1" rIns="182875" wrap="square" tIns="45700">
            <a:noAutofit/>
          </a:bodyPr>
          <a:lstStyle>
            <a:lvl1pPr indent="-228600" lvl="0" marL="457200" marR="0" rtl="0" algn="l">
              <a:lnSpc>
                <a:spcPct val="95000"/>
              </a:lnSpc>
              <a:spcBef>
                <a:spcPts val="1800"/>
              </a:spcBef>
              <a:spcAft>
                <a:spcPts val="0"/>
              </a:spcAft>
              <a:buClr>
                <a:srgbClr val="00A9EC"/>
              </a:buClr>
              <a:buSzPts val="2400"/>
              <a:buFont typeface="AvenirNext forINTUIT W05 Medium"/>
              <a:buNone/>
              <a:defRPr sz="2400"/>
            </a:lvl1pPr>
            <a:lvl2pPr indent="-228600" lvl="1" marL="914400" algn="l">
              <a:lnSpc>
                <a:spcPct val="95000"/>
              </a:lnSpc>
              <a:spcBef>
                <a:spcPts val="400"/>
              </a:spcBef>
              <a:spcAft>
                <a:spcPts val="0"/>
              </a:spcAft>
              <a:buSzPts val="1440"/>
              <a:buFont typeface="Avenir Next For Intuit"/>
              <a:buNone/>
              <a:defRPr sz="1600">
                <a:latin typeface="Avenir Next For Intuit"/>
                <a:ea typeface="Avenir Next For Intuit"/>
                <a:cs typeface="Avenir Next For Intuit"/>
                <a:sym typeface="Avenir Next For Intuit"/>
              </a:defRPr>
            </a:lvl2pPr>
            <a:lvl3pPr indent="-308610" lvl="2" marL="1371600" algn="l">
              <a:lnSpc>
                <a:spcPct val="95000"/>
              </a:lnSpc>
              <a:spcBef>
                <a:spcPts val="400"/>
              </a:spcBef>
              <a:spcAft>
                <a:spcPts val="0"/>
              </a:spcAft>
              <a:buSzPts val="1260"/>
              <a:buChar char="•"/>
              <a:defRPr sz="1400"/>
            </a:lvl3pPr>
            <a:lvl4pPr indent="-317500" lvl="3" marL="1828800" algn="l">
              <a:lnSpc>
                <a:spcPct val="108571"/>
              </a:lnSpc>
              <a:spcBef>
                <a:spcPts val="400"/>
              </a:spcBef>
              <a:spcAft>
                <a:spcPts val="0"/>
              </a:spcAft>
              <a:buSzPts val="1400"/>
              <a:buChar char="–"/>
              <a:defRPr sz="1400"/>
            </a:lvl4pPr>
            <a:lvl5pPr indent="-228600" lvl="4" marL="2286000" algn="l">
              <a:lnSpc>
                <a:spcPct val="108571"/>
              </a:lnSpc>
              <a:spcBef>
                <a:spcPts val="400"/>
              </a:spcBef>
              <a:spcAft>
                <a:spcPts val="0"/>
              </a:spcAft>
              <a:buSzPts val="1260"/>
              <a:buFont typeface="Avenir Next For Intuit"/>
              <a:buNone/>
              <a:defRPr sz="1400"/>
            </a:lvl5pPr>
            <a:lvl6pPr indent="-342900" lvl="5" marL="2743200" algn="l">
              <a:lnSpc>
                <a:spcPct val="95000"/>
              </a:lnSpc>
              <a:spcBef>
                <a:spcPts val="400"/>
              </a:spcBef>
              <a:spcAft>
                <a:spcPts val="0"/>
              </a:spcAft>
              <a:buSzPts val="1800"/>
              <a:buChar char="•"/>
              <a:defRPr/>
            </a:lvl6pPr>
            <a:lvl7pPr indent="-342900" lvl="6" marL="3200400" algn="l">
              <a:lnSpc>
                <a:spcPct val="95000"/>
              </a:lnSpc>
              <a:spcBef>
                <a:spcPts val="400"/>
              </a:spcBef>
              <a:spcAft>
                <a:spcPts val="0"/>
              </a:spcAft>
              <a:buSzPts val="1800"/>
              <a:buChar char="•"/>
              <a:defRPr/>
            </a:lvl7pPr>
            <a:lvl8pPr indent="-342900" lvl="7" marL="3657600" algn="l">
              <a:lnSpc>
                <a:spcPct val="95000"/>
              </a:lnSpc>
              <a:spcBef>
                <a:spcPts val="400"/>
              </a:spcBef>
              <a:spcAft>
                <a:spcPts val="0"/>
              </a:spcAft>
              <a:buSzPts val="1800"/>
              <a:buChar char="•"/>
              <a:defRPr/>
            </a:lvl8pPr>
            <a:lvl9pPr indent="-342900" lvl="8" marL="4114800" algn="l">
              <a:lnSpc>
                <a:spcPct val="95000"/>
              </a:lnSpc>
              <a:spcBef>
                <a:spcPts val="400"/>
              </a:spcBef>
              <a:spcAft>
                <a:spcPts val="400"/>
              </a:spcAft>
              <a:buSzPts val="1800"/>
              <a:buChar char="•"/>
              <a:defRPr/>
            </a:lvl9pPr>
          </a:lstStyle>
          <a:p/>
        </p:txBody>
      </p:sp>
      <p:sp>
        <p:nvSpPr>
          <p:cNvPr id="68" name="Google Shape;68;p17"/>
          <p:cNvSpPr txBox="1"/>
          <p:nvPr>
            <p:ph type="title"/>
          </p:nvPr>
        </p:nvSpPr>
        <p:spPr>
          <a:xfrm>
            <a:off x="339807" y="667512"/>
            <a:ext cx="11388639" cy="546731"/>
          </a:xfrm>
          <a:prstGeom prst="rect">
            <a:avLst/>
          </a:prstGeom>
          <a:noFill/>
          <a:ln>
            <a:noFill/>
          </a:ln>
        </p:spPr>
        <p:txBody>
          <a:bodyPr anchorCtr="0" anchor="b" bIns="45700" lIns="91400" spcFirstLastPara="1" rIns="91400" wrap="square" tIns="45700">
            <a:noAutofit/>
          </a:bodyPr>
          <a:lstStyle>
            <a:lvl1pPr indent="0" lvl="0" marL="0" marR="0" rtl="0" algn="l">
              <a:lnSpc>
                <a:spcPct val="95000"/>
              </a:lnSpc>
              <a:spcBef>
                <a:spcPts val="0"/>
              </a:spcBef>
              <a:spcAft>
                <a:spcPts val="0"/>
              </a:spcAft>
              <a:buClr>
                <a:schemeClr val="dk1"/>
              </a:buClr>
              <a:buSzPts val="3500"/>
              <a:buFont typeface="Avenir Next For Intuit"/>
              <a:buNone/>
              <a:defRPr>
                <a:solidFill>
                  <a:schemeClr val="dk1"/>
                </a:solidFill>
                <a:latin typeface="Avenir Next For Intuit"/>
                <a:ea typeface="Avenir Next For Intuit"/>
                <a:cs typeface="Avenir Next For Intuit"/>
                <a:sym typeface="Avenir Next For Intui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7"/>
          <p:cNvSpPr txBox="1"/>
          <p:nvPr>
            <p:ph idx="5" type="body"/>
          </p:nvPr>
        </p:nvSpPr>
        <p:spPr>
          <a:xfrm>
            <a:off x="4320924" y="3601842"/>
            <a:ext cx="3503073" cy="2570358"/>
          </a:xfrm>
          <a:prstGeom prst="rect">
            <a:avLst/>
          </a:prstGeom>
          <a:noFill/>
          <a:ln>
            <a:noFill/>
          </a:ln>
        </p:spPr>
        <p:txBody>
          <a:bodyPr anchorCtr="0" anchor="t" bIns="45700" lIns="91400" spcFirstLastPara="1" rIns="182875" wrap="square" tIns="45700">
            <a:noAutofit/>
          </a:bodyPr>
          <a:lstStyle>
            <a:lvl1pPr indent="-228600" lvl="0" marL="457200" algn="l">
              <a:lnSpc>
                <a:spcPct val="95000"/>
              </a:lnSpc>
              <a:spcBef>
                <a:spcPts val="1800"/>
              </a:spcBef>
              <a:spcAft>
                <a:spcPts val="0"/>
              </a:spcAft>
              <a:buClr>
                <a:srgbClr val="00A9EC"/>
              </a:buClr>
              <a:buSzPts val="2400"/>
              <a:buFont typeface="AvenirNext forINTUIT W05 Medium"/>
              <a:buNone/>
              <a:defRPr sz="2400"/>
            </a:lvl1pPr>
            <a:lvl2pPr indent="-228600" lvl="1" marL="914400" algn="l">
              <a:lnSpc>
                <a:spcPct val="95000"/>
              </a:lnSpc>
              <a:spcBef>
                <a:spcPts val="400"/>
              </a:spcBef>
              <a:spcAft>
                <a:spcPts val="0"/>
              </a:spcAft>
              <a:buSzPts val="1440"/>
              <a:buFont typeface="Avenir Next For Intuit"/>
              <a:buNone/>
              <a:defRPr sz="1600">
                <a:latin typeface="Avenir Next For Intuit"/>
                <a:ea typeface="Avenir Next For Intuit"/>
                <a:cs typeface="Avenir Next For Intuit"/>
                <a:sym typeface="Avenir Next For Intuit"/>
              </a:defRPr>
            </a:lvl2pPr>
            <a:lvl3pPr indent="-308610" lvl="2" marL="1371600" algn="l">
              <a:lnSpc>
                <a:spcPct val="95000"/>
              </a:lnSpc>
              <a:spcBef>
                <a:spcPts val="400"/>
              </a:spcBef>
              <a:spcAft>
                <a:spcPts val="0"/>
              </a:spcAft>
              <a:buSzPts val="1260"/>
              <a:buChar char="•"/>
              <a:defRPr sz="1400"/>
            </a:lvl3pPr>
            <a:lvl4pPr indent="-317500" lvl="3" marL="1828800" algn="l">
              <a:lnSpc>
                <a:spcPct val="108571"/>
              </a:lnSpc>
              <a:spcBef>
                <a:spcPts val="400"/>
              </a:spcBef>
              <a:spcAft>
                <a:spcPts val="0"/>
              </a:spcAft>
              <a:buSzPts val="1400"/>
              <a:buChar char="–"/>
              <a:defRPr sz="1400"/>
            </a:lvl4pPr>
            <a:lvl5pPr indent="-228600" lvl="4" marL="2286000" algn="l">
              <a:lnSpc>
                <a:spcPct val="108571"/>
              </a:lnSpc>
              <a:spcBef>
                <a:spcPts val="400"/>
              </a:spcBef>
              <a:spcAft>
                <a:spcPts val="0"/>
              </a:spcAft>
              <a:buSzPts val="1260"/>
              <a:buFont typeface="Avenir Next For Intuit"/>
              <a:buNone/>
              <a:defRPr sz="1400"/>
            </a:lvl5pPr>
            <a:lvl6pPr indent="-342900" lvl="5" marL="2743200" algn="l">
              <a:lnSpc>
                <a:spcPct val="95000"/>
              </a:lnSpc>
              <a:spcBef>
                <a:spcPts val="400"/>
              </a:spcBef>
              <a:spcAft>
                <a:spcPts val="0"/>
              </a:spcAft>
              <a:buSzPts val="1800"/>
              <a:buChar char="•"/>
              <a:defRPr/>
            </a:lvl6pPr>
            <a:lvl7pPr indent="-342900" lvl="6" marL="3200400" algn="l">
              <a:lnSpc>
                <a:spcPct val="95000"/>
              </a:lnSpc>
              <a:spcBef>
                <a:spcPts val="400"/>
              </a:spcBef>
              <a:spcAft>
                <a:spcPts val="0"/>
              </a:spcAft>
              <a:buSzPts val="1800"/>
              <a:buChar char="•"/>
              <a:defRPr/>
            </a:lvl7pPr>
            <a:lvl8pPr indent="-342900" lvl="7" marL="3657600" algn="l">
              <a:lnSpc>
                <a:spcPct val="95000"/>
              </a:lnSpc>
              <a:spcBef>
                <a:spcPts val="400"/>
              </a:spcBef>
              <a:spcAft>
                <a:spcPts val="0"/>
              </a:spcAft>
              <a:buSzPts val="1800"/>
              <a:buChar char="•"/>
              <a:defRPr/>
            </a:lvl8pPr>
            <a:lvl9pPr indent="-342900" lvl="8" marL="4114800" algn="l">
              <a:lnSpc>
                <a:spcPct val="95000"/>
              </a:lnSpc>
              <a:spcBef>
                <a:spcPts val="400"/>
              </a:spcBef>
              <a:spcAft>
                <a:spcPts val="400"/>
              </a:spcAft>
              <a:buSzPts val="1800"/>
              <a:buChar char="•"/>
              <a:defRPr/>
            </a:lvl9pPr>
          </a:lstStyle>
          <a:p/>
        </p:txBody>
      </p:sp>
      <p:sp>
        <p:nvSpPr>
          <p:cNvPr id="70" name="Google Shape;70;p17"/>
          <p:cNvSpPr txBox="1"/>
          <p:nvPr>
            <p:ph idx="6" type="body"/>
          </p:nvPr>
        </p:nvSpPr>
        <p:spPr>
          <a:xfrm>
            <a:off x="8260654" y="3601842"/>
            <a:ext cx="3450821" cy="2570358"/>
          </a:xfrm>
          <a:prstGeom prst="rect">
            <a:avLst/>
          </a:prstGeom>
          <a:noFill/>
          <a:ln>
            <a:noFill/>
          </a:ln>
        </p:spPr>
        <p:txBody>
          <a:bodyPr anchorCtr="0" anchor="t" bIns="45700" lIns="91400" spcFirstLastPara="1" rIns="182875" wrap="square" tIns="45700">
            <a:noAutofit/>
          </a:bodyPr>
          <a:lstStyle>
            <a:lvl1pPr indent="-228600" lvl="0" marL="457200" algn="l">
              <a:lnSpc>
                <a:spcPct val="95000"/>
              </a:lnSpc>
              <a:spcBef>
                <a:spcPts val="1800"/>
              </a:spcBef>
              <a:spcAft>
                <a:spcPts val="0"/>
              </a:spcAft>
              <a:buClr>
                <a:srgbClr val="00A9EC"/>
              </a:buClr>
              <a:buSzPts val="2400"/>
              <a:buFont typeface="AvenirNext forINTUIT W05 Medium"/>
              <a:buNone/>
              <a:defRPr sz="2400"/>
            </a:lvl1pPr>
            <a:lvl2pPr indent="-228600" lvl="1" marL="914400" algn="l">
              <a:lnSpc>
                <a:spcPct val="95000"/>
              </a:lnSpc>
              <a:spcBef>
                <a:spcPts val="400"/>
              </a:spcBef>
              <a:spcAft>
                <a:spcPts val="0"/>
              </a:spcAft>
              <a:buSzPts val="1440"/>
              <a:buFont typeface="Avenir Next For Intuit"/>
              <a:buNone/>
              <a:defRPr sz="1600">
                <a:latin typeface="Avenir Next For Intuit"/>
                <a:ea typeface="Avenir Next For Intuit"/>
                <a:cs typeface="Avenir Next For Intuit"/>
                <a:sym typeface="Avenir Next For Intuit"/>
              </a:defRPr>
            </a:lvl2pPr>
            <a:lvl3pPr indent="-308610" lvl="2" marL="1371600" algn="l">
              <a:lnSpc>
                <a:spcPct val="95000"/>
              </a:lnSpc>
              <a:spcBef>
                <a:spcPts val="400"/>
              </a:spcBef>
              <a:spcAft>
                <a:spcPts val="0"/>
              </a:spcAft>
              <a:buSzPts val="1260"/>
              <a:buChar char="•"/>
              <a:defRPr sz="1400"/>
            </a:lvl3pPr>
            <a:lvl4pPr indent="-317500" lvl="3" marL="1828800" algn="l">
              <a:lnSpc>
                <a:spcPct val="108571"/>
              </a:lnSpc>
              <a:spcBef>
                <a:spcPts val="400"/>
              </a:spcBef>
              <a:spcAft>
                <a:spcPts val="0"/>
              </a:spcAft>
              <a:buSzPts val="1400"/>
              <a:buChar char="–"/>
              <a:defRPr sz="1400"/>
            </a:lvl4pPr>
            <a:lvl5pPr indent="-228600" lvl="4" marL="2286000" algn="l">
              <a:lnSpc>
                <a:spcPct val="108571"/>
              </a:lnSpc>
              <a:spcBef>
                <a:spcPts val="400"/>
              </a:spcBef>
              <a:spcAft>
                <a:spcPts val="0"/>
              </a:spcAft>
              <a:buSzPts val="1260"/>
              <a:buFont typeface="Avenir Next For Intuit"/>
              <a:buNone/>
              <a:defRPr sz="1400"/>
            </a:lvl5pPr>
            <a:lvl6pPr indent="-342900" lvl="5" marL="2743200" algn="l">
              <a:lnSpc>
                <a:spcPct val="95000"/>
              </a:lnSpc>
              <a:spcBef>
                <a:spcPts val="400"/>
              </a:spcBef>
              <a:spcAft>
                <a:spcPts val="0"/>
              </a:spcAft>
              <a:buSzPts val="1800"/>
              <a:buChar char="•"/>
              <a:defRPr/>
            </a:lvl6pPr>
            <a:lvl7pPr indent="-342900" lvl="6" marL="3200400" algn="l">
              <a:lnSpc>
                <a:spcPct val="95000"/>
              </a:lnSpc>
              <a:spcBef>
                <a:spcPts val="400"/>
              </a:spcBef>
              <a:spcAft>
                <a:spcPts val="0"/>
              </a:spcAft>
              <a:buSzPts val="1800"/>
              <a:buChar char="•"/>
              <a:defRPr/>
            </a:lvl7pPr>
            <a:lvl8pPr indent="-342900" lvl="7" marL="3657600" algn="l">
              <a:lnSpc>
                <a:spcPct val="95000"/>
              </a:lnSpc>
              <a:spcBef>
                <a:spcPts val="400"/>
              </a:spcBef>
              <a:spcAft>
                <a:spcPts val="0"/>
              </a:spcAft>
              <a:buSzPts val="1800"/>
              <a:buChar char="•"/>
              <a:defRPr/>
            </a:lvl8pPr>
            <a:lvl9pPr indent="-342900" lvl="8" marL="4114800" algn="l">
              <a:lnSpc>
                <a:spcPct val="95000"/>
              </a:lnSpc>
              <a:spcBef>
                <a:spcPts val="400"/>
              </a:spcBef>
              <a:spcAft>
                <a:spcPts val="400"/>
              </a:spcAft>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Round Photo-Right Facing">
  <p:cSld name="Quote + Round Photo-Right Facing">
    <p:spTree>
      <p:nvGrpSpPr>
        <p:cNvPr id="71" name="Shape 71"/>
        <p:cNvGrpSpPr/>
        <p:nvPr/>
      </p:nvGrpSpPr>
      <p:grpSpPr>
        <a:xfrm>
          <a:off x="0" y="0"/>
          <a:ext cx="0" cy="0"/>
          <a:chOff x="0" y="0"/>
          <a:chExt cx="0" cy="0"/>
        </a:xfrm>
      </p:grpSpPr>
      <p:sp>
        <p:nvSpPr>
          <p:cNvPr id="72" name="Google Shape;72;p18"/>
          <p:cNvSpPr/>
          <p:nvPr>
            <p:ph idx="2" type="pic"/>
          </p:nvPr>
        </p:nvSpPr>
        <p:spPr>
          <a:xfrm>
            <a:off x="653178" y="860313"/>
            <a:ext cx="5290200" cy="5290200"/>
          </a:xfrm>
          <a:prstGeom prst="ellipse">
            <a:avLst/>
          </a:prstGeom>
          <a:noFill/>
          <a:ln>
            <a:noFill/>
          </a:ln>
        </p:spPr>
      </p:sp>
      <p:sp>
        <p:nvSpPr>
          <p:cNvPr id="73" name="Google Shape;73;p18"/>
          <p:cNvSpPr txBox="1"/>
          <p:nvPr>
            <p:ph idx="1" type="body"/>
          </p:nvPr>
        </p:nvSpPr>
        <p:spPr>
          <a:xfrm>
            <a:off x="6138862" y="2645228"/>
            <a:ext cx="5411788" cy="2150609"/>
          </a:xfrm>
          <a:prstGeom prst="rect">
            <a:avLst/>
          </a:prstGeom>
          <a:noFill/>
          <a:ln>
            <a:noFill/>
          </a:ln>
        </p:spPr>
        <p:txBody>
          <a:bodyPr anchorCtr="0" anchor="ctr" bIns="45700" lIns="91400" spcFirstLastPara="1" rIns="91400" wrap="square" tIns="45700">
            <a:noAutofit/>
          </a:bodyPr>
          <a:lstStyle>
            <a:lvl1pPr indent="-228600" lvl="0" marL="457200" algn="l">
              <a:lnSpc>
                <a:spcPct val="95000"/>
              </a:lnSpc>
              <a:spcBef>
                <a:spcPts val="1800"/>
              </a:spcBef>
              <a:spcAft>
                <a:spcPts val="0"/>
              </a:spcAft>
              <a:buSzPts val="2400"/>
              <a:buNone/>
              <a:defRPr i="0" sz="2400"/>
            </a:lvl1pPr>
            <a:lvl2pPr indent="-228600" lvl="1" marL="914400" algn="l">
              <a:lnSpc>
                <a:spcPct val="95000"/>
              </a:lnSpc>
              <a:spcBef>
                <a:spcPts val="400"/>
              </a:spcBef>
              <a:spcAft>
                <a:spcPts val="0"/>
              </a:spcAft>
              <a:buClr>
                <a:srgbClr val="494A4E"/>
              </a:buClr>
              <a:buSzPts val="2880"/>
              <a:buFont typeface="Avenir Next For Intuit"/>
              <a:buNone/>
              <a:defRPr sz="3200"/>
            </a:lvl2pPr>
            <a:lvl3pPr indent="-388620" lvl="2" marL="1371600" algn="l">
              <a:lnSpc>
                <a:spcPct val="95000"/>
              </a:lnSpc>
              <a:spcBef>
                <a:spcPts val="400"/>
              </a:spcBef>
              <a:spcAft>
                <a:spcPts val="0"/>
              </a:spcAft>
              <a:buClr>
                <a:srgbClr val="494A4E"/>
              </a:buClr>
              <a:buSzPts val="2520"/>
              <a:buChar char="•"/>
              <a:defRPr sz="2800"/>
            </a:lvl3pPr>
            <a:lvl4pPr indent="-381000" lvl="3" marL="1828800" algn="l">
              <a:lnSpc>
                <a:spcPct val="63333"/>
              </a:lnSpc>
              <a:spcBef>
                <a:spcPts val="400"/>
              </a:spcBef>
              <a:spcAft>
                <a:spcPts val="0"/>
              </a:spcAft>
              <a:buClr>
                <a:srgbClr val="494A4E"/>
              </a:buClr>
              <a:buSzPts val="2400"/>
              <a:buChar char="–"/>
              <a:defRPr sz="2400"/>
            </a:lvl4pPr>
            <a:lvl5pPr indent="-228600" lvl="4" marL="2286000" algn="l">
              <a:lnSpc>
                <a:spcPct val="76000"/>
              </a:lnSpc>
              <a:spcBef>
                <a:spcPts val="400"/>
              </a:spcBef>
              <a:spcAft>
                <a:spcPts val="0"/>
              </a:spcAft>
              <a:buSzPts val="1800"/>
              <a:buFont typeface="Avenir Next For Intuit"/>
              <a:buNone/>
              <a:defRPr sz="2000"/>
            </a:lvl5pPr>
            <a:lvl6pPr indent="-342900" lvl="5" marL="2743200" algn="l">
              <a:lnSpc>
                <a:spcPct val="95000"/>
              </a:lnSpc>
              <a:spcBef>
                <a:spcPts val="400"/>
              </a:spcBef>
              <a:spcAft>
                <a:spcPts val="0"/>
              </a:spcAft>
              <a:buClr>
                <a:schemeClr val="dk1"/>
              </a:buClr>
              <a:buSzPts val="1800"/>
              <a:buChar char="•"/>
              <a:defRPr/>
            </a:lvl6pPr>
            <a:lvl7pPr indent="-342900" lvl="6" marL="3200400" algn="l">
              <a:lnSpc>
                <a:spcPct val="95000"/>
              </a:lnSpc>
              <a:spcBef>
                <a:spcPts val="400"/>
              </a:spcBef>
              <a:spcAft>
                <a:spcPts val="0"/>
              </a:spcAft>
              <a:buClr>
                <a:schemeClr val="dk1"/>
              </a:buClr>
              <a:buSzPts val="1800"/>
              <a:buChar char="•"/>
              <a:defRPr/>
            </a:lvl7pPr>
            <a:lvl8pPr indent="-342900" lvl="7" marL="3657600" algn="l">
              <a:lnSpc>
                <a:spcPct val="95000"/>
              </a:lnSpc>
              <a:spcBef>
                <a:spcPts val="400"/>
              </a:spcBef>
              <a:spcAft>
                <a:spcPts val="0"/>
              </a:spcAft>
              <a:buClr>
                <a:schemeClr val="dk1"/>
              </a:buClr>
              <a:buSzPts val="1800"/>
              <a:buChar char="•"/>
              <a:defRPr/>
            </a:lvl8pPr>
            <a:lvl9pPr indent="-342900" lvl="8" marL="4114800" algn="l">
              <a:lnSpc>
                <a:spcPct val="95000"/>
              </a:lnSpc>
              <a:spcBef>
                <a:spcPts val="400"/>
              </a:spcBef>
              <a:spcAft>
                <a:spcPts val="40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Square Photo-Left Facing">
  <p:cSld name="Quote + Square Photo-Left Facing">
    <p:spTree>
      <p:nvGrpSpPr>
        <p:cNvPr id="74" name="Shape 74"/>
        <p:cNvGrpSpPr/>
        <p:nvPr/>
      </p:nvGrpSpPr>
      <p:grpSpPr>
        <a:xfrm>
          <a:off x="0" y="0"/>
          <a:ext cx="0" cy="0"/>
          <a:chOff x="0" y="0"/>
          <a:chExt cx="0" cy="0"/>
        </a:xfrm>
      </p:grpSpPr>
      <p:sp>
        <p:nvSpPr>
          <p:cNvPr id="75" name="Google Shape;75;p19"/>
          <p:cNvSpPr txBox="1"/>
          <p:nvPr>
            <p:ph idx="1" type="body"/>
          </p:nvPr>
        </p:nvSpPr>
        <p:spPr>
          <a:xfrm>
            <a:off x="487362" y="2645228"/>
            <a:ext cx="5411788" cy="2150609"/>
          </a:xfrm>
          <a:prstGeom prst="rect">
            <a:avLst/>
          </a:prstGeom>
          <a:noFill/>
          <a:ln>
            <a:noFill/>
          </a:ln>
        </p:spPr>
        <p:txBody>
          <a:bodyPr anchorCtr="0" anchor="ctr" bIns="45700" lIns="91400" spcFirstLastPara="1" rIns="91400" wrap="square" tIns="45700">
            <a:noAutofit/>
          </a:bodyPr>
          <a:lstStyle>
            <a:lvl1pPr indent="-228600" lvl="0" marL="457200" algn="l">
              <a:lnSpc>
                <a:spcPct val="95000"/>
              </a:lnSpc>
              <a:spcBef>
                <a:spcPts val="1800"/>
              </a:spcBef>
              <a:spcAft>
                <a:spcPts val="0"/>
              </a:spcAft>
              <a:buClr>
                <a:schemeClr val="accent1"/>
              </a:buClr>
              <a:buSzPts val="2400"/>
              <a:buNone/>
              <a:defRPr i="0" sz="2400">
                <a:solidFill>
                  <a:schemeClr val="accent1"/>
                </a:solidFill>
              </a:defRPr>
            </a:lvl1pPr>
            <a:lvl2pPr indent="-228600" lvl="1" marL="914400" algn="l">
              <a:lnSpc>
                <a:spcPct val="95000"/>
              </a:lnSpc>
              <a:spcBef>
                <a:spcPts val="400"/>
              </a:spcBef>
              <a:spcAft>
                <a:spcPts val="0"/>
              </a:spcAft>
              <a:buClr>
                <a:srgbClr val="494A4E"/>
              </a:buClr>
              <a:buSzPts val="2880"/>
              <a:buFont typeface="Avenir Next For Intuit"/>
              <a:buNone/>
              <a:defRPr sz="3200"/>
            </a:lvl2pPr>
            <a:lvl3pPr indent="-388620" lvl="2" marL="1371600" algn="l">
              <a:lnSpc>
                <a:spcPct val="95000"/>
              </a:lnSpc>
              <a:spcBef>
                <a:spcPts val="400"/>
              </a:spcBef>
              <a:spcAft>
                <a:spcPts val="0"/>
              </a:spcAft>
              <a:buClr>
                <a:srgbClr val="494A4E"/>
              </a:buClr>
              <a:buSzPts val="2520"/>
              <a:buChar char="•"/>
              <a:defRPr sz="2800"/>
            </a:lvl3pPr>
            <a:lvl4pPr indent="-381000" lvl="3" marL="1828800" algn="l">
              <a:lnSpc>
                <a:spcPct val="63333"/>
              </a:lnSpc>
              <a:spcBef>
                <a:spcPts val="400"/>
              </a:spcBef>
              <a:spcAft>
                <a:spcPts val="0"/>
              </a:spcAft>
              <a:buClr>
                <a:srgbClr val="494A4E"/>
              </a:buClr>
              <a:buSzPts val="2400"/>
              <a:buChar char="–"/>
              <a:defRPr sz="2400"/>
            </a:lvl4pPr>
            <a:lvl5pPr indent="-228600" lvl="4" marL="2286000" algn="l">
              <a:lnSpc>
                <a:spcPct val="76000"/>
              </a:lnSpc>
              <a:spcBef>
                <a:spcPts val="400"/>
              </a:spcBef>
              <a:spcAft>
                <a:spcPts val="0"/>
              </a:spcAft>
              <a:buSzPts val="1800"/>
              <a:buFont typeface="Avenir Next For Intuit"/>
              <a:buNone/>
              <a:defRPr sz="2000"/>
            </a:lvl5pPr>
            <a:lvl6pPr indent="-342900" lvl="5" marL="2743200" algn="l">
              <a:lnSpc>
                <a:spcPct val="95000"/>
              </a:lnSpc>
              <a:spcBef>
                <a:spcPts val="400"/>
              </a:spcBef>
              <a:spcAft>
                <a:spcPts val="0"/>
              </a:spcAft>
              <a:buClr>
                <a:schemeClr val="dk1"/>
              </a:buClr>
              <a:buSzPts val="1800"/>
              <a:buChar char="•"/>
              <a:defRPr/>
            </a:lvl6pPr>
            <a:lvl7pPr indent="-342900" lvl="6" marL="3200400" algn="l">
              <a:lnSpc>
                <a:spcPct val="95000"/>
              </a:lnSpc>
              <a:spcBef>
                <a:spcPts val="400"/>
              </a:spcBef>
              <a:spcAft>
                <a:spcPts val="0"/>
              </a:spcAft>
              <a:buClr>
                <a:schemeClr val="dk1"/>
              </a:buClr>
              <a:buSzPts val="1800"/>
              <a:buChar char="•"/>
              <a:defRPr/>
            </a:lvl7pPr>
            <a:lvl8pPr indent="-342900" lvl="7" marL="3657600" algn="l">
              <a:lnSpc>
                <a:spcPct val="95000"/>
              </a:lnSpc>
              <a:spcBef>
                <a:spcPts val="400"/>
              </a:spcBef>
              <a:spcAft>
                <a:spcPts val="0"/>
              </a:spcAft>
              <a:buClr>
                <a:schemeClr val="dk1"/>
              </a:buClr>
              <a:buSzPts val="1800"/>
              <a:buChar char="•"/>
              <a:defRPr/>
            </a:lvl8pPr>
            <a:lvl9pPr indent="-342900" lvl="8" marL="4114800" algn="l">
              <a:lnSpc>
                <a:spcPct val="95000"/>
              </a:lnSpc>
              <a:spcBef>
                <a:spcPts val="400"/>
              </a:spcBef>
              <a:spcAft>
                <a:spcPts val="400"/>
              </a:spcAft>
              <a:buClr>
                <a:schemeClr val="dk1"/>
              </a:buClr>
              <a:buSzPts val="1800"/>
              <a:buChar char="•"/>
              <a:defRPr/>
            </a:lvl9pPr>
          </a:lstStyle>
          <a:p/>
        </p:txBody>
      </p:sp>
      <p:sp>
        <p:nvSpPr>
          <p:cNvPr id="76" name="Google Shape;76;p19"/>
          <p:cNvSpPr/>
          <p:nvPr>
            <p:ph idx="2" type="pic"/>
          </p:nvPr>
        </p:nvSpPr>
        <p:spPr>
          <a:xfrm>
            <a:off x="6847025" y="0"/>
            <a:ext cx="5341800" cy="6858000"/>
          </a:xfrm>
          <a:prstGeom prst="rect">
            <a:avLst/>
          </a:prstGeom>
          <a:noFill/>
          <a:ln>
            <a:noFill/>
          </a:ln>
        </p:spPr>
      </p:sp>
    </p:spTree>
  </p:cSld>
  <p:clrMapOvr>
    <a:masterClrMapping/>
  </p:clrMapOvr>
  <p:extLst>
    <p:ext uri="{DCECCB84-F9BA-43D5-87BE-67443E8EF086}">
      <p15:sldGuideLst>
        <p15:guide id="1" orient="horz" pos="3292">
          <p15:clr>
            <a:srgbClr val="FA7B17"/>
          </p15:clr>
        </p15:guide>
        <p15:guide id="2" pos="4320">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Square Photo-Left Facing - blue">
  <p:cSld name="Quote + Square Photo-Left Facing_1">
    <p:bg>
      <p:bgPr>
        <a:solidFill>
          <a:schemeClr val="accent1"/>
        </a:solidFill>
      </p:bgPr>
    </p:bg>
    <p:spTree>
      <p:nvGrpSpPr>
        <p:cNvPr id="77" name="Shape 77"/>
        <p:cNvGrpSpPr/>
        <p:nvPr/>
      </p:nvGrpSpPr>
      <p:grpSpPr>
        <a:xfrm>
          <a:off x="0" y="0"/>
          <a:ext cx="0" cy="0"/>
          <a:chOff x="0" y="0"/>
          <a:chExt cx="0" cy="0"/>
        </a:xfrm>
      </p:grpSpPr>
      <p:sp>
        <p:nvSpPr>
          <p:cNvPr id="78" name="Google Shape;78;p20"/>
          <p:cNvSpPr txBox="1"/>
          <p:nvPr>
            <p:ph idx="1" type="body"/>
          </p:nvPr>
        </p:nvSpPr>
        <p:spPr>
          <a:xfrm>
            <a:off x="487362" y="2645228"/>
            <a:ext cx="5411700" cy="2150700"/>
          </a:xfrm>
          <a:prstGeom prst="rect">
            <a:avLst/>
          </a:prstGeom>
          <a:noFill/>
          <a:ln>
            <a:noFill/>
          </a:ln>
        </p:spPr>
        <p:txBody>
          <a:bodyPr anchorCtr="0" anchor="ctr" bIns="45700" lIns="91400" spcFirstLastPara="1" rIns="91400" wrap="square" tIns="45700">
            <a:noAutofit/>
          </a:bodyPr>
          <a:lstStyle>
            <a:lvl1pPr indent="-228600" lvl="0" marL="457200" rtl="0" algn="l">
              <a:lnSpc>
                <a:spcPct val="95000"/>
              </a:lnSpc>
              <a:spcBef>
                <a:spcPts val="1800"/>
              </a:spcBef>
              <a:spcAft>
                <a:spcPts val="0"/>
              </a:spcAft>
              <a:buClr>
                <a:schemeClr val="lt1"/>
              </a:buClr>
              <a:buSzPts val="2400"/>
              <a:buNone/>
              <a:defRPr i="0" sz="2400">
                <a:solidFill>
                  <a:schemeClr val="lt1"/>
                </a:solidFill>
              </a:defRPr>
            </a:lvl1pPr>
            <a:lvl2pPr indent="-228600" lvl="1" marL="914400" rtl="0" algn="l">
              <a:lnSpc>
                <a:spcPct val="95000"/>
              </a:lnSpc>
              <a:spcBef>
                <a:spcPts val="400"/>
              </a:spcBef>
              <a:spcAft>
                <a:spcPts val="0"/>
              </a:spcAft>
              <a:buClr>
                <a:schemeClr val="lt1"/>
              </a:buClr>
              <a:buSzPts val="2880"/>
              <a:buFont typeface="Avenir Next For Intuit"/>
              <a:buNone/>
              <a:defRPr sz="3200">
                <a:solidFill>
                  <a:schemeClr val="lt1"/>
                </a:solidFill>
              </a:defRPr>
            </a:lvl2pPr>
            <a:lvl3pPr indent="-388620" lvl="2" marL="1371600" rtl="0" algn="l">
              <a:lnSpc>
                <a:spcPct val="95000"/>
              </a:lnSpc>
              <a:spcBef>
                <a:spcPts val="400"/>
              </a:spcBef>
              <a:spcAft>
                <a:spcPts val="0"/>
              </a:spcAft>
              <a:buClr>
                <a:schemeClr val="lt1"/>
              </a:buClr>
              <a:buSzPts val="2520"/>
              <a:buChar char="•"/>
              <a:defRPr sz="2800">
                <a:solidFill>
                  <a:schemeClr val="lt1"/>
                </a:solidFill>
              </a:defRPr>
            </a:lvl3pPr>
            <a:lvl4pPr indent="-381000" lvl="3" marL="1828800" rtl="0" algn="l">
              <a:lnSpc>
                <a:spcPct val="63333"/>
              </a:lnSpc>
              <a:spcBef>
                <a:spcPts val="400"/>
              </a:spcBef>
              <a:spcAft>
                <a:spcPts val="0"/>
              </a:spcAft>
              <a:buClr>
                <a:schemeClr val="lt1"/>
              </a:buClr>
              <a:buSzPts val="2400"/>
              <a:buChar char="–"/>
              <a:defRPr sz="2400">
                <a:solidFill>
                  <a:schemeClr val="lt1"/>
                </a:solidFill>
              </a:defRPr>
            </a:lvl4pPr>
            <a:lvl5pPr indent="-228600" lvl="4" marL="2286000" rtl="0" algn="l">
              <a:lnSpc>
                <a:spcPct val="76000"/>
              </a:lnSpc>
              <a:spcBef>
                <a:spcPts val="400"/>
              </a:spcBef>
              <a:spcAft>
                <a:spcPts val="0"/>
              </a:spcAft>
              <a:buClr>
                <a:schemeClr val="lt1"/>
              </a:buClr>
              <a:buSzPts val="1800"/>
              <a:buFont typeface="Avenir Next For Intuit"/>
              <a:buNone/>
              <a:defRPr sz="2000">
                <a:solidFill>
                  <a:schemeClr val="lt1"/>
                </a:solidFill>
              </a:defRPr>
            </a:lvl5pPr>
            <a:lvl6pPr indent="-342900" lvl="5" marL="2743200" rtl="0" algn="l">
              <a:lnSpc>
                <a:spcPct val="95000"/>
              </a:lnSpc>
              <a:spcBef>
                <a:spcPts val="400"/>
              </a:spcBef>
              <a:spcAft>
                <a:spcPts val="0"/>
              </a:spcAft>
              <a:buClr>
                <a:schemeClr val="lt1"/>
              </a:buClr>
              <a:buSzPts val="1800"/>
              <a:buChar char="•"/>
              <a:defRPr>
                <a:solidFill>
                  <a:schemeClr val="lt1"/>
                </a:solidFill>
              </a:defRPr>
            </a:lvl6pPr>
            <a:lvl7pPr indent="-342900" lvl="6" marL="3200400" rtl="0" algn="l">
              <a:lnSpc>
                <a:spcPct val="95000"/>
              </a:lnSpc>
              <a:spcBef>
                <a:spcPts val="400"/>
              </a:spcBef>
              <a:spcAft>
                <a:spcPts val="0"/>
              </a:spcAft>
              <a:buClr>
                <a:schemeClr val="lt1"/>
              </a:buClr>
              <a:buSzPts val="1800"/>
              <a:buChar char="•"/>
              <a:defRPr>
                <a:solidFill>
                  <a:schemeClr val="lt1"/>
                </a:solidFill>
              </a:defRPr>
            </a:lvl7pPr>
            <a:lvl8pPr indent="-342900" lvl="7" marL="3657600" rtl="0" algn="l">
              <a:lnSpc>
                <a:spcPct val="95000"/>
              </a:lnSpc>
              <a:spcBef>
                <a:spcPts val="400"/>
              </a:spcBef>
              <a:spcAft>
                <a:spcPts val="0"/>
              </a:spcAft>
              <a:buClr>
                <a:schemeClr val="lt1"/>
              </a:buClr>
              <a:buSzPts val="1800"/>
              <a:buChar char="•"/>
              <a:defRPr>
                <a:solidFill>
                  <a:schemeClr val="lt1"/>
                </a:solidFill>
              </a:defRPr>
            </a:lvl8pPr>
            <a:lvl9pPr indent="-342900" lvl="8" marL="4114800" rtl="0" algn="l">
              <a:lnSpc>
                <a:spcPct val="95000"/>
              </a:lnSpc>
              <a:spcBef>
                <a:spcPts val="400"/>
              </a:spcBef>
              <a:spcAft>
                <a:spcPts val="400"/>
              </a:spcAft>
              <a:buClr>
                <a:schemeClr val="lt1"/>
              </a:buClr>
              <a:buSzPts val="1800"/>
              <a:buChar char="•"/>
              <a:defRPr>
                <a:solidFill>
                  <a:schemeClr val="lt1"/>
                </a:solidFill>
              </a:defRPr>
            </a:lvl9pPr>
          </a:lstStyle>
          <a:p/>
        </p:txBody>
      </p:sp>
      <p:pic>
        <p:nvPicPr>
          <p:cNvPr id="79" name="Google Shape;79;p20"/>
          <p:cNvPicPr preferRelativeResize="0"/>
          <p:nvPr/>
        </p:nvPicPr>
        <p:blipFill>
          <a:blip r:embed="rId2">
            <a:alphaModFix/>
          </a:blip>
          <a:stretch>
            <a:fillRect/>
          </a:stretch>
        </p:blipFill>
        <p:spPr>
          <a:xfrm>
            <a:off x="452850" y="6509417"/>
            <a:ext cx="543176" cy="118008"/>
          </a:xfrm>
          <a:prstGeom prst="rect">
            <a:avLst/>
          </a:prstGeom>
          <a:noFill/>
          <a:ln>
            <a:noFill/>
          </a:ln>
        </p:spPr>
      </p:pic>
      <p:sp>
        <p:nvSpPr>
          <p:cNvPr id="80" name="Google Shape;80;p20"/>
          <p:cNvSpPr/>
          <p:nvPr>
            <p:ph idx="2" type="pic"/>
          </p:nvPr>
        </p:nvSpPr>
        <p:spPr>
          <a:xfrm>
            <a:off x="6847025" y="0"/>
            <a:ext cx="5341800" cy="6858000"/>
          </a:xfrm>
          <a:prstGeom prst="rect">
            <a:avLst/>
          </a:prstGeom>
          <a:noFill/>
          <a:ln>
            <a:noFill/>
          </a:ln>
        </p:spPr>
      </p:sp>
    </p:spTree>
  </p:cSld>
  <p:clrMapOvr>
    <a:masterClrMapping/>
  </p:clrMapOvr>
  <p:extLst>
    <p:ext uri="{DCECCB84-F9BA-43D5-87BE-67443E8EF086}">
      <p15:sldGuideLst>
        <p15:guide id="1" orient="horz" pos="3292">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uit Title Slide 4" showMasterSp="0">
  <p:cSld name="Title Slide 4">
    <p:bg>
      <p:bgPr>
        <a:solidFill>
          <a:schemeClr val="dk1"/>
        </a:solidFill>
      </p:bgPr>
    </p:bg>
    <p:spTree>
      <p:nvGrpSpPr>
        <p:cNvPr id="16" name="Shape 16"/>
        <p:cNvGrpSpPr/>
        <p:nvPr/>
      </p:nvGrpSpPr>
      <p:grpSpPr>
        <a:xfrm>
          <a:off x="0" y="0"/>
          <a:ext cx="0" cy="0"/>
          <a:chOff x="0" y="0"/>
          <a:chExt cx="0" cy="0"/>
        </a:xfrm>
      </p:grpSpPr>
      <p:sp>
        <p:nvSpPr>
          <p:cNvPr id="17" name="Google Shape;17;p3"/>
          <p:cNvSpPr txBox="1"/>
          <p:nvPr>
            <p:ph idx="1" type="body"/>
          </p:nvPr>
        </p:nvSpPr>
        <p:spPr>
          <a:xfrm>
            <a:off x="338328" y="5065776"/>
            <a:ext cx="7083174" cy="1176193"/>
          </a:xfrm>
          <a:prstGeom prst="rect">
            <a:avLst/>
          </a:prstGeom>
          <a:noFill/>
          <a:ln>
            <a:noFill/>
          </a:ln>
        </p:spPr>
        <p:txBody>
          <a:bodyPr anchorCtr="0" anchor="t" bIns="45700" lIns="91425" spcFirstLastPara="1" rIns="91400" wrap="square" tIns="45700">
            <a:noAutofit/>
          </a:bodyPr>
          <a:lstStyle>
            <a:lvl1pPr indent="-228600" lvl="0" marL="457200" algn="l">
              <a:lnSpc>
                <a:spcPct val="95000"/>
              </a:lnSpc>
              <a:spcBef>
                <a:spcPts val="1800"/>
              </a:spcBef>
              <a:spcAft>
                <a:spcPts val="0"/>
              </a:spcAft>
              <a:buClr>
                <a:srgbClr val="FFFFFF"/>
              </a:buClr>
              <a:buSzPts val="2000"/>
              <a:buFont typeface="AvenirNext forINTUIT W05 Medium"/>
              <a:buNone/>
              <a:defRPr b="0" i="0" sz="2000" cap="none">
                <a:solidFill>
                  <a:srgbClr val="FFFFFF"/>
                </a:solidFill>
                <a:latin typeface="AvenirNext forINTUIT W05 Medium"/>
                <a:ea typeface="AvenirNext forINTUIT W05 Medium"/>
                <a:cs typeface="AvenirNext forINTUIT W05 Medium"/>
                <a:sym typeface="AvenirNext forINTUIT W05 Medium"/>
              </a:defRPr>
            </a:lvl1pPr>
            <a:lvl2pPr indent="-228600" lvl="1" marL="914400" algn="l">
              <a:lnSpc>
                <a:spcPct val="95000"/>
              </a:lnSpc>
              <a:spcBef>
                <a:spcPts val="400"/>
              </a:spcBef>
              <a:spcAft>
                <a:spcPts val="0"/>
              </a:spcAft>
              <a:buClr>
                <a:schemeClr val="lt1"/>
              </a:buClr>
              <a:buSzPts val="1350"/>
              <a:buFont typeface="Avenir Next For Intuit"/>
              <a:buNone/>
              <a:defRPr sz="1500">
                <a:solidFill>
                  <a:schemeClr val="lt1"/>
                </a:solidFill>
              </a:defRPr>
            </a:lvl2pPr>
            <a:lvl3pPr indent="-228600" lvl="2" marL="1371600" algn="l">
              <a:lnSpc>
                <a:spcPct val="95000"/>
              </a:lnSpc>
              <a:spcBef>
                <a:spcPts val="400"/>
              </a:spcBef>
              <a:spcAft>
                <a:spcPts val="0"/>
              </a:spcAft>
              <a:buClr>
                <a:schemeClr val="lt1"/>
              </a:buClr>
              <a:buSzPts val="1350"/>
              <a:buFont typeface="Avenir Next For Intuit"/>
              <a:buNone/>
              <a:defRPr sz="1500">
                <a:solidFill>
                  <a:schemeClr val="lt1"/>
                </a:solidFill>
              </a:defRPr>
            </a:lvl3pPr>
            <a:lvl4pPr indent="-228600" lvl="3" marL="1828800" algn="l">
              <a:lnSpc>
                <a:spcPct val="101333"/>
              </a:lnSpc>
              <a:spcBef>
                <a:spcPts val="400"/>
              </a:spcBef>
              <a:spcAft>
                <a:spcPts val="0"/>
              </a:spcAft>
              <a:buClr>
                <a:schemeClr val="lt1"/>
              </a:buClr>
              <a:buSzPts val="1500"/>
              <a:buFont typeface="Avenir Next For Intuit"/>
              <a:buNone/>
              <a:defRPr sz="1500">
                <a:solidFill>
                  <a:schemeClr val="lt1"/>
                </a:solidFill>
              </a:defRPr>
            </a:lvl4pPr>
            <a:lvl5pPr indent="-228600" lvl="4" marL="2286000" algn="l">
              <a:lnSpc>
                <a:spcPct val="101333"/>
              </a:lnSpc>
              <a:spcBef>
                <a:spcPts val="400"/>
              </a:spcBef>
              <a:spcAft>
                <a:spcPts val="0"/>
              </a:spcAft>
              <a:buSzPts val="1350"/>
              <a:buFont typeface="Avenir Next For Intuit"/>
              <a:buNone/>
              <a:defRPr sz="1500">
                <a:solidFill>
                  <a:schemeClr val="lt1"/>
                </a:solidFill>
              </a:defRPr>
            </a:lvl5pPr>
            <a:lvl6pPr indent="-342900" lvl="5" marL="2743200" algn="l">
              <a:lnSpc>
                <a:spcPct val="95000"/>
              </a:lnSpc>
              <a:spcBef>
                <a:spcPts val="400"/>
              </a:spcBef>
              <a:spcAft>
                <a:spcPts val="0"/>
              </a:spcAft>
              <a:buClr>
                <a:schemeClr val="dk1"/>
              </a:buClr>
              <a:buSzPts val="1800"/>
              <a:buChar char="•"/>
              <a:defRPr/>
            </a:lvl6pPr>
            <a:lvl7pPr indent="-342900" lvl="6" marL="3200400" algn="l">
              <a:lnSpc>
                <a:spcPct val="95000"/>
              </a:lnSpc>
              <a:spcBef>
                <a:spcPts val="400"/>
              </a:spcBef>
              <a:spcAft>
                <a:spcPts val="0"/>
              </a:spcAft>
              <a:buClr>
                <a:schemeClr val="dk1"/>
              </a:buClr>
              <a:buSzPts val="1800"/>
              <a:buChar char="•"/>
              <a:defRPr/>
            </a:lvl7pPr>
            <a:lvl8pPr indent="-342900" lvl="7" marL="3657600" algn="l">
              <a:lnSpc>
                <a:spcPct val="95000"/>
              </a:lnSpc>
              <a:spcBef>
                <a:spcPts val="400"/>
              </a:spcBef>
              <a:spcAft>
                <a:spcPts val="0"/>
              </a:spcAft>
              <a:buClr>
                <a:schemeClr val="dk1"/>
              </a:buClr>
              <a:buSzPts val="1800"/>
              <a:buChar char="•"/>
              <a:defRPr/>
            </a:lvl8pPr>
            <a:lvl9pPr indent="-342900" lvl="8" marL="4114800" algn="l">
              <a:lnSpc>
                <a:spcPct val="95000"/>
              </a:lnSpc>
              <a:spcBef>
                <a:spcPts val="400"/>
              </a:spcBef>
              <a:spcAft>
                <a:spcPts val="400"/>
              </a:spcAft>
              <a:buClr>
                <a:schemeClr val="dk1"/>
              </a:buClr>
              <a:buSzPts val="1800"/>
              <a:buChar char="•"/>
              <a:defRPr/>
            </a:lvl9pPr>
          </a:lstStyle>
          <a:p/>
        </p:txBody>
      </p:sp>
      <p:sp>
        <p:nvSpPr>
          <p:cNvPr id="18" name="Google Shape;18;p3"/>
          <p:cNvSpPr txBox="1"/>
          <p:nvPr>
            <p:ph type="title"/>
          </p:nvPr>
        </p:nvSpPr>
        <p:spPr>
          <a:xfrm>
            <a:off x="301752" y="1974971"/>
            <a:ext cx="8686800" cy="2437245"/>
          </a:xfrm>
          <a:prstGeom prst="rect">
            <a:avLst/>
          </a:prstGeom>
          <a:noFill/>
          <a:ln>
            <a:noFill/>
          </a:ln>
        </p:spPr>
        <p:txBody>
          <a:bodyPr anchorCtr="0" anchor="b" bIns="45700" lIns="91400" spcFirstLastPara="1" rIns="91400" wrap="square" tIns="45700">
            <a:noAutofit/>
          </a:bodyPr>
          <a:lstStyle>
            <a:lvl1pPr indent="0" lvl="0" marL="0" marR="0" rtl="0" algn="l">
              <a:lnSpc>
                <a:spcPct val="95000"/>
              </a:lnSpc>
              <a:spcBef>
                <a:spcPts val="0"/>
              </a:spcBef>
              <a:spcAft>
                <a:spcPts val="0"/>
              </a:spcAft>
              <a:buClr>
                <a:schemeClr val="lt1"/>
              </a:buClr>
              <a:buSzPts val="7398"/>
              <a:buFont typeface="Avenir Next For Intuit"/>
              <a:buNone/>
              <a:defRPr sz="7398">
                <a:solidFill>
                  <a:schemeClr val="lt1"/>
                </a:solidFill>
                <a:latin typeface="Avenir Next For Intuit"/>
                <a:ea typeface="Avenir Next For Intuit"/>
                <a:cs typeface="Avenir Next For Intuit"/>
                <a:sym typeface="Avenir Next For Intui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2" type="body"/>
          </p:nvPr>
        </p:nvSpPr>
        <p:spPr>
          <a:xfrm>
            <a:off x="338328" y="4690872"/>
            <a:ext cx="5486400" cy="334962"/>
          </a:xfrm>
          <a:prstGeom prst="rect">
            <a:avLst/>
          </a:prstGeom>
          <a:noFill/>
          <a:ln>
            <a:noFill/>
          </a:ln>
        </p:spPr>
        <p:txBody>
          <a:bodyPr anchorCtr="0" anchor="ctr" bIns="45700" lIns="91400" spcFirstLastPara="1" rIns="91400" wrap="square" tIns="45700">
            <a:noAutofit/>
          </a:bodyPr>
          <a:lstStyle>
            <a:lvl1pPr indent="-228600" lvl="0" marL="457200" algn="l">
              <a:lnSpc>
                <a:spcPct val="95000"/>
              </a:lnSpc>
              <a:spcBef>
                <a:spcPts val="1800"/>
              </a:spcBef>
              <a:spcAft>
                <a:spcPts val="0"/>
              </a:spcAft>
              <a:buClr>
                <a:schemeClr val="lt1"/>
              </a:buClr>
              <a:buSzPts val="1600"/>
              <a:buFont typeface="Avenir Next For Intuit"/>
              <a:buNone/>
              <a:defRPr b="0" i="0" sz="1600">
                <a:solidFill>
                  <a:schemeClr val="lt1"/>
                </a:solidFill>
                <a:latin typeface="Avenir Next For Intuit"/>
                <a:ea typeface="Avenir Next For Intuit"/>
                <a:cs typeface="Avenir Next For Intuit"/>
                <a:sym typeface="Avenir Next For Intuit"/>
              </a:defRPr>
            </a:lvl1pPr>
            <a:lvl2pPr indent="-228600" lvl="1" marL="914400" algn="l">
              <a:lnSpc>
                <a:spcPct val="95000"/>
              </a:lnSpc>
              <a:spcBef>
                <a:spcPts val="400"/>
              </a:spcBef>
              <a:spcAft>
                <a:spcPts val="0"/>
              </a:spcAft>
              <a:buClr>
                <a:srgbClr val="494A4E"/>
              </a:buClr>
              <a:buSzPts val="1620"/>
              <a:buNone/>
              <a:defRPr/>
            </a:lvl2pPr>
            <a:lvl3pPr indent="-331470" lvl="2" marL="1371600" algn="l">
              <a:lnSpc>
                <a:spcPct val="95000"/>
              </a:lnSpc>
              <a:spcBef>
                <a:spcPts val="400"/>
              </a:spcBef>
              <a:spcAft>
                <a:spcPts val="0"/>
              </a:spcAft>
              <a:buClr>
                <a:srgbClr val="494A4E"/>
              </a:buClr>
              <a:buSzPts val="1620"/>
              <a:buChar char="•"/>
              <a:defRPr/>
            </a:lvl3pPr>
            <a:lvl4pPr indent="-342900" lvl="3" marL="1828800" algn="l">
              <a:lnSpc>
                <a:spcPct val="84444"/>
              </a:lnSpc>
              <a:spcBef>
                <a:spcPts val="400"/>
              </a:spcBef>
              <a:spcAft>
                <a:spcPts val="0"/>
              </a:spcAft>
              <a:buClr>
                <a:srgbClr val="494A4E"/>
              </a:buClr>
              <a:buSzPts val="1800"/>
              <a:buChar char="–"/>
              <a:defRPr/>
            </a:lvl4pPr>
            <a:lvl5pPr indent="-228600" lvl="4" marL="2286000" algn="l">
              <a:lnSpc>
                <a:spcPct val="84444"/>
              </a:lnSpc>
              <a:spcBef>
                <a:spcPts val="400"/>
              </a:spcBef>
              <a:spcAft>
                <a:spcPts val="0"/>
              </a:spcAft>
              <a:buSzPts val="1620"/>
              <a:buNone/>
              <a:defRPr/>
            </a:lvl5pPr>
            <a:lvl6pPr indent="-342900" lvl="5" marL="2743200" algn="l">
              <a:lnSpc>
                <a:spcPct val="95000"/>
              </a:lnSpc>
              <a:spcBef>
                <a:spcPts val="400"/>
              </a:spcBef>
              <a:spcAft>
                <a:spcPts val="0"/>
              </a:spcAft>
              <a:buClr>
                <a:schemeClr val="dk1"/>
              </a:buClr>
              <a:buSzPts val="1800"/>
              <a:buChar char="•"/>
              <a:defRPr/>
            </a:lvl6pPr>
            <a:lvl7pPr indent="-342900" lvl="6" marL="3200400" algn="l">
              <a:lnSpc>
                <a:spcPct val="95000"/>
              </a:lnSpc>
              <a:spcBef>
                <a:spcPts val="400"/>
              </a:spcBef>
              <a:spcAft>
                <a:spcPts val="0"/>
              </a:spcAft>
              <a:buClr>
                <a:schemeClr val="dk1"/>
              </a:buClr>
              <a:buSzPts val="1800"/>
              <a:buChar char="•"/>
              <a:defRPr/>
            </a:lvl7pPr>
            <a:lvl8pPr indent="-342900" lvl="7" marL="3657600" algn="l">
              <a:lnSpc>
                <a:spcPct val="95000"/>
              </a:lnSpc>
              <a:spcBef>
                <a:spcPts val="400"/>
              </a:spcBef>
              <a:spcAft>
                <a:spcPts val="0"/>
              </a:spcAft>
              <a:buClr>
                <a:schemeClr val="dk1"/>
              </a:buClr>
              <a:buSzPts val="1800"/>
              <a:buChar char="•"/>
              <a:defRPr/>
            </a:lvl8pPr>
            <a:lvl9pPr indent="-342900" lvl="8" marL="4114800" algn="l">
              <a:lnSpc>
                <a:spcPct val="95000"/>
              </a:lnSpc>
              <a:spcBef>
                <a:spcPts val="400"/>
              </a:spcBef>
              <a:spcAft>
                <a:spcPts val="400"/>
              </a:spcAft>
              <a:buClr>
                <a:schemeClr val="dk1"/>
              </a:buClr>
              <a:buSzPts val="1800"/>
              <a:buChar char="•"/>
              <a:defRPr/>
            </a:lvl9pPr>
          </a:lstStyle>
          <a:p/>
        </p:txBody>
      </p:sp>
      <p:pic>
        <p:nvPicPr>
          <p:cNvPr id="20" name="Google Shape;20;p3"/>
          <p:cNvPicPr preferRelativeResize="0"/>
          <p:nvPr/>
        </p:nvPicPr>
        <p:blipFill>
          <a:blip r:embed="rId2">
            <a:alphaModFix/>
          </a:blip>
          <a:stretch>
            <a:fillRect/>
          </a:stretch>
        </p:blipFill>
        <p:spPr>
          <a:xfrm>
            <a:off x="455625" y="852564"/>
            <a:ext cx="6264156" cy="26517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hoto">
  <p:cSld name="Full photo">
    <p:bg>
      <p:bgPr>
        <a:solidFill>
          <a:schemeClr val="dk1"/>
        </a:solidFill>
      </p:bgPr>
    </p:bg>
    <p:spTree>
      <p:nvGrpSpPr>
        <p:cNvPr id="81" name="Shape 81"/>
        <p:cNvGrpSpPr/>
        <p:nvPr/>
      </p:nvGrpSpPr>
      <p:grpSpPr>
        <a:xfrm>
          <a:off x="0" y="0"/>
          <a:ext cx="0" cy="0"/>
          <a:chOff x="0" y="0"/>
          <a:chExt cx="0" cy="0"/>
        </a:xfrm>
      </p:grpSpPr>
      <p:sp>
        <p:nvSpPr>
          <p:cNvPr id="82" name="Google Shape;82;p21"/>
          <p:cNvSpPr txBox="1"/>
          <p:nvPr/>
        </p:nvSpPr>
        <p:spPr>
          <a:xfrm>
            <a:off x="9065646" y="6347147"/>
            <a:ext cx="2443800" cy="4866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lt2"/>
              </a:buClr>
              <a:buSzPts val="700"/>
              <a:buFont typeface="Avenir Next For Intuit"/>
              <a:buNone/>
            </a:pPr>
            <a:r>
              <a:rPr lang="en-US" sz="700">
                <a:solidFill>
                  <a:schemeClr val="lt1"/>
                </a:solidFill>
                <a:latin typeface="Avenir Next For Intuit"/>
                <a:ea typeface="Avenir Next For Intuit"/>
                <a:cs typeface="Avenir Next For Intuit"/>
                <a:sym typeface="Avenir Next For Intuit"/>
              </a:rPr>
              <a:t>©2025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83" name="Google Shape;83;p21"/>
          <p:cNvSpPr/>
          <p:nvPr>
            <p:ph idx="2" type="pic"/>
          </p:nvPr>
        </p:nvSpPr>
        <p:spPr>
          <a:xfrm>
            <a:off x="0" y="0"/>
            <a:ext cx="12212400" cy="68580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hotos">
  <p:cSld name="3 photos">
    <p:bg>
      <p:bgPr>
        <a:solidFill>
          <a:schemeClr val="lt1"/>
        </a:solidFill>
      </p:bgPr>
    </p:bg>
    <p:spTree>
      <p:nvGrpSpPr>
        <p:cNvPr id="84" name="Shape 84"/>
        <p:cNvGrpSpPr/>
        <p:nvPr/>
      </p:nvGrpSpPr>
      <p:grpSpPr>
        <a:xfrm>
          <a:off x="0" y="0"/>
          <a:ext cx="0" cy="0"/>
          <a:chOff x="0" y="0"/>
          <a:chExt cx="0" cy="0"/>
        </a:xfrm>
      </p:grpSpPr>
      <p:sp>
        <p:nvSpPr>
          <p:cNvPr id="85" name="Google Shape;85;p22"/>
          <p:cNvSpPr/>
          <p:nvPr>
            <p:ph idx="2" type="pic"/>
          </p:nvPr>
        </p:nvSpPr>
        <p:spPr>
          <a:xfrm>
            <a:off x="13" y="0"/>
            <a:ext cx="4003800" cy="2297100"/>
          </a:xfrm>
          <a:prstGeom prst="rect">
            <a:avLst/>
          </a:prstGeom>
          <a:noFill/>
          <a:ln>
            <a:noFill/>
          </a:ln>
        </p:spPr>
      </p:sp>
      <p:sp>
        <p:nvSpPr>
          <p:cNvPr id="86" name="Google Shape;86;p22"/>
          <p:cNvSpPr/>
          <p:nvPr>
            <p:ph idx="3" type="pic"/>
          </p:nvPr>
        </p:nvSpPr>
        <p:spPr>
          <a:xfrm>
            <a:off x="4204550" y="0"/>
            <a:ext cx="7984200" cy="6858000"/>
          </a:xfrm>
          <a:prstGeom prst="rect">
            <a:avLst/>
          </a:prstGeom>
          <a:noFill/>
          <a:ln>
            <a:noFill/>
          </a:ln>
        </p:spPr>
      </p:sp>
      <p:sp>
        <p:nvSpPr>
          <p:cNvPr id="87" name="Google Shape;87;p22"/>
          <p:cNvSpPr/>
          <p:nvPr>
            <p:ph idx="4" type="pic"/>
          </p:nvPr>
        </p:nvSpPr>
        <p:spPr>
          <a:xfrm>
            <a:off x="0" y="2438400"/>
            <a:ext cx="4003800" cy="44196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bile product view">
  <p:cSld name="Mobile product view">
    <p:bg>
      <p:bgPr>
        <a:solidFill>
          <a:schemeClr val="dk2"/>
        </a:solidFill>
      </p:bgPr>
    </p:bg>
    <p:spTree>
      <p:nvGrpSpPr>
        <p:cNvPr id="88" name="Shape 88"/>
        <p:cNvGrpSpPr/>
        <p:nvPr/>
      </p:nvGrpSpPr>
      <p:grpSpPr>
        <a:xfrm>
          <a:off x="0" y="0"/>
          <a:ext cx="0" cy="0"/>
          <a:chOff x="0" y="0"/>
          <a:chExt cx="0" cy="0"/>
        </a:xfrm>
      </p:grpSpPr>
      <p:sp>
        <p:nvSpPr>
          <p:cNvPr id="89" name="Google Shape;89;p23"/>
          <p:cNvSpPr txBox="1"/>
          <p:nvPr>
            <p:ph type="title"/>
          </p:nvPr>
        </p:nvSpPr>
        <p:spPr>
          <a:xfrm>
            <a:off x="338327" y="621792"/>
            <a:ext cx="4023360" cy="2459620"/>
          </a:xfrm>
          <a:prstGeom prst="rect">
            <a:avLst/>
          </a:prstGeom>
          <a:noFill/>
          <a:ln>
            <a:noFill/>
          </a:ln>
        </p:spPr>
        <p:txBody>
          <a:bodyPr anchorCtr="0" anchor="t" bIns="45700" lIns="91400" spcFirstLastPara="1" rIns="91400" wrap="square" tIns="45700">
            <a:noAutofit/>
          </a:bodyPr>
          <a:lstStyle>
            <a:lvl1pPr indent="0" lvl="0" marL="0" marR="0" rtl="0" algn="l">
              <a:lnSpc>
                <a:spcPct val="95000"/>
              </a:lnSpc>
              <a:spcBef>
                <a:spcPts val="0"/>
              </a:spcBef>
              <a:spcAft>
                <a:spcPts val="0"/>
              </a:spcAft>
              <a:buClr>
                <a:schemeClr val="dk1"/>
              </a:buClr>
              <a:buSzPts val="3500"/>
              <a:buFont typeface="Avenir Next For Intuit"/>
              <a:buNone/>
              <a:defRPr>
                <a:solidFill>
                  <a:schemeClr val="dk1"/>
                </a:solidFill>
                <a:latin typeface="Avenir Next For Intuit"/>
                <a:ea typeface="Avenir Next For Intuit"/>
                <a:cs typeface="Avenir Next For Intuit"/>
                <a:sym typeface="Avenir Next For Intui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90" name="Google Shape;90;p23"/>
          <p:cNvPicPr preferRelativeResize="0"/>
          <p:nvPr/>
        </p:nvPicPr>
        <p:blipFill rotWithShape="1">
          <a:blip r:embed="rId2">
            <a:alphaModFix/>
          </a:blip>
          <a:srcRect b="0" l="0" r="0" t="0"/>
          <a:stretch/>
        </p:blipFill>
        <p:spPr>
          <a:xfrm>
            <a:off x="4728695" y="130011"/>
            <a:ext cx="3543357" cy="6597976"/>
          </a:xfrm>
          <a:prstGeom prst="rect">
            <a:avLst/>
          </a:prstGeom>
          <a:noFill/>
          <a:ln>
            <a:noFill/>
          </a:ln>
        </p:spPr>
      </p:pic>
      <p:sp>
        <p:nvSpPr>
          <p:cNvPr id="91" name="Google Shape;91;p23"/>
          <p:cNvSpPr/>
          <p:nvPr>
            <p:ph idx="2" type="pic"/>
          </p:nvPr>
        </p:nvSpPr>
        <p:spPr>
          <a:xfrm>
            <a:off x="5062625" y="311400"/>
            <a:ext cx="2875500" cy="6237000"/>
          </a:xfrm>
          <a:prstGeom prst="roundRect">
            <a:avLst>
              <a:gd fmla="val 10743" name="adj"/>
            </a:avLst>
          </a:prstGeom>
          <a:noFill/>
          <a:ln cap="flat" cmpd="sng" w="9525">
            <a:solidFill>
              <a:srgbClr val="A5A5A5"/>
            </a:solidFill>
            <a:prstDash val="solid"/>
            <a:round/>
            <a:headEnd len="sm" w="sm" type="none"/>
            <a:tailEnd len="sm" w="sm" type="none"/>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Mobile device product view">
  <p:cSld name="Half Mobile device product view">
    <p:bg>
      <p:bgPr>
        <a:solidFill>
          <a:schemeClr val="dk2"/>
        </a:solidFill>
      </p:bgPr>
    </p:bg>
    <p:spTree>
      <p:nvGrpSpPr>
        <p:cNvPr id="92" name="Shape 92"/>
        <p:cNvGrpSpPr/>
        <p:nvPr/>
      </p:nvGrpSpPr>
      <p:grpSpPr>
        <a:xfrm>
          <a:off x="0" y="0"/>
          <a:ext cx="0" cy="0"/>
          <a:chOff x="0" y="0"/>
          <a:chExt cx="0" cy="0"/>
        </a:xfrm>
      </p:grpSpPr>
      <p:sp>
        <p:nvSpPr>
          <p:cNvPr id="93" name="Google Shape;93;p24"/>
          <p:cNvSpPr txBox="1"/>
          <p:nvPr>
            <p:ph type="title"/>
          </p:nvPr>
        </p:nvSpPr>
        <p:spPr>
          <a:xfrm>
            <a:off x="338326" y="621792"/>
            <a:ext cx="4023360" cy="2459620"/>
          </a:xfrm>
          <a:prstGeom prst="rect">
            <a:avLst/>
          </a:prstGeom>
          <a:noFill/>
          <a:ln>
            <a:noFill/>
          </a:ln>
        </p:spPr>
        <p:txBody>
          <a:bodyPr anchorCtr="0" anchor="t" bIns="45700" lIns="91400" spcFirstLastPara="1" rIns="91400" wrap="square" tIns="45700">
            <a:noAutofit/>
          </a:bodyPr>
          <a:lstStyle>
            <a:lvl1pPr indent="0" lvl="0" marL="0" marR="0" rtl="0" algn="l">
              <a:lnSpc>
                <a:spcPct val="95000"/>
              </a:lnSpc>
              <a:spcBef>
                <a:spcPts val="0"/>
              </a:spcBef>
              <a:spcAft>
                <a:spcPts val="0"/>
              </a:spcAft>
              <a:buClr>
                <a:schemeClr val="dk1"/>
              </a:buClr>
              <a:buSzPts val="3500"/>
              <a:buFont typeface="Avenir Next For Intuit"/>
              <a:buNone/>
              <a:defRPr>
                <a:solidFill>
                  <a:schemeClr val="dk1"/>
                </a:solidFill>
                <a:latin typeface="Avenir Next For Intuit"/>
                <a:ea typeface="Avenir Next For Intuit"/>
                <a:cs typeface="Avenir Next For Intuit"/>
                <a:sym typeface="Avenir Next For Intui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94" name="Google Shape;94;p24"/>
          <p:cNvPicPr preferRelativeResize="0"/>
          <p:nvPr/>
        </p:nvPicPr>
        <p:blipFill rotWithShape="1">
          <a:blip r:embed="rId2">
            <a:alphaModFix/>
          </a:blip>
          <a:srcRect b="0" l="0" r="0" t="0"/>
          <a:stretch/>
        </p:blipFill>
        <p:spPr>
          <a:xfrm>
            <a:off x="4155889" y="320041"/>
            <a:ext cx="5622713" cy="10469880"/>
          </a:xfrm>
          <a:prstGeom prst="rect">
            <a:avLst/>
          </a:prstGeom>
          <a:noFill/>
          <a:ln>
            <a:noFill/>
          </a:ln>
        </p:spPr>
      </p:pic>
      <p:sp>
        <p:nvSpPr>
          <p:cNvPr id="95" name="Google Shape;95;p24"/>
          <p:cNvSpPr/>
          <p:nvPr>
            <p:ph idx="2" type="pic"/>
          </p:nvPr>
        </p:nvSpPr>
        <p:spPr>
          <a:xfrm>
            <a:off x="4695775" y="621800"/>
            <a:ext cx="4548300" cy="9814200"/>
          </a:xfrm>
          <a:prstGeom prst="roundRect">
            <a:avLst>
              <a:gd fmla="val 9963" name="adj"/>
            </a:avLst>
          </a:prstGeom>
          <a:noFill/>
          <a:ln cap="flat" cmpd="sng" w="9525">
            <a:solidFill>
              <a:srgbClr val="A5A5A5"/>
            </a:solidFill>
            <a:prstDash val="solid"/>
            <a:round/>
            <a:headEnd len="sm" w="sm" type="none"/>
            <a:tailEnd len="sm" w="sm" type="none"/>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mobile device on Dk gray" showMasterSp="0">
  <p:cSld name="Half mobile device on Dk gray">
    <p:bg>
      <p:bgPr>
        <a:solidFill>
          <a:schemeClr val="dk1"/>
        </a:solidFill>
      </p:bgPr>
    </p:bg>
    <p:spTree>
      <p:nvGrpSpPr>
        <p:cNvPr id="96" name="Shape 96"/>
        <p:cNvGrpSpPr/>
        <p:nvPr/>
      </p:nvGrpSpPr>
      <p:grpSpPr>
        <a:xfrm>
          <a:off x="0" y="0"/>
          <a:ext cx="0" cy="0"/>
          <a:chOff x="0" y="0"/>
          <a:chExt cx="0" cy="0"/>
        </a:xfrm>
      </p:grpSpPr>
      <p:sp>
        <p:nvSpPr>
          <p:cNvPr id="97" name="Google Shape;97;p25"/>
          <p:cNvSpPr txBox="1"/>
          <p:nvPr>
            <p:ph type="title"/>
          </p:nvPr>
        </p:nvSpPr>
        <p:spPr>
          <a:xfrm>
            <a:off x="338328" y="621792"/>
            <a:ext cx="4023360" cy="2971800"/>
          </a:xfrm>
          <a:prstGeom prst="rect">
            <a:avLst/>
          </a:prstGeom>
          <a:noFill/>
          <a:ln>
            <a:noFill/>
          </a:ln>
        </p:spPr>
        <p:txBody>
          <a:bodyPr anchorCtr="0" anchor="t" bIns="45700" lIns="91400" spcFirstLastPara="1" rIns="91400" wrap="square" tIns="45700">
            <a:noAutofit/>
          </a:bodyPr>
          <a:lstStyle>
            <a:lvl1pPr lvl="0" algn="l">
              <a:lnSpc>
                <a:spcPct val="95000"/>
              </a:lnSpc>
              <a:spcBef>
                <a:spcPts val="0"/>
              </a:spcBef>
              <a:spcAft>
                <a:spcPts val="0"/>
              </a:spcAft>
              <a:buClr>
                <a:srgbClr val="FFFFFF"/>
              </a:buClr>
              <a:buSzPts val="3500"/>
              <a:buFont typeface="AvenirNext forINTUIT W05 Thin"/>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table&#10;&#10;Description automatically generated" id="98" name="Google Shape;98;p25"/>
          <p:cNvPicPr preferRelativeResize="0"/>
          <p:nvPr/>
        </p:nvPicPr>
        <p:blipFill rotWithShape="1">
          <a:blip r:embed="rId2">
            <a:alphaModFix/>
          </a:blip>
          <a:srcRect b="0" l="0" r="0" t="0"/>
          <a:stretch/>
        </p:blipFill>
        <p:spPr>
          <a:xfrm>
            <a:off x="4155888" y="320041"/>
            <a:ext cx="5622715" cy="10469880"/>
          </a:xfrm>
          <a:prstGeom prst="rect">
            <a:avLst/>
          </a:prstGeom>
          <a:noFill/>
          <a:ln>
            <a:noFill/>
          </a:ln>
        </p:spPr>
      </p:pic>
      <p:sp>
        <p:nvSpPr>
          <p:cNvPr id="99" name="Google Shape;99;p25"/>
          <p:cNvSpPr txBox="1"/>
          <p:nvPr/>
        </p:nvSpPr>
        <p:spPr>
          <a:xfrm>
            <a:off x="11521944" y="6495237"/>
            <a:ext cx="358507" cy="187367"/>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pic>
        <p:nvPicPr>
          <p:cNvPr id="100" name="Google Shape;100;p25"/>
          <p:cNvPicPr preferRelativeResize="0"/>
          <p:nvPr/>
        </p:nvPicPr>
        <p:blipFill>
          <a:blip r:embed="rId3">
            <a:alphaModFix/>
          </a:blip>
          <a:stretch>
            <a:fillRect/>
          </a:stretch>
        </p:blipFill>
        <p:spPr>
          <a:xfrm>
            <a:off x="452850" y="6509417"/>
            <a:ext cx="543176" cy="118008"/>
          </a:xfrm>
          <a:prstGeom prst="rect">
            <a:avLst/>
          </a:prstGeom>
          <a:noFill/>
          <a:ln>
            <a:noFill/>
          </a:ln>
        </p:spPr>
      </p:pic>
      <p:sp>
        <p:nvSpPr>
          <p:cNvPr id="101" name="Google Shape;101;p25"/>
          <p:cNvSpPr txBox="1"/>
          <p:nvPr/>
        </p:nvSpPr>
        <p:spPr>
          <a:xfrm>
            <a:off x="9065646" y="6347147"/>
            <a:ext cx="2443800" cy="4866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lt2"/>
              </a:buClr>
              <a:buSzPts val="700"/>
              <a:buFont typeface="Avenir Next For Intuit"/>
              <a:buNone/>
            </a:pPr>
            <a:r>
              <a:rPr lang="en-US" sz="700">
                <a:solidFill>
                  <a:schemeClr val="lt1"/>
                </a:solidFill>
                <a:latin typeface="Avenir Next For Intuit"/>
                <a:ea typeface="Avenir Next For Intuit"/>
                <a:cs typeface="Avenir Next For Intuit"/>
                <a:sym typeface="Avenir Next For Intuit"/>
              </a:rPr>
              <a:t>©2026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102" name="Google Shape;102;p25"/>
          <p:cNvSpPr/>
          <p:nvPr>
            <p:ph idx="2" type="pic"/>
          </p:nvPr>
        </p:nvSpPr>
        <p:spPr>
          <a:xfrm>
            <a:off x="4695775" y="621800"/>
            <a:ext cx="4548300" cy="9814200"/>
          </a:xfrm>
          <a:prstGeom prst="roundRect">
            <a:avLst>
              <a:gd fmla="val 9963" name="adj"/>
            </a:avLst>
          </a:prstGeom>
          <a:noFill/>
          <a:ln cap="flat" cmpd="sng" w="9525">
            <a:solidFill>
              <a:srgbClr val="A5A5A5"/>
            </a:solidFill>
            <a:prstDash val="solid"/>
            <a:round/>
            <a:headEnd len="sm" w="sm" type="none"/>
            <a:tailEnd len="sm" w="sm" type="none"/>
          </a:ln>
        </p:spPr>
      </p:sp>
    </p:spTree>
  </p:cSld>
  <p:clrMapOvr>
    <a:masterClrMapping/>
  </p:clrMapOvr>
  <p:extLst>
    <p:ext uri="{DCECCB84-F9BA-43D5-87BE-67443E8EF086}">
      <p15:sldGuideLst>
        <p15:guide id="1" pos="84">
          <p15:clr>
            <a:srgbClr val="FA7B17"/>
          </p15:clr>
        </p15:guide>
        <p15:guide id="2" pos="627">
          <p15:clr>
            <a:srgbClr val="FA7B17"/>
          </p15:clr>
        </p15:guide>
        <p15:guide id="3" orient="horz" pos="4104">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alf mobile device on blue gradation" showMasterSp="0">
  <p:cSld name="1_Half mobile device on blue gradation">
    <p:bg>
      <p:bgPr>
        <a:solidFill>
          <a:schemeClr val="dk1"/>
        </a:solidFill>
      </p:bgPr>
    </p:bg>
    <p:spTree>
      <p:nvGrpSpPr>
        <p:cNvPr id="103" name="Shape 103"/>
        <p:cNvGrpSpPr/>
        <p:nvPr/>
      </p:nvGrpSpPr>
      <p:grpSpPr>
        <a:xfrm>
          <a:off x="0" y="0"/>
          <a:ext cx="0" cy="0"/>
          <a:chOff x="0" y="0"/>
          <a:chExt cx="0" cy="0"/>
        </a:xfrm>
      </p:grpSpPr>
      <p:pic>
        <p:nvPicPr>
          <p:cNvPr descr="A picture containing table&#10;&#10;Description automatically generated" id="104" name="Google Shape;104;p26"/>
          <p:cNvPicPr preferRelativeResize="0"/>
          <p:nvPr/>
        </p:nvPicPr>
        <p:blipFill rotWithShape="1">
          <a:blip r:embed="rId2">
            <a:alphaModFix/>
          </a:blip>
          <a:srcRect b="0" l="0" r="0" t="0"/>
          <a:stretch/>
        </p:blipFill>
        <p:spPr>
          <a:xfrm>
            <a:off x="4728694" y="130011"/>
            <a:ext cx="3543359" cy="6597976"/>
          </a:xfrm>
          <a:prstGeom prst="rect">
            <a:avLst/>
          </a:prstGeom>
          <a:noFill/>
          <a:ln>
            <a:noFill/>
          </a:ln>
        </p:spPr>
      </p:pic>
      <p:sp>
        <p:nvSpPr>
          <p:cNvPr id="105" name="Google Shape;105;p26"/>
          <p:cNvSpPr txBox="1"/>
          <p:nvPr>
            <p:ph type="title"/>
          </p:nvPr>
        </p:nvSpPr>
        <p:spPr>
          <a:xfrm>
            <a:off x="338328" y="621792"/>
            <a:ext cx="4023360" cy="2971800"/>
          </a:xfrm>
          <a:prstGeom prst="rect">
            <a:avLst/>
          </a:prstGeom>
          <a:noFill/>
          <a:ln>
            <a:noFill/>
          </a:ln>
        </p:spPr>
        <p:txBody>
          <a:bodyPr anchorCtr="0" anchor="t" bIns="45700" lIns="91425" spcFirstLastPara="1" rIns="91400" wrap="square" tIns="45700">
            <a:noAutofit/>
          </a:bodyPr>
          <a:lstStyle>
            <a:lvl1pPr lvl="0" algn="l">
              <a:lnSpc>
                <a:spcPct val="95000"/>
              </a:lnSpc>
              <a:spcBef>
                <a:spcPts val="0"/>
              </a:spcBef>
              <a:spcAft>
                <a:spcPts val="0"/>
              </a:spcAft>
              <a:buClr>
                <a:schemeClr val="lt1"/>
              </a:buClr>
              <a:buSzPts val="3500"/>
              <a:buFont typeface="AvenirNext forINTUIT W05 Thin"/>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26"/>
          <p:cNvSpPr txBox="1"/>
          <p:nvPr/>
        </p:nvSpPr>
        <p:spPr>
          <a:xfrm>
            <a:off x="11521944" y="6495237"/>
            <a:ext cx="358507" cy="187367"/>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pic>
        <p:nvPicPr>
          <p:cNvPr id="107" name="Google Shape;107;p26"/>
          <p:cNvPicPr preferRelativeResize="0"/>
          <p:nvPr/>
        </p:nvPicPr>
        <p:blipFill>
          <a:blip r:embed="rId3">
            <a:alphaModFix/>
          </a:blip>
          <a:stretch>
            <a:fillRect/>
          </a:stretch>
        </p:blipFill>
        <p:spPr>
          <a:xfrm>
            <a:off x="452850" y="6509417"/>
            <a:ext cx="543176" cy="118008"/>
          </a:xfrm>
          <a:prstGeom prst="rect">
            <a:avLst/>
          </a:prstGeom>
          <a:noFill/>
          <a:ln>
            <a:noFill/>
          </a:ln>
        </p:spPr>
      </p:pic>
      <p:sp>
        <p:nvSpPr>
          <p:cNvPr id="108" name="Google Shape;108;p26"/>
          <p:cNvSpPr txBox="1"/>
          <p:nvPr/>
        </p:nvSpPr>
        <p:spPr>
          <a:xfrm>
            <a:off x="9065646" y="6347147"/>
            <a:ext cx="2443800" cy="4866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lt2"/>
              </a:buClr>
              <a:buSzPts val="700"/>
              <a:buFont typeface="Avenir Next For Intuit"/>
              <a:buNone/>
            </a:pPr>
            <a:r>
              <a:rPr lang="en-US" sz="700">
                <a:solidFill>
                  <a:schemeClr val="lt1"/>
                </a:solidFill>
                <a:latin typeface="Avenir Next For Intuit"/>
                <a:ea typeface="Avenir Next For Intuit"/>
                <a:cs typeface="Avenir Next For Intuit"/>
                <a:sym typeface="Avenir Next For Intuit"/>
              </a:rPr>
              <a:t>©2026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109" name="Google Shape;109;p26"/>
          <p:cNvSpPr/>
          <p:nvPr>
            <p:ph idx="2" type="pic"/>
          </p:nvPr>
        </p:nvSpPr>
        <p:spPr>
          <a:xfrm>
            <a:off x="5062625" y="311400"/>
            <a:ext cx="2875500" cy="6237000"/>
          </a:xfrm>
          <a:prstGeom prst="roundRect">
            <a:avLst>
              <a:gd fmla="val 8851" name="adj"/>
            </a:avLst>
          </a:prstGeom>
          <a:noFill/>
          <a:ln cap="flat" cmpd="sng" w="9525">
            <a:solidFill>
              <a:srgbClr val="A5A5A5"/>
            </a:solidFill>
            <a:prstDash val="solid"/>
            <a:round/>
            <a:headEnd len="sm" w="sm" type="none"/>
            <a:tailEnd len="sm" w="sm" type="none"/>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ktop product view - white">
  <p:cSld name="Desktop product view - white">
    <p:bg>
      <p:bgPr>
        <a:solidFill>
          <a:schemeClr val="dk2"/>
        </a:solidFill>
      </p:bgPr>
    </p:bg>
    <p:spTree>
      <p:nvGrpSpPr>
        <p:cNvPr id="110" name="Shape 110"/>
        <p:cNvGrpSpPr/>
        <p:nvPr/>
      </p:nvGrpSpPr>
      <p:grpSpPr>
        <a:xfrm>
          <a:off x="0" y="0"/>
          <a:ext cx="0" cy="0"/>
          <a:chOff x="0" y="0"/>
          <a:chExt cx="0" cy="0"/>
        </a:xfrm>
      </p:grpSpPr>
      <p:pic>
        <p:nvPicPr>
          <p:cNvPr id="111" name="Google Shape;111;p27"/>
          <p:cNvPicPr preferRelativeResize="0"/>
          <p:nvPr/>
        </p:nvPicPr>
        <p:blipFill rotWithShape="1">
          <a:blip r:embed="rId2">
            <a:alphaModFix/>
          </a:blip>
          <a:srcRect b="0" l="0" r="0" t="0"/>
          <a:stretch/>
        </p:blipFill>
        <p:spPr>
          <a:xfrm>
            <a:off x="1216152" y="1005840"/>
            <a:ext cx="9756648" cy="8399864"/>
          </a:xfrm>
          <a:prstGeom prst="rect">
            <a:avLst/>
          </a:prstGeom>
          <a:noFill/>
          <a:ln>
            <a:noFill/>
          </a:ln>
        </p:spPr>
      </p:pic>
      <p:sp>
        <p:nvSpPr>
          <p:cNvPr id="112" name="Google Shape;112;p27"/>
          <p:cNvSpPr txBox="1"/>
          <p:nvPr>
            <p:ph type="title"/>
          </p:nvPr>
        </p:nvSpPr>
        <p:spPr>
          <a:xfrm>
            <a:off x="-1" y="515112"/>
            <a:ext cx="12188700" cy="546600"/>
          </a:xfrm>
          <a:prstGeom prst="rect">
            <a:avLst/>
          </a:prstGeom>
          <a:noFill/>
          <a:ln>
            <a:noFill/>
          </a:ln>
        </p:spPr>
        <p:txBody>
          <a:bodyPr anchorCtr="0" anchor="b" bIns="45700" lIns="91400" spcFirstLastPara="1" rIns="91400" wrap="square" tIns="45700">
            <a:noAutofit/>
          </a:bodyPr>
          <a:lstStyle>
            <a:lvl1pPr indent="0" lvl="0" marL="0" marR="0" rtl="0" algn="ctr">
              <a:lnSpc>
                <a:spcPct val="95000"/>
              </a:lnSpc>
              <a:spcBef>
                <a:spcPts val="0"/>
              </a:spcBef>
              <a:spcAft>
                <a:spcPts val="0"/>
              </a:spcAft>
              <a:buClr>
                <a:schemeClr val="dk1"/>
              </a:buClr>
              <a:buSzPts val="3500"/>
              <a:buFont typeface="Avenir Next For Intuit"/>
              <a:buNone/>
              <a:defRPr>
                <a:solidFill>
                  <a:schemeClr val="dk1"/>
                </a:solidFill>
                <a:latin typeface="Avenir Next For Intuit"/>
                <a:ea typeface="Avenir Next For Intuit"/>
                <a:cs typeface="Avenir Next For Intuit"/>
                <a:sym typeface="Avenir Next For Intui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27"/>
          <p:cNvSpPr/>
          <p:nvPr>
            <p:ph idx="2" type="pic"/>
          </p:nvPr>
        </p:nvSpPr>
        <p:spPr>
          <a:xfrm>
            <a:off x="1636700" y="1530650"/>
            <a:ext cx="8965200" cy="5584800"/>
          </a:xfrm>
          <a:prstGeom prst="rect">
            <a:avLst/>
          </a:prstGeom>
          <a:noFill/>
          <a:ln cap="flat" cmpd="sng" w="9525">
            <a:solidFill>
              <a:srgbClr val="A5A5A5"/>
            </a:solidFill>
            <a:prstDash val="solid"/>
            <a:round/>
            <a:headEnd len="sm" w="sm" type="none"/>
            <a:tailEnd len="sm" w="sm" type="none"/>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ktop product view - Dk gray" showMasterSp="0">
  <p:cSld name="Desktop product view - Dk gray">
    <p:bg>
      <p:bgPr>
        <a:solidFill>
          <a:schemeClr val="dk1"/>
        </a:solidFill>
      </p:bgPr>
    </p:bg>
    <p:spTree>
      <p:nvGrpSpPr>
        <p:cNvPr id="114" name="Shape 114"/>
        <p:cNvGrpSpPr/>
        <p:nvPr/>
      </p:nvGrpSpPr>
      <p:grpSpPr>
        <a:xfrm>
          <a:off x="0" y="0"/>
          <a:ext cx="0" cy="0"/>
          <a:chOff x="0" y="0"/>
          <a:chExt cx="0" cy="0"/>
        </a:xfrm>
      </p:grpSpPr>
      <p:sp>
        <p:nvSpPr>
          <p:cNvPr id="115" name="Google Shape;115;p28"/>
          <p:cNvSpPr txBox="1"/>
          <p:nvPr/>
        </p:nvSpPr>
        <p:spPr>
          <a:xfrm>
            <a:off x="11521944" y="6495237"/>
            <a:ext cx="358507" cy="187367"/>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sp>
        <p:nvSpPr>
          <p:cNvPr id="116" name="Google Shape;116;p28"/>
          <p:cNvSpPr txBox="1"/>
          <p:nvPr>
            <p:ph type="title"/>
          </p:nvPr>
        </p:nvSpPr>
        <p:spPr>
          <a:xfrm>
            <a:off x="-1" y="515112"/>
            <a:ext cx="12188700" cy="546600"/>
          </a:xfrm>
          <a:prstGeom prst="rect">
            <a:avLst/>
          </a:prstGeom>
          <a:noFill/>
          <a:ln>
            <a:noFill/>
          </a:ln>
        </p:spPr>
        <p:txBody>
          <a:bodyPr anchorCtr="0" anchor="b" bIns="45700" lIns="91400" spcFirstLastPara="1" rIns="91400" wrap="square" tIns="45700">
            <a:noAutofit/>
          </a:bodyPr>
          <a:lstStyle>
            <a:lvl1pPr lvl="0" algn="ctr">
              <a:lnSpc>
                <a:spcPct val="95000"/>
              </a:lnSpc>
              <a:spcBef>
                <a:spcPts val="0"/>
              </a:spcBef>
              <a:spcAft>
                <a:spcPts val="0"/>
              </a:spcAft>
              <a:buClr>
                <a:srgbClr val="FFFFFF"/>
              </a:buClr>
              <a:buSzPts val="3500"/>
              <a:buFont typeface="AvenirNext forINTUIT W05 Thin"/>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7" name="Google Shape;117;p28"/>
          <p:cNvPicPr preferRelativeResize="0"/>
          <p:nvPr/>
        </p:nvPicPr>
        <p:blipFill rotWithShape="1">
          <a:blip r:embed="rId2">
            <a:alphaModFix/>
          </a:blip>
          <a:srcRect b="0" l="0" r="0" t="0"/>
          <a:stretch/>
        </p:blipFill>
        <p:spPr>
          <a:xfrm>
            <a:off x="1216152" y="1005840"/>
            <a:ext cx="9756647" cy="8399864"/>
          </a:xfrm>
          <a:prstGeom prst="rect">
            <a:avLst/>
          </a:prstGeom>
          <a:noFill/>
          <a:ln>
            <a:noFill/>
          </a:ln>
        </p:spPr>
      </p:pic>
      <p:pic>
        <p:nvPicPr>
          <p:cNvPr id="118" name="Google Shape;118;p28"/>
          <p:cNvPicPr preferRelativeResize="0"/>
          <p:nvPr/>
        </p:nvPicPr>
        <p:blipFill>
          <a:blip r:embed="rId3">
            <a:alphaModFix/>
          </a:blip>
          <a:stretch>
            <a:fillRect/>
          </a:stretch>
        </p:blipFill>
        <p:spPr>
          <a:xfrm>
            <a:off x="452850" y="6509417"/>
            <a:ext cx="543176" cy="118008"/>
          </a:xfrm>
          <a:prstGeom prst="rect">
            <a:avLst/>
          </a:prstGeom>
          <a:noFill/>
          <a:ln>
            <a:noFill/>
          </a:ln>
        </p:spPr>
      </p:pic>
      <p:sp>
        <p:nvSpPr>
          <p:cNvPr id="119" name="Google Shape;119;p28"/>
          <p:cNvSpPr txBox="1"/>
          <p:nvPr/>
        </p:nvSpPr>
        <p:spPr>
          <a:xfrm>
            <a:off x="9065646" y="6347147"/>
            <a:ext cx="2443800" cy="4866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lt2"/>
              </a:buClr>
              <a:buSzPts val="700"/>
              <a:buFont typeface="Avenir Next For Intuit"/>
              <a:buNone/>
            </a:pPr>
            <a:r>
              <a:rPr lang="en-US" sz="700">
                <a:solidFill>
                  <a:schemeClr val="lt1"/>
                </a:solidFill>
                <a:latin typeface="Avenir Next For Intuit"/>
                <a:ea typeface="Avenir Next For Intuit"/>
                <a:cs typeface="Avenir Next For Intuit"/>
                <a:sym typeface="Avenir Next For Intuit"/>
              </a:rPr>
              <a:t>©2022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120" name="Google Shape;120;p28"/>
          <p:cNvSpPr/>
          <p:nvPr>
            <p:ph idx="2" type="pic"/>
          </p:nvPr>
        </p:nvSpPr>
        <p:spPr>
          <a:xfrm>
            <a:off x="1636700" y="1530650"/>
            <a:ext cx="8965200" cy="5584800"/>
          </a:xfrm>
          <a:prstGeom prst="rect">
            <a:avLst/>
          </a:prstGeom>
          <a:noFill/>
          <a:ln cap="flat" cmpd="sng" w="9525">
            <a:solidFill>
              <a:srgbClr val="A5A5A5"/>
            </a:solidFill>
            <a:prstDash val="solid"/>
            <a:round/>
            <a:headEnd len="sm" w="sm" type="none"/>
            <a:tailEnd len="sm" w="sm" type="none"/>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lumn">
  <p:cSld name="1-Column">
    <p:spTree>
      <p:nvGrpSpPr>
        <p:cNvPr id="121" name="Shape 121"/>
        <p:cNvGrpSpPr/>
        <p:nvPr/>
      </p:nvGrpSpPr>
      <p:grpSpPr>
        <a:xfrm>
          <a:off x="0" y="0"/>
          <a:ext cx="0" cy="0"/>
          <a:chOff x="0" y="0"/>
          <a:chExt cx="0" cy="0"/>
        </a:xfrm>
      </p:grpSpPr>
      <p:sp>
        <p:nvSpPr>
          <p:cNvPr id="122" name="Google Shape;122;p29"/>
          <p:cNvSpPr txBox="1"/>
          <p:nvPr>
            <p:ph type="title"/>
          </p:nvPr>
        </p:nvSpPr>
        <p:spPr>
          <a:xfrm>
            <a:off x="339807" y="667512"/>
            <a:ext cx="11388639" cy="546731"/>
          </a:xfrm>
          <a:prstGeom prst="rect">
            <a:avLst/>
          </a:prstGeom>
          <a:noFill/>
          <a:ln>
            <a:noFill/>
          </a:ln>
        </p:spPr>
        <p:txBody>
          <a:bodyPr anchorCtr="0" anchor="b" bIns="45700" lIns="91400" spcFirstLastPara="1" rIns="91400" wrap="square" tIns="45700">
            <a:noAutofit/>
          </a:bodyPr>
          <a:lstStyle>
            <a:lvl1pPr indent="0" lvl="0" marL="0" marR="0" rtl="0" algn="l">
              <a:lnSpc>
                <a:spcPct val="95000"/>
              </a:lnSpc>
              <a:spcBef>
                <a:spcPts val="0"/>
              </a:spcBef>
              <a:spcAft>
                <a:spcPts val="0"/>
              </a:spcAft>
              <a:buClr>
                <a:schemeClr val="dk1"/>
              </a:buClr>
              <a:buSzPts val="3500"/>
              <a:buFont typeface="Avenir Next For Intuit"/>
              <a:buNone/>
              <a:defRPr>
                <a:solidFill>
                  <a:schemeClr val="dk1"/>
                </a:solidFill>
                <a:latin typeface="Avenir Next For Intuit"/>
                <a:ea typeface="Avenir Next For Intuit"/>
                <a:cs typeface="Avenir Next For Intuit"/>
                <a:sym typeface="Avenir Next For Intui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29"/>
          <p:cNvSpPr txBox="1"/>
          <p:nvPr>
            <p:ph idx="1" type="body"/>
          </p:nvPr>
        </p:nvSpPr>
        <p:spPr>
          <a:xfrm>
            <a:off x="365760" y="1572986"/>
            <a:ext cx="11107533" cy="4572000"/>
          </a:xfrm>
          <a:prstGeom prst="rect">
            <a:avLst/>
          </a:prstGeom>
          <a:noFill/>
          <a:ln>
            <a:noFill/>
          </a:ln>
        </p:spPr>
        <p:txBody>
          <a:bodyPr anchorCtr="0" anchor="t" bIns="45700" lIns="91400" spcFirstLastPara="1" rIns="91400" wrap="square" tIns="45700">
            <a:noAutofit/>
          </a:bodyPr>
          <a:lstStyle>
            <a:lvl1pPr indent="-228600" lvl="0" marL="457200" algn="l">
              <a:lnSpc>
                <a:spcPct val="95000"/>
              </a:lnSpc>
              <a:spcBef>
                <a:spcPts val="1800"/>
              </a:spcBef>
              <a:spcAft>
                <a:spcPts val="0"/>
              </a:spcAft>
              <a:buSzPts val="2400"/>
              <a:buNone/>
              <a:defRPr i="0"/>
            </a:lvl1pPr>
            <a:lvl2pPr indent="-228600" lvl="1" marL="914400" algn="l">
              <a:lnSpc>
                <a:spcPct val="95000"/>
              </a:lnSpc>
              <a:spcBef>
                <a:spcPts val="400"/>
              </a:spcBef>
              <a:spcAft>
                <a:spcPts val="0"/>
              </a:spcAft>
              <a:buSzPts val="1710"/>
              <a:buFont typeface="Avenir Next For Intuit"/>
              <a:buNone/>
              <a:defRPr sz="1900">
                <a:latin typeface="Avenir Next For Intuit"/>
                <a:ea typeface="Avenir Next For Intuit"/>
                <a:cs typeface="Avenir Next For Intuit"/>
                <a:sym typeface="Avenir Next For Intuit"/>
              </a:defRPr>
            </a:lvl2pPr>
            <a:lvl3pPr indent="-320040" lvl="2" marL="1371600" algn="l">
              <a:lnSpc>
                <a:spcPct val="95000"/>
              </a:lnSpc>
              <a:spcBef>
                <a:spcPts val="400"/>
              </a:spcBef>
              <a:spcAft>
                <a:spcPts val="0"/>
              </a:spcAft>
              <a:buSzPts val="1440"/>
              <a:buChar char="•"/>
              <a:defRPr/>
            </a:lvl3pPr>
            <a:lvl4pPr indent="-317500" lvl="3" marL="1828800" algn="l">
              <a:lnSpc>
                <a:spcPct val="108571"/>
              </a:lnSpc>
              <a:spcBef>
                <a:spcPts val="400"/>
              </a:spcBef>
              <a:spcAft>
                <a:spcPts val="0"/>
              </a:spcAft>
              <a:buSzPts val="1400"/>
              <a:buChar char="–"/>
              <a:defRPr/>
            </a:lvl4pPr>
            <a:lvl5pPr indent="-228600" lvl="4" marL="2286000" algn="l">
              <a:lnSpc>
                <a:spcPct val="126666"/>
              </a:lnSpc>
              <a:spcBef>
                <a:spcPts val="400"/>
              </a:spcBef>
              <a:spcAft>
                <a:spcPts val="0"/>
              </a:spcAft>
              <a:buSzPts val="1080"/>
              <a:buFont typeface="Avenir Next For Intuit"/>
              <a:buNone/>
              <a:defRPr/>
            </a:lvl5pPr>
            <a:lvl6pPr indent="-342900" lvl="5" marL="2743200" algn="l">
              <a:lnSpc>
                <a:spcPct val="95000"/>
              </a:lnSpc>
              <a:spcBef>
                <a:spcPts val="400"/>
              </a:spcBef>
              <a:spcAft>
                <a:spcPts val="0"/>
              </a:spcAft>
              <a:buSzPts val="1800"/>
              <a:buChar char="•"/>
              <a:defRPr/>
            </a:lvl6pPr>
            <a:lvl7pPr indent="-342900" lvl="6" marL="3200400" algn="l">
              <a:lnSpc>
                <a:spcPct val="95000"/>
              </a:lnSpc>
              <a:spcBef>
                <a:spcPts val="400"/>
              </a:spcBef>
              <a:spcAft>
                <a:spcPts val="0"/>
              </a:spcAft>
              <a:buSzPts val="1800"/>
              <a:buChar char="•"/>
              <a:defRPr/>
            </a:lvl7pPr>
            <a:lvl8pPr indent="-342900" lvl="7" marL="3657600" algn="l">
              <a:lnSpc>
                <a:spcPct val="95000"/>
              </a:lnSpc>
              <a:spcBef>
                <a:spcPts val="400"/>
              </a:spcBef>
              <a:spcAft>
                <a:spcPts val="0"/>
              </a:spcAft>
              <a:buSzPts val="1800"/>
              <a:buChar char="•"/>
              <a:defRPr/>
            </a:lvl8pPr>
            <a:lvl9pPr indent="-342900" lvl="8" marL="4114800" algn="l">
              <a:lnSpc>
                <a:spcPct val="95000"/>
              </a:lnSpc>
              <a:spcBef>
                <a:spcPts val="400"/>
              </a:spcBef>
              <a:spcAft>
                <a:spcPts val="400"/>
              </a:spcAft>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lumn with bang box">
  <p:cSld name="1-Column with bang box">
    <p:spTree>
      <p:nvGrpSpPr>
        <p:cNvPr id="124" name="Shape 124"/>
        <p:cNvGrpSpPr/>
        <p:nvPr/>
      </p:nvGrpSpPr>
      <p:grpSpPr>
        <a:xfrm>
          <a:off x="0" y="0"/>
          <a:ext cx="0" cy="0"/>
          <a:chOff x="0" y="0"/>
          <a:chExt cx="0" cy="0"/>
        </a:xfrm>
      </p:grpSpPr>
      <p:sp>
        <p:nvSpPr>
          <p:cNvPr id="125" name="Google Shape;125;p30"/>
          <p:cNvSpPr txBox="1"/>
          <p:nvPr>
            <p:ph type="title"/>
          </p:nvPr>
        </p:nvSpPr>
        <p:spPr>
          <a:xfrm>
            <a:off x="339807" y="667512"/>
            <a:ext cx="11388639" cy="546731"/>
          </a:xfrm>
          <a:prstGeom prst="rect">
            <a:avLst/>
          </a:prstGeom>
          <a:noFill/>
          <a:ln>
            <a:noFill/>
          </a:ln>
        </p:spPr>
        <p:txBody>
          <a:bodyPr anchorCtr="0" anchor="b" bIns="45700" lIns="91400" spcFirstLastPara="1" rIns="91400" wrap="square" tIns="45700">
            <a:noAutofit/>
          </a:bodyPr>
          <a:lstStyle>
            <a:lvl1pPr indent="0" lvl="0" marL="0" marR="0" rtl="0" algn="l">
              <a:lnSpc>
                <a:spcPct val="95000"/>
              </a:lnSpc>
              <a:spcBef>
                <a:spcPts val="0"/>
              </a:spcBef>
              <a:spcAft>
                <a:spcPts val="0"/>
              </a:spcAft>
              <a:buClr>
                <a:schemeClr val="dk1"/>
              </a:buClr>
              <a:buSzPts val="3500"/>
              <a:buFont typeface="Avenir Next For Intui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30"/>
          <p:cNvSpPr txBox="1"/>
          <p:nvPr/>
        </p:nvSpPr>
        <p:spPr>
          <a:xfrm>
            <a:off x="473280" y="5715000"/>
            <a:ext cx="11255166" cy="457200"/>
          </a:xfrm>
          <a:prstGeom prst="rect">
            <a:avLst/>
          </a:prstGeom>
          <a:solidFill>
            <a:srgbClr val="F0F2F4"/>
          </a:solidFill>
          <a:ln>
            <a:noFill/>
          </a:ln>
        </p:spPr>
        <p:txBody>
          <a:bodyPr anchorCtr="0" anchor="t" bIns="182875" lIns="182875" spcFirstLastPara="1" rIns="182875" wrap="square" tIns="137150">
            <a:noAutofit/>
          </a:bodyPr>
          <a:lstStyle/>
          <a:p>
            <a:pPr indent="0" lvl="0" marL="0" marR="0" rtl="0" algn="ctr">
              <a:lnSpc>
                <a:spcPct val="114000"/>
              </a:lnSpc>
              <a:spcBef>
                <a:spcPts val="0"/>
              </a:spcBef>
              <a:spcAft>
                <a:spcPts val="0"/>
              </a:spcAft>
              <a:buClr>
                <a:srgbClr val="FFFFFF"/>
              </a:buClr>
              <a:buSzPts val="1800"/>
              <a:buFont typeface="Helvetica Neue"/>
              <a:buNone/>
            </a:pPr>
            <a:r>
              <a:t/>
            </a:r>
            <a:endParaRPr b="1" i="0" sz="1800" u="none" cap="none" strike="noStrike">
              <a:solidFill>
                <a:srgbClr val="FFFFFF"/>
              </a:solidFill>
              <a:latin typeface="Arial"/>
              <a:ea typeface="Arial"/>
              <a:cs typeface="Arial"/>
              <a:sym typeface="Arial"/>
            </a:endParaRPr>
          </a:p>
        </p:txBody>
      </p:sp>
      <p:sp>
        <p:nvSpPr>
          <p:cNvPr id="127" name="Google Shape;127;p30"/>
          <p:cNvSpPr txBox="1"/>
          <p:nvPr>
            <p:ph idx="1" type="body"/>
          </p:nvPr>
        </p:nvSpPr>
        <p:spPr>
          <a:xfrm>
            <a:off x="365760" y="1572986"/>
            <a:ext cx="11107533" cy="3848100"/>
          </a:xfrm>
          <a:prstGeom prst="rect">
            <a:avLst/>
          </a:prstGeom>
          <a:noFill/>
          <a:ln>
            <a:noFill/>
          </a:ln>
        </p:spPr>
        <p:txBody>
          <a:bodyPr anchorCtr="0" anchor="t" bIns="45700" lIns="91400" spcFirstLastPara="1" rIns="91400" wrap="square" tIns="45700">
            <a:noAutofit/>
          </a:bodyPr>
          <a:lstStyle>
            <a:lvl1pPr indent="-228600" lvl="0" marL="457200" algn="l">
              <a:lnSpc>
                <a:spcPct val="95000"/>
              </a:lnSpc>
              <a:spcBef>
                <a:spcPts val="1800"/>
              </a:spcBef>
              <a:spcAft>
                <a:spcPts val="0"/>
              </a:spcAft>
              <a:buClr>
                <a:srgbClr val="00A9EC"/>
              </a:buClr>
              <a:buSzPts val="1800"/>
              <a:buNone/>
              <a:defRPr/>
            </a:lvl1pPr>
            <a:lvl2pPr indent="-228600" lvl="1" marL="914400" algn="l">
              <a:lnSpc>
                <a:spcPct val="95000"/>
              </a:lnSpc>
              <a:spcBef>
                <a:spcPts val="400"/>
              </a:spcBef>
              <a:spcAft>
                <a:spcPts val="0"/>
              </a:spcAft>
              <a:buSzPts val="1710"/>
              <a:buFont typeface="Avenir Next For Intuit"/>
              <a:buNone/>
              <a:defRPr sz="1900">
                <a:latin typeface="Avenir Next For Intuit"/>
                <a:ea typeface="Avenir Next For Intuit"/>
                <a:cs typeface="Avenir Next For Intuit"/>
                <a:sym typeface="Avenir Next For Intuit"/>
              </a:defRPr>
            </a:lvl2pPr>
            <a:lvl3pPr indent="-320040" lvl="2" marL="1371600" algn="l">
              <a:lnSpc>
                <a:spcPct val="95000"/>
              </a:lnSpc>
              <a:spcBef>
                <a:spcPts val="400"/>
              </a:spcBef>
              <a:spcAft>
                <a:spcPts val="0"/>
              </a:spcAft>
              <a:buSzPts val="1440"/>
              <a:buChar char="•"/>
              <a:defRPr/>
            </a:lvl3pPr>
            <a:lvl4pPr indent="-317500" lvl="3" marL="1828800" algn="l">
              <a:lnSpc>
                <a:spcPct val="108571"/>
              </a:lnSpc>
              <a:spcBef>
                <a:spcPts val="400"/>
              </a:spcBef>
              <a:spcAft>
                <a:spcPts val="0"/>
              </a:spcAft>
              <a:buSzPts val="1400"/>
              <a:buChar char="–"/>
              <a:defRPr/>
            </a:lvl4pPr>
            <a:lvl5pPr indent="-228600" lvl="4" marL="2286000" algn="l">
              <a:lnSpc>
                <a:spcPct val="126666"/>
              </a:lnSpc>
              <a:spcBef>
                <a:spcPts val="400"/>
              </a:spcBef>
              <a:spcAft>
                <a:spcPts val="0"/>
              </a:spcAft>
              <a:buSzPts val="1080"/>
              <a:buFont typeface="Avenir Next For Intuit"/>
              <a:buNone/>
              <a:defRPr/>
            </a:lvl5pPr>
            <a:lvl6pPr indent="-342900" lvl="5" marL="2743200" algn="l">
              <a:lnSpc>
                <a:spcPct val="95000"/>
              </a:lnSpc>
              <a:spcBef>
                <a:spcPts val="400"/>
              </a:spcBef>
              <a:spcAft>
                <a:spcPts val="0"/>
              </a:spcAft>
              <a:buSzPts val="1800"/>
              <a:buChar char="•"/>
              <a:defRPr/>
            </a:lvl6pPr>
            <a:lvl7pPr indent="-342900" lvl="6" marL="3200400" algn="l">
              <a:lnSpc>
                <a:spcPct val="95000"/>
              </a:lnSpc>
              <a:spcBef>
                <a:spcPts val="400"/>
              </a:spcBef>
              <a:spcAft>
                <a:spcPts val="0"/>
              </a:spcAft>
              <a:buSzPts val="1800"/>
              <a:buChar char="•"/>
              <a:defRPr/>
            </a:lvl7pPr>
            <a:lvl8pPr indent="-342900" lvl="7" marL="3657600" algn="l">
              <a:lnSpc>
                <a:spcPct val="95000"/>
              </a:lnSpc>
              <a:spcBef>
                <a:spcPts val="400"/>
              </a:spcBef>
              <a:spcAft>
                <a:spcPts val="0"/>
              </a:spcAft>
              <a:buSzPts val="1800"/>
              <a:buChar char="•"/>
              <a:defRPr/>
            </a:lvl8pPr>
            <a:lvl9pPr indent="-342900" lvl="8" marL="4114800" algn="l">
              <a:lnSpc>
                <a:spcPct val="95000"/>
              </a:lnSpc>
              <a:spcBef>
                <a:spcPts val="400"/>
              </a:spcBef>
              <a:spcAft>
                <a:spcPts val="400"/>
              </a:spcAft>
              <a:buSzPts val="1800"/>
              <a:buChar char="•"/>
              <a:defRPr/>
            </a:lvl9pPr>
          </a:lstStyle>
          <a:p/>
        </p:txBody>
      </p:sp>
      <p:sp>
        <p:nvSpPr>
          <p:cNvPr id="128" name="Google Shape;128;p30"/>
          <p:cNvSpPr txBox="1"/>
          <p:nvPr>
            <p:ph idx="2" type="body"/>
          </p:nvPr>
        </p:nvSpPr>
        <p:spPr>
          <a:xfrm>
            <a:off x="473280" y="5780571"/>
            <a:ext cx="11242265" cy="365125"/>
          </a:xfrm>
          <a:prstGeom prst="rect">
            <a:avLst/>
          </a:prstGeom>
          <a:noFill/>
          <a:ln>
            <a:noFill/>
          </a:ln>
        </p:spPr>
        <p:txBody>
          <a:bodyPr anchorCtr="0" anchor="ctr" bIns="45700" lIns="91400" spcFirstLastPara="1" rIns="91400" wrap="square" tIns="45700">
            <a:normAutofit/>
          </a:bodyPr>
          <a:lstStyle>
            <a:lvl1pPr indent="-228600" lvl="0" marL="457200" algn="ctr">
              <a:lnSpc>
                <a:spcPct val="95000"/>
              </a:lnSpc>
              <a:spcBef>
                <a:spcPts val="1800"/>
              </a:spcBef>
              <a:spcAft>
                <a:spcPts val="0"/>
              </a:spcAft>
              <a:buClr>
                <a:schemeClr val="lt2"/>
              </a:buClr>
              <a:buSzPts val="1400"/>
              <a:buFont typeface="Avenir Next For Intuit"/>
              <a:buNone/>
              <a:defRPr b="1" i="0" sz="1400">
                <a:solidFill>
                  <a:schemeClr val="lt2"/>
                </a:solidFill>
                <a:latin typeface="Avenir Next For Intuit"/>
                <a:ea typeface="Avenir Next For Intuit"/>
                <a:cs typeface="Avenir Next For Intuit"/>
                <a:sym typeface="Avenir Next For Intuit"/>
              </a:defRPr>
            </a:lvl1pPr>
            <a:lvl2pPr indent="-228600" lvl="1" marL="914400" algn="l">
              <a:lnSpc>
                <a:spcPct val="95000"/>
              </a:lnSpc>
              <a:spcBef>
                <a:spcPts val="400"/>
              </a:spcBef>
              <a:spcAft>
                <a:spcPts val="0"/>
              </a:spcAft>
              <a:buSzPts val="1620"/>
              <a:buNone/>
              <a:defRPr/>
            </a:lvl2pPr>
            <a:lvl3pPr indent="-331470" lvl="2" marL="1371600" algn="l">
              <a:lnSpc>
                <a:spcPct val="95000"/>
              </a:lnSpc>
              <a:spcBef>
                <a:spcPts val="400"/>
              </a:spcBef>
              <a:spcAft>
                <a:spcPts val="0"/>
              </a:spcAft>
              <a:buSzPts val="1620"/>
              <a:buChar char="•"/>
              <a:defRPr/>
            </a:lvl3pPr>
            <a:lvl4pPr indent="-342900" lvl="3" marL="1828800" algn="l">
              <a:lnSpc>
                <a:spcPct val="84444"/>
              </a:lnSpc>
              <a:spcBef>
                <a:spcPts val="400"/>
              </a:spcBef>
              <a:spcAft>
                <a:spcPts val="0"/>
              </a:spcAft>
              <a:buSzPts val="1800"/>
              <a:buChar char="–"/>
              <a:defRPr/>
            </a:lvl4pPr>
            <a:lvl5pPr indent="-228600" lvl="4" marL="2286000" algn="l">
              <a:lnSpc>
                <a:spcPct val="84444"/>
              </a:lnSpc>
              <a:spcBef>
                <a:spcPts val="400"/>
              </a:spcBef>
              <a:spcAft>
                <a:spcPts val="0"/>
              </a:spcAft>
              <a:buSzPts val="1620"/>
              <a:buNone/>
              <a:defRPr/>
            </a:lvl5pPr>
            <a:lvl6pPr indent="-342900" lvl="5" marL="2743200" algn="l">
              <a:lnSpc>
                <a:spcPct val="95000"/>
              </a:lnSpc>
              <a:spcBef>
                <a:spcPts val="400"/>
              </a:spcBef>
              <a:spcAft>
                <a:spcPts val="0"/>
              </a:spcAft>
              <a:buSzPts val="1800"/>
              <a:buChar char="•"/>
              <a:defRPr/>
            </a:lvl6pPr>
            <a:lvl7pPr indent="-342900" lvl="6" marL="3200400" algn="l">
              <a:lnSpc>
                <a:spcPct val="95000"/>
              </a:lnSpc>
              <a:spcBef>
                <a:spcPts val="400"/>
              </a:spcBef>
              <a:spcAft>
                <a:spcPts val="0"/>
              </a:spcAft>
              <a:buSzPts val="1800"/>
              <a:buChar char="•"/>
              <a:defRPr/>
            </a:lvl7pPr>
            <a:lvl8pPr indent="-342900" lvl="7" marL="3657600" algn="l">
              <a:lnSpc>
                <a:spcPct val="95000"/>
              </a:lnSpc>
              <a:spcBef>
                <a:spcPts val="400"/>
              </a:spcBef>
              <a:spcAft>
                <a:spcPts val="0"/>
              </a:spcAft>
              <a:buSzPts val="1800"/>
              <a:buChar char="•"/>
              <a:defRPr/>
            </a:lvl8pPr>
            <a:lvl9pPr indent="-342900" lvl="8" marL="4114800" algn="l">
              <a:lnSpc>
                <a:spcPct val="95000"/>
              </a:lnSpc>
              <a:spcBef>
                <a:spcPts val="400"/>
              </a:spcBef>
              <a:spcAft>
                <a:spcPts val="40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uit Title Slide 5" showMasterSp="0">
  <p:cSld name="Title Slide 4_1">
    <p:bg>
      <p:bgPr>
        <a:solidFill>
          <a:schemeClr val="dk1"/>
        </a:solidFill>
      </p:bgPr>
    </p:bg>
    <p:spTree>
      <p:nvGrpSpPr>
        <p:cNvPr id="21" name="Shape 21"/>
        <p:cNvGrpSpPr/>
        <p:nvPr/>
      </p:nvGrpSpPr>
      <p:grpSpPr>
        <a:xfrm>
          <a:off x="0" y="0"/>
          <a:ext cx="0" cy="0"/>
          <a:chOff x="0" y="0"/>
          <a:chExt cx="0" cy="0"/>
        </a:xfrm>
      </p:grpSpPr>
      <p:sp>
        <p:nvSpPr>
          <p:cNvPr id="22" name="Google Shape;22;p4"/>
          <p:cNvSpPr txBox="1"/>
          <p:nvPr>
            <p:ph idx="1" type="body"/>
          </p:nvPr>
        </p:nvSpPr>
        <p:spPr>
          <a:xfrm>
            <a:off x="338328" y="5065776"/>
            <a:ext cx="7083300" cy="1176300"/>
          </a:xfrm>
          <a:prstGeom prst="rect">
            <a:avLst/>
          </a:prstGeom>
          <a:noFill/>
          <a:ln>
            <a:noFill/>
          </a:ln>
        </p:spPr>
        <p:txBody>
          <a:bodyPr anchorCtr="0" anchor="t" bIns="45700" lIns="91425" spcFirstLastPara="1" rIns="91400" wrap="square" tIns="45700">
            <a:noAutofit/>
          </a:bodyPr>
          <a:lstStyle>
            <a:lvl1pPr indent="-228600" lvl="0" marL="457200" rtl="0" algn="l">
              <a:lnSpc>
                <a:spcPct val="95000"/>
              </a:lnSpc>
              <a:spcBef>
                <a:spcPts val="1800"/>
              </a:spcBef>
              <a:spcAft>
                <a:spcPts val="0"/>
              </a:spcAft>
              <a:buClr>
                <a:srgbClr val="FFFFFF"/>
              </a:buClr>
              <a:buSzPts val="2000"/>
              <a:buFont typeface="AvenirNext forINTUIT W05 Medium"/>
              <a:buNone/>
              <a:defRPr b="0" i="0" sz="2000" cap="none">
                <a:solidFill>
                  <a:srgbClr val="FFFFFF"/>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chemeClr val="lt1"/>
              </a:buClr>
              <a:buSzPts val="1350"/>
              <a:buFont typeface="Avenir Next For Intuit"/>
              <a:buNone/>
              <a:defRPr sz="1500">
                <a:solidFill>
                  <a:schemeClr val="lt1"/>
                </a:solidFill>
              </a:defRPr>
            </a:lvl2pPr>
            <a:lvl3pPr indent="-228600" lvl="2" marL="1371600" rtl="0" algn="l">
              <a:lnSpc>
                <a:spcPct val="95000"/>
              </a:lnSpc>
              <a:spcBef>
                <a:spcPts val="400"/>
              </a:spcBef>
              <a:spcAft>
                <a:spcPts val="0"/>
              </a:spcAft>
              <a:buClr>
                <a:schemeClr val="lt1"/>
              </a:buClr>
              <a:buSzPts val="1350"/>
              <a:buFont typeface="Avenir Next For Intuit"/>
              <a:buNone/>
              <a:defRPr sz="1500">
                <a:solidFill>
                  <a:schemeClr val="lt1"/>
                </a:solidFill>
              </a:defRPr>
            </a:lvl3pPr>
            <a:lvl4pPr indent="-228600" lvl="3" marL="1828800" rtl="0" algn="l">
              <a:lnSpc>
                <a:spcPct val="101333"/>
              </a:lnSpc>
              <a:spcBef>
                <a:spcPts val="400"/>
              </a:spcBef>
              <a:spcAft>
                <a:spcPts val="0"/>
              </a:spcAft>
              <a:buClr>
                <a:schemeClr val="lt1"/>
              </a:buClr>
              <a:buSzPts val="1500"/>
              <a:buFont typeface="Avenir Next For Intuit"/>
              <a:buNone/>
              <a:defRPr sz="1500">
                <a:solidFill>
                  <a:schemeClr val="lt1"/>
                </a:solidFill>
              </a:defRPr>
            </a:lvl4pPr>
            <a:lvl5pPr indent="-228600" lvl="4" marL="2286000" rtl="0" algn="l">
              <a:lnSpc>
                <a:spcPct val="101333"/>
              </a:lnSpc>
              <a:spcBef>
                <a:spcPts val="400"/>
              </a:spcBef>
              <a:spcAft>
                <a:spcPts val="0"/>
              </a:spcAft>
              <a:buSzPts val="1350"/>
              <a:buFont typeface="Avenir Next For Intuit"/>
              <a:buNone/>
              <a:defRPr sz="1500">
                <a:solidFill>
                  <a:schemeClr val="lt1"/>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3" name="Google Shape;23;p4"/>
          <p:cNvSpPr txBox="1"/>
          <p:nvPr>
            <p:ph type="title"/>
          </p:nvPr>
        </p:nvSpPr>
        <p:spPr>
          <a:xfrm>
            <a:off x="301752" y="1974971"/>
            <a:ext cx="8686800" cy="2437200"/>
          </a:xfrm>
          <a:prstGeom prst="rect">
            <a:avLst/>
          </a:prstGeom>
          <a:noFill/>
          <a:ln>
            <a:noFill/>
          </a:ln>
        </p:spPr>
        <p:txBody>
          <a:bodyPr anchorCtr="0" anchor="b" bIns="45700" lIns="91400" spcFirstLastPara="1" rIns="91400" wrap="square" tIns="45700">
            <a:noAutofit/>
          </a:bodyPr>
          <a:lstStyle>
            <a:lvl1pPr indent="0" lvl="0" marL="0" marR="0" rtl="0" algn="l">
              <a:lnSpc>
                <a:spcPct val="95000"/>
              </a:lnSpc>
              <a:spcBef>
                <a:spcPts val="0"/>
              </a:spcBef>
              <a:spcAft>
                <a:spcPts val="0"/>
              </a:spcAft>
              <a:buClr>
                <a:schemeClr val="accent1"/>
              </a:buClr>
              <a:buSzPts val="7398"/>
              <a:buFont typeface="Avenir Next For Intuit"/>
              <a:buNone/>
              <a:defRPr sz="7398">
                <a:solidFill>
                  <a:schemeClr val="accent1"/>
                </a:solidFill>
                <a:latin typeface="Avenir Next For Intuit"/>
                <a:ea typeface="Avenir Next For Intuit"/>
                <a:cs typeface="Avenir Next For Intuit"/>
                <a:sym typeface="Avenir Next For Intui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 name="Google Shape;24;p4"/>
          <p:cNvSpPr txBox="1"/>
          <p:nvPr>
            <p:ph idx="2" type="body"/>
          </p:nvPr>
        </p:nvSpPr>
        <p:spPr>
          <a:xfrm>
            <a:off x="338328" y="4690872"/>
            <a:ext cx="5486400" cy="335100"/>
          </a:xfrm>
          <a:prstGeom prst="rect">
            <a:avLst/>
          </a:prstGeom>
          <a:noFill/>
          <a:ln>
            <a:noFill/>
          </a:ln>
        </p:spPr>
        <p:txBody>
          <a:bodyPr anchorCtr="0" anchor="ctr" bIns="45700" lIns="91400" spcFirstLastPara="1" rIns="91400" wrap="square" tIns="45700">
            <a:noAutofit/>
          </a:bodyPr>
          <a:lstStyle>
            <a:lvl1pPr indent="-228600" lvl="0" marL="457200" rtl="0" algn="l">
              <a:lnSpc>
                <a:spcPct val="95000"/>
              </a:lnSpc>
              <a:spcBef>
                <a:spcPts val="1800"/>
              </a:spcBef>
              <a:spcAft>
                <a:spcPts val="0"/>
              </a:spcAft>
              <a:buClr>
                <a:schemeClr val="lt1"/>
              </a:buClr>
              <a:buSzPts val="1600"/>
              <a:buFont typeface="Avenir Next For Intuit"/>
              <a:buNone/>
              <a:defRPr b="0" i="0" sz="1600">
                <a:solidFill>
                  <a:schemeClr val="lt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494A4E"/>
              </a:buClr>
              <a:buSzPts val="1620"/>
              <a:buNone/>
              <a:defRPr/>
            </a:lvl2pPr>
            <a:lvl3pPr indent="-331470" lvl="2" marL="1371600" rtl="0" algn="l">
              <a:lnSpc>
                <a:spcPct val="95000"/>
              </a:lnSpc>
              <a:spcBef>
                <a:spcPts val="400"/>
              </a:spcBef>
              <a:spcAft>
                <a:spcPts val="0"/>
              </a:spcAft>
              <a:buClr>
                <a:srgbClr val="494A4E"/>
              </a:buClr>
              <a:buSzPts val="1620"/>
              <a:buChar char="•"/>
              <a:defRPr/>
            </a:lvl3pPr>
            <a:lvl4pPr indent="-342900" lvl="3" marL="1828800" rtl="0" algn="l">
              <a:lnSpc>
                <a:spcPct val="84444"/>
              </a:lnSpc>
              <a:spcBef>
                <a:spcPts val="400"/>
              </a:spcBef>
              <a:spcAft>
                <a:spcPts val="0"/>
              </a:spcAft>
              <a:buClr>
                <a:srgbClr val="494A4E"/>
              </a:buClr>
              <a:buSzPts val="1800"/>
              <a:buChar char="–"/>
              <a:defRPr/>
            </a:lvl4pPr>
            <a:lvl5pPr indent="-228600" lvl="4" marL="2286000" rtl="0" algn="l">
              <a:lnSpc>
                <a:spcPct val="84444"/>
              </a:lnSpc>
              <a:spcBef>
                <a:spcPts val="400"/>
              </a:spcBef>
              <a:spcAft>
                <a:spcPts val="0"/>
              </a:spcAft>
              <a:buSzPts val="1620"/>
              <a:buNone/>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pic>
        <p:nvPicPr>
          <p:cNvPr id="25" name="Google Shape;25;p4"/>
          <p:cNvPicPr preferRelativeResize="0"/>
          <p:nvPr/>
        </p:nvPicPr>
        <p:blipFill>
          <a:blip r:embed="rId2">
            <a:alphaModFix/>
          </a:blip>
          <a:stretch>
            <a:fillRect/>
          </a:stretch>
        </p:blipFill>
        <p:spPr>
          <a:xfrm>
            <a:off x="455625" y="852564"/>
            <a:ext cx="6264156" cy="26517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ed visual with subtitle">
  <p:cSld name="Captioned visual with subtitle">
    <p:spTree>
      <p:nvGrpSpPr>
        <p:cNvPr id="129" name="Shape 129"/>
        <p:cNvGrpSpPr/>
        <p:nvPr/>
      </p:nvGrpSpPr>
      <p:grpSpPr>
        <a:xfrm>
          <a:off x="0" y="0"/>
          <a:ext cx="0" cy="0"/>
          <a:chOff x="0" y="0"/>
          <a:chExt cx="0" cy="0"/>
        </a:xfrm>
      </p:grpSpPr>
      <p:sp>
        <p:nvSpPr>
          <p:cNvPr id="130" name="Google Shape;130;p31"/>
          <p:cNvSpPr txBox="1"/>
          <p:nvPr>
            <p:ph idx="1" type="body"/>
          </p:nvPr>
        </p:nvSpPr>
        <p:spPr>
          <a:xfrm>
            <a:off x="8227896" y="1572768"/>
            <a:ext cx="3494712" cy="4572000"/>
          </a:xfrm>
          <a:prstGeom prst="rect">
            <a:avLst/>
          </a:prstGeom>
          <a:noFill/>
          <a:ln>
            <a:noFill/>
          </a:ln>
        </p:spPr>
        <p:txBody>
          <a:bodyPr anchorCtr="0" anchor="t" bIns="45700" lIns="91400" spcFirstLastPara="1" rIns="91400" wrap="square" tIns="45700">
            <a:noAutofit/>
          </a:bodyPr>
          <a:lstStyle>
            <a:lvl1pPr indent="-228600" lvl="0" marL="457200" algn="l">
              <a:lnSpc>
                <a:spcPct val="95000"/>
              </a:lnSpc>
              <a:spcBef>
                <a:spcPts val="1800"/>
              </a:spcBef>
              <a:spcAft>
                <a:spcPts val="0"/>
              </a:spcAft>
              <a:buSzPts val="2000"/>
              <a:buNone/>
              <a:defRPr i="0" sz="2000"/>
            </a:lvl1pPr>
            <a:lvl2pPr indent="-228600" lvl="1" marL="914400" algn="l">
              <a:lnSpc>
                <a:spcPct val="95000"/>
              </a:lnSpc>
              <a:spcBef>
                <a:spcPts val="400"/>
              </a:spcBef>
              <a:spcAft>
                <a:spcPts val="0"/>
              </a:spcAft>
              <a:buClr>
                <a:srgbClr val="494A4E"/>
              </a:buClr>
              <a:buSzPts val="1710"/>
              <a:buFont typeface="Avenir Next For Intuit"/>
              <a:buNone/>
              <a:defRPr sz="1900">
                <a:solidFill>
                  <a:srgbClr val="494A4E"/>
                </a:solidFill>
                <a:latin typeface="Avenir Next For Intuit"/>
                <a:ea typeface="Avenir Next For Intuit"/>
                <a:cs typeface="Avenir Next For Intuit"/>
                <a:sym typeface="Avenir Next For Intuit"/>
              </a:defRPr>
            </a:lvl2pPr>
            <a:lvl3pPr indent="-320040" lvl="2" marL="1371600" algn="l">
              <a:lnSpc>
                <a:spcPct val="95000"/>
              </a:lnSpc>
              <a:spcBef>
                <a:spcPts val="400"/>
              </a:spcBef>
              <a:spcAft>
                <a:spcPts val="0"/>
              </a:spcAft>
              <a:buClr>
                <a:srgbClr val="494A4E"/>
              </a:buClr>
              <a:buSzPts val="1440"/>
              <a:buChar char="•"/>
              <a:defRPr sz="1600">
                <a:solidFill>
                  <a:srgbClr val="494A4E"/>
                </a:solidFill>
              </a:defRPr>
            </a:lvl3pPr>
            <a:lvl4pPr indent="-330200" lvl="3" marL="1828800" algn="l">
              <a:lnSpc>
                <a:spcPct val="95000"/>
              </a:lnSpc>
              <a:spcBef>
                <a:spcPts val="400"/>
              </a:spcBef>
              <a:spcAft>
                <a:spcPts val="0"/>
              </a:spcAft>
              <a:buClr>
                <a:srgbClr val="494A4E"/>
              </a:buClr>
              <a:buSzPts val="1600"/>
              <a:buChar char="–"/>
              <a:defRPr sz="1600">
                <a:solidFill>
                  <a:srgbClr val="494A4E"/>
                </a:solidFill>
              </a:defRPr>
            </a:lvl4pPr>
            <a:lvl5pPr indent="-228600" lvl="4" marL="2286000" algn="l">
              <a:lnSpc>
                <a:spcPct val="108571"/>
              </a:lnSpc>
              <a:spcBef>
                <a:spcPts val="400"/>
              </a:spcBef>
              <a:spcAft>
                <a:spcPts val="0"/>
              </a:spcAft>
              <a:buSzPts val="1260"/>
              <a:buFont typeface="Avenir Next For Intuit"/>
              <a:buNone/>
              <a:defRPr sz="1400">
                <a:solidFill>
                  <a:srgbClr val="494A4E"/>
                </a:solidFill>
              </a:defRPr>
            </a:lvl5pPr>
            <a:lvl6pPr indent="-342900" lvl="5" marL="2743200" algn="l">
              <a:lnSpc>
                <a:spcPct val="95000"/>
              </a:lnSpc>
              <a:spcBef>
                <a:spcPts val="400"/>
              </a:spcBef>
              <a:spcAft>
                <a:spcPts val="0"/>
              </a:spcAft>
              <a:buClr>
                <a:schemeClr val="dk1"/>
              </a:buClr>
              <a:buSzPts val="1800"/>
              <a:buChar char="•"/>
              <a:defRPr/>
            </a:lvl6pPr>
            <a:lvl7pPr indent="-342900" lvl="6" marL="3200400" algn="l">
              <a:lnSpc>
                <a:spcPct val="95000"/>
              </a:lnSpc>
              <a:spcBef>
                <a:spcPts val="400"/>
              </a:spcBef>
              <a:spcAft>
                <a:spcPts val="0"/>
              </a:spcAft>
              <a:buClr>
                <a:schemeClr val="dk1"/>
              </a:buClr>
              <a:buSzPts val="1800"/>
              <a:buChar char="•"/>
              <a:defRPr/>
            </a:lvl7pPr>
            <a:lvl8pPr indent="-342900" lvl="7" marL="3657600" algn="l">
              <a:lnSpc>
                <a:spcPct val="95000"/>
              </a:lnSpc>
              <a:spcBef>
                <a:spcPts val="400"/>
              </a:spcBef>
              <a:spcAft>
                <a:spcPts val="0"/>
              </a:spcAft>
              <a:buClr>
                <a:schemeClr val="dk1"/>
              </a:buClr>
              <a:buSzPts val="1800"/>
              <a:buChar char="•"/>
              <a:defRPr/>
            </a:lvl8pPr>
            <a:lvl9pPr indent="-342900" lvl="8" marL="4114800" algn="l">
              <a:lnSpc>
                <a:spcPct val="95000"/>
              </a:lnSpc>
              <a:spcBef>
                <a:spcPts val="400"/>
              </a:spcBef>
              <a:spcAft>
                <a:spcPts val="400"/>
              </a:spcAft>
              <a:buClr>
                <a:schemeClr val="dk1"/>
              </a:buClr>
              <a:buSzPts val="1800"/>
              <a:buChar char="•"/>
              <a:defRPr/>
            </a:lvl9pPr>
          </a:lstStyle>
          <a:p/>
        </p:txBody>
      </p:sp>
      <p:sp>
        <p:nvSpPr>
          <p:cNvPr id="131" name="Google Shape;131;p31"/>
          <p:cNvSpPr txBox="1"/>
          <p:nvPr>
            <p:ph idx="2" type="body"/>
          </p:nvPr>
        </p:nvSpPr>
        <p:spPr>
          <a:xfrm>
            <a:off x="462671" y="1572768"/>
            <a:ext cx="7240441" cy="4572000"/>
          </a:xfrm>
          <a:prstGeom prst="rect">
            <a:avLst/>
          </a:prstGeom>
          <a:noFill/>
          <a:ln>
            <a:noFill/>
          </a:ln>
        </p:spPr>
        <p:txBody>
          <a:bodyPr anchorCtr="0" anchor="t" bIns="45700" lIns="91400" spcFirstLastPara="1" rIns="91400" wrap="square" tIns="45700">
            <a:noAutofit/>
          </a:bodyPr>
          <a:lstStyle>
            <a:lvl1pPr indent="-228600" lvl="0" marL="457200" marR="0" rtl="0" algn="l">
              <a:lnSpc>
                <a:spcPct val="95000"/>
              </a:lnSpc>
              <a:spcBef>
                <a:spcPts val="1800"/>
              </a:spcBef>
              <a:spcAft>
                <a:spcPts val="0"/>
              </a:spcAft>
              <a:buSzPts val="2000"/>
              <a:buNone/>
              <a:defRPr/>
            </a:lvl1pPr>
            <a:lvl2pPr indent="-228600" lvl="1" marL="914400" algn="l">
              <a:lnSpc>
                <a:spcPct val="95000"/>
              </a:lnSpc>
              <a:spcBef>
                <a:spcPts val="400"/>
              </a:spcBef>
              <a:spcAft>
                <a:spcPts val="0"/>
              </a:spcAft>
              <a:buClr>
                <a:schemeClr val="lt2"/>
              </a:buClr>
              <a:buSzPts val="1710"/>
              <a:buFont typeface="Avenir Next For Intuit"/>
              <a:buNone/>
              <a:defRPr sz="1900"/>
            </a:lvl2pPr>
            <a:lvl3pPr indent="-337185" lvl="2" marL="1371600" algn="l">
              <a:lnSpc>
                <a:spcPct val="95000"/>
              </a:lnSpc>
              <a:spcBef>
                <a:spcPts val="400"/>
              </a:spcBef>
              <a:spcAft>
                <a:spcPts val="0"/>
              </a:spcAft>
              <a:buClr>
                <a:srgbClr val="494A4E"/>
              </a:buClr>
              <a:buSzPts val="1710"/>
              <a:buChar char="•"/>
              <a:defRPr sz="1900"/>
            </a:lvl3pPr>
            <a:lvl4pPr indent="-349250" lvl="3" marL="1828800" algn="l">
              <a:lnSpc>
                <a:spcPct val="80000"/>
              </a:lnSpc>
              <a:spcBef>
                <a:spcPts val="400"/>
              </a:spcBef>
              <a:spcAft>
                <a:spcPts val="0"/>
              </a:spcAft>
              <a:buClr>
                <a:srgbClr val="494A4E"/>
              </a:buClr>
              <a:buSzPts val="1900"/>
              <a:buChar char="–"/>
              <a:defRPr sz="1900"/>
            </a:lvl4pPr>
            <a:lvl5pPr indent="-228600" lvl="4" marL="2286000" algn="l">
              <a:lnSpc>
                <a:spcPct val="101333"/>
              </a:lnSpc>
              <a:spcBef>
                <a:spcPts val="400"/>
              </a:spcBef>
              <a:spcAft>
                <a:spcPts val="0"/>
              </a:spcAft>
              <a:buSzPts val="1350"/>
              <a:buFont typeface="Avenir Next For Intuit"/>
              <a:buNone/>
              <a:defRPr sz="1500"/>
            </a:lvl5pPr>
            <a:lvl6pPr indent="-342900" lvl="5" marL="2743200" algn="l">
              <a:lnSpc>
                <a:spcPct val="95000"/>
              </a:lnSpc>
              <a:spcBef>
                <a:spcPts val="400"/>
              </a:spcBef>
              <a:spcAft>
                <a:spcPts val="0"/>
              </a:spcAft>
              <a:buClr>
                <a:schemeClr val="dk1"/>
              </a:buClr>
              <a:buSzPts val="1800"/>
              <a:buChar char="•"/>
              <a:defRPr/>
            </a:lvl6pPr>
            <a:lvl7pPr indent="-342900" lvl="6" marL="3200400" algn="l">
              <a:lnSpc>
                <a:spcPct val="95000"/>
              </a:lnSpc>
              <a:spcBef>
                <a:spcPts val="400"/>
              </a:spcBef>
              <a:spcAft>
                <a:spcPts val="0"/>
              </a:spcAft>
              <a:buClr>
                <a:schemeClr val="dk1"/>
              </a:buClr>
              <a:buSzPts val="1800"/>
              <a:buChar char="•"/>
              <a:defRPr/>
            </a:lvl7pPr>
            <a:lvl8pPr indent="-342900" lvl="7" marL="3657600" algn="l">
              <a:lnSpc>
                <a:spcPct val="95000"/>
              </a:lnSpc>
              <a:spcBef>
                <a:spcPts val="400"/>
              </a:spcBef>
              <a:spcAft>
                <a:spcPts val="0"/>
              </a:spcAft>
              <a:buClr>
                <a:schemeClr val="dk1"/>
              </a:buClr>
              <a:buSzPts val="1800"/>
              <a:buChar char="•"/>
              <a:defRPr/>
            </a:lvl8pPr>
            <a:lvl9pPr indent="-342900" lvl="8" marL="4114800" algn="l">
              <a:lnSpc>
                <a:spcPct val="95000"/>
              </a:lnSpc>
              <a:spcBef>
                <a:spcPts val="400"/>
              </a:spcBef>
              <a:spcAft>
                <a:spcPts val="400"/>
              </a:spcAft>
              <a:buClr>
                <a:schemeClr val="dk1"/>
              </a:buClr>
              <a:buSzPts val="1800"/>
              <a:buChar char="•"/>
              <a:defRPr/>
            </a:lvl9pPr>
          </a:lstStyle>
          <a:p/>
        </p:txBody>
      </p:sp>
      <p:sp>
        <p:nvSpPr>
          <p:cNvPr id="132" name="Google Shape;132;p31"/>
          <p:cNvSpPr txBox="1"/>
          <p:nvPr>
            <p:ph type="title"/>
          </p:nvPr>
        </p:nvSpPr>
        <p:spPr>
          <a:xfrm>
            <a:off x="338328" y="667512"/>
            <a:ext cx="11384280" cy="546731"/>
          </a:xfrm>
          <a:prstGeom prst="rect">
            <a:avLst/>
          </a:prstGeom>
          <a:noFill/>
          <a:ln>
            <a:noFill/>
          </a:ln>
        </p:spPr>
        <p:txBody>
          <a:bodyPr anchorCtr="0" anchor="b" bIns="45700" lIns="91425" spcFirstLastPara="1" rIns="91400" wrap="square" tIns="45700">
            <a:noAutofit/>
          </a:bodyPr>
          <a:lstStyle>
            <a:lvl1pPr indent="0" lvl="0" marL="0" marR="0" rtl="0" algn="l">
              <a:lnSpc>
                <a:spcPct val="95000"/>
              </a:lnSpc>
              <a:spcBef>
                <a:spcPts val="0"/>
              </a:spcBef>
              <a:spcAft>
                <a:spcPts val="0"/>
              </a:spcAft>
              <a:buClr>
                <a:schemeClr val="dk1"/>
              </a:buClr>
              <a:buSzPts val="3500"/>
              <a:buFont typeface="Avenir Next For Intui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ubtitle Captioned Visual">
  <p:cSld name="1_Subtitle Captioned Visual">
    <p:spTree>
      <p:nvGrpSpPr>
        <p:cNvPr id="133" name="Shape 133"/>
        <p:cNvGrpSpPr/>
        <p:nvPr/>
      </p:nvGrpSpPr>
      <p:grpSpPr>
        <a:xfrm>
          <a:off x="0" y="0"/>
          <a:ext cx="0" cy="0"/>
          <a:chOff x="0" y="0"/>
          <a:chExt cx="0" cy="0"/>
        </a:xfrm>
      </p:grpSpPr>
      <p:sp>
        <p:nvSpPr>
          <p:cNvPr id="134" name="Google Shape;134;p32"/>
          <p:cNvSpPr txBox="1"/>
          <p:nvPr>
            <p:ph idx="1" type="body"/>
          </p:nvPr>
        </p:nvSpPr>
        <p:spPr>
          <a:xfrm>
            <a:off x="365760" y="1572768"/>
            <a:ext cx="3378693" cy="4614865"/>
          </a:xfrm>
          <a:prstGeom prst="rect">
            <a:avLst/>
          </a:prstGeom>
          <a:noFill/>
          <a:ln>
            <a:noFill/>
          </a:ln>
        </p:spPr>
        <p:txBody>
          <a:bodyPr anchorCtr="0" anchor="t" bIns="45700" lIns="91400" spcFirstLastPara="1" rIns="91400" wrap="square" tIns="45700">
            <a:noAutofit/>
          </a:bodyPr>
          <a:lstStyle>
            <a:lvl1pPr indent="-228600" lvl="0" marL="457200" algn="l">
              <a:lnSpc>
                <a:spcPct val="95000"/>
              </a:lnSpc>
              <a:spcBef>
                <a:spcPts val="1800"/>
              </a:spcBef>
              <a:spcAft>
                <a:spcPts val="0"/>
              </a:spcAft>
              <a:buSzPts val="2400"/>
              <a:buNone/>
              <a:defRPr i="0"/>
            </a:lvl1pPr>
            <a:lvl2pPr indent="-228600" lvl="1" marL="914400" algn="l">
              <a:lnSpc>
                <a:spcPct val="95000"/>
              </a:lnSpc>
              <a:spcBef>
                <a:spcPts val="400"/>
              </a:spcBef>
              <a:spcAft>
                <a:spcPts val="0"/>
              </a:spcAft>
              <a:buClr>
                <a:srgbClr val="494A4E"/>
              </a:buClr>
              <a:buSzPts val="1710"/>
              <a:buFont typeface="Avenir Next For Intuit"/>
              <a:buNone/>
              <a:defRPr sz="1900">
                <a:solidFill>
                  <a:srgbClr val="494A4E"/>
                </a:solidFill>
                <a:latin typeface="Avenir Next For Intuit"/>
                <a:ea typeface="Avenir Next For Intuit"/>
                <a:cs typeface="Avenir Next For Intuit"/>
                <a:sym typeface="Avenir Next For Intuit"/>
              </a:defRPr>
            </a:lvl2pPr>
            <a:lvl3pPr indent="-320040" lvl="2" marL="1371600" algn="l">
              <a:lnSpc>
                <a:spcPct val="95000"/>
              </a:lnSpc>
              <a:spcBef>
                <a:spcPts val="400"/>
              </a:spcBef>
              <a:spcAft>
                <a:spcPts val="0"/>
              </a:spcAft>
              <a:buClr>
                <a:srgbClr val="494A4E"/>
              </a:buClr>
              <a:buSzPts val="1440"/>
              <a:buChar char="•"/>
              <a:defRPr sz="1600">
                <a:solidFill>
                  <a:srgbClr val="494A4E"/>
                </a:solidFill>
              </a:defRPr>
            </a:lvl3pPr>
            <a:lvl4pPr indent="-330200" lvl="3" marL="1828800" algn="l">
              <a:lnSpc>
                <a:spcPct val="95000"/>
              </a:lnSpc>
              <a:spcBef>
                <a:spcPts val="400"/>
              </a:spcBef>
              <a:spcAft>
                <a:spcPts val="0"/>
              </a:spcAft>
              <a:buClr>
                <a:srgbClr val="494A4E"/>
              </a:buClr>
              <a:buSzPts val="1600"/>
              <a:buChar char="–"/>
              <a:defRPr sz="1600">
                <a:solidFill>
                  <a:srgbClr val="494A4E"/>
                </a:solidFill>
              </a:defRPr>
            </a:lvl4pPr>
            <a:lvl5pPr indent="-228600" lvl="4" marL="2286000" algn="l">
              <a:lnSpc>
                <a:spcPct val="108571"/>
              </a:lnSpc>
              <a:spcBef>
                <a:spcPts val="400"/>
              </a:spcBef>
              <a:spcAft>
                <a:spcPts val="0"/>
              </a:spcAft>
              <a:buSzPts val="1260"/>
              <a:buFont typeface="Avenir Next For Intuit"/>
              <a:buNone/>
              <a:defRPr sz="1400">
                <a:solidFill>
                  <a:srgbClr val="494A4E"/>
                </a:solidFill>
              </a:defRPr>
            </a:lvl5pPr>
            <a:lvl6pPr indent="-342900" lvl="5" marL="2743200" algn="l">
              <a:lnSpc>
                <a:spcPct val="95000"/>
              </a:lnSpc>
              <a:spcBef>
                <a:spcPts val="400"/>
              </a:spcBef>
              <a:spcAft>
                <a:spcPts val="0"/>
              </a:spcAft>
              <a:buClr>
                <a:schemeClr val="dk1"/>
              </a:buClr>
              <a:buSzPts val="1800"/>
              <a:buChar char="•"/>
              <a:defRPr/>
            </a:lvl6pPr>
            <a:lvl7pPr indent="-342900" lvl="6" marL="3200400" algn="l">
              <a:lnSpc>
                <a:spcPct val="95000"/>
              </a:lnSpc>
              <a:spcBef>
                <a:spcPts val="400"/>
              </a:spcBef>
              <a:spcAft>
                <a:spcPts val="0"/>
              </a:spcAft>
              <a:buClr>
                <a:schemeClr val="dk1"/>
              </a:buClr>
              <a:buSzPts val="1800"/>
              <a:buChar char="•"/>
              <a:defRPr/>
            </a:lvl7pPr>
            <a:lvl8pPr indent="-342900" lvl="7" marL="3657600" algn="l">
              <a:lnSpc>
                <a:spcPct val="95000"/>
              </a:lnSpc>
              <a:spcBef>
                <a:spcPts val="400"/>
              </a:spcBef>
              <a:spcAft>
                <a:spcPts val="0"/>
              </a:spcAft>
              <a:buClr>
                <a:schemeClr val="dk1"/>
              </a:buClr>
              <a:buSzPts val="1800"/>
              <a:buChar char="•"/>
              <a:defRPr/>
            </a:lvl8pPr>
            <a:lvl9pPr indent="-342900" lvl="8" marL="4114800" algn="l">
              <a:lnSpc>
                <a:spcPct val="95000"/>
              </a:lnSpc>
              <a:spcBef>
                <a:spcPts val="400"/>
              </a:spcBef>
              <a:spcAft>
                <a:spcPts val="400"/>
              </a:spcAft>
              <a:buClr>
                <a:schemeClr val="dk1"/>
              </a:buClr>
              <a:buSzPts val="1800"/>
              <a:buChar char="•"/>
              <a:defRPr/>
            </a:lvl9pPr>
          </a:lstStyle>
          <a:p/>
        </p:txBody>
      </p:sp>
      <p:sp>
        <p:nvSpPr>
          <p:cNvPr id="135" name="Google Shape;135;p32"/>
          <p:cNvSpPr txBox="1"/>
          <p:nvPr>
            <p:ph idx="2" type="body"/>
          </p:nvPr>
        </p:nvSpPr>
        <p:spPr>
          <a:xfrm>
            <a:off x="4221018" y="1562100"/>
            <a:ext cx="7501590" cy="4610100"/>
          </a:xfrm>
          <a:prstGeom prst="rect">
            <a:avLst/>
          </a:prstGeom>
          <a:noFill/>
          <a:ln>
            <a:noFill/>
          </a:ln>
        </p:spPr>
        <p:txBody>
          <a:bodyPr anchorCtr="0" anchor="t" bIns="45700" lIns="91400" spcFirstLastPara="1" rIns="91400" wrap="square" tIns="45700">
            <a:noAutofit/>
          </a:bodyPr>
          <a:lstStyle>
            <a:lvl1pPr indent="-228600" lvl="0" marL="457200" marR="0" rtl="0" algn="l">
              <a:lnSpc>
                <a:spcPct val="95000"/>
              </a:lnSpc>
              <a:spcBef>
                <a:spcPts val="1800"/>
              </a:spcBef>
              <a:spcAft>
                <a:spcPts val="0"/>
              </a:spcAft>
              <a:buSzPts val="2000"/>
              <a:buNone/>
              <a:defRPr/>
            </a:lvl1pPr>
            <a:lvl2pPr indent="-228600" lvl="1" marL="914400" algn="l">
              <a:lnSpc>
                <a:spcPct val="95000"/>
              </a:lnSpc>
              <a:spcBef>
                <a:spcPts val="400"/>
              </a:spcBef>
              <a:spcAft>
                <a:spcPts val="0"/>
              </a:spcAft>
              <a:buClr>
                <a:schemeClr val="lt2"/>
              </a:buClr>
              <a:buSzPts val="1710"/>
              <a:buFont typeface="Avenir Next For Intuit"/>
              <a:buNone/>
              <a:defRPr sz="1900"/>
            </a:lvl2pPr>
            <a:lvl3pPr indent="-337185" lvl="2" marL="1371600" algn="l">
              <a:lnSpc>
                <a:spcPct val="95000"/>
              </a:lnSpc>
              <a:spcBef>
                <a:spcPts val="400"/>
              </a:spcBef>
              <a:spcAft>
                <a:spcPts val="0"/>
              </a:spcAft>
              <a:buClr>
                <a:srgbClr val="494A4E"/>
              </a:buClr>
              <a:buSzPts val="1710"/>
              <a:buChar char="•"/>
              <a:defRPr sz="1900"/>
            </a:lvl3pPr>
            <a:lvl4pPr indent="-349250" lvl="3" marL="1828800" algn="l">
              <a:lnSpc>
                <a:spcPct val="80000"/>
              </a:lnSpc>
              <a:spcBef>
                <a:spcPts val="400"/>
              </a:spcBef>
              <a:spcAft>
                <a:spcPts val="0"/>
              </a:spcAft>
              <a:buClr>
                <a:srgbClr val="494A4E"/>
              </a:buClr>
              <a:buSzPts val="1900"/>
              <a:buChar char="–"/>
              <a:defRPr sz="1900"/>
            </a:lvl4pPr>
            <a:lvl5pPr indent="-228600" lvl="4" marL="2286000" algn="l">
              <a:lnSpc>
                <a:spcPct val="101333"/>
              </a:lnSpc>
              <a:spcBef>
                <a:spcPts val="400"/>
              </a:spcBef>
              <a:spcAft>
                <a:spcPts val="0"/>
              </a:spcAft>
              <a:buSzPts val="1350"/>
              <a:buFont typeface="Avenir Next For Intuit"/>
              <a:buNone/>
              <a:defRPr sz="1500"/>
            </a:lvl5pPr>
            <a:lvl6pPr indent="-342900" lvl="5" marL="2743200" algn="l">
              <a:lnSpc>
                <a:spcPct val="95000"/>
              </a:lnSpc>
              <a:spcBef>
                <a:spcPts val="400"/>
              </a:spcBef>
              <a:spcAft>
                <a:spcPts val="0"/>
              </a:spcAft>
              <a:buClr>
                <a:schemeClr val="dk1"/>
              </a:buClr>
              <a:buSzPts val="1800"/>
              <a:buChar char="•"/>
              <a:defRPr/>
            </a:lvl6pPr>
            <a:lvl7pPr indent="-342900" lvl="6" marL="3200400" algn="l">
              <a:lnSpc>
                <a:spcPct val="95000"/>
              </a:lnSpc>
              <a:spcBef>
                <a:spcPts val="400"/>
              </a:spcBef>
              <a:spcAft>
                <a:spcPts val="0"/>
              </a:spcAft>
              <a:buClr>
                <a:schemeClr val="dk1"/>
              </a:buClr>
              <a:buSzPts val="1800"/>
              <a:buChar char="•"/>
              <a:defRPr/>
            </a:lvl7pPr>
            <a:lvl8pPr indent="-342900" lvl="7" marL="3657600" algn="l">
              <a:lnSpc>
                <a:spcPct val="95000"/>
              </a:lnSpc>
              <a:spcBef>
                <a:spcPts val="400"/>
              </a:spcBef>
              <a:spcAft>
                <a:spcPts val="0"/>
              </a:spcAft>
              <a:buClr>
                <a:schemeClr val="dk1"/>
              </a:buClr>
              <a:buSzPts val="1800"/>
              <a:buChar char="•"/>
              <a:defRPr/>
            </a:lvl8pPr>
            <a:lvl9pPr indent="-342900" lvl="8" marL="4114800" algn="l">
              <a:lnSpc>
                <a:spcPct val="95000"/>
              </a:lnSpc>
              <a:spcBef>
                <a:spcPts val="400"/>
              </a:spcBef>
              <a:spcAft>
                <a:spcPts val="400"/>
              </a:spcAft>
              <a:buClr>
                <a:schemeClr val="dk1"/>
              </a:buClr>
              <a:buSzPts val="1800"/>
              <a:buChar char="•"/>
              <a:defRPr/>
            </a:lvl9pPr>
          </a:lstStyle>
          <a:p/>
        </p:txBody>
      </p:sp>
      <p:sp>
        <p:nvSpPr>
          <p:cNvPr id="136" name="Google Shape;136;p32"/>
          <p:cNvSpPr txBox="1"/>
          <p:nvPr>
            <p:ph type="title"/>
          </p:nvPr>
        </p:nvSpPr>
        <p:spPr>
          <a:xfrm>
            <a:off x="338328" y="667512"/>
            <a:ext cx="11384280" cy="546731"/>
          </a:xfrm>
          <a:prstGeom prst="rect">
            <a:avLst/>
          </a:prstGeom>
          <a:noFill/>
          <a:ln>
            <a:noFill/>
          </a:ln>
        </p:spPr>
        <p:txBody>
          <a:bodyPr anchorCtr="0" anchor="b" bIns="45700" lIns="91425" spcFirstLastPara="1" rIns="91400" wrap="square" tIns="45700">
            <a:noAutofit/>
          </a:bodyPr>
          <a:lstStyle>
            <a:lvl1pPr indent="0" lvl="0" marL="0" marR="0" rtl="0" algn="l">
              <a:lnSpc>
                <a:spcPct val="95000"/>
              </a:lnSpc>
              <a:spcBef>
                <a:spcPts val="0"/>
              </a:spcBef>
              <a:spcAft>
                <a:spcPts val="0"/>
              </a:spcAft>
              <a:buClr>
                <a:schemeClr val="dk1"/>
              </a:buClr>
              <a:buSzPts val="3500"/>
              <a:buFont typeface="Avenir Next For Intui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Y VIDEO placeholder" showMasterSp="0">
  <p:cSld name="PLAY VIDEO placeholder">
    <p:bg>
      <p:bgPr>
        <a:solidFill>
          <a:srgbClr val="000000"/>
        </a:solidFill>
      </p:bgPr>
    </p:bg>
    <p:spTree>
      <p:nvGrpSpPr>
        <p:cNvPr id="137" name="Shape 137"/>
        <p:cNvGrpSpPr/>
        <p:nvPr/>
      </p:nvGrpSpPr>
      <p:grpSpPr>
        <a:xfrm>
          <a:off x="0" y="0"/>
          <a:ext cx="0" cy="0"/>
          <a:chOff x="0" y="0"/>
          <a:chExt cx="0" cy="0"/>
        </a:xfrm>
      </p:grpSpPr>
      <p:pic>
        <p:nvPicPr>
          <p:cNvPr id="138" name="Google Shape;138;p33"/>
          <p:cNvPicPr preferRelativeResize="0"/>
          <p:nvPr/>
        </p:nvPicPr>
        <p:blipFill rotWithShape="1">
          <a:blip r:embed="rId2">
            <a:alphaModFix amt="57000"/>
          </a:blip>
          <a:srcRect b="0" l="0" r="0" t="0"/>
          <a:stretch/>
        </p:blipFill>
        <p:spPr>
          <a:xfrm>
            <a:off x="5050429" y="2117003"/>
            <a:ext cx="2334127" cy="233412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no gradient">
  <p:cSld name="BLANK_2_2_1_1_1_1">
    <p:bg>
      <p:bgPr>
        <a:solidFill>
          <a:srgbClr val="15252D"/>
        </a:solidFill>
      </p:bgPr>
    </p:bg>
    <p:spTree>
      <p:nvGrpSpPr>
        <p:cNvPr id="139" name="Shape 139"/>
        <p:cNvGrpSpPr/>
        <p:nvPr/>
      </p:nvGrpSpPr>
      <p:grpSpPr>
        <a:xfrm>
          <a:off x="0" y="0"/>
          <a:ext cx="0" cy="0"/>
          <a:chOff x="0" y="0"/>
          <a:chExt cx="0" cy="0"/>
        </a:xfrm>
      </p:grpSpPr>
      <p:grpSp>
        <p:nvGrpSpPr>
          <p:cNvPr id="140" name="Google Shape;140;p34"/>
          <p:cNvGrpSpPr/>
          <p:nvPr/>
        </p:nvGrpSpPr>
        <p:grpSpPr>
          <a:xfrm>
            <a:off x="284884" y="6304013"/>
            <a:ext cx="729377" cy="352059"/>
            <a:chOff x="238125" y="1138450"/>
            <a:chExt cx="7143750" cy="3438075"/>
          </a:xfrm>
        </p:grpSpPr>
        <p:sp>
          <p:nvSpPr>
            <p:cNvPr id="141" name="Google Shape;141;p34"/>
            <p:cNvSpPr/>
            <p:nvPr/>
          </p:nvSpPr>
          <p:spPr>
            <a:xfrm>
              <a:off x="552250" y="3983150"/>
              <a:ext cx="314175" cy="433400"/>
            </a:xfrm>
            <a:custGeom>
              <a:rect b="b" l="l" r="r" t="t"/>
              <a:pathLst>
                <a:path extrusionOk="0" h="17336" w="12567">
                  <a:moveTo>
                    <a:pt x="1" y="0"/>
                  </a:moveTo>
                  <a:lnTo>
                    <a:pt x="4887" y="12566"/>
                  </a:lnTo>
                  <a:lnTo>
                    <a:pt x="4422" y="13729"/>
                  </a:lnTo>
                  <a:lnTo>
                    <a:pt x="4073" y="14427"/>
                  </a:lnTo>
                  <a:lnTo>
                    <a:pt x="3840" y="14776"/>
                  </a:lnTo>
                  <a:lnTo>
                    <a:pt x="3375" y="15009"/>
                  </a:lnTo>
                  <a:lnTo>
                    <a:pt x="931" y="15009"/>
                  </a:lnTo>
                  <a:lnTo>
                    <a:pt x="931" y="17336"/>
                  </a:lnTo>
                  <a:lnTo>
                    <a:pt x="4538" y="17336"/>
                  </a:lnTo>
                  <a:lnTo>
                    <a:pt x="5120" y="17103"/>
                  </a:lnTo>
                  <a:lnTo>
                    <a:pt x="5585" y="16638"/>
                  </a:lnTo>
                  <a:lnTo>
                    <a:pt x="6051" y="16172"/>
                  </a:lnTo>
                  <a:lnTo>
                    <a:pt x="6400" y="15474"/>
                  </a:lnTo>
                  <a:lnTo>
                    <a:pt x="6865" y="14427"/>
                  </a:lnTo>
                  <a:lnTo>
                    <a:pt x="12566" y="0"/>
                  </a:lnTo>
                  <a:lnTo>
                    <a:pt x="9657" y="0"/>
                  </a:lnTo>
                  <a:lnTo>
                    <a:pt x="6283" y="9657"/>
                  </a:lnTo>
                  <a:lnTo>
                    <a:pt x="2793" y="0"/>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42" name="Google Shape;142;p34"/>
            <p:cNvSpPr/>
            <p:nvPr/>
          </p:nvSpPr>
          <p:spPr>
            <a:xfrm>
              <a:off x="252650" y="3869700"/>
              <a:ext cx="314175" cy="430500"/>
            </a:xfrm>
            <a:custGeom>
              <a:rect b="b" l="l" r="r" t="t"/>
              <a:pathLst>
                <a:path extrusionOk="0" h="17220" w="12567">
                  <a:moveTo>
                    <a:pt x="6284" y="6632"/>
                  </a:moveTo>
                  <a:lnTo>
                    <a:pt x="6982" y="6749"/>
                  </a:lnTo>
                  <a:lnTo>
                    <a:pt x="7680" y="6981"/>
                  </a:lnTo>
                  <a:lnTo>
                    <a:pt x="8378" y="7330"/>
                  </a:lnTo>
                  <a:lnTo>
                    <a:pt x="8843" y="7796"/>
                  </a:lnTo>
                  <a:lnTo>
                    <a:pt x="9309" y="8494"/>
                  </a:lnTo>
                  <a:lnTo>
                    <a:pt x="9658" y="9076"/>
                  </a:lnTo>
                  <a:lnTo>
                    <a:pt x="9890" y="9890"/>
                  </a:lnTo>
                  <a:lnTo>
                    <a:pt x="9890" y="10821"/>
                  </a:lnTo>
                  <a:lnTo>
                    <a:pt x="9890" y="11635"/>
                  </a:lnTo>
                  <a:lnTo>
                    <a:pt x="9658" y="12450"/>
                  </a:lnTo>
                  <a:lnTo>
                    <a:pt x="9309" y="13148"/>
                  </a:lnTo>
                  <a:lnTo>
                    <a:pt x="8843" y="13846"/>
                  </a:lnTo>
                  <a:lnTo>
                    <a:pt x="8378" y="14311"/>
                  </a:lnTo>
                  <a:lnTo>
                    <a:pt x="7680" y="14660"/>
                  </a:lnTo>
                  <a:lnTo>
                    <a:pt x="6982" y="14893"/>
                  </a:lnTo>
                  <a:lnTo>
                    <a:pt x="6284" y="15009"/>
                  </a:lnTo>
                  <a:lnTo>
                    <a:pt x="5469" y="14893"/>
                  </a:lnTo>
                  <a:lnTo>
                    <a:pt x="4771" y="14660"/>
                  </a:lnTo>
                  <a:lnTo>
                    <a:pt x="4189" y="14311"/>
                  </a:lnTo>
                  <a:lnTo>
                    <a:pt x="3608" y="13846"/>
                  </a:lnTo>
                  <a:lnTo>
                    <a:pt x="3142" y="13148"/>
                  </a:lnTo>
                  <a:lnTo>
                    <a:pt x="2909" y="12450"/>
                  </a:lnTo>
                  <a:lnTo>
                    <a:pt x="2677" y="11635"/>
                  </a:lnTo>
                  <a:lnTo>
                    <a:pt x="2560" y="10821"/>
                  </a:lnTo>
                  <a:lnTo>
                    <a:pt x="2677" y="9890"/>
                  </a:lnTo>
                  <a:lnTo>
                    <a:pt x="2909" y="9076"/>
                  </a:lnTo>
                  <a:lnTo>
                    <a:pt x="3142" y="8378"/>
                  </a:lnTo>
                  <a:lnTo>
                    <a:pt x="3608" y="7796"/>
                  </a:lnTo>
                  <a:lnTo>
                    <a:pt x="4189" y="7330"/>
                  </a:lnTo>
                  <a:lnTo>
                    <a:pt x="4771" y="6981"/>
                  </a:lnTo>
                  <a:lnTo>
                    <a:pt x="5469" y="6749"/>
                  </a:lnTo>
                  <a:lnTo>
                    <a:pt x="6284" y="6632"/>
                  </a:lnTo>
                  <a:close/>
                  <a:moveTo>
                    <a:pt x="1" y="1"/>
                  </a:moveTo>
                  <a:lnTo>
                    <a:pt x="1" y="17104"/>
                  </a:lnTo>
                  <a:lnTo>
                    <a:pt x="2328" y="17104"/>
                  </a:lnTo>
                  <a:lnTo>
                    <a:pt x="2560" y="15242"/>
                  </a:lnTo>
                  <a:lnTo>
                    <a:pt x="3375" y="16056"/>
                  </a:lnTo>
                  <a:lnTo>
                    <a:pt x="4306" y="16638"/>
                  </a:lnTo>
                  <a:lnTo>
                    <a:pt x="4771" y="16871"/>
                  </a:lnTo>
                  <a:lnTo>
                    <a:pt x="5353" y="17104"/>
                  </a:lnTo>
                  <a:lnTo>
                    <a:pt x="6633" y="17220"/>
                  </a:lnTo>
                  <a:lnTo>
                    <a:pt x="7563" y="17104"/>
                  </a:lnTo>
                  <a:lnTo>
                    <a:pt x="8261" y="16987"/>
                  </a:lnTo>
                  <a:lnTo>
                    <a:pt x="9076" y="16755"/>
                  </a:lnTo>
                  <a:lnTo>
                    <a:pt x="9774" y="16406"/>
                  </a:lnTo>
                  <a:lnTo>
                    <a:pt x="10356" y="15940"/>
                  </a:lnTo>
                  <a:lnTo>
                    <a:pt x="10937" y="15475"/>
                  </a:lnTo>
                  <a:lnTo>
                    <a:pt x="11403" y="14777"/>
                  </a:lnTo>
                  <a:lnTo>
                    <a:pt x="11868" y="14195"/>
                  </a:lnTo>
                  <a:lnTo>
                    <a:pt x="12101" y="13381"/>
                  </a:lnTo>
                  <a:lnTo>
                    <a:pt x="12334" y="12566"/>
                  </a:lnTo>
                  <a:lnTo>
                    <a:pt x="12566" y="11752"/>
                  </a:lnTo>
                  <a:lnTo>
                    <a:pt x="12566" y="10821"/>
                  </a:lnTo>
                  <a:lnTo>
                    <a:pt x="12566" y="9890"/>
                  </a:lnTo>
                  <a:lnTo>
                    <a:pt x="12334" y="8959"/>
                  </a:lnTo>
                  <a:lnTo>
                    <a:pt x="12101" y="8145"/>
                  </a:lnTo>
                  <a:lnTo>
                    <a:pt x="11868" y="7447"/>
                  </a:lnTo>
                  <a:lnTo>
                    <a:pt x="11403" y="6749"/>
                  </a:lnTo>
                  <a:lnTo>
                    <a:pt x="10937" y="6167"/>
                  </a:lnTo>
                  <a:lnTo>
                    <a:pt x="10356" y="5585"/>
                  </a:lnTo>
                  <a:lnTo>
                    <a:pt x="9774" y="5236"/>
                  </a:lnTo>
                  <a:lnTo>
                    <a:pt x="9076" y="4887"/>
                  </a:lnTo>
                  <a:lnTo>
                    <a:pt x="8261" y="4654"/>
                  </a:lnTo>
                  <a:lnTo>
                    <a:pt x="7563" y="4422"/>
                  </a:lnTo>
                  <a:lnTo>
                    <a:pt x="6633" y="4422"/>
                  </a:lnTo>
                  <a:lnTo>
                    <a:pt x="5469" y="4538"/>
                  </a:lnTo>
                  <a:lnTo>
                    <a:pt x="4887" y="4771"/>
                  </a:lnTo>
                  <a:lnTo>
                    <a:pt x="4422" y="5003"/>
                  </a:lnTo>
                  <a:lnTo>
                    <a:pt x="3957" y="5236"/>
                  </a:lnTo>
                  <a:lnTo>
                    <a:pt x="3491" y="5585"/>
                  </a:lnTo>
                  <a:lnTo>
                    <a:pt x="2677" y="6400"/>
                  </a:lnTo>
                  <a:lnTo>
                    <a:pt x="2677" y="1"/>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43" name="Google Shape;143;p34"/>
            <p:cNvSpPr/>
            <p:nvPr/>
          </p:nvSpPr>
          <p:spPr>
            <a:xfrm>
              <a:off x="2090950" y="3974425"/>
              <a:ext cx="334525" cy="346150"/>
            </a:xfrm>
            <a:custGeom>
              <a:rect b="b" l="l" r="r" t="t"/>
              <a:pathLst>
                <a:path extrusionOk="0" h="13846" w="13381">
                  <a:moveTo>
                    <a:pt x="7214" y="2443"/>
                  </a:moveTo>
                  <a:lnTo>
                    <a:pt x="7679" y="2560"/>
                  </a:lnTo>
                  <a:lnTo>
                    <a:pt x="8261" y="2792"/>
                  </a:lnTo>
                  <a:lnTo>
                    <a:pt x="8610" y="3025"/>
                  </a:lnTo>
                  <a:lnTo>
                    <a:pt x="9076" y="3258"/>
                  </a:lnTo>
                  <a:lnTo>
                    <a:pt x="9425" y="3723"/>
                  </a:lnTo>
                  <a:lnTo>
                    <a:pt x="10006" y="4538"/>
                  </a:lnTo>
                  <a:lnTo>
                    <a:pt x="10355" y="5701"/>
                  </a:lnTo>
                  <a:lnTo>
                    <a:pt x="10472" y="6865"/>
                  </a:lnTo>
                  <a:lnTo>
                    <a:pt x="10355" y="8028"/>
                  </a:lnTo>
                  <a:lnTo>
                    <a:pt x="10006" y="9192"/>
                  </a:lnTo>
                  <a:lnTo>
                    <a:pt x="9425" y="10122"/>
                  </a:lnTo>
                  <a:lnTo>
                    <a:pt x="9076" y="10471"/>
                  </a:lnTo>
                  <a:lnTo>
                    <a:pt x="8610" y="10704"/>
                  </a:lnTo>
                  <a:lnTo>
                    <a:pt x="8261" y="11053"/>
                  </a:lnTo>
                  <a:lnTo>
                    <a:pt x="7796" y="11169"/>
                  </a:lnTo>
                  <a:lnTo>
                    <a:pt x="7214" y="11286"/>
                  </a:lnTo>
                  <a:lnTo>
                    <a:pt x="6167" y="11286"/>
                  </a:lnTo>
                  <a:lnTo>
                    <a:pt x="5585" y="11169"/>
                  </a:lnTo>
                  <a:lnTo>
                    <a:pt x="5120" y="11053"/>
                  </a:lnTo>
                  <a:lnTo>
                    <a:pt x="4654" y="10704"/>
                  </a:lnTo>
                  <a:lnTo>
                    <a:pt x="4305" y="10471"/>
                  </a:lnTo>
                  <a:lnTo>
                    <a:pt x="3956" y="10006"/>
                  </a:lnTo>
                  <a:lnTo>
                    <a:pt x="3375" y="9192"/>
                  </a:lnTo>
                  <a:lnTo>
                    <a:pt x="3026" y="8028"/>
                  </a:lnTo>
                  <a:lnTo>
                    <a:pt x="2909" y="6865"/>
                  </a:lnTo>
                  <a:lnTo>
                    <a:pt x="3026" y="5701"/>
                  </a:lnTo>
                  <a:lnTo>
                    <a:pt x="3375" y="4538"/>
                  </a:lnTo>
                  <a:lnTo>
                    <a:pt x="3956" y="3723"/>
                  </a:lnTo>
                  <a:lnTo>
                    <a:pt x="4305" y="3258"/>
                  </a:lnTo>
                  <a:lnTo>
                    <a:pt x="4654" y="3025"/>
                  </a:lnTo>
                  <a:lnTo>
                    <a:pt x="5120" y="2792"/>
                  </a:lnTo>
                  <a:lnTo>
                    <a:pt x="5585" y="2560"/>
                  </a:lnTo>
                  <a:lnTo>
                    <a:pt x="6167" y="2443"/>
                  </a:lnTo>
                  <a:close/>
                  <a:moveTo>
                    <a:pt x="5702" y="0"/>
                  </a:moveTo>
                  <a:lnTo>
                    <a:pt x="4771" y="233"/>
                  </a:lnTo>
                  <a:lnTo>
                    <a:pt x="3956" y="465"/>
                  </a:lnTo>
                  <a:lnTo>
                    <a:pt x="3142" y="814"/>
                  </a:lnTo>
                  <a:lnTo>
                    <a:pt x="2444" y="1280"/>
                  </a:lnTo>
                  <a:lnTo>
                    <a:pt x="1862" y="1862"/>
                  </a:lnTo>
                  <a:lnTo>
                    <a:pt x="1280" y="2560"/>
                  </a:lnTo>
                  <a:lnTo>
                    <a:pt x="815" y="3374"/>
                  </a:lnTo>
                  <a:lnTo>
                    <a:pt x="466" y="4189"/>
                  </a:lnTo>
                  <a:lnTo>
                    <a:pt x="117" y="5003"/>
                  </a:lnTo>
                  <a:lnTo>
                    <a:pt x="1" y="5934"/>
                  </a:lnTo>
                  <a:lnTo>
                    <a:pt x="1" y="6865"/>
                  </a:lnTo>
                  <a:lnTo>
                    <a:pt x="1" y="7795"/>
                  </a:lnTo>
                  <a:lnTo>
                    <a:pt x="117" y="8726"/>
                  </a:lnTo>
                  <a:lnTo>
                    <a:pt x="466" y="9657"/>
                  </a:lnTo>
                  <a:lnTo>
                    <a:pt x="815" y="10471"/>
                  </a:lnTo>
                  <a:lnTo>
                    <a:pt x="1280" y="11169"/>
                  </a:lnTo>
                  <a:lnTo>
                    <a:pt x="1862" y="11867"/>
                  </a:lnTo>
                  <a:lnTo>
                    <a:pt x="2444" y="12449"/>
                  </a:lnTo>
                  <a:lnTo>
                    <a:pt x="3142" y="12915"/>
                  </a:lnTo>
                  <a:lnTo>
                    <a:pt x="3956" y="13264"/>
                  </a:lnTo>
                  <a:lnTo>
                    <a:pt x="4771" y="13613"/>
                  </a:lnTo>
                  <a:lnTo>
                    <a:pt x="5702" y="13729"/>
                  </a:lnTo>
                  <a:lnTo>
                    <a:pt x="6632" y="13845"/>
                  </a:lnTo>
                  <a:lnTo>
                    <a:pt x="7679" y="13729"/>
                  </a:lnTo>
                  <a:lnTo>
                    <a:pt x="8494" y="13613"/>
                  </a:lnTo>
                  <a:lnTo>
                    <a:pt x="9425" y="13264"/>
                  </a:lnTo>
                  <a:lnTo>
                    <a:pt x="10239" y="12915"/>
                  </a:lnTo>
                  <a:lnTo>
                    <a:pt x="10937" y="12449"/>
                  </a:lnTo>
                  <a:lnTo>
                    <a:pt x="11519" y="11867"/>
                  </a:lnTo>
                  <a:lnTo>
                    <a:pt x="12101" y="11169"/>
                  </a:lnTo>
                  <a:lnTo>
                    <a:pt x="12566" y="10471"/>
                  </a:lnTo>
                  <a:lnTo>
                    <a:pt x="12915" y="9657"/>
                  </a:lnTo>
                  <a:lnTo>
                    <a:pt x="13264" y="8726"/>
                  </a:lnTo>
                  <a:lnTo>
                    <a:pt x="13380" y="7795"/>
                  </a:lnTo>
                  <a:lnTo>
                    <a:pt x="13380" y="6865"/>
                  </a:lnTo>
                  <a:lnTo>
                    <a:pt x="13380" y="5934"/>
                  </a:lnTo>
                  <a:lnTo>
                    <a:pt x="13264" y="5003"/>
                  </a:lnTo>
                  <a:lnTo>
                    <a:pt x="12915" y="4189"/>
                  </a:lnTo>
                  <a:lnTo>
                    <a:pt x="12566" y="3374"/>
                  </a:lnTo>
                  <a:lnTo>
                    <a:pt x="12101" y="2560"/>
                  </a:lnTo>
                  <a:lnTo>
                    <a:pt x="11519" y="1862"/>
                  </a:lnTo>
                  <a:lnTo>
                    <a:pt x="10937" y="1280"/>
                  </a:lnTo>
                  <a:lnTo>
                    <a:pt x="10239" y="814"/>
                  </a:lnTo>
                  <a:lnTo>
                    <a:pt x="9425" y="465"/>
                  </a:lnTo>
                  <a:lnTo>
                    <a:pt x="8494" y="233"/>
                  </a:lnTo>
                  <a:lnTo>
                    <a:pt x="7679" y="0"/>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44" name="Google Shape;144;p34"/>
            <p:cNvSpPr/>
            <p:nvPr/>
          </p:nvSpPr>
          <p:spPr>
            <a:xfrm>
              <a:off x="3129350" y="3974425"/>
              <a:ext cx="337425" cy="346150"/>
            </a:xfrm>
            <a:custGeom>
              <a:rect b="b" l="l" r="r" t="t"/>
              <a:pathLst>
                <a:path extrusionOk="0" h="13846" w="13497">
                  <a:moveTo>
                    <a:pt x="7331" y="2443"/>
                  </a:moveTo>
                  <a:lnTo>
                    <a:pt x="7796" y="2560"/>
                  </a:lnTo>
                  <a:lnTo>
                    <a:pt x="8261" y="2792"/>
                  </a:lnTo>
                  <a:lnTo>
                    <a:pt x="8727" y="3025"/>
                  </a:lnTo>
                  <a:lnTo>
                    <a:pt x="9076" y="3258"/>
                  </a:lnTo>
                  <a:lnTo>
                    <a:pt x="9425" y="3723"/>
                  </a:lnTo>
                  <a:lnTo>
                    <a:pt x="10007" y="4538"/>
                  </a:lnTo>
                  <a:lnTo>
                    <a:pt x="10356" y="5701"/>
                  </a:lnTo>
                  <a:lnTo>
                    <a:pt x="10472" y="6865"/>
                  </a:lnTo>
                  <a:lnTo>
                    <a:pt x="10356" y="8028"/>
                  </a:lnTo>
                  <a:lnTo>
                    <a:pt x="10007" y="9192"/>
                  </a:lnTo>
                  <a:lnTo>
                    <a:pt x="9425" y="10122"/>
                  </a:lnTo>
                  <a:lnTo>
                    <a:pt x="9076" y="10471"/>
                  </a:lnTo>
                  <a:lnTo>
                    <a:pt x="8727" y="10704"/>
                  </a:lnTo>
                  <a:lnTo>
                    <a:pt x="8261" y="11053"/>
                  </a:lnTo>
                  <a:lnTo>
                    <a:pt x="7796" y="11169"/>
                  </a:lnTo>
                  <a:lnTo>
                    <a:pt x="7331" y="11286"/>
                  </a:lnTo>
                  <a:lnTo>
                    <a:pt x="6167" y="11286"/>
                  </a:lnTo>
                  <a:lnTo>
                    <a:pt x="5702" y="11169"/>
                  </a:lnTo>
                  <a:lnTo>
                    <a:pt x="5236" y="11053"/>
                  </a:lnTo>
                  <a:lnTo>
                    <a:pt x="4771" y="10704"/>
                  </a:lnTo>
                  <a:lnTo>
                    <a:pt x="4306" y="10471"/>
                  </a:lnTo>
                  <a:lnTo>
                    <a:pt x="3956" y="10006"/>
                  </a:lnTo>
                  <a:lnTo>
                    <a:pt x="3491" y="9192"/>
                  </a:lnTo>
                  <a:lnTo>
                    <a:pt x="3142" y="8028"/>
                  </a:lnTo>
                  <a:lnTo>
                    <a:pt x="3026" y="6865"/>
                  </a:lnTo>
                  <a:lnTo>
                    <a:pt x="3142" y="5701"/>
                  </a:lnTo>
                  <a:lnTo>
                    <a:pt x="3491" y="4538"/>
                  </a:lnTo>
                  <a:lnTo>
                    <a:pt x="3956" y="3723"/>
                  </a:lnTo>
                  <a:lnTo>
                    <a:pt x="4306" y="3258"/>
                  </a:lnTo>
                  <a:lnTo>
                    <a:pt x="4771" y="3025"/>
                  </a:lnTo>
                  <a:lnTo>
                    <a:pt x="5236" y="2792"/>
                  </a:lnTo>
                  <a:lnTo>
                    <a:pt x="5702" y="2560"/>
                  </a:lnTo>
                  <a:lnTo>
                    <a:pt x="6167" y="2443"/>
                  </a:lnTo>
                  <a:close/>
                  <a:moveTo>
                    <a:pt x="5818" y="0"/>
                  </a:moveTo>
                  <a:lnTo>
                    <a:pt x="4887" y="233"/>
                  </a:lnTo>
                  <a:lnTo>
                    <a:pt x="4073" y="465"/>
                  </a:lnTo>
                  <a:lnTo>
                    <a:pt x="3258" y="814"/>
                  </a:lnTo>
                  <a:lnTo>
                    <a:pt x="2560" y="1280"/>
                  </a:lnTo>
                  <a:lnTo>
                    <a:pt x="1862" y="1862"/>
                  </a:lnTo>
                  <a:lnTo>
                    <a:pt x="1280" y="2560"/>
                  </a:lnTo>
                  <a:lnTo>
                    <a:pt x="815" y="3374"/>
                  </a:lnTo>
                  <a:lnTo>
                    <a:pt x="466" y="4189"/>
                  </a:lnTo>
                  <a:lnTo>
                    <a:pt x="233" y="5003"/>
                  </a:lnTo>
                  <a:lnTo>
                    <a:pt x="117" y="5934"/>
                  </a:lnTo>
                  <a:lnTo>
                    <a:pt x="1" y="6865"/>
                  </a:lnTo>
                  <a:lnTo>
                    <a:pt x="117" y="7795"/>
                  </a:lnTo>
                  <a:lnTo>
                    <a:pt x="233" y="8726"/>
                  </a:lnTo>
                  <a:lnTo>
                    <a:pt x="466" y="9657"/>
                  </a:lnTo>
                  <a:lnTo>
                    <a:pt x="815" y="10471"/>
                  </a:lnTo>
                  <a:lnTo>
                    <a:pt x="1280" y="11169"/>
                  </a:lnTo>
                  <a:lnTo>
                    <a:pt x="1862" y="11867"/>
                  </a:lnTo>
                  <a:lnTo>
                    <a:pt x="2560" y="12449"/>
                  </a:lnTo>
                  <a:lnTo>
                    <a:pt x="3258" y="12915"/>
                  </a:lnTo>
                  <a:lnTo>
                    <a:pt x="4073" y="13264"/>
                  </a:lnTo>
                  <a:lnTo>
                    <a:pt x="4887" y="13613"/>
                  </a:lnTo>
                  <a:lnTo>
                    <a:pt x="5818" y="13729"/>
                  </a:lnTo>
                  <a:lnTo>
                    <a:pt x="6749" y="13845"/>
                  </a:lnTo>
                  <a:lnTo>
                    <a:pt x="7680" y="13729"/>
                  </a:lnTo>
                  <a:lnTo>
                    <a:pt x="8610" y="13613"/>
                  </a:lnTo>
                  <a:lnTo>
                    <a:pt x="9425" y="13264"/>
                  </a:lnTo>
                  <a:lnTo>
                    <a:pt x="10239" y="12915"/>
                  </a:lnTo>
                  <a:lnTo>
                    <a:pt x="10937" y="12449"/>
                  </a:lnTo>
                  <a:lnTo>
                    <a:pt x="11635" y="11867"/>
                  </a:lnTo>
                  <a:lnTo>
                    <a:pt x="12217" y="11169"/>
                  </a:lnTo>
                  <a:lnTo>
                    <a:pt x="12683" y="10471"/>
                  </a:lnTo>
                  <a:lnTo>
                    <a:pt x="13032" y="9657"/>
                  </a:lnTo>
                  <a:lnTo>
                    <a:pt x="13264" y="8726"/>
                  </a:lnTo>
                  <a:lnTo>
                    <a:pt x="13381" y="7795"/>
                  </a:lnTo>
                  <a:lnTo>
                    <a:pt x="13497" y="6865"/>
                  </a:lnTo>
                  <a:lnTo>
                    <a:pt x="13381" y="5934"/>
                  </a:lnTo>
                  <a:lnTo>
                    <a:pt x="13264" y="5003"/>
                  </a:lnTo>
                  <a:lnTo>
                    <a:pt x="13032" y="4189"/>
                  </a:lnTo>
                  <a:lnTo>
                    <a:pt x="12683" y="3374"/>
                  </a:lnTo>
                  <a:lnTo>
                    <a:pt x="12217" y="2560"/>
                  </a:lnTo>
                  <a:lnTo>
                    <a:pt x="11635" y="1862"/>
                  </a:lnTo>
                  <a:lnTo>
                    <a:pt x="10937" y="1280"/>
                  </a:lnTo>
                  <a:lnTo>
                    <a:pt x="10239" y="814"/>
                  </a:lnTo>
                  <a:lnTo>
                    <a:pt x="9425" y="465"/>
                  </a:lnTo>
                  <a:lnTo>
                    <a:pt x="8610" y="233"/>
                  </a:lnTo>
                  <a:lnTo>
                    <a:pt x="7680" y="0"/>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45" name="Google Shape;145;p34"/>
            <p:cNvSpPr/>
            <p:nvPr/>
          </p:nvSpPr>
          <p:spPr>
            <a:xfrm>
              <a:off x="1288150" y="3986050"/>
              <a:ext cx="340350" cy="322900"/>
            </a:xfrm>
            <a:custGeom>
              <a:rect b="b" l="l" r="r" t="t"/>
              <a:pathLst>
                <a:path extrusionOk="0" h="12916" w="13614">
                  <a:moveTo>
                    <a:pt x="4538" y="0"/>
                  </a:moveTo>
                  <a:lnTo>
                    <a:pt x="3840" y="1978"/>
                  </a:lnTo>
                  <a:lnTo>
                    <a:pt x="3258" y="3840"/>
                  </a:lnTo>
                  <a:lnTo>
                    <a:pt x="1" y="12915"/>
                  </a:lnTo>
                  <a:lnTo>
                    <a:pt x="3026" y="12915"/>
                  </a:lnTo>
                  <a:lnTo>
                    <a:pt x="3956" y="10239"/>
                  </a:lnTo>
                  <a:lnTo>
                    <a:pt x="8378" y="10239"/>
                  </a:lnTo>
                  <a:lnTo>
                    <a:pt x="7679" y="7912"/>
                  </a:lnTo>
                  <a:lnTo>
                    <a:pt x="4771" y="7912"/>
                  </a:lnTo>
                  <a:lnTo>
                    <a:pt x="5353" y="6167"/>
                  </a:lnTo>
                  <a:lnTo>
                    <a:pt x="6632" y="2560"/>
                  </a:lnTo>
                  <a:lnTo>
                    <a:pt x="6865" y="1978"/>
                  </a:lnTo>
                  <a:lnTo>
                    <a:pt x="6981" y="2560"/>
                  </a:lnTo>
                  <a:lnTo>
                    <a:pt x="10588" y="12799"/>
                  </a:lnTo>
                  <a:lnTo>
                    <a:pt x="13613" y="12799"/>
                  </a:lnTo>
                  <a:lnTo>
                    <a:pt x="12915" y="10821"/>
                  </a:lnTo>
                  <a:lnTo>
                    <a:pt x="12217" y="8959"/>
                  </a:lnTo>
                  <a:lnTo>
                    <a:pt x="11403" y="6632"/>
                  </a:lnTo>
                  <a:lnTo>
                    <a:pt x="10821" y="4887"/>
                  </a:lnTo>
                  <a:lnTo>
                    <a:pt x="10006" y="2560"/>
                  </a:lnTo>
                  <a:lnTo>
                    <a:pt x="9076" y="0"/>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46" name="Google Shape;146;p34"/>
            <p:cNvSpPr/>
            <p:nvPr/>
          </p:nvSpPr>
          <p:spPr>
            <a:xfrm>
              <a:off x="1733175" y="3986050"/>
              <a:ext cx="273450" cy="322900"/>
            </a:xfrm>
            <a:custGeom>
              <a:rect b="b" l="l" r="r" t="t"/>
              <a:pathLst>
                <a:path extrusionOk="0" h="12916" w="10938">
                  <a:moveTo>
                    <a:pt x="5934" y="2211"/>
                  </a:moveTo>
                  <a:lnTo>
                    <a:pt x="6865" y="2327"/>
                  </a:lnTo>
                  <a:lnTo>
                    <a:pt x="7214" y="2560"/>
                  </a:lnTo>
                  <a:lnTo>
                    <a:pt x="7447" y="2676"/>
                  </a:lnTo>
                  <a:lnTo>
                    <a:pt x="7680" y="3025"/>
                  </a:lnTo>
                  <a:lnTo>
                    <a:pt x="7796" y="3258"/>
                  </a:lnTo>
                  <a:lnTo>
                    <a:pt x="7912" y="4073"/>
                  </a:lnTo>
                  <a:lnTo>
                    <a:pt x="7796" y="4887"/>
                  </a:lnTo>
                  <a:lnTo>
                    <a:pt x="7680" y="5236"/>
                  </a:lnTo>
                  <a:lnTo>
                    <a:pt x="7447" y="5585"/>
                  </a:lnTo>
                  <a:lnTo>
                    <a:pt x="7214" y="5818"/>
                  </a:lnTo>
                  <a:lnTo>
                    <a:pt x="6865" y="5934"/>
                  </a:lnTo>
                  <a:lnTo>
                    <a:pt x="6400" y="6051"/>
                  </a:lnTo>
                  <a:lnTo>
                    <a:pt x="3026" y="6051"/>
                  </a:lnTo>
                  <a:lnTo>
                    <a:pt x="3026" y="2211"/>
                  </a:lnTo>
                  <a:close/>
                  <a:moveTo>
                    <a:pt x="1" y="0"/>
                  </a:moveTo>
                  <a:lnTo>
                    <a:pt x="1" y="12915"/>
                  </a:lnTo>
                  <a:lnTo>
                    <a:pt x="3026" y="12915"/>
                  </a:lnTo>
                  <a:lnTo>
                    <a:pt x="3026" y="8377"/>
                  </a:lnTo>
                  <a:lnTo>
                    <a:pt x="6865" y="8377"/>
                  </a:lnTo>
                  <a:lnTo>
                    <a:pt x="7912" y="8261"/>
                  </a:lnTo>
                  <a:lnTo>
                    <a:pt x="8727" y="8028"/>
                  </a:lnTo>
                  <a:lnTo>
                    <a:pt x="9425" y="7679"/>
                  </a:lnTo>
                  <a:lnTo>
                    <a:pt x="10007" y="7214"/>
                  </a:lnTo>
                  <a:lnTo>
                    <a:pt x="10472" y="6516"/>
                  </a:lnTo>
                  <a:lnTo>
                    <a:pt x="10705" y="5818"/>
                  </a:lnTo>
                  <a:lnTo>
                    <a:pt x="10937" y="5003"/>
                  </a:lnTo>
                  <a:lnTo>
                    <a:pt x="10937" y="4073"/>
                  </a:lnTo>
                  <a:lnTo>
                    <a:pt x="10937" y="3258"/>
                  </a:lnTo>
                  <a:lnTo>
                    <a:pt x="10705" y="2444"/>
                  </a:lnTo>
                  <a:lnTo>
                    <a:pt x="10472" y="1746"/>
                  </a:lnTo>
                  <a:lnTo>
                    <a:pt x="10007" y="1048"/>
                  </a:lnTo>
                  <a:lnTo>
                    <a:pt x="10007" y="1164"/>
                  </a:lnTo>
                  <a:lnTo>
                    <a:pt x="9425" y="582"/>
                  </a:lnTo>
                  <a:lnTo>
                    <a:pt x="8727" y="233"/>
                  </a:lnTo>
                  <a:lnTo>
                    <a:pt x="7912" y="0"/>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47" name="Google Shape;147;p34"/>
            <p:cNvSpPr/>
            <p:nvPr/>
          </p:nvSpPr>
          <p:spPr>
            <a:xfrm>
              <a:off x="2527250" y="3986050"/>
              <a:ext cx="224000" cy="322900"/>
            </a:xfrm>
            <a:custGeom>
              <a:rect b="b" l="l" r="r" t="t"/>
              <a:pathLst>
                <a:path extrusionOk="0" h="12916" w="8960">
                  <a:moveTo>
                    <a:pt x="1" y="0"/>
                  </a:moveTo>
                  <a:lnTo>
                    <a:pt x="1" y="12915"/>
                  </a:lnTo>
                  <a:lnTo>
                    <a:pt x="8959" y="12915"/>
                  </a:lnTo>
                  <a:lnTo>
                    <a:pt x="8959" y="10472"/>
                  </a:lnTo>
                  <a:lnTo>
                    <a:pt x="2909" y="10472"/>
                  </a:lnTo>
                  <a:lnTo>
                    <a:pt x="2909" y="0"/>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48" name="Google Shape;148;p34"/>
            <p:cNvSpPr/>
            <p:nvPr/>
          </p:nvSpPr>
          <p:spPr>
            <a:xfrm>
              <a:off x="2835575" y="3986050"/>
              <a:ext cx="224000" cy="322900"/>
            </a:xfrm>
            <a:custGeom>
              <a:rect b="b" l="l" r="r" t="t"/>
              <a:pathLst>
                <a:path extrusionOk="0" h="12916" w="8960">
                  <a:moveTo>
                    <a:pt x="1" y="0"/>
                  </a:moveTo>
                  <a:lnTo>
                    <a:pt x="1" y="12915"/>
                  </a:lnTo>
                  <a:lnTo>
                    <a:pt x="8959" y="12915"/>
                  </a:lnTo>
                  <a:lnTo>
                    <a:pt x="8959" y="10472"/>
                  </a:lnTo>
                  <a:lnTo>
                    <a:pt x="2909" y="10472"/>
                  </a:lnTo>
                  <a:lnTo>
                    <a:pt x="2909" y="0"/>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49" name="Google Shape;149;p34"/>
            <p:cNvSpPr/>
            <p:nvPr/>
          </p:nvSpPr>
          <p:spPr>
            <a:xfrm>
              <a:off x="1046725" y="3747525"/>
              <a:ext cx="680675" cy="829000"/>
            </a:xfrm>
            <a:custGeom>
              <a:rect b="b" l="l" r="r" t="t"/>
              <a:pathLst>
                <a:path extrusionOk="0" h="33160" w="27227">
                  <a:moveTo>
                    <a:pt x="16173" y="1"/>
                  </a:moveTo>
                  <a:lnTo>
                    <a:pt x="15010" y="117"/>
                  </a:lnTo>
                  <a:lnTo>
                    <a:pt x="13962" y="234"/>
                  </a:lnTo>
                  <a:lnTo>
                    <a:pt x="12799" y="466"/>
                  </a:lnTo>
                  <a:lnTo>
                    <a:pt x="11752" y="699"/>
                  </a:lnTo>
                  <a:lnTo>
                    <a:pt x="10705" y="1048"/>
                  </a:lnTo>
                  <a:lnTo>
                    <a:pt x="9774" y="1513"/>
                  </a:lnTo>
                  <a:lnTo>
                    <a:pt x="8727" y="1979"/>
                  </a:lnTo>
                  <a:lnTo>
                    <a:pt x="7796" y="2561"/>
                  </a:lnTo>
                  <a:lnTo>
                    <a:pt x="6865" y="3142"/>
                  </a:lnTo>
                  <a:lnTo>
                    <a:pt x="5934" y="3840"/>
                  </a:lnTo>
                  <a:lnTo>
                    <a:pt x="5120" y="4538"/>
                  </a:lnTo>
                  <a:lnTo>
                    <a:pt x="4422" y="5353"/>
                  </a:lnTo>
                  <a:lnTo>
                    <a:pt x="3607" y="6167"/>
                  </a:lnTo>
                  <a:lnTo>
                    <a:pt x="3026" y="6982"/>
                  </a:lnTo>
                  <a:lnTo>
                    <a:pt x="2444" y="7913"/>
                  </a:lnTo>
                  <a:lnTo>
                    <a:pt x="1862" y="8960"/>
                  </a:lnTo>
                  <a:lnTo>
                    <a:pt x="1397" y="9890"/>
                  </a:lnTo>
                  <a:lnTo>
                    <a:pt x="931" y="10938"/>
                  </a:lnTo>
                  <a:lnTo>
                    <a:pt x="582" y="11985"/>
                  </a:lnTo>
                  <a:lnTo>
                    <a:pt x="350" y="13032"/>
                  </a:lnTo>
                  <a:lnTo>
                    <a:pt x="117" y="14079"/>
                  </a:lnTo>
                  <a:lnTo>
                    <a:pt x="1" y="15242"/>
                  </a:lnTo>
                  <a:lnTo>
                    <a:pt x="1" y="16290"/>
                  </a:lnTo>
                  <a:lnTo>
                    <a:pt x="1" y="17453"/>
                  </a:lnTo>
                  <a:lnTo>
                    <a:pt x="1" y="18500"/>
                  </a:lnTo>
                  <a:lnTo>
                    <a:pt x="233" y="19547"/>
                  </a:lnTo>
                  <a:lnTo>
                    <a:pt x="466" y="20711"/>
                  </a:lnTo>
                  <a:lnTo>
                    <a:pt x="815" y="21758"/>
                  </a:lnTo>
                  <a:lnTo>
                    <a:pt x="1164" y="22805"/>
                  </a:lnTo>
                  <a:lnTo>
                    <a:pt x="1630" y="23736"/>
                  </a:lnTo>
                  <a:lnTo>
                    <a:pt x="2095" y="24783"/>
                  </a:lnTo>
                  <a:lnTo>
                    <a:pt x="2677" y="25714"/>
                  </a:lnTo>
                  <a:lnTo>
                    <a:pt x="3258" y="26528"/>
                  </a:lnTo>
                  <a:lnTo>
                    <a:pt x="3956" y="27459"/>
                  </a:lnTo>
                  <a:lnTo>
                    <a:pt x="4771" y="28273"/>
                  </a:lnTo>
                  <a:lnTo>
                    <a:pt x="5585" y="28971"/>
                  </a:lnTo>
                  <a:lnTo>
                    <a:pt x="6400" y="29670"/>
                  </a:lnTo>
                  <a:lnTo>
                    <a:pt x="7331" y="30368"/>
                  </a:lnTo>
                  <a:lnTo>
                    <a:pt x="8261" y="30949"/>
                  </a:lnTo>
                  <a:lnTo>
                    <a:pt x="9192" y="31415"/>
                  </a:lnTo>
                  <a:lnTo>
                    <a:pt x="10239" y="31880"/>
                  </a:lnTo>
                  <a:lnTo>
                    <a:pt x="11286" y="32229"/>
                  </a:lnTo>
                  <a:lnTo>
                    <a:pt x="12334" y="32578"/>
                  </a:lnTo>
                  <a:lnTo>
                    <a:pt x="13381" y="32811"/>
                  </a:lnTo>
                  <a:lnTo>
                    <a:pt x="14428" y="33044"/>
                  </a:lnTo>
                  <a:lnTo>
                    <a:pt x="15591" y="33160"/>
                  </a:lnTo>
                  <a:lnTo>
                    <a:pt x="16638" y="33160"/>
                  </a:lnTo>
                  <a:lnTo>
                    <a:pt x="17686" y="33044"/>
                  </a:lnTo>
                  <a:lnTo>
                    <a:pt x="18849" y="32927"/>
                  </a:lnTo>
                  <a:lnTo>
                    <a:pt x="19896" y="32811"/>
                  </a:lnTo>
                  <a:lnTo>
                    <a:pt x="20943" y="32462"/>
                  </a:lnTo>
                  <a:lnTo>
                    <a:pt x="21990" y="32229"/>
                  </a:lnTo>
                  <a:lnTo>
                    <a:pt x="23038" y="31764"/>
                  </a:lnTo>
                  <a:lnTo>
                    <a:pt x="24085" y="31298"/>
                  </a:lnTo>
                  <a:lnTo>
                    <a:pt x="25015" y="30833"/>
                  </a:lnTo>
                  <a:lnTo>
                    <a:pt x="25946" y="30135"/>
                  </a:lnTo>
                  <a:lnTo>
                    <a:pt x="26063" y="30019"/>
                  </a:lnTo>
                  <a:lnTo>
                    <a:pt x="26179" y="29786"/>
                  </a:lnTo>
                  <a:lnTo>
                    <a:pt x="26179" y="29437"/>
                  </a:lnTo>
                  <a:lnTo>
                    <a:pt x="26063" y="29204"/>
                  </a:lnTo>
                  <a:lnTo>
                    <a:pt x="25946" y="29088"/>
                  </a:lnTo>
                  <a:lnTo>
                    <a:pt x="25714" y="28971"/>
                  </a:lnTo>
                  <a:lnTo>
                    <a:pt x="25364" y="28971"/>
                  </a:lnTo>
                  <a:lnTo>
                    <a:pt x="25132" y="29088"/>
                  </a:lnTo>
                  <a:lnTo>
                    <a:pt x="23387" y="30135"/>
                  </a:lnTo>
                  <a:lnTo>
                    <a:pt x="21641" y="30949"/>
                  </a:lnTo>
                  <a:lnTo>
                    <a:pt x="19663" y="31415"/>
                  </a:lnTo>
                  <a:lnTo>
                    <a:pt x="17686" y="31764"/>
                  </a:lnTo>
                  <a:lnTo>
                    <a:pt x="15591" y="31764"/>
                  </a:lnTo>
                  <a:lnTo>
                    <a:pt x="13613" y="31531"/>
                  </a:lnTo>
                  <a:lnTo>
                    <a:pt x="11635" y="30949"/>
                  </a:lnTo>
                  <a:lnTo>
                    <a:pt x="9774" y="30251"/>
                  </a:lnTo>
                  <a:lnTo>
                    <a:pt x="8029" y="29204"/>
                  </a:lnTo>
                  <a:lnTo>
                    <a:pt x="6400" y="28041"/>
                  </a:lnTo>
                  <a:lnTo>
                    <a:pt x="5004" y="26528"/>
                  </a:lnTo>
                  <a:lnTo>
                    <a:pt x="3840" y="24899"/>
                  </a:lnTo>
                  <a:lnTo>
                    <a:pt x="2793" y="23154"/>
                  </a:lnTo>
                  <a:lnTo>
                    <a:pt x="2095" y="21293"/>
                  </a:lnTo>
                  <a:lnTo>
                    <a:pt x="1513" y="19431"/>
                  </a:lnTo>
                  <a:lnTo>
                    <a:pt x="1280" y="17337"/>
                  </a:lnTo>
                  <a:lnTo>
                    <a:pt x="1397" y="15359"/>
                  </a:lnTo>
                  <a:lnTo>
                    <a:pt x="1630" y="13381"/>
                  </a:lnTo>
                  <a:lnTo>
                    <a:pt x="2211" y="11403"/>
                  </a:lnTo>
                  <a:lnTo>
                    <a:pt x="3026" y="9541"/>
                  </a:lnTo>
                  <a:lnTo>
                    <a:pt x="4073" y="7796"/>
                  </a:lnTo>
                  <a:lnTo>
                    <a:pt x="5353" y="6284"/>
                  </a:lnTo>
                  <a:lnTo>
                    <a:pt x="6749" y="4888"/>
                  </a:lnTo>
                  <a:lnTo>
                    <a:pt x="8494" y="3724"/>
                  </a:lnTo>
                  <a:lnTo>
                    <a:pt x="10239" y="2793"/>
                  </a:lnTo>
                  <a:lnTo>
                    <a:pt x="12101" y="2095"/>
                  </a:lnTo>
                  <a:lnTo>
                    <a:pt x="14079" y="1630"/>
                  </a:lnTo>
                  <a:lnTo>
                    <a:pt x="16057" y="1397"/>
                  </a:lnTo>
                  <a:lnTo>
                    <a:pt x="18151" y="1513"/>
                  </a:lnTo>
                  <a:lnTo>
                    <a:pt x="20129" y="1862"/>
                  </a:lnTo>
                  <a:lnTo>
                    <a:pt x="21990" y="2444"/>
                  </a:lnTo>
                  <a:lnTo>
                    <a:pt x="23852" y="3259"/>
                  </a:lnTo>
                  <a:lnTo>
                    <a:pt x="23852" y="3724"/>
                  </a:lnTo>
                  <a:lnTo>
                    <a:pt x="23852" y="4073"/>
                  </a:lnTo>
                  <a:lnTo>
                    <a:pt x="24085" y="4422"/>
                  </a:lnTo>
                  <a:lnTo>
                    <a:pt x="24201" y="4655"/>
                  </a:lnTo>
                  <a:lnTo>
                    <a:pt x="24550" y="5004"/>
                  </a:lnTo>
                  <a:lnTo>
                    <a:pt x="24783" y="5120"/>
                  </a:lnTo>
                  <a:lnTo>
                    <a:pt x="25248" y="5237"/>
                  </a:lnTo>
                  <a:lnTo>
                    <a:pt x="25597" y="5353"/>
                  </a:lnTo>
                  <a:lnTo>
                    <a:pt x="25597" y="5237"/>
                  </a:lnTo>
                  <a:lnTo>
                    <a:pt x="25946" y="5237"/>
                  </a:lnTo>
                  <a:lnTo>
                    <a:pt x="26295" y="5120"/>
                  </a:lnTo>
                  <a:lnTo>
                    <a:pt x="26644" y="4888"/>
                  </a:lnTo>
                  <a:lnTo>
                    <a:pt x="26993" y="4538"/>
                  </a:lnTo>
                  <a:lnTo>
                    <a:pt x="27110" y="4189"/>
                  </a:lnTo>
                  <a:lnTo>
                    <a:pt x="27226" y="3840"/>
                  </a:lnTo>
                  <a:lnTo>
                    <a:pt x="27226" y="3491"/>
                  </a:lnTo>
                  <a:lnTo>
                    <a:pt x="27226" y="3026"/>
                  </a:lnTo>
                  <a:lnTo>
                    <a:pt x="26993" y="2677"/>
                  </a:lnTo>
                  <a:lnTo>
                    <a:pt x="26761" y="2328"/>
                  </a:lnTo>
                  <a:lnTo>
                    <a:pt x="26528" y="2095"/>
                  </a:lnTo>
                  <a:lnTo>
                    <a:pt x="26063" y="1979"/>
                  </a:lnTo>
                  <a:lnTo>
                    <a:pt x="25714" y="1862"/>
                  </a:lnTo>
                  <a:lnTo>
                    <a:pt x="25364" y="1862"/>
                  </a:lnTo>
                  <a:lnTo>
                    <a:pt x="24899" y="1979"/>
                  </a:lnTo>
                  <a:lnTo>
                    <a:pt x="24550" y="2212"/>
                  </a:lnTo>
                  <a:lnTo>
                    <a:pt x="23619" y="1630"/>
                  </a:lnTo>
                  <a:lnTo>
                    <a:pt x="22572" y="1164"/>
                  </a:lnTo>
                  <a:lnTo>
                    <a:pt x="21525" y="815"/>
                  </a:lnTo>
                  <a:lnTo>
                    <a:pt x="20478" y="583"/>
                  </a:lnTo>
                  <a:lnTo>
                    <a:pt x="19431" y="350"/>
                  </a:lnTo>
                  <a:lnTo>
                    <a:pt x="18384" y="117"/>
                  </a:lnTo>
                  <a:lnTo>
                    <a:pt x="17220" y="117"/>
                  </a:lnTo>
                  <a:lnTo>
                    <a:pt x="16173" y="1"/>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0" name="Google Shape;150;p34"/>
            <p:cNvSpPr/>
            <p:nvPr/>
          </p:nvSpPr>
          <p:spPr>
            <a:xfrm>
              <a:off x="1122350" y="2380450"/>
              <a:ext cx="738850" cy="1099500"/>
            </a:xfrm>
            <a:custGeom>
              <a:rect b="b" l="l" r="r" t="t"/>
              <a:pathLst>
                <a:path extrusionOk="0" h="43980" w="29554">
                  <a:moveTo>
                    <a:pt x="1164" y="0"/>
                  </a:moveTo>
                  <a:lnTo>
                    <a:pt x="699" y="117"/>
                  </a:lnTo>
                  <a:lnTo>
                    <a:pt x="350" y="350"/>
                  </a:lnTo>
                  <a:lnTo>
                    <a:pt x="1" y="699"/>
                  </a:lnTo>
                  <a:lnTo>
                    <a:pt x="1" y="1164"/>
                  </a:lnTo>
                  <a:lnTo>
                    <a:pt x="1" y="29204"/>
                  </a:lnTo>
                  <a:lnTo>
                    <a:pt x="1" y="30716"/>
                  </a:lnTo>
                  <a:lnTo>
                    <a:pt x="233" y="32229"/>
                  </a:lnTo>
                  <a:lnTo>
                    <a:pt x="582" y="33625"/>
                  </a:lnTo>
                  <a:lnTo>
                    <a:pt x="1164" y="35021"/>
                  </a:lnTo>
                  <a:lnTo>
                    <a:pt x="1746" y="36301"/>
                  </a:lnTo>
                  <a:lnTo>
                    <a:pt x="2444" y="37464"/>
                  </a:lnTo>
                  <a:lnTo>
                    <a:pt x="3375" y="38628"/>
                  </a:lnTo>
                  <a:lnTo>
                    <a:pt x="4306" y="39675"/>
                  </a:lnTo>
                  <a:lnTo>
                    <a:pt x="5353" y="40606"/>
                  </a:lnTo>
                  <a:lnTo>
                    <a:pt x="6516" y="41537"/>
                  </a:lnTo>
                  <a:lnTo>
                    <a:pt x="7680" y="42235"/>
                  </a:lnTo>
                  <a:lnTo>
                    <a:pt x="8959" y="42816"/>
                  </a:lnTo>
                  <a:lnTo>
                    <a:pt x="10356" y="43398"/>
                  </a:lnTo>
                  <a:lnTo>
                    <a:pt x="11752" y="43747"/>
                  </a:lnTo>
                  <a:lnTo>
                    <a:pt x="13264" y="43980"/>
                  </a:lnTo>
                  <a:lnTo>
                    <a:pt x="16289" y="43980"/>
                  </a:lnTo>
                  <a:lnTo>
                    <a:pt x="17686" y="43747"/>
                  </a:lnTo>
                  <a:lnTo>
                    <a:pt x="19198" y="43398"/>
                  </a:lnTo>
                  <a:lnTo>
                    <a:pt x="20478" y="42816"/>
                  </a:lnTo>
                  <a:lnTo>
                    <a:pt x="21758" y="42235"/>
                  </a:lnTo>
                  <a:lnTo>
                    <a:pt x="23038" y="41537"/>
                  </a:lnTo>
                  <a:lnTo>
                    <a:pt x="24201" y="40606"/>
                  </a:lnTo>
                  <a:lnTo>
                    <a:pt x="25248" y="39675"/>
                  </a:lnTo>
                  <a:lnTo>
                    <a:pt x="26179" y="38628"/>
                  </a:lnTo>
                  <a:lnTo>
                    <a:pt x="26993" y="37464"/>
                  </a:lnTo>
                  <a:lnTo>
                    <a:pt x="27808" y="36301"/>
                  </a:lnTo>
                  <a:lnTo>
                    <a:pt x="28390" y="35021"/>
                  </a:lnTo>
                  <a:lnTo>
                    <a:pt x="28855" y="33625"/>
                  </a:lnTo>
                  <a:lnTo>
                    <a:pt x="29204" y="32229"/>
                  </a:lnTo>
                  <a:lnTo>
                    <a:pt x="29437" y="30716"/>
                  </a:lnTo>
                  <a:lnTo>
                    <a:pt x="29553" y="29204"/>
                  </a:lnTo>
                  <a:lnTo>
                    <a:pt x="29553" y="1164"/>
                  </a:lnTo>
                  <a:lnTo>
                    <a:pt x="29437" y="699"/>
                  </a:lnTo>
                  <a:lnTo>
                    <a:pt x="29204" y="350"/>
                  </a:lnTo>
                  <a:lnTo>
                    <a:pt x="28855" y="117"/>
                  </a:lnTo>
                  <a:lnTo>
                    <a:pt x="28390" y="0"/>
                  </a:lnTo>
                  <a:lnTo>
                    <a:pt x="18849" y="0"/>
                  </a:lnTo>
                  <a:lnTo>
                    <a:pt x="18384" y="117"/>
                  </a:lnTo>
                  <a:lnTo>
                    <a:pt x="18035" y="350"/>
                  </a:lnTo>
                  <a:lnTo>
                    <a:pt x="17802" y="699"/>
                  </a:lnTo>
                  <a:lnTo>
                    <a:pt x="17686" y="1164"/>
                  </a:lnTo>
                  <a:lnTo>
                    <a:pt x="17686" y="30135"/>
                  </a:lnTo>
                  <a:lnTo>
                    <a:pt x="17686" y="30716"/>
                  </a:lnTo>
                  <a:lnTo>
                    <a:pt x="17453" y="31182"/>
                  </a:lnTo>
                  <a:lnTo>
                    <a:pt x="17220" y="31763"/>
                  </a:lnTo>
                  <a:lnTo>
                    <a:pt x="16871" y="32112"/>
                  </a:lnTo>
                  <a:lnTo>
                    <a:pt x="16406" y="32578"/>
                  </a:lnTo>
                  <a:lnTo>
                    <a:pt x="15940" y="32811"/>
                  </a:lnTo>
                  <a:lnTo>
                    <a:pt x="15359" y="32927"/>
                  </a:lnTo>
                  <a:lnTo>
                    <a:pt x="14777" y="33043"/>
                  </a:lnTo>
                  <a:lnTo>
                    <a:pt x="14195" y="32927"/>
                  </a:lnTo>
                  <a:lnTo>
                    <a:pt x="13613" y="32811"/>
                  </a:lnTo>
                  <a:lnTo>
                    <a:pt x="13148" y="32578"/>
                  </a:lnTo>
                  <a:lnTo>
                    <a:pt x="12683" y="32112"/>
                  </a:lnTo>
                  <a:lnTo>
                    <a:pt x="12334" y="31763"/>
                  </a:lnTo>
                  <a:lnTo>
                    <a:pt x="11985" y="31182"/>
                  </a:lnTo>
                  <a:lnTo>
                    <a:pt x="11868" y="30716"/>
                  </a:lnTo>
                  <a:lnTo>
                    <a:pt x="11752" y="30135"/>
                  </a:lnTo>
                  <a:lnTo>
                    <a:pt x="11752" y="1164"/>
                  </a:lnTo>
                  <a:lnTo>
                    <a:pt x="11752" y="699"/>
                  </a:lnTo>
                  <a:lnTo>
                    <a:pt x="11403" y="350"/>
                  </a:lnTo>
                  <a:lnTo>
                    <a:pt x="11054" y="117"/>
                  </a:lnTo>
                  <a:lnTo>
                    <a:pt x="10588" y="0"/>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1" name="Google Shape;151;p34"/>
            <p:cNvSpPr/>
            <p:nvPr/>
          </p:nvSpPr>
          <p:spPr>
            <a:xfrm>
              <a:off x="238125" y="2377550"/>
              <a:ext cx="735900" cy="1108225"/>
            </a:xfrm>
            <a:custGeom>
              <a:rect b="b" l="l" r="r" t="t"/>
              <a:pathLst>
                <a:path extrusionOk="0" h="44329" w="29436">
                  <a:moveTo>
                    <a:pt x="12449" y="0"/>
                  </a:moveTo>
                  <a:lnTo>
                    <a:pt x="11053" y="233"/>
                  </a:lnTo>
                  <a:lnTo>
                    <a:pt x="9773" y="582"/>
                  </a:lnTo>
                  <a:lnTo>
                    <a:pt x="8493" y="1047"/>
                  </a:lnTo>
                  <a:lnTo>
                    <a:pt x="7214" y="1629"/>
                  </a:lnTo>
                  <a:lnTo>
                    <a:pt x="6166" y="2327"/>
                  </a:lnTo>
                  <a:lnTo>
                    <a:pt x="5003" y="3142"/>
                  </a:lnTo>
                  <a:lnTo>
                    <a:pt x="4072" y="3956"/>
                  </a:lnTo>
                  <a:lnTo>
                    <a:pt x="3141" y="5003"/>
                  </a:lnTo>
                  <a:lnTo>
                    <a:pt x="2327" y="6050"/>
                  </a:lnTo>
                  <a:lnTo>
                    <a:pt x="1629" y="7214"/>
                  </a:lnTo>
                  <a:lnTo>
                    <a:pt x="1047" y="8377"/>
                  </a:lnTo>
                  <a:lnTo>
                    <a:pt x="582" y="9657"/>
                  </a:lnTo>
                  <a:lnTo>
                    <a:pt x="233" y="11053"/>
                  </a:lnTo>
                  <a:lnTo>
                    <a:pt x="116" y="12449"/>
                  </a:lnTo>
                  <a:lnTo>
                    <a:pt x="0" y="13846"/>
                  </a:lnTo>
                  <a:lnTo>
                    <a:pt x="116" y="15242"/>
                  </a:lnTo>
                  <a:lnTo>
                    <a:pt x="233" y="16638"/>
                  </a:lnTo>
                  <a:lnTo>
                    <a:pt x="582" y="17918"/>
                  </a:lnTo>
                  <a:lnTo>
                    <a:pt x="1047" y="19198"/>
                  </a:lnTo>
                  <a:lnTo>
                    <a:pt x="1629" y="20477"/>
                  </a:lnTo>
                  <a:lnTo>
                    <a:pt x="2327" y="21524"/>
                  </a:lnTo>
                  <a:lnTo>
                    <a:pt x="3141" y="22688"/>
                  </a:lnTo>
                  <a:lnTo>
                    <a:pt x="4072" y="23619"/>
                  </a:lnTo>
                  <a:lnTo>
                    <a:pt x="5003" y="24549"/>
                  </a:lnTo>
                  <a:lnTo>
                    <a:pt x="6166" y="25364"/>
                  </a:lnTo>
                  <a:lnTo>
                    <a:pt x="7214" y="26062"/>
                  </a:lnTo>
                  <a:lnTo>
                    <a:pt x="8493" y="26644"/>
                  </a:lnTo>
                  <a:lnTo>
                    <a:pt x="9773" y="27109"/>
                  </a:lnTo>
                  <a:lnTo>
                    <a:pt x="11053" y="27458"/>
                  </a:lnTo>
                  <a:lnTo>
                    <a:pt x="12449" y="27575"/>
                  </a:lnTo>
                  <a:lnTo>
                    <a:pt x="13845" y="27691"/>
                  </a:lnTo>
                  <a:lnTo>
                    <a:pt x="14893" y="27691"/>
                  </a:lnTo>
                  <a:lnTo>
                    <a:pt x="15474" y="27807"/>
                  </a:lnTo>
                  <a:lnTo>
                    <a:pt x="15940" y="27924"/>
                  </a:lnTo>
                  <a:lnTo>
                    <a:pt x="16405" y="28156"/>
                  </a:lnTo>
                  <a:lnTo>
                    <a:pt x="16754" y="28505"/>
                  </a:lnTo>
                  <a:lnTo>
                    <a:pt x="17103" y="28854"/>
                  </a:lnTo>
                  <a:lnTo>
                    <a:pt x="17336" y="29320"/>
                  </a:lnTo>
                  <a:lnTo>
                    <a:pt x="17569" y="29901"/>
                  </a:lnTo>
                  <a:lnTo>
                    <a:pt x="17569" y="30367"/>
                  </a:lnTo>
                  <a:lnTo>
                    <a:pt x="17569" y="30949"/>
                  </a:lnTo>
                  <a:lnTo>
                    <a:pt x="17336" y="31530"/>
                  </a:lnTo>
                  <a:lnTo>
                    <a:pt x="17103" y="31879"/>
                  </a:lnTo>
                  <a:lnTo>
                    <a:pt x="16754" y="32345"/>
                  </a:lnTo>
                  <a:lnTo>
                    <a:pt x="16405" y="32694"/>
                  </a:lnTo>
                  <a:lnTo>
                    <a:pt x="15940" y="32927"/>
                  </a:lnTo>
                  <a:lnTo>
                    <a:pt x="15474" y="33043"/>
                  </a:lnTo>
                  <a:lnTo>
                    <a:pt x="14893" y="33159"/>
                  </a:lnTo>
                  <a:lnTo>
                    <a:pt x="1163" y="33159"/>
                  </a:lnTo>
                  <a:lnTo>
                    <a:pt x="698" y="33276"/>
                  </a:lnTo>
                  <a:lnTo>
                    <a:pt x="349" y="33508"/>
                  </a:lnTo>
                  <a:lnTo>
                    <a:pt x="116" y="33857"/>
                  </a:lnTo>
                  <a:lnTo>
                    <a:pt x="0" y="34323"/>
                  </a:lnTo>
                  <a:lnTo>
                    <a:pt x="0" y="43049"/>
                  </a:lnTo>
                  <a:lnTo>
                    <a:pt x="116" y="43514"/>
                  </a:lnTo>
                  <a:lnTo>
                    <a:pt x="349" y="43980"/>
                  </a:lnTo>
                  <a:lnTo>
                    <a:pt x="698" y="44212"/>
                  </a:lnTo>
                  <a:lnTo>
                    <a:pt x="1163" y="44329"/>
                  </a:lnTo>
                  <a:lnTo>
                    <a:pt x="15591" y="44329"/>
                  </a:lnTo>
                  <a:lnTo>
                    <a:pt x="16987" y="44212"/>
                  </a:lnTo>
                  <a:lnTo>
                    <a:pt x="18383" y="43980"/>
                  </a:lnTo>
                  <a:lnTo>
                    <a:pt x="19663" y="43631"/>
                  </a:lnTo>
                  <a:lnTo>
                    <a:pt x="20943" y="43165"/>
                  </a:lnTo>
                  <a:lnTo>
                    <a:pt x="22106" y="42583"/>
                  </a:lnTo>
                  <a:lnTo>
                    <a:pt x="23270" y="41885"/>
                  </a:lnTo>
                  <a:lnTo>
                    <a:pt x="24317" y="41071"/>
                  </a:lnTo>
                  <a:lnTo>
                    <a:pt x="25364" y="40256"/>
                  </a:lnTo>
                  <a:lnTo>
                    <a:pt x="26295" y="39209"/>
                  </a:lnTo>
                  <a:lnTo>
                    <a:pt x="27109" y="38162"/>
                  </a:lnTo>
                  <a:lnTo>
                    <a:pt x="27691" y="36999"/>
                  </a:lnTo>
                  <a:lnTo>
                    <a:pt x="28389" y="35835"/>
                  </a:lnTo>
                  <a:lnTo>
                    <a:pt x="28854" y="34555"/>
                  </a:lnTo>
                  <a:lnTo>
                    <a:pt x="29087" y="33159"/>
                  </a:lnTo>
                  <a:lnTo>
                    <a:pt x="29320" y="31879"/>
                  </a:lnTo>
                  <a:lnTo>
                    <a:pt x="29436" y="30367"/>
                  </a:lnTo>
                  <a:lnTo>
                    <a:pt x="29320" y="28971"/>
                  </a:lnTo>
                  <a:lnTo>
                    <a:pt x="29087" y="27575"/>
                  </a:lnTo>
                  <a:lnTo>
                    <a:pt x="28854" y="26295"/>
                  </a:lnTo>
                  <a:lnTo>
                    <a:pt x="28389" y="25015"/>
                  </a:lnTo>
                  <a:lnTo>
                    <a:pt x="27691" y="23851"/>
                  </a:lnTo>
                  <a:lnTo>
                    <a:pt x="27109" y="22688"/>
                  </a:lnTo>
                  <a:lnTo>
                    <a:pt x="26295" y="21641"/>
                  </a:lnTo>
                  <a:lnTo>
                    <a:pt x="25364" y="20594"/>
                  </a:lnTo>
                  <a:lnTo>
                    <a:pt x="24317" y="19663"/>
                  </a:lnTo>
                  <a:lnTo>
                    <a:pt x="23270" y="18965"/>
                  </a:lnTo>
                  <a:lnTo>
                    <a:pt x="22106" y="18267"/>
                  </a:lnTo>
                  <a:lnTo>
                    <a:pt x="20943" y="17685"/>
                  </a:lnTo>
                  <a:lnTo>
                    <a:pt x="19663" y="17220"/>
                  </a:lnTo>
                  <a:lnTo>
                    <a:pt x="18383" y="16871"/>
                  </a:lnTo>
                  <a:lnTo>
                    <a:pt x="16987" y="16638"/>
                  </a:lnTo>
                  <a:lnTo>
                    <a:pt x="15591" y="16522"/>
                  </a:lnTo>
                  <a:lnTo>
                    <a:pt x="13962" y="16522"/>
                  </a:lnTo>
                  <a:lnTo>
                    <a:pt x="13380" y="16289"/>
                  </a:lnTo>
                  <a:lnTo>
                    <a:pt x="12915" y="16056"/>
                  </a:lnTo>
                  <a:lnTo>
                    <a:pt x="12566" y="15707"/>
                  </a:lnTo>
                  <a:lnTo>
                    <a:pt x="12217" y="15358"/>
                  </a:lnTo>
                  <a:lnTo>
                    <a:pt x="11984" y="14893"/>
                  </a:lnTo>
                  <a:lnTo>
                    <a:pt x="11751" y="14427"/>
                  </a:lnTo>
                  <a:lnTo>
                    <a:pt x="11751" y="13846"/>
                  </a:lnTo>
                  <a:lnTo>
                    <a:pt x="11751" y="13264"/>
                  </a:lnTo>
                  <a:lnTo>
                    <a:pt x="11984" y="12798"/>
                  </a:lnTo>
                  <a:lnTo>
                    <a:pt x="12217" y="12333"/>
                  </a:lnTo>
                  <a:lnTo>
                    <a:pt x="12566" y="11868"/>
                  </a:lnTo>
                  <a:lnTo>
                    <a:pt x="12915" y="11519"/>
                  </a:lnTo>
                  <a:lnTo>
                    <a:pt x="13380" y="11286"/>
                  </a:lnTo>
                  <a:lnTo>
                    <a:pt x="13962" y="11170"/>
                  </a:lnTo>
                  <a:lnTo>
                    <a:pt x="14427" y="11053"/>
                  </a:lnTo>
                  <a:lnTo>
                    <a:pt x="28738" y="11053"/>
                  </a:lnTo>
                  <a:lnTo>
                    <a:pt x="29087" y="10704"/>
                  </a:lnTo>
                  <a:lnTo>
                    <a:pt x="29320" y="10355"/>
                  </a:lnTo>
                  <a:lnTo>
                    <a:pt x="29436" y="9890"/>
                  </a:lnTo>
                  <a:lnTo>
                    <a:pt x="29436" y="1164"/>
                  </a:lnTo>
                  <a:lnTo>
                    <a:pt x="29320" y="698"/>
                  </a:lnTo>
                  <a:lnTo>
                    <a:pt x="29087" y="349"/>
                  </a:lnTo>
                  <a:lnTo>
                    <a:pt x="28738" y="0"/>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2" name="Google Shape;152;p34"/>
            <p:cNvSpPr/>
            <p:nvPr/>
          </p:nvSpPr>
          <p:spPr>
            <a:xfrm>
              <a:off x="1128175" y="1138450"/>
              <a:ext cx="741750" cy="1102400"/>
            </a:xfrm>
            <a:custGeom>
              <a:rect b="b" l="l" r="r" t="t"/>
              <a:pathLst>
                <a:path extrusionOk="0" h="44096" w="29670">
                  <a:moveTo>
                    <a:pt x="15591" y="11053"/>
                  </a:moveTo>
                  <a:lnTo>
                    <a:pt x="16056" y="11286"/>
                  </a:lnTo>
                  <a:lnTo>
                    <a:pt x="16522" y="11635"/>
                  </a:lnTo>
                  <a:lnTo>
                    <a:pt x="16987" y="11984"/>
                  </a:lnTo>
                  <a:lnTo>
                    <a:pt x="17336" y="12449"/>
                  </a:lnTo>
                  <a:lnTo>
                    <a:pt x="17569" y="12915"/>
                  </a:lnTo>
                  <a:lnTo>
                    <a:pt x="17685" y="13496"/>
                  </a:lnTo>
                  <a:lnTo>
                    <a:pt x="17802" y="14078"/>
                  </a:lnTo>
                  <a:lnTo>
                    <a:pt x="17802" y="18965"/>
                  </a:lnTo>
                  <a:lnTo>
                    <a:pt x="17685" y="19546"/>
                  </a:lnTo>
                  <a:lnTo>
                    <a:pt x="17569" y="20128"/>
                  </a:lnTo>
                  <a:lnTo>
                    <a:pt x="17220" y="20594"/>
                  </a:lnTo>
                  <a:lnTo>
                    <a:pt x="16871" y="21059"/>
                  </a:lnTo>
                  <a:lnTo>
                    <a:pt x="16522" y="21408"/>
                  </a:lnTo>
                  <a:lnTo>
                    <a:pt x="15940" y="21641"/>
                  </a:lnTo>
                  <a:lnTo>
                    <a:pt x="15475" y="21873"/>
                  </a:lnTo>
                  <a:lnTo>
                    <a:pt x="14195" y="21873"/>
                  </a:lnTo>
                  <a:lnTo>
                    <a:pt x="13729" y="21641"/>
                  </a:lnTo>
                  <a:lnTo>
                    <a:pt x="13148" y="21408"/>
                  </a:lnTo>
                  <a:lnTo>
                    <a:pt x="12799" y="21059"/>
                  </a:lnTo>
                  <a:lnTo>
                    <a:pt x="12333" y="20594"/>
                  </a:lnTo>
                  <a:lnTo>
                    <a:pt x="12101" y="20128"/>
                  </a:lnTo>
                  <a:lnTo>
                    <a:pt x="11984" y="19546"/>
                  </a:lnTo>
                  <a:lnTo>
                    <a:pt x="11868" y="18965"/>
                  </a:lnTo>
                  <a:lnTo>
                    <a:pt x="11868" y="13962"/>
                  </a:lnTo>
                  <a:lnTo>
                    <a:pt x="11984" y="13380"/>
                  </a:lnTo>
                  <a:lnTo>
                    <a:pt x="12101" y="12798"/>
                  </a:lnTo>
                  <a:lnTo>
                    <a:pt x="12450" y="12333"/>
                  </a:lnTo>
                  <a:lnTo>
                    <a:pt x="12799" y="11867"/>
                  </a:lnTo>
                  <a:lnTo>
                    <a:pt x="13264" y="11518"/>
                  </a:lnTo>
                  <a:lnTo>
                    <a:pt x="13729" y="11286"/>
                  </a:lnTo>
                  <a:lnTo>
                    <a:pt x="14311" y="11053"/>
                  </a:lnTo>
                  <a:close/>
                  <a:moveTo>
                    <a:pt x="14893" y="0"/>
                  </a:moveTo>
                  <a:lnTo>
                    <a:pt x="13380" y="116"/>
                  </a:lnTo>
                  <a:lnTo>
                    <a:pt x="11868" y="349"/>
                  </a:lnTo>
                  <a:lnTo>
                    <a:pt x="10472" y="698"/>
                  </a:lnTo>
                  <a:lnTo>
                    <a:pt x="9076" y="1163"/>
                  </a:lnTo>
                  <a:lnTo>
                    <a:pt x="7796" y="1862"/>
                  </a:lnTo>
                  <a:lnTo>
                    <a:pt x="6516" y="2560"/>
                  </a:lnTo>
                  <a:lnTo>
                    <a:pt x="5469" y="3374"/>
                  </a:lnTo>
                  <a:lnTo>
                    <a:pt x="4422" y="4421"/>
                  </a:lnTo>
                  <a:lnTo>
                    <a:pt x="3374" y="5468"/>
                  </a:lnTo>
                  <a:lnTo>
                    <a:pt x="2560" y="6515"/>
                  </a:lnTo>
                  <a:lnTo>
                    <a:pt x="1862" y="7795"/>
                  </a:lnTo>
                  <a:lnTo>
                    <a:pt x="1164" y="9075"/>
                  </a:lnTo>
                  <a:lnTo>
                    <a:pt x="698" y="10471"/>
                  </a:lnTo>
                  <a:lnTo>
                    <a:pt x="349" y="11867"/>
                  </a:lnTo>
                  <a:lnTo>
                    <a:pt x="117" y="13264"/>
                  </a:lnTo>
                  <a:lnTo>
                    <a:pt x="0" y="14776"/>
                  </a:lnTo>
                  <a:lnTo>
                    <a:pt x="0" y="42932"/>
                  </a:lnTo>
                  <a:lnTo>
                    <a:pt x="117" y="43398"/>
                  </a:lnTo>
                  <a:lnTo>
                    <a:pt x="349" y="43747"/>
                  </a:lnTo>
                  <a:lnTo>
                    <a:pt x="815" y="43979"/>
                  </a:lnTo>
                  <a:lnTo>
                    <a:pt x="1280" y="44096"/>
                  </a:lnTo>
                  <a:lnTo>
                    <a:pt x="10704" y="44096"/>
                  </a:lnTo>
                  <a:lnTo>
                    <a:pt x="11170" y="43979"/>
                  </a:lnTo>
                  <a:lnTo>
                    <a:pt x="11519" y="43747"/>
                  </a:lnTo>
                  <a:lnTo>
                    <a:pt x="11752" y="43398"/>
                  </a:lnTo>
                  <a:lnTo>
                    <a:pt x="11868" y="42932"/>
                  </a:lnTo>
                  <a:lnTo>
                    <a:pt x="11868" y="36068"/>
                  </a:lnTo>
                  <a:lnTo>
                    <a:pt x="11984" y="35486"/>
                  </a:lnTo>
                  <a:lnTo>
                    <a:pt x="12101" y="34904"/>
                  </a:lnTo>
                  <a:lnTo>
                    <a:pt x="12450" y="34323"/>
                  </a:lnTo>
                  <a:lnTo>
                    <a:pt x="12799" y="33974"/>
                  </a:lnTo>
                  <a:lnTo>
                    <a:pt x="13148" y="33624"/>
                  </a:lnTo>
                  <a:lnTo>
                    <a:pt x="13729" y="33275"/>
                  </a:lnTo>
                  <a:lnTo>
                    <a:pt x="14195" y="33159"/>
                  </a:lnTo>
                  <a:lnTo>
                    <a:pt x="14893" y="33043"/>
                  </a:lnTo>
                  <a:lnTo>
                    <a:pt x="15475" y="33159"/>
                  </a:lnTo>
                  <a:lnTo>
                    <a:pt x="15940" y="33275"/>
                  </a:lnTo>
                  <a:lnTo>
                    <a:pt x="16522" y="33624"/>
                  </a:lnTo>
                  <a:lnTo>
                    <a:pt x="16871" y="33974"/>
                  </a:lnTo>
                  <a:lnTo>
                    <a:pt x="17336" y="34323"/>
                  </a:lnTo>
                  <a:lnTo>
                    <a:pt x="17569" y="34904"/>
                  </a:lnTo>
                  <a:lnTo>
                    <a:pt x="17685" y="35486"/>
                  </a:lnTo>
                  <a:lnTo>
                    <a:pt x="17802" y="36068"/>
                  </a:lnTo>
                  <a:lnTo>
                    <a:pt x="17802" y="42932"/>
                  </a:lnTo>
                  <a:lnTo>
                    <a:pt x="17918" y="43398"/>
                  </a:lnTo>
                  <a:lnTo>
                    <a:pt x="18151" y="43747"/>
                  </a:lnTo>
                  <a:lnTo>
                    <a:pt x="18500" y="43979"/>
                  </a:lnTo>
                  <a:lnTo>
                    <a:pt x="18965" y="44096"/>
                  </a:lnTo>
                  <a:lnTo>
                    <a:pt x="28389" y="44096"/>
                  </a:lnTo>
                  <a:lnTo>
                    <a:pt x="28855" y="43979"/>
                  </a:lnTo>
                  <a:lnTo>
                    <a:pt x="29320" y="43747"/>
                  </a:lnTo>
                  <a:lnTo>
                    <a:pt x="29553" y="43398"/>
                  </a:lnTo>
                  <a:lnTo>
                    <a:pt x="29669" y="42932"/>
                  </a:lnTo>
                  <a:lnTo>
                    <a:pt x="29669" y="33974"/>
                  </a:lnTo>
                  <a:lnTo>
                    <a:pt x="29553" y="32577"/>
                  </a:lnTo>
                  <a:lnTo>
                    <a:pt x="29320" y="31298"/>
                  </a:lnTo>
                  <a:lnTo>
                    <a:pt x="28971" y="30018"/>
                  </a:lnTo>
                  <a:lnTo>
                    <a:pt x="28506" y="28854"/>
                  </a:lnTo>
                  <a:lnTo>
                    <a:pt x="27808" y="27691"/>
                  </a:lnTo>
                  <a:lnTo>
                    <a:pt x="27109" y="26644"/>
                  </a:lnTo>
                  <a:lnTo>
                    <a:pt x="26295" y="25713"/>
                  </a:lnTo>
                  <a:lnTo>
                    <a:pt x="25364" y="24782"/>
                  </a:lnTo>
                  <a:lnTo>
                    <a:pt x="26295" y="23968"/>
                  </a:lnTo>
                  <a:lnTo>
                    <a:pt x="27109" y="23037"/>
                  </a:lnTo>
                  <a:lnTo>
                    <a:pt x="27808" y="21990"/>
                  </a:lnTo>
                  <a:lnTo>
                    <a:pt x="28506" y="20826"/>
                  </a:lnTo>
                  <a:lnTo>
                    <a:pt x="28971" y="19663"/>
                  </a:lnTo>
                  <a:lnTo>
                    <a:pt x="29320" y="18383"/>
                  </a:lnTo>
                  <a:lnTo>
                    <a:pt x="29553" y="17103"/>
                  </a:lnTo>
                  <a:lnTo>
                    <a:pt x="29669" y="15707"/>
                  </a:lnTo>
                  <a:lnTo>
                    <a:pt x="29669" y="14776"/>
                  </a:lnTo>
                  <a:lnTo>
                    <a:pt x="29553" y="13264"/>
                  </a:lnTo>
                  <a:lnTo>
                    <a:pt x="29320" y="11867"/>
                  </a:lnTo>
                  <a:lnTo>
                    <a:pt x="28971" y="10471"/>
                  </a:lnTo>
                  <a:lnTo>
                    <a:pt x="28506" y="9075"/>
                  </a:lnTo>
                  <a:lnTo>
                    <a:pt x="27808" y="7795"/>
                  </a:lnTo>
                  <a:lnTo>
                    <a:pt x="27109" y="6515"/>
                  </a:lnTo>
                  <a:lnTo>
                    <a:pt x="26295" y="5468"/>
                  </a:lnTo>
                  <a:lnTo>
                    <a:pt x="25248" y="4421"/>
                  </a:lnTo>
                  <a:lnTo>
                    <a:pt x="24201" y="3374"/>
                  </a:lnTo>
                  <a:lnTo>
                    <a:pt x="23154" y="2560"/>
                  </a:lnTo>
                  <a:lnTo>
                    <a:pt x="21874" y="1862"/>
                  </a:lnTo>
                  <a:lnTo>
                    <a:pt x="20594" y="1163"/>
                  </a:lnTo>
                  <a:lnTo>
                    <a:pt x="19198" y="698"/>
                  </a:lnTo>
                  <a:lnTo>
                    <a:pt x="17802" y="349"/>
                  </a:lnTo>
                  <a:lnTo>
                    <a:pt x="16405" y="116"/>
                  </a:lnTo>
                  <a:lnTo>
                    <a:pt x="14893" y="0"/>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3" name="Google Shape;153;p34"/>
            <p:cNvSpPr/>
            <p:nvPr/>
          </p:nvSpPr>
          <p:spPr>
            <a:xfrm>
              <a:off x="2012425" y="1138450"/>
              <a:ext cx="741725" cy="1102400"/>
            </a:xfrm>
            <a:custGeom>
              <a:rect b="b" l="l" r="r" t="t"/>
              <a:pathLst>
                <a:path extrusionOk="0" h="44096" w="29669">
                  <a:moveTo>
                    <a:pt x="15474" y="11053"/>
                  </a:moveTo>
                  <a:lnTo>
                    <a:pt x="15940" y="11286"/>
                  </a:lnTo>
                  <a:lnTo>
                    <a:pt x="16521" y="11518"/>
                  </a:lnTo>
                  <a:lnTo>
                    <a:pt x="16871" y="11867"/>
                  </a:lnTo>
                  <a:lnTo>
                    <a:pt x="17336" y="12333"/>
                  </a:lnTo>
                  <a:lnTo>
                    <a:pt x="17569" y="12798"/>
                  </a:lnTo>
                  <a:lnTo>
                    <a:pt x="17685" y="13380"/>
                  </a:lnTo>
                  <a:lnTo>
                    <a:pt x="17801" y="13962"/>
                  </a:lnTo>
                  <a:lnTo>
                    <a:pt x="17801" y="18965"/>
                  </a:lnTo>
                  <a:lnTo>
                    <a:pt x="17685" y="19546"/>
                  </a:lnTo>
                  <a:lnTo>
                    <a:pt x="17569" y="20128"/>
                  </a:lnTo>
                  <a:lnTo>
                    <a:pt x="17336" y="20594"/>
                  </a:lnTo>
                  <a:lnTo>
                    <a:pt x="16871" y="21059"/>
                  </a:lnTo>
                  <a:lnTo>
                    <a:pt x="16521" y="21408"/>
                  </a:lnTo>
                  <a:lnTo>
                    <a:pt x="15940" y="21641"/>
                  </a:lnTo>
                  <a:lnTo>
                    <a:pt x="15474" y="21873"/>
                  </a:lnTo>
                  <a:lnTo>
                    <a:pt x="14195" y="21873"/>
                  </a:lnTo>
                  <a:lnTo>
                    <a:pt x="13729" y="21641"/>
                  </a:lnTo>
                  <a:lnTo>
                    <a:pt x="13147" y="21408"/>
                  </a:lnTo>
                  <a:lnTo>
                    <a:pt x="12798" y="21059"/>
                  </a:lnTo>
                  <a:lnTo>
                    <a:pt x="12449" y="20594"/>
                  </a:lnTo>
                  <a:lnTo>
                    <a:pt x="12100" y="20128"/>
                  </a:lnTo>
                  <a:lnTo>
                    <a:pt x="11984" y="19546"/>
                  </a:lnTo>
                  <a:lnTo>
                    <a:pt x="11868" y="18965"/>
                  </a:lnTo>
                  <a:lnTo>
                    <a:pt x="11868" y="13962"/>
                  </a:lnTo>
                  <a:lnTo>
                    <a:pt x="11984" y="13380"/>
                  </a:lnTo>
                  <a:lnTo>
                    <a:pt x="12100" y="12798"/>
                  </a:lnTo>
                  <a:lnTo>
                    <a:pt x="12449" y="12333"/>
                  </a:lnTo>
                  <a:lnTo>
                    <a:pt x="12798" y="11867"/>
                  </a:lnTo>
                  <a:lnTo>
                    <a:pt x="13147" y="11518"/>
                  </a:lnTo>
                  <a:lnTo>
                    <a:pt x="13729" y="11286"/>
                  </a:lnTo>
                  <a:lnTo>
                    <a:pt x="14195" y="11053"/>
                  </a:lnTo>
                  <a:close/>
                  <a:moveTo>
                    <a:pt x="14893" y="0"/>
                  </a:moveTo>
                  <a:lnTo>
                    <a:pt x="13380" y="116"/>
                  </a:lnTo>
                  <a:lnTo>
                    <a:pt x="11868" y="349"/>
                  </a:lnTo>
                  <a:lnTo>
                    <a:pt x="10471" y="698"/>
                  </a:lnTo>
                  <a:lnTo>
                    <a:pt x="9075" y="1163"/>
                  </a:lnTo>
                  <a:lnTo>
                    <a:pt x="7795" y="1745"/>
                  </a:lnTo>
                  <a:lnTo>
                    <a:pt x="6632" y="2560"/>
                  </a:lnTo>
                  <a:lnTo>
                    <a:pt x="5468" y="3374"/>
                  </a:lnTo>
                  <a:lnTo>
                    <a:pt x="4421" y="4305"/>
                  </a:lnTo>
                  <a:lnTo>
                    <a:pt x="3491" y="5352"/>
                  </a:lnTo>
                  <a:lnTo>
                    <a:pt x="2560" y="6515"/>
                  </a:lnTo>
                  <a:lnTo>
                    <a:pt x="1862" y="7795"/>
                  </a:lnTo>
                  <a:lnTo>
                    <a:pt x="1164" y="9075"/>
                  </a:lnTo>
                  <a:lnTo>
                    <a:pt x="698" y="10355"/>
                  </a:lnTo>
                  <a:lnTo>
                    <a:pt x="349" y="11867"/>
                  </a:lnTo>
                  <a:lnTo>
                    <a:pt x="116" y="13264"/>
                  </a:lnTo>
                  <a:lnTo>
                    <a:pt x="0" y="14776"/>
                  </a:lnTo>
                  <a:lnTo>
                    <a:pt x="0" y="42932"/>
                  </a:lnTo>
                  <a:lnTo>
                    <a:pt x="116" y="43398"/>
                  </a:lnTo>
                  <a:lnTo>
                    <a:pt x="349" y="43747"/>
                  </a:lnTo>
                  <a:lnTo>
                    <a:pt x="815" y="43979"/>
                  </a:lnTo>
                  <a:lnTo>
                    <a:pt x="1280" y="44096"/>
                  </a:lnTo>
                  <a:lnTo>
                    <a:pt x="10704" y="44096"/>
                  </a:lnTo>
                  <a:lnTo>
                    <a:pt x="11169" y="43979"/>
                  </a:lnTo>
                  <a:lnTo>
                    <a:pt x="11519" y="43747"/>
                  </a:lnTo>
                  <a:lnTo>
                    <a:pt x="11751" y="43398"/>
                  </a:lnTo>
                  <a:lnTo>
                    <a:pt x="11868" y="42932"/>
                  </a:lnTo>
                  <a:lnTo>
                    <a:pt x="11868" y="35951"/>
                  </a:lnTo>
                  <a:lnTo>
                    <a:pt x="11984" y="35370"/>
                  </a:lnTo>
                  <a:lnTo>
                    <a:pt x="12100" y="34904"/>
                  </a:lnTo>
                  <a:lnTo>
                    <a:pt x="12449" y="34323"/>
                  </a:lnTo>
                  <a:lnTo>
                    <a:pt x="12798" y="33974"/>
                  </a:lnTo>
                  <a:lnTo>
                    <a:pt x="13147" y="33508"/>
                  </a:lnTo>
                  <a:lnTo>
                    <a:pt x="13729" y="33275"/>
                  </a:lnTo>
                  <a:lnTo>
                    <a:pt x="14195" y="33159"/>
                  </a:lnTo>
                  <a:lnTo>
                    <a:pt x="14893" y="33043"/>
                  </a:lnTo>
                  <a:lnTo>
                    <a:pt x="15474" y="33159"/>
                  </a:lnTo>
                  <a:lnTo>
                    <a:pt x="15940" y="33275"/>
                  </a:lnTo>
                  <a:lnTo>
                    <a:pt x="16521" y="33508"/>
                  </a:lnTo>
                  <a:lnTo>
                    <a:pt x="16871" y="33974"/>
                  </a:lnTo>
                  <a:lnTo>
                    <a:pt x="17336" y="34323"/>
                  </a:lnTo>
                  <a:lnTo>
                    <a:pt x="17569" y="34904"/>
                  </a:lnTo>
                  <a:lnTo>
                    <a:pt x="17685" y="35370"/>
                  </a:lnTo>
                  <a:lnTo>
                    <a:pt x="17801" y="35951"/>
                  </a:lnTo>
                  <a:lnTo>
                    <a:pt x="17801" y="42932"/>
                  </a:lnTo>
                  <a:lnTo>
                    <a:pt x="17918" y="43398"/>
                  </a:lnTo>
                  <a:lnTo>
                    <a:pt x="18150" y="43747"/>
                  </a:lnTo>
                  <a:lnTo>
                    <a:pt x="18499" y="43979"/>
                  </a:lnTo>
                  <a:lnTo>
                    <a:pt x="18965" y="44096"/>
                  </a:lnTo>
                  <a:lnTo>
                    <a:pt x="28389" y="44096"/>
                  </a:lnTo>
                  <a:lnTo>
                    <a:pt x="28854" y="43979"/>
                  </a:lnTo>
                  <a:lnTo>
                    <a:pt x="29320" y="43747"/>
                  </a:lnTo>
                  <a:lnTo>
                    <a:pt x="29552" y="43398"/>
                  </a:lnTo>
                  <a:lnTo>
                    <a:pt x="29669" y="42932"/>
                  </a:lnTo>
                  <a:lnTo>
                    <a:pt x="29669" y="14776"/>
                  </a:lnTo>
                  <a:lnTo>
                    <a:pt x="29552" y="13264"/>
                  </a:lnTo>
                  <a:lnTo>
                    <a:pt x="29320" y="11867"/>
                  </a:lnTo>
                  <a:lnTo>
                    <a:pt x="28971" y="10355"/>
                  </a:lnTo>
                  <a:lnTo>
                    <a:pt x="28505" y="9075"/>
                  </a:lnTo>
                  <a:lnTo>
                    <a:pt x="27807" y="7795"/>
                  </a:lnTo>
                  <a:lnTo>
                    <a:pt x="27109" y="6515"/>
                  </a:lnTo>
                  <a:lnTo>
                    <a:pt x="26295" y="5352"/>
                  </a:lnTo>
                  <a:lnTo>
                    <a:pt x="25248" y="4305"/>
                  </a:lnTo>
                  <a:lnTo>
                    <a:pt x="24200" y="3374"/>
                  </a:lnTo>
                  <a:lnTo>
                    <a:pt x="23153" y="2560"/>
                  </a:lnTo>
                  <a:lnTo>
                    <a:pt x="21873" y="1862"/>
                  </a:lnTo>
                  <a:lnTo>
                    <a:pt x="20594" y="1163"/>
                  </a:lnTo>
                  <a:lnTo>
                    <a:pt x="19197" y="698"/>
                  </a:lnTo>
                  <a:lnTo>
                    <a:pt x="17801" y="349"/>
                  </a:lnTo>
                  <a:lnTo>
                    <a:pt x="16405" y="116"/>
                  </a:lnTo>
                  <a:lnTo>
                    <a:pt x="14893" y="0"/>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4" name="Google Shape;154;p34"/>
            <p:cNvSpPr/>
            <p:nvPr/>
          </p:nvSpPr>
          <p:spPr>
            <a:xfrm>
              <a:off x="2896650" y="1138450"/>
              <a:ext cx="738850" cy="1102400"/>
            </a:xfrm>
            <a:custGeom>
              <a:rect b="b" l="l" r="r" t="t"/>
              <a:pathLst>
                <a:path extrusionOk="0" h="44096" w="29554">
                  <a:moveTo>
                    <a:pt x="15242" y="11053"/>
                  </a:moveTo>
                  <a:lnTo>
                    <a:pt x="15824" y="11286"/>
                  </a:lnTo>
                  <a:lnTo>
                    <a:pt x="16406" y="11518"/>
                  </a:lnTo>
                  <a:lnTo>
                    <a:pt x="16755" y="11867"/>
                  </a:lnTo>
                  <a:lnTo>
                    <a:pt x="17220" y="12333"/>
                  </a:lnTo>
                  <a:lnTo>
                    <a:pt x="17453" y="12798"/>
                  </a:lnTo>
                  <a:lnTo>
                    <a:pt x="17686" y="13380"/>
                  </a:lnTo>
                  <a:lnTo>
                    <a:pt x="17686" y="13962"/>
                  </a:lnTo>
                  <a:lnTo>
                    <a:pt x="17686" y="19081"/>
                  </a:lnTo>
                  <a:lnTo>
                    <a:pt x="17686" y="19779"/>
                  </a:lnTo>
                  <a:lnTo>
                    <a:pt x="17453" y="20245"/>
                  </a:lnTo>
                  <a:lnTo>
                    <a:pt x="17220" y="20826"/>
                  </a:lnTo>
                  <a:lnTo>
                    <a:pt x="16871" y="21175"/>
                  </a:lnTo>
                  <a:lnTo>
                    <a:pt x="16406" y="21524"/>
                  </a:lnTo>
                  <a:lnTo>
                    <a:pt x="15940" y="21873"/>
                  </a:lnTo>
                  <a:lnTo>
                    <a:pt x="15359" y="21990"/>
                  </a:lnTo>
                  <a:lnTo>
                    <a:pt x="14777" y="22106"/>
                  </a:lnTo>
                  <a:lnTo>
                    <a:pt x="14195" y="21990"/>
                  </a:lnTo>
                  <a:lnTo>
                    <a:pt x="13614" y="21873"/>
                  </a:lnTo>
                  <a:lnTo>
                    <a:pt x="13148" y="21524"/>
                  </a:lnTo>
                  <a:lnTo>
                    <a:pt x="12683" y="21175"/>
                  </a:lnTo>
                  <a:lnTo>
                    <a:pt x="12334" y="20826"/>
                  </a:lnTo>
                  <a:lnTo>
                    <a:pt x="11985" y="20245"/>
                  </a:lnTo>
                  <a:lnTo>
                    <a:pt x="11868" y="19779"/>
                  </a:lnTo>
                  <a:lnTo>
                    <a:pt x="11752" y="19081"/>
                  </a:lnTo>
                  <a:lnTo>
                    <a:pt x="11868" y="19081"/>
                  </a:lnTo>
                  <a:lnTo>
                    <a:pt x="11868" y="14078"/>
                  </a:lnTo>
                  <a:lnTo>
                    <a:pt x="11868" y="13496"/>
                  </a:lnTo>
                  <a:lnTo>
                    <a:pt x="11985" y="12915"/>
                  </a:lnTo>
                  <a:lnTo>
                    <a:pt x="12334" y="12449"/>
                  </a:lnTo>
                  <a:lnTo>
                    <a:pt x="12683" y="11984"/>
                  </a:lnTo>
                  <a:lnTo>
                    <a:pt x="13032" y="11635"/>
                  </a:lnTo>
                  <a:lnTo>
                    <a:pt x="13497" y="11286"/>
                  </a:lnTo>
                  <a:lnTo>
                    <a:pt x="14079" y="11169"/>
                  </a:lnTo>
                  <a:lnTo>
                    <a:pt x="14661" y="11053"/>
                  </a:lnTo>
                  <a:close/>
                  <a:moveTo>
                    <a:pt x="14777" y="0"/>
                  </a:moveTo>
                  <a:lnTo>
                    <a:pt x="13264" y="116"/>
                  </a:lnTo>
                  <a:lnTo>
                    <a:pt x="11752" y="349"/>
                  </a:lnTo>
                  <a:lnTo>
                    <a:pt x="10356" y="698"/>
                  </a:lnTo>
                  <a:lnTo>
                    <a:pt x="8960" y="1163"/>
                  </a:lnTo>
                  <a:lnTo>
                    <a:pt x="7680" y="1745"/>
                  </a:lnTo>
                  <a:lnTo>
                    <a:pt x="6516" y="2560"/>
                  </a:lnTo>
                  <a:lnTo>
                    <a:pt x="5353" y="3374"/>
                  </a:lnTo>
                  <a:lnTo>
                    <a:pt x="4306" y="4305"/>
                  </a:lnTo>
                  <a:lnTo>
                    <a:pt x="3375" y="5352"/>
                  </a:lnTo>
                  <a:lnTo>
                    <a:pt x="2444" y="6515"/>
                  </a:lnTo>
                  <a:lnTo>
                    <a:pt x="1746" y="7795"/>
                  </a:lnTo>
                  <a:lnTo>
                    <a:pt x="1164" y="9075"/>
                  </a:lnTo>
                  <a:lnTo>
                    <a:pt x="583" y="10355"/>
                  </a:lnTo>
                  <a:lnTo>
                    <a:pt x="234" y="11867"/>
                  </a:lnTo>
                  <a:lnTo>
                    <a:pt x="1" y="13264"/>
                  </a:lnTo>
                  <a:lnTo>
                    <a:pt x="1" y="14776"/>
                  </a:lnTo>
                  <a:lnTo>
                    <a:pt x="1" y="42932"/>
                  </a:lnTo>
                  <a:lnTo>
                    <a:pt x="117" y="43398"/>
                  </a:lnTo>
                  <a:lnTo>
                    <a:pt x="350" y="43747"/>
                  </a:lnTo>
                  <a:lnTo>
                    <a:pt x="699" y="43979"/>
                  </a:lnTo>
                  <a:lnTo>
                    <a:pt x="1164" y="44096"/>
                  </a:lnTo>
                  <a:lnTo>
                    <a:pt x="10588" y="44096"/>
                  </a:lnTo>
                  <a:lnTo>
                    <a:pt x="11054" y="43979"/>
                  </a:lnTo>
                  <a:lnTo>
                    <a:pt x="11519" y="43747"/>
                  </a:lnTo>
                  <a:lnTo>
                    <a:pt x="11752" y="43398"/>
                  </a:lnTo>
                  <a:lnTo>
                    <a:pt x="11868" y="42932"/>
                  </a:lnTo>
                  <a:lnTo>
                    <a:pt x="11868" y="34206"/>
                  </a:lnTo>
                  <a:lnTo>
                    <a:pt x="11868" y="33741"/>
                  </a:lnTo>
                  <a:lnTo>
                    <a:pt x="12217" y="33392"/>
                  </a:lnTo>
                  <a:lnTo>
                    <a:pt x="12566" y="33159"/>
                  </a:lnTo>
                  <a:lnTo>
                    <a:pt x="13032" y="33043"/>
                  </a:lnTo>
                  <a:lnTo>
                    <a:pt x="19896" y="33043"/>
                  </a:lnTo>
                  <a:lnTo>
                    <a:pt x="20943" y="32810"/>
                  </a:lnTo>
                  <a:lnTo>
                    <a:pt x="21991" y="32577"/>
                  </a:lnTo>
                  <a:lnTo>
                    <a:pt x="23038" y="32228"/>
                  </a:lnTo>
                  <a:lnTo>
                    <a:pt x="23968" y="31763"/>
                  </a:lnTo>
                  <a:lnTo>
                    <a:pt x="24783" y="31181"/>
                  </a:lnTo>
                  <a:lnTo>
                    <a:pt x="25597" y="30599"/>
                  </a:lnTo>
                  <a:lnTo>
                    <a:pt x="26412" y="29901"/>
                  </a:lnTo>
                  <a:lnTo>
                    <a:pt x="27110" y="29203"/>
                  </a:lnTo>
                  <a:lnTo>
                    <a:pt x="27692" y="28389"/>
                  </a:lnTo>
                  <a:lnTo>
                    <a:pt x="28273" y="27458"/>
                  </a:lnTo>
                  <a:lnTo>
                    <a:pt x="28739" y="26527"/>
                  </a:lnTo>
                  <a:lnTo>
                    <a:pt x="29088" y="25480"/>
                  </a:lnTo>
                  <a:lnTo>
                    <a:pt x="29320" y="24549"/>
                  </a:lnTo>
                  <a:lnTo>
                    <a:pt x="29437" y="23386"/>
                  </a:lnTo>
                  <a:lnTo>
                    <a:pt x="29553" y="22339"/>
                  </a:lnTo>
                  <a:lnTo>
                    <a:pt x="29553" y="14776"/>
                  </a:lnTo>
                  <a:lnTo>
                    <a:pt x="29437" y="13264"/>
                  </a:lnTo>
                  <a:lnTo>
                    <a:pt x="29204" y="11867"/>
                  </a:lnTo>
                  <a:lnTo>
                    <a:pt x="28855" y="10355"/>
                  </a:lnTo>
                  <a:lnTo>
                    <a:pt x="28390" y="9075"/>
                  </a:lnTo>
                  <a:lnTo>
                    <a:pt x="27808" y="7795"/>
                  </a:lnTo>
                  <a:lnTo>
                    <a:pt x="26993" y="6515"/>
                  </a:lnTo>
                  <a:lnTo>
                    <a:pt x="26179" y="5352"/>
                  </a:lnTo>
                  <a:lnTo>
                    <a:pt x="25248" y="4305"/>
                  </a:lnTo>
                  <a:lnTo>
                    <a:pt x="24201" y="3374"/>
                  </a:lnTo>
                  <a:lnTo>
                    <a:pt x="23038" y="2560"/>
                  </a:lnTo>
                  <a:lnTo>
                    <a:pt x="21758" y="1862"/>
                  </a:lnTo>
                  <a:lnTo>
                    <a:pt x="20478" y="1163"/>
                  </a:lnTo>
                  <a:lnTo>
                    <a:pt x="19198" y="698"/>
                  </a:lnTo>
                  <a:lnTo>
                    <a:pt x="17686" y="349"/>
                  </a:lnTo>
                  <a:lnTo>
                    <a:pt x="16290" y="116"/>
                  </a:lnTo>
                  <a:lnTo>
                    <a:pt x="14777" y="0"/>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5" name="Google Shape;155;p34"/>
            <p:cNvSpPr/>
            <p:nvPr/>
          </p:nvSpPr>
          <p:spPr>
            <a:xfrm>
              <a:off x="243925" y="1138450"/>
              <a:ext cx="738850" cy="1102400"/>
            </a:xfrm>
            <a:custGeom>
              <a:rect b="b" l="l" r="r" t="t"/>
              <a:pathLst>
                <a:path extrusionOk="0" h="44096" w="29554">
                  <a:moveTo>
                    <a:pt x="11752" y="0"/>
                  </a:moveTo>
                  <a:lnTo>
                    <a:pt x="10588" y="116"/>
                  </a:lnTo>
                  <a:lnTo>
                    <a:pt x="9425" y="233"/>
                  </a:lnTo>
                  <a:lnTo>
                    <a:pt x="8261" y="582"/>
                  </a:lnTo>
                  <a:lnTo>
                    <a:pt x="7214" y="931"/>
                  </a:lnTo>
                  <a:lnTo>
                    <a:pt x="6167" y="1396"/>
                  </a:lnTo>
                  <a:lnTo>
                    <a:pt x="5120" y="1978"/>
                  </a:lnTo>
                  <a:lnTo>
                    <a:pt x="4306" y="2676"/>
                  </a:lnTo>
                  <a:lnTo>
                    <a:pt x="3375" y="3490"/>
                  </a:lnTo>
                  <a:lnTo>
                    <a:pt x="2677" y="4305"/>
                  </a:lnTo>
                  <a:lnTo>
                    <a:pt x="1979" y="5236"/>
                  </a:lnTo>
                  <a:lnTo>
                    <a:pt x="1397" y="6166"/>
                  </a:lnTo>
                  <a:lnTo>
                    <a:pt x="931" y="7214"/>
                  </a:lnTo>
                  <a:lnTo>
                    <a:pt x="466" y="8261"/>
                  </a:lnTo>
                  <a:lnTo>
                    <a:pt x="233" y="9424"/>
                  </a:lnTo>
                  <a:lnTo>
                    <a:pt x="1" y="10588"/>
                  </a:lnTo>
                  <a:lnTo>
                    <a:pt x="1" y="11751"/>
                  </a:lnTo>
                  <a:lnTo>
                    <a:pt x="1" y="32228"/>
                  </a:lnTo>
                  <a:lnTo>
                    <a:pt x="1" y="33508"/>
                  </a:lnTo>
                  <a:lnTo>
                    <a:pt x="233" y="34672"/>
                  </a:lnTo>
                  <a:lnTo>
                    <a:pt x="466" y="35719"/>
                  </a:lnTo>
                  <a:lnTo>
                    <a:pt x="931" y="36882"/>
                  </a:lnTo>
                  <a:lnTo>
                    <a:pt x="1397" y="37929"/>
                  </a:lnTo>
                  <a:lnTo>
                    <a:pt x="1979" y="38860"/>
                  </a:lnTo>
                  <a:lnTo>
                    <a:pt x="2677" y="39791"/>
                  </a:lnTo>
                  <a:lnTo>
                    <a:pt x="3375" y="40605"/>
                  </a:lnTo>
                  <a:lnTo>
                    <a:pt x="4306" y="41303"/>
                  </a:lnTo>
                  <a:lnTo>
                    <a:pt x="5120" y="42002"/>
                  </a:lnTo>
                  <a:lnTo>
                    <a:pt x="6167" y="42583"/>
                  </a:lnTo>
                  <a:lnTo>
                    <a:pt x="7214" y="43165"/>
                  </a:lnTo>
                  <a:lnTo>
                    <a:pt x="8261" y="43514"/>
                  </a:lnTo>
                  <a:lnTo>
                    <a:pt x="9425" y="43863"/>
                  </a:lnTo>
                  <a:lnTo>
                    <a:pt x="10588" y="43979"/>
                  </a:lnTo>
                  <a:lnTo>
                    <a:pt x="11752" y="44096"/>
                  </a:lnTo>
                  <a:lnTo>
                    <a:pt x="18500" y="44096"/>
                  </a:lnTo>
                  <a:lnTo>
                    <a:pt x="19663" y="43979"/>
                  </a:lnTo>
                  <a:lnTo>
                    <a:pt x="20711" y="43863"/>
                  </a:lnTo>
                  <a:lnTo>
                    <a:pt x="21758" y="43514"/>
                  </a:lnTo>
                  <a:lnTo>
                    <a:pt x="22805" y="43165"/>
                  </a:lnTo>
                  <a:lnTo>
                    <a:pt x="23736" y="42700"/>
                  </a:lnTo>
                  <a:lnTo>
                    <a:pt x="24666" y="42118"/>
                  </a:lnTo>
                  <a:lnTo>
                    <a:pt x="25481" y="41536"/>
                  </a:lnTo>
                  <a:lnTo>
                    <a:pt x="26295" y="40838"/>
                  </a:lnTo>
                  <a:lnTo>
                    <a:pt x="26993" y="40024"/>
                  </a:lnTo>
                  <a:lnTo>
                    <a:pt x="27691" y="39209"/>
                  </a:lnTo>
                  <a:lnTo>
                    <a:pt x="28157" y="38278"/>
                  </a:lnTo>
                  <a:lnTo>
                    <a:pt x="28622" y="37348"/>
                  </a:lnTo>
                  <a:lnTo>
                    <a:pt x="28971" y="36300"/>
                  </a:lnTo>
                  <a:lnTo>
                    <a:pt x="29320" y="35253"/>
                  </a:lnTo>
                  <a:lnTo>
                    <a:pt x="29437" y="34206"/>
                  </a:lnTo>
                  <a:lnTo>
                    <a:pt x="29437" y="33043"/>
                  </a:lnTo>
                  <a:lnTo>
                    <a:pt x="29553" y="23270"/>
                  </a:lnTo>
                  <a:lnTo>
                    <a:pt x="29437" y="22804"/>
                  </a:lnTo>
                  <a:lnTo>
                    <a:pt x="29204" y="22339"/>
                  </a:lnTo>
                  <a:lnTo>
                    <a:pt x="28855" y="22106"/>
                  </a:lnTo>
                  <a:lnTo>
                    <a:pt x="28390" y="21990"/>
                  </a:lnTo>
                  <a:lnTo>
                    <a:pt x="18849" y="21990"/>
                  </a:lnTo>
                  <a:lnTo>
                    <a:pt x="18384" y="22106"/>
                  </a:lnTo>
                  <a:lnTo>
                    <a:pt x="18035" y="22339"/>
                  </a:lnTo>
                  <a:lnTo>
                    <a:pt x="17802" y="22804"/>
                  </a:lnTo>
                  <a:lnTo>
                    <a:pt x="17686" y="23270"/>
                  </a:lnTo>
                  <a:lnTo>
                    <a:pt x="17686" y="30134"/>
                  </a:lnTo>
                  <a:lnTo>
                    <a:pt x="17686" y="30716"/>
                  </a:lnTo>
                  <a:lnTo>
                    <a:pt x="17453" y="31298"/>
                  </a:lnTo>
                  <a:lnTo>
                    <a:pt x="17220" y="31763"/>
                  </a:lnTo>
                  <a:lnTo>
                    <a:pt x="16871" y="32228"/>
                  </a:lnTo>
                  <a:lnTo>
                    <a:pt x="16406" y="32577"/>
                  </a:lnTo>
                  <a:lnTo>
                    <a:pt x="15940" y="32810"/>
                  </a:lnTo>
                  <a:lnTo>
                    <a:pt x="15359" y="33043"/>
                  </a:lnTo>
                  <a:lnTo>
                    <a:pt x="14195" y="33043"/>
                  </a:lnTo>
                  <a:lnTo>
                    <a:pt x="13613" y="32810"/>
                  </a:lnTo>
                  <a:lnTo>
                    <a:pt x="13148" y="32577"/>
                  </a:lnTo>
                  <a:lnTo>
                    <a:pt x="12683" y="32228"/>
                  </a:lnTo>
                  <a:lnTo>
                    <a:pt x="12334" y="31763"/>
                  </a:lnTo>
                  <a:lnTo>
                    <a:pt x="12101" y="31298"/>
                  </a:lnTo>
                  <a:lnTo>
                    <a:pt x="11868" y="30716"/>
                  </a:lnTo>
                  <a:lnTo>
                    <a:pt x="11868" y="30134"/>
                  </a:lnTo>
                  <a:lnTo>
                    <a:pt x="11868" y="12217"/>
                  </a:lnTo>
                  <a:lnTo>
                    <a:pt x="11868" y="11751"/>
                  </a:lnTo>
                  <a:lnTo>
                    <a:pt x="12217" y="11402"/>
                  </a:lnTo>
                  <a:lnTo>
                    <a:pt x="12566" y="11169"/>
                  </a:lnTo>
                  <a:lnTo>
                    <a:pt x="13032" y="11053"/>
                  </a:lnTo>
                  <a:lnTo>
                    <a:pt x="28273" y="11053"/>
                  </a:lnTo>
                  <a:lnTo>
                    <a:pt x="28739" y="10937"/>
                  </a:lnTo>
                  <a:lnTo>
                    <a:pt x="29204" y="10704"/>
                  </a:lnTo>
                  <a:lnTo>
                    <a:pt x="29437" y="10355"/>
                  </a:lnTo>
                  <a:lnTo>
                    <a:pt x="29553" y="9890"/>
                  </a:lnTo>
                  <a:lnTo>
                    <a:pt x="29553" y="1163"/>
                  </a:lnTo>
                  <a:lnTo>
                    <a:pt x="29437" y="698"/>
                  </a:lnTo>
                  <a:lnTo>
                    <a:pt x="29204" y="349"/>
                  </a:lnTo>
                  <a:lnTo>
                    <a:pt x="28855" y="116"/>
                  </a:lnTo>
                  <a:lnTo>
                    <a:pt x="28390" y="0"/>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6" name="Google Shape;156;p34"/>
            <p:cNvSpPr/>
            <p:nvPr/>
          </p:nvSpPr>
          <p:spPr>
            <a:xfrm>
              <a:off x="5700650" y="2380450"/>
              <a:ext cx="738825" cy="1099500"/>
            </a:xfrm>
            <a:custGeom>
              <a:rect b="b" l="l" r="r" t="t"/>
              <a:pathLst>
                <a:path extrusionOk="0" h="43980" w="29553">
                  <a:moveTo>
                    <a:pt x="1047" y="0"/>
                  </a:moveTo>
                  <a:lnTo>
                    <a:pt x="582" y="117"/>
                  </a:lnTo>
                  <a:lnTo>
                    <a:pt x="349" y="350"/>
                  </a:lnTo>
                  <a:lnTo>
                    <a:pt x="116" y="699"/>
                  </a:lnTo>
                  <a:lnTo>
                    <a:pt x="0" y="1164"/>
                  </a:lnTo>
                  <a:lnTo>
                    <a:pt x="0" y="9890"/>
                  </a:lnTo>
                  <a:lnTo>
                    <a:pt x="116" y="10355"/>
                  </a:lnTo>
                  <a:lnTo>
                    <a:pt x="349" y="10704"/>
                  </a:lnTo>
                  <a:lnTo>
                    <a:pt x="582" y="10937"/>
                  </a:lnTo>
                  <a:lnTo>
                    <a:pt x="1047" y="11054"/>
                  </a:lnTo>
                  <a:lnTo>
                    <a:pt x="8842" y="10937"/>
                  </a:lnTo>
                  <a:lnTo>
                    <a:pt x="9308" y="11054"/>
                  </a:lnTo>
                  <a:lnTo>
                    <a:pt x="9541" y="11286"/>
                  </a:lnTo>
                  <a:lnTo>
                    <a:pt x="9773" y="11752"/>
                  </a:lnTo>
                  <a:lnTo>
                    <a:pt x="9890" y="12217"/>
                  </a:lnTo>
                  <a:lnTo>
                    <a:pt x="9890" y="42816"/>
                  </a:lnTo>
                  <a:lnTo>
                    <a:pt x="10006" y="43282"/>
                  </a:lnTo>
                  <a:lnTo>
                    <a:pt x="10122" y="43631"/>
                  </a:lnTo>
                  <a:lnTo>
                    <a:pt x="10471" y="43980"/>
                  </a:lnTo>
                  <a:lnTo>
                    <a:pt x="19081" y="43980"/>
                  </a:lnTo>
                  <a:lnTo>
                    <a:pt x="19430" y="43631"/>
                  </a:lnTo>
                  <a:lnTo>
                    <a:pt x="19663" y="43282"/>
                  </a:lnTo>
                  <a:lnTo>
                    <a:pt x="19663" y="42816"/>
                  </a:lnTo>
                  <a:lnTo>
                    <a:pt x="19663" y="12217"/>
                  </a:lnTo>
                  <a:lnTo>
                    <a:pt x="19779" y="11752"/>
                  </a:lnTo>
                  <a:lnTo>
                    <a:pt x="20012" y="11286"/>
                  </a:lnTo>
                  <a:lnTo>
                    <a:pt x="20245" y="11054"/>
                  </a:lnTo>
                  <a:lnTo>
                    <a:pt x="20710" y="10937"/>
                  </a:lnTo>
                  <a:lnTo>
                    <a:pt x="28971" y="10937"/>
                  </a:lnTo>
                  <a:lnTo>
                    <a:pt x="29203" y="10588"/>
                  </a:lnTo>
                  <a:lnTo>
                    <a:pt x="29436" y="10239"/>
                  </a:lnTo>
                  <a:lnTo>
                    <a:pt x="29552" y="9774"/>
                  </a:lnTo>
                  <a:lnTo>
                    <a:pt x="29552" y="1164"/>
                  </a:lnTo>
                  <a:lnTo>
                    <a:pt x="29436" y="699"/>
                  </a:lnTo>
                  <a:lnTo>
                    <a:pt x="29203" y="350"/>
                  </a:lnTo>
                  <a:lnTo>
                    <a:pt x="28971" y="0"/>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7" name="Google Shape;157;p34"/>
            <p:cNvSpPr/>
            <p:nvPr/>
          </p:nvSpPr>
          <p:spPr>
            <a:xfrm>
              <a:off x="5255600" y="2380450"/>
              <a:ext cx="299625" cy="1102425"/>
            </a:xfrm>
            <a:custGeom>
              <a:rect b="b" l="l" r="r" t="t"/>
              <a:pathLst>
                <a:path extrusionOk="0" h="44097" w="11985">
                  <a:moveTo>
                    <a:pt x="1281" y="0"/>
                  </a:moveTo>
                  <a:lnTo>
                    <a:pt x="815" y="117"/>
                  </a:lnTo>
                  <a:lnTo>
                    <a:pt x="350" y="350"/>
                  </a:lnTo>
                  <a:lnTo>
                    <a:pt x="117" y="815"/>
                  </a:lnTo>
                  <a:lnTo>
                    <a:pt x="1" y="1280"/>
                  </a:lnTo>
                  <a:lnTo>
                    <a:pt x="1" y="42816"/>
                  </a:lnTo>
                  <a:lnTo>
                    <a:pt x="117" y="43282"/>
                  </a:lnTo>
                  <a:lnTo>
                    <a:pt x="350" y="43747"/>
                  </a:lnTo>
                  <a:lnTo>
                    <a:pt x="815" y="43980"/>
                  </a:lnTo>
                  <a:lnTo>
                    <a:pt x="1281" y="44096"/>
                  </a:lnTo>
                  <a:lnTo>
                    <a:pt x="10705" y="44096"/>
                  </a:lnTo>
                  <a:lnTo>
                    <a:pt x="11170" y="43980"/>
                  </a:lnTo>
                  <a:lnTo>
                    <a:pt x="11636" y="43747"/>
                  </a:lnTo>
                  <a:lnTo>
                    <a:pt x="11868" y="43282"/>
                  </a:lnTo>
                  <a:lnTo>
                    <a:pt x="11985" y="42816"/>
                  </a:lnTo>
                  <a:lnTo>
                    <a:pt x="11985" y="1280"/>
                  </a:lnTo>
                  <a:lnTo>
                    <a:pt x="11868" y="815"/>
                  </a:lnTo>
                  <a:lnTo>
                    <a:pt x="11636" y="350"/>
                  </a:lnTo>
                  <a:lnTo>
                    <a:pt x="11170" y="117"/>
                  </a:lnTo>
                  <a:lnTo>
                    <a:pt x="10705" y="0"/>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8" name="Google Shape;158;p34"/>
            <p:cNvSpPr/>
            <p:nvPr/>
          </p:nvSpPr>
          <p:spPr>
            <a:xfrm>
              <a:off x="5700650" y="1138450"/>
              <a:ext cx="738825" cy="1102400"/>
            </a:xfrm>
            <a:custGeom>
              <a:rect b="b" l="l" r="r" t="t"/>
              <a:pathLst>
                <a:path extrusionOk="0" h="44096" w="29553">
                  <a:moveTo>
                    <a:pt x="1164" y="0"/>
                  </a:moveTo>
                  <a:lnTo>
                    <a:pt x="698" y="116"/>
                  </a:lnTo>
                  <a:lnTo>
                    <a:pt x="349" y="349"/>
                  </a:lnTo>
                  <a:lnTo>
                    <a:pt x="116" y="698"/>
                  </a:lnTo>
                  <a:lnTo>
                    <a:pt x="0" y="1163"/>
                  </a:lnTo>
                  <a:lnTo>
                    <a:pt x="0" y="42932"/>
                  </a:lnTo>
                  <a:lnTo>
                    <a:pt x="116" y="43398"/>
                  </a:lnTo>
                  <a:lnTo>
                    <a:pt x="349" y="43747"/>
                  </a:lnTo>
                  <a:lnTo>
                    <a:pt x="698" y="43979"/>
                  </a:lnTo>
                  <a:lnTo>
                    <a:pt x="1164" y="44096"/>
                  </a:lnTo>
                  <a:lnTo>
                    <a:pt x="28273" y="44096"/>
                  </a:lnTo>
                  <a:lnTo>
                    <a:pt x="28738" y="43979"/>
                  </a:lnTo>
                  <a:lnTo>
                    <a:pt x="29087" y="43747"/>
                  </a:lnTo>
                  <a:lnTo>
                    <a:pt x="29436" y="43398"/>
                  </a:lnTo>
                  <a:lnTo>
                    <a:pt x="29552" y="42932"/>
                  </a:lnTo>
                  <a:lnTo>
                    <a:pt x="29552" y="34206"/>
                  </a:lnTo>
                  <a:lnTo>
                    <a:pt x="29436" y="33857"/>
                  </a:lnTo>
                  <a:lnTo>
                    <a:pt x="29203" y="33392"/>
                  </a:lnTo>
                  <a:lnTo>
                    <a:pt x="28738" y="33159"/>
                  </a:lnTo>
                  <a:lnTo>
                    <a:pt x="28273" y="33043"/>
                  </a:lnTo>
                  <a:lnTo>
                    <a:pt x="12915" y="33043"/>
                  </a:lnTo>
                  <a:lnTo>
                    <a:pt x="12566" y="32926"/>
                  </a:lnTo>
                  <a:lnTo>
                    <a:pt x="12100" y="32694"/>
                  </a:lnTo>
                  <a:lnTo>
                    <a:pt x="11867" y="32345"/>
                  </a:lnTo>
                  <a:lnTo>
                    <a:pt x="11751" y="31879"/>
                  </a:lnTo>
                  <a:lnTo>
                    <a:pt x="11751" y="1163"/>
                  </a:lnTo>
                  <a:lnTo>
                    <a:pt x="11635" y="814"/>
                  </a:lnTo>
                  <a:lnTo>
                    <a:pt x="11402" y="349"/>
                  </a:lnTo>
                  <a:lnTo>
                    <a:pt x="11053" y="116"/>
                  </a:lnTo>
                  <a:lnTo>
                    <a:pt x="10588" y="0"/>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9" name="Google Shape;159;p34"/>
            <p:cNvSpPr/>
            <p:nvPr/>
          </p:nvSpPr>
          <p:spPr>
            <a:xfrm>
              <a:off x="3783800" y="1138450"/>
              <a:ext cx="738850" cy="1102400"/>
            </a:xfrm>
            <a:custGeom>
              <a:rect b="b" l="l" r="r" t="t"/>
              <a:pathLst>
                <a:path extrusionOk="0" h="44096" w="29554">
                  <a:moveTo>
                    <a:pt x="1164" y="0"/>
                  </a:moveTo>
                  <a:lnTo>
                    <a:pt x="699" y="116"/>
                  </a:lnTo>
                  <a:lnTo>
                    <a:pt x="350" y="349"/>
                  </a:lnTo>
                  <a:lnTo>
                    <a:pt x="1" y="698"/>
                  </a:lnTo>
                  <a:lnTo>
                    <a:pt x="1" y="1163"/>
                  </a:lnTo>
                  <a:lnTo>
                    <a:pt x="1" y="42932"/>
                  </a:lnTo>
                  <a:lnTo>
                    <a:pt x="1" y="43398"/>
                  </a:lnTo>
                  <a:lnTo>
                    <a:pt x="350" y="43747"/>
                  </a:lnTo>
                  <a:lnTo>
                    <a:pt x="699" y="43979"/>
                  </a:lnTo>
                  <a:lnTo>
                    <a:pt x="1164" y="44096"/>
                  </a:lnTo>
                  <a:lnTo>
                    <a:pt x="10589" y="44096"/>
                  </a:lnTo>
                  <a:lnTo>
                    <a:pt x="11054" y="43979"/>
                  </a:lnTo>
                  <a:lnTo>
                    <a:pt x="11403" y="43747"/>
                  </a:lnTo>
                  <a:lnTo>
                    <a:pt x="11636" y="43398"/>
                  </a:lnTo>
                  <a:lnTo>
                    <a:pt x="11752" y="42932"/>
                  </a:lnTo>
                  <a:lnTo>
                    <a:pt x="11752" y="31298"/>
                  </a:lnTo>
                  <a:lnTo>
                    <a:pt x="11752" y="30716"/>
                  </a:lnTo>
                  <a:lnTo>
                    <a:pt x="11985" y="30134"/>
                  </a:lnTo>
                  <a:lnTo>
                    <a:pt x="12217" y="29669"/>
                  </a:lnTo>
                  <a:lnTo>
                    <a:pt x="12566" y="29203"/>
                  </a:lnTo>
                  <a:lnTo>
                    <a:pt x="13032" y="28854"/>
                  </a:lnTo>
                  <a:lnTo>
                    <a:pt x="13614" y="28505"/>
                  </a:lnTo>
                  <a:lnTo>
                    <a:pt x="14079" y="28389"/>
                  </a:lnTo>
                  <a:lnTo>
                    <a:pt x="14777" y="28272"/>
                  </a:lnTo>
                  <a:lnTo>
                    <a:pt x="15359" y="28389"/>
                  </a:lnTo>
                  <a:lnTo>
                    <a:pt x="15941" y="28505"/>
                  </a:lnTo>
                  <a:lnTo>
                    <a:pt x="16406" y="28854"/>
                  </a:lnTo>
                  <a:lnTo>
                    <a:pt x="16871" y="29203"/>
                  </a:lnTo>
                  <a:lnTo>
                    <a:pt x="17220" y="29669"/>
                  </a:lnTo>
                  <a:lnTo>
                    <a:pt x="17569" y="30134"/>
                  </a:lnTo>
                  <a:lnTo>
                    <a:pt x="17686" y="30716"/>
                  </a:lnTo>
                  <a:lnTo>
                    <a:pt x="17802" y="31298"/>
                  </a:lnTo>
                  <a:lnTo>
                    <a:pt x="17802" y="42932"/>
                  </a:lnTo>
                  <a:lnTo>
                    <a:pt x="17802" y="43398"/>
                  </a:lnTo>
                  <a:lnTo>
                    <a:pt x="18151" y="43747"/>
                  </a:lnTo>
                  <a:lnTo>
                    <a:pt x="18500" y="43979"/>
                  </a:lnTo>
                  <a:lnTo>
                    <a:pt x="18966" y="44096"/>
                  </a:lnTo>
                  <a:lnTo>
                    <a:pt x="28390" y="44096"/>
                  </a:lnTo>
                  <a:lnTo>
                    <a:pt x="28739" y="43979"/>
                  </a:lnTo>
                  <a:lnTo>
                    <a:pt x="29204" y="43747"/>
                  </a:lnTo>
                  <a:lnTo>
                    <a:pt x="29437" y="43398"/>
                  </a:lnTo>
                  <a:lnTo>
                    <a:pt x="29553" y="42932"/>
                  </a:lnTo>
                  <a:lnTo>
                    <a:pt x="29553" y="1163"/>
                  </a:lnTo>
                  <a:lnTo>
                    <a:pt x="29437" y="698"/>
                  </a:lnTo>
                  <a:lnTo>
                    <a:pt x="29204" y="349"/>
                  </a:lnTo>
                  <a:lnTo>
                    <a:pt x="28855" y="116"/>
                  </a:lnTo>
                  <a:lnTo>
                    <a:pt x="28390" y="0"/>
                  </a:lnTo>
                  <a:lnTo>
                    <a:pt x="18966" y="0"/>
                  </a:lnTo>
                  <a:lnTo>
                    <a:pt x="18500" y="116"/>
                  </a:lnTo>
                  <a:lnTo>
                    <a:pt x="18151" y="349"/>
                  </a:lnTo>
                  <a:lnTo>
                    <a:pt x="17802" y="698"/>
                  </a:lnTo>
                  <a:lnTo>
                    <a:pt x="17802" y="1163"/>
                  </a:lnTo>
                  <a:lnTo>
                    <a:pt x="17802" y="13496"/>
                  </a:lnTo>
                  <a:lnTo>
                    <a:pt x="17686" y="14194"/>
                  </a:lnTo>
                  <a:lnTo>
                    <a:pt x="17569" y="14660"/>
                  </a:lnTo>
                  <a:lnTo>
                    <a:pt x="17220" y="15242"/>
                  </a:lnTo>
                  <a:lnTo>
                    <a:pt x="16871" y="15707"/>
                  </a:lnTo>
                  <a:lnTo>
                    <a:pt x="16406" y="16056"/>
                  </a:lnTo>
                  <a:lnTo>
                    <a:pt x="15941" y="16289"/>
                  </a:lnTo>
                  <a:lnTo>
                    <a:pt x="15359" y="16521"/>
                  </a:lnTo>
                  <a:lnTo>
                    <a:pt x="14079" y="16521"/>
                  </a:lnTo>
                  <a:lnTo>
                    <a:pt x="13614" y="16289"/>
                  </a:lnTo>
                  <a:lnTo>
                    <a:pt x="13032" y="16056"/>
                  </a:lnTo>
                  <a:lnTo>
                    <a:pt x="12566" y="15707"/>
                  </a:lnTo>
                  <a:lnTo>
                    <a:pt x="12217" y="15242"/>
                  </a:lnTo>
                  <a:lnTo>
                    <a:pt x="11985" y="14660"/>
                  </a:lnTo>
                  <a:lnTo>
                    <a:pt x="11752" y="14194"/>
                  </a:lnTo>
                  <a:lnTo>
                    <a:pt x="11752" y="13496"/>
                  </a:lnTo>
                  <a:lnTo>
                    <a:pt x="11752" y="1163"/>
                  </a:lnTo>
                  <a:lnTo>
                    <a:pt x="11636" y="698"/>
                  </a:lnTo>
                  <a:lnTo>
                    <a:pt x="11403" y="349"/>
                  </a:lnTo>
                  <a:lnTo>
                    <a:pt x="11054" y="116"/>
                  </a:lnTo>
                  <a:lnTo>
                    <a:pt x="10589" y="0"/>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60" name="Google Shape;160;p34"/>
            <p:cNvSpPr/>
            <p:nvPr/>
          </p:nvSpPr>
          <p:spPr>
            <a:xfrm>
              <a:off x="4668050" y="1138450"/>
              <a:ext cx="893000" cy="1102400"/>
            </a:xfrm>
            <a:custGeom>
              <a:rect b="b" l="l" r="r" t="t"/>
              <a:pathLst>
                <a:path extrusionOk="0" h="44096" w="35720">
                  <a:moveTo>
                    <a:pt x="15358" y="11053"/>
                  </a:moveTo>
                  <a:lnTo>
                    <a:pt x="15940" y="11286"/>
                  </a:lnTo>
                  <a:lnTo>
                    <a:pt x="16522" y="11518"/>
                  </a:lnTo>
                  <a:lnTo>
                    <a:pt x="16871" y="11867"/>
                  </a:lnTo>
                  <a:lnTo>
                    <a:pt x="17336" y="12333"/>
                  </a:lnTo>
                  <a:lnTo>
                    <a:pt x="17569" y="12915"/>
                  </a:lnTo>
                  <a:lnTo>
                    <a:pt x="17685" y="13380"/>
                  </a:lnTo>
                  <a:lnTo>
                    <a:pt x="17802" y="13962"/>
                  </a:lnTo>
                  <a:lnTo>
                    <a:pt x="17802" y="30134"/>
                  </a:lnTo>
                  <a:lnTo>
                    <a:pt x="17685" y="30716"/>
                  </a:lnTo>
                  <a:lnTo>
                    <a:pt x="17569" y="31298"/>
                  </a:lnTo>
                  <a:lnTo>
                    <a:pt x="17336" y="31763"/>
                  </a:lnTo>
                  <a:lnTo>
                    <a:pt x="16871" y="32228"/>
                  </a:lnTo>
                  <a:lnTo>
                    <a:pt x="16522" y="32577"/>
                  </a:lnTo>
                  <a:lnTo>
                    <a:pt x="15940" y="32810"/>
                  </a:lnTo>
                  <a:lnTo>
                    <a:pt x="15358" y="33043"/>
                  </a:lnTo>
                  <a:lnTo>
                    <a:pt x="14195" y="33043"/>
                  </a:lnTo>
                  <a:lnTo>
                    <a:pt x="13613" y="32810"/>
                  </a:lnTo>
                  <a:lnTo>
                    <a:pt x="13148" y="32577"/>
                  </a:lnTo>
                  <a:lnTo>
                    <a:pt x="12682" y="32228"/>
                  </a:lnTo>
                  <a:lnTo>
                    <a:pt x="12333" y="31763"/>
                  </a:lnTo>
                  <a:lnTo>
                    <a:pt x="12101" y="31298"/>
                  </a:lnTo>
                  <a:lnTo>
                    <a:pt x="11868" y="30716"/>
                  </a:lnTo>
                  <a:lnTo>
                    <a:pt x="11868" y="30134"/>
                  </a:lnTo>
                  <a:lnTo>
                    <a:pt x="11868" y="13962"/>
                  </a:lnTo>
                  <a:lnTo>
                    <a:pt x="11868" y="13380"/>
                  </a:lnTo>
                  <a:lnTo>
                    <a:pt x="12101" y="12915"/>
                  </a:lnTo>
                  <a:lnTo>
                    <a:pt x="12333" y="12333"/>
                  </a:lnTo>
                  <a:lnTo>
                    <a:pt x="12682" y="11867"/>
                  </a:lnTo>
                  <a:lnTo>
                    <a:pt x="13148" y="11518"/>
                  </a:lnTo>
                  <a:lnTo>
                    <a:pt x="13613" y="11286"/>
                  </a:lnTo>
                  <a:lnTo>
                    <a:pt x="14195" y="11053"/>
                  </a:lnTo>
                  <a:close/>
                  <a:moveTo>
                    <a:pt x="14777" y="0"/>
                  </a:moveTo>
                  <a:lnTo>
                    <a:pt x="13264" y="116"/>
                  </a:lnTo>
                  <a:lnTo>
                    <a:pt x="11868" y="349"/>
                  </a:lnTo>
                  <a:lnTo>
                    <a:pt x="10356" y="698"/>
                  </a:lnTo>
                  <a:lnTo>
                    <a:pt x="9076" y="1163"/>
                  </a:lnTo>
                  <a:lnTo>
                    <a:pt x="7796" y="1862"/>
                  </a:lnTo>
                  <a:lnTo>
                    <a:pt x="6516" y="2560"/>
                  </a:lnTo>
                  <a:lnTo>
                    <a:pt x="5469" y="3374"/>
                  </a:lnTo>
                  <a:lnTo>
                    <a:pt x="4422" y="4305"/>
                  </a:lnTo>
                  <a:lnTo>
                    <a:pt x="3375" y="5352"/>
                  </a:lnTo>
                  <a:lnTo>
                    <a:pt x="2560" y="6515"/>
                  </a:lnTo>
                  <a:lnTo>
                    <a:pt x="1862" y="7795"/>
                  </a:lnTo>
                  <a:lnTo>
                    <a:pt x="1164" y="9075"/>
                  </a:lnTo>
                  <a:lnTo>
                    <a:pt x="699" y="10355"/>
                  </a:lnTo>
                  <a:lnTo>
                    <a:pt x="350" y="11751"/>
                  </a:lnTo>
                  <a:lnTo>
                    <a:pt x="117" y="13264"/>
                  </a:lnTo>
                  <a:lnTo>
                    <a:pt x="1" y="14776"/>
                  </a:lnTo>
                  <a:lnTo>
                    <a:pt x="1" y="32228"/>
                  </a:lnTo>
                  <a:lnTo>
                    <a:pt x="117" y="33392"/>
                  </a:lnTo>
                  <a:lnTo>
                    <a:pt x="233" y="34555"/>
                  </a:lnTo>
                  <a:lnTo>
                    <a:pt x="582" y="35602"/>
                  </a:lnTo>
                  <a:lnTo>
                    <a:pt x="931" y="36766"/>
                  </a:lnTo>
                  <a:lnTo>
                    <a:pt x="1397" y="37697"/>
                  </a:lnTo>
                  <a:lnTo>
                    <a:pt x="1978" y="38744"/>
                  </a:lnTo>
                  <a:lnTo>
                    <a:pt x="2677" y="39558"/>
                  </a:lnTo>
                  <a:lnTo>
                    <a:pt x="3375" y="40489"/>
                  </a:lnTo>
                  <a:lnTo>
                    <a:pt x="4189" y="41187"/>
                  </a:lnTo>
                  <a:lnTo>
                    <a:pt x="5120" y="41885"/>
                  </a:lnTo>
                  <a:lnTo>
                    <a:pt x="6051" y="42467"/>
                  </a:lnTo>
                  <a:lnTo>
                    <a:pt x="6981" y="43049"/>
                  </a:lnTo>
                  <a:lnTo>
                    <a:pt x="8145" y="43398"/>
                  </a:lnTo>
                  <a:lnTo>
                    <a:pt x="9192" y="43747"/>
                  </a:lnTo>
                  <a:lnTo>
                    <a:pt x="10356" y="43979"/>
                  </a:lnTo>
                  <a:lnTo>
                    <a:pt x="11519" y="44096"/>
                  </a:lnTo>
                  <a:lnTo>
                    <a:pt x="34556" y="44096"/>
                  </a:lnTo>
                  <a:lnTo>
                    <a:pt x="35021" y="43979"/>
                  </a:lnTo>
                  <a:lnTo>
                    <a:pt x="35370" y="43747"/>
                  </a:lnTo>
                  <a:lnTo>
                    <a:pt x="35603" y="43398"/>
                  </a:lnTo>
                  <a:lnTo>
                    <a:pt x="35719" y="42932"/>
                  </a:lnTo>
                  <a:lnTo>
                    <a:pt x="35603" y="41420"/>
                  </a:lnTo>
                  <a:lnTo>
                    <a:pt x="35254" y="39907"/>
                  </a:lnTo>
                  <a:lnTo>
                    <a:pt x="34789" y="38511"/>
                  </a:lnTo>
                  <a:lnTo>
                    <a:pt x="33974" y="37348"/>
                  </a:lnTo>
                  <a:lnTo>
                    <a:pt x="33043" y="36184"/>
                  </a:lnTo>
                  <a:lnTo>
                    <a:pt x="31996" y="35253"/>
                  </a:lnTo>
                  <a:lnTo>
                    <a:pt x="30833" y="34439"/>
                  </a:lnTo>
                  <a:lnTo>
                    <a:pt x="29553" y="33741"/>
                  </a:lnTo>
                  <a:lnTo>
                    <a:pt x="29553" y="14776"/>
                  </a:lnTo>
                  <a:lnTo>
                    <a:pt x="29437" y="13264"/>
                  </a:lnTo>
                  <a:lnTo>
                    <a:pt x="29204" y="11751"/>
                  </a:lnTo>
                  <a:lnTo>
                    <a:pt x="28855" y="10355"/>
                  </a:lnTo>
                  <a:lnTo>
                    <a:pt x="28389" y="9075"/>
                  </a:lnTo>
                  <a:lnTo>
                    <a:pt x="27691" y="7795"/>
                  </a:lnTo>
                  <a:lnTo>
                    <a:pt x="26993" y="6515"/>
                  </a:lnTo>
                  <a:lnTo>
                    <a:pt x="26179" y="5352"/>
                  </a:lnTo>
                  <a:lnTo>
                    <a:pt x="25132" y="4305"/>
                  </a:lnTo>
                  <a:lnTo>
                    <a:pt x="24201" y="3374"/>
                  </a:lnTo>
                  <a:lnTo>
                    <a:pt x="23037" y="2560"/>
                  </a:lnTo>
                  <a:lnTo>
                    <a:pt x="21758" y="1862"/>
                  </a:lnTo>
                  <a:lnTo>
                    <a:pt x="20478" y="1163"/>
                  </a:lnTo>
                  <a:lnTo>
                    <a:pt x="19198" y="698"/>
                  </a:lnTo>
                  <a:lnTo>
                    <a:pt x="17802" y="349"/>
                  </a:lnTo>
                  <a:lnTo>
                    <a:pt x="16289" y="116"/>
                  </a:lnTo>
                  <a:lnTo>
                    <a:pt x="14777" y="0"/>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61" name="Google Shape;161;p34"/>
            <p:cNvSpPr/>
            <p:nvPr/>
          </p:nvSpPr>
          <p:spPr>
            <a:xfrm>
              <a:off x="2015325" y="2380450"/>
              <a:ext cx="1474725" cy="1102425"/>
            </a:xfrm>
            <a:custGeom>
              <a:rect b="b" l="l" r="r" t="t"/>
              <a:pathLst>
                <a:path extrusionOk="0" h="44097" w="58989">
                  <a:moveTo>
                    <a:pt x="11984" y="0"/>
                  </a:moveTo>
                  <a:lnTo>
                    <a:pt x="10704" y="233"/>
                  </a:lnTo>
                  <a:lnTo>
                    <a:pt x="9425" y="582"/>
                  </a:lnTo>
                  <a:lnTo>
                    <a:pt x="8145" y="1164"/>
                  </a:lnTo>
                  <a:lnTo>
                    <a:pt x="6981" y="1746"/>
                  </a:lnTo>
                  <a:lnTo>
                    <a:pt x="5818" y="2444"/>
                  </a:lnTo>
                  <a:lnTo>
                    <a:pt x="4887" y="3375"/>
                  </a:lnTo>
                  <a:lnTo>
                    <a:pt x="3840" y="4305"/>
                  </a:lnTo>
                  <a:lnTo>
                    <a:pt x="3026" y="5352"/>
                  </a:lnTo>
                  <a:lnTo>
                    <a:pt x="2211" y="6516"/>
                  </a:lnTo>
                  <a:lnTo>
                    <a:pt x="1513" y="7679"/>
                  </a:lnTo>
                  <a:lnTo>
                    <a:pt x="1048" y="8959"/>
                  </a:lnTo>
                  <a:lnTo>
                    <a:pt x="582" y="10355"/>
                  </a:lnTo>
                  <a:lnTo>
                    <a:pt x="233" y="11752"/>
                  </a:lnTo>
                  <a:lnTo>
                    <a:pt x="0" y="13264"/>
                  </a:lnTo>
                  <a:lnTo>
                    <a:pt x="0" y="14777"/>
                  </a:lnTo>
                  <a:lnTo>
                    <a:pt x="0" y="42816"/>
                  </a:lnTo>
                  <a:lnTo>
                    <a:pt x="0" y="43282"/>
                  </a:lnTo>
                  <a:lnTo>
                    <a:pt x="233" y="43631"/>
                  </a:lnTo>
                  <a:lnTo>
                    <a:pt x="582" y="43980"/>
                  </a:lnTo>
                  <a:lnTo>
                    <a:pt x="10006" y="43980"/>
                  </a:lnTo>
                  <a:lnTo>
                    <a:pt x="10355" y="43631"/>
                  </a:lnTo>
                  <a:lnTo>
                    <a:pt x="10588" y="43282"/>
                  </a:lnTo>
                  <a:lnTo>
                    <a:pt x="10704" y="42816"/>
                  </a:lnTo>
                  <a:lnTo>
                    <a:pt x="10704" y="13962"/>
                  </a:lnTo>
                  <a:lnTo>
                    <a:pt x="10704" y="13380"/>
                  </a:lnTo>
                  <a:lnTo>
                    <a:pt x="10937" y="12799"/>
                  </a:lnTo>
                  <a:lnTo>
                    <a:pt x="11170" y="12217"/>
                  </a:lnTo>
                  <a:lnTo>
                    <a:pt x="11519" y="11868"/>
                  </a:lnTo>
                  <a:lnTo>
                    <a:pt x="11868" y="11519"/>
                  </a:lnTo>
                  <a:lnTo>
                    <a:pt x="12333" y="11170"/>
                  </a:lnTo>
                  <a:lnTo>
                    <a:pt x="12799" y="11054"/>
                  </a:lnTo>
                  <a:lnTo>
                    <a:pt x="13380" y="10937"/>
                  </a:lnTo>
                  <a:lnTo>
                    <a:pt x="13846" y="11054"/>
                  </a:lnTo>
                  <a:lnTo>
                    <a:pt x="14428" y="11170"/>
                  </a:lnTo>
                  <a:lnTo>
                    <a:pt x="14893" y="11519"/>
                  </a:lnTo>
                  <a:lnTo>
                    <a:pt x="15242" y="11868"/>
                  </a:lnTo>
                  <a:lnTo>
                    <a:pt x="15591" y="12217"/>
                  </a:lnTo>
                  <a:lnTo>
                    <a:pt x="15824" y="12799"/>
                  </a:lnTo>
                  <a:lnTo>
                    <a:pt x="15940" y="13380"/>
                  </a:lnTo>
                  <a:lnTo>
                    <a:pt x="16056" y="13962"/>
                  </a:lnTo>
                  <a:lnTo>
                    <a:pt x="16056" y="29204"/>
                  </a:lnTo>
                  <a:lnTo>
                    <a:pt x="16056" y="30716"/>
                  </a:lnTo>
                  <a:lnTo>
                    <a:pt x="16289" y="32229"/>
                  </a:lnTo>
                  <a:lnTo>
                    <a:pt x="16638" y="33625"/>
                  </a:lnTo>
                  <a:lnTo>
                    <a:pt x="17104" y="35021"/>
                  </a:lnTo>
                  <a:lnTo>
                    <a:pt x="17685" y="36301"/>
                  </a:lnTo>
                  <a:lnTo>
                    <a:pt x="18267" y="37464"/>
                  </a:lnTo>
                  <a:lnTo>
                    <a:pt x="19081" y="38628"/>
                  </a:lnTo>
                  <a:lnTo>
                    <a:pt x="20012" y="39675"/>
                  </a:lnTo>
                  <a:lnTo>
                    <a:pt x="20943" y="40606"/>
                  </a:lnTo>
                  <a:lnTo>
                    <a:pt x="21990" y="41537"/>
                  </a:lnTo>
                  <a:lnTo>
                    <a:pt x="23037" y="42235"/>
                  </a:lnTo>
                  <a:lnTo>
                    <a:pt x="24201" y="42816"/>
                  </a:lnTo>
                  <a:lnTo>
                    <a:pt x="25481" y="43398"/>
                  </a:lnTo>
                  <a:lnTo>
                    <a:pt x="26760" y="43747"/>
                  </a:lnTo>
                  <a:lnTo>
                    <a:pt x="28040" y="43980"/>
                  </a:lnTo>
                  <a:lnTo>
                    <a:pt x="30833" y="43980"/>
                  </a:lnTo>
                  <a:lnTo>
                    <a:pt x="32112" y="43747"/>
                  </a:lnTo>
                  <a:lnTo>
                    <a:pt x="33392" y="43398"/>
                  </a:lnTo>
                  <a:lnTo>
                    <a:pt x="34672" y="42816"/>
                  </a:lnTo>
                  <a:lnTo>
                    <a:pt x="35836" y="42235"/>
                  </a:lnTo>
                  <a:lnTo>
                    <a:pt x="36999" y="41537"/>
                  </a:lnTo>
                  <a:lnTo>
                    <a:pt x="37930" y="40606"/>
                  </a:lnTo>
                  <a:lnTo>
                    <a:pt x="38977" y="39675"/>
                  </a:lnTo>
                  <a:lnTo>
                    <a:pt x="39791" y="38628"/>
                  </a:lnTo>
                  <a:lnTo>
                    <a:pt x="40606" y="37464"/>
                  </a:lnTo>
                  <a:lnTo>
                    <a:pt x="41188" y="36301"/>
                  </a:lnTo>
                  <a:lnTo>
                    <a:pt x="41769" y="35021"/>
                  </a:lnTo>
                  <a:lnTo>
                    <a:pt x="42235" y="33625"/>
                  </a:lnTo>
                  <a:lnTo>
                    <a:pt x="42584" y="32229"/>
                  </a:lnTo>
                  <a:lnTo>
                    <a:pt x="42816" y="30716"/>
                  </a:lnTo>
                  <a:lnTo>
                    <a:pt x="42816" y="29204"/>
                  </a:lnTo>
                  <a:lnTo>
                    <a:pt x="42816" y="13962"/>
                  </a:lnTo>
                  <a:lnTo>
                    <a:pt x="42933" y="13380"/>
                  </a:lnTo>
                  <a:lnTo>
                    <a:pt x="43049" y="12799"/>
                  </a:lnTo>
                  <a:lnTo>
                    <a:pt x="43282" y="12333"/>
                  </a:lnTo>
                  <a:lnTo>
                    <a:pt x="43631" y="11868"/>
                  </a:lnTo>
                  <a:lnTo>
                    <a:pt x="44096" y="11519"/>
                  </a:lnTo>
                  <a:lnTo>
                    <a:pt x="44445" y="11170"/>
                  </a:lnTo>
                  <a:lnTo>
                    <a:pt x="45027" y="11054"/>
                  </a:lnTo>
                  <a:lnTo>
                    <a:pt x="45492" y="10937"/>
                  </a:lnTo>
                  <a:lnTo>
                    <a:pt x="46074" y="11054"/>
                  </a:lnTo>
                  <a:lnTo>
                    <a:pt x="46540" y="11170"/>
                  </a:lnTo>
                  <a:lnTo>
                    <a:pt x="47005" y="11519"/>
                  </a:lnTo>
                  <a:lnTo>
                    <a:pt x="47470" y="11868"/>
                  </a:lnTo>
                  <a:lnTo>
                    <a:pt x="47703" y="12333"/>
                  </a:lnTo>
                  <a:lnTo>
                    <a:pt x="48052" y="12799"/>
                  </a:lnTo>
                  <a:lnTo>
                    <a:pt x="48168" y="13380"/>
                  </a:lnTo>
                  <a:lnTo>
                    <a:pt x="48168" y="13962"/>
                  </a:lnTo>
                  <a:lnTo>
                    <a:pt x="48168" y="42816"/>
                  </a:lnTo>
                  <a:lnTo>
                    <a:pt x="48285" y="43282"/>
                  </a:lnTo>
                  <a:lnTo>
                    <a:pt x="48517" y="43747"/>
                  </a:lnTo>
                  <a:lnTo>
                    <a:pt x="48867" y="43980"/>
                  </a:lnTo>
                  <a:lnTo>
                    <a:pt x="49332" y="44096"/>
                  </a:lnTo>
                  <a:lnTo>
                    <a:pt x="57825" y="44096"/>
                  </a:lnTo>
                  <a:lnTo>
                    <a:pt x="58291" y="43980"/>
                  </a:lnTo>
                  <a:lnTo>
                    <a:pt x="58640" y="43747"/>
                  </a:lnTo>
                  <a:lnTo>
                    <a:pt x="58872" y="43282"/>
                  </a:lnTo>
                  <a:lnTo>
                    <a:pt x="58989" y="42816"/>
                  </a:lnTo>
                  <a:lnTo>
                    <a:pt x="58989" y="14777"/>
                  </a:lnTo>
                  <a:lnTo>
                    <a:pt x="58872" y="13264"/>
                  </a:lnTo>
                  <a:lnTo>
                    <a:pt x="58640" y="11752"/>
                  </a:lnTo>
                  <a:lnTo>
                    <a:pt x="58291" y="10355"/>
                  </a:lnTo>
                  <a:lnTo>
                    <a:pt x="57942" y="8959"/>
                  </a:lnTo>
                  <a:lnTo>
                    <a:pt x="57360" y="7679"/>
                  </a:lnTo>
                  <a:lnTo>
                    <a:pt x="56662" y="6516"/>
                  </a:lnTo>
                  <a:lnTo>
                    <a:pt x="55847" y="5352"/>
                  </a:lnTo>
                  <a:lnTo>
                    <a:pt x="55033" y="4305"/>
                  </a:lnTo>
                  <a:lnTo>
                    <a:pt x="54102" y="3375"/>
                  </a:lnTo>
                  <a:lnTo>
                    <a:pt x="53055" y="2560"/>
                  </a:lnTo>
                  <a:lnTo>
                    <a:pt x="51892" y="1746"/>
                  </a:lnTo>
                  <a:lnTo>
                    <a:pt x="50728" y="1164"/>
                  </a:lnTo>
                  <a:lnTo>
                    <a:pt x="49565" y="699"/>
                  </a:lnTo>
                  <a:lnTo>
                    <a:pt x="48285" y="233"/>
                  </a:lnTo>
                  <a:lnTo>
                    <a:pt x="46889" y="117"/>
                  </a:lnTo>
                  <a:lnTo>
                    <a:pt x="45492" y="0"/>
                  </a:lnTo>
                  <a:lnTo>
                    <a:pt x="44213" y="117"/>
                  </a:lnTo>
                  <a:lnTo>
                    <a:pt x="42816" y="233"/>
                  </a:lnTo>
                  <a:lnTo>
                    <a:pt x="41537" y="699"/>
                  </a:lnTo>
                  <a:lnTo>
                    <a:pt x="40373" y="1164"/>
                  </a:lnTo>
                  <a:lnTo>
                    <a:pt x="39093" y="1746"/>
                  </a:lnTo>
                  <a:lnTo>
                    <a:pt x="38046" y="2560"/>
                  </a:lnTo>
                  <a:lnTo>
                    <a:pt x="36999" y="3375"/>
                  </a:lnTo>
                  <a:lnTo>
                    <a:pt x="36068" y="4305"/>
                  </a:lnTo>
                  <a:lnTo>
                    <a:pt x="35137" y="5352"/>
                  </a:lnTo>
                  <a:lnTo>
                    <a:pt x="34439" y="6516"/>
                  </a:lnTo>
                  <a:lnTo>
                    <a:pt x="33741" y="7679"/>
                  </a:lnTo>
                  <a:lnTo>
                    <a:pt x="33160" y="8959"/>
                  </a:lnTo>
                  <a:lnTo>
                    <a:pt x="32694" y="10355"/>
                  </a:lnTo>
                  <a:lnTo>
                    <a:pt x="32345" y="11752"/>
                  </a:lnTo>
                  <a:lnTo>
                    <a:pt x="32229" y="13264"/>
                  </a:lnTo>
                  <a:lnTo>
                    <a:pt x="32112" y="14777"/>
                  </a:lnTo>
                  <a:lnTo>
                    <a:pt x="32112" y="30018"/>
                  </a:lnTo>
                  <a:lnTo>
                    <a:pt x="32112" y="30716"/>
                  </a:lnTo>
                  <a:lnTo>
                    <a:pt x="31880" y="31182"/>
                  </a:lnTo>
                  <a:lnTo>
                    <a:pt x="31647" y="31763"/>
                  </a:lnTo>
                  <a:lnTo>
                    <a:pt x="31298" y="32112"/>
                  </a:lnTo>
                  <a:lnTo>
                    <a:pt x="30949" y="32461"/>
                  </a:lnTo>
                  <a:lnTo>
                    <a:pt x="30484" y="32811"/>
                  </a:lnTo>
                  <a:lnTo>
                    <a:pt x="30018" y="32927"/>
                  </a:lnTo>
                  <a:lnTo>
                    <a:pt x="29436" y="33043"/>
                  </a:lnTo>
                  <a:lnTo>
                    <a:pt x="28971" y="32927"/>
                  </a:lnTo>
                  <a:lnTo>
                    <a:pt x="28389" y="32811"/>
                  </a:lnTo>
                  <a:lnTo>
                    <a:pt x="27924" y="32461"/>
                  </a:lnTo>
                  <a:lnTo>
                    <a:pt x="27575" y="32112"/>
                  </a:lnTo>
                  <a:lnTo>
                    <a:pt x="27226" y="31763"/>
                  </a:lnTo>
                  <a:lnTo>
                    <a:pt x="26993" y="31182"/>
                  </a:lnTo>
                  <a:lnTo>
                    <a:pt x="26877" y="30716"/>
                  </a:lnTo>
                  <a:lnTo>
                    <a:pt x="26760" y="30018"/>
                  </a:lnTo>
                  <a:lnTo>
                    <a:pt x="26760" y="14777"/>
                  </a:lnTo>
                  <a:lnTo>
                    <a:pt x="26760" y="13264"/>
                  </a:lnTo>
                  <a:lnTo>
                    <a:pt x="26528" y="11752"/>
                  </a:lnTo>
                  <a:lnTo>
                    <a:pt x="26179" y="10355"/>
                  </a:lnTo>
                  <a:lnTo>
                    <a:pt x="25713" y="8959"/>
                  </a:lnTo>
                  <a:lnTo>
                    <a:pt x="25132" y="7679"/>
                  </a:lnTo>
                  <a:lnTo>
                    <a:pt x="24550" y="6516"/>
                  </a:lnTo>
                  <a:lnTo>
                    <a:pt x="23735" y="5352"/>
                  </a:lnTo>
                  <a:lnTo>
                    <a:pt x="22805" y="4305"/>
                  </a:lnTo>
                  <a:lnTo>
                    <a:pt x="21874" y="3375"/>
                  </a:lnTo>
                  <a:lnTo>
                    <a:pt x="20827" y="2444"/>
                  </a:lnTo>
                  <a:lnTo>
                    <a:pt x="19780" y="1746"/>
                  </a:lnTo>
                  <a:lnTo>
                    <a:pt x="18616" y="1164"/>
                  </a:lnTo>
                  <a:lnTo>
                    <a:pt x="17336" y="582"/>
                  </a:lnTo>
                  <a:lnTo>
                    <a:pt x="16056" y="233"/>
                  </a:lnTo>
                  <a:lnTo>
                    <a:pt x="14777" y="0"/>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62" name="Google Shape;162;p34"/>
            <p:cNvSpPr/>
            <p:nvPr/>
          </p:nvSpPr>
          <p:spPr>
            <a:xfrm>
              <a:off x="3635475" y="2380450"/>
              <a:ext cx="1474725" cy="1102425"/>
            </a:xfrm>
            <a:custGeom>
              <a:rect b="b" l="l" r="r" t="t"/>
              <a:pathLst>
                <a:path extrusionOk="0" h="44097" w="58989">
                  <a:moveTo>
                    <a:pt x="12100" y="0"/>
                  </a:moveTo>
                  <a:lnTo>
                    <a:pt x="10704" y="233"/>
                  </a:lnTo>
                  <a:lnTo>
                    <a:pt x="9424" y="582"/>
                  </a:lnTo>
                  <a:lnTo>
                    <a:pt x="8261" y="1164"/>
                  </a:lnTo>
                  <a:lnTo>
                    <a:pt x="7097" y="1746"/>
                  </a:lnTo>
                  <a:lnTo>
                    <a:pt x="5934" y="2444"/>
                  </a:lnTo>
                  <a:lnTo>
                    <a:pt x="4887" y="3375"/>
                  </a:lnTo>
                  <a:lnTo>
                    <a:pt x="3956" y="4305"/>
                  </a:lnTo>
                  <a:lnTo>
                    <a:pt x="3142" y="5352"/>
                  </a:lnTo>
                  <a:lnTo>
                    <a:pt x="2327" y="6516"/>
                  </a:lnTo>
                  <a:lnTo>
                    <a:pt x="1629" y="7679"/>
                  </a:lnTo>
                  <a:lnTo>
                    <a:pt x="1047" y="8959"/>
                  </a:lnTo>
                  <a:lnTo>
                    <a:pt x="698" y="10355"/>
                  </a:lnTo>
                  <a:lnTo>
                    <a:pt x="349" y="11752"/>
                  </a:lnTo>
                  <a:lnTo>
                    <a:pt x="116" y="13264"/>
                  </a:lnTo>
                  <a:lnTo>
                    <a:pt x="0" y="14777"/>
                  </a:lnTo>
                  <a:lnTo>
                    <a:pt x="0" y="42816"/>
                  </a:lnTo>
                  <a:lnTo>
                    <a:pt x="116" y="43282"/>
                  </a:lnTo>
                  <a:lnTo>
                    <a:pt x="349" y="43631"/>
                  </a:lnTo>
                  <a:lnTo>
                    <a:pt x="698" y="43980"/>
                  </a:lnTo>
                  <a:lnTo>
                    <a:pt x="10122" y="43980"/>
                  </a:lnTo>
                  <a:lnTo>
                    <a:pt x="10471" y="43631"/>
                  </a:lnTo>
                  <a:lnTo>
                    <a:pt x="10704" y="43282"/>
                  </a:lnTo>
                  <a:lnTo>
                    <a:pt x="10820" y="42816"/>
                  </a:lnTo>
                  <a:lnTo>
                    <a:pt x="10820" y="13962"/>
                  </a:lnTo>
                  <a:lnTo>
                    <a:pt x="10820" y="13380"/>
                  </a:lnTo>
                  <a:lnTo>
                    <a:pt x="10937" y="12799"/>
                  </a:lnTo>
                  <a:lnTo>
                    <a:pt x="11286" y="12217"/>
                  </a:lnTo>
                  <a:lnTo>
                    <a:pt x="11519" y="11868"/>
                  </a:lnTo>
                  <a:lnTo>
                    <a:pt x="11984" y="11519"/>
                  </a:lnTo>
                  <a:lnTo>
                    <a:pt x="12449" y="11170"/>
                  </a:lnTo>
                  <a:lnTo>
                    <a:pt x="12915" y="11054"/>
                  </a:lnTo>
                  <a:lnTo>
                    <a:pt x="13496" y="10937"/>
                  </a:lnTo>
                  <a:lnTo>
                    <a:pt x="13962" y="11054"/>
                  </a:lnTo>
                  <a:lnTo>
                    <a:pt x="14544" y="11170"/>
                  </a:lnTo>
                  <a:lnTo>
                    <a:pt x="14893" y="11519"/>
                  </a:lnTo>
                  <a:lnTo>
                    <a:pt x="15358" y="11868"/>
                  </a:lnTo>
                  <a:lnTo>
                    <a:pt x="15707" y="12217"/>
                  </a:lnTo>
                  <a:lnTo>
                    <a:pt x="15940" y="12799"/>
                  </a:lnTo>
                  <a:lnTo>
                    <a:pt x="16056" y="13380"/>
                  </a:lnTo>
                  <a:lnTo>
                    <a:pt x="16172" y="13962"/>
                  </a:lnTo>
                  <a:lnTo>
                    <a:pt x="16172" y="29204"/>
                  </a:lnTo>
                  <a:lnTo>
                    <a:pt x="16172" y="30716"/>
                  </a:lnTo>
                  <a:lnTo>
                    <a:pt x="16405" y="32229"/>
                  </a:lnTo>
                  <a:lnTo>
                    <a:pt x="16754" y="33625"/>
                  </a:lnTo>
                  <a:lnTo>
                    <a:pt x="17220" y="35021"/>
                  </a:lnTo>
                  <a:lnTo>
                    <a:pt x="17685" y="36301"/>
                  </a:lnTo>
                  <a:lnTo>
                    <a:pt x="18383" y="37464"/>
                  </a:lnTo>
                  <a:lnTo>
                    <a:pt x="19198" y="38628"/>
                  </a:lnTo>
                  <a:lnTo>
                    <a:pt x="20012" y="39675"/>
                  </a:lnTo>
                  <a:lnTo>
                    <a:pt x="21059" y="40606"/>
                  </a:lnTo>
                  <a:lnTo>
                    <a:pt x="21990" y="41537"/>
                  </a:lnTo>
                  <a:lnTo>
                    <a:pt x="23153" y="42235"/>
                  </a:lnTo>
                  <a:lnTo>
                    <a:pt x="24317" y="42816"/>
                  </a:lnTo>
                  <a:lnTo>
                    <a:pt x="25597" y="43398"/>
                  </a:lnTo>
                  <a:lnTo>
                    <a:pt x="26876" y="43747"/>
                  </a:lnTo>
                  <a:lnTo>
                    <a:pt x="28156" y="43980"/>
                  </a:lnTo>
                  <a:lnTo>
                    <a:pt x="30949" y="43980"/>
                  </a:lnTo>
                  <a:lnTo>
                    <a:pt x="32228" y="43747"/>
                  </a:lnTo>
                  <a:lnTo>
                    <a:pt x="33508" y="43398"/>
                  </a:lnTo>
                  <a:lnTo>
                    <a:pt x="34788" y="42816"/>
                  </a:lnTo>
                  <a:lnTo>
                    <a:pt x="35952" y="42235"/>
                  </a:lnTo>
                  <a:lnTo>
                    <a:pt x="36999" y="41537"/>
                  </a:lnTo>
                  <a:lnTo>
                    <a:pt x="38046" y="40606"/>
                  </a:lnTo>
                  <a:lnTo>
                    <a:pt x="38977" y="39675"/>
                  </a:lnTo>
                  <a:lnTo>
                    <a:pt x="39907" y="38628"/>
                  </a:lnTo>
                  <a:lnTo>
                    <a:pt x="40605" y="37464"/>
                  </a:lnTo>
                  <a:lnTo>
                    <a:pt x="41304" y="36301"/>
                  </a:lnTo>
                  <a:lnTo>
                    <a:pt x="41885" y="35021"/>
                  </a:lnTo>
                  <a:lnTo>
                    <a:pt x="42351" y="33625"/>
                  </a:lnTo>
                  <a:lnTo>
                    <a:pt x="42700" y="32229"/>
                  </a:lnTo>
                  <a:lnTo>
                    <a:pt x="42932" y="30716"/>
                  </a:lnTo>
                  <a:lnTo>
                    <a:pt x="42932" y="29204"/>
                  </a:lnTo>
                  <a:lnTo>
                    <a:pt x="42932" y="13962"/>
                  </a:lnTo>
                  <a:lnTo>
                    <a:pt x="43049" y="13380"/>
                  </a:lnTo>
                  <a:lnTo>
                    <a:pt x="43165" y="12799"/>
                  </a:lnTo>
                  <a:lnTo>
                    <a:pt x="43398" y="12333"/>
                  </a:lnTo>
                  <a:lnTo>
                    <a:pt x="43747" y="11868"/>
                  </a:lnTo>
                  <a:lnTo>
                    <a:pt x="44096" y="11519"/>
                  </a:lnTo>
                  <a:lnTo>
                    <a:pt x="44561" y="11170"/>
                  </a:lnTo>
                  <a:lnTo>
                    <a:pt x="45143" y="11054"/>
                  </a:lnTo>
                  <a:lnTo>
                    <a:pt x="45608" y="10937"/>
                  </a:lnTo>
                  <a:lnTo>
                    <a:pt x="46190" y="11054"/>
                  </a:lnTo>
                  <a:lnTo>
                    <a:pt x="46656" y="11170"/>
                  </a:lnTo>
                  <a:lnTo>
                    <a:pt x="47121" y="11519"/>
                  </a:lnTo>
                  <a:lnTo>
                    <a:pt x="47470" y="11868"/>
                  </a:lnTo>
                  <a:lnTo>
                    <a:pt x="47819" y="12333"/>
                  </a:lnTo>
                  <a:lnTo>
                    <a:pt x="48052" y="12799"/>
                  </a:lnTo>
                  <a:lnTo>
                    <a:pt x="48284" y="13380"/>
                  </a:lnTo>
                  <a:lnTo>
                    <a:pt x="48284" y="13962"/>
                  </a:lnTo>
                  <a:lnTo>
                    <a:pt x="48284" y="42816"/>
                  </a:lnTo>
                  <a:lnTo>
                    <a:pt x="48401" y="43282"/>
                  </a:lnTo>
                  <a:lnTo>
                    <a:pt x="48633" y="43747"/>
                  </a:lnTo>
                  <a:lnTo>
                    <a:pt x="48983" y="43980"/>
                  </a:lnTo>
                  <a:lnTo>
                    <a:pt x="49332" y="44096"/>
                  </a:lnTo>
                  <a:lnTo>
                    <a:pt x="57941" y="44096"/>
                  </a:lnTo>
                  <a:lnTo>
                    <a:pt x="58407" y="43980"/>
                  </a:lnTo>
                  <a:lnTo>
                    <a:pt x="58756" y="43747"/>
                  </a:lnTo>
                  <a:lnTo>
                    <a:pt x="58988" y="43282"/>
                  </a:lnTo>
                  <a:lnTo>
                    <a:pt x="58988" y="42816"/>
                  </a:lnTo>
                  <a:lnTo>
                    <a:pt x="58988" y="14777"/>
                  </a:lnTo>
                  <a:lnTo>
                    <a:pt x="58988" y="13264"/>
                  </a:lnTo>
                  <a:lnTo>
                    <a:pt x="58756" y="11752"/>
                  </a:lnTo>
                  <a:lnTo>
                    <a:pt x="58407" y="10355"/>
                  </a:lnTo>
                  <a:lnTo>
                    <a:pt x="57941" y="8959"/>
                  </a:lnTo>
                  <a:lnTo>
                    <a:pt x="57360" y="7679"/>
                  </a:lnTo>
                  <a:lnTo>
                    <a:pt x="56778" y="6516"/>
                  </a:lnTo>
                  <a:lnTo>
                    <a:pt x="55963" y="5352"/>
                  </a:lnTo>
                  <a:lnTo>
                    <a:pt x="55149" y="4305"/>
                  </a:lnTo>
                  <a:lnTo>
                    <a:pt x="54102" y="3375"/>
                  </a:lnTo>
                  <a:lnTo>
                    <a:pt x="53171" y="2560"/>
                  </a:lnTo>
                  <a:lnTo>
                    <a:pt x="52008" y="1746"/>
                  </a:lnTo>
                  <a:lnTo>
                    <a:pt x="50844" y="1164"/>
                  </a:lnTo>
                  <a:lnTo>
                    <a:pt x="49564" y="699"/>
                  </a:lnTo>
                  <a:lnTo>
                    <a:pt x="48284" y="233"/>
                  </a:lnTo>
                  <a:lnTo>
                    <a:pt x="47005" y="117"/>
                  </a:lnTo>
                  <a:lnTo>
                    <a:pt x="45608" y="0"/>
                  </a:lnTo>
                  <a:lnTo>
                    <a:pt x="44212" y="117"/>
                  </a:lnTo>
                  <a:lnTo>
                    <a:pt x="42932" y="233"/>
                  </a:lnTo>
                  <a:lnTo>
                    <a:pt x="41653" y="699"/>
                  </a:lnTo>
                  <a:lnTo>
                    <a:pt x="40373" y="1164"/>
                  </a:lnTo>
                  <a:lnTo>
                    <a:pt x="39209" y="1746"/>
                  </a:lnTo>
                  <a:lnTo>
                    <a:pt x="38162" y="2560"/>
                  </a:lnTo>
                  <a:lnTo>
                    <a:pt x="37115" y="3375"/>
                  </a:lnTo>
                  <a:lnTo>
                    <a:pt x="36184" y="4305"/>
                  </a:lnTo>
                  <a:lnTo>
                    <a:pt x="35254" y="5352"/>
                  </a:lnTo>
                  <a:lnTo>
                    <a:pt x="34555" y="6516"/>
                  </a:lnTo>
                  <a:lnTo>
                    <a:pt x="33857" y="7679"/>
                  </a:lnTo>
                  <a:lnTo>
                    <a:pt x="33276" y="8959"/>
                  </a:lnTo>
                  <a:lnTo>
                    <a:pt x="32810" y="10355"/>
                  </a:lnTo>
                  <a:lnTo>
                    <a:pt x="32461" y="11752"/>
                  </a:lnTo>
                  <a:lnTo>
                    <a:pt x="32345" y="13264"/>
                  </a:lnTo>
                  <a:lnTo>
                    <a:pt x="32228" y="14777"/>
                  </a:lnTo>
                  <a:lnTo>
                    <a:pt x="32228" y="30018"/>
                  </a:lnTo>
                  <a:lnTo>
                    <a:pt x="32112" y="30716"/>
                  </a:lnTo>
                  <a:lnTo>
                    <a:pt x="31996" y="31182"/>
                  </a:lnTo>
                  <a:lnTo>
                    <a:pt x="31763" y="31763"/>
                  </a:lnTo>
                  <a:lnTo>
                    <a:pt x="31414" y="32112"/>
                  </a:lnTo>
                  <a:lnTo>
                    <a:pt x="31065" y="32461"/>
                  </a:lnTo>
                  <a:lnTo>
                    <a:pt x="30600" y="32811"/>
                  </a:lnTo>
                  <a:lnTo>
                    <a:pt x="30134" y="32927"/>
                  </a:lnTo>
                  <a:lnTo>
                    <a:pt x="29552" y="33043"/>
                  </a:lnTo>
                  <a:lnTo>
                    <a:pt x="28971" y="32927"/>
                  </a:lnTo>
                  <a:lnTo>
                    <a:pt x="28505" y="32811"/>
                  </a:lnTo>
                  <a:lnTo>
                    <a:pt x="28040" y="32461"/>
                  </a:lnTo>
                  <a:lnTo>
                    <a:pt x="27691" y="32112"/>
                  </a:lnTo>
                  <a:lnTo>
                    <a:pt x="27342" y="31763"/>
                  </a:lnTo>
                  <a:lnTo>
                    <a:pt x="27109" y="31182"/>
                  </a:lnTo>
                  <a:lnTo>
                    <a:pt x="26876" y="30716"/>
                  </a:lnTo>
                  <a:lnTo>
                    <a:pt x="26876" y="30018"/>
                  </a:lnTo>
                  <a:lnTo>
                    <a:pt x="26876" y="14777"/>
                  </a:lnTo>
                  <a:lnTo>
                    <a:pt x="26760" y="13264"/>
                  </a:lnTo>
                  <a:lnTo>
                    <a:pt x="26644" y="11752"/>
                  </a:lnTo>
                  <a:lnTo>
                    <a:pt x="26295" y="10355"/>
                  </a:lnTo>
                  <a:lnTo>
                    <a:pt x="25829" y="8959"/>
                  </a:lnTo>
                  <a:lnTo>
                    <a:pt x="25248" y="7679"/>
                  </a:lnTo>
                  <a:lnTo>
                    <a:pt x="24550" y="6516"/>
                  </a:lnTo>
                  <a:lnTo>
                    <a:pt x="23851" y="5352"/>
                  </a:lnTo>
                  <a:lnTo>
                    <a:pt x="22921" y="4305"/>
                  </a:lnTo>
                  <a:lnTo>
                    <a:pt x="21990" y="3375"/>
                  </a:lnTo>
                  <a:lnTo>
                    <a:pt x="20943" y="2444"/>
                  </a:lnTo>
                  <a:lnTo>
                    <a:pt x="19896" y="1746"/>
                  </a:lnTo>
                  <a:lnTo>
                    <a:pt x="18732" y="1164"/>
                  </a:lnTo>
                  <a:lnTo>
                    <a:pt x="17452" y="582"/>
                  </a:lnTo>
                  <a:lnTo>
                    <a:pt x="16172" y="233"/>
                  </a:lnTo>
                  <a:lnTo>
                    <a:pt x="14776" y="0"/>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63" name="Google Shape;163;p34"/>
            <p:cNvSpPr/>
            <p:nvPr/>
          </p:nvSpPr>
          <p:spPr>
            <a:xfrm>
              <a:off x="6651775" y="2380450"/>
              <a:ext cx="334525" cy="506125"/>
            </a:xfrm>
            <a:custGeom>
              <a:rect b="b" l="l" r="r" t="t"/>
              <a:pathLst>
                <a:path extrusionOk="0" h="20245" w="13381">
                  <a:moveTo>
                    <a:pt x="233" y="0"/>
                  </a:moveTo>
                  <a:lnTo>
                    <a:pt x="117" y="117"/>
                  </a:lnTo>
                  <a:lnTo>
                    <a:pt x="1" y="350"/>
                  </a:lnTo>
                  <a:lnTo>
                    <a:pt x="1" y="582"/>
                  </a:lnTo>
                  <a:lnTo>
                    <a:pt x="1" y="4538"/>
                  </a:lnTo>
                  <a:lnTo>
                    <a:pt x="1" y="4771"/>
                  </a:lnTo>
                  <a:lnTo>
                    <a:pt x="117" y="4887"/>
                  </a:lnTo>
                  <a:lnTo>
                    <a:pt x="233" y="5003"/>
                  </a:lnTo>
                  <a:lnTo>
                    <a:pt x="466" y="5120"/>
                  </a:lnTo>
                  <a:lnTo>
                    <a:pt x="6865" y="5120"/>
                  </a:lnTo>
                  <a:lnTo>
                    <a:pt x="7331" y="5236"/>
                  </a:lnTo>
                  <a:lnTo>
                    <a:pt x="7680" y="5469"/>
                  </a:lnTo>
                  <a:lnTo>
                    <a:pt x="7912" y="5818"/>
                  </a:lnTo>
                  <a:lnTo>
                    <a:pt x="8029" y="6400"/>
                  </a:lnTo>
                  <a:lnTo>
                    <a:pt x="7912" y="6865"/>
                  </a:lnTo>
                  <a:lnTo>
                    <a:pt x="7680" y="7214"/>
                  </a:lnTo>
                  <a:lnTo>
                    <a:pt x="7331" y="7447"/>
                  </a:lnTo>
                  <a:lnTo>
                    <a:pt x="6865" y="7563"/>
                  </a:lnTo>
                  <a:lnTo>
                    <a:pt x="6284" y="7563"/>
                  </a:lnTo>
                  <a:lnTo>
                    <a:pt x="5004" y="7679"/>
                  </a:lnTo>
                  <a:lnTo>
                    <a:pt x="3840" y="8028"/>
                  </a:lnTo>
                  <a:lnTo>
                    <a:pt x="2793" y="8727"/>
                  </a:lnTo>
                  <a:lnTo>
                    <a:pt x="1862" y="9425"/>
                  </a:lnTo>
                  <a:lnTo>
                    <a:pt x="1048" y="10355"/>
                  </a:lnTo>
                  <a:lnTo>
                    <a:pt x="466" y="11519"/>
                  </a:lnTo>
                  <a:lnTo>
                    <a:pt x="117" y="12682"/>
                  </a:lnTo>
                  <a:lnTo>
                    <a:pt x="1" y="13962"/>
                  </a:lnTo>
                  <a:lnTo>
                    <a:pt x="1" y="17685"/>
                  </a:lnTo>
                  <a:lnTo>
                    <a:pt x="1" y="18151"/>
                  </a:lnTo>
                  <a:lnTo>
                    <a:pt x="117" y="18732"/>
                  </a:lnTo>
                  <a:lnTo>
                    <a:pt x="466" y="19082"/>
                  </a:lnTo>
                  <a:lnTo>
                    <a:pt x="699" y="19547"/>
                  </a:lnTo>
                  <a:lnTo>
                    <a:pt x="1164" y="19896"/>
                  </a:lnTo>
                  <a:lnTo>
                    <a:pt x="1630" y="20129"/>
                  </a:lnTo>
                  <a:lnTo>
                    <a:pt x="2095" y="20245"/>
                  </a:lnTo>
                  <a:lnTo>
                    <a:pt x="13148" y="20245"/>
                  </a:lnTo>
                  <a:lnTo>
                    <a:pt x="13264" y="20129"/>
                  </a:lnTo>
                  <a:lnTo>
                    <a:pt x="13381" y="20012"/>
                  </a:lnTo>
                  <a:lnTo>
                    <a:pt x="13381" y="19780"/>
                  </a:lnTo>
                  <a:lnTo>
                    <a:pt x="13381" y="15707"/>
                  </a:lnTo>
                  <a:lnTo>
                    <a:pt x="13381" y="15475"/>
                  </a:lnTo>
                  <a:lnTo>
                    <a:pt x="13264" y="15358"/>
                  </a:lnTo>
                  <a:lnTo>
                    <a:pt x="13148" y="15242"/>
                  </a:lnTo>
                  <a:lnTo>
                    <a:pt x="12915" y="15242"/>
                  </a:lnTo>
                  <a:lnTo>
                    <a:pt x="12915" y="15126"/>
                  </a:lnTo>
                  <a:lnTo>
                    <a:pt x="6167" y="15126"/>
                  </a:lnTo>
                  <a:lnTo>
                    <a:pt x="5702" y="14777"/>
                  </a:lnTo>
                  <a:lnTo>
                    <a:pt x="5469" y="14428"/>
                  </a:lnTo>
                  <a:lnTo>
                    <a:pt x="5353" y="13962"/>
                  </a:lnTo>
                  <a:lnTo>
                    <a:pt x="5469" y="13497"/>
                  </a:lnTo>
                  <a:lnTo>
                    <a:pt x="5702" y="13031"/>
                  </a:lnTo>
                  <a:lnTo>
                    <a:pt x="6167" y="12799"/>
                  </a:lnTo>
                  <a:lnTo>
                    <a:pt x="6633" y="12682"/>
                  </a:lnTo>
                  <a:lnTo>
                    <a:pt x="7098" y="12682"/>
                  </a:lnTo>
                  <a:lnTo>
                    <a:pt x="8378" y="12566"/>
                  </a:lnTo>
                  <a:lnTo>
                    <a:pt x="9541" y="12217"/>
                  </a:lnTo>
                  <a:lnTo>
                    <a:pt x="10588" y="11635"/>
                  </a:lnTo>
                  <a:lnTo>
                    <a:pt x="11519" y="10821"/>
                  </a:lnTo>
                  <a:lnTo>
                    <a:pt x="12334" y="9890"/>
                  </a:lnTo>
                  <a:lnTo>
                    <a:pt x="12915" y="8843"/>
                  </a:lnTo>
                  <a:lnTo>
                    <a:pt x="13264" y="7679"/>
                  </a:lnTo>
                  <a:lnTo>
                    <a:pt x="13381" y="6400"/>
                  </a:lnTo>
                  <a:lnTo>
                    <a:pt x="13264" y="5120"/>
                  </a:lnTo>
                  <a:lnTo>
                    <a:pt x="12915" y="3840"/>
                  </a:lnTo>
                  <a:lnTo>
                    <a:pt x="12334" y="2793"/>
                  </a:lnTo>
                  <a:lnTo>
                    <a:pt x="11519" y="1862"/>
                  </a:lnTo>
                  <a:lnTo>
                    <a:pt x="10588" y="1048"/>
                  </a:lnTo>
                  <a:lnTo>
                    <a:pt x="9541" y="466"/>
                  </a:lnTo>
                  <a:lnTo>
                    <a:pt x="8378" y="117"/>
                  </a:lnTo>
                  <a:lnTo>
                    <a:pt x="7098" y="0"/>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64" name="Google Shape;164;p34"/>
            <p:cNvSpPr/>
            <p:nvPr/>
          </p:nvSpPr>
          <p:spPr>
            <a:xfrm>
              <a:off x="6651775" y="2953450"/>
              <a:ext cx="337450" cy="509050"/>
            </a:xfrm>
            <a:custGeom>
              <a:rect b="b" l="l" r="r" t="t"/>
              <a:pathLst>
                <a:path extrusionOk="0" h="20362" w="13498">
                  <a:moveTo>
                    <a:pt x="466" y="1"/>
                  </a:moveTo>
                  <a:lnTo>
                    <a:pt x="350" y="117"/>
                  </a:lnTo>
                  <a:lnTo>
                    <a:pt x="117" y="234"/>
                  </a:lnTo>
                  <a:lnTo>
                    <a:pt x="1" y="350"/>
                  </a:lnTo>
                  <a:lnTo>
                    <a:pt x="1" y="583"/>
                  </a:lnTo>
                  <a:lnTo>
                    <a:pt x="1" y="4539"/>
                  </a:lnTo>
                  <a:lnTo>
                    <a:pt x="1" y="4771"/>
                  </a:lnTo>
                  <a:lnTo>
                    <a:pt x="117" y="5004"/>
                  </a:lnTo>
                  <a:lnTo>
                    <a:pt x="350" y="5120"/>
                  </a:lnTo>
                  <a:lnTo>
                    <a:pt x="6865" y="5120"/>
                  </a:lnTo>
                  <a:lnTo>
                    <a:pt x="7331" y="5237"/>
                  </a:lnTo>
                  <a:lnTo>
                    <a:pt x="7680" y="5469"/>
                  </a:lnTo>
                  <a:lnTo>
                    <a:pt x="8029" y="5935"/>
                  </a:lnTo>
                  <a:lnTo>
                    <a:pt x="8029" y="6400"/>
                  </a:lnTo>
                  <a:lnTo>
                    <a:pt x="8029" y="6865"/>
                  </a:lnTo>
                  <a:lnTo>
                    <a:pt x="7680" y="7215"/>
                  </a:lnTo>
                  <a:lnTo>
                    <a:pt x="7331" y="7564"/>
                  </a:lnTo>
                  <a:lnTo>
                    <a:pt x="6865" y="7680"/>
                  </a:lnTo>
                  <a:lnTo>
                    <a:pt x="6284" y="7680"/>
                  </a:lnTo>
                  <a:lnTo>
                    <a:pt x="5004" y="7796"/>
                  </a:lnTo>
                  <a:lnTo>
                    <a:pt x="3840" y="8145"/>
                  </a:lnTo>
                  <a:lnTo>
                    <a:pt x="2793" y="8727"/>
                  </a:lnTo>
                  <a:lnTo>
                    <a:pt x="1862" y="9541"/>
                  </a:lnTo>
                  <a:lnTo>
                    <a:pt x="1048" y="10472"/>
                  </a:lnTo>
                  <a:lnTo>
                    <a:pt x="466" y="11519"/>
                  </a:lnTo>
                  <a:lnTo>
                    <a:pt x="117" y="12683"/>
                  </a:lnTo>
                  <a:lnTo>
                    <a:pt x="1" y="13963"/>
                  </a:lnTo>
                  <a:lnTo>
                    <a:pt x="1" y="17686"/>
                  </a:lnTo>
                  <a:lnTo>
                    <a:pt x="1" y="18268"/>
                  </a:lnTo>
                  <a:lnTo>
                    <a:pt x="233" y="18733"/>
                  </a:lnTo>
                  <a:lnTo>
                    <a:pt x="466" y="19198"/>
                  </a:lnTo>
                  <a:lnTo>
                    <a:pt x="699" y="19547"/>
                  </a:lnTo>
                  <a:lnTo>
                    <a:pt x="1164" y="19896"/>
                  </a:lnTo>
                  <a:lnTo>
                    <a:pt x="1630" y="20129"/>
                  </a:lnTo>
                  <a:lnTo>
                    <a:pt x="2095" y="20245"/>
                  </a:lnTo>
                  <a:lnTo>
                    <a:pt x="2560" y="20362"/>
                  </a:lnTo>
                  <a:lnTo>
                    <a:pt x="12915" y="20362"/>
                  </a:lnTo>
                  <a:lnTo>
                    <a:pt x="13148" y="20245"/>
                  </a:lnTo>
                  <a:lnTo>
                    <a:pt x="13264" y="20129"/>
                  </a:lnTo>
                  <a:lnTo>
                    <a:pt x="13381" y="20013"/>
                  </a:lnTo>
                  <a:lnTo>
                    <a:pt x="13497" y="19780"/>
                  </a:lnTo>
                  <a:lnTo>
                    <a:pt x="13497" y="15824"/>
                  </a:lnTo>
                  <a:lnTo>
                    <a:pt x="13381" y="15592"/>
                  </a:lnTo>
                  <a:lnTo>
                    <a:pt x="13264" y="15359"/>
                  </a:lnTo>
                  <a:lnTo>
                    <a:pt x="13148" y="15243"/>
                  </a:lnTo>
                  <a:lnTo>
                    <a:pt x="6633" y="15243"/>
                  </a:lnTo>
                  <a:lnTo>
                    <a:pt x="6167" y="15126"/>
                  </a:lnTo>
                  <a:lnTo>
                    <a:pt x="5702" y="14893"/>
                  </a:lnTo>
                  <a:lnTo>
                    <a:pt x="5469" y="14428"/>
                  </a:lnTo>
                  <a:lnTo>
                    <a:pt x="5353" y="13963"/>
                  </a:lnTo>
                  <a:lnTo>
                    <a:pt x="5469" y="13497"/>
                  </a:lnTo>
                  <a:lnTo>
                    <a:pt x="5702" y="13148"/>
                  </a:lnTo>
                  <a:lnTo>
                    <a:pt x="6167" y="12799"/>
                  </a:lnTo>
                  <a:lnTo>
                    <a:pt x="6633" y="12683"/>
                  </a:lnTo>
                  <a:lnTo>
                    <a:pt x="7098" y="12683"/>
                  </a:lnTo>
                  <a:lnTo>
                    <a:pt x="8378" y="12567"/>
                  </a:lnTo>
                  <a:lnTo>
                    <a:pt x="9541" y="12217"/>
                  </a:lnTo>
                  <a:lnTo>
                    <a:pt x="10588" y="11636"/>
                  </a:lnTo>
                  <a:lnTo>
                    <a:pt x="11636" y="10821"/>
                  </a:lnTo>
                  <a:lnTo>
                    <a:pt x="12334" y="9891"/>
                  </a:lnTo>
                  <a:lnTo>
                    <a:pt x="12915" y="8843"/>
                  </a:lnTo>
                  <a:lnTo>
                    <a:pt x="13264" y="7680"/>
                  </a:lnTo>
                  <a:lnTo>
                    <a:pt x="13497" y="6400"/>
                  </a:lnTo>
                  <a:lnTo>
                    <a:pt x="13264" y="5120"/>
                  </a:lnTo>
                  <a:lnTo>
                    <a:pt x="12915" y="3957"/>
                  </a:lnTo>
                  <a:lnTo>
                    <a:pt x="12334" y="2793"/>
                  </a:lnTo>
                  <a:lnTo>
                    <a:pt x="11636" y="1863"/>
                  </a:lnTo>
                  <a:lnTo>
                    <a:pt x="10588" y="1164"/>
                  </a:lnTo>
                  <a:lnTo>
                    <a:pt x="9541" y="583"/>
                  </a:lnTo>
                  <a:lnTo>
                    <a:pt x="8378" y="117"/>
                  </a:lnTo>
                  <a:lnTo>
                    <a:pt x="7098" y="1"/>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65" name="Google Shape;165;p34"/>
            <p:cNvSpPr/>
            <p:nvPr/>
          </p:nvSpPr>
          <p:spPr>
            <a:xfrm>
              <a:off x="7044450" y="2956375"/>
              <a:ext cx="337425" cy="506125"/>
            </a:xfrm>
            <a:custGeom>
              <a:rect b="b" l="l" r="r" t="t"/>
              <a:pathLst>
                <a:path extrusionOk="0" h="20245" w="13497">
                  <a:moveTo>
                    <a:pt x="2211" y="0"/>
                  </a:moveTo>
                  <a:lnTo>
                    <a:pt x="1630" y="117"/>
                  </a:lnTo>
                  <a:lnTo>
                    <a:pt x="1164" y="349"/>
                  </a:lnTo>
                  <a:lnTo>
                    <a:pt x="815" y="698"/>
                  </a:lnTo>
                  <a:lnTo>
                    <a:pt x="466" y="1047"/>
                  </a:lnTo>
                  <a:lnTo>
                    <a:pt x="233" y="1513"/>
                  </a:lnTo>
                  <a:lnTo>
                    <a:pt x="117" y="2095"/>
                  </a:lnTo>
                  <a:lnTo>
                    <a:pt x="1" y="2560"/>
                  </a:lnTo>
                  <a:lnTo>
                    <a:pt x="1" y="6283"/>
                  </a:lnTo>
                  <a:lnTo>
                    <a:pt x="233" y="7563"/>
                  </a:lnTo>
                  <a:lnTo>
                    <a:pt x="582" y="8726"/>
                  </a:lnTo>
                  <a:lnTo>
                    <a:pt x="1164" y="9890"/>
                  </a:lnTo>
                  <a:lnTo>
                    <a:pt x="1862" y="10821"/>
                  </a:lnTo>
                  <a:lnTo>
                    <a:pt x="2909" y="11519"/>
                  </a:lnTo>
                  <a:lnTo>
                    <a:pt x="3957" y="12100"/>
                  </a:lnTo>
                  <a:lnTo>
                    <a:pt x="5120" y="12566"/>
                  </a:lnTo>
                  <a:lnTo>
                    <a:pt x="6400" y="12682"/>
                  </a:lnTo>
                  <a:lnTo>
                    <a:pt x="6865" y="12682"/>
                  </a:lnTo>
                  <a:lnTo>
                    <a:pt x="7331" y="12799"/>
                  </a:lnTo>
                  <a:lnTo>
                    <a:pt x="7796" y="13031"/>
                  </a:lnTo>
                  <a:lnTo>
                    <a:pt x="8029" y="13380"/>
                  </a:lnTo>
                  <a:lnTo>
                    <a:pt x="8145" y="13846"/>
                  </a:lnTo>
                  <a:lnTo>
                    <a:pt x="8029" y="14427"/>
                  </a:lnTo>
                  <a:lnTo>
                    <a:pt x="7796" y="14776"/>
                  </a:lnTo>
                  <a:lnTo>
                    <a:pt x="7331" y="15009"/>
                  </a:lnTo>
                  <a:lnTo>
                    <a:pt x="6865" y="15126"/>
                  </a:lnTo>
                  <a:lnTo>
                    <a:pt x="350" y="15126"/>
                  </a:lnTo>
                  <a:lnTo>
                    <a:pt x="233" y="15358"/>
                  </a:lnTo>
                  <a:lnTo>
                    <a:pt x="117" y="15475"/>
                  </a:lnTo>
                  <a:lnTo>
                    <a:pt x="1" y="15707"/>
                  </a:lnTo>
                  <a:lnTo>
                    <a:pt x="1" y="19663"/>
                  </a:lnTo>
                  <a:lnTo>
                    <a:pt x="117" y="19896"/>
                  </a:lnTo>
                  <a:lnTo>
                    <a:pt x="233" y="20128"/>
                  </a:lnTo>
                  <a:lnTo>
                    <a:pt x="350" y="20245"/>
                  </a:lnTo>
                  <a:lnTo>
                    <a:pt x="7214" y="20245"/>
                  </a:lnTo>
                  <a:lnTo>
                    <a:pt x="8494" y="20128"/>
                  </a:lnTo>
                  <a:lnTo>
                    <a:pt x="9658" y="19779"/>
                  </a:lnTo>
                  <a:lnTo>
                    <a:pt x="10705" y="19198"/>
                  </a:lnTo>
                  <a:lnTo>
                    <a:pt x="11635" y="18383"/>
                  </a:lnTo>
                  <a:lnTo>
                    <a:pt x="12450" y="17452"/>
                  </a:lnTo>
                  <a:lnTo>
                    <a:pt x="13032" y="16405"/>
                  </a:lnTo>
                  <a:lnTo>
                    <a:pt x="13381" y="15126"/>
                  </a:lnTo>
                  <a:lnTo>
                    <a:pt x="13497" y="13846"/>
                  </a:lnTo>
                  <a:lnTo>
                    <a:pt x="13381" y="12566"/>
                  </a:lnTo>
                  <a:lnTo>
                    <a:pt x="13032" y="11402"/>
                  </a:lnTo>
                  <a:lnTo>
                    <a:pt x="12450" y="10355"/>
                  </a:lnTo>
                  <a:lnTo>
                    <a:pt x="11635" y="9424"/>
                  </a:lnTo>
                  <a:lnTo>
                    <a:pt x="10705" y="8610"/>
                  </a:lnTo>
                  <a:lnTo>
                    <a:pt x="9658" y="8028"/>
                  </a:lnTo>
                  <a:lnTo>
                    <a:pt x="8494" y="7679"/>
                  </a:lnTo>
                  <a:lnTo>
                    <a:pt x="7214" y="7563"/>
                  </a:lnTo>
                  <a:lnTo>
                    <a:pt x="6633" y="7563"/>
                  </a:lnTo>
                  <a:lnTo>
                    <a:pt x="6167" y="7447"/>
                  </a:lnTo>
                  <a:lnTo>
                    <a:pt x="5818" y="7214"/>
                  </a:lnTo>
                  <a:lnTo>
                    <a:pt x="5585" y="6748"/>
                  </a:lnTo>
                  <a:lnTo>
                    <a:pt x="5469" y="6283"/>
                  </a:lnTo>
                  <a:lnTo>
                    <a:pt x="5585" y="5818"/>
                  </a:lnTo>
                  <a:lnTo>
                    <a:pt x="5818" y="5469"/>
                  </a:lnTo>
                  <a:lnTo>
                    <a:pt x="6167" y="5120"/>
                  </a:lnTo>
                  <a:lnTo>
                    <a:pt x="6633" y="5003"/>
                  </a:lnTo>
                  <a:lnTo>
                    <a:pt x="13148" y="5003"/>
                  </a:lnTo>
                  <a:lnTo>
                    <a:pt x="13381" y="4887"/>
                  </a:lnTo>
                  <a:lnTo>
                    <a:pt x="13497" y="4771"/>
                  </a:lnTo>
                  <a:lnTo>
                    <a:pt x="13497" y="4538"/>
                  </a:lnTo>
                  <a:lnTo>
                    <a:pt x="13497" y="466"/>
                  </a:lnTo>
                  <a:lnTo>
                    <a:pt x="13497" y="233"/>
                  </a:lnTo>
                  <a:lnTo>
                    <a:pt x="13381" y="117"/>
                  </a:lnTo>
                  <a:lnTo>
                    <a:pt x="13148" y="0"/>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66" name="Google Shape;166;p34"/>
            <p:cNvSpPr/>
            <p:nvPr/>
          </p:nvSpPr>
          <p:spPr>
            <a:xfrm>
              <a:off x="7044450" y="2383350"/>
              <a:ext cx="337425" cy="503225"/>
            </a:xfrm>
            <a:custGeom>
              <a:rect b="b" l="l" r="r" t="t"/>
              <a:pathLst>
                <a:path extrusionOk="0" h="20129" w="13497">
                  <a:moveTo>
                    <a:pt x="6749" y="5004"/>
                  </a:moveTo>
                  <a:lnTo>
                    <a:pt x="7331" y="5120"/>
                  </a:lnTo>
                  <a:lnTo>
                    <a:pt x="7796" y="5353"/>
                  </a:lnTo>
                  <a:lnTo>
                    <a:pt x="8029" y="5818"/>
                  </a:lnTo>
                  <a:lnTo>
                    <a:pt x="8145" y="6284"/>
                  </a:lnTo>
                  <a:lnTo>
                    <a:pt x="8145" y="13730"/>
                  </a:lnTo>
                  <a:lnTo>
                    <a:pt x="8029" y="14195"/>
                  </a:lnTo>
                  <a:lnTo>
                    <a:pt x="7796" y="14661"/>
                  </a:lnTo>
                  <a:lnTo>
                    <a:pt x="7331" y="15010"/>
                  </a:lnTo>
                  <a:lnTo>
                    <a:pt x="6283" y="15010"/>
                  </a:lnTo>
                  <a:lnTo>
                    <a:pt x="5818" y="14661"/>
                  </a:lnTo>
                  <a:lnTo>
                    <a:pt x="5585" y="14195"/>
                  </a:lnTo>
                  <a:lnTo>
                    <a:pt x="5469" y="13730"/>
                  </a:lnTo>
                  <a:lnTo>
                    <a:pt x="5469" y="6284"/>
                  </a:lnTo>
                  <a:lnTo>
                    <a:pt x="5585" y="5818"/>
                  </a:lnTo>
                  <a:lnTo>
                    <a:pt x="5818" y="5353"/>
                  </a:lnTo>
                  <a:lnTo>
                    <a:pt x="6283" y="5120"/>
                  </a:lnTo>
                  <a:lnTo>
                    <a:pt x="6749" y="5004"/>
                  </a:lnTo>
                  <a:close/>
                  <a:moveTo>
                    <a:pt x="6051" y="1"/>
                  </a:moveTo>
                  <a:lnTo>
                    <a:pt x="5469" y="117"/>
                  </a:lnTo>
                  <a:lnTo>
                    <a:pt x="4189" y="466"/>
                  </a:lnTo>
                  <a:lnTo>
                    <a:pt x="3026" y="1048"/>
                  </a:lnTo>
                  <a:lnTo>
                    <a:pt x="1979" y="1862"/>
                  </a:lnTo>
                  <a:lnTo>
                    <a:pt x="1164" y="2910"/>
                  </a:lnTo>
                  <a:lnTo>
                    <a:pt x="582" y="4073"/>
                  </a:lnTo>
                  <a:lnTo>
                    <a:pt x="117" y="5353"/>
                  </a:lnTo>
                  <a:lnTo>
                    <a:pt x="117" y="5935"/>
                  </a:lnTo>
                  <a:lnTo>
                    <a:pt x="1" y="6633"/>
                  </a:lnTo>
                  <a:lnTo>
                    <a:pt x="1" y="14661"/>
                  </a:lnTo>
                  <a:lnTo>
                    <a:pt x="117" y="15708"/>
                  </a:lnTo>
                  <a:lnTo>
                    <a:pt x="466" y="16755"/>
                  </a:lnTo>
                  <a:lnTo>
                    <a:pt x="931" y="17686"/>
                  </a:lnTo>
                  <a:lnTo>
                    <a:pt x="1513" y="18384"/>
                  </a:lnTo>
                  <a:lnTo>
                    <a:pt x="2328" y="19082"/>
                  </a:lnTo>
                  <a:lnTo>
                    <a:pt x="3258" y="19664"/>
                  </a:lnTo>
                  <a:lnTo>
                    <a:pt x="4189" y="19896"/>
                  </a:lnTo>
                  <a:lnTo>
                    <a:pt x="5236" y="20129"/>
                  </a:lnTo>
                  <a:lnTo>
                    <a:pt x="8261" y="20129"/>
                  </a:lnTo>
                  <a:lnTo>
                    <a:pt x="9308" y="20013"/>
                  </a:lnTo>
                  <a:lnTo>
                    <a:pt x="10356" y="19664"/>
                  </a:lnTo>
                  <a:lnTo>
                    <a:pt x="11170" y="19082"/>
                  </a:lnTo>
                  <a:lnTo>
                    <a:pt x="11984" y="18384"/>
                  </a:lnTo>
                  <a:lnTo>
                    <a:pt x="12566" y="17686"/>
                  </a:lnTo>
                  <a:lnTo>
                    <a:pt x="13148" y="16755"/>
                  </a:lnTo>
                  <a:lnTo>
                    <a:pt x="13381" y="15708"/>
                  </a:lnTo>
                  <a:lnTo>
                    <a:pt x="13497" y="14661"/>
                  </a:lnTo>
                  <a:lnTo>
                    <a:pt x="13497" y="12334"/>
                  </a:lnTo>
                  <a:lnTo>
                    <a:pt x="13497" y="6633"/>
                  </a:lnTo>
                  <a:lnTo>
                    <a:pt x="13497" y="5935"/>
                  </a:lnTo>
                  <a:lnTo>
                    <a:pt x="13381" y="5353"/>
                  </a:lnTo>
                  <a:lnTo>
                    <a:pt x="13032" y="4073"/>
                  </a:lnTo>
                  <a:lnTo>
                    <a:pt x="12334" y="2910"/>
                  </a:lnTo>
                  <a:lnTo>
                    <a:pt x="11519" y="1862"/>
                  </a:lnTo>
                  <a:lnTo>
                    <a:pt x="10588" y="1048"/>
                  </a:lnTo>
                  <a:lnTo>
                    <a:pt x="9425" y="466"/>
                  </a:lnTo>
                  <a:lnTo>
                    <a:pt x="8145" y="117"/>
                  </a:lnTo>
                  <a:lnTo>
                    <a:pt x="7447" y="1"/>
                  </a:lnTo>
                  <a:close/>
                </a:path>
              </a:pathLst>
            </a:custGeom>
            <a:solidFill>
              <a:schemeClr val="lt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uit Divider Slide 1" showMasterSp="0">
  <p:cSld name="1_Divider - Dark Gray">
    <p:bg>
      <p:bgPr>
        <a:solidFill>
          <a:schemeClr val="dk1"/>
        </a:solidFill>
      </p:bgPr>
    </p:bg>
    <p:spTree>
      <p:nvGrpSpPr>
        <p:cNvPr id="26" name="Shape 26"/>
        <p:cNvGrpSpPr/>
        <p:nvPr/>
      </p:nvGrpSpPr>
      <p:grpSpPr>
        <a:xfrm>
          <a:off x="0" y="0"/>
          <a:ext cx="0" cy="0"/>
          <a:chOff x="0" y="0"/>
          <a:chExt cx="0" cy="0"/>
        </a:xfrm>
      </p:grpSpPr>
      <p:sp>
        <p:nvSpPr>
          <p:cNvPr id="27" name="Google Shape;27;p5"/>
          <p:cNvSpPr txBox="1"/>
          <p:nvPr>
            <p:ph type="title"/>
          </p:nvPr>
        </p:nvSpPr>
        <p:spPr>
          <a:xfrm>
            <a:off x="691515" y="2057400"/>
            <a:ext cx="9327000" cy="2743200"/>
          </a:xfrm>
          <a:prstGeom prst="rect">
            <a:avLst/>
          </a:prstGeom>
          <a:noFill/>
          <a:ln>
            <a:noFill/>
          </a:ln>
        </p:spPr>
        <p:txBody>
          <a:bodyPr anchorCtr="0" anchor="ctr" bIns="45700" lIns="91400" spcFirstLastPara="1" rIns="91400" wrap="square" tIns="45700">
            <a:noAutofit/>
          </a:bodyPr>
          <a:lstStyle>
            <a:lvl1pPr indent="0" lvl="0" marL="0" marR="0" rtl="0" algn="l">
              <a:lnSpc>
                <a:spcPct val="100000"/>
              </a:lnSpc>
              <a:spcBef>
                <a:spcPts val="0"/>
              </a:spcBef>
              <a:spcAft>
                <a:spcPts val="0"/>
              </a:spcAft>
              <a:buClr>
                <a:schemeClr val="lt1"/>
              </a:buClr>
              <a:buSzPts val="6000"/>
              <a:buFont typeface="Avenir Next For Intuit"/>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uit Divider Slide 2" showMasterSp="0">
  <p:cSld name="1_Divider - Light Blue">
    <p:bg>
      <p:bgPr>
        <a:solidFill>
          <a:schemeClr val="accent1"/>
        </a:solidFill>
      </p:bgPr>
    </p:bg>
    <p:spTree>
      <p:nvGrpSpPr>
        <p:cNvPr id="28" name="Shape 28"/>
        <p:cNvGrpSpPr/>
        <p:nvPr/>
      </p:nvGrpSpPr>
      <p:grpSpPr>
        <a:xfrm>
          <a:off x="0" y="0"/>
          <a:ext cx="0" cy="0"/>
          <a:chOff x="0" y="0"/>
          <a:chExt cx="0" cy="0"/>
        </a:xfrm>
      </p:grpSpPr>
      <p:sp>
        <p:nvSpPr>
          <p:cNvPr id="29" name="Google Shape;29;p6"/>
          <p:cNvSpPr txBox="1"/>
          <p:nvPr>
            <p:ph type="title"/>
          </p:nvPr>
        </p:nvSpPr>
        <p:spPr>
          <a:xfrm>
            <a:off x="691515" y="2057400"/>
            <a:ext cx="9327000" cy="27432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Clr>
                <a:schemeClr val="lt1"/>
              </a:buClr>
              <a:buSzPts val="6000"/>
              <a:buFont typeface="Avenir Next For Intuit"/>
              <a:buNone/>
              <a:defRPr i="0" sz="6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uit Divider Slide 3" showMasterSp="0">
  <p:cSld name="1_Divider - Intuit Blue Type">
    <p:bg>
      <p:bgPr>
        <a:solidFill>
          <a:srgbClr val="FCFDFC"/>
        </a:solidFill>
      </p:bgPr>
    </p:bg>
    <p:spTree>
      <p:nvGrpSpPr>
        <p:cNvPr id="30" name="Shape 30"/>
        <p:cNvGrpSpPr/>
        <p:nvPr/>
      </p:nvGrpSpPr>
      <p:grpSpPr>
        <a:xfrm>
          <a:off x="0" y="0"/>
          <a:ext cx="0" cy="0"/>
          <a:chOff x="0" y="0"/>
          <a:chExt cx="0" cy="0"/>
        </a:xfrm>
      </p:grpSpPr>
      <p:sp>
        <p:nvSpPr>
          <p:cNvPr id="31" name="Google Shape;31;p7"/>
          <p:cNvSpPr txBox="1"/>
          <p:nvPr>
            <p:ph type="title"/>
          </p:nvPr>
        </p:nvSpPr>
        <p:spPr>
          <a:xfrm>
            <a:off x="691515" y="2057400"/>
            <a:ext cx="9327000" cy="2743200"/>
          </a:xfrm>
          <a:prstGeom prst="rect">
            <a:avLst/>
          </a:prstGeom>
          <a:noFill/>
          <a:ln>
            <a:noFill/>
          </a:ln>
        </p:spPr>
        <p:txBody>
          <a:bodyPr anchorCtr="0" anchor="ctr" bIns="45700" lIns="91400" spcFirstLastPara="1" rIns="91400" wrap="square" tIns="45700">
            <a:noAutofit/>
          </a:bodyPr>
          <a:lstStyle>
            <a:lvl1pPr lvl="0" rtl="0" algn="l">
              <a:lnSpc>
                <a:spcPct val="100000"/>
              </a:lnSpc>
              <a:spcBef>
                <a:spcPts val="0"/>
              </a:spcBef>
              <a:spcAft>
                <a:spcPts val="0"/>
              </a:spcAft>
              <a:buClr>
                <a:schemeClr val="dk1"/>
              </a:buClr>
              <a:buSzPts val="6000"/>
              <a:buFont typeface="Avenir Next For Intuit"/>
              <a:buNone/>
              <a:defRPr i="0" sz="6000"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ith title">
  <p:cSld name="Blank slide with title">
    <p:spTree>
      <p:nvGrpSpPr>
        <p:cNvPr id="32" name="Shape 32"/>
        <p:cNvGrpSpPr/>
        <p:nvPr/>
      </p:nvGrpSpPr>
      <p:grpSpPr>
        <a:xfrm>
          <a:off x="0" y="0"/>
          <a:ext cx="0" cy="0"/>
          <a:chOff x="0" y="0"/>
          <a:chExt cx="0" cy="0"/>
        </a:xfrm>
      </p:grpSpPr>
      <p:sp>
        <p:nvSpPr>
          <p:cNvPr id="33" name="Google Shape;33;p8"/>
          <p:cNvSpPr txBox="1"/>
          <p:nvPr>
            <p:ph type="title"/>
          </p:nvPr>
        </p:nvSpPr>
        <p:spPr>
          <a:xfrm>
            <a:off x="339807" y="667512"/>
            <a:ext cx="11388639" cy="546731"/>
          </a:xfrm>
          <a:prstGeom prst="rect">
            <a:avLst/>
          </a:prstGeom>
          <a:noFill/>
          <a:ln>
            <a:noFill/>
          </a:ln>
        </p:spPr>
        <p:txBody>
          <a:bodyPr anchorCtr="0" anchor="b" bIns="45700" lIns="91400" spcFirstLastPara="1" rIns="91400" wrap="square" tIns="45700">
            <a:noAutofit/>
          </a:bodyPr>
          <a:lstStyle>
            <a:lvl1pPr lvl="0" algn="l">
              <a:lnSpc>
                <a:spcPct val="95000"/>
              </a:lnSpc>
              <a:spcBef>
                <a:spcPts val="0"/>
              </a:spcBef>
              <a:spcAft>
                <a:spcPts val="0"/>
              </a:spcAft>
              <a:buClr>
                <a:schemeClr val="dk1"/>
              </a:buClr>
              <a:buSzPts val="3500"/>
              <a:buFont typeface="Avenir Next For Intuit"/>
              <a:buNone/>
              <a:defRPr i="0">
                <a:solidFill>
                  <a:schemeClr val="dk1"/>
                </a:solidFill>
                <a:latin typeface="Avenir Next For Intuit"/>
                <a:ea typeface="Avenir Next For Intuit"/>
                <a:cs typeface="Avenir Next For Intuit"/>
                <a:sym typeface="Avenir Next For Intui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blue 1" showMasterSp="0">
  <p:cSld name="1_Half mobile device on blue gradation_1">
    <p:bg>
      <p:bgPr>
        <a:solidFill>
          <a:schemeClr val="accent1"/>
        </a:solidFill>
      </p:bgPr>
    </p:bg>
    <p:spTree>
      <p:nvGrpSpPr>
        <p:cNvPr id="34" name="Shape 34"/>
        <p:cNvGrpSpPr/>
        <p:nvPr/>
      </p:nvGrpSpPr>
      <p:grpSpPr>
        <a:xfrm>
          <a:off x="0" y="0"/>
          <a:ext cx="0" cy="0"/>
          <a:chOff x="0" y="0"/>
          <a:chExt cx="0" cy="0"/>
        </a:xfrm>
      </p:grpSpPr>
      <p:sp>
        <p:nvSpPr>
          <p:cNvPr id="35" name="Google Shape;35;p9"/>
          <p:cNvSpPr txBox="1"/>
          <p:nvPr/>
        </p:nvSpPr>
        <p:spPr>
          <a:xfrm>
            <a:off x="11521944" y="649523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pic>
        <p:nvPicPr>
          <p:cNvPr id="36" name="Google Shape;36;p9"/>
          <p:cNvPicPr preferRelativeResize="0"/>
          <p:nvPr/>
        </p:nvPicPr>
        <p:blipFill>
          <a:blip r:embed="rId2">
            <a:alphaModFix/>
          </a:blip>
          <a:stretch>
            <a:fillRect/>
          </a:stretch>
        </p:blipFill>
        <p:spPr>
          <a:xfrm>
            <a:off x="452850" y="6509417"/>
            <a:ext cx="543176" cy="118008"/>
          </a:xfrm>
          <a:prstGeom prst="rect">
            <a:avLst/>
          </a:prstGeom>
          <a:noFill/>
          <a:ln>
            <a:noFill/>
          </a:ln>
        </p:spPr>
      </p:pic>
      <p:sp>
        <p:nvSpPr>
          <p:cNvPr id="37" name="Google Shape;37;p9"/>
          <p:cNvSpPr txBox="1"/>
          <p:nvPr>
            <p:ph type="title"/>
          </p:nvPr>
        </p:nvSpPr>
        <p:spPr>
          <a:xfrm>
            <a:off x="339807" y="667512"/>
            <a:ext cx="11388600" cy="546600"/>
          </a:xfrm>
          <a:prstGeom prst="rect">
            <a:avLst/>
          </a:prstGeom>
          <a:noFill/>
          <a:ln>
            <a:noFill/>
          </a:ln>
        </p:spPr>
        <p:txBody>
          <a:bodyPr anchorCtr="0" anchor="b" bIns="45700" lIns="91400" spcFirstLastPara="1" rIns="91400" wrap="square" tIns="45700">
            <a:noAutofit/>
          </a:bodyPr>
          <a:lstStyle>
            <a:lvl1pPr lvl="0" rtl="0" algn="l">
              <a:lnSpc>
                <a:spcPct val="95000"/>
              </a:lnSpc>
              <a:spcBef>
                <a:spcPts val="0"/>
              </a:spcBef>
              <a:spcAft>
                <a:spcPts val="0"/>
              </a:spcAft>
              <a:buClr>
                <a:schemeClr val="lt1"/>
              </a:buClr>
              <a:buSzPts val="3500"/>
              <a:buFont typeface="Avenir Next For Intuit"/>
              <a:buNone/>
              <a:defRPr i="0">
                <a:solidFill>
                  <a:schemeClr val="lt1"/>
                </a:solidFill>
                <a:latin typeface="Avenir Next For Intuit"/>
                <a:ea typeface="Avenir Next For Intuit"/>
                <a:cs typeface="Avenir Next For Intuit"/>
                <a:sym typeface="Avenir Next For Intui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 name="Google Shape;38;p9"/>
          <p:cNvSpPr txBox="1"/>
          <p:nvPr/>
        </p:nvSpPr>
        <p:spPr>
          <a:xfrm>
            <a:off x="9065646" y="6347147"/>
            <a:ext cx="2443800" cy="4866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lt2"/>
              </a:buClr>
              <a:buSzPts val="700"/>
              <a:buFont typeface="Avenir Next For Intuit"/>
              <a:buNone/>
            </a:pPr>
            <a:r>
              <a:rPr lang="en-US" sz="700">
                <a:solidFill>
                  <a:schemeClr val="lt1"/>
                </a:solidFill>
                <a:latin typeface="Avenir Next For Intuit"/>
                <a:ea typeface="Avenir Next For Intuit"/>
                <a:cs typeface="Avenir Next For Intuit"/>
                <a:sym typeface="Avenir Next For Intuit"/>
              </a:rPr>
              <a:t>©2026 Intuit Inc. All rights reserved.</a:t>
            </a:r>
            <a:endParaRPr sz="700">
              <a:solidFill>
                <a:schemeClr val="lt1"/>
              </a:solidFill>
              <a:latin typeface="Avenir Next For Intuit"/>
              <a:ea typeface="Avenir Next For Intuit"/>
              <a:cs typeface="Avenir Next For Intuit"/>
              <a:sym typeface="Avenir Next For Intui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 dark blueberry" showMasterSp="0">
  <p:cSld name="1_Half mobile device on blue gradation_1_1">
    <p:bg>
      <p:bgPr>
        <a:solidFill>
          <a:schemeClr val="dk1"/>
        </a:solidFill>
      </p:bgPr>
    </p:bg>
    <p:spTree>
      <p:nvGrpSpPr>
        <p:cNvPr id="39" name="Shape 39"/>
        <p:cNvGrpSpPr/>
        <p:nvPr/>
      </p:nvGrpSpPr>
      <p:grpSpPr>
        <a:xfrm>
          <a:off x="0" y="0"/>
          <a:ext cx="0" cy="0"/>
          <a:chOff x="0" y="0"/>
          <a:chExt cx="0" cy="0"/>
        </a:xfrm>
      </p:grpSpPr>
      <p:sp>
        <p:nvSpPr>
          <p:cNvPr id="40" name="Google Shape;40;p10"/>
          <p:cNvSpPr txBox="1"/>
          <p:nvPr/>
        </p:nvSpPr>
        <p:spPr>
          <a:xfrm>
            <a:off x="11521944" y="649523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pic>
        <p:nvPicPr>
          <p:cNvPr id="41" name="Google Shape;41;p10"/>
          <p:cNvPicPr preferRelativeResize="0"/>
          <p:nvPr/>
        </p:nvPicPr>
        <p:blipFill>
          <a:blip r:embed="rId2">
            <a:alphaModFix/>
          </a:blip>
          <a:stretch>
            <a:fillRect/>
          </a:stretch>
        </p:blipFill>
        <p:spPr>
          <a:xfrm>
            <a:off x="452850" y="6509417"/>
            <a:ext cx="543176" cy="118008"/>
          </a:xfrm>
          <a:prstGeom prst="rect">
            <a:avLst/>
          </a:prstGeom>
          <a:noFill/>
          <a:ln>
            <a:noFill/>
          </a:ln>
        </p:spPr>
      </p:pic>
      <p:sp>
        <p:nvSpPr>
          <p:cNvPr id="42" name="Google Shape;42;p10"/>
          <p:cNvSpPr txBox="1"/>
          <p:nvPr>
            <p:ph type="title"/>
          </p:nvPr>
        </p:nvSpPr>
        <p:spPr>
          <a:xfrm>
            <a:off x="339807" y="667512"/>
            <a:ext cx="11388600" cy="546600"/>
          </a:xfrm>
          <a:prstGeom prst="rect">
            <a:avLst/>
          </a:prstGeom>
          <a:noFill/>
          <a:ln>
            <a:noFill/>
          </a:ln>
        </p:spPr>
        <p:txBody>
          <a:bodyPr anchorCtr="0" anchor="b" bIns="45700" lIns="91400" spcFirstLastPara="1" rIns="91400" wrap="square" tIns="45700">
            <a:noAutofit/>
          </a:bodyPr>
          <a:lstStyle>
            <a:lvl1pPr lvl="0" rtl="0" algn="l">
              <a:lnSpc>
                <a:spcPct val="95000"/>
              </a:lnSpc>
              <a:spcBef>
                <a:spcPts val="0"/>
              </a:spcBef>
              <a:spcAft>
                <a:spcPts val="0"/>
              </a:spcAft>
              <a:buClr>
                <a:schemeClr val="lt1"/>
              </a:buClr>
              <a:buSzPts val="3500"/>
              <a:buFont typeface="Avenir Next For Intuit"/>
              <a:buNone/>
              <a:defRPr i="0">
                <a:solidFill>
                  <a:schemeClr val="lt1"/>
                </a:solidFill>
                <a:latin typeface="Avenir Next For Intuit"/>
                <a:ea typeface="Avenir Next For Intuit"/>
                <a:cs typeface="Avenir Next For Intuit"/>
                <a:sym typeface="Avenir Next For Intui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 name="Google Shape;43;p10"/>
          <p:cNvSpPr txBox="1"/>
          <p:nvPr/>
        </p:nvSpPr>
        <p:spPr>
          <a:xfrm>
            <a:off x="9065646" y="6347147"/>
            <a:ext cx="2443800" cy="4866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lt2"/>
              </a:buClr>
              <a:buSzPts val="700"/>
              <a:buFont typeface="Avenir Next For Intuit"/>
              <a:buNone/>
            </a:pPr>
            <a:r>
              <a:rPr lang="en-US" sz="700">
                <a:solidFill>
                  <a:schemeClr val="lt1"/>
                </a:solidFill>
                <a:latin typeface="Avenir Next For Intuit"/>
                <a:ea typeface="Avenir Next For Intuit"/>
                <a:cs typeface="Avenir Next For Intuit"/>
                <a:sym typeface="Avenir Next For Intuit"/>
              </a:rPr>
              <a:t>©2026 Intuit Inc. All rights reserved.</a:t>
            </a:r>
            <a:endParaRPr sz="700">
              <a:solidFill>
                <a:schemeClr val="lt1"/>
              </a:solidFill>
              <a:latin typeface="Avenir Next For Intuit"/>
              <a:ea typeface="Avenir Next For Intuit"/>
              <a:cs typeface="Avenir Next For Intuit"/>
              <a:sym typeface="Avenir Next For Intuit"/>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theme" Target="../theme/theme1.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nvSpPr>
        <p:spPr>
          <a:xfrm>
            <a:off x="9065646" y="6347147"/>
            <a:ext cx="2443655" cy="486629"/>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lt2"/>
              </a:buClr>
              <a:buSzPts val="700"/>
              <a:buFont typeface="Avenir Next For Intuit"/>
              <a:buNone/>
            </a:pPr>
            <a:r>
              <a:rPr lang="en-US" sz="700">
                <a:solidFill>
                  <a:schemeClr val="lt2"/>
                </a:solidFill>
                <a:latin typeface="Avenir Next For Intuit"/>
                <a:ea typeface="Avenir Next For Intuit"/>
                <a:cs typeface="Avenir Next For Intuit"/>
                <a:sym typeface="Avenir Next For Intuit"/>
              </a:rPr>
              <a:t>© 2026 Intuit Inc. All rights reserved.</a:t>
            </a:r>
            <a:endParaRPr sz="700">
              <a:solidFill>
                <a:schemeClr val="dk1"/>
              </a:solidFill>
              <a:latin typeface="Avenir Next For Intuit"/>
              <a:ea typeface="Avenir Next For Intuit"/>
              <a:cs typeface="Avenir Next For Intuit"/>
              <a:sym typeface="Avenir Next For Intuit"/>
            </a:endParaRPr>
          </a:p>
        </p:txBody>
      </p:sp>
      <p:sp>
        <p:nvSpPr>
          <p:cNvPr id="7" name="Google Shape;7;p1"/>
          <p:cNvSpPr txBox="1"/>
          <p:nvPr/>
        </p:nvSpPr>
        <p:spPr>
          <a:xfrm>
            <a:off x="11527108" y="6501161"/>
            <a:ext cx="358507" cy="187367"/>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dk1"/>
              </a:buClr>
              <a:buSzPts val="700"/>
              <a:buFont typeface="Avenir Next For Intuit"/>
              <a:buNone/>
            </a:pPr>
            <a:fld id="{00000000-1234-1234-1234-123412341234}" type="slidenum">
              <a:rPr b="1" i="0" lang="en-US" sz="700" u="none" cap="none" strike="noStrike">
                <a:solidFill>
                  <a:schemeClr val="dk1"/>
                </a:solidFill>
                <a:latin typeface="Avenir Next For Intuit"/>
                <a:ea typeface="Avenir Next For Intuit"/>
                <a:cs typeface="Avenir Next For Intuit"/>
                <a:sym typeface="Avenir Next For Intuit"/>
              </a:rPr>
              <a:t>‹#›</a:t>
            </a:fld>
            <a:endParaRPr b="1" i="0" sz="700" u="none" cap="none" strike="noStrike">
              <a:solidFill>
                <a:schemeClr val="dk1"/>
              </a:solidFill>
              <a:latin typeface="Avenir Next For Intuit"/>
              <a:ea typeface="Avenir Next For Intuit"/>
              <a:cs typeface="Avenir Next For Intuit"/>
              <a:sym typeface="Avenir Next For Intuit"/>
            </a:endParaRPr>
          </a:p>
        </p:txBody>
      </p:sp>
      <p:sp>
        <p:nvSpPr>
          <p:cNvPr id="8" name="Google Shape;8;p1"/>
          <p:cNvSpPr txBox="1"/>
          <p:nvPr>
            <p:ph idx="1" type="body"/>
          </p:nvPr>
        </p:nvSpPr>
        <p:spPr>
          <a:xfrm>
            <a:off x="365761" y="1572986"/>
            <a:ext cx="11384400" cy="4572000"/>
          </a:xfrm>
          <a:prstGeom prst="rect">
            <a:avLst/>
          </a:prstGeom>
          <a:noFill/>
          <a:ln>
            <a:noFill/>
          </a:ln>
        </p:spPr>
        <p:txBody>
          <a:bodyPr anchorCtr="0" anchor="t" bIns="45700" lIns="91400" spcFirstLastPara="1" rIns="91400" wrap="square" tIns="45700">
            <a:noAutofit/>
          </a:bodyPr>
          <a:lstStyle>
            <a:lvl1pPr indent="-228600" lvl="0" marL="457200" marR="0" rtl="0" algn="l">
              <a:lnSpc>
                <a:spcPct val="95000"/>
              </a:lnSpc>
              <a:spcBef>
                <a:spcPts val="1800"/>
              </a:spcBef>
              <a:spcAft>
                <a:spcPts val="0"/>
              </a:spcAft>
              <a:buClr>
                <a:schemeClr val="accent1"/>
              </a:buClr>
              <a:buSzPts val="2400"/>
              <a:buFont typeface="AvenirNext forINTUIT W05 Demi"/>
              <a:buNone/>
              <a:defRPr i="0" sz="2400" u="none" cap="none" strike="noStrike">
                <a:solidFill>
                  <a:schemeClr val="accent1"/>
                </a:solidFill>
                <a:latin typeface="AvenirNext forINTUIT W05 Demi"/>
                <a:ea typeface="AvenirNext forINTUIT W05 Demi"/>
                <a:cs typeface="AvenirNext forINTUIT W05 Demi"/>
                <a:sym typeface="AvenirNext forINTUIT W05 Demi"/>
              </a:defRPr>
            </a:lvl1pPr>
            <a:lvl2pPr indent="-228600" lvl="1" marL="914400" marR="0" rtl="0" algn="l">
              <a:lnSpc>
                <a:spcPct val="95000"/>
              </a:lnSpc>
              <a:spcBef>
                <a:spcPts val="400"/>
              </a:spcBef>
              <a:spcAft>
                <a:spcPts val="0"/>
              </a:spcAft>
              <a:buClr>
                <a:schemeClr val="lt2"/>
              </a:buClr>
              <a:buSzPts val="1710"/>
              <a:buFont typeface="Avenir Next For Intuit"/>
              <a:buNone/>
              <a:defRPr b="0" i="0" sz="1900" u="none" cap="none" strike="noStrike">
                <a:solidFill>
                  <a:schemeClr val="lt2"/>
                </a:solidFill>
                <a:latin typeface="Avenir Next For Intuit"/>
                <a:ea typeface="Avenir Next For Intuit"/>
                <a:cs typeface="Avenir Next For Intuit"/>
                <a:sym typeface="Avenir Next For Intuit"/>
              </a:defRPr>
            </a:lvl2pPr>
            <a:lvl3pPr indent="-320040" lvl="2" marL="1371600" marR="0" rtl="0" algn="l">
              <a:lnSpc>
                <a:spcPct val="95000"/>
              </a:lnSpc>
              <a:spcBef>
                <a:spcPts val="400"/>
              </a:spcBef>
              <a:spcAft>
                <a:spcPts val="0"/>
              </a:spcAft>
              <a:buClr>
                <a:schemeClr val="lt2"/>
              </a:buClr>
              <a:buSzPts val="1440"/>
              <a:buFont typeface="Arial"/>
              <a:buChar char="•"/>
              <a:defRPr b="0" i="0" sz="1600" u="none" cap="none" strike="noStrike">
                <a:solidFill>
                  <a:schemeClr val="lt2"/>
                </a:solidFill>
                <a:latin typeface="Avenir Next For Intuit"/>
                <a:ea typeface="Avenir Next For Intuit"/>
                <a:cs typeface="Avenir Next For Intuit"/>
                <a:sym typeface="Avenir Next For Intuit"/>
              </a:defRPr>
            </a:lvl3pPr>
            <a:lvl4pPr indent="-317500" lvl="3" marL="1828800" marR="0" rtl="0" algn="l">
              <a:lnSpc>
                <a:spcPct val="108571"/>
              </a:lnSpc>
              <a:spcBef>
                <a:spcPts val="400"/>
              </a:spcBef>
              <a:spcAft>
                <a:spcPts val="0"/>
              </a:spcAft>
              <a:buClr>
                <a:schemeClr val="lt2"/>
              </a:buClr>
              <a:buSzPts val="1400"/>
              <a:buFont typeface="Merriweather Sans"/>
              <a:buChar char="–"/>
              <a:defRPr b="0" i="0" sz="1400" u="none" cap="none" strike="noStrike">
                <a:solidFill>
                  <a:schemeClr val="lt2"/>
                </a:solidFill>
                <a:latin typeface="Avenir Next For Intuit"/>
                <a:ea typeface="Avenir Next For Intuit"/>
                <a:cs typeface="Avenir Next For Intuit"/>
                <a:sym typeface="Avenir Next For Intuit"/>
              </a:defRPr>
            </a:lvl4pPr>
            <a:lvl5pPr indent="-228600" lvl="4" marL="2286000" marR="0" rtl="0" algn="l">
              <a:lnSpc>
                <a:spcPct val="126666"/>
              </a:lnSpc>
              <a:spcBef>
                <a:spcPts val="400"/>
              </a:spcBef>
              <a:spcAft>
                <a:spcPts val="0"/>
              </a:spcAft>
              <a:buClr>
                <a:schemeClr val="lt2"/>
              </a:buClr>
              <a:buSzPts val="1080"/>
              <a:buFont typeface="Avenir Next For Intuit"/>
              <a:buNone/>
              <a:defRPr b="0" i="0" sz="1200" u="none" cap="none" strike="noStrike">
                <a:solidFill>
                  <a:schemeClr val="lt2"/>
                </a:solidFill>
                <a:latin typeface="Avenir Next For Intuit"/>
                <a:ea typeface="Avenir Next For Intuit"/>
                <a:cs typeface="Avenir Next For Intuit"/>
                <a:sym typeface="Avenir Next For Intuit"/>
              </a:defRPr>
            </a:lvl5pPr>
            <a:lvl6pPr indent="-330200" lvl="5" marL="2743200" marR="0" rtl="0" algn="l">
              <a:lnSpc>
                <a:spcPct val="95000"/>
              </a:lnSpc>
              <a:spcBef>
                <a:spcPts val="400"/>
              </a:spcBef>
              <a:spcAft>
                <a:spcPts val="0"/>
              </a:spcAft>
              <a:buClr>
                <a:schemeClr val="lt2"/>
              </a:buClr>
              <a:buSzPts val="1600"/>
              <a:buFont typeface="Arial"/>
              <a:buChar char="•"/>
              <a:defRPr b="0" i="0" sz="1600" u="none" cap="none" strike="noStrike">
                <a:solidFill>
                  <a:schemeClr val="lt2"/>
                </a:solidFill>
                <a:latin typeface="Avenir Next For Intuit"/>
                <a:ea typeface="Avenir Next For Intuit"/>
                <a:cs typeface="Avenir Next For Intuit"/>
                <a:sym typeface="Avenir Next For Intuit"/>
              </a:defRPr>
            </a:lvl6pPr>
            <a:lvl7pPr indent="-330200" lvl="6" marL="3200400" marR="0" rtl="0" algn="l">
              <a:lnSpc>
                <a:spcPct val="95000"/>
              </a:lnSpc>
              <a:spcBef>
                <a:spcPts val="400"/>
              </a:spcBef>
              <a:spcAft>
                <a:spcPts val="0"/>
              </a:spcAft>
              <a:buClr>
                <a:schemeClr val="lt2"/>
              </a:buClr>
              <a:buSzPts val="1600"/>
              <a:buFont typeface="Arial"/>
              <a:buChar char="•"/>
              <a:defRPr b="0" i="0" sz="1600" u="none" cap="none" strike="noStrike">
                <a:solidFill>
                  <a:schemeClr val="lt2"/>
                </a:solidFill>
                <a:latin typeface="Avenir Next For Intuit"/>
                <a:ea typeface="Avenir Next For Intuit"/>
                <a:cs typeface="Avenir Next For Intuit"/>
                <a:sym typeface="Avenir Next For Intuit"/>
              </a:defRPr>
            </a:lvl7pPr>
            <a:lvl8pPr indent="-330200" lvl="7" marL="3657600" marR="0" rtl="0" algn="l">
              <a:lnSpc>
                <a:spcPct val="95000"/>
              </a:lnSpc>
              <a:spcBef>
                <a:spcPts val="400"/>
              </a:spcBef>
              <a:spcAft>
                <a:spcPts val="0"/>
              </a:spcAft>
              <a:buClr>
                <a:schemeClr val="lt2"/>
              </a:buClr>
              <a:buSzPts val="1600"/>
              <a:buFont typeface="Arial"/>
              <a:buChar char="•"/>
              <a:defRPr b="0" i="0" sz="1600" u="none" cap="none" strike="noStrike">
                <a:solidFill>
                  <a:schemeClr val="lt2"/>
                </a:solidFill>
                <a:latin typeface="Avenir Next For Intuit"/>
                <a:ea typeface="Avenir Next For Intuit"/>
                <a:cs typeface="Avenir Next For Intuit"/>
                <a:sym typeface="Avenir Next For Intuit"/>
              </a:defRPr>
            </a:lvl8pPr>
            <a:lvl9pPr indent="-330200" lvl="8" marL="4114800" marR="0" rtl="0" algn="l">
              <a:lnSpc>
                <a:spcPct val="95000"/>
              </a:lnSpc>
              <a:spcBef>
                <a:spcPts val="400"/>
              </a:spcBef>
              <a:spcAft>
                <a:spcPts val="400"/>
              </a:spcAft>
              <a:buClr>
                <a:schemeClr val="lt2"/>
              </a:buClr>
              <a:buSzPts val="1600"/>
              <a:buFont typeface="Arial"/>
              <a:buChar char="•"/>
              <a:defRPr b="0" i="0" sz="1600" u="none" cap="none" strike="noStrike">
                <a:solidFill>
                  <a:schemeClr val="lt2"/>
                </a:solidFill>
                <a:latin typeface="Avenir Next For Intuit"/>
                <a:ea typeface="Avenir Next For Intuit"/>
                <a:cs typeface="Avenir Next For Intuit"/>
                <a:sym typeface="Avenir Next For Intuit"/>
              </a:defRPr>
            </a:lvl9pPr>
          </a:lstStyle>
          <a:p/>
        </p:txBody>
      </p:sp>
      <p:sp>
        <p:nvSpPr>
          <p:cNvPr id="9" name="Google Shape;9;p1"/>
          <p:cNvSpPr txBox="1"/>
          <p:nvPr>
            <p:ph type="title"/>
          </p:nvPr>
        </p:nvSpPr>
        <p:spPr>
          <a:xfrm>
            <a:off x="339807" y="667512"/>
            <a:ext cx="11388639" cy="546731"/>
          </a:xfrm>
          <a:prstGeom prst="rect">
            <a:avLst/>
          </a:prstGeom>
          <a:noFill/>
          <a:ln>
            <a:noFill/>
          </a:ln>
        </p:spPr>
        <p:txBody>
          <a:bodyPr anchorCtr="0" anchor="b" bIns="45700" lIns="91400" spcFirstLastPara="1" rIns="91400" wrap="square" tIns="45700">
            <a:noAutofit/>
          </a:bodyPr>
          <a:lstStyle>
            <a:lvl1pPr indent="0" lvl="0" marL="0" marR="0" rtl="0" algn="l">
              <a:lnSpc>
                <a:spcPct val="95000"/>
              </a:lnSpc>
              <a:spcBef>
                <a:spcPts val="0"/>
              </a:spcBef>
              <a:spcAft>
                <a:spcPts val="0"/>
              </a:spcAft>
              <a:buClr>
                <a:schemeClr val="dk1"/>
              </a:buClr>
              <a:buSzPts val="4000"/>
              <a:buFont typeface="Avenir Next For Intuit"/>
              <a:buNone/>
              <a:defRPr sz="4000">
                <a:solidFill>
                  <a:schemeClr val="dk1"/>
                </a:solidFill>
                <a:latin typeface="Avenir Next For Intuit"/>
                <a:ea typeface="Avenir Next For Intuit"/>
                <a:cs typeface="Avenir Next For Intuit"/>
                <a:sym typeface="Avenir Next For Intui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 name="Google Shape;10;p1"/>
          <p:cNvPicPr preferRelativeResize="0"/>
          <p:nvPr/>
        </p:nvPicPr>
        <p:blipFill>
          <a:blip r:embed="rId1">
            <a:alphaModFix/>
          </a:blip>
          <a:stretch>
            <a:fillRect/>
          </a:stretch>
        </p:blipFill>
        <p:spPr>
          <a:xfrm>
            <a:off x="427950" y="6495987"/>
            <a:ext cx="579123" cy="1462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7">
          <p15:clr>
            <a:srgbClr val="F26B43"/>
          </p15:clr>
        </p15:guide>
        <p15:guide id="2" orient="horz" pos="576">
          <p15:clr>
            <a:srgbClr val="F26B43"/>
          </p15:clr>
        </p15:guide>
        <p15:guide id="3" orient="horz" pos="4056">
          <p15:clr>
            <a:srgbClr val="F26B43"/>
          </p15:clr>
        </p15:guide>
        <p15:guide id="4" pos="7388">
          <p15:clr>
            <a:srgbClr val="F26B43"/>
          </p15:clr>
        </p15:guide>
        <p15:guide id="5" orient="horz" pos="4171">
          <p15:clr>
            <a:srgbClr val="F26B43"/>
          </p15:clr>
        </p15:guide>
        <p15:guide id="6" orient="horz" pos="66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0.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4.xml"/><Relationship Id="rId3" Type="http://schemas.openxmlformats.org/officeDocument/2006/relationships/hyperlink" Target="http://drive.google.com/file/d/1kZjvJcU8IQKU5SNwCjKJU9dBLHC0LHGA/view" TargetMode="Externa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6.xml"/><Relationship Id="rId3" Type="http://schemas.openxmlformats.org/officeDocument/2006/relationships/hyperlink" Target="http://drive.google.com/file/d/1hU8kCa0_fp5VsWK4sOGEYqY_HF-rmSbg/view" TargetMode="Externa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7.xml"/><Relationship Id="rId3" Type="http://schemas.openxmlformats.org/officeDocument/2006/relationships/hyperlink" Target="http://drive.google.com/file/d/1c2HenYkBY9k4cnjETgTCemCuDkK94PcX/view" TargetMode="Externa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1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4.png"/><Relationship Id="rId5" Type="http://schemas.openxmlformats.org/officeDocument/2006/relationships/image" Target="../media/image23.png"/><Relationship Id="rId6" Type="http://schemas.openxmlformats.org/officeDocument/2006/relationships/image" Target="../media/image14.png"/><Relationship Id="rId7"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5"/>
          <p:cNvSpPr txBox="1"/>
          <p:nvPr>
            <p:ph idx="1" type="body"/>
          </p:nvPr>
        </p:nvSpPr>
        <p:spPr>
          <a:xfrm>
            <a:off x="362250" y="5063693"/>
            <a:ext cx="7083300" cy="1176300"/>
          </a:xfrm>
          <a:prstGeom prst="rect">
            <a:avLst/>
          </a:prstGeom>
          <a:noFill/>
          <a:ln>
            <a:noFill/>
          </a:ln>
        </p:spPr>
        <p:txBody>
          <a:bodyPr anchorCtr="0" anchor="t" bIns="45700" lIns="91425" spcFirstLastPara="1" rIns="91400" wrap="square" tIns="45700">
            <a:noAutofit/>
          </a:bodyPr>
          <a:lstStyle/>
          <a:p>
            <a:pPr indent="0" lvl="0" marL="0" rtl="0" algn="l">
              <a:lnSpc>
                <a:spcPct val="95000"/>
              </a:lnSpc>
              <a:spcBef>
                <a:spcPts val="0"/>
              </a:spcBef>
              <a:spcAft>
                <a:spcPts val="0"/>
              </a:spcAft>
              <a:buClr>
                <a:srgbClr val="FFFFFF"/>
              </a:buClr>
              <a:buSzPts val="2000"/>
              <a:buFont typeface="AvenirNext forINTUIT W05 Medium"/>
              <a:buNone/>
            </a:pPr>
            <a:r>
              <a:rPr lang="en-US"/>
              <a:t>Oleks Bidiuk</a:t>
            </a:r>
            <a:endParaRPr/>
          </a:p>
          <a:p>
            <a:pPr indent="0" lvl="0" marL="0" rtl="0" algn="l">
              <a:lnSpc>
                <a:spcPct val="95000"/>
              </a:lnSpc>
              <a:spcBef>
                <a:spcPts val="1800"/>
              </a:spcBef>
              <a:spcAft>
                <a:spcPts val="0"/>
              </a:spcAft>
              <a:buClr>
                <a:srgbClr val="FFFFFF"/>
              </a:buClr>
              <a:buSzPts val="2000"/>
              <a:buFont typeface="AvenirNext forINTUIT W05 Medium"/>
              <a:buNone/>
            </a:pPr>
            <a:r>
              <a:t/>
            </a:r>
            <a:endParaRPr/>
          </a:p>
        </p:txBody>
      </p:sp>
      <p:sp>
        <p:nvSpPr>
          <p:cNvPr id="172" name="Google Shape;172;p35"/>
          <p:cNvSpPr txBox="1"/>
          <p:nvPr>
            <p:ph type="title"/>
          </p:nvPr>
        </p:nvSpPr>
        <p:spPr>
          <a:xfrm>
            <a:off x="301750" y="1482802"/>
            <a:ext cx="8712900" cy="2929500"/>
          </a:xfrm>
          <a:prstGeom prst="rect">
            <a:avLst/>
          </a:prstGeom>
          <a:noFill/>
          <a:ln>
            <a:noFill/>
          </a:ln>
        </p:spPr>
        <p:txBody>
          <a:bodyPr anchorCtr="0" anchor="b" bIns="45700" lIns="91400" spcFirstLastPara="1" rIns="91400" wrap="square" tIns="45700">
            <a:noAutofit/>
          </a:bodyPr>
          <a:lstStyle/>
          <a:p>
            <a:pPr indent="0" lvl="0" marL="0" rtl="0" algn="l">
              <a:lnSpc>
                <a:spcPct val="95000"/>
              </a:lnSpc>
              <a:spcBef>
                <a:spcPts val="0"/>
              </a:spcBef>
              <a:spcAft>
                <a:spcPts val="0"/>
              </a:spcAft>
              <a:buClr>
                <a:schemeClr val="lt1"/>
              </a:buClr>
              <a:buSzPts val="7300"/>
              <a:buFont typeface="AvenirNext forINTUIT W05 Thin"/>
              <a:buNone/>
            </a:pPr>
            <a:r>
              <a:rPr lang="en-US" sz="5000"/>
              <a:t>How We Made Developers Faster by Automating Governance</a:t>
            </a:r>
            <a:endParaRPr sz="5000"/>
          </a:p>
        </p:txBody>
      </p:sp>
      <p:sp>
        <p:nvSpPr>
          <p:cNvPr id="173" name="Google Shape;173;p35"/>
          <p:cNvSpPr txBox="1"/>
          <p:nvPr>
            <p:ph idx="2" type="body"/>
          </p:nvPr>
        </p:nvSpPr>
        <p:spPr>
          <a:xfrm>
            <a:off x="338328" y="4690872"/>
            <a:ext cx="5486400" cy="334962"/>
          </a:xfrm>
          <a:prstGeom prst="rect">
            <a:avLst/>
          </a:prstGeom>
          <a:noFill/>
          <a:ln>
            <a:noFill/>
          </a:ln>
        </p:spPr>
        <p:txBody>
          <a:bodyPr anchorCtr="0" anchor="ctr" bIns="45700" lIns="91400" spcFirstLastPara="1" rIns="91400" wrap="square" tIns="45700">
            <a:noAutofit/>
          </a:bodyPr>
          <a:lstStyle/>
          <a:p>
            <a:pPr indent="0" lvl="0" marL="0" rtl="0" algn="l">
              <a:lnSpc>
                <a:spcPct val="95000"/>
              </a:lnSpc>
              <a:spcBef>
                <a:spcPts val="0"/>
              </a:spcBef>
              <a:spcAft>
                <a:spcPts val="0"/>
              </a:spcAft>
              <a:buClr>
                <a:schemeClr val="lt1"/>
              </a:buClr>
              <a:buSzPts val="1600"/>
              <a:buFont typeface="Avenir Next For Intuit"/>
              <a:buNone/>
            </a:pPr>
            <a:r>
              <a:rPr lang="en-US">
                <a:latin typeface="AvenirNext forINTUIT W05 Medium"/>
                <a:ea typeface="AvenirNext forINTUIT W05 Medium"/>
                <a:cs typeface="AvenirNext forINTUIT W05 Medium"/>
                <a:sym typeface="AvenirNext forINTUIT W05 Medium"/>
              </a:rPr>
              <a:t>05/2026</a:t>
            </a:r>
            <a:endParaRPr>
              <a:latin typeface="AvenirNext forINTUIT W05 Medium"/>
              <a:ea typeface="AvenirNext forINTUIT W05 Medium"/>
              <a:cs typeface="AvenirNext forINTUIT W05 Medium"/>
              <a:sym typeface="AvenirNext forINTUIT W05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00" name="Shape 300"/>
        <p:cNvGrpSpPr/>
        <p:nvPr/>
      </p:nvGrpSpPr>
      <p:grpSpPr>
        <a:xfrm>
          <a:off x="0" y="0"/>
          <a:ext cx="0" cy="0"/>
          <a:chOff x="0" y="0"/>
          <a:chExt cx="0" cy="0"/>
        </a:xfrm>
      </p:grpSpPr>
      <p:sp>
        <p:nvSpPr>
          <p:cNvPr id="301" name="Google Shape;301;p44"/>
          <p:cNvSpPr txBox="1"/>
          <p:nvPr>
            <p:ph type="title"/>
          </p:nvPr>
        </p:nvSpPr>
        <p:spPr>
          <a:xfrm>
            <a:off x="339807" y="641037"/>
            <a:ext cx="11388600" cy="546600"/>
          </a:xfrm>
          <a:prstGeom prst="rect">
            <a:avLst/>
          </a:prstGeom>
          <a:noFill/>
          <a:ln>
            <a:noFill/>
          </a:ln>
        </p:spPr>
        <p:txBody>
          <a:bodyPr anchorCtr="0" anchor="b" bIns="45700" lIns="91400" spcFirstLastPara="1" rIns="91400" wrap="square" tIns="45700">
            <a:noAutofit/>
          </a:bodyPr>
          <a:lstStyle/>
          <a:p>
            <a:pPr indent="0" lvl="0" marL="0" rtl="0" algn="l">
              <a:lnSpc>
                <a:spcPct val="95000"/>
              </a:lnSpc>
              <a:spcBef>
                <a:spcPts val="0"/>
              </a:spcBef>
              <a:spcAft>
                <a:spcPts val="0"/>
              </a:spcAft>
              <a:buClr>
                <a:srgbClr val="0068A4"/>
              </a:buClr>
              <a:buSzPts val="3500"/>
              <a:buFont typeface="AvenirNext forINTUIT W05 Thin"/>
              <a:buNone/>
            </a:pPr>
            <a:r>
              <a:rPr lang="en-US"/>
              <a:t>When Governance Becomes the </a:t>
            </a:r>
            <a:r>
              <a:rPr lang="en-US">
                <a:solidFill>
                  <a:schemeClr val="accent5"/>
                </a:solidFill>
              </a:rPr>
              <a:t>Enemy</a:t>
            </a:r>
            <a:endParaRPr>
              <a:solidFill>
                <a:schemeClr val="accent5"/>
              </a:solidFill>
            </a:endParaRPr>
          </a:p>
        </p:txBody>
      </p:sp>
      <p:sp>
        <p:nvSpPr>
          <p:cNvPr id="302" name="Google Shape;302;p44"/>
          <p:cNvSpPr txBox="1"/>
          <p:nvPr/>
        </p:nvSpPr>
        <p:spPr>
          <a:xfrm rot="1045">
            <a:off x="5246922" y="1974850"/>
            <a:ext cx="5922900" cy="614700"/>
          </a:xfrm>
          <a:prstGeom prst="rect">
            <a:avLst/>
          </a:prstGeom>
          <a:solidFill>
            <a:srgbClr val="CFEEF3">
              <a:alpha val="14900"/>
            </a:srgbClr>
          </a:solidFill>
          <a:ln cap="flat" cmpd="sng" w="12425">
            <a:solidFill>
              <a:schemeClr val="dk1"/>
            </a:solidFill>
            <a:prstDash val="solid"/>
            <a:round/>
            <a:headEnd len="sm" w="sm" type="none"/>
            <a:tailEnd len="sm" w="sm" type="none"/>
          </a:ln>
        </p:spPr>
        <p:txBody>
          <a:bodyPr anchorCtr="0" anchor="ctr" bIns="119450" lIns="238950" spcFirstLastPara="1" rIns="119450" wrap="square" tIns="119450">
            <a:noAutofit/>
          </a:bodyPr>
          <a:lstStyle/>
          <a:p>
            <a:pPr indent="0" lvl="0" marL="0" marR="0" rtl="0" algn="l">
              <a:lnSpc>
                <a:spcPct val="115000"/>
              </a:lnSpc>
              <a:spcBef>
                <a:spcPts val="0"/>
              </a:spcBef>
              <a:spcAft>
                <a:spcPts val="0"/>
              </a:spcAft>
              <a:buClr>
                <a:srgbClr val="000000"/>
              </a:buClr>
              <a:buSzPts val="1829"/>
              <a:buFont typeface="Arial"/>
              <a:buNone/>
            </a:pPr>
            <a:r>
              <a:rPr i="0" lang="en-US" sz="1829" u="none" cap="none" strike="noStrike">
                <a:solidFill>
                  <a:schemeClr val="dk1"/>
                </a:solidFill>
                <a:latin typeface="AvenirNext forINTUIT W05 Demi"/>
                <a:ea typeface="AvenirNext forINTUIT W05 Demi"/>
                <a:cs typeface="AvenirNext forINTUIT W05 Demi"/>
                <a:sym typeface="AvenirNext forINTUIT W05 Demi"/>
              </a:rPr>
              <a:t>Long review time</a:t>
            </a:r>
            <a:endParaRPr i="0" sz="1829" u="none" cap="none" strike="noStrike">
              <a:solidFill>
                <a:schemeClr val="dk1"/>
              </a:solidFill>
              <a:latin typeface="AvenirNext forINTUIT W05 Demi"/>
              <a:ea typeface="AvenirNext forINTUIT W05 Demi"/>
              <a:cs typeface="AvenirNext forINTUIT W05 Demi"/>
              <a:sym typeface="AvenirNext forINTUIT W05 Demi"/>
            </a:endParaRPr>
          </a:p>
        </p:txBody>
      </p:sp>
      <p:cxnSp>
        <p:nvCxnSpPr>
          <p:cNvPr id="303" name="Google Shape;303;p44"/>
          <p:cNvCxnSpPr>
            <a:stCxn id="304" idx="6"/>
          </p:cNvCxnSpPr>
          <p:nvPr/>
        </p:nvCxnSpPr>
        <p:spPr>
          <a:xfrm>
            <a:off x="3011200" y="3874083"/>
            <a:ext cx="1002300" cy="300"/>
          </a:xfrm>
          <a:prstGeom prst="straightConnector1">
            <a:avLst/>
          </a:prstGeom>
          <a:noFill/>
          <a:ln cap="flat" cmpd="sng" w="12425">
            <a:solidFill>
              <a:schemeClr val="dk1"/>
            </a:solidFill>
            <a:prstDash val="dot"/>
            <a:round/>
            <a:headEnd len="sm" w="sm" type="none"/>
            <a:tailEnd len="sm" w="sm" type="none"/>
          </a:ln>
        </p:spPr>
      </p:cxnSp>
      <p:sp>
        <p:nvSpPr>
          <p:cNvPr id="305" name="Google Shape;305;p44"/>
          <p:cNvSpPr txBox="1"/>
          <p:nvPr/>
        </p:nvSpPr>
        <p:spPr>
          <a:xfrm rot="1045">
            <a:off x="5246922" y="2771349"/>
            <a:ext cx="5922900" cy="614700"/>
          </a:xfrm>
          <a:prstGeom prst="rect">
            <a:avLst/>
          </a:prstGeom>
          <a:solidFill>
            <a:srgbClr val="CFEEF3">
              <a:alpha val="14900"/>
            </a:srgbClr>
          </a:solidFill>
          <a:ln cap="flat" cmpd="sng" w="12425">
            <a:solidFill>
              <a:schemeClr val="dk1"/>
            </a:solidFill>
            <a:prstDash val="solid"/>
            <a:round/>
            <a:headEnd len="sm" w="sm" type="none"/>
            <a:tailEnd len="sm" w="sm" type="none"/>
          </a:ln>
        </p:spPr>
        <p:txBody>
          <a:bodyPr anchorCtr="0" anchor="ctr" bIns="119450" lIns="238950" spcFirstLastPara="1" rIns="119450" wrap="square" tIns="119450">
            <a:noAutofit/>
          </a:bodyPr>
          <a:lstStyle/>
          <a:p>
            <a:pPr indent="0" lvl="0" marL="0" marR="0" rtl="0" algn="l">
              <a:lnSpc>
                <a:spcPct val="115000"/>
              </a:lnSpc>
              <a:spcBef>
                <a:spcPts val="0"/>
              </a:spcBef>
              <a:spcAft>
                <a:spcPts val="0"/>
              </a:spcAft>
              <a:buClr>
                <a:srgbClr val="000000"/>
              </a:buClr>
              <a:buSzPts val="1829"/>
              <a:buFont typeface="Arial"/>
              <a:buNone/>
            </a:pPr>
            <a:r>
              <a:rPr i="0" lang="en-US" sz="1829" u="none" cap="none" strike="noStrike">
                <a:solidFill>
                  <a:schemeClr val="dk1"/>
                </a:solidFill>
                <a:latin typeface="AvenirNext forINTUIT W05 Demi"/>
                <a:ea typeface="AvenirNext forINTUIT W05 Demi"/>
                <a:cs typeface="AvenirNext forINTUIT W05 Demi"/>
                <a:sym typeface="AvenirNext forINTUIT W05 Demi"/>
              </a:rPr>
              <a:t>Complex best practices can't be captured by static rules</a:t>
            </a:r>
            <a:endParaRPr i="0" sz="1829" u="none" cap="none" strike="noStrike">
              <a:solidFill>
                <a:schemeClr val="dk1"/>
              </a:solidFill>
              <a:latin typeface="AvenirNext forINTUIT W05 Demi"/>
              <a:ea typeface="AvenirNext forINTUIT W05 Demi"/>
              <a:cs typeface="AvenirNext forINTUIT W05 Demi"/>
              <a:sym typeface="AvenirNext forINTUIT W05 Demi"/>
            </a:endParaRPr>
          </a:p>
        </p:txBody>
      </p:sp>
      <p:sp>
        <p:nvSpPr>
          <p:cNvPr id="306" name="Google Shape;306;p44"/>
          <p:cNvSpPr txBox="1"/>
          <p:nvPr/>
        </p:nvSpPr>
        <p:spPr>
          <a:xfrm rot="1045">
            <a:off x="5246922" y="3567848"/>
            <a:ext cx="5922900" cy="614700"/>
          </a:xfrm>
          <a:prstGeom prst="rect">
            <a:avLst/>
          </a:prstGeom>
          <a:solidFill>
            <a:srgbClr val="CFEEF3">
              <a:alpha val="14900"/>
            </a:srgbClr>
          </a:solidFill>
          <a:ln cap="flat" cmpd="sng" w="12425">
            <a:solidFill>
              <a:schemeClr val="dk1"/>
            </a:solidFill>
            <a:prstDash val="solid"/>
            <a:round/>
            <a:headEnd len="sm" w="sm" type="none"/>
            <a:tailEnd len="sm" w="sm" type="none"/>
          </a:ln>
        </p:spPr>
        <p:txBody>
          <a:bodyPr anchorCtr="0" anchor="ctr" bIns="119450" lIns="238950" spcFirstLastPara="1" rIns="119450" wrap="square" tIns="119450">
            <a:noAutofit/>
          </a:bodyPr>
          <a:lstStyle/>
          <a:p>
            <a:pPr indent="0" lvl="0" marL="0" marR="0" rtl="0" algn="l">
              <a:lnSpc>
                <a:spcPct val="115000"/>
              </a:lnSpc>
              <a:spcBef>
                <a:spcPts val="0"/>
              </a:spcBef>
              <a:spcAft>
                <a:spcPts val="0"/>
              </a:spcAft>
              <a:buClr>
                <a:srgbClr val="000000"/>
              </a:buClr>
              <a:buSzPts val="1829"/>
              <a:buFont typeface="Arial"/>
              <a:buNone/>
            </a:pPr>
            <a:r>
              <a:rPr i="0" lang="en-US" sz="1829" u="none" cap="none" strike="noStrike">
                <a:solidFill>
                  <a:schemeClr val="dk1"/>
                </a:solidFill>
                <a:latin typeface="AvenirNext forINTUIT W05 Demi"/>
                <a:ea typeface="AvenirNext forINTUIT W05 Demi"/>
                <a:cs typeface="AvenirNext forINTUIT W05 Demi"/>
                <a:sym typeface="AvenirNext forINTUIT W05 Demi"/>
              </a:rPr>
              <a:t>Developers waiting in approval queues</a:t>
            </a:r>
            <a:endParaRPr i="0" sz="1829" u="none" cap="none" strike="noStrike">
              <a:solidFill>
                <a:schemeClr val="dk1"/>
              </a:solidFill>
              <a:latin typeface="AvenirNext forINTUIT W05 Demi"/>
              <a:ea typeface="AvenirNext forINTUIT W05 Demi"/>
              <a:cs typeface="AvenirNext forINTUIT W05 Demi"/>
              <a:sym typeface="AvenirNext forINTUIT W05 Demi"/>
            </a:endParaRPr>
          </a:p>
        </p:txBody>
      </p:sp>
      <p:sp>
        <p:nvSpPr>
          <p:cNvPr id="307" name="Google Shape;307;p44"/>
          <p:cNvSpPr txBox="1"/>
          <p:nvPr/>
        </p:nvSpPr>
        <p:spPr>
          <a:xfrm rot="1045">
            <a:off x="5246922" y="4364347"/>
            <a:ext cx="5922900" cy="614700"/>
          </a:xfrm>
          <a:prstGeom prst="rect">
            <a:avLst/>
          </a:prstGeom>
          <a:solidFill>
            <a:srgbClr val="CFEEF3">
              <a:alpha val="14900"/>
            </a:srgbClr>
          </a:solidFill>
          <a:ln cap="flat" cmpd="sng" w="12425">
            <a:solidFill>
              <a:schemeClr val="dk1"/>
            </a:solidFill>
            <a:prstDash val="solid"/>
            <a:round/>
            <a:headEnd len="sm" w="sm" type="none"/>
            <a:tailEnd len="sm" w="sm" type="none"/>
          </a:ln>
        </p:spPr>
        <p:txBody>
          <a:bodyPr anchorCtr="0" anchor="ctr" bIns="119450" lIns="238950" spcFirstLastPara="1" rIns="119450" wrap="square" tIns="119450">
            <a:noAutofit/>
          </a:bodyPr>
          <a:lstStyle/>
          <a:p>
            <a:pPr indent="0" lvl="0" marL="0" marR="0" rtl="0" algn="l">
              <a:lnSpc>
                <a:spcPct val="115000"/>
              </a:lnSpc>
              <a:spcBef>
                <a:spcPts val="0"/>
              </a:spcBef>
              <a:spcAft>
                <a:spcPts val="0"/>
              </a:spcAft>
              <a:buClr>
                <a:srgbClr val="000000"/>
              </a:buClr>
              <a:buSzPts val="1829"/>
              <a:buFont typeface="Arial"/>
              <a:buNone/>
            </a:pPr>
            <a:r>
              <a:rPr i="0" lang="en-US" sz="1829" u="none" cap="none" strike="noStrike">
                <a:solidFill>
                  <a:schemeClr val="dk1"/>
                </a:solidFill>
                <a:latin typeface="AvenirNext forINTUIT W05 Demi"/>
                <a:ea typeface="AvenirNext forINTUIT W05 Demi"/>
                <a:cs typeface="AvenirNext forINTUIT W05 Demi"/>
                <a:sym typeface="AvenirNext forINTUIT W05 Demi"/>
              </a:rPr>
              <a:t>Inconsistent feedback across teams</a:t>
            </a:r>
            <a:endParaRPr i="0" sz="1829" u="none" cap="none" strike="noStrike">
              <a:solidFill>
                <a:schemeClr val="dk1"/>
              </a:solidFill>
              <a:latin typeface="AvenirNext forINTUIT W05 Demi"/>
              <a:ea typeface="AvenirNext forINTUIT W05 Demi"/>
              <a:cs typeface="AvenirNext forINTUIT W05 Demi"/>
              <a:sym typeface="AvenirNext forINTUIT W05 Demi"/>
            </a:endParaRPr>
          </a:p>
        </p:txBody>
      </p:sp>
      <p:sp>
        <p:nvSpPr>
          <p:cNvPr id="308" name="Google Shape;308;p44"/>
          <p:cNvSpPr txBox="1"/>
          <p:nvPr/>
        </p:nvSpPr>
        <p:spPr>
          <a:xfrm rot="1045">
            <a:off x="5246922" y="5160846"/>
            <a:ext cx="5922900" cy="614700"/>
          </a:xfrm>
          <a:prstGeom prst="rect">
            <a:avLst/>
          </a:prstGeom>
          <a:solidFill>
            <a:srgbClr val="CFEEF3">
              <a:alpha val="14900"/>
            </a:srgbClr>
          </a:solidFill>
          <a:ln cap="flat" cmpd="sng" w="12425">
            <a:solidFill>
              <a:schemeClr val="dk1"/>
            </a:solidFill>
            <a:prstDash val="solid"/>
            <a:round/>
            <a:headEnd len="sm" w="sm" type="none"/>
            <a:tailEnd len="sm" w="sm" type="none"/>
          </a:ln>
        </p:spPr>
        <p:txBody>
          <a:bodyPr anchorCtr="0" anchor="ctr" bIns="119450" lIns="238950" spcFirstLastPara="1" rIns="119450" wrap="square" tIns="119450">
            <a:noAutofit/>
          </a:bodyPr>
          <a:lstStyle/>
          <a:p>
            <a:pPr indent="0" lvl="0" marL="0" marR="0" rtl="0" algn="l">
              <a:lnSpc>
                <a:spcPct val="115000"/>
              </a:lnSpc>
              <a:spcBef>
                <a:spcPts val="0"/>
              </a:spcBef>
              <a:spcAft>
                <a:spcPts val="0"/>
              </a:spcAft>
              <a:buClr>
                <a:srgbClr val="000000"/>
              </a:buClr>
              <a:buSzPts val="1829"/>
              <a:buFont typeface="Arial"/>
              <a:buNone/>
            </a:pPr>
            <a:r>
              <a:rPr i="0" lang="en-US" sz="1829" u="none" cap="none" strike="noStrike">
                <a:solidFill>
                  <a:schemeClr val="dk1"/>
                </a:solidFill>
                <a:latin typeface="AvenirNext forINTUIT W05 Demi"/>
                <a:ea typeface="AvenirNext forINTUIT W05 Demi"/>
                <a:cs typeface="AvenirNext forINTUIT W05 Demi"/>
                <a:sym typeface="AvenirNext forINTUIT W05 Demi"/>
              </a:rPr>
              <a:t>Manual processes don't scale with team growth</a:t>
            </a:r>
            <a:endParaRPr i="0" sz="1829" u="none" cap="none" strike="noStrike">
              <a:solidFill>
                <a:schemeClr val="dk1"/>
              </a:solidFill>
              <a:latin typeface="AvenirNext forINTUIT W05 Demi"/>
              <a:ea typeface="AvenirNext forINTUIT W05 Demi"/>
              <a:cs typeface="AvenirNext forINTUIT W05 Demi"/>
              <a:sym typeface="AvenirNext forINTUIT W05 Demi"/>
            </a:endParaRPr>
          </a:p>
        </p:txBody>
      </p:sp>
      <p:cxnSp>
        <p:nvCxnSpPr>
          <p:cNvPr id="309" name="Google Shape;309;p44"/>
          <p:cNvCxnSpPr/>
          <p:nvPr/>
        </p:nvCxnSpPr>
        <p:spPr>
          <a:xfrm rot="10800000">
            <a:off x="4019917" y="2289064"/>
            <a:ext cx="0" cy="3190200"/>
          </a:xfrm>
          <a:prstGeom prst="straightConnector1">
            <a:avLst/>
          </a:prstGeom>
          <a:noFill/>
          <a:ln cap="flat" cmpd="sng" w="12425">
            <a:solidFill>
              <a:schemeClr val="dk1"/>
            </a:solidFill>
            <a:prstDash val="dot"/>
            <a:round/>
            <a:headEnd len="sm" w="sm" type="none"/>
            <a:tailEnd len="sm" w="sm" type="none"/>
          </a:ln>
        </p:spPr>
      </p:cxnSp>
      <p:cxnSp>
        <p:nvCxnSpPr>
          <p:cNvPr id="310" name="Google Shape;310;p44"/>
          <p:cNvCxnSpPr/>
          <p:nvPr/>
        </p:nvCxnSpPr>
        <p:spPr>
          <a:xfrm>
            <a:off x="4022523" y="2281248"/>
            <a:ext cx="1055400" cy="0"/>
          </a:xfrm>
          <a:prstGeom prst="straightConnector1">
            <a:avLst/>
          </a:prstGeom>
          <a:noFill/>
          <a:ln cap="flat" cmpd="sng" w="12425">
            <a:solidFill>
              <a:schemeClr val="dk1"/>
            </a:solidFill>
            <a:prstDash val="dot"/>
            <a:round/>
            <a:headEnd len="sm" w="sm" type="none"/>
            <a:tailEnd len="sm" w="sm" type="none"/>
          </a:ln>
        </p:spPr>
      </p:cxnSp>
      <p:cxnSp>
        <p:nvCxnSpPr>
          <p:cNvPr id="311" name="Google Shape;311;p44"/>
          <p:cNvCxnSpPr/>
          <p:nvPr/>
        </p:nvCxnSpPr>
        <p:spPr>
          <a:xfrm>
            <a:off x="4013646" y="3077747"/>
            <a:ext cx="1064100" cy="0"/>
          </a:xfrm>
          <a:prstGeom prst="straightConnector1">
            <a:avLst/>
          </a:prstGeom>
          <a:noFill/>
          <a:ln cap="flat" cmpd="sng" w="12425">
            <a:solidFill>
              <a:schemeClr val="dk1"/>
            </a:solidFill>
            <a:prstDash val="dot"/>
            <a:round/>
            <a:headEnd len="sm" w="sm" type="none"/>
            <a:tailEnd len="sm" w="sm" type="none"/>
          </a:ln>
        </p:spPr>
      </p:cxnSp>
      <p:cxnSp>
        <p:nvCxnSpPr>
          <p:cNvPr id="312" name="Google Shape;312;p44"/>
          <p:cNvCxnSpPr/>
          <p:nvPr/>
        </p:nvCxnSpPr>
        <p:spPr>
          <a:xfrm>
            <a:off x="4046900" y="3874246"/>
            <a:ext cx="1030800" cy="0"/>
          </a:xfrm>
          <a:prstGeom prst="straightConnector1">
            <a:avLst/>
          </a:prstGeom>
          <a:noFill/>
          <a:ln cap="flat" cmpd="sng" w="12425">
            <a:solidFill>
              <a:schemeClr val="dk1"/>
            </a:solidFill>
            <a:prstDash val="dot"/>
            <a:round/>
            <a:headEnd len="sm" w="sm" type="none"/>
            <a:tailEnd len="sm" w="sm" type="none"/>
          </a:ln>
        </p:spPr>
      </p:cxnSp>
      <p:cxnSp>
        <p:nvCxnSpPr>
          <p:cNvPr id="313" name="Google Shape;313;p44"/>
          <p:cNvCxnSpPr/>
          <p:nvPr/>
        </p:nvCxnSpPr>
        <p:spPr>
          <a:xfrm>
            <a:off x="4040165" y="4670745"/>
            <a:ext cx="1037400" cy="0"/>
          </a:xfrm>
          <a:prstGeom prst="straightConnector1">
            <a:avLst/>
          </a:prstGeom>
          <a:noFill/>
          <a:ln cap="flat" cmpd="sng" w="12425">
            <a:solidFill>
              <a:schemeClr val="dk1"/>
            </a:solidFill>
            <a:prstDash val="dot"/>
            <a:round/>
            <a:headEnd len="sm" w="sm" type="none"/>
            <a:tailEnd len="sm" w="sm" type="none"/>
          </a:ln>
        </p:spPr>
      </p:cxnSp>
      <p:cxnSp>
        <p:nvCxnSpPr>
          <p:cNvPr id="314" name="Google Shape;314;p44"/>
          <p:cNvCxnSpPr/>
          <p:nvPr/>
        </p:nvCxnSpPr>
        <p:spPr>
          <a:xfrm>
            <a:off x="4020635" y="5467244"/>
            <a:ext cx="1056900" cy="0"/>
          </a:xfrm>
          <a:prstGeom prst="straightConnector1">
            <a:avLst/>
          </a:prstGeom>
          <a:noFill/>
          <a:ln cap="flat" cmpd="sng" w="12425">
            <a:solidFill>
              <a:schemeClr val="dk1"/>
            </a:solidFill>
            <a:prstDash val="dot"/>
            <a:round/>
            <a:headEnd len="sm" w="sm" type="none"/>
            <a:tailEnd len="sm" w="sm" type="none"/>
          </a:ln>
        </p:spPr>
      </p:cxnSp>
      <p:pic>
        <p:nvPicPr>
          <p:cNvPr id="315" name="Google Shape;315;p44"/>
          <p:cNvPicPr preferRelativeResize="0"/>
          <p:nvPr/>
        </p:nvPicPr>
        <p:blipFill rotWithShape="1">
          <a:blip r:embed="rId3">
            <a:alphaModFix/>
          </a:blip>
          <a:srcRect b="0" l="0" r="0" t="0"/>
          <a:stretch/>
        </p:blipFill>
        <p:spPr>
          <a:xfrm>
            <a:off x="1440301" y="3255699"/>
            <a:ext cx="1237125" cy="1237094"/>
          </a:xfrm>
          <a:prstGeom prst="rect">
            <a:avLst/>
          </a:prstGeom>
          <a:noFill/>
          <a:ln>
            <a:noFill/>
          </a:ln>
        </p:spPr>
      </p:pic>
      <p:sp>
        <p:nvSpPr>
          <p:cNvPr id="316" name="Google Shape;316;p44"/>
          <p:cNvSpPr/>
          <p:nvPr/>
        </p:nvSpPr>
        <p:spPr>
          <a:xfrm>
            <a:off x="1162313" y="2977675"/>
            <a:ext cx="1793100" cy="17931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CFEEF3"/>
              </a:solidFill>
              <a:latin typeface="Fira Code"/>
              <a:ea typeface="Fira Code"/>
              <a:cs typeface="Fira Code"/>
              <a:sym typeface="Fira Cod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5"/>
          <p:cNvSpPr txBox="1"/>
          <p:nvPr>
            <p:ph idx="1" type="body"/>
          </p:nvPr>
        </p:nvSpPr>
        <p:spPr>
          <a:xfrm>
            <a:off x="300990" y="1242005"/>
            <a:ext cx="9966900" cy="4663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rgbClr val="055393"/>
              </a:buClr>
              <a:buSzPts val="7000"/>
              <a:buFont typeface="AvenirNext forINTUIT W05 Thin"/>
              <a:buNone/>
            </a:pPr>
            <a:r>
              <a:rPr lang="en-US" sz="7200">
                <a:solidFill>
                  <a:schemeClr val="accent1"/>
                </a:solidFill>
                <a:latin typeface="AvenirNext forINTUIT W05 Medium"/>
                <a:ea typeface="AvenirNext forINTUIT W05 Medium"/>
                <a:cs typeface="AvenirNext forINTUIT W05 Medium"/>
                <a:sym typeface="AvenirNext forINTUIT W05 Medium"/>
              </a:rPr>
              <a:t>Smarter Tools, </a:t>
            </a:r>
            <a:endParaRPr sz="7200">
              <a:solidFill>
                <a:schemeClr val="accent1"/>
              </a:solidFill>
              <a:latin typeface="AvenirNext forINTUIT W05 Medium"/>
              <a:ea typeface="AvenirNext forINTUIT W05 Medium"/>
              <a:cs typeface="AvenirNext forINTUIT W05 Medium"/>
              <a:sym typeface="AvenirNext forINTUIT W05 Medium"/>
            </a:endParaRPr>
          </a:p>
          <a:p>
            <a:pPr indent="0" lvl="0" marL="0" rtl="0" algn="l">
              <a:lnSpc>
                <a:spcPct val="100000"/>
              </a:lnSpc>
              <a:spcBef>
                <a:spcPts val="0"/>
              </a:spcBef>
              <a:spcAft>
                <a:spcPts val="0"/>
              </a:spcAft>
              <a:buClr>
                <a:srgbClr val="055393"/>
              </a:buClr>
              <a:buSzPts val="7000"/>
              <a:buFont typeface="AvenirNext forINTUIT W05 Thin"/>
              <a:buNone/>
            </a:pPr>
            <a:r>
              <a:rPr lang="en-US" sz="7200">
                <a:solidFill>
                  <a:schemeClr val="accent1"/>
                </a:solidFill>
                <a:latin typeface="AvenirNext forINTUIT W05 Medium"/>
                <a:ea typeface="AvenirNext forINTUIT W05 Medium"/>
                <a:cs typeface="AvenirNext forINTUIT W05 Medium"/>
                <a:sym typeface="AvenirNext forINTUIT W05 Medium"/>
              </a:rPr>
              <a:t>Better Governance</a:t>
            </a:r>
            <a:endParaRPr sz="7200">
              <a:solidFill>
                <a:schemeClr val="accent1"/>
              </a:solidFill>
              <a:latin typeface="AvenirNext forINTUIT W05 Medium"/>
              <a:ea typeface="AvenirNext forINTUIT W05 Medium"/>
              <a:cs typeface="AvenirNext forINTUIT W05 Medium"/>
              <a:sym typeface="AvenirNext forINTUIT W05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6"/>
          <p:cNvSpPr txBox="1"/>
          <p:nvPr/>
        </p:nvSpPr>
        <p:spPr>
          <a:xfrm>
            <a:off x="343200" y="671100"/>
            <a:ext cx="8219100" cy="4866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lang="en-US" sz="4000">
                <a:solidFill>
                  <a:srgbClr val="FFFFFF"/>
                </a:solidFill>
                <a:latin typeface="Avenir Next For Intuit"/>
                <a:ea typeface="Avenir Next For Intuit"/>
                <a:cs typeface="Avenir Next For Intuit"/>
                <a:sym typeface="Avenir Next For Intuit"/>
              </a:rPr>
              <a:t>The Hybrid Revolution</a:t>
            </a:r>
            <a:endParaRPr sz="4000">
              <a:solidFill>
                <a:srgbClr val="FFFFFF"/>
              </a:solidFill>
              <a:latin typeface="Avenir Next For Intuit"/>
              <a:ea typeface="Avenir Next For Intuit"/>
              <a:cs typeface="Avenir Next For Intuit"/>
              <a:sym typeface="Avenir Next For Intuit"/>
            </a:endParaRPr>
          </a:p>
          <a:p>
            <a:pPr indent="0" lvl="0" marL="0" rtl="0" algn="l">
              <a:lnSpc>
                <a:spcPct val="85000"/>
              </a:lnSpc>
              <a:spcBef>
                <a:spcPts val="0"/>
              </a:spcBef>
              <a:spcAft>
                <a:spcPts val="0"/>
              </a:spcAft>
              <a:buNone/>
            </a:pPr>
            <a:r>
              <a:t/>
            </a:r>
            <a:endParaRPr b="1" sz="3200">
              <a:solidFill>
                <a:srgbClr val="FFFFFF"/>
              </a:solidFill>
              <a:latin typeface="Inter"/>
              <a:ea typeface="Inter"/>
              <a:cs typeface="Inter"/>
              <a:sym typeface="Inter"/>
            </a:endParaRPr>
          </a:p>
        </p:txBody>
      </p:sp>
      <p:sp>
        <p:nvSpPr>
          <p:cNvPr id="327" name="Google Shape;327;p46"/>
          <p:cNvSpPr/>
          <p:nvPr/>
        </p:nvSpPr>
        <p:spPr>
          <a:xfrm>
            <a:off x="5102999" y="2050613"/>
            <a:ext cx="5445000" cy="678600"/>
          </a:xfrm>
          <a:prstGeom prst="rect">
            <a:avLst/>
          </a:prstGeom>
          <a:solidFill>
            <a:schemeClr val="lt1"/>
          </a:solidFill>
          <a:ln>
            <a:noFill/>
          </a:ln>
        </p:spPr>
        <p:txBody>
          <a:bodyPr anchorCtr="0" anchor="ctr" bIns="0" lIns="189900" spcFirstLastPara="1" rIns="0" wrap="square" tIns="0">
            <a:noAutofit/>
          </a:bodyPr>
          <a:lstStyle/>
          <a:p>
            <a:pPr indent="0" lvl="0" marL="0" marR="0" rtl="0" algn="l">
              <a:lnSpc>
                <a:spcPct val="115000"/>
              </a:lnSpc>
              <a:spcBef>
                <a:spcPts val="0"/>
              </a:spcBef>
              <a:spcAft>
                <a:spcPts val="0"/>
              </a:spcAft>
              <a:buClr>
                <a:srgbClr val="000000"/>
              </a:buClr>
              <a:buSzPts val="1359"/>
              <a:buFont typeface="Arial"/>
              <a:buNone/>
            </a:pPr>
            <a:r>
              <a:rPr i="0" lang="en-US" sz="1359" cap="none" strike="noStrike">
                <a:solidFill>
                  <a:schemeClr val="dk1"/>
                </a:solidFill>
                <a:latin typeface="AvenirNext forINTUIT W05 Medium"/>
                <a:ea typeface="AvenirNext forINTUIT W05 Medium"/>
                <a:cs typeface="AvenirNext forINTUIT W05 Medium"/>
                <a:sym typeface="AvenirNext forINTUIT W05 Medium"/>
              </a:rPr>
              <a:t>Catch simple issues before they become problems</a:t>
            </a:r>
            <a:endParaRPr i="0" sz="1359" cap="none" strike="noStrike">
              <a:solidFill>
                <a:schemeClr val="dk1"/>
              </a:solidFill>
              <a:latin typeface="AvenirNext forINTUIT W05 Medium"/>
              <a:ea typeface="AvenirNext forINTUIT W05 Medium"/>
              <a:cs typeface="AvenirNext forINTUIT W05 Medium"/>
              <a:sym typeface="AvenirNext forINTUIT W05 Medium"/>
            </a:endParaRPr>
          </a:p>
        </p:txBody>
      </p:sp>
      <p:cxnSp>
        <p:nvCxnSpPr>
          <p:cNvPr id="328" name="Google Shape;328;p46"/>
          <p:cNvCxnSpPr>
            <a:stCxn id="329" idx="3"/>
            <a:endCxn id="327" idx="1"/>
          </p:cNvCxnSpPr>
          <p:nvPr/>
        </p:nvCxnSpPr>
        <p:spPr>
          <a:xfrm>
            <a:off x="4568025" y="2389913"/>
            <a:ext cx="534900" cy="0"/>
          </a:xfrm>
          <a:prstGeom prst="straightConnector1">
            <a:avLst/>
          </a:prstGeom>
          <a:noFill/>
          <a:ln cap="flat" cmpd="sng" w="10800">
            <a:solidFill>
              <a:schemeClr val="dk2"/>
            </a:solidFill>
            <a:prstDash val="dot"/>
            <a:round/>
            <a:headEnd len="sm" w="sm" type="none"/>
            <a:tailEnd len="sm" w="sm" type="none"/>
          </a:ln>
        </p:spPr>
      </p:cxnSp>
      <p:sp>
        <p:nvSpPr>
          <p:cNvPr id="329" name="Google Shape;329;p46"/>
          <p:cNvSpPr/>
          <p:nvPr/>
        </p:nvSpPr>
        <p:spPr>
          <a:xfrm>
            <a:off x="1633425" y="2050613"/>
            <a:ext cx="2934600" cy="678600"/>
          </a:xfrm>
          <a:prstGeom prst="rect">
            <a:avLst/>
          </a:prstGeom>
          <a:noFill/>
          <a:ln cap="flat" cmpd="sng" w="1080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77"/>
              <a:buFont typeface="Arial"/>
              <a:buNone/>
            </a:pPr>
            <a:r>
              <a:rPr b="1" i="0" lang="en-US" sz="1963" u="none" cap="none" strike="noStrike">
                <a:solidFill>
                  <a:schemeClr val="dk2"/>
                </a:solidFill>
                <a:latin typeface="Avenir Next For Intuit"/>
                <a:ea typeface="Avenir Next For Intuit"/>
                <a:cs typeface="Avenir Next For Intuit"/>
                <a:sym typeface="Avenir Next For Intuit"/>
              </a:rPr>
              <a:t>TRADITIONAL</a:t>
            </a:r>
            <a:endParaRPr b="1" i="0" sz="1963" u="none" cap="none" strike="noStrike">
              <a:solidFill>
                <a:schemeClr val="dk2"/>
              </a:solidFill>
              <a:latin typeface="Avenir Next For Intuit"/>
              <a:ea typeface="Avenir Next For Intuit"/>
              <a:cs typeface="Avenir Next For Intuit"/>
              <a:sym typeface="Avenir Next For Intuit"/>
            </a:endParaRPr>
          </a:p>
          <a:p>
            <a:pPr indent="0" lvl="0" marL="0" marR="0" rtl="0" algn="ctr">
              <a:lnSpc>
                <a:spcPct val="100000"/>
              </a:lnSpc>
              <a:spcBef>
                <a:spcPts val="0"/>
              </a:spcBef>
              <a:spcAft>
                <a:spcPts val="0"/>
              </a:spcAft>
              <a:buClr>
                <a:srgbClr val="000000"/>
              </a:buClr>
              <a:buSzPts val="2077"/>
              <a:buFont typeface="Arial"/>
              <a:buNone/>
            </a:pPr>
            <a:r>
              <a:rPr b="1" i="0" lang="en-US" sz="1963" u="none" cap="none" strike="noStrike">
                <a:solidFill>
                  <a:schemeClr val="dk2"/>
                </a:solidFill>
                <a:latin typeface="Avenir Next For Intuit"/>
                <a:ea typeface="Avenir Next For Intuit"/>
                <a:cs typeface="Avenir Next For Intuit"/>
                <a:sym typeface="Avenir Next For Intuit"/>
              </a:rPr>
              <a:t>LINTING</a:t>
            </a:r>
            <a:endParaRPr b="1" i="0" sz="1963" u="none" cap="none" strike="noStrike">
              <a:solidFill>
                <a:schemeClr val="dk2"/>
              </a:solidFill>
              <a:latin typeface="Avenir Next For Intuit"/>
              <a:ea typeface="Avenir Next For Intuit"/>
              <a:cs typeface="Avenir Next For Intuit"/>
              <a:sym typeface="Avenir Next For Intuit"/>
            </a:endParaRPr>
          </a:p>
        </p:txBody>
      </p:sp>
      <p:sp>
        <p:nvSpPr>
          <p:cNvPr id="330" name="Google Shape;330;p46"/>
          <p:cNvSpPr/>
          <p:nvPr/>
        </p:nvSpPr>
        <p:spPr>
          <a:xfrm>
            <a:off x="1633425" y="3089708"/>
            <a:ext cx="2934600" cy="678600"/>
          </a:xfrm>
          <a:prstGeom prst="rect">
            <a:avLst/>
          </a:prstGeom>
          <a:noFill/>
          <a:ln cap="flat" cmpd="sng" w="1080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77"/>
              <a:buFont typeface="Arial"/>
              <a:buNone/>
            </a:pPr>
            <a:r>
              <a:rPr b="1" i="0" lang="en-US" sz="1963" u="none" cap="none" strike="noStrike">
                <a:solidFill>
                  <a:schemeClr val="dk2"/>
                </a:solidFill>
                <a:latin typeface="Avenir Next For Intuit"/>
                <a:ea typeface="Avenir Next For Intuit"/>
                <a:cs typeface="Avenir Next For Intuit"/>
                <a:sym typeface="Avenir Next For Intuit"/>
              </a:rPr>
              <a:t>AI-POWERED</a:t>
            </a:r>
            <a:endParaRPr b="1" i="0" sz="1963" u="none" cap="none" strike="noStrike">
              <a:solidFill>
                <a:schemeClr val="dk2"/>
              </a:solidFill>
              <a:latin typeface="Avenir Next For Intuit"/>
              <a:ea typeface="Avenir Next For Intuit"/>
              <a:cs typeface="Avenir Next For Intuit"/>
              <a:sym typeface="Avenir Next For Intuit"/>
            </a:endParaRPr>
          </a:p>
          <a:p>
            <a:pPr indent="0" lvl="0" marL="0" marR="0" rtl="0" algn="ctr">
              <a:lnSpc>
                <a:spcPct val="100000"/>
              </a:lnSpc>
              <a:spcBef>
                <a:spcPts val="0"/>
              </a:spcBef>
              <a:spcAft>
                <a:spcPts val="0"/>
              </a:spcAft>
              <a:buClr>
                <a:srgbClr val="000000"/>
              </a:buClr>
              <a:buSzPts val="2077"/>
              <a:buFont typeface="Arial"/>
              <a:buNone/>
            </a:pPr>
            <a:r>
              <a:rPr b="1" i="0" lang="en-US" sz="1963" u="none" cap="none" strike="noStrike">
                <a:solidFill>
                  <a:schemeClr val="dk2"/>
                </a:solidFill>
                <a:latin typeface="Avenir Next For Intuit"/>
                <a:ea typeface="Avenir Next For Intuit"/>
                <a:cs typeface="Avenir Next For Intuit"/>
                <a:sym typeface="Avenir Next For Intuit"/>
              </a:rPr>
              <a:t>LINTING</a:t>
            </a:r>
            <a:endParaRPr b="1" i="0" sz="1926" u="none" cap="none" strike="noStrike">
              <a:solidFill>
                <a:schemeClr val="dk2"/>
              </a:solidFill>
              <a:latin typeface="Avenir Next For Intuit"/>
              <a:ea typeface="Avenir Next For Intuit"/>
              <a:cs typeface="Avenir Next For Intuit"/>
              <a:sym typeface="Avenir Next For Intuit"/>
            </a:endParaRPr>
          </a:p>
        </p:txBody>
      </p:sp>
      <p:sp>
        <p:nvSpPr>
          <p:cNvPr id="331" name="Google Shape;331;p46"/>
          <p:cNvSpPr/>
          <p:nvPr/>
        </p:nvSpPr>
        <p:spPr>
          <a:xfrm>
            <a:off x="1640834" y="4128778"/>
            <a:ext cx="2934600" cy="678600"/>
          </a:xfrm>
          <a:prstGeom prst="rect">
            <a:avLst/>
          </a:prstGeom>
          <a:noFill/>
          <a:ln cap="flat" cmpd="sng" w="1080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77"/>
              <a:buFont typeface="Arial"/>
              <a:buNone/>
            </a:pPr>
            <a:r>
              <a:rPr b="1" i="0" lang="en-US" sz="1926" u="none" cap="none" strike="noStrike">
                <a:solidFill>
                  <a:schemeClr val="dk2"/>
                </a:solidFill>
                <a:latin typeface="Avenir Next For Intuit"/>
                <a:ea typeface="Avenir Next For Intuit"/>
                <a:cs typeface="Avenir Next For Intuit"/>
                <a:sym typeface="Avenir Next For Intuit"/>
              </a:rPr>
              <a:t>AI-</a:t>
            </a:r>
            <a:r>
              <a:rPr b="1" i="0" lang="en-US" sz="1926" u="none" cap="none" strike="noStrike">
                <a:solidFill>
                  <a:schemeClr val="dk2"/>
                </a:solidFill>
                <a:latin typeface="Avenir Next For Intuit"/>
                <a:ea typeface="Avenir Next For Intuit"/>
                <a:cs typeface="Avenir Next For Intuit"/>
                <a:sym typeface="Avenir Next For Intuit"/>
              </a:rPr>
              <a:t>SEMANTIC COLLISION DETECTION</a:t>
            </a:r>
            <a:endParaRPr b="1" i="0" sz="1963" u="none" cap="none" strike="noStrike">
              <a:solidFill>
                <a:schemeClr val="dk2"/>
              </a:solidFill>
              <a:latin typeface="Avenir Next For Intuit"/>
              <a:ea typeface="Avenir Next For Intuit"/>
              <a:cs typeface="Avenir Next For Intuit"/>
              <a:sym typeface="Avenir Next For Intuit"/>
            </a:endParaRPr>
          </a:p>
        </p:txBody>
      </p:sp>
      <p:sp>
        <p:nvSpPr>
          <p:cNvPr id="332" name="Google Shape;332;p46"/>
          <p:cNvSpPr/>
          <p:nvPr/>
        </p:nvSpPr>
        <p:spPr>
          <a:xfrm>
            <a:off x="5102999" y="3076376"/>
            <a:ext cx="5445000" cy="678600"/>
          </a:xfrm>
          <a:prstGeom prst="rect">
            <a:avLst/>
          </a:prstGeom>
          <a:solidFill>
            <a:schemeClr val="lt1"/>
          </a:solidFill>
          <a:ln>
            <a:noFill/>
          </a:ln>
        </p:spPr>
        <p:txBody>
          <a:bodyPr anchorCtr="0" anchor="ctr" bIns="0" lIns="189900" spcFirstLastPara="1" rIns="0" wrap="square" tIns="0">
            <a:noAutofit/>
          </a:bodyPr>
          <a:lstStyle/>
          <a:p>
            <a:pPr indent="0" lvl="0" marL="0" marR="0" rtl="0" algn="l">
              <a:lnSpc>
                <a:spcPct val="115000"/>
              </a:lnSpc>
              <a:spcBef>
                <a:spcPts val="0"/>
              </a:spcBef>
              <a:spcAft>
                <a:spcPts val="0"/>
              </a:spcAft>
              <a:buClr>
                <a:srgbClr val="000000"/>
              </a:buClr>
              <a:buSzPts val="1359"/>
              <a:buFont typeface="Arial"/>
              <a:buNone/>
            </a:pPr>
            <a:r>
              <a:rPr i="0" lang="en-US" sz="1359" cap="none" strike="noStrike">
                <a:solidFill>
                  <a:schemeClr val="dk1"/>
                </a:solidFill>
                <a:latin typeface="AvenirNext forINTUIT W05 Medium"/>
                <a:ea typeface="AvenirNext forINTUIT W05 Medium"/>
                <a:cs typeface="AvenirNext forINTUIT W05 Medium"/>
                <a:sym typeface="AvenirNext forINTUIT W05 Medium"/>
              </a:rPr>
              <a:t>Validate complex rules that traditional linters can’t capture</a:t>
            </a:r>
            <a:endParaRPr i="0" sz="1359" cap="none" strike="noStrike">
              <a:solidFill>
                <a:schemeClr val="dk1"/>
              </a:solidFill>
              <a:latin typeface="AvenirNext forINTUIT W05 Medium"/>
              <a:ea typeface="AvenirNext forINTUIT W05 Medium"/>
              <a:cs typeface="AvenirNext forINTUIT W05 Medium"/>
              <a:sym typeface="AvenirNext forINTUIT W05 Medium"/>
            </a:endParaRPr>
          </a:p>
        </p:txBody>
      </p:sp>
      <p:cxnSp>
        <p:nvCxnSpPr>
          <p:cNvPr id="333" name="Google Shape;333;p46"/>
          <p:cNvCxnSpPr>
            <a:endCxn id="332" idx="1"/>
          </p:cNvCxnSpPr>
          <p:nvPr/>
        </p:nvCxnSpPr>
        <p:spPr>
          <a:xfrm>
            <a:off x="4568099" y="3415676"/>
            <a:ext cx="534900" cy="0"/>
          </a:xfrm>
          <a:prstGeom prst="straightConnector1">
            <a:avLst/>
          </a:prstGeom>
          <a:noFill/>
          <a:ln cap="flat" cmpd="sng" w="10800">
            <a:solidFill>
              <a:schemeClr val="dk2"/>
            </a:solidFill>
            <a:prstDash val="dot"/>
            <a:round/>
            <a:headEnd len="sm" w="sm" type="none"/>
            <a:tailEnd len="sm" w="sm" type="none"/>
          </a:ln>
        </p:spPr>
      </p:cxnSp>
      <p:sp>
        <p:nvSpPr>
          <p:cNvPr id="334" name="Google Shape;334;p46"/>
          <p:cNvSpPr/>
          <p:nvPr/>
        </p:nvSpPr>
        <p:spPr>
          <a:xfrm>
            <a:off x="5110408" y="4128781"/>
            <a:ext cx="5445000" cy="678600"/>
          </a:xfrm>
          <a:prstGeom prst="rect">
            <a:avLst/>
          </a:prstGeom>
          <a:solidFill>
            <a:schemeClr val="lt1"/>
          </a:solidFill>
          <a:ln>
            <a:noFill/>
          </a:ln>
        </p:spPr>
        <p:txBody>
          <a:bodyPr anchorCtr="0" anchor="ctr" bIns="0" lIns="189900" spcFirstLastPara="1" rIns="0" wrap="square" tIns="0">
            <a:noAutofit/>
          </a:bodyPr>
          <a:lstStyle/>
          <a:p>
            <a:pPr indent="0" lvl="0" marL="0" marR="0" rtl="0" algn="l">
              <a:lnSpc>
                <a:spcPct val="115000"/>
              </a:lnSpc>
              <a:spcBef>
                <a:spcPts val="0"/>
              </a:spcBef>
              <a:spcAft>
                <a:spcPts val="0"/>
              </a:spcAft>
              <a:buClr>
                <a:srgbClr val="000000"/>
              </a:buClr>
              <a:buSzPts val="1359"/>
              <a:buFont typeface="Arial"/>
              <a:buNone/>
            </a:pPr>
            <a:r>
              <a:rPr i="0" lang="en-US" sz="1359" cap="none" strike="noStrike">
                <a:solidFill>
                  <a:schemeClr val="dk1"/>
                </a:solidFill>
                <a:latin typeface="AvenirNext forINTUIT W05 Medium"/>
                <a:ea typeface="AvenirNext forINTUIT W05 Medium"/>
                <a:cs typeface="AvenirNext forINTUIT W05 Medium"/>
                <a:sym typeface="AvenirNext forINTUIT W05 Medium"/>
              </a:rPr>
              <a:t>Prevent naming conflicts across your entire supergraph </a:t>
            </a:r>
            <a:endParaRPr i="0" sz="1359" cap="none" strike="noStrike">
              <a:solidFill>
                <a:schemeClr val="dk1"/>
              </a:solidFill>
              <a:latin typeface="AvenirNext forINTUIT W05 Medium"/>
              <a:ea typeface="AvenirNext forINTUIT W05 Medium"/>
              <a:cs typeface="AvenirNext forINTUIT W05 Medium"/>
              <a:sym typeface="AvenirNext forINTUIT W05 Medium"/>
            </a:endParaRPr>
          </a:p>
        </p:txBody>
      </p:sp>
      <p:cxnSp>
        <p:nvCxnSpPr>
          <p:cNvPr id="335" name="Google Shape;335;p46"/>
          <p:cNvCxnSpPr>
            <a:endCxn id="334" idx="1"/>
          </p:cNvCxnSpPr>
          <p:nvPr/>
        </p:nvCxnSpPr>
        <p:spPr>
          <a:xfrm>
            <a:off x="4575508" y="4468081"/>
            <a:ext cx="534900" cy="0"/>
          </a:xfrm>
          <a:prstGeom prst="straightConnector1">
            <a:avLst/>
          </a:prstGeom>
          <a:noFill/>
          <a:ln cap="flat" cmpd="sng" w="10800">
            <a:solidFill>
              <a:schemeClr val="dk2"/>
            </a:solidFill>
            <a:prstDash val="dot"/>
            <a:round/>
            <a:headEnd len="sm" w="sm" type="none"/>
            <a:tailEnd len="sm" w="sm" type="none"/>
          </a:ln>
        </p:spPr>
      </p:cxnSp>
      <p:pic>
        <p:nvPicPr>
          <p:cNvPr descr="a drawing of a star with a black outline on a yellow background (Provided by Tenor)" id="336" name="Google Shape;336;p46"/>
          <p:cNvPicPr preferRelativeResize="0"/>
          <p:nvPr/>
        </p:nvPicPr>
        <p:blipFill rotWithShape="1">
          <a:blip r:embed="rId3">
            <a:alphaModFix/>
          </a:blip>
          <a:srcRect b="0" l="0" r="0" t="0"/>
          <a:stretch/>
        </p:blipFill>
        <p:spPr>
          <a:xfrm>
            <a:off x="1693074" y="3139406"/>
            <a:ext cx="217031" cy="217031"/>
          </a:xfrm>
          <a:prstGeom prst="rect">
            <a:avLst/>
          </a:prstGeom>
          <a:noFill/>
          <a:ln>
            <a:noFill/>
          </a:ln>
        </p:spPr>
      </p:pic>
      <p:pic>
        <p:nvPicPr>
          <p:cNvPr descr="a drawing of a star with a black outline on a yellow background (Provided by Tenor)" id="337" name="Google Shape;337;p46"/>
          <p:cNvPicPr preferRelativeResize="0"/>
          <p:nvPr/>
        </p:nvPicPr>
        <p:blipFill rotWithShape="1">
          <a:blip r:embed="rId3">
            <a:alphaModFix/>
          </a:blip>
          <a:srcRect b="0" l="0" r="0" t="0"/>
          <a:stretch/>
        </p:blipFill>
        <p:spPr>
          <a:xfrm>
            <a:off x="1700482" y="4154058"/>
            <a:ext cx="217031" cy="2170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7"/>
          <p:cNvSpPr/>
          <p:nvPr/>
        </p:nvSpPr>
        <p:spPr>
          <a:xfrm>
            <a:off x="4853217" y="2752238"/>
            <a:ext cx="1535700" cy="2826600"/>
          </a:xfrm>
          <a:prstGeom prst="rect">
            <a:avLst/>
          </a:prstGeom>
          <a:noFill/>
          <a:ln cap="flat" cmpd="sng" w="10825">
            <a:solidFill>
              <a:srgbClr val="FFFFFF"/>
            </a:solidFill>
            <a:prstDash val="dash"/>
            <a:round/>
            <a:headEnd len="sm" w="sm" type="none"/>
            <a:tailEnd len="sm" w="sm" type="none"/>
          </a:ln>
        </p:spPr>
        <p:txBody>
          <a:bodyPr anchorCtr="0" anchor="t" bIns="104000" lIns="104000" spcFirstLastPara="1" rIns="104000" wrap="square" tIns="104000">
            <a:noAutofit/>
          </a:bodyPr>
          <a:lstStyle/>
          <a:p>
            <a:pPr indent="0" lvl="0" marL="0" marR="0" rtl="0" algn="ctr">
              <a:lnSpc>
                <a:spcPct val="100000"/>
              </a:lnSpc>
              <a:spcBef>
                <a:spcPts val="0"/>
              </a:spcBef>
              <a:spcAft>
                <a:spcPts val="0"/>
              </a:spcAft>
              <a:buClr>
                <a:srgbClr val="000000"/>
              </a:buClr>
              <a:buSzPts val="1479"/>
              <a:buFont typeface="Arial"/>
              <a:buNone/>
            </a:pPr>
            <a:r>
              <a:rPr i="0" lang="en-US" sz="1479" u="none" cap="none" strike="noStrike">
                <a:solidFill>
                  <a:srgbClr val="FFFFFF"/>
                </a:solidFill>
                <a:latin typeface="AvenirNext forINTUIT W05 Medium"/>
                <a:ea typeface="AvenirNext forINTUIT W05 Medium"/>
                <a:cs typeface="AvenirNext forINTUIT W05 Medium"/>
                <a:sym typeface="AvenirNext forINTUIT W05 Medium"/>
              </a:rPr>
              <a:t>Schema Guardrails</a:t>
            </a:r>
            <a:endParaRPr i="0" sz="1479" u="none" cap="none" strike="noStrike">
              <a:solidFill>
                <a:srgbClr val="FFFFFF"/>
              </a:solidFill>
              <a:latin typeface="AvenirNext forINTUIT W05 Medium"/>
              <a:ea typeface="AvenirNext forINTUIT W05 Medium"/>
              <a:cs typeface="AvenirNext forINTUIT W05 Medium"/>
              <a:sym typeface="AvenirNext forINTUIT W05 Medium"/>
            </a:endParaRPr>
          </a:p>
        </p:txBody>
      </p:sp>
      <p:sp>
        <p:nvSpPr>
          <p:cNvPr id="343" name="Google Shape;343;p47"/>
          <p:cNvSpPr txBox="1"/>
          <p:nvPr>
            <p:ph type="title"/>
          </p:nvPr>
        </p:nvSpPr>
        <p:spPr>
          <a:xfrm>
            <a:off x="339857" y="667512"/>
            <a:ext cx="11388600" cy="546600"/>
          </a:xfrm>
          <a:prstGeom prst="rect">
            <a:avLst/>
          </a:prstGeom>
          <a:noFill/>
          <a:ln>
            <a:noFill/>
          </a:ln>
        </p:spPr>
        <p:txBody>
          <a:bodyPr anchorCtr="0" anchor="b" bIns="45700" lIns="91400" spcFirstLastPara="1" rIns="91400" wrap="square" tIns="45700">
            <a:noAutofit/>
          </a:bodyPr>
          <a:lstStyle/>
          <a:p>
            <a:pPr indent="0" lvl="0" marL="0" rtl="0" algn="l">
              <a:lnSpc>
                <a:spcPct val="95000"/>
              </a:lnSpc>
              <a:spcBef>
                <a:spcPts val="0"/>
              </a:spcBef>
              <a:spcAft>
                <a:spcPts val="0"/>
              </a:spcAft>
              <a:buClr>
                <a:srgbClr val="0068A4"/>
              </a:buClr>
              <a:buSzPts val="3500"/>
              <a:buFont typeface="AvenirNext forINTUIT W05 Thin"/>
              <a:buNone/>
            </a:pPr>
            <a:r>
              <a:rPr lang="en-US"/>
              <a:t>CI/CD Flow</a:t>
            </a:r>
            <a:endParaRPr/>
          </a:p>
        </p:txBody>
      </p:sp>
      <p:sp>
        <p:nvSpPr>
          <p:cNvPr id="344" name="Google Shape;344;p47"/>
          <p:cNvSpPr/>
          <p:nvPr/>
        </p:nvSpPr>
        <p:spPr>
          <a:xfrm>
            <a:off x="1610550" y="3834014"/>
            <a:ext cx="982044" cy="655614"/>
          </a:xfrm>
          <a:prstGeom prst="flowChartTerminator">
            <a:avLst/>
          </a:prstGeom>
          <a:solidFill>
            <a:schemeClr val="dk2"/>
          </a:solidFill>
          <a:ln cap="flat" cmpd="sng" w="10825">
            <a:solidFill>
              <a:srgbClr val="000000"/>
            </a:solidFill>
            <a:prstDash val="solid"/>
            <a:round/>
            <a:headEnd len="sm" w="sm" type="none"/>
            <a:tailEnd len="sm" w="sm" type="none"/>
          </a:ln>
        </p:spPr>
        <p:txBody>
          <a:bodyPr anchorCtr="0" anchor="ctr" bIns="104000" lIns="104000" spcFirstLastPara="1" rIns="104000" wrap="square" tIns="104000">
            <a:noAutofit/>
          </a:bodyPr>
          <a:lstStyle/>
          <a:p>
            <a:pPr indent="0" lvl="0" marL="0" marR="0" rtl="0" algn="ctr">
              <a:lnSpc>
                <a:spcPct val="100000"/>
              </a:lnSpc>
              <a:spcBef>
                <a:spcPts val="0"/>
              </a:spcBef>
              <a:spcAft>
                <a:spcPts val="0"/>
              </a:spcAft>
              <a:buClr>
                <a:srgbClr val="000000"/>
              </a:buClr>
              <a:buSzPts val="1479"/>
              <a:buFont typeface="Arial"/>
              <a:buNone/>
            </a:pPr>
            <a:r>
              <a:rPr i="0" lang="en-US" sz="1479" u="none" cap="none" strike="noStrike">
                <a:solidFill>
                  <a:srgbClr val="000000"/>
                </a:solidFill>
                <a:latin typeface="AvenirNext forINTUIT W05 Medium"/>
                <a:ea typeface="AvenirNext forINTUIT W05 Medium"/>
                <a:cs typeface="AvenirNext forINTUIT W05 Medium"/>
                <a:sym typeface="AvenirNext forINTUIT W05 Medium"/>
              </a:rPr>
              <a:t>Push Event</a:t>
            </a:r>
            <a:endParaRPr i="0" sz="1479" u="none" cap="none" strike="noStrike">
              <a:solidFill>
                <a:srgbClr val="000000"/>
              </a:solidFill>
              <a:latin typeface="AvenirNext forINTUIT W05 Medium"/>
              <a:ea typeface="AvenirNext forINTUIT W05 Medium"/>
              <a:cs typeface="AvenirNext forINTUIT W05 Medium"/>
              <a:sym typeface="AvenirNext forINTUIT W05 Medium"/>
            </a:endParaRPr>
          </a:p>
        </p:txBody>
      </p:sp>
      <p:sp>
        <p:nvSpPr>
          <p:cNvPr id="345" name="Google Shape;345;p47"/>
          <p:cNvSpPr/>
          <p:nvPr/>
        </p:nvSpPr>
        <p:spPr>
          <a:xfrm>
            <a:off x="2798803" y="2506519"/>
            <a:ext cx="7779472" cy="3322833"/>
          </a:xfrm>
          <a:prstGeom prst="flowChartProcess">
            <a:avLst/>
          </a:prstGeom>
          <a:solidFill>
            <a:srgbClr val="9E9E9E">
              <a:alpha val="0"/>
            </a:srgbClr>
          </a:solidFill>
          <a:ln cap="flat" cmpd="sng" w="10825">
            <a:solidFill>
              <a:srgbClr val="FFFFFF"/>
            </a:solidFill>
            <a:prstDash val="dash"/>
            <a:round/>
            <a:headEnd len="sm" w="sm" type="none"/>
            <a:tailEnd len="sm" w="sm" type="none"/>
          </a:ln>
        </p:spPr>
        <p:txBody>
          <a:bodyPr anchorCtr="0" anchor="ctr" bIns="104000" lIns="104000" spcFirstLastPara="1" rIns="104000" wrap="square" tIns="104000">
            <a:noAutofit/>
          </a:bodyPr>
          <a:lstStyle/>
          <a:p>
            <a:pPr indent="0" lvl="0" marL="0" marR="0" rtl="0" algn="ctr">
              <a:lnSpc>
                <a:spcPct val="100000"/>
              </a:lnSpc>
              <a:spcBef>
                <a:spcPts val="0"/>
              </a:spcBef>
              <a:spcAft>
                <a:spcPts val="0"/>
              </a:spcAft>
              <a:buClr>
                <a:srgbClr val="000000"/>
              </a:buClr>
              <a:buSzPts val="1593"/>
              <a:buFont typeface="Arial"/>
              <a:buNone/>
            </a:pPr>
            <a:r>
              <a:t/>
            </a:r>
            <a:endParaRPr b="0" i="0" sz="1593" u="none" cap="none" strike="noStrike">
              <a:solidFill>
                <a:srgbClr val="FFFFFF"/>
              </a:solidFill>
              <a:latin typeface="Fira Code"/>
              <a:ea typeface="Fira Code"/>
              <a:cs typeface="Fira Code"/>
              <a:sym typeface="Fira Code"/>
            </a:endParaRPr>
          </a:p>
        </p:txBody>
      </p:sp>
      <p:sp>
        <p:nvSpPr>
          <p:cNvPr id="346" name="Google Shape;346;p47"/>
          <p:cNvSpPr/>
          <p:nvPr/>
        </p:nvSpPr>
        <p:spPr>
          <a:xfrm>
            <a:off x="3082015" y="3766276"/>
            <a:ext cx="1462200" cy="790500"/>
          </a:xfrm>
          <a:prstGeom prst="rect">
            <a:avLst/>
          </a:prstGeom>
          <a:solidFill>
            <a:schemeClr val="accent2"/>
          </a:solidFill>
          <a:ln>
            <a:noFill/>
          </a:ln>
        </p:spPr>
        <p:txBody>
          <a:bodyPr anchorCtr="0" anchor="ctr" bIns="104000" lIns="104000" spcFirstLastPara="1" rIns="104000" wrap="square" tIns="104000">
            <a:noAutofit/>
          </a:bodyPr>
          <a:lstStyle/>
          <a:p>
            <a:pPr indent="0" lvl="0" marL="0" marR="0" rtl="0" algn="ctr">
              <a:lnSpc>
                <a:spcPct val="100000"/>
              </a:lnSpc>
              <a:spcBef>
                <a:spcPts val="0"/>
              </a:spcBef>
              <a:spcAft>
                <a:spcPts val="0"/>
              </a:spcAft>
              <a:buClr>
                <a:srgbClr val="000000"/>
              </a:buClr>
              <a:buSzPts val="1479"/>
              <a:buFont typeface="Arial"/>
              <a:buNone/>
            </a:pPr>
            <a:r>
              <a:rPr i="0" lang="en-US" sz="1479" u="none" cap="none" strike="noStrike">
                <a:solidFill>
                  <a:srgbClr val="FFFFFF"/>
                </a:solidFill>
                <a:latin typeface="AvenirNext forINTUIT W05 Medium"/>
                <a:ea typeface="AvenirNext forINTUIT W05 Medium"/>
                <a:cs typeface="AvenirNext forINTUIT W05 Medium"/>
                <a:sym typeface="AvenirNext forINTUIT W05 Medium"/>
              </a:rPr>
              <a:t>Schema Composition</a:t>
            </a:r>
            <a:endParaRPr i="0" sz="1479" u="none" cap="none" strike="noStrike">
              <a:solidFill>
                <a:srgbClr val="FFFFFF"/>
              </a:solidFill>
              <a:latin typeface="AvenirNext forINTUIT W05 Medium"/>
              <a:ea typeface="AvenirNext forINTUIT W05 Medium"/>
              <a:cs typeface="AvenirNext forINTUIT W05 Medium"/>
              <a:sym typeface="AvenirNext forINTUIT W05 Medium"/>
            </a:endParaRPr>
          </a:p>
        </p:txBody>
      </p:sp>
      <p:sp>
        <p:nvSpPr>
          <p:cNvPr id="347" name="Google Shape;347;p47"/>
          <p:cNvSpPr txBox="1"/>
          <p:nvPr/>
        </p:nvSpPr>
        <p:spPr>
          <a:xfrm>
            <a:off x="5062434" y="3601011"/>
            <a:ext cx="1157100" cy="511500"/>
          </a:xfrm>
          <a:prstGeom prst="rect">
            <a:avLst/>
          </a:prstGeom>
          <a:noFill/>
          <a:ln cap="flat" cmpd="sng" w="21675">
            <a:solidFill>
              <a:srgbClr val="FFFFFF"/>
            </a:solidFill>
            <a:prstDash val="solid"/>
            <a:round/>
            <a:headEnd len="sm" w="sm" type="none"/>
            <a:tailEnd len="sm" w="sm" type="none"/>
          </a:ln>
        </p:spPr>
        <p:txBody>
          <a:bodyPr anchorCtr="0" anchor="ctr" bIns="104000" lIns="104000" spcFirstLastPara="1" rIns="104000" wrap="square" tIns="104000">
            <a:noAutofit/>
          </a:bodyPr>
          <a:lstStyle/>
          <a:p>
            <a:pPr indent="0" lvl="0" marL="0" marR="0" rtl="0" algn="ctr">
              <a:lnSpc>
                <a:spcPct val="100000"/>
              </a:lnSpc>
              <a:spcBef>
                <a:spcPts val="0"/>
              </a:spcBef>
              <a:spcAft>
                <a:spcPts val="0"/>
              </a:spcAft>
              <a:buClr>
                <a:srgbClr val="000000"/>
              </a:buClr>
              <a:buSzPts val="1024"/>
              <a:buFont typeface="Arial"/>
              <a:buNone/>
            </a:pPr>
            <a:r>
              <a:rPr i="0" lang="en-US" sz="1024" u="none" cap="none" strike="noStrike">
                <a:solidFill>
                  <a:srgbClr val="FFFFFF"/>
                </a:solidFill>
                <a:latin typeface="AvenirNext forINTUIT W05 Medium"/>
                <a:ea typeface="AvenirNext forINTUIT W05 Medium"/>
                <a:cs typeface="AvenirNext forINTUIT W05 Medium"/>
                <a:sym typeface="AvenirNext forINTUIT W05 Medium"/>
              </a:rPr>
              <a:t>Traditional Linter</a:t>
            </a:r>
            <a:endParaRPr i="0" sz="1024" u="none" cap="none" strike="noStrike">
              <a:solidFill>
                <a:srgbClr val="FFFFFF"/>
              </a:solidFill>
              <a:latin typeface="AvenirNext forINTUIT W05 Medium"/>
              <a:ea typeface="AvenirNext forINTUIT W05 Medium"/>
              <a:cs typeface="AvenirNext forINTUIT W05 Medium"/>
              <a:sym typeface="AvenirNext forINTUIT W05 Medium"/>
            </a:endParaRPr>
          </a:p>
        </p:txBody>
      </p:sp>
      <p:sp>
        <p:nvSpPr>
          <p:cNvPr id="348" name="Google Shape;348;p47"/>
          <p:cNvSpPr txBox="1"/>
          <p:nvPr/>
        </p:nvSpPr>
        <p:spPr>
          <a:xfrm>
            <a:off x="5062434" y="4282293"/>
            <a:ext cx="1157100" cy="511500"/>
          </a:xfrm>
          <a:prstGeom prst="rect">
            <a:avLst/>
          </a:prstGeom>
          <a:noFill/>
          <a:ln cap="flat" cmpd="sng" w="21675">
            <a:solidFill>
              <a:srgbClr val="FFFFFF"/>
            </a:solidFill>
            <a:prstDash val="solid"/>
            <a:round/>
            <a:headEnd len="sm" w="sm" type="none"/>
            <a:tailEnd len="sm" w="sm" type="none"/>
          </a:ln>
        </p:spPr>
        <p:txBody>
          <a:bodyPr anchorCtr="0" anchor="ctr" bIns="104000" lIns="104000" spcFirstLastPara="1" rIns="104000" wrap="square" tIns="104000">
            <a:noAutofit/>
          </a:bodyPr>
          <a:lstStyle/>
          <a:p>
            <a:pPr indent="0" lvl="0" marL="0" marR="0" rtl="0" algn="ctr">
              <a:lnSpc>
                <a:spcPct val="100000"/>
              </a:lnSpc>
              <a:spcBef>
                <a:spcPts val="0"/>
              </a:spcBef>
              <a:spcAft>
                <a:spcPts val="0"/>
              </a:spcAft>
              <a:buClr>
                <a:srgbClr val="000000"/>
              </a:buClr>
              <a:buSzPts val="1024"/>
              <a:buFont typeface="Arial"/>
              <a:buNone/>
            </a:pPr>
            <a:r>
              <a:rPr i="0" lang="en-US" sz="1024" u="none" cap="none" strike="noStrike">
                <a:solidFill>
                  <a:srgbClr val="FFFFFF"/>
                </a:solidFill>
                <a:latin typeface="AvenirNext forINTUIT W05 Medium"/>
                <a:ea typeface="AvenirNext forINTUIT W05 Medium"/>
                <a:cs typeface="AvenirNext forINTUIT W05 Medium"/>
                <a:sym typeface="AvenirNext forINTUIT W05 Medium"/>
              </a:rPr>
              <a:t>AI Linter</a:t>
            </a:r>
            <a:endParaRPr i="0" sz="1024" u="none" cap="none" strike="noStrike">
              <a:solidFill>
                <a:srgbClr val="FFFFFF"/>
              </a:solidFill>
              <a:latin typeface="AvenirNext forINTUIT W05 Medium"/>
              <a:ea typeface="AvenirNext forINTUIT W05 Medium"/>
              <a:cs typeface="AvenirNext forINTUIT W05 Medium"/>
              <a:sym typeface="AvenirNext forINTUIT W05 Medium"/>
            </a:endParaRPr>
          </a:p>
        </p:txBody>
      </p:sp>
      <p:sp>
        <p:nvSpPr>
          <p:cNvPr id="349" name="Google Shape;349;p47"/>
          <p:cNvSpPr txBox="1"/>
          <p:nvPr/>
        </p:nvSpPr>
        <p:spPr>
          <a:xfrm>
            <a:off x="5069630" y="4963602"/>
            <a:ext cx="1157100" cy="511500"/>
          </a:xfrm>
          <a:prstGeom prst="rect">
            <a:avLst/>
          </a:prstGeom>
          <a:noFill/>
          <a:ln cap="flat" cmpd="sng" w="21675">
            <a:solidFill>
              <a:srgbClr val="FFFFFF"/>
            </a:solidFill>
            <a:prstDash val="solid"/>
            <a:round/>
            <a:headEnd len="sm" w="sm" type="none"/>
            <a:tailEnd len="sm" w="sm" type="none"/>
          </a:ln>
        </p:spPr>
        <p:txBody>
          <a:bodyPr anchorCtr="0" anchor="ctr" bIns="104000" lIns="104000" spcFirstLastPara="1" rIns="104000" wrap="square" tIns="104000">
            <a:noAutofit/>
          </a:bodyPr>
          <a:lstStyle/>
          <a:p>
            <a:pPr indent="0" lvl="0" marL="0" marR="0" rtl="0" algn="ctr">
              <a:lnSpc>
                <a:spcPct val="100000"/>
              </a:lnSpc>
              <a:spcBef>
                <a:spcPts val="0"/>
              </a:spcBef>
              <a:spcAft>
                <a:spcPts val="0"/>
              </a:spcAft>
              <a:buClr>
                <a:srgbClr val="000000"/>
              </a:buClr>
              <a:buSzPts val="1024"/>
              <a:buFont typeface="Arial"/>
              <a:buNone/>
            </a:pPr>
            <a:r>
              <a:rPr i="0" lang="en-US" sz="1024" u="none" cap="none" strike="noStrike">
                <a:solidFill>
                  <a:srgbClr val="FFFFFF"/>
                </a:solidFill>
                <a:latin typeface="AvenirNext forINTUIT W05 Medium"/>
                <a:ea typeface="AvenirNext forINTUIT W05 Medium"/>
                <a:cs typeface="AvenirNext forINTUIT W05 Medium"/>
                <a:sym typeface="AvenirNext forINTUIT W05 Medium"/>
              </a:rPr>
              <a:t>Collision Detection</a:t>
            </a:r>
            <a:endParaRPr i="0" sz="1024" u="none" cap="none" strike="noStrike">
              <a:solidFill>
                <a:srgbClr val="FFFFFF"/>
              </a:solidFill>
              <a:latin typeface="AvenirNext forINTUIT W05 Medium"/>
              <a:ea typeface="AvenirNext forINTUIT W05 Medium"/>
              <a:cs typeface="AvenirNext forINTUIT W05 Medium"/>
              <a:sym typeface="AvenirNext forINTUIT W05 Medium"/>
            </a:endParaRPr>
          </a:p>
        </p:txBody>
      </p:sp>
      <p:sp>
        <p:nvSpPr>
          <p:cNvPr id="350" name="Google Shape;350;p47"/>
          <p:cNvSpPr/>
          <p:nvPr/>
        </p:nvSpPr>
        <p:spPr>
          <a:xfrm>
            <a:off x="6892247" y="1214101"/>
            <a:ext cx="2585516" cy="1032423"/>
          </a:xfrm>
          <a:prstGeom prst="flowChartMagneticDrum">
            <a:avLst/>
          </a:prstGeom>
          <a:solidFill>
            <a:srgbClr val="9E9E9E">
              <a:alpha val="0"/>
            </a:srgbClr>
          </a:solidFill>
          <a:ln cap="flat" cmpd="sng" w="10825">
            <a:solidFill>
              <a:schemeClr val="accent5"/>
            </a:solidFill>
            <a:prstDash val="solid"/>
            <a:round/>
            <a:headEnd len="sm" w="sm" type="none"/>
            <a:tailEnd len="sm" w="sm" type="none"/>
          </a:ln>
        </p:spPr>
        <p:txBody>
          <a:bodyPr anchorCtr="0" anchor="ctr" bIns="286675" lIns="104000" spcFirstLastPara="1" rIns="104000" wrap="square" tIns="0">
            <a:noAutofit/>
          </a:bodyPr>
          <a:lstStyle/>
          <a:p>
            <a:pPr indent="0" lvl="0" marL="0" marR="0" rtl="0" algn="l">
              <a:lnSpc>
                <a:spcPct val="100000"/>
              </a:lnSpc>
              <a:spcBef>
                <a:spcPts val="0"/>
              </a:spcBef>
              <a:spcAft>
                <a:spcPts val="0"/>
              </a:spcAft>
              <a:buClr>
                <a:srgbClr val="000000"/>
              </a:buClr>
              <a:buSzPts val="1365"/>
              <a:buFont typeface="Arial"/>
              <a:buNone/>
            </a:pPr>
            <a:r>
              <a:rPr i="0" lang="en-US" sz="1365" u="none" cap="none" strike="noStrike">
                <a:solidFill>
                  <a:srgbClr val="FFFFFF"/>
                </a:solidFill>
                <a:latin typeface="AvenirNext forINTUIT W05 Medium"/>
                <a:ea typeface="AvenirNext forINTUIT W05 Medium"/>
                <a:cs typeface="AvenirNext forINTUIT W05 Medium"/>
                <a:sym typeface="AvenirNext forINTUIT W05 Medium"/>
              </a:rPr>
              <a:t>Exceptions</a:t>
            </a:r>
            <a:endParaRPr i="0" sz="1365" u="none" cap="none" strike="noStrike">
              <a:solidFill>
                <a:srgbClr val="FFFFFF"/>
              </a:solidFill>
              <a:latin typeface="AvenirNext forINTUIT W05 Medium"/>
              <a:ea typeface="AvenirNext forINTUIT W05 Medium"/>
              <a:cs typeface="AvenirNext forINTUIT W05 Medium"/>
              <a:sym typeface="AvenirNext forINTUIT W05 Medium"/>
            </a:endParaRPr>
          </a:p>
          <a:p>
            <a:pPr indent="0" lvl="0" marL="0" marR="0" rtl="0" algn="l">
              <a:lnSpc>
                <a:spcPct val="100000"/>
              </a:lnSpc>
              <a:spcBef>
                <a:spcPts val="0"/>
              </a:spcBef>
              <a:spcAft>
                <a:spcPts val="0"/>
              </a:spcAft>
              <a:buClr>
                <a:srgbClr val="000000"/>
              </a:buClr>
              <a:buSzPts val="1251"/>
              <a:buFont typeface="Arial"/>
              <a:buNone/>
            </a:pPr>
            <a:br>
              <a:rPr i="0" lang="en-US" sz="1251" u="none" cap="none" strike="noStrike">
                <a:solidFill>
                  <a:srgbClr val="FFFFFF"/>
                </a:solidFill>
                <a:latin typeface="AvenirNext forINTUIT W05 Medium"/>
                <a:ea typeface="AvenirNext forINTUIT W05 Medium"/>
                <a:cs typeface="AvenirNext forINTUIT W05 Medium"/>
                <a:sym typeface="AvenirNext forINTUIT W05 Medium"/>
              </a:rPr>
            </a:br>
            <a:endParaRPr i="0" sz="1138" u="none" cap="none" strike="noStrike">
              <a:solidFill>
                <a:srgbClr val="FFFFFF"/>
              </a:solidFill>
              <a:latin typeface="AvenirNext forINTUIT W05 Medium"/>
              <a:ea typeface="AvenirNext forINTUIT W05 Medium"/>
              <a:cs typeface="AvenirNext forINTUIT W05 Medium"/>
              <a:sym typeface="AvenirNext forINTUIT W05 Medium"/>
            </a:endParaRPr>
          </a:p>
        </p:txBody>
      </p:sp>
      <p:sp>
        <p:nvSpPr>
          <p:cNvPr id="351" name="Google Shape;351;p47"/>
          <p:cNvSpPr txBox="1"/>
          <p:nvPr/>
        </p:nvSpPr>
        <p:spPr>
          <a:xfrm>
            <a:off x="7211798" y="1523706"/>
            <a:ext cx="1733700" cy="1083600"/>
          </a:xfrm>
          <a:prstGeom prst="rect">
            <a:avLst/>
          </a:prstGeom>
          <a:noFill/>
          <a:ln>
            <a:noFill/>
          </a:ln>
        </p:spPr>
        <p:txBody>
          <a:bodyPr anchorCtr="0" anchor="t" bIns="104000" lIns="104000" spcFirstLastPara="1" rIns="104000" wrap="square" tIns="104000">
            <a:noAutofit/>
          </a:bodyPr>
          <a:lstStyle/>
          <a:p>
            <a:pPr indent="0" lvl="0" marL="0" marR="0" rtl="0" algn="l">
              <a:lnSpc>
                <a:spcPct val="100000"/>
              </a:lnSpc>
              <a:spcBef>
                <a:spcPts val="0"/>
              </a:spcBef>
              <a:spcAft>
                <a:spcPts val="0"/>
              </a:spcAft>
              <a:buClr>
                <a:srgbClr val="000000"/>
              </a:buClr>
              <a:buSzPts val="1251"/>
              <a:buFont typeface="Arial"/>
              <a:buNone/>
            </a:pPr>
            <a:r>
              <a:rPr i="0" lang="en-US" sz="1138" u="none" cap="none" strike="noStrike">
                <a:solidFill>
                  <a:srgbClr val="FFFFFF"/>
                </a:solidFill>
                <a:latin typeface="AvenirNext forINTUIT W05 Medium"/>
                <a:ea typeface="AvenirNext forINTUIT W05 Medium"/>
                <a:cs typeface="AvenirNext forINTUIT W05 Medium"/>
                <a:sym typeface="AvenirNext forINTUIT W05 Medium"/>
              </a:rPr>
              <a:t>GLOBAL</a:t>
            </a:r>
            <a:br>
              <a:rPr i="0" lang="en-US" sz="1138" u="none" cap="none" strike="noStrike">
                <a:solidFill>
                  <a:srgbClr val="FFFFFF"/>
                </a:solidFill>
                <a:latin typeface="AvenirNext forINTUIT W05 Medium"/>
                <a:ea typeface="AvenirNext forINTUIT W05 Medium"/>
                <a:cs typeface="AvenirNext forINTUIT W05 Medium"/>
                <a:sym typeface="AvenirNext forINTUIT W05 Medium"/>
              </a:rPr>
            </a:br>
            <a:r>
              <a:rPr i="0" lang="en-US" sz="1138" u="none" cap="none" strike="noStrike">
                <a:solidFill>
                  <a:srgbClr val="FFFFFF"/>
                </a:solidFill>
                <a:latin typeface="AvenirNext forINTUIT W05 Medium"/>
                <a:ea typeface="AvenirNext forINTUIT W05 Medium"/>
                <a:cs typeface="AvenirNext forINTUIT W05 Medium"/>
                <a:sym typeface="AvenirNext forINTUIT W05 Medium"/>
              </a:rPr>
              <a:t>+</a:t>
            </a:r>
            <a:br>
              <a:rPr i="0" lang="en-US" sz="1138" u="none" cap="none" strike="noStrike">
                <a:solidFill>
                  <a:srgbClr val="FFFFFF"/>
                </a:solidFill>
                <a:latin typeface="AvenirNext forINTUIT W05 Medium"/>
                <a:ea typeface="AvenirNext forINTUIT W05 Medium"/>
                <a:cs typeface="AvenirNext forINTUIT W05 Medium"/>
                <a:sym typeface="AvenirNext forINTUIT W05 Medium"/>
              </a:rPr>
            </a:br>
            <a:r>
              <a:rPr i="0" lang="en-US" sz="1138" u="none" cap="none" strike="noStrike">
                <a:solidFill>
                  <a:srgbClr val="FFFFFF"/>
                </a:solidFill>
                <a:latin typeface="AvenirNext forINTUIT W05 Medium"/>
                <a:ea typeface="AvenirNext forINTUIT W05 Medium"/>
                <a:cs typeface="AvenirNext forINTUIT W05 Medium"/>
                <a:sym typeface="AvenirNext forINTUIT W05 Medium"/>
              </a:rPr>
              <a:t>SUBGRAPH</a:t>
            </a:r>
            <a:endParaRPr i="0" sz="1138" u="none" cap="none" strike="noStrike">
              <a:solidFill>
                <a:srgbClr val="FFFFFF"/>
              </a:solidFill>
              <a:latin typeface="AvenirNext forINTUIT W05 Medium"/>
              <a:ea typeface="AvenirNext forINTUIT W05 Medium"/>
              <a:cs typeface="AvenirNext forINTUIT W05 Medium"/>
              <a:sym typeface="AvenirNext forINTUIT W05 Medium"/>
            </a:endParaRPr>
          </a:p>
          <a:p>
            <a:pPr indent="0" lvl="0" marL="0" marR="0" rtl="0" algn="l">
              <a:lnSpc>
                <a:spcPct val="100000"/>
              </a:lnSpc>
              <a:spcBef>
                <a:spcPts val="0"/>
              </a:spcBef>
              <a:spcAft>
                <a:spcPts val="0"/>
              </a:spcAft>
              <a:buClr>
                <a:srgbClr val="000000"/>
              </a:buClr>
              <a:buSzPts val="1138"/>
              <a:buFont typeface="Arial"/>
              <a:buNone/>
            </a:pPr>
            <a:r>
              <a:t/>
            </a:r>
            <a:endParaRPr b="0" i="0" sz="1138" u="none" cap="none" strike="noStrike">
              <a:solidFill>
                <a:srgbClr val="FFFFFF"/>
              </a:solidFill>
              <a:latin typeface="Fira Code"/>
              <a:ea typeface="Fira Code"/>
              <a:cs typeface="Fira Code"/>
              <a:sym typeface="Fira Code"/>
            </a:endParaRPr>
          </a:p>
        </p:txBody>
      </p:sp>
      <p:cxnSp>
        <p:nvCxnSpPr>
          <p:cNvPr id="352" name="Google Shape;352;p47"/>
          <p:cNvCxnSpPr>
            <a:stCxn id="344" idx="3"/>
            <a:endCxn id="346" idx="1"/>
          </p:cNvCxnSpPr>
          <p:nvPr/>
        </p:nvCxnSpPr>
        <p:spPr>
          <a:xfrm>
            <a:off x="2592594" y="4161821"/>
            <a:ext cx="489300" cy="600"/>
          </a:xfrm>
          <a:prstGeom prst="curvedConnector3">
            <a:avLst>
              <a:gd fmla="val 50001" name="adj1"/>
            </a:avLst>
          </a:prstGeom>
          <a:noFill/>
          <a:ln cap="flat" cmpd="sng" w="10825">
            <a:solidFill>
              <a:srgbClr val="FFFFFF"/>
            </a:solidFill>
            <a:prstDash val="solid"/>
            <a:round/>
            <a:headEnd len="sm" w="sm" type="none"/>
            <a:tailEnd len="med" w="med" type="triangle"/>
          </a:ln>
        </p:spPr>
      </p:cxnSp>
      <p:cxnSp>
        <p:nvCxnSpPr>
          <p:cNvPr id="353" name="Google Shape;353;p47"/>
          <p:cNvCxnSpPr>
            <a:stCxn id="346" idx="3"/>
            <a:endCxn id="342" idx="1"/>
          </p:cNvCxnSpPr>
          <p:nvPr/>
        </p:nvCxnSpPr>
        <p:spPr>
          <a:xfrm>
            <a:off x="4544215" y="4161526"/>
            <a:ext cx="309000" cy="3900"/>
          </a:xfrm>
          <a:prstGeom prst="curvedConnector3">
            <a:avLst>
              <a:gd fmla="val 49986" name="adj1"/>
            </a:avLst>
          </a:prstGeom>
          <a:noFill/>
          <a:ln cap="flat" cmpd="sng" w="10825">
            <a:solidFill>
              <a:srgbClr val="FFFFFF"/>
            </a:solidFill>
            <a:prstDash val="solid"/>
            <a:round/>
            <a:headEnd len="sm" w="sm" type="none"/>
            <a:tailEnd len="med" w="med" type="triangle"/>
          </a:ln>
        </p:spPr>
      </p:cxnSp>
      <p:sp>
        <p:nvSpPr>
          <p:cNvPr id="354" name="Google Shape;354;p47"/>
          <p:cNvSpPr/>
          <p:nvPr/>
        </p:nvSpPr>
        <p:spPr>
          <a:xfrm>
            <a:off x="6909385" y="3589008"/>
            <a:ext cx="1733746" cy="1155816"/>
          </a:xfrm>
          <a:prstGeom prst="flowChartDecision">
            <a:avLst/>
          </a:prstGeom>
          <a:solidFill>
            <a:schemeClr val="dk2"/>
          </a:solidFill>
          <a:ln cap="flat" cmpd="sng" w="10825">
            <a:solidFill>
              <a:srgbClr val="000000"/>
            </a:solidFill>
            <a:prstDash val="solid"/>
            <a:round/>
            <a:headEnd len="sm" w="sm" type="none"/>
            <a:tailEnd len="sm" w="sm" type="none"/>
          </a:ln>
        </p:spPr>
        <p:txBody>
          <a:bodyPr anchorCtr="0" anchor="ctr" bIns="61425" lIns="61425" spcFirstLastPara="1" rIns="61425" wrap="square" tIns="61425">
            <a:noAutofit/>
          </a:bodyPr>
          <a:lstStyle/>
          <a:p>
            <a:pPr indent="0" lvl="0" marL="0" marR="0" rtl="0" algn="ctr">
              <a:lnSpc>
                <a:spcPct val="100000"/>
              </a:lnSpc>
              <a:spcBef>
                <a:spcPts val="0"/>
              </a:spcBef>
              <a:spcAft>
                <a:spcPts val="0"/>
              </a:spcAft>
              <a:buClr>
                <a:srgbClr val="000000"/>
              </a:buClr>
              <a:buSzPts val="1479"/>
              <a:buFont typeface="Arial"/>
              <a:buNone/>
            </a:pPr>
            <a:r>
              <a:rPr i="0" lang="en-US" sz="1479" u="none" cap="none" strike="noStrike">
                <a:solidFill>
                  <a:srgbClr val="000000"/>
                </a:solidFill>
                <a:latin typeface="AvenirNext forINTUIT W05 Medium"/>
                <a:ea typeface="AvenirNext forINTUIT W05 Medium"/>
                <a:cs typeface="AvenirNext forINTUIT W05 Medium"/>
                <a:sym typeface="AvenirNext forINTUIT W05 Medium"/>
              </a:rPr>
              <a:t>Has errors</a:t>
            </a:r>
            <a:endParaRPr i="0" sz="1479" u="none" cap="none" strike="noStrike">
              <a:solidFill>
                <a:srgbClr val="000000"/>
              </a:solidFill>
              <a:latin typeface="AvenirNext forINTUIT W05 Medium"/>
              <a:ea typeface="AvenirNext forINTUIT W05 Medium"/>
              <a:cs typeface="AvenirNext forINTUIT W05 Medium"/>
              <a:sym typeface="AvenirNext forINTUIT W05 Medium"/>
            </a:endParaRPr>
          </a:p>
        </p:txBody>
      </p:sp>
      <p:cxnSp>
        <p:nvCxnSpPr>
          <p:cNvPr id="355" name="Google Shape;355;p47"/>
          <p:cNvCxnSpPr>
            <a:stCxn id="342" idx="3"/>
            <a:endCxn id="354" idx="1"/>
          </p:cNvCxnSpPr>
          <p:nvPr/>
        </p:nvCxnSpPr>
        <p:spPr>
          <a:xfrm>
            <a:off x="6388917" y="4165538"/>
            <a:ext cx="520500" cy="1500"/>
          </a:xfrm>
          <a:prstGeom prst="straightConnector1">
            <a:avLst/>
          </a:prstGeom>
          <a:noFill/>
          <a:ln cap="flat" cmpd="sng" w="10825">
            <a:solidFill>
              <a:srgbClr val="FFFFFF"/>
            </a:solidFill>
            <a:prstDash val="solid"/>
            <a:round/>
            <a:headEnd len="sm" w="sm" type="none"/>
            <a:tailEnd len="med" w="med" type="triangle"/>
          </a:ln>
        </p:spPr>
      </p:cxnSp>
      <p:sp>
        <p:nvSpPr>
          <p:cNvPr id="356" name="Google Shape;356;p47"/>
          <p:cNvSpPr/>
          <p:nvPr/>
        </p:nvSpPr>
        <p:spPr>
          <a:xfrm>
            <a:off x="9152576" y="3953894"/>
            <a:ext cx="1280178" cy="426708"/>
          </a:xfrm>
          <a:prstGeom prst="flowChartTerminator">
            <a:avLst/>
          </a:prstGeom>
          <a:solidFill>
            <a:schemeClr val="accent4"/>
          </a:solidFill>
          <a:ln cap="flat" cmpd="sng" w="10825">
            <a:solidFill>
              <a:srgbClr val="000000"/>
            </a:solidFill>
            <a:prstDash val="solid"/>
            <a:round/>
            <a:headEnd len="sm" w="sm" type="none"/>
            <a:tailEnd len="sm" w="sm" type="none"/>
          </a:ln>
        </p:spPr>
        <p:txBody>
          <a:bodyPr anchorCtr="0" anchor="ctr" bIns="104000" lIns="104000" spcFirstLastPara="1" rIns="104000" wrap="square" tIns="104000">
            <a:noAutofit/>
          </a:bodyPr>
          <a:lstStyle/>
          <a:p>
            <a:pPr indent="0" lvl="0" marL="0" marR="0" rtl="0" algn="ctr">
              <a:lnSpc>
                <a:spcPct val="100000"/>
              </a:lnSpc>
              <a:spcBef>
                <a:spcPts val="0"/>
              </a:spcBef>
              <a:spcAft>
                <a:spcPts val="0"/>
              </a:spcAft>
              <a:buClr>
                <a:srgbClr val="000000"/>
              </a:buClr>
              <a:buSzPts val="1251"/>
              <a:buFont typeface="Arial"/>
              <a:buNone/>
            </a:pPr>
            <a:r>
              <a:rPr i="0" lang="en-US" sz="1251" u="none" cap="none" strike="noStrike">
                <a:solidFill>
                  <a:srgbClr val="FFFFFF"/>
                </a:solidFill>
                <a:latin typeface="AvenirNext forINTUIT W05 Medium"/>
                <a:ea typeface="AvenirNext forINTUIT W05 Medium"/>
                <a:cs typeface="AvenirNext forINTUIT W05 Medium"/>
                <a:sym typeface="AvenirNext forINTUIT W05 Medium"/>
              </a:rPr>
              <a:t>Pipeline Succeeds</a:t>
            </a:r>
            <a:endParaRPr i="0" sz="1251" u="none" cap="none" strike="noStrike">
              <a:solidFill>
                <a:srgbClr val="FFFFFF"/>
              </a:solidFill>
              <a:latin typeface="AvenirNext forINTUIT W05 Medium"/>
              <a:ea typeface="AvenirNext forINTUIT W05 Medium"/>
              <a:cs typeface="AvenirNext forINTUIT W05 Medium"/>
              <a:sym typeface="AvenirNext forINTUIT W05 Medium"/>
            </a:endParaRPr>
          </a:p>
        </p:txBody>
      </p:sp>
      <p:sp>
        <p:nvSpPr>
          <p:cNvPr id="357" name="Google Shape;357;p47"/>
          <p:cNvSpPr/>
          <p:nvPr/>
        </p:nvSpPr>
        <p:spPr>
          <a:xfrm>
            <a:off x="7134617" y="5259642"/>
            <a:ext cx="1280178" cy="426708"/>
          </a:xfrm>
          <a:prstGeom prst="flowChartTerminator">
            <a:avLst/>
          </a:prstGeom>
          <a:solidFill>
            <a:schemeClr val="accent6"/>
          </a:solidFill>
          <a:ln cap="flat" cmpd="sng" w="10825">
            <a:solidFill>
              <a:srgbClr val="000000"/>
            </a:solidFill>
            <a:prstDash val="solid"/>
            <a:round/>
            <a:headEnd len="sm" w="sm" type="none"/>
            <a:tailEnd len="sm" w="sm" type="none"/>
          </a:ln>
        </p:spPr>
        <p:txBody>
          <a:bodyPr anchorCtr="0" anchor="ctr" bIns="104000" lIns="104000" spcFirstLastPara="1" rIns="104000" wrap="square" tIns="104000">
            <a:noAutofit/>
          </a:bodyPr>
          <a:lstStyle/>
          <a:p>
            <a:pPr indent="0" lvl="0" marL="0" marR="0" rtl="0" algn="ctr">
              <a:lnSpc>
                <a:spcPct val="100000"/>
              </a:lnSpc>
              <a:spcBef>
                <a:spcPts val="0"/>
              </a:spcBef>
              <a:spcAft>
                <a:spcPts val="0"/>
              </a:spcAft>
              <a:buClr>
                <a:srgbClr val="000000"/>
              </a:buClr>
              <a:buSzPts val="1251"/>
              <a:buFont typeface="Arial"/>
              <a:buNone/>
            </a:pPr>
            <a:r>
              <a:rPr i="0" lang="en-US" sz="1251" u="none" cap="none" strike="noStrike">
                <a:solidFill>
                  <a:srgbClr val="FFFFFF"/>
                </a:solidFill>
                <a:latin typeface="AvenirNext forINTUIT W05 Medium"/>
                <a:ea typeface="AvenirNext forINTUIT W05 Medium"/>
                <a:cs typeface="AvenirNext forINTUIT W05 Medium"/>
                <a:sym typeface="AvenirNext forINTUIT W05 Medium"/>
              </a:rPr>
              <a:t>Pipeline Fail</a:t>
            </a:r>
            <a:r>
              <a:rPr i="0" lang="en-US" sz="1251" u="none" cap="none" strike="noStrike">
                <a:solidFill>
                  <a:srgbClr val="FFFFFF"/>
                </a:solidFill>
                <a:latin typeface="AvenirNext forINTUIT W05 Medium"/>
                <a:ea typeface="AvenirNext forINTUIT W05 Medium"/>
                <a:cs typeface="AvenirNext forINTUIT W05 Medium"/>
                <a:sym typeface="AvenirNext forINTUIT W05 Medium"/>
              </a:rPr>
              <a:t>s</a:t>
            </a:r>
            <a:endParaRPr i="0" sz="1251" u="none" cap="none" strike="noStrike">
              <a:solidFill>
                <a:srgbClr val="FFFFFF"/>
              </a:solidFill>
              <a:latin typeface="AvenirNext forINTUIT W05 Medium"/>
              <a:ea typeface="AvenirNext forINTUIT W05 Medium"/>
              <a:cs typeface="AvenirNext forINTUIT W05 Medium"/>
              <a:sym typeface="AvenirNext forINTUIT W05 Medium"/>
            </a:endParaRPr>
          </a:p>
        </p:txBody>
      </p:sp>
      <p:cxnSp>
        <p:nvCxnSpPr>
          <p:cNvPr id="358" name="Google Shape;358;p47"/>
          <p:cNvCxnSpPr>
            <a:stCxn id="354" idx="3"/>
            <a:endCxn id="356" idx="1"/>
          </p:cNvCxnSpPr>
          <p:nvPr/>
        </p:nvCxnSpPr>
        <p:spPr>
          <a:xfrm>
            <a:off x="8643131" y="4166916"/>
            <a:ext cx="509400" cy="600"/>
          </a:xfrm>
          <a:prstGeom prst="bentConnector3">
            <a:avLst>
              <a:gd fmla="val 49990" name="adj1"/>
            </a:avLst>
          </a:prstGeom>
          <a:noFill/>
          <a:ln cap="flat" cmpd="sng" w="10825">
            <a:solidFill>
              <a:srgbClr val="FFFFFF"/>
            </a:solidFill>
            <a:prstDash val="solid"/>
            <a:round/>
            <a:headEnd len="sm" w="sm" type="none"/>
            <a:tailEnd len="med" w="med" type="triangle"/>
          </a:ln>
        </p:spPr>
      </p:cxnSp>
      <p:sp>
        <p:nvSpPr>
          <p:cNvPr id="359" name="Google Shape;359;p47"/>
          <p:cNvSpPr/>
          <p:nvPr/>
        </p:nvSpPr>
        <p:spPr>
          <a:xfrm rot="2832603">
            <a:off x="6570620" y="2050981"/>
            <a:ext cx="313552" cy="820075"/>
          </a:xfrm>
          <a:prstGeom prst="upArrow">
            <a:avLst>
              <a:gd fmla="val 50000" name="adj1"/>
              <a:gd fmla="val 50000" name="adj2"/>
            </a:avLst>
          </a:prstGeom>
          <a:solidFill>
            <a:srgbClr val="FFFFFF"/>
          </a:solidFill>
          <a:ln cap="flat" cmpd="sng" w="10825">
            <a:solidFill>
              <a:srgbClr val="000000"/>
            </a:solidFill>
            <a:prstDash val="solid"/>
            <a:round/>
            <a:headEnd len="sm" w="sm" type="none"/>
            <a:tailEnd len="sm" w="sm" type="none"/>
          </a:ln>
        </p:spPr>
        <p:txBody>
          <a:bodyPr anchorCtr="0" anchor="ctr" bIns="104000" lIns="104000" spcFirstLastPara="1" rIns="104000" wrap="square" tIns="104000">
            <a:noAutofit/>
          </a:bodyPr>
          <a:lstStyle/>
          <a:p>
            <a:pPr indent="0" lvl="0" marL="0" marR="0" rtl="0" algn="ctr">
              <a:lnSpc>
                <a:spcPct val="100000"/>
              </a:lnSpc>
              <a:spcBef>
                <a:spcPts val="0"/>
              </a:spcBef>
              <a:spcAft>
                <a:spcPts val="0"/>
              </a:spcAft>
              <a:buClr>
                <a:srgbClr val="000000"/>
              </a:buClr>
              <a:buSzPts val="1593"/>
              <a:buFont typeface="Arial"/>
              <a:buNone/>
            </a:pPr>
            <a:r>
              <a:t/>
            </a:r>
            <a:endParaRPr b="0" i="0" sz="1593" u="none" cap="none" strike="noStrike">
              <a:solidFill>
                <a:srgbClr val="FFFFFF"/>
              </a:solidFill>
              <a:latin typeface="Fira Code"/>
              <a:ea typeface="Fira Code"/>
              <a:cs typeface="Fira Code"/>
              <a:sym typeface="Fira Code"/>
            </a:endParaRPr>
          </a:p>
        </p:txBody>
      </p:sp>
      <p:cxnSp>
        <p:nvCxnSpPr>
          <p:cNvPr id="360" name="Google Shape;360;p47"/>
          <p:cNvCxnSpPr>
            <a:stCxn id="354" idx="2"/>
            <a:endCxn id="357" idx="0"/>
          </p:cNvCxnSpPr>
          <p:nvPr/>
        </p:nvCxnSpPr>
        <p:spPr>
          <a:xfrm rot="5400000">
            <a:off x="7518108" y="5001474"/>
            <a:ext cx="514800" cy="1500"/>
          </a:xfrm>
          <a:prstGeom prst="bentConnector3">
            <a:avLst>
              <a:gd fmla="val 50015" name="adj1"/>
            </a:avLst>
          </a:prstGeom>
          <a:noFill/>
          <a:ln cap="flat" cmpd="sng" w="10825">
            <a:solidFill>
              <a:srgbClr val="FFFFFF"/>
            </a:solidFill>
            <a:prstDash val="solid"/>
            <a:round/>
            <a:headEnd len="sm" w="sm" type="none"/>
            <a:tailEnd len="med" w="med" type="triangle"/>
          </a:ln>
        </p:spPr>
      </p:cxnSp>
      <p:sp>
        <p:nvSpPr>
          <p:cNvPr id="361" name="Google Shape;361;p47"/>
          <p:cNvSpPr txBox="1"/>
          <p:nvPr/>
        </p:nvSpPr>
        <p:spPr>
          <a:xfrm>
            <a:off x="8701103" y="3826385"/>
            <a:ext cx="520500" cy="374100"/>
          </a:xfrm>
          <a:prstGeom prst="rect">
            <a:avLst/>
          </a:prstGeom>
          <a:noFill/>
          <a:ln>
            <a:noFill/>
          </a:ln>
        </p:spPr>
        <p:txBody>
          <a:bodyPr anchorCtr="0" anchor="t" bIns="104000" lIns="104000" spcFirstLastPara="1" rIns="104000" wrap="square" tIns="104000">
            <a:noAutofit/>
          </a:bodyPr>
          <a:lstStyle/>
          <a:p>
            <a:pPr indent="0" lvl="0" marL="0" marR="0" rtl="0" algn="l">
              <a:lnSpc>
                <a:spcPct val="100000"/>
              </a:lnSpc>
              <a:spcBef>
                <a:spcPts val="0"/>
              </a:spcBef>
              <a:spcAft>
                <a:spcPts val="0"/>
              </a:spcAft>
              <a:buClr>
                <a:srgbClr val="000000"/>
              </a:buClr>
              <a:buSzPts val="1138"/>
              <a:buFont typeface="Arial"/>
              <a:buNone/>
            </a:pPr>
            <a:r>
              <a:rPr i="0" lang="en-US" sz="1138" u="none" cap="none" strike="noStrike">
                <a:solidFill>
                  <a:srgbClr val="FFFFFF"/>
                </a:solidFill>
                <a:latin typeface="AvenirNext forINTUIT W05 Medium"/>
                <a:ea typeface="AvenirNext forINTUIT W05 Medium"/>
                <a:cs typeface="AvenirNext forINTUIT W05 Medium"/>
                <a:sym typeface="AvenirNext forINTUIT W05 Medium"/>
              </a:rPr>
              <a:t>No</a:t>
            </a:r>
            <a:endParaRPr i="0" sz="1138" u="none" cap="none" strike="noStrike">
              <a:solidFill>
                <a:srgbClr val="FFFFFF"/>
              </a:solidFill>
              <a:latin typeface="AvenirNext forINTUIT W05 Medium"/>
              <a:ea typeface="AvenirNext forINTUIT W05 Medium"/>
              <a:cs typeface="AvenirNext forINTUIT W05 Medium"/>
              <a:sym typeface="AvenirNext forINTUIT W05 Medium"/>
            </a:endParaRPr>
          </a:p>
        </p:txBody>
      </p:sp>
      <p:sp>
        <p:nvSpPr>
          <p:cNvPr id="362" name="Google Shape;362;p47"/>
          <p:cNvSpPr txBox="1"/>
          <p:nvPr/>
        </p:nvSpPr>
        <p:spPr>
          <a:xfrm>
            <a:off x="7769349" y="4782988"/>
            <a:ext cx="509400" cy="374100"/>
          </a:xfrm>
          <a:prstGeom prst="rect">
            <a:avLst/>
          </a:prstGeom>
          <a:noFill/>
          <a:ln>
            <a:noFill/>
          </a:ln>
        </p:spPr>
        <p:txBody>
          <a:bodyPr anchorCtr="0" anchor="t" bIns="104000" lIns="104000" spcFirstLastPara="1" rIns="104000" wrap="square" tIns="104000">
            <a:noAutofit/>
          </a:bodyPr>
          <a:lstStyle/>
          <a:p>
            <a:pPr indent="0" lvl="0" marL="0" marR="0" rtl="0" algn="l">
              <a:lnSpc>
                <a:spcPct val="100000"/>
              </a:lnSpc>
              <a:spcBef>
                <a:spcPts val="0"/>
              </a:spcBef>
              <a:spcAft>
                <a:spcPts val="0"/>
              </a:spcAft>
              <a:buClr>
                <a:srgbClr val="000000"/>
              </a:buClr>
              <a:buSzPts val="1138"/>
              <a:buFont typeface="Arial"/>
              <a:buNone/>
            </a:pPr>
            <a:r>
              <a:rPr i="0" lang="en-US" sz="1138" u="none" cap="none" strike="noStrike">
                <a:solidFill>
                  <a:srgbClr val="FFFFFF"/>
                </a:solidFill>
                <a:latin typeface="AvenirNext forINTUIT W05 Medium"/>
                <a:ea typeface="AvenirNext forINTUIT W05 Medium"/>
                <a:cs typeface="AvenirNext forINTUIT W05 Medium"/>
                <a:sym typeface="AvenirNext forINTUIT W05 Medium"/>
              </a:rPr>
              <a:t>Yes</a:t>
            </a:r>
            <a:endParaRPr i="0" sz="1138" u="none" cap="none" strike="noStrike">
              <a:solidFill>
                <a:srgbClr val="FFFFFF"/>
              </a:solidFill>
              <a:latin typeface="AvenirNext forINTUIT W05 Medium"/>
              <a:ea typeface="AvenirNext forINTUIT W05 Medium"/>
              <a:cs typeface="AvenirNext forINTUIT W05 Medium"/>
              <a:sym typeface="AvenirNext forINTUIT W05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p48" title="AI Linter Demo.mov">
            <a:hlinkClick r:id="rId3"/>
          </p:cNvPr>
          <p:cNvPicPr preferRelativeResize="0"/>
          <p:nvPr/>
        </p:nvPicPr>
        <p:blipFill rotWithShape="1">
          <a:blip r:embed="rId4">
            <a:alphaModFix/>
          </a:blip>
          <a:srcRect b="0" l="0" r="0" t="0"/>
          <a:stretch/>
        </p:blipFill>
        <p:spPr>
          <a:xfrm>
            <a:off x="470798" y="0"/>
            <a:ext cx="10936534"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9"/>
          <p:cNvSpPr txBox="1"/>
          <p:nvPr>
            <p:ph type="title"/>
          </p:nvPr>
        </p:nvSpPr>
        <p:spPr>
          <a:xfrm>
            <a:off x="339807" y="641037"/>
            <a:ext cx="11388600" cy="546600"/>
          </a:xfrm>
          <a:prstGeom prst="rect">
            <a:avLst/>
          </a:prstGeom>
          <a:noFill/>
          <a:ln>
            <a:noFill/>
          </a:ln>
        </p:spPr>
        <p:txBody>
          <a:bodyPr anchorCtr="0" anchor="b" bIns="45700" lIns="91400" spcFirstLastPara="1" rIns="91400" wrap="square" tIns="45700">
            <a:noAutofit/>
          </a:bodyPr>
          <a:lstStyle/>
          <a:p>
            <a:pPr indent="0" lvl="0" marL="0" rtl="0" algn="l">
              <a:lnSpc>
                <a:spcPct val="95000"/>
              </a:lnSpc>
              <a:spcBef>
                <a:spcPts val="0"/>
              </a:spcBef>
              <a:spcAft>
                <a:spcPts val="0"/>
              </a:spcAft>
              <a:buClr>
                <a:srgbClr val="0068A4"/>
              </a:buClr>
              <a:buSzPts val="3500"/>
              <a:buFont typeface="AvenirNext forINTUIT W05 Thin"/>
              <a:buNone/>
            </a:pPr>
            <a:r>
              <a:rPr lang="en-US"/>
              <a:t>Developer flow</a:t>
            </a:r>
            <a:endParaRPr/>
          </a:p>
        </p:txBody>
      </p:sp>
      <p:sp>
        <p:nvSpPr>
          <p:cNvPr id="373" name="Google Shape;373;p49"/>
          <p:cNvSpPr/>
          <p:nvPr/>
        </p:nvSpPr>
        <p:spPr>
          <a:xfrm>
            <a:off x="5457195" y="1276650"/>
            <a:ext cx="4670100" cy="4304700"/>
          </a:xfrm>
          <a:prstGeom prst="roundRect">
            <a:avLst>
              <a:gd fmla="val 16667" name="adj"/>
            </a:avLst>
          </a:prstGeom>
          <a:solidFill>
            <a:schemeClr val="accent1"/>
          </a:solidFill>
          <a:ln cap="flat" cmpd="sng" w="13400">
            <a:solidFill>
              <a:schemeClr val="dk1"/>
            </a:solidFill>
            <a:prstDash val="solid"/>
            <a:round/>
            <a:headEnd len="sm" w="sm" type="none"/>
            <a:tailEnd len="sm" w="sm" type="none"/>
          </a:ln>
        </p:spPr>
        <p:txBody>
          <a:bodyPr anchorCtr="0" anchor="t" bIns="128625" lIns="128625" spcFirstLastPara="1" rIns="128625" wrap="square" tIns="128625">
            <a:noAutofit/>
          </a:bodyPr>
          <a:lstStyle/>
          <a:p>
            <a:pPr indent="0" lvl="0" marL="0" marR="0" rtl="0" algn="l">
              <a:lnSpc>
                <a:spcPct val="100000"/>
              </a:lnSpc>
              <a:spcBef>
                <a:spcPts val="0"/>
              </a:spcBef>
              <a:spcAft>
                <a:spcPts val="0"/>
              </a:spcAft>
              <a:buClr>
                <a:srgbClr val="000000"/>
              </a:buClr>
              <a:buSzPts val="1970"/>
              <a:buFont typeface="Arial"/>
              <a:buNone/>
            </a:pPr>
            <a:r>
              <a:rPr i="0" lang="en-US" sz="1970" u="none" cap="none" strike="noStrike">
                <a:solidFill>
                  <a:srgbClr val="FFFFFF"/>
                </a:solidFill>
                <a:latin typeface="AvenirNext forINTUIT W05 Demi"/>
                <a:ea typeface="AvenirNext forINTUIT W05 Demi"/>
                <a:cs typeface="AvenirNext forINTUIT W05 Demi"/>
                <a:sym typeface="AvenirNext forINTUIT W05 Demi"/>
              </a:rPr>
              <a:t>IDE/</a:t>
            </a:r>
            <a:r>
              <a:rPr lang="en-US" sz="1970">
                <a:solidFill>
                  <a:srgbClr val="FFFFFF"/>
                </a:solidFill>
                <a:latin typeface="AvenirNext forINTUIT W05 Demi"/>
                <a:ea typeface="AvenirNext forINTUIT W05 Demi"/>
                <a:cs typeface="AvenirNext forINTUIT W05 Demi"/>
                <a:sym typeface="AvenirNext forINTUIT W05 Demi"/>
              </a:rPr>
              <a:t>Agents</a:t>
            </a:r>
            <a:endParaRPr i="0" sz="1970" u="none" cap="none" strike="noStrike">
              <a:solidFill>
                <a:srgbClr val="FFFFFF"/>
              </a:solidFill>
              <a:latin typeface="AvenirNext forINTUIT W05 Demi"/>
              <a:ea typeface="AvenirNext forINTUIT W05 Demi"/>
              <a:cs typeface="AvenirNext forINTUIT W05 Demi"/>
              <a:sym typeface="AvenirNext forINTUIT W05 Demi"/>
            </a:endParaRPr>
          </a:p>
        </p:txBody>
      </p:sp>
      <p:sp>
        <p:nvSpPr>
          <p:cNvPr id="374" name="Google Shape;374;p49"/>
          <p:cNvSpPr/>
          <p:nvPr/>
        </p:nvSpPr>
        <p:spPr>
          <a:xfrm>
            <a:off x="6028205" y="2890777"/>
            <a:ext cx="2341500" cy="2341500"/>
          </a:xfrm>
          <a:prstGeom prst="pie">
            <a:avLst>
              <a:gd fmla="val 0" name="adj1"/>
              <a:gd fmla="val 16200000" name="adj2"/>
            </a:avLst>
          </a:prstGeom>
          <a:solidFill>
            <a:schemeClr val="dk1"/>
          </a:solidFill>
          <a:ln cap="flat" cmpd="sng" w="19125">
            <a:solidFill>
              <a:srgbClr val="000000"/>
            </a:solidFill>
            <a:prstDash val="solid"/>
            <a:round/>
            <a:headEnd len="sm" w="sm" type="none"/>
            <a:tailEnd len="sm" w="sm" type="none"/>
          </a:ln>
        </p:spPr>
        <p:txBody>
          <a:bodyPr anchorCtr="0" anchor="ctr" bIns="183575" lIns="183575" spcFirstLastPara="1" rIns="183575" wrap="square" tIns="183575">
            <a:noAutofit/>
          </a:bodyPr>
          <a:lstStyle/>
          <a:p>
            <a:pPr indent="0" lvl="0" marL="0" marR="0" rtl="0" algn="ctr">
              <a:lnSpc>
                <a:spcPct val="100000"/>
              </a:lnSpc>
              <a:spcBef>
                <a:spcPts val="0"/>
              </a:spcBef>
              <a:spcAft>
                <a:spcPts val="0"/>
              </a:spcAft>
              <a:buClr>
                <a:srgbClr val="000000"/>
              </a:buClr>
              <a:buSzPts val="2810"/>
              <a:buFont typeface="Arial"/>
              <a:buNone/>
            </a:pPr>
            <a:r>
              <a:t/>
            </a:r>
            <a:endParaRPr b="0" i="0" sz="2810" u="none" cap="none" strike="noStrike">
              <a:solidFill>
                <a:srgbClr val="FFFFFF"/>
              </a:solidFill>
              <a:latin typeface="Fira Code"/>
              <a:ea typeface="Fira Code"/>
              <a:cs typeface="Fira Code"/>
              <a:sym typeface="Fira Code"/>
            </a:endParaRPr>
          </a:p>
        </p:txBody>
      </p:sp>
      <p:sp>
        <p:nvSpPr>
          <p:cNvPr id="375" name="Google Shape;375;p49"/>
          <p:cNvSpPr/>
          <p:nvPr/>
        </p:nvSpPr>
        <p:spPr>
          <a:xfrm rot="10800000">
            <a:off x="7212525" y="1713978"/>
            <a:ext cx="2341500" cy="2341500"/>
          </a:xfrm>
          <a:prstGeom prst="pie">
            <a:avLst>
              <a:gd fmla="val 0" name="adj1"/>
              <a:gd fmla="val 16200000" name="adj2"/>
            </a:avLst>
          </a:prstGeom>
          <a:solidFill>
            <a:schemeClr val="dk1"/>
          </a:solidFill>
          <a:ln cap="flat" cmpd="sng" w="19125">
            <a:solidFill>
              <a:schemeClr val="dk1"/>
            </a:solidFill>
            <a:prstDash val="solid"/>
            <a:round/>
            <a:headEnd len="sm" w="sm" type="none"/>
            <a:tailEnd len="sm" w="sm" type="none"/>
          </a:ln>
        </p:spPr>
        <p:txBody>
          <a:bodyPr anchorCtr="0" anchor="ctr" bIns="183575" lIns="183575" spcFirstLastPara="1" rIns="183575" wrap="square" tIns="183575">
            <a:noAutofit/>
          </a:bodyPr>
          <a:lstStyle/>
          <a:p>
            <a:pPr indent="0" lvl="0" marL="0" marR="0" rtl="0" algn="ctr">
              <a:lnSpc>
                <a:spcPct val="100000"/>
              </a:lnSpc>
              <a:spcBef>
                <a:spcPts val="0"/>
              </a:spcBef>
              <a:spcAft>
                <a:spcPts val="0"/>
              </a:spcAft>
              <a:buClr>
                <a:srgbClr val="000000"/>
              </a:buClr>
              <a:buSzPts val="2810"/>
              <a:buFont typeface="Arial"/>
              <a:buNone/>
            </a:pPr>
            <a:r>
              <a:t/>
            </a:r>
            <a:endParaRPr b="0" i="0" sz="2810" u="none" cap="none" strike="noStrike">
              <a:solidFill>
                <a:srgbClr val="FFFFFF"/>
              </a:solidFill>
              <a:latin typeface="Fira Code"/>
              <a:ea typeface="Fira Code"/>
              <a:cs typeface="Fira Code"/>
              <a:sym typeface="Fira Code"/>
            </a:endParaRPr>
          </a:p>
        </p:txBody>
      </p:sp>
      <p:sp>
        <p:nvSpPr>
          <p:cNvPr id="376" name="Google Shape;376;p49"/>
          <p:cNvSpPr txBox="1"/>
          <p:nvPr/>
        </p:nvSpPr>
        <p:spPr>
          <a:xfrm>
            <a:off x="7527297" y="1984728"/>
            <a:ext cx="2341500" cy="881700"/>
          </a:xfrm>
          <a:prstGeom prst="rect">
            <a:avLst/>
          </a:prstGeom>
          <a:noFill/>
          <a:ln>
            <a:noFill/>
          </a:ln>
        </p:spPr>
        <p:txBody>
          <a:bodyPr anchorCtr="0" anchor="t" bIns="128625" lIns="128625" spcFirstLastPara="1" rIns="128625" wrap="square" tIns="128625">
            <a:noAutofit/>
          </a:bodyPr>
          <a:lstStyle/>
          <a:p>
            <a:pPr indent="0" lvl="0" marL="0" marR="0" rtl="0" algn="l">
              <a:lnSpc>
                <a:spcPct val="100000"/>
              </a:lnSpc>
              <a:spcBef>
                <a:spcPts val="0"/>
              </a:spcBef>
              <a:spcAft>
                <a:spcPts val="0"/>
              </a:spcAft>
              <a:buClr>
                <a:srgbClr val="000000"/>
              </a:buClr>
              <a:buSzPts val="1829"/>
              <a:buFont typeface="Arial"/>
              <a:buNone/>
            </a:pPr>
            <a:r>
              <a:rPr i="0" lang="en-US" sz="1829" u="none" cap="none" strike="noStrike">
                <a:solidFill>
                  <a:srgbClr val="FFFFFF"/>
                </a:solidFill>
                <a:latin typeface="AvenirNext forINTUIT W05 Demi"/>
                <a:ea typeface="AvenirNext forINTUIT W05 Demi"/>
                <a:cs typeface="AvenirNext forINTUIT W05 Demi"/>
                <a:sym typeface="AvenirNext forINTUIT W05 Demi"/>
              </a:rPr>
              <a:t>Traditional    </a:t>
            </a:r>
            <a:endParaRPr i="0" sz="1829" u="none" cap="none" strike="noStrike">
              <a:solidFill>
                <a:srgbClr val="FFFFFF"/>
              </a:solidFill>
              <a:latin typeface="AvenirNext forINTUIT W05 Demi"/>
              <a:ea typeface="AvenirNext forINTUIT W05 Demi"/>
              <a:cs typeface="AvenirNext forINTUIT W05 Demi"/>
              <a:sym typeface="AvenirNext forINTUIT W05 Demi"/>
            </a:endParaRPr>
          </a:p>
          <a:p>
            <a:pPr indent="0" lvl="0" marL="0" marR="0" rtl="0" algn="l">
              <a:lnSpc>
                <a:spcPct val="100000"/>
              </a:lnSpc>
              <a:spcBef>
                <a:spcPts val="0"/>
              </a:spcBef>
              <a:spcAft>
                <a:spcPts val="0"/>
              </a:spcAft>
              <a:buClr>
                <a:srgbClr val="000000"/>
              </a:buClr>
              <a:buSzPts val="1829"/>
              <a:buFont typeface="Arial"/>
              <a:buNone/>
            </a:pPr>
            <a:r>
              <a:rPr i="0" lang="en-US" sz="1829" u="none" cap="none" strike="noStrike">
                <a:solidFill>
                  <a:srgbClr val="FFFFFF"/>
                </a:solidFill>
                <a:latin typeface="AvenirNext forINTUIT W05 Demi"/>
                <a:ea typeface="AvenirNext forINTUIT W05 Demi"/>
                <a:cs typeface="AvenirNext forINTUIT W05 Demi"/>
                <a:sym typeface="AvenirNext forINTUIT W05 Demi"/>
              </a:rPr>
              <a:t>Linter         </a:t>
            </a:r>
            <a:endParaRPr i="0" sz="1829" u="none" cap="none" strike="noStrike">
              <a:solidFill>
                <a:srgbClr val="FFFFFF"/>
              </a:solidFill>
              <a:latin typeface="AvenirNext forINTUIT W05 Demi"/>
              <a:ea typeface="AvenirNext forINTUIT W05 Demi"/>
              <a:cs typeface="AvenirNext forINTUIT W05 Demi"/>
              <a:sym typeface="AvenirNext forINTUIT W05 Demi"/>
            </a:endParaRPr>
          </a:p>
        </p:txBody>
      </p:sp>
      <p:sp>
        <p:nvSpPr>
          <p:cNvPr id="377" name="Google Shape;377;p49"/>
          <p:cNvSpPr txBox="1"/>
          <p:nvPr/>
        </p:nvSpPr>
        <p:spPr>
          <a:xfrm>
            <a:off x="6489647" y="4200977"/>
            <a:ext cx="1636800" cy="881700"/>
          </a:xfrm>
          <a:prstGeom prst="rect">
            <a:avLst/>
          </a:prstGeom>
          <a:noFill/>
          <a:ln>
            <a:noFill/>
          </a:ln>
        </p:spPr>
        <p:txBody>
          <a:bodyPr anchorCtr="0" anchor="t" bIns="128625" lIns="128625" spcFirstLastPara="1" rIns="128625" wrap="square" tIns="128625">
            <a:noAutofit/>
          </a:bodyPr>
          <a:lstStyle/>
          <a:p>
            <a:pPr indent="0" lvl="0" marL="0" marR="0" rtl="0" algn="l">
              <a:lnSpc>
                <a:spcPct val="100000"/>
              </a:lnSpc>
              <a:spcBef>
                <a:spcPts val="0"/>
              </a:spcBef>
              <a:spcAft>
                <a:spcPts val="0"/>
              </a:spcAft>
              <a:buClr>
                <a:srgbClr val="000000"/>
              </a:buClr>
              <a:buSzPts val="1829"/>
              <a:buFont typeface="Arial"/>
              <a:buNone/>
            </a:pPr>
            <a:r>
              <a:rPr i="0" lang="en-US" sz="1829" u="none" cap="none" strike="noStrike">
                <a:solidFill>
                  <a:srgbClr val="FFFFFF"/>
                </a:solidFill>
                <a:latin typeface="AvenirNext forINTUIT W05 Demi"/>
                <a:ea typeface="AvenirNext forINTUIT W05 Demi"/>
                <a:cs typeface="AvenirNext forINTUIT W05 Demi"/>
                <a:sym typeface="AvenirNext forINTUIT W05 Demi"/>
              </a:rPr>
              <a:t>Collision            Detection</a:t>
            </a:r>
            <a:endParaRPr i="0" sz="1829" u="none" cap="none" strike="noStrike">
              <a:solidFill>
                <a:srgbClr val="FFFFFF"/>
              </a:solidFill>
              <a:latin typeface="AvenirNext forINTUIT W05 Demi"/>
              <a:ea typeface="AvenirNext forINTUIT W05 Demi"/>
              <a:cs typeface="AvenirNext forINTUIT W05 Demi"/>
              <a:sym typeface="AvenirNext forINTUIT W05 Demi"/>
            </a:endParaRPr>
          </a:p>
        </p:txBody>
      </p:sp>
      <p:sp>
        <p:nvSpPr>
          <p:cNvPr id="378" name="Google Shape;378;p49"/>
          <p:cNvSpPr txBox="1"/>
          <p:nvPr/>
        </p:nvSpPr>
        <p:spPr>
          <a:xfrm>
            <a:off x="7057962" y="2742970"/>
            <a:ext cx="1465500" cy="1474200"/>
          </a:xfrm>
          <a:prstGeom prst="rect">
            <a:avLst/>
          </a:prstGeom>
          <a:noFill/>
          <a:ln>
            <a:noFill/>
          </a:ln>
        </p:spPr>
        <p:txBody>
          <a:bodyPr anchorCtr="0" anchor="ctr" bIns="128625" lIns="128625" spcFirstLastPara="1" rIns="128625" wrap="square" tIns="128625">
            <a:noAutofit/>
          </a:bodyPr>
          <a:lstStyle/>
          <a:p>
            <a:pPr indent="0" lvl="0" marL="0" marR="0" rtl="0" algn="ctr">
              <a:lnSpc>
                <a:spcPct val="100000"/>
              </a:lnSpc>
              <a:spcBef>
                <a:spcPts val="0"/>
              </a:spcBef>
              <a:spcAft>
                <a:spcPts val="0"/>
              </a:spcAft>
              <a:buClr>
                <a:srgbClr val="000000"/>
              </a:buClr>
              <a:buSzPts val="1970"/>
              <a:buFont typeface="Arial"/>
              <a:buNone/>
            </a:pPr>
            <a:r>
              <a:rPr i="0" lang="en-US" sz="1970" u="none" cap="none" strike="noStrike">
                <a:solidFill>
                  <a:srgbClr val="FFFFFF"/>
                </a:solidFill>
                <a:latin typeface="AvenirNext forINTUIT W05 Demi"/>
                <a:ea typeface="AvenirNext forINTUIT W05 Demi"/>
                <a:cs typeface="AvenirNext forINTUIT W05 Demi"/>
                <a:sym typeface="AvenirNext forINTUIT W05 Demi"/>
              </a:rPr>
              <a:t>Schema</a:t>
            </a:r>
            <a:endParaRPr i="0" sz="1970" u="none" cap="none" strike="noStrike">
              <a:solidFill>
                <a:srgbClr val="FFFFFF"/>
              </a:solidFill>
              <a:latin typeface="AvenirNext forINTUIT W05 Demi"/>
              <a:ea typeface="AvenirNext forINTUIT W05 Demi"/>
              <a:cs typeface="AvenirNext forINTUIT W05 Demi"/>
              <a:sym typeface="AvenirNext forINTUIT W05 Demi"/>
            </a:endParaRPr>
          </a:p>
        </p:txBody>
      </p:sp>
      <p:sp>
        <p:nvSpPr>
          <p:cNvPr id="379" name="Google Shape;379;p49"/>
          <p:cNvSpPr/>
          <p:nvPr/>
        </p:nvSpPr>
        <p:spPr>
          <a:xfrm>
            <a:off x="2061536" y="2003991"/>
            <a:ext cx="2003670" cy="1186920"/>
          </a:xfrm>
          <a:prstGeom prst="flowChartTerminator">
            <a:avLst/>
          </a:prstGeom>
          <a:solidFill>
            <a:schemeClr val="dk2"/>
          </a:solidFill>
          <a:ln cap="flat" cmpd="sng" w="13400">
            <a:solidFill>
              <a:schemeClr val="dk1"/>
            </a:solidFill>
            <a:prstDash val="solid"/>
            <a:round/>
            <a:headEnd len="sm" w="sm" type="none"/>
            <a:tailEnd len="sm" w="sm" type="none"/>
          </a:ln>
        </p:spPr>
        <p:txBody>
          <a:bodyPr anchorCtr="0" anchor="ctr" bIns="128625" lIns="128625" spcFirstLastPara="1" rIns="128625" wrap="square" tIns="128625">
            <a:noAutofit/>
          </a:bodyPr>
          <a:lstStyle/>
          <a:p>
            <a:pPr indent="0" lvl="0" marL="0" marR="0" rtl="0" algn="ctr">
              <a:lnSpc>
                <a:spcPct val="100000"/>
              </a:lnSpc>
              <a:spcBef>
                <a:spcPts val="0"/>
              </a:spcBef>
              <a:spcAft>
                <a:spcPts val="0"/>
              </a:spcAft>
              <a:buClr>
                <a:srgbClr val="000000"/>
              </a:buClr>
              <a:buSzPts val="1970"/>
              <a:buFont typeface="Arial"/>
              <a:buNone/>
            </a:pPr>
            <a:r>
              <a:rPr i="0" lang="en-US" sz="1970" u="none" cap="none" strike="noStrike">
                <a:solidFill>
                  <a:schemeClr val="dk1"/>
                </a:solidFill>
                <a:latin typeface="AvenirNext forINTUIT W05 Demi"/>
                <a:ea typeface="AvenirNext forINTUIT W05 Demi"/>
                <a:cs typeface="AvenirNext forINTUIT W05 Demi"/>
                <a:sym typeface="AvenirNext forINTUIT W05 Demi"/>
              </a:rPr>
              <a:t>Schema Change</a:t>
            </a:r>
            <a:endParaRPr i="0" sz="1970" u="none" cap="none" strike="noStrike">
              <a:solidFill>
                <a:schemeClr val="dk1"/>
              </a:solidFill>
              <a:latin typeface="AvenirNext forINTUIT W05 Demi"/>
              <a:ea typeface="AvenirNext forINTUIT W05 Demi"/>
              <a:cs typeface="AvenirNext forINTUIT W05 Demi"/>
              <a:sym typeface="AvenirNext forINTUIT W05 Demi"/>
            </a:endParaRPr>
          </a:p>
        </p:txBody>
      </p:sp>
      <p:cxnSp>
        <p:nvCxnSpPr>
          <p:cNvPr id="380" name="Google Shape;380;p49"/>
          <p:cNvCxnSpPr>
            <a:stCxn id="379" idx="3"/>
          </p:cNvCxnSpPr>
          <p:nvPr/>
        </p:nvCxnSpPr>
        <p:spPr>
          <a:xfrm>
            <a:off x="4065206" y="2597451"/>
            <a:ext cx="1392000" cy="291300"/>
          </a:xfrm>
          <a:prstGeom prst="curvedConnector3">
            <a:avLst>
              <a:gd fmla="val 50000" name="adj1"/>
            </a:avLst>
          </a:prstGeom>
          <a:noFill/>
          <a:ln cap="flat" cmpd="sng" w="40200">
            <a:solidFill>
              <a:schemeClr val="dk1"/>
            </a:solidFill>
            <a:prstDash val="solid"/>
            <a:round/>
            <a:headEnd len="sm" w="sm" type="none"/>
            <a:tailEnd len="med" w="med" type="triangle"/>
          </a:ln>
        </p:spPr>
      </p:cxnSp>
      <p:sp>
        <p:nvSpPr>
          <p:cNvPr id="381" name="Google Shape;381;p49"/>
          <p:cNvSpPr/>
          <p:nvPr/>
        </p:nvSpPr>
        <p:spPr>
          <a:xfrm>
            <a:off x="2061536" y="4079734"/>
            <a:ext cx="2003670" cy="1186920"/>
          </a:xfrm>
          <a:prstGeom prst="flowChartTerminator">
            <a:avLst/>
          </a:prstGeom>
          <a:solidFill>
            <a:schemeClr val="dk2"/>
          </a:solidFill>
          <a:ln cap="flat" cmpd="sng" w="13400">
            <a:solidFill>
              <a:schemeClr val="dk1"/>
            </a:solidFill>
            <a:prstDash val="solid"/>
            <a:round/>
            <a:headEnd len="sm" w="sm" type="none"/>
            <a:tailEnd len="sm" w="sm" type="none"/>
          </a:ln>
        </p:spPr>
        <p:txBody>
          <a:bodyPr anchorCtr="0" anchor="ctr" bIns="128625" lIns="128625" spcFirstLastPara="1" rIns="128625" wrap="square" tIns="128625">
            <a:noAutofit/>
          </a:bodyPr>
          <a:lstStyle/>
          <a:p>
            <a:pPr indent="0" lvl="0" marL="0" marR="0" rtl="0" algn="ctr">
              <a:lnSpc>
                <a:spcPct val="100000"/>
              </a:lnSpc>
              <a:spcBef>
                <a:spcPts val="0"/>
              </a:spcBef>
              <a:spcAft>
                <a:spcPts val="0"/>
              </a:spcAft>
              <a:buClr>
                <a:srgbClr val="000000"/>
              </a:buClr>
              <a:buSzPts val="1970"/>
              <a:buFont typeface="Arial"/>
              <a:buNone/>
            </a:pPr>
            <a:r>
              <a:rPr i="0" lang="en-US" sz="1970" u="none" cap="none" strike="noStrike">
                <a:solidFill>
                  <a:schemeClr val="dk1"/>
                </a:solidFill>
                <a:latin typeface="AvenirNext forINTUIT W05 Demi"/>
                <a:ea typeface="AvenirNext forINTUIT W05 Demi"/>
                <a:cs typeface="AvenirNext forINTUIT W05 Demi"/>
                <a:sym typeface="AvenirNext forINTUIT W05 Demi"/>
              </a:rPr>
              <a:t>Immediate </a:t>
            </a:r>
            <a:br>
              <a:rPr i="0" lang="en-US" sz="1970" u="none" cap="none" strike="noStrike">
                <a:solidFill>
                  <a:schemeClr val="dk1"/>
                </a:solidFill>
                <a:latin typeface="AvenirNext forINTUIT W05 Demi"/>
                <a:ea typeface="AvenirNext forINTUIT W05 Demi"/>
                <a:cs typeface="AvenirNext forINTUIT W05 Demi"/>
                <a:sym typeface="AvenirNext forINTUIT W05 Demi"/>
              </a:rPr>
            </a:br>
            <a:r>
              <a:rPr i="0" lang="en-US" sz="1970" u="none" cap="none" strike="noStrike">
                <a:solidFill>
                  <a:schemeClr val="dk1"/>
                </a:solidFill>
                <a:latin typeface="AvenirNext forINTUIT W05 Demi"/>
                <a:ea typeface="AvenirNext forINTUIT W05 Demi"/>
                <a:cs typeface="AvenirNext forINTUIT W05 Demi"/>
                <a:sym typeface="AvenirNext forINTUIT W05 Demi"/>
              </a:rPr>
              <a:t>Feedback</a:t>
            </a:r>
            <a:endParaRPr i="0" sz="1970" u="none" cap="none" strike="noStrike">
              <a:solidFill>
                <a:schemeClr val="dk1"/>
              </a:solidFill>
              <a:latin typeface="AvenirNext forINTUIT W05 Demi"/>
              <a:ea typeface="AvenirNext forINTUIT W05 Demi"/>
              <a:cs typeface="AvenirNext forINTUIT W05 Demi"/>
              <a:sym typeface="AvenirNext forINTUIT W05 Demi"/>
            </a:endParaRPr>
          </a:p>
        </p:txBody>
      </p:sp>
      <p:cxnSp>
        <p:nvCxnSpPr>
          <p:cNvPr id="382" name="Google Shape;382;p49"/>
          <p:cNvCxnSpPr>
            <a:endCxn id="381" idx="3"/>
          </p:cNvCxnSpPr>
          <p:nvPr/>
        </p:nvCxnSpPr>
        <p:spPr>
          <a:xfrm flipH="1">
            <a:off x="4065206" y="4470094"/>
            <a:ext cx="1369500" cy="203100"/>
          </a:xfrm>
          <a:prstGeom prst="curvedConnector3">
            <a:avLst>
              <a:gd fmla="val 50000" name="adj1"/>
            </a:avLst>
          </a:prstGeom>
          <a:noFill/>
          <a:ln cap="flat" cmpd="sng" w="40200">
            <a:solidFill>
              <a:schemeClr val="dk1"/>
            </a:solidFill>
            <a:prstDash val="solid"/>
            <a:round/>
            <a:headEnd len="sm" w="sm" type="none"/>
            <a:tailEnd len="med" w="med" type="triangle"/>
          </a:ln>
        </p:spPr>
      </p:cxnSp>
      <p:pic>
        <p:nvPicPr>
          <p:cNvPr descr="a square frame with a pink and green gradient (Provided by Tenor)" id="383" name="Google Shape;383;p49"/>
          <p:cNvPicPr preferRelativeResize="0"/>
          <p:nvPr/>
        </p:nvPicPr>
        <p:blipFill rotWithShape="1">
          <a:blip r:embed="rId3">
            <a:alphaModFix/>
          </a:blip>
          <a:srcRect b="0" l="0" r="0" t="0"/>
          <a:stretch/>
        </p:blipFill>
        <p:spPr>
          <a:xfrm>
            <a:off x="7043640" y="2761883"/>
            <a:ext cx="1494107" cy="143638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id="388" name="Google Shape;388;p50" title="agentic_linter.mov">
            <a:hlinkClick r:id="rId3"/>
          </p:cNvPr>
          <p:cNvPicPr preferRelativeResize="0"/>
          <p:nvPr/>
        </p:nvPicPr>
        <p:blipFill>
          <a:blip r:embed="rId4">
            <a:alphaModFix/>
          </a:blip>
          <a:stretch>
            <a:fillRect/>
          </a:stretch>
        </p:blipFill>
        <p:spPr>
          <a:xfrm>
            <a:off x="2401725" y="158863"/>
            <a:ext cx="7385364" cy="65402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id="393" name="Google Shape;393;p51" title="agentic-collision.mov">
            <a:hlinkClick r:id="rId3"/>
          </p:cNvPr>
          <p:cNvPicPr preferRelativeResize="0"/>
          <p:nvPr/>
        </p:nvPicPr>
        <p:blipFill>
          <a:blip r:embed="rId4">
            <a:alphaModFix/>
          </a:blip>
          <a:stretch>
            <a:fillRect/>
          </a:stretch>
        </p:blipFill>
        <p:spPr>
          <a:xfrm>
            <a:off x="2413413" y="152400"/>
            <a:ext cx="7362011" cy="65532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2"/>
          <p:cNvSpPr txBox="1"/>
          <p:nvPr>
            <p:ph idx="1" type="body"/>
          </p:nvPr>
        </p:nvSpPr>
        <p:spPr>
          <a:xfrm>
            <a:off x="300990" y="1242005"/>
            <a:ext cx="9966900" cy="4663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rgbClr val="055393"/>
              </a:buClr>
              <a:buSzPts val="7000"/>
              <a:buFont typeface="AvenirNext forINTUIT W05 Thin"/>
              <a:buNone/>
            </a:pPr>
            <a:r>
              <a:rPr lang="en-US" sz="7200">
                <a:solidFill>
                  <a:schemeClr val="accent1"/>
                </a:solidFill>
                <a:latin typeface="AvenirNext forINTUIT W05 Medium"/>
                <a:ea typeface="AvenirNext forINTUIT W05 Medium"/>
                <a:cs typeface="AvenirNext forINTUIT W05 Medium"/>
                <a:sym typeface="AvenirNext forINTUIT W05 Medium"/>
              </a:rPr>
              <a:t>Unlocking Velocity:</a:t>
            </a:r>
            <a:endParaRPr sz="7200">
              <a:solidFill>
                <a:schemeClr val="accent1"/>
              </a:solidFill>
              <a:latin typeface="AvenirNext forINTUIT W05 Medium"/>
              <a:ea typeface="AvenirNext forINTUIT W05 Medium"/>
              <a:cs typeface="AvenirNext forINTUIT W05 Medium"/>
              <a:sym typeface="AvenirNext forINTUIT W05 Medium"/>
            </a:endParaRPr>
          </a:p>
          <a:p>
            <a:pPr indent="0" lvl="0" marL="0" rtl="0" algn="l">
              <a:lnSpc>
                <a:spcPct val="100000"/>
              </a:lnSpc>
              <a:spcBef>
                <a:spcPts val="0"/>
              </a:spcBef>
              <a:spcAft>
                <a:spcPts val="0"/>
              </a:spcAft>
              <a:buClr>
                <a:srgbClr val="055393"/>
              </a:buClr>
              <a:buSzPts val="7000"/>
              <a:buFont typeface="AvenirNext forINTUIT W05 Thin"/>
              <a:buNone/>
            </a:pPr>
            <a:r>
              <a:rPr lang="en-US" sz="7200">
                <a:solidFill>
                  <a:schemeClr val="accent1"/>
                </a:solidFill>
                <a:latin typeface="AvenirNext forINTUIT W05 Medium"/>
                <a:ea typeface="AvenirNext forINTUIT W05 Medium"/>
                <a:cs typeface="AvenirNext forINTUIT W05 Medium"/>
                <a:sym typeface="AvenirNext forINTUIT W05 Medium"/>
              </a:rPr>
              <a:t>Quantifying Our Success</a:t>
            </a:r>
            <a:endParaRPr sz="7200">
              <a:solidFill>
                <a:schemeClr val="accent1"/>
              </a:solidFill>
              <a:latin typeface="AvenirNext forINTUIT W05 Medium"/>
              <a:ea typeface="AvenirNext forINTUIT W05 Medium"/>
              <a:cs typeface="AvenirNext forINTUIT W05 Medium"/>
              <a:sym typeface="AvenirNext forINTUIT W05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3"/>
          <p:cNvSpPr txBox="1"/>
          <p:nvPr>
            <p:ph type="title"/>
          </p:nvPr>
        </p:nvSpPr>
        <p:spPr>
          <a:xfrm>
            <a:off x="339850" y="486750"/>
            <a:ext cx="11388600" cy="855300"/>
          </a:xfrm>
          <a:prstGeom prst="rect">
            <a:avLst/>
          </a:prstGeom>
          <a:noFill/>
          <a:ln>
            <a:noFill/>
          </a:ln>
        </p:spPr>
        <p:txBody>
          <a:bodyPr anchorCtr="0" anchor="b" bIns="45700" lIns="91400" spcFirstLastPara="1" rIns="91400" wrap="square" tIns="45700">
            <a:noAutofit/>
          </a:bodyPr>
          <a:lstStyle/>
          <a:p>
            <a:pPr indent="0" lvl="0" marL="0" rtl="0" algn="l">
              <a:lnSpc>
                <a:spcPct val="95000"/>
              </a:lnSpc>
              <a:spcBef>
                <a:spcPts val="0"/>
              </a:spcBef>
              <a:spcAft>
                <a:spcPts val="0"/>
              </a:spcAft>
              <a:buClr>
                <a:srgbClr val="0068A4"/>
              </a:buClr>
              <a:buSzPts val="3500"/>
              <a:buFont typeface="AvenirNext forINTUIT W05 Thin"/>
              <a:buNone/>
            </a:pPr>
            <a:r>
              <a:rPr lang="en-US"/>
              <a:t>Results: The Numbers Don't Lie</a:t>
            </a:r>
            <a:endParaRPr/>
          </a:p>
          <a:p>
            <a:pPr indent="0" lvl="0" marL="0" rtl="0" algn="l">
              <a:lnSpc>
                <a:spcPct val="95000"/>
              </a:lnSpc>
              <a:spcBef>
                <a:spcPts val="0"/>
              </a:spcBef>
              <a:spcAft>
                <a:spcPts val="0"/>
              </a:spcAft>
              <a:buClr>
                <a:srgbClr val="0068A4"/>
              </a:buClr>
              <a:buSzPts val="3500"/>
              <a:buFont typeface="AvenirNext forINTUIT W05 Thin"/>
              <a:buNone/>
            </a:pPr>
            <a:r>
              <a:rPr b="1" lang="en-US" sz="2000"/>
              <a:t>Onboarding days reduction</a:t>
            </a:r>
            <a:endParaRPr b="1" sz="2000"/>
          </a:p>
        </p:txBody>
      </p:sp>
      <p:sp>
        <p:nvSpPr>
          <p:cNvPr id="405" name="Google Shape;405;p53"/>
          <p:cNvSpPr/>
          <p:nvPr/>
        </p:nvSpPr>
        <p:spPr>
          <a:xfrm>
            <a:off x="6253748" y="3512125"/>
            <a:ext cx="1483800" cy="247500"/>
          </a:xfrm>
          <a:prstGeom prst="rect">
            <a:avLst/>
          </a:prstGeom>
          <a:solidFill>
            <a:schemeClr val="accent2"/>
          </a:solidFill>
          <a:ln>
            <a:noFill/>
          </a:ln>
        </p:spPr>
        <p:txBody>
          <a:bodyPr anchorCtr="0" anchor="ctr" bIns="114475" lIns="114475" spcFirstLastPara="1" rIns="114475" wrap="square" tIns="114475">
            <a:noAutofit/>
          </a:bodyPr>
          <a:lstStyle/>
          <a:p>
            <a:pPr indent="0" lvl="0" marL="0" marR="0" rtl="0" algn="l">
              <a:lnSpc>
                <a:spcPct val="100000"/>
              </a:lnSpc>
              <a:spcBef>
                <a:spcPts val="0"/>
              </a:spcBef>
              <a:spcAft>
                <a:spcPts val="0"/>
              </a:spcAft>
              <a:buClr>
                <a:srgbClr val="000000"/>
              </a:buClr>
              <a:buSzPts val="1753"/>
              <a:buFont typeface="Arial"/>
              <a:buNone/>
            </a:pPr>
            <a:r>
              <a:t/>
            </a:r>
            <a:endParaRPr b="0" i="0" sz="1753" u="none" cap="none" strike="noStrike">
              <a:solidFill>
                <a:srgbClr val="000000"/>
              </a:solidFill>
              <a:latin typeface="Arial"/>
              <a:ea typeface="Arial"/>
              <a:cs typeface="Arial"/>
              <a:sym typeface="Arial"/>
            </a:endParaRPr>
          </a:p>
        </p:txBody>
      </p:sp>
      <p:grpSp>
        <p:nvGrpSpPr>
          <p:cNvPr id="406" name="Google Shape;406;p53"/>
          <p:cNvGrpSpPr/>
          <p:nvPr/>
        </p:nvGrpSpPr>
        <p:grpSpPr>
          <a:xfrm>
            <a:off x="5849628" y="2571949"/>
            <a:ext cx="1615128" cy="1766509"/>
            <a:chOff x="4526695" y="2328629"/>
            <a:chExt cx="1290038" cy="1410950"/>
          </a:xfrm>
        </p:grpSpPr>
        <p:grpSp>
          <p:nvGrpSpPr>
            <p:cNvPr id="407" name="Google Shape;407;p53"/>
            <p:cNvGrpSpPr/>
            <p:nvPr/>
          </p:nvGrpSpPr>
          <p:grpSpPr>
            <a:xfrm>
              <a:off x="4808316" y="2800065"/>
              <a:ext cx="92400" cy="477825"/>
              <a:chOff x="845575" y="2563700"/>
              <a:chExt cx="92400" cy="477825"/>
            </a:xfrm>
          </p:grpSpPr>
          <p:cxnSp>
            <p:nvCxnSpPr>
              <p:cNvPr id="408" name="Google Shape;408;p53"/>
              <p:cNvCxnSpPr/>
              <p:nvPr/>
            </p:nvCxnSpPr>
            <p:spPr>
              <a:xfrm>
                <a:off x="891775" y="2616125"/>
                <a:ext cx="0" cy="425400"/>
              </a:xfrm>
              <a:prstGeom prst="straightConnector1">
                <a:avLst/>
              </a:prstGeom>
              <a:noFill/>
              <a:ln cap="flat" cmpd="sng" w="11925">
                <a:solidFill>
                  <a:schemeClr val="dk1"/>
                </a:solidFill>
                <a:prstDash val="solid"/>
                <a:round/>
                <a:headEnd len="sm" w="sm" type="none"/>
                <a:tailEnd len="sm" w="sm" type="none"/>
              </a:ln>
            </p:spPr>
          </p:cxnSp>
          <p:sp>
            <p:nvSpPr>
              <p:cNvPr id="409" name="Google Shape;409;p53"/>
              <p:cNvSpPr/>
              <p:nvPr/>
            </p:nvSpPr>
            <p:spPr>
              <a:xfrm>
                <a:off x="845575" y="2563700"/>
                <a:ext cx="92400" cy="92400"/>
              </a:xfrm>
              <a:prstGeom prst="ellipse">
                <a:avLst/>
              </a:prstGeom>
              <a:solidFill>
                <a:srgbClr val="000000"/>
              </a:solidFill>
              <a:ln cap="flat" cmpd="sng" w="11925">
                <a:solidFill>
                  <a:srgbClr val="FFFFFF"/>
                </a:solidFill>
                <a:prstDash val="solid"/>
                <a:round/>
                <a:headEnd len="sm" w="sm" type="none"/>
                <a:tailEnd len="sm" w="sm" type="none"/>
              </a:ln>
            </p:spPr>
            <p:txBody>
              <a:bodyPr anchorCtr="0" anchor="ctr" bIns="114475" lIns="114475" spcFirstLastPara="1" rIns="114475" wrap="square" tIns="114475">
                <a:noAutofit/>
              </a:bodyPr>
              <a:lstStyle/>
              <a:p>
                <a:pPr indent="0" lvl="0" marL="0" marR="0" rtl="0" algn="l">
                  <a:lnSpc>
                    <a:spcPct val="100000"/>
                  </a:lnSpc>
                  <a:spcBef>
                    <a:spcPts val="0"/>
                  </a:spcBef>
                  <a:spcAft>
                    <a:spcPts val="0"/>
                  </a:spcAft>
                  <a:buClr>
                    <a:srgbClr val="000000"/>
                  </a:buClr>
                  <a:buSzPts val="1753"/>
                  <a:buFont typeface="Arial"/>
                  <a:buNone/>
                </a:pPr>
                <a:r>
                  <a:t/>
                </a:r>
                <a:endParaRPr b="0" i="0" sz="1753" u="none" cap="none" strike="noStrike">
                  <a:solidFill>
                    <a:srgbClr val="000000"/>
                  </a:solidFill>
                  <a:latin typeface="Arial"/>
                  <a:ea typeface="Arial"/>
                  <a:cs typeface="Arial"/>
                  <a:sym typeface="Arial"/>
                </a:endParaRPr>
              </a:p>
            </p:txBody>
          </p:sp>
        </p:grpSp>
        <p:sp>
          <p:nvSpPr>
            <p:cNvPr id="410" name="Google Shape;410;p53"/>
            <p:cNvSpPr txBox="1"/>
            <p:nvPr/>
          </p:nvSpPr>
          <p:spPr>
            <a:xfrm>
              <a:off x="4526695" y="3277879"/>
              <a:ext cx="733200" cy="461700"/>
            </a:xfrm>
            <a:prstGeom prst="rect">
              <a:avLst/>
            </a:prstGeom>
            <a:noFill/>
            <a:ln>
              <a:noFill/>
            </a:ln>
          </p:spPr>
          <p:txBody>
            <a:bodyPr anchorCtr="0" anchor="t" bIns="114475" lIns="114475" spcFirstLastPara="1" rIns="114475" wrap="square" tIns="114475">
              <a:noAutofit/>
            </a:bodyPr>
            <a:lstStyle/>
            <a:p>
              <a:pPr indent="0" lvl="0" marL="0" marR="0" rtl="0" algn="ctr">
                <a:lnSpc>
                  <a:spcPct val="115000"/>
                </a:lnSpc>
                <a:spcBef>
                  <a:spcPts val="0"/>
                </a:spcBef>
                <a:spcAft>
                  <a:spcPts val="2003"/>
                </a:spcAft>
                <a:buClr>
                  <a:srgbClr val="000000"/>
                </a:buClr>
                <a:buSzPts val="1252"/>
                <a:buFont typeface="Arial"/>
                <a:buNone/>
              </a:pPr>
              <a:r>
                <a:rPr b="1" i="0" lang="en-US" sz="1252" u="none" cap="none" strike="noStrike">
                  <a:solidFill>
                    <a:schemeClr val="dk1"/>
                  </a:solidFill>
                  <a:latin typeface="Avenir Next For Intuit"/>
                  <a:ea typeface="Avenir Next For Intuit"/>
                  <a:cs typeface="Avenir Next For Intuit"/>
                  <a:sym typeface="Avenir Next For Intuit"/>
                </a:rPr>
                <a:t>March</a:t>
              </a:r>
              <a:br>
                <a:rPr b="1" i="0" lang="en-US" sz="1252" u="none" cap="none" strike="noStrike">
                  <a:solidFill>
                    <a:schemeClr val="dk1"/>
                  </a:solidFill>
                  <a:latin typeface="Avenir Next For Intuit"/>
                  <a:ea typeface="Avenir Next For Intuit"/>
                  <a:cs typeface="Avenir Next For Intuit"/>
                  <a:sym typeface="Avenir Next For Intuit"/>
                </a:rPr>
              </a:br>
              <a:r>
                <a:rPr b="1" i="0" lang="en-US" sz="1252" u="none" cap="none" strike="noStrike">
                  <a:solidFill>
                    <a:schemeClr val="dk1"/>
                  </a:solidFill>
                  <a:latin typeface="Avenir Next For Intuit"/>
                  <a:ea typeface="Avenir Next For Intuit"/>
                  <a:cs typeface="Avenir Next For Intuit"/>
                  <a:sym typeface="Avenir Next For Intuit"/>
                </a:rPr>
                <a:t>2025</a:t>
              </a:r>
              <a:endParaRPr b="1" i="0" sz="1252" u="none" cap="none" strike="noStrike">
                <a:solidFill>
                  <a:schemeClr val="dk1"/>
                </a:solidFill>
                <a:latin typeface="Avenir Next For Intuit"/>
                <a:ea typeface="Avenir Next For Intuit"/>
                <a:cs typeface="Avenir Next For Intuit"/>
                <a:sym typeface="Avenir Next For Intuit"/>
              </a:endParaRPr>
            </a:p>
          </p:txBody>
        </p:sp>
        <p:sp>
          <p:nvSpPr>
            <p:cNvPr id="411" name="Google Shape;411;p53"/>
            <p:cNvSpPr txBox="1"/>
            <p:nvPr/>
          </p:nvSpPr>
          <p:spPr>
            <a:xfrm>
              <a:off x="4753233" y="2328629"/>
              <a:ext cx="1063500" cy="461700"/>
            </a:xfrm>
            <a:prstGeom prst="rect">
              <a:avLst/>
            </a:prstGeom>
            <a:noFill/>
            <a:ln>
              <a:noFill/>
            </a:ln>
          </p:spPr>
          <p:txBody>
            <a:bodyPr anchorCtr="0" anchor="t" bIns="114475" lIns="114475" spcFirstLastPara="1" rIns="114475" wrap="square" tIns="114475">
              <a:noAutofit/>
            </a:bodyPr>
            <a:lstStyle/>
            <a:p>
              <a:pPr indent="0" lvl="0" marL="0" marR="0" rtl="0" algn="l">
                <a:lnSpc>
                  <a:spcPct val="100000"/>
                </a:lnSpc>
                <a:spcBef>
                  <a:spcPts val="0"/>
                </a:spcBef>
                <a:spcAft>
                  <a:spcPts val="0"/>
                </a:spcAft>
                <a:buClr>
                  <a:srgbClr val="000000"/>
                </a:buClr>
                <a:buSzPts val="1127"/>
                <a:buFont typeface="Arial"/>
                <a:buNone/>
              </a:pPr>
              <a:r>
                <a:rPr i="0" lang="en-US" sz="1127" u="none" cap="none" strike="noStrike">
                  <a:solidFill>
                    <a:schemeClr val="dk1"/>
                  </a:solidFill>
                  <a:latin typeface="AvenirNext forINTUIT W05 Demi"/>
                  <a:ea typeface="AvenirNext forINTUIT W05 Demi"/>
                  <a:cs typeface="AvenirNext forINTUIT W05 Demi"/>
                  <a:sym typeface="AvenirNext forINTUIT W05 Demi"/>
                </a:rPr>
                <a:t>Released IDE API Plugin Tool</a:t>
              </a:r>
              <a:endParaRPr i="0" sz="1127" u="none" cap="none" strike="noStrike">
                <a:solidFill>
                  <a:schemeClr val="dk1"/>
                </a:solidFill>
                <a:latin typeface="AvenirNext forINTUIT W05 Demi"/>
                <a:ea typeface="AvenirNext forINTUIT W05 Demi"/>
                <a:cs typeface="AvenirNext forINTUIT W05 Demi"/>
                <a:sym typeface="AvenirNext forINTUIT W05 Demi"/>
              </a:endParaRPr>
            </a:p>
            <a:p>
              <a:pPr indent="0" lvl="0" marL="0" marR="0" rtl="0" algn="l">
                <a:lnSpc>
                  <a:spcPct val="100000"/>
                </a:lnSpc>
                <a:spcBef>
                  <a:spcPts val="2003"/>
                </a:spcBef>
                <a:spcAft>
                  <a:spcPts val="2003"/>
                </a:spcAft>
                <a:buClr>
                  <a:srgbClr val="000000"/>
                </a:buClr>
                <a:buSzPts val="1002"/>
                <a:buFont typeface="Arial"/>
                <a:buNone/>
              </a:pPr>
              <a:r>
                <a:t/>
              </a:r>
              <a:endParaRPr i="0" sz="1002" u="none" cap="none" strike="noStrike">
                <a:solidFill>
                  <a:schemeClr val="dk1"/>
                </a:solidFill>
                <a:latin typeface="AvenirNext forINTUIT W05 Demi"/>
                <a:ea typeface="AvenirNext forINTUIT W05 Demi"/>
                <a:cs typeface="AvenirNext forINTUIT W05 Demi"/>
                <a:sym typeface="AvenirNext forINTUIT W05 Demi"/>
              </a:endParaRPr>
            </a:p>
          </p:txBody>
        </p:sp>
      </p:grpSp>
      <p:sp>
        <p:nvSpPr>
          <p:cNvPr id="412" name="Google Shape;412;p53"/>
          <p:cNvSpPr/>
          <p:nvPr/>
        </p:nvSpPr>
        <p:spPr>
          <a:xfrm>
            <a:off x="7751252" y="3512050"/>
            <a:ext cx="1764300" cy="247800"/>
          </a:xfrm>
          <a:prstGeom prst="rect">
            <a:avLst/>
          </a:prstGeom>
          <a:solidFill>
            <a:schemeClr val="dk2"/>
          </a:solidFill>
          <a:ln>
            <a:noFill/>
          </a:ln>
        </p:spPr>
        <p:txBody>
          <a:bodyPr anchorCtr="0" anchor="ctr" bIns="114475" lIns="114475" spcFirstLastPara="1" rIns="114475" wrap="square" tIns="114475">
            <a:noAutofit/>
          </a:bodyPr>
          <a:lstStyle/>
          <a:p>
            <a:pPr indent="0" lvl="0" marL="0" marR="0" rtl="0" algn="ctr">
              <a:lnSpc>
                <a:spcPct val="100000"/>
              </a:lnSpc>
              <a:spcBef>
                <a:spcPts val="0"/>
              </a:spcBef>
              <a:spcAft>
                <a:spcPts val="0"/>
              </a:spcAft>
              <a:buClr>
                <a:srgbClr val="000000"/>
              </a:buClr>
              <a:buSzPts val="1252"/>
              <a:buFont typeface="Arial"/>
              <a:buNone/>
            </a:pPr>
            <a:r>
              <a:t/>
            </a:r>
            <a:endParaRPr b="1" i="0" sz="1252" u="none" cap="none" strike="noStrike">
              <a:solidFill>
                <a:srgbClr val="000000"/>
              </a:solidFill>
              <a:latin typeface="Avenir Next For Intuit"/>
              <a:ea typeface="Avenir Next For Intuit"/>
              <a:cs typeface="Avenir Next For Intuit"/>
              <a:sym typeface="Avenir Next For Intuit"/>
            </a:endParaRPr>
          </a:p>
        </p:txBody>
      </p:sp>
      <p:grpSp>
        <p:nvGrpSpPr>
          <p:cNvPr id="413" name="Google Shape;413;p53"/>
          <p:cNvGrpSpPr/>
          <p:nvPr/>
        </p:nvGrpSpPr>
        <p:grpSpPr>
          <a:xfrm>
            <a:off x="7274232" y="2888044"/>
            <a:ext cx="1936288" cy="2325089"/>
            <a:chOff x="6435810" y="2581158"/>
            <a:chExt cx="1696861" cy="1857100"/>
          </a:xfrm>
        </p:grpSpPr>
        <p:grpSp>
          <p:nvGrpSpPr>
            <p:cNvPr id="414" name="Google Shape;414;p53"/>
            <p:cNvGrpSpPr/>
            <p:nvPr/>
          </p:nvGrpSpPr>
          <p:grpSpPr>
            <a:xfrm rot="10800000">
              <a:off x="6801602" y="3079467"/>
              <a:ext cx="92400" cy="411825"/>
              <a:chOff x="2028534" y="2563700"/>
              <a:chExt cx="92400" cy="411825"/>
            </a:xfrm>
          </p:grpSpPr>
          <p:cxnSp>
            <p:nvCxnSpPr>
              <p:cNvPr id="415" name="Google Shape;415;p53"/>
              <p:cNvCxnSpPr/>
              <p:nvPr/>
            </p:nvCxnSpPr>
            <p:spPr>
              <a:xfrm>
                <a:off x="2074734" y="2616125"/>
                <a:ext cx="0" cy="359400"/>
              </a:xfrm>
              <a:prstGeom prst="straightConnector1">
                <a:avLst/>
              </a:prstGeom>
              <a:noFill/>
              <a:ln cap="flat" cmpd="sng" w="11925">
                <a:solidFill>
                  <a:schemeClr val="dk1"/>
                </a:solidFill>
                <a:prstDash val="solid"/>
                <a:round/>
                <a:headEnd len="sm" w="sm" type="none"/>
                <a:tailEnd len="sm" w="sm" type="none"/>
              </a:ln>
            </p:spPr>
          </p:cxnSp>
          <p:sp>
            <p:nvSpPr>
              <p:cNvPr id="416" name="Google Shape;416;p53"/>
              <p:cNvSpPr/>
              <p:nvPr/>
            </p:nvSpPr>
            <p:spPr>
              <a:xfrm>
                <a:off x="2028534" y="2563700"/>
                <a:ext cx="92400" cy="92400"/>
              </a:xfrm>
              <a:prstGeom prst="ellipse">
                <a:avLst/>
              </a:prstGeom>
              <a:solidFill>
                <a:srgbClr val="000000"/>
              </a:solidFill>
              <a:ln cap="flat" cmpd="sng" w="11925">
                <a:solidFill>
                  <a:srgbClr val="FFFFFF"/>
                </a:solidFill>
                <a:prstDash val="solid"/>
                <a:round/>
                <a:headEnd len="sm" w="sm" type="none"/>
                <a:tailEnd len="sm" w="sm" type="none"/>
              </a:ln>
            </p:spPr>
            <p:txBody>
              <a:bodyPr anchorCtr="0" anchor="ctr" bIns="114475" lIns="114475" spcFirstLastPara="1" rIns="114475" wrap="square" tIns="114475">
                <a:noAutofit/>
              </a:bodyPr>
              <a:lstStyle/>
              <a:p>
                <a:pPr indent="0" lvl="0" marL="0" marR="0" rtl="0" algn="l">
                  <a:lnSpc>
                    <a:spcPct val="100000"/>
                  </a:lnSpc>
                  <a:spcBef>
                    <a:spcPts val="0"/>
                  </a:spcBef>
                  <a:spcAft>
                    <a:spcPts val="0"/>
                  </a:spcAft>
                  <a:buClr>
                    <a:srgbClr val="000000"/>
                  </a:buClr>
                  <a:buSzPts val="1753"/>
                  <a:buFont typeface="Arial"/>
                  <a:buNone/>
                </a:pPr>
                <a:r>
                  <a:t/>
                </a:r>
                <a:endParaRPr b="0" i="0" sz="1753" u="none" cap="none" strike="noStrike">
                  <a:solidFill>
                    <a:srgbClr val="000000"/>
                  </a:solidFill>
                  <a:latin typeface="Arial"/>
                  <a:ea typeface="Arial"/>
                  <a:cs typeface="Arial"/>
                  <a:sym typeface="Arial"/>
                </a:endParaRPr>
              </a:p>
            </p:txBody>
          </p:sp>
        </p:grpSp>
        <p:sp>
          <p:nvSpPr>
            <p:cNvPr id="417" name="Google Shape;417;p53"/>
            <p:cNvSpPr txBox="1"/>
            <p:nvPr/>
          </p:nvSpPr>
          <p:spPr>
            <a:xfrm>
              <a:off x="6435810" y="2581158"/>
              <a:ext cx="745800" cy="492900"/>
            </a:xfrm>
            <a:prstGeom prst="rect">
              <a:avLst/>
            </a:prstGeom>
            <a:noFill/>
            <a:ln>
              <a:noFill/>
            </a:ln>
          </p:spPr>
          <p:txBody>
            <a:bodyPr anchorCtr="0" anchor="t" bIns="114475" lIns="114475" spcFirstLastPara="1" rIns="114475" wrap="square" tIns="114475">
              <a:noAutofit/>
            </a:bodyPr>
            <a:lstStyle/>
            <a:p>
              <a:pPr indent="0" lvl="0" marL="0" marR="0" rtl="0" algn="ctr">
                <a:lnSpc>
                  <a:spcPct val="115000"/>
                </a:lnSpc>
                <a:spcBef>
                  <a:spcPts val="0"/>
                </a:spcBef>
                <a:spcAft>
                  <a:spcPts val="2003"/>
                </a:spcAft>
                <a:buClr>
                  <a:srgbClr val="000000"/>
                </a:buClr>
                <a:buSzPts val="1252"/>
                <a:buFont typeface="Arial"/>
                <a:buNone/>
              </a:pPr>
              <a:r>
                <a:rPr b="1" i="0" lang="en-US" sz="1252" u="none" cap="none" strike="noStrike">
                  <a:solidFill>
                    <a:schemeClr val="dk1"/>
                  </a:solidFill>
                  <a:latin typeface="Avenir Next For Intuit"/>
                  <a:ea typeface="Avenir Next For Intuit"/>
                  <a:cs typeface="Avenir Next For Intuit"/>
                  <a:sym typeface="Avenir Next For Intuit"/>
                </a:rPr>
                <a:t>August 2025</a:t>
              </a:r>
              <a:endParaRPr b="1" i="0" sz="1252" u="none" cap="none" strike="noStrike">
                <a:solidFill>
                  <a:schemeClr val="dk1"/>
                </a:solidFill>
                <a:latin typeface="Avenir Next For Intuit"/>
                <a:ea typeface="Avenir Next For Intuit"/>
                <a:cs typeface="Avenir Next For Intuit"/>
                <a:sym typeface="Avenir Next For Intuit"/>
              </a:endParaRPr>
            </a:p>
          </p:txBody>
        </p:sp>
        <p:sp>
          <p:nvSpPr>
            <p:cNvPr id="418" name="Google Shape;418;p53"/>
            <p:cNvSpPr txBox="1"/>
            <p:nvPr/>
          </p:nvSpPr>
          <p:spPr>
            <a:xfrm>
              <a:off x="6676771" y="3494458"/>
              <a:ext cx="1455900" cy="943800"/>
            </a:xfrm>
            <a:prstGeom prst="rect">
              <a:avLst/>
            </a:prstGeom>
            <a:noFill/>
            <a:ln>
              <a:noFill/>
            </a:ln>
          </p:spPr>
          <p:txBody>
            <a:bodyPr anchorCtr="0" anchor="t" bIns="114475" lIns="114475" spcFirstLastPara="1" rIns="114475" wrap="square" tIns="114475">
              <a:noAutofit/>
            </a:bodyPr>
            <a:lstStyle/>
            <a:p>
              <a:pPr indent="0" lvl="0" marL="0" marR="0" rtl="0" algn="l">
                <a:lnSpc>
                  <a:spcPct val="100000"/>
                </a:lnSpc>
                <a:spcBef>
                  <a:spcPts val="0"/>
                </a:spcBef>
                <a:spcAft>
                  <a:spcPts val="2003"/>
                </a:spcAft>
                <a:buClr>
                  <a:srgbClr val="000000"/>
                </a:buClr>
                <a:buSzPts val="1127"/>
                <a:buFont typeface="Arial"/>
                <a:buNone/>
              </a:pPr>
              <a:r>
                <a:rPr i="0" lang="en-US" sz="1127" u="none" cap="none" strike="noStrike">
                  <a:solidFill>
                    <a:schemeClr val="dk1"/>
                  </a:solidFill>
                  <a:latin typeface="AvenirNext forINTUIT W05 Demi"/>
                  <a:ea typeface="AvenirNext forINTUIT W05 Demi"/>
                  <a:cs typeface="AvenirNext forINTUIT W05 Demi"/>
                  <a:sym typeface="AvenirNext forINTUIT W05 Demi"/>
                </a:rPr>
                <a:t>Phased Rollout of AI-Powered Schema Guardrails</a:t>
              </a:r>
              <a:endParaRPr i="0" sz="1002" u="none" cap="none" strike="noStrike">
                <a:solidFill>
                  <a:schemeClr val="dk1"/>
                </a:solidFill>
                <a:latin typeface="AvenirNext forINTUIT W05 Demi"/>
                <a:ea typeface="AvenirNext forINTUIT W05 Demi"/>
                <a:cs typeface="AvenirNext forINTUIT W05 Demi"/>
                <a:sym typeface="AvenirNext forINTUIT W05 Demi"/>
              </a:endParaRPr>
            </a:p>
          </p:txBody>
        </p:sp>
      </p:grpSp>
      <p:sp>
        <p:nvSpPr>
          <p:cNvPr id="419" name="Google Shape;419;p53"/>
          <p:cNvSpPr/>
          <p:nvPr/>
        </p:nvSpPr>
        <p:spPr>
          <a:xfrm>
            <a:off x="4489287" y="3512122"/>
            <a:ext cx="1764300" cy="247800"/>
          </a:xfrm>
          <a:prstGeom prst="rect">
            <a:avLst/>
          </a:prstGeom>
          <a:solidFill>
            <a:schemeClr val="accent1"/>
          </a:solidFill>
          <a:ln>
            <a:noFill/>
          </a:ln>
        </p:spPr>
        <p:txBody>
          <a:bodyPr anchorCtr="0" anchor="ctr" bIns="114475" lIns="114475" spcFirstLastPara="1" rIns="114475" wrap="square" tIns="114475">
            <a:noAutofit/>
          </a:bodyPr>
          <a:lstStyle/>
          <a:p>
            <a:pPr indent="0" lvl="0" marL="0" marR="0" rtl="0" algn="l">
              <a:lnSpc>
                <a:spcPct val="100000"/>
              </a:lnSpc>
              <a:spcBef>
                <a:spcPts val="0"/>
              </a:spcBef>
              <a:spcAft>
                <a:spcPts val="0"/>
              </a:spcAft>
              <a:buClr>
                <a:srgbClr val="000000"/>
              </a:buClr>
              <a:buSzPts val="1753"/>
              <a:buFont typeface="Arial"/>
              <a:buNone/>
            </a:pPr>
            <a:r>
              <a:t/>
            </a:r>
            <a:endParaRPr b="0" i="0" sz="1753" u="none" cap="none" strike="noStrike">
              <a:solidFill>
                <a:srgbClr val="000000"/>
              </a:solidFill>
              <a:latin typeface="Arial"/>
              <a:ea typeface="Arial"/>
              <a:cs typeface="Arial"/>
              <a:sym typeface="Arial"/>
            </a:endParaRPr>
          </a:p>
        </p:txBody>
      </p:sp>
      <p:grpSp>
        <p:nvGrpSpPr>
          <p:cNvPr id="420" name="Google Shape;420;p53"/>
          <p:cNvGrpSpPr/>
          <p:nvPr/>
        </p:nvGrpSpPr>
        <p:grpSpPr>
          <a:xfrm>
            <a:off x="4019668" y="2888120"/>
            <a:ext cx="2069541" cy="2082639"/>
            <a:chOff x="2525595" y="2581154"/>
            <a:chExt cx="1652988" cy="1663450"/>
          </a:xfrm>
        </p:grpSpPr>
        <p:sp>
          <p:nvSpPr>
            <p:cNvPr id="421" name="Google Shape;421;p53"/>
            <p:cNvSpPr txBox="1"/>
            <p:nvPr/>
          </p:nvSpPr>
          <p:spPr>
            <a:xfrm>
              <a:off x="2525595" y="2581154"/>
              <a:ext cx="745800" cy="492900"/>
            </a:xfrm>
            <a:prstGeom prst="rect">
              <a:avLst/>
            </a:prstGeom>
            <a:noFill/>
            <a:ln>
              <a:noFill/>
            </a:ln>
          </p:spPr>
          <p:txBody>
            <a:bodyPr anchorCtr="0" anchor="t" bIns="114475" lIns="114475" spcFirstLastPara="1" rIns="114475" wrap="square" tIns="114475">
              <a:noAutofit/>
            </a:bodyPr>
            <a:lstStyle/>
            <a:p>
              <a:pPr indent="0" lvl="0" marL="0" marR="0" rtl="0" algn="ctr">
                <a:lnSpc>
                  <a:spcPct val="115000"/>
                </a:lnSpc>
                <a:spcBef>
                  <a:spcPts val="0"/>
                </a:spcBef>
                <a:spcAft>
                  <a:spcPts val="2003"/>
                </a:spcAft>
                <a:buClr>
                  <a:srgbClr val="000000"/>
                </a:buClr>
                <a:buSzPts val="1252"/>
                <a:buFont typeface="Arial"/>
                <a:buNone/>
              </a:pPr>
              <a:r>
                <a:rPr b="1" i="0" lang="en-US" sz="1252" u="none" cap="none" strike="noStrike">
                  <a:solidFill>
                    <a:schemeClr val="dk1"/>
                  </a:solidFill>
                  <a:latin typeface="Avenir Next For Intuit"/>
                  <a:ea typeface="Avenir Next For Intuit"/>
                  <a:cs typeface="Avenir Next For Intuit"/>
                  <a:sym typeface="Avenir Next For Intuit"/>
                </a:rPr>
                <a:t>May 2024</a:t>
              </a:r>
              <a:endParaRPr b="1" i="0" sz="1252" u="none" cap="none" strike="noStrike">
                <a:solidFill>
                  <a:schemeClr val="dk1"/>
                </a:solidFill>
                <a:latin typeface="Avenir Next For Intuit"/>
                <a:ea typeface="Avenir Next For Intuit"/>
                <a:cs typeface="Avenir Next For Intuit"/>
                <a:sym typeface="Avenir Next For Intuit"/>
              </a:endParaRPr>
            </a:p>
          </p:txBody>
        </p:sp>
        <p:grpSp>
          <p:nvGrpSpPr>
            <p:cNvPr id="422" name="Google Shape;422;p53"/>
            <p:cNvGrpSpPr/>
            <p:nvPr/>
          </p:nvGrpSpPr>
          <p:grpSpPr>
            <a:xfrm rot="10800000">
              <a:off x="2849073" y="3079467"/>
              <a:ext cx="92400" cy="411825"/>
              <a:chOff x="2070100" y="2563700"/>
              <a:chExt cx="92400" cy="411825"/>
            </a:xfrm>
          </p:grpSpPr>
          <p:cxnSp>
            <p:nvCxnSpPr>
              <p:cNvPr id="423" name="Google Shape;423;p53"/>
              <p:cNvCxnSpPr/>
              <p:nvPr/>
            </p:nvCxnSpPr>
            <p:spPr>
              <a:xfrm>
                <a:off x="2116300" y="2616125"/>
                <a:ext cx="0" cy="359400"/>
              </a:xfrm>
              <a:prstGeom prst="straightConnector1">
                <a:avLst/>
              </a:prstGeom>
              <a:noFill/>
              <a:ln cap="flat" cmpd="sng" w="11925">
                <a:solidFill>
                  <a:schemeClr val="dk1"/>
                </a:solidFill>
                <a:prstDash val="solid"/>
                <a:round/>
                <a:headEnd len="sm" w="sm" type="none"/>
                <a:tailEnd len="sm" w="sm" type="none"/>
              </a:ln>
            </p:spPr>
          </p:cxnSp>
          <p:sp>
            <p:nvSpPr>
              <p:cNvPr id="424" name="Google Shape;424;p53"/>
              <p:cNvSpPr/>
              <p:nvPr/>
            </p:nvSpPr>
            <p:spPr>
              <a:xfrm>
                <a:off x="2070100" y="2563700"/>
                <a:ext cx="92400" cy="92400"/>
              </a:xfrm>
              <a:prstGeom prst="ellipse">
                <a:avLst/>
              </a:prstGeom>
              <a:solidFill>
                <a:srgbClr val="000000"/>
              </a:solidFill>
              <a:ln cap="flat" cmpd="sng" w="11925">
                <a:solidFill>
                  <a:srgbClr val="FFFFFF"/>
                </a:solidFill>
                <a:prstDash val="solid"/>
                <a:round/>
                <a:headEnd len="sm" w="sm" type="none"/>
                <a:tailEnd len="sm" w="sm" type="none"/>
              </a:ln>
            </p:spPr>
            <p:txBody>
              <a:bodyPr anchorCtr="0" anchor="ctr" bIns="114475" lIns="114475" spcFirstLastPara="1" rIns="114475" wrap="square" tIns="114475">
                <a:noAutofit/>
              </a:bodyPr>
              <a:lstStyle/>
              <a:p>
                <a:pPr indent="0" lvl="0" marL="0" marR="0" rtl="0" algn="l">
                  <a:lnSpc>
                    <a:spcPct val="100000"/>
                  </a:lnSpc>
                  <a:spcBef>
                    <a:spcPts val="0"/>
                  </a:spcBef>
                  <a:spcAft>
                    <a:spcPts val="0"/>
                  </a:spcAft>
                  <a:buClr>
                    <a:srgbClr val="000000"/>
                  </a:buClr>
                  <a:buSzPts val="1753"/>
                  <a:buFont typeface="Arial"/>
                  <a:buNone/>
                </a:pPr>
                <a:r>
                  <a:t/>
                </a:r>
                <a:endParaRPr b="0" i="0" sz="1753" u="none" cap="none" strike="noStrike">
                  <a:solidFill>
                    <a:srgbClr val="000000"/>
                  </a:solidFill>
                  <a:latin typeface="Arial"/>
                  <a:ea typeface="Arial"/>
                  <a:cs typeface="Arial"/>
                  <a:sym typeface="Arial"/>
                </a:endParaRPr>
              </a:p>
            </p:txBody>
          </p:sp>
        </p:grpSp>
        <p:sp>
          <p:nvSpPr>
            <p:cNvPr id="425" name="Google Shape;425;p53"/>
            <p:cNvSpPr txBox="1"/>
            <p:nvPr/>
          </p:nvSpPr>
          <p:spPr>
            <a:xfrm>
              <a:off x="2773383" y="3491304"/>
              <a:ext cx="1405200" cy="753300"/>
            </a:xfrm>
            <a:prstGeom prst="rect">
              <a:avLst/>
            </a:prstGeom>
            <a:noFill/>
            <a:ln>
              <a:noFill/>
            </a:ln>
          </p:spPr>
          <p:txBody>
            <a:bodyPr anchorCtr="0" anchor="t" bIns="114475" lIns="114475" spcFirstLastPara="1" rIns="114475" wrap="square" tIns="114475">
              <a:noAutofit/>
            </a:bodyPr>
            <a:lstStyle/>
            <a:p>
              <a:pPr indent="0" lvl="0" marL="0" marR="0" rtl="0" algn="l">
                <a:lnSpc>
                  <a:spcPct val="100000"/>
                </a:lnSpc>
                <a:spcBef>
                  <a:spcPts val="0"/>
                </a:spcBef>
                <a:spcAft>
                  <a:spcPts val="0"/>
                </a:spcAft>
                <a:buClr>
                  <a:srgbClr val="000000"/>
                </a:buClr>
                <a:buSzPts val="1127"/>
                <a:buFont typeface="Arial"/>
                <a:buNone/>
              </a:pPr>
              <a:r>
                <a:rPr i="0" lang="en-US" sz="1127" u="none" cap="none" strike="noStrike">
                  <a:solidFill>
                    <a:schemeClr val="dk1"/>
                  </a:solidFill>
                  <a:latin typeface="AvenirNext forINTUIT W05 Demi"/>
                  <a:ea typeface="AvenirNext forINTUIT W05 Demi"/>
                  <a:cs typeface="AvenirNext forINTUIT W05 Demi"/>
                  <a:sym typeface="AvenirNext forINTUIT W05 Demi"/>
                </a:rPr>
                <a:t>Integrated Schema Quality Insights into the Onboarding Workflow</a:t>
              </a:r>
              <a:endParaRPr i="0" sz="1127" u="none" cap="none" strike="noStrike">
                <a:solidFill>
                  <a:schemeClr val="dk1"/>
                </a:solidFill>
                <a:latin typeface="AvenirNext forINTUIT W05 Demi"/>
                <a:ea typeface="AvenirNext forINTUIT W05 Demi"/>
                <a:cs typeface="AvenirNext forINTUIT W05 Demi"/>
                <a:sym typeface="AvenirNext forINTUIT W05 Demi"/>
              </a:endParaRPr>
            </a:p>
            <a:p>
              <a:pPr indent="0" lvl="0" marL="0" marR="0" rtl="0" algn="l">
                <a:lnSpc>
                  <a:spcPct val="100000"/>
                </a:lnSpc>
                <a:spcBef>
                  <a:spcPts val="2003"/>
                </a:spcBef>
                <a:spcAft>
                  <a:spcPts val="0"/>
                </a:spcAft>
                <a:buClr>
                  <a:srgbClr val="000000"/>
                </a:buClr>
                <a:buSzPts val="1127"/>
                <a:buFont typeface="Arial"/>
                <a:buNone/>
              </a:pPr>
              <a:r>
                <a:t/>
              </a:r>
              <a:endParaRPr i="0" sz="1127" u="none" cap="none" strike="noStrike">
                <a:solidFill>
                  <a:schemeClr val="dk1"/>
                </a:solidFill>
                <a:latin typeface="AvenirNext forINTUIT W05 Demi"/>
                <a:ea typeface="AvenirNext forINTUIT W05 Demi"/>
                <a:cs typeface="AvenirNext forINTUIT W05 Demi"/>
                <a:sym typeface="AvenirNext forINTUIT W05 Demi"/>
              </a:endParaRPr>
            </a:p>
            <a:p>
              <a:pPr indent="0" lvl="0" marL="0" marR="0" rtl="0" algn="l">
                <a:lnSpc>
                  <a:spcPct val="100000"/>
                </a:lnSpc>
                <a:spcBef>
                  <a:spcPts val="2003"/>
                </a:spcBef>
                <a:spcAft>
                  <a:spcPts val="2003"/>
                </a:spcAft>
                <a:buClr>
                  <a:srgbClr val="000000"/>
                </a:buClr>
                <a:buSzPts val="1127"/>
                <a:buFont typeface="Arial"/>
                <a:buNone/>
              </a:pPr>
              <a:r>
                <a:t/>
              </a:r>
              <a:endParaRPr i="0" sz="1127" u="none" cap="none" strike="noStrike">
                <a:solidFill>
                  <a:schemeClr val="dk1"/>
                </a:solidFill>
                <a:latin typeface="AvenirNext forINTUIT W05 Demi"/>
                <a:ea typeface="AvenirNext forINTUIT W05 Demi"/>
                <a:cs typeface="AvenirNext forINTUIT W05 Demi"/>
                <a:sym typeface="AvenirNext forINTUIT W05 Demi"/>
              </a:endParaRPr>
            </a:p>
          </p:txBody>
        </p:sp>
      </p:grpSp>
      <p:sp>
        <p:nvSpPr>
          <p:cNvPr id="426" name="Google Shape;426;p53"/>
          <p:cNvSpPr/>
          <p:nvPr/>
        </p:nvSpPr>
        <p:spPr>
          <a:xfrm>
            <a:off x="1853473" y="3512461"/>
            <a:ext cx="845400" cy="246300"/>
          </a:xfrm>
          <a:prstGeom prst="rect">
            <a:avLst/>
          </a:prstGeom>
          <a:solidFill>
            <a:schemeClr val="accent6"/>
          </a:solidFill>
          <a:ln>
            <a:noFill/>
          </a:ln>
        </p:spPr>
        <p:txBody>
          <a:bodyPr anchorCtr="0" anchor="ctr" bIns="114475" lIns="114475" spcFirstLastPara="1" rIns="114475" wrap="square" tIns="114475">
            <a:noAutofit/>
          </a:bodyPr>
          <a:lstStyle/>
          <a:p>
            <a:pPr indent="0" lvl="0" marL="0" marR="0" rtl="0" algn="ctr">
              <a:lnSpc>
                <a:spcPct val="100000"/>
              </a:lnSpc>
              <a:spcBef>
                <a:spcPts val="0"/>
              </a:spcBef>
              <a:spcAft>
                <a:spcPts val="0"/>
              </a:spcAft>
              <a:buClr>
                <a:srgbClr val="000000"/>
              </a:buClr>
              <a:buSzPts val="1127"/>
              <a:buFont typeface="Arial"/>
              <a:buNone/>
            </a:pPr>
            <a:r>
              <a:rPr b="1" i="0" lang="en-US" sz="1127" u="none" cap="none" strike="noStrike">
                <a:solidFill>
                  <a:srgbClr val="000000"/>
                </a:solidFill>
                <a:latin typeface="Avenir Next For Intuit"/>
                <a:ea typeface="Avenir Next For Intuit"/>
                <a:cs typeface="Avenir Next For Intuit"/>
                <a:sym typeface="Avenir Next For Intuit"/>
              </a:rPr>
              <a:t>90+ </a:t>
            </a:r>
            <a:endParaRPr b="1" i="0" sz="1127" u="none" cap="none" strike="noStrike">
              <a:solidFill>
                <a:srgbClr val="000000"/>
              </a:solidFill>
              <a:latin typeface="Avenir Next For Intuit"/>
              <a:ea typeface="Avenir Next For Intuit"/>
              <a:cs typeface="Avenir Next For Intuit"/>
              <a:sym typeface="Avenir Next For Intuit"/>
            </a:endParaRPr>
          </a:p>
        </p:txBody>
      </p:sp>
      <p:sp>
        <p:nvSpPr>
          <p:cNvPr id="427" name="Google Shape;427;p53"/>
          <p:cNvSpPr/>
          <p:nvPr/>
        </p:nvSpPr>
        <p:spPr>
          <a:xfrm>
            <a:off x="2711225" y="3512050"/>
            <a:ext cx="1764300" cy="246300"/>
          </a:xfrm>
          <a:prstGeom prst="rect">
            <a:avLst/>
          </a:prstGeom>
          <a:solidFill>
            <a:schemeClr val="accent5"/>
          </a:solidFill>
          <a:ln>
            <a:noFill/>
          </a:ln>
        </p:spPr>
        <p:txBody>
          <a:bodyPr anchorCtr="0" anchor="ctr" bIns="114475" lIns="114475" spcFirstLastPara="1" rIns="114475" wrap="square" tIns="114475">
            <a:noAutofit/>
          </a:bodyPr>
          <a:lstStyle/>
          <a:p>
            <a:pPr indent="0" lvl="0" marL="0" marR="0" rtl="0" algn="l">
              <a:lnSpc>
                <a:spcPct val="100000"/>
              </a:lnSpc>
              <a:spcBef>
                <a:spcPts val="0"/>
              </a:spcBef>
              <a:spcAft>
                <a:spcPts val="0"/>
              </a:spcAft>
              <a:buClr>
                <a:srgbClr val="000000"/>
              </a:buClr>
              <a:buSzPts val="1753"/>
              <a:buFont typeface="Arial"/>
              <a:buNone/>
            </a:pPr>
            <a:r>
              <a:t/>
            </a:r>
            <a:endParaRPr b="0" i="0" sz="1753" u="none" cap="none" strike="noStrike">
              <a:solidFill>
                <a:srgbClr val="000000"/>
              </a:solidFill>
              <a:latin typeface="Arial"/>
              <a:ea typeface="Arial"/>
              <a:cs typeface="Arial"/>
              <a:sym typeface="Arial"/>
            </a:endParaRPr>
          </a:p>
        </p:txBody>
      </p:sp>
      <p:sp>
        <p:nvSpPr>
          <p:cNvPr id="428" name="Google Shape;428;p53"/>
          <p:cNvSpPr txBox="1"/>
          <p:nvPr/>
        </p:nvSpPr>
        <p:spPr>
          <a:xfrm>
            <a:off x="2164574" y="3757987"/>
            <a:ext cx="1090800" cy="578100"/>
          </a:xfrm>
          <a:prstGeom prst="rect">
            <a:avLst/>
          </a:prstGeom>
          <a:noFill/>
          <a:ln>
            <a:noFill/>
          </a:ln>
        </p:spPr>
        <p:txBody>
          <a:bodyPr anchorCtr="0" anchor="t" bIns="114475" lIns="114475" spcFirstLastPara="1" rIns="114475" wrap="square" tIns="114475">
            <a:noAutofit/>
          </a:bodyPr>
          <a:lstStyle/>
          <a:p>
            <a:pPr indent="0" lvl="0" marL="0" marR="0" rtl="0" algn="ctr">
              <a:lnSpc>
                <a:spcPct val="115000"/>
              </a:lnSpc>
              <a:spcBef>
                <a:spcPts val="0"/>
              </a:spcBef>
              <a:spcAft>
                <a:spcPts val="2003"/>
              </a:spcAft>
              <a:buClr>
                <a:srgbClr val="000000"/>
              </a:buClr>
              <a:buSzPts val="1252"/>
              <a:buFont typeface="Arial"/>
              <a:buNone/>
            </a:pPr>
            <a:r>
              <a:rPr b="1" i="0" lang="en-US" sz="1252" u="none" cap="none" strike="noStrike">
                <a:solidFill>
                  <a:schemeClr val="dk1"/>
                </a:solidFill>
                <a:latin typeface="Avenir Next For Intuit"/>
                <a:ea typeface="Avenir Next For Intuit"/>
                <a:cs typeface="Avenir Next For Intuit"/>
                <a:sym typeface="Avenir Next For Intuit"/>
              </a:rPr>
              <a:t>August  2023</a:t>
            </a:r>
            <a:endParaRPr b="1" i="0" sz="1252" u="none" cap="none" strike="noStrike">
              <a:solidFill>
                <a:schemeClr val="dk1"/>
              </a:solidFill>
              <a:latin typeface="Avenir Next For Intuit"/>
              <a:ea typeface="Avenir Next For Intuit"/>
              <a:cs typeface="Avenir Next For Intuit"/>
              <a:sym typeface="Avenir Next For Intuit"/>
            </a:endParaRPr>
          </a:p>
        </p:txBody>
      </p:sp>
      <p:grpSp>
        <p:nvGrpSpPr>
          <p:cNvPr id="429" name="Google Shape;429;p53"/>
          <p:cNvGrpSpPr/>
          <p:nvPr/>
        </p:nvGrpSpPr>
        <p:grpSpPr>
          <a:xfrm>
            <a:off x="2646612" y="3162123"/>
            <a:ext cx="115685" cy="596734"/>
            <a:chOff x="845575" y="2563700"/>
            <a:chExt cx="92400" cy="476625"/>
          </a:xfrm>
        </p:grpSpPr>
        <p:cxnSp>
          <p:nvCxnSpPr>
            <p:cNvPr id="430" name="Google Shape;430;p53"/>
            <p:cNvCxnSpPr/>
            <p:nvPr/>
          </p:nvCxnSpPr>
          <p:spPr>
            <a:xfrm>
              <a:off x="891775" y="2616125"/>
              <a:ext cx="0" cy="424200"/>
            </a:xfrm>
            <a:prstGeom prst="straightConnector1">
              <a:avLst/>
            </a:prstGeom>
            <a:noFill/>
            <a:ln cap="flat" cmpd="sng" w="11925">
              <a:solidFill>
                <a:schemeClr val="dk1"/>
              </a:solidFill>
              <a:prstDash val="solid"/>
              <a:round/>
              <a:headEnd len="sm" w="sm" type="none"/>
              <a:tailEnd len="sm" w="sm" type="none"/>
            </a:ln>
          </p:spPr>
        </p:cxnSp>
        <p:sp>
          <p:nvSpPr>
            <p:cNvPr id="431" name="Google Shape;431;p53"/>
            <p:cNvSpPr/>
            <p:nvPr/>
          </p:nvSpPr>
          <p:spPr>
            <a:xfrm>
              <a:off x="845575" y="2563700"/>
              <a:ext cx="92400" cy="92400"/>
            </a:xfrm>
            <a:prstGeom prst="ellipse">
              <a:avLst/>
            </a:prstGeom>
            <a:solidFill>
              <a:srgbClr val="000000"/>
            </a:solidFill>
            <a:ln cap="flat" cmpd="sng" w="11925">
              <a:solidFill>
                <a:schemeClr val="dk1"/>
              </a:solidFill>
              <a:prstDash val="solid"/>
              <a:round/>
              <a:headEnd len="sm" w="sm" type="none"/>
              <a:tailEnd len="sm" w="sm" type="none"/>
            </a:ln>
          </p:spPr>
          <p:txBody>
            <a:bodyPr anchorCtr="0" anchor="ctr" bIns="114475" lIns="114475" spcFirstLastPara="1" rIns="114475" wrap="square" tIns="114475">
              <a:noAutofit/>
            </a:bodyPr>
            <a:lstStyle/>
            <a:p>
              <a:pPr indent="0" lvl="0" marL="0" marR="0" rtl="0" algn="l">
                <a:lnSpc>
                  <a:spcPct val="100000"/>
                </a:lnSpc>
                <a:spcBef>
                  <a:spcPts val="0"/>
                </a:spcBef>
                <a:spcAft>
                  <a:spcPts val="0"/>
                </a:spcAft>
                <a:buClr>
                  <a:srgbClr val="000000"/>
                </a:buClr>
                <a:buSzPts val="1753"/>
                <a:buFont typeface="Arial"/>
                <a:buNone/>
              </a:pPr>
              <a:r>
                <a:t/>
              </a:r>
              <a:endParaRPr b="0" i="0" sz="1753" u="none" cap="none" strike="noStrike">
                <a:solidFill>
                  <a:srgbClr val="000000"/>
                </a:solidFill>
                <a:latin typeface="Arial"/>
                <a:ea typeface="Arial"/>
                <a:cs typeface="Arial"/>
                <a:sym typeface="Arial"/>
              </a:endParaRPr>
            </a:p>
          </p:txBody>
        </p:sp>
      </p:grpSp>
      <p:sp>
        <p:nvSpPr>
          <p:cNvPr id="432" name="Google Shape;432;p53"/>
          <p:cNvSpPr txBox="1"/>
          <p:nvPr/>
        </p:nvSpPr>
        <p:spPr>
          <a:xfrm>
            <a:off x="2537980" y="2412516"/>
            <a:ext cx="1937400" cy="751200"/>
          </a:xfrm>
          <a:prstGeom prst="rect">
            <a:avLst/>
          </a:prstGeom>
          <a:noFill/>
          <a:ln>
            <a:noFill/>
          </a:ln>
        </p:spPr>
        <p:txBody>
          <a:bodyPr anchorCtr="0" anchor="t" bIns="114475" lIns="114475" spcFirstLastPara="1" rIns="114475" wrap="square" tIns="114475">
            <a:noAutofit/>
          </a:bodyPr>
          <a:lstStyle/>
          <a:p>
            <a:pPr indent="0" lvl="0" marL="0" marR="0" rtl="0" algn="l">
              <a:lnSpc>
                <a:spcPct val="100000"/>
              </a:lnSpc>
              <a:spcBef>
                <a:spcPts val="0"/>
              </a:spcBef>
              <a:spcAft>
                <a:spcPts val="2003"/>
              </a:spcAft>
              <a:buClr>
                <a:srgbClr val="000000"/>
              </a:buClr>
              <a:buSzPts val="1127"/>
              <a:buFont typeface="Arial"/>
              <a:buNone/>
            </a:pPr>
            <a:r>
              <a:rPr i="0" lang="en-US" sz="1127" u="none" cap="none" strike="noStrike">
                <a:solidFill>
                  <a:schemeClr val="dk1"/>
                </a:solidFill>
                <a:latin typeface="AvenirNext forINTUIT W05 Demi"/>
                <a:ea typeface="AvenirNext forINTUIT W05 Demi"/>
                <a:cs typeface="AvenirNext forINTUIT W05 Demi"/>
                <a:sym typeface="AvenirNext forINTUIT W05 Demi"/>
              </a:rPr>
              <a:t>Launched Automated Self-Serve Supergraph Onboarding</a:t>
            </a:r>
            <a:endParaRPr i="0" sz="1002" u="none" cap="none" strike="noStrike">
              <a:solidFill>
                <a:schemeClr val="dk1"/>
              </a:solidFill>
              <a:latin typeface="AvenirNext forINTUIT W05 Demi"/>
              <a:ea typeface="AvenirNext forINTUIT W05 Demi"/>
              <a:cs typeface="AvenirNext forINTUIT W05 Demi"/>
              <a:sym typeface="AvenirNext forINTUIT W05 Demi"/>
            </a:endParaRPr>
          </a:p>
        </p:txBody>
      </p:sp>
      <p:sp>
        <p:nvSpPr>
          <p:cNvPr id="433" name="Google Shape;433;p53"/>
          <p:cNvSpPr txBox="1"/>
          <p:nvPr/>
        </p:nvSpPr>
        <p:spPr>
          <a:xfrm>
            <a:off x="653713" y="3003775"/>
            <a:ext cx="1104300" cy="409500"/>
          </a:xfrm>
          <a:prstGeom prst="rect">
            <a:avLst/>
          </a:prstGeom>
          <a:noFill/>
          <a:ln cap="flat" cmpd="sng" w="11925">
            <a:solidFill>
              <a:schemeClr val="lt2"/>
            </a:solidFill>
            <a:prstDash val="lgDash"/>
            <a:round/>
            <a:headEnd len="sm" w="sm" type="none"/>
            <a:tailEnd len="sm" w="sm" type="none"/>
          </a:ln>
        </p:spPr>
        <p:txBody>
          <a:bodyPr anchorCtr="0" anchor="ctr" bIns="112675" lIns="112675" spcFirstLastPara="1" rIns="0" wrap="square" tIns="11267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rPr i="0" lang="en-US" sz="4445" u="none" cap="none" strike="noStrike">
                <a:solidFill>
                  <a:schemeClr val="dk1"/>
                </a:solidFill>
                <a:latin typeface="AvenirNext forINTUIT W05 Demi"/>
                <a:ea typeface="AvenirNext forINTUIT W05 Demi"/>
                <a:cs typeface="AvenirNext forINTUIT W05 Demi"/>
                <a:sym typeface="AvenirNext forINTUIT W05 Demi"/>
              </a:rPr>
              <a:t>Days </a:t>
            </a:r>
            <a:endParaRPr i="0" sz="4445" u="none" cap="none" strike="noStrike">
              <a:solidFill>
                <a:schemeClr val="dk1"/>
              </a:solidFill>
              <a:latin typeface="AvenirNext forINTUIT W05 Demi"/>
              <a:ea typeface="AvenirNext forINTUIT W05 Demi"/>
              <a:cs typeface="AvenirNext forINTUIT W05 Demi"/>
              <a:sym typeface="AvenirNext forINTUIT W05 Demi"/>
            </a:endParaRPr>
          </a:p>
          <a:p>
            <a:pPr indent="0" lvl="0" marL="0" marR="0" rtl="0" algn="l">
              <a:lnSpc>
                <a:spcPct val="100000"/>
              </a:lnSpc>
              <a:spcBef>
                <a:spcPts val="0"/>
              </a:spcBef>
              <a:spcAft>
                <a:spcPts val="0"/>
              </a:spcAft>
              <a:buClr>
                <a:srgbClr val="000000"/>
              </a:buClr>
              <a:buSzPct val="100000"/>
              <a:buFont typeface="Arial"/>
              <a:buNone/>
            </a:pPr>
            <a:r>
              <a:rPr i="0" lang="en-US" sz="4445" u="none" cap="none" strike="noStrike">
                <a:solidFill>
                  <a:schemeClr val="dk1"/>
                </a:solidFill>
                <a:latin typeface="AvenirNext forINTUIT W05 Demi"/>
                <a:ea typeface="AvenirNext forINTUIT W05 Demi"/>
                <a:cs typeface="AvenirNext forINTUIT W05 Demi"/>
                <a:sym typeface="AvenirNext forINTUIT W05 Demi"/>
              </a:rPr>
              <a:t>to onboard</a:t>
            </a:r>
            <a:endParaRPr i="0" sz="4445" u="none" cap="none" strike="noStrike">
              <a:solidFill>
                <a:schemeClr val="dk1"/>
              </a:solidFill>
              <a:latin typeface="AvenirNext forINTUIT W05 Demi"/>
              <a:ea typeface="AvenirNext forINTUIT W05 Demi"/>
              <a:cs typeface="AvenirNext forINTUIT W05 Demi"/>
              <a:sym typeface="AvenirNext forINTUIT W05 Demi"/>
            </a:endParaRPr>
          </a:p>
        </p:txBody>
      </p:sp>
      <p:pic>
        <p:nvPicPr>
          <p:cNvPr descr="a yellow arrow pointing to the right with a black outline (Provided by Tenor)" id="434" name="Google Shape;434;p53"/>
          <p:cNvPicPr preferRelativeResize="0"/>
          <p:nvPr/>
        </p:nvPicPr>
        <p:blipFill rotWithShape="1">
          <a:blip r:embed="rId3">
            <a:alphaModFix/>
          </a:blip>
          <a:srcRect b="0" l="0" r="0" t="0"/>
          <a:stretch/>
        </p:blipFill>
        <p:spPr>
          <a:xfrm rot="1655514">
            <a:off x="1800185" y="3047015"/>
            <a:ext cx="495685" cy="398990"/>
          </a:xfrm>
          <a:prstGeom prst="rect">
            <a:avLst/>
          </a:prstGeom>
          <a:noFill/>
          <a:ln>
            <a:noFill/>
          </a:ln>
        </p:spPr>
      </p:pic>
      <p:grpSp>
        <p:nvGrpSpPr>
          <p:cNvPr id="435" name="Google Shape;435;p53"/>
          <p:cNvGrpSpPr/>
          <p:nvPr/>
        </p:nvGrpSpPr>
        <p:grpSpPr>
          <a:xfrm>
            <a:off x="9469738" y="3244159"/>
            <a:ext cx="105438" cy="515605"/>
            <a:chOff x="2028534" y="2563700"/>
            <a:chExt cx="92400" cy="411825"/>
          </a:xfrm>
        </p:grpSpPr>
        <p:cxnSp>
          <p:nvCxnSpPr>
            <p:cNvPr id="436" name="Google Shape;436;p53"/>
            <p:cNvCxnSpPr/>
            <p:nvPr/>
          </p:nvCxnSpPr>
          <p:spPr>
            <a:xfrm>
              <a:off x="2074734" y="2616125"/>
              <a:ext cx="0" cy="359400"/>
            </a:xfrm>
            <a:prstGeom prst="straightConnector1">
              <a:avLst/>
            </a:prstGeom>
            <a:noFill/>
            <a:ln cap="flat" cmpd="sng" w="11925">
              <a:solidFill>
                <a:schemeClr val="dk1"/>
              </a:solidFill>
              <a:prstDash val="solid"/>
              <a:round/>
              <a:headEnd len="sm" w="sm" type="none"/>
              <a:tailEnd len="sm" w="sm" type="none"/>
            </a:ln>
          </p:spPr>
        </p:cxnSp>
        <p:sp>
          <p:nvSpPr>
            <p:cNvPr id="437" name="Google Shape;437;p53"/>
            <p:cNvSpPr/>
            <p:nvPr/>
          </p:nvSpPr>
          <p:spPr>
            <a:xfrm>
              <a:off x="2028534" y="2563700"/>
              <a:ext cx="92400" cy="92400"/>
            </a:xfrm>
            <a:prstGeom prst="ellipse">
              <a:avLst/>
            </a:prstGeom>
            <a:solidFill>
              <a:srgbClr val="000000"/>
            </a:solidFill>
            <a:ln cap="flat" cmpd="sng" w="11925">
              <a:solidFill>
                <a:srgbClr val="FFFFFF"/>
              </a:solidFill>
              <a:prstDash val="solid"/>
              <a:round/>
              <a:headEnd len="sm" w="sm" type="none"/>
              <a:tailEnd len="sm" w="sm" type="none"/>
            </a:ln>
          </p:spPr>
          <p:txBody>
            <a:bodyPr anchorCtr="0" anchor="ctr" bIns="114475" lIns="114475" spcFirstLastPara="1" rIns="114475" wrap="square" tIns="114475">
              <a:noAutofit/>
            </a:bodyPr>
            <a:lstStyle/>
            <a:p>
              <a:pPr indent="0" lvl="0" marL="0" marR="0" rtl="0" algn="l">
                <a:lnSpc>
                  <a:spcPct val="100000"/>
                </a:lnSpc>
                <a:spcBef>
                  <a:spcPts val="0"/>
                </a:spcBef>
                <a:spcAft>
                  <a:spcPts val="0"/>
                </a:spcAft>
                <a:buClr>
                  <a:srgbClr val="000000"/>
                </a:buClr>
                <a:buSzPts val="1753"/>
                <a:buFont typeface="Arial"/>
                <a:buNone/>
              </a:pPr>
              <a:r>
                <a:t/>
              </a:r>
              <a:endParaRPr b="0" i="0" sz="1753" u="none" cap="none" strike="noStrike">
                <a:solidFill>
                  <a:srgbClr val="000000"/>
                </a:solidFill>
                <a:latin typeface="Arial"/>
                <a:ea typeface="Arial"/>
                <a:cs typeface="Arial"/>
                <a:sym typeface="Arial"/>
              </a:endParaRPr>
            </a:p>
          </p:txBody>
        </p:sp>
      </p:grpSp>
      <p:sp>
        <p:nvSpPr>
          <p:cNvPr id="438" name="Google Shape;438;p53"/>
          <p:cNvSpPr/>
          <p:nvPr/>
        </p:nvSpPr>
        <p:spPr>
          <a:xfrm>
            <a:off x="9529433" y="3512125"/>
            <a:ext cx="1764300" cy="247800"/>
          </a:xfrm>
          <a:prstGeom prst="rect">
            <a:avLst/>
          </a:prstGeom>
          <a:solidFill>
            <a:schemeClr val="accent4"/>
          </a:solidFill>
          <a:ln>
            <a:noFill/>
          </a:ln>
        </p:spPr>
        <p:txBody>
          <a:bodyPr anchorCtr="0" anchor="ctr" bIns="114475" lIns="114475" spcFirstLastPara="1" rIns="114475" wrap="square" tIns="114475">
            <a:noAutofit/>
          </a:bodyPr>
          <a:lstStyle/>
          <a:p>
            <a:pPr indent="0" lvl="0" marL="0" rtl="0" algn="ctr">
              <a:spcBef>
                <a:spcPts val="0"/>
              </a:spcBef>
              <a:spcAft>
                <a:spcPts val="0"/>
              </a:spcAft>
              <a:buClr>
                <a:schemeClr val="lt2"/>
              </a:buClr>
              <a:buSzPts val="1252"/>
              <a:buFont typeface="Arial"/>
              <a:buNone/>
            </a:pPr>
            <a:r>
              <a:rPr b="1" lang="en-US" sz="1252">
                <a:solidFill>
                  <a:schemeClr val="lt2"/>
                </a:solidFill>
                <a:latin typeface="Avenir Next For Intuit"/>
                <a:ea typeface="Avenir Next For Intuit"/>
                <a:cs typeface="Avenir Next For Intuit"/>
                <a:sym typeface="Avenir Next For Intuit"/>
              </a:rPr>
              <a:t>&lt; 10</a:t>
            </a:r>
            <a:endParaRPr sz="1252">
              <a:latin typeface="Avenir Next For Intuit"/>
              <a:ea typeface="Avenir Next For Intuit"/>
              <a:cs typeface="Avenir Next For Intuit"/>
              <a:sym typeface="Avenir Next For Intuit"/>
            </a:endParaRPr>
          </a:p>
        </p:txBody>
      </p:sp>
      <p:sp>
        <p:nvSpPr>
          <p:cNvPr id="439" name="Google Shape;439;p53"/>
          <p:cNvSpPr txBox="1"/>
          <p:nvPr/>
        </p:nvSpPr>
        <p:spPr>
          <a:xfrm>
            <a:off x="9178063" y="3729475"/>
            <a:ext cx="688800" cy="635100"/>
          </a:xfrm>
          <a:prstGeom prst="rect">
            <a:avLst/>
          </a:prstGeom>
          <a:noFill/>
          <a:ln>
            <a:noFill/>
          </a:ln>
        </p:spPr>
        <p:txBody>
          <a:bodyPr anchorCtr="0" anchor="t" bIns="114475" lIns="114475" spcFirstLastPara="1" rIns="114475" wrap="square" tIns="114475">
            <a:noAutofit/>
          </a:bodyPr>
          <a:lstStyle/>
          <a:p>
            <a:pPr indent="0" lvl="0" marL="0" marR="0" rtl="0" algn="l">
              <a:lnSpc>
                <a:spcPct val="115000"/>
              </a:lnSpc>
              <a:spcBef>
                <a:spcPts val="0"/>
              </a:spcBef>
              <a:spcAft>
                <a:spcPts val="2003"/>
              </a:spcAft>
              <a:buClr>
                <a:srgbClr val="000000"/>
              </a:buClr>
              <a:buSzPts val="1252"/>
              <a:buFont typeface="Arial"/>
              <a:buNone/>
            </a:pPr>
            <a:r>
              <a:rPr b="1" lang="en-US" sz="1252">
                <a:solidFill>
                  <a:schemeClr val="dk1"/>
                </a:solidFill>
                <a:latin typeface="Avenir Next For Intuit"/>
                <a:ea typeface="Avenir Next For Intuit"/>
                <a:cs typeface="Avenir Next For Intuit"/>
                <a:sym typeface="Avenir Next For Intuit"/>
              </a:rPr>
              <a:t>April</a:t>
            </a:r>
            <a:r>
              <a:rPr b="1" i="0" lang="en-US" sz="1252" u="none" cap="none" strike="noStrike">
                <a:solidFill>
                  <a:schemeClr val="dk1"/>
                </a:solidFill>
                <a:latin typeface="Avenir Next For Intuit"/>
                <a:ea typeface="Avenir Next For Intuit"/>
                <a:cs typeface="Avenir Next For Intuit"/>
                <a:sym typeface="Avenir Next For Intuit"/>
              </a:rPr>
              <a:t> 202</a:t>
            </a:r>
            <a:r>
              <a:rPr b="1" lang="en-US" sz="1252">
                <a:solidFill>
                  <a:schemeClr val="dk1"/>
                </a:solidFill>
                <a:latin typeface="Avenir Next For Intuit"/>
                <a:ea typeface="Avenir Next For Intuit"/>
                <a:cs typeface="Avenir Next For Intuit"/>
                <a:sym typeface="Avenir Next For Intuit"/>
              </a:rPr>
              <a:t>6</a:t>
            </a:r>
            <a:endParaRPr b="1" i="0" sz="1252" u="none" cap="none" strike="noStrike">
              <a:solidFill>
                <a:schemeClr val="dk1"/>
              </a:solidFill>
              <a:latin typeface="Avenir Next For Intuit"/>
              <a:ea typeface="Avenir Next For Intuit"/>
              <a:cs typeface="Avenir Next For Intuit"/>
              <a:sym typeface="Avenir Next For Intuit"/>
            </a:endParaRPr>
          </a:p>
        </p:txBody>
      </p:sp>
      <p:sp>
        <p:nvSpPr>
          <p:cNvPr id="440" name="Google Shape;440;p53"/>
          <p:cNvSpPr txBox="1"/>
          <p:nvPr/>
        </p:nvSpPr>
        <p:spPr>
          <a:xfrm>
            <a:off x="9076931" y="2735826"/>
            <a:ext cx="1512900" cy="426300"/>
          </a:xfrm>
          <a:prstGeom prst="rect">
            <a:avLst/>
          </a:prstGeom>
          <a:noFill/>
          <a:ln>
            <a:noFill/>
          </a:ln>
        </p:spPr>
        <p:txBody>
          <a:bodyPr anchorCtr="0" anchor="t" bIns="114475" lIns="114475" spcFirstLastPara="1" rIns="114475" wrap="square" tIns="114475">
            <a:noAutofit/>
          </a:bodyPr>
          <a:lstStyle/>
          <a:p>
            <a:pPr indent="0" lvl="0" marL="0" marR="0" rtl="0" algn="l">
              <a:lnSpc>
                <a:spcPct val="100000"/>
              </a:lnSpc>
              <a:spcBef>
                <a:spcPts val="0"/>
              </a:spcBef>
              <a:spcAft>
                <a:spcPts val="2003"/>
              </a:spcAft>
              <a:buClr>
                <a:srgbClr val="000000"/>
              </a:buClr>
              <a:buSzPts val="1127"/>
              <a:buFont typeface="Arial"/>
              <a:buNone/>
            </a:pPr>
            <a:r>
              <a:rPr lang="en-US" sz="1100">
                <a:solidFill>
                  <a:schemeClr val="dk1"/>
                </a:solidFill>
                <a:latin typeface="AvenirNext forINTUIT W05 Demi"/>
                <a:ea typeface="AvenirNext forINTUIT W05 Demi"/>
                <a:cs typeface="AvenirNext forINTUIT W05 Demi"/>
                <a:sym typeface="AvenirNext forINTUIT W05 Demi"/>
              </a:rPr>
              <a:t>Agentic Experience</a:t>
            </a:r>
            <a:endParaRPr i="0" sz="1100" u="none" cap="none" strike="noStrike">
              <a:solidFill>
                <a:schemeClr val="dk1"/>
              </a:solidFill>
              <a:latin typeface="AvenirNext forINTUIT W05 Demi"/>
              <a:ea typeface="AvenirNext forINTUIT W05 Demi"/>
              <a:cs typeface="AvenirNext forINTUIT W05 Demi"/>
              <a:sym typeface="AvenirNext forINTUIT W05 Dem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pic>
        <p:nvPicPr>
          <p:cNvPr id="178" name="Google Shape;178;p36"/>
          <p:cNvPicPr preferRelativeResize="0"/>
          <p:nvPr/>
        </p:nvPicPr>
        <p:blipFill>
          <a:blip r:embed="rId3">
            <a:alphaModFix/>
          </a:blip>
          <a:stretch>
            <a:fillRect/>
          </a:stretch>
        </p:blipFill>
        <p:spPr>
          <a:xfrm>
            <a:off x="1307031" y="2989680"/>
            <a:ext cx="372069" cy="372069"/>
          </a:xfrm>
          <a:prstGeom prst="rect">
            <a:avLst/>
          </a:prstGeom>
          <a:noFill/>
          <a:ln>
            <a:noFill/>
          </a:ln>
        </p:spPr>
      </p:pic>
      <p:sp>
        <p:nvSpPr>
          <p:cNvPr id="179" name="Google Shape;179;p36"/>
          <p:cNvSpPr/>
          <p:nvPr/>
        </p:nvSpPr>
        <p:spPr>
          <a:xfrm>
            <a:off x="584" y="1712254"/>
            <a:ext cx="12188700" cy="3433500"/>
          </a:xfrm>
          <a:prstGeom prst="rect">
            <a:avLst/>
          </a:prstGeom>
          <a:solidFill>
            <a:srgbClr val="3E73EA"/>
          </a:solidFill>
          <a:ln>
            <a:noFill/>
          </a:ln>
        </p:spPr>
        <p:txBody>
          <a:bodyPr anchorCtr="0" anchor="ctr" bIns="121875" lIns="121875" spcFirstLastPara="1" rIns="121875" wrap="square" tIns="121875">
            <a:noAutofit/>
          </a:bodyPr>
          <a:lstStyle/>
          <a:p>
            <a:pPr indent="0" lvl="0" marL="0" rtl="0" algn="ctr">
              <a:spcBef>
                <a:spcPts val="0"/>
              </a:spcBef>
              <a:spcAft>
                <a:spcPts val="0"/>
              </a:spcAft>
              <a:buNone/>
            </a:pPr>
            <a:r>
              <a:t/>
            </a:r>
            <a:endParaRPr sz="1866"/>
          </a:p>
        </p:txBody>
      </p:sp>
      <p:sp>
        <p:nvSpPr>
          <p:cNvPr id="180" name="Google Shape;180;p36"/>
          <p:cNvSpPr txBox="1"/>
          <p:nvPr/>
        </p:nvSpPr>
        <p:spPr>
          <a:xfrm>
            <a:off x="337875" y="530550"/>
            <a:ext cx="8222100" cy="767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4000">
                <a:solidFill>
                  <a:schemeClr val="dk1"/>
                </a:solidFill>
                <a:latin typeface="Avenir Next For Intuit"/>
                <a:ea typeface="Avenir Next For Intuit"/>
                <a:cs typeface="Avenir Next For Intuit"/>
                <a:sym typeface="Avenir Next For Intuit"/>
              </a:rPr>
              <a:t>About Intuit</a:t>
            </a:r>
            <a:endParaRPr sz="4000">
              <a:solidFill>
                <a:schemeClr val="dk1"/>
              </a:solidFill>
              <a:latin typeface="Avenir Next For Intuit"/>
              <a:ea typeface="Avenir Next For Intuit"/>
              <a:cs typeface="Avenir Next For Intuit"/>
              <a:sym typeface="Avenir Next For Intuit"/>
            </a:endParaRPr>
          </a:p>
        </p:txBody>
      </p:sp>
      <p:sp>
        <p:nvSpPr>
          <p:cNvPr id="181" name="Google Shape;181;p36"/>
          <p:cNvSpPr txBox="1"/>
          <p:nvPr/>
        </p:nvSpPr>
        <p:spPr>
          <a:xfrm>
            <a:off x="1307031" y="3361755"/>
            <a:ext cx="1954500" cy="1625100"/>
          </a:xfrm>
          <a:prstGeom prst="rect">
            <a:avLst/>
          </a:prstGeom>
          <a:noFill/>
          <a:ln>
            <a:noFill/>
          </a:ln>
        </p:spPr>
        <p:txBody>
          <a:bodyPr anchorCtr="0" anchor="t" bIns="0" lIns="0" spcFirstLastPara="1" rIns="243750" wrap="square" tIns="195025">
            <a:noAutofit/>
          </a:bodyPr>
          <a:lstStyle/>
          <a:p>
            <a:pPr indent="0" lvl="0" marL="0" rtl="0" algn="l">
              <a:lnSpc>
                <a:spcPct val="100000"/>
              </a:lnSpc>
              <a:spcBef>
                <a:spcPts val="0"/>
              </a:spcBef>
              <a:spcAft>
                <a:spcPts val="0"/>
              </a:spcAft>
              <a:buClr>
                <a:srgbClr val="000000"/>
              </a:buClr>
              <a:buSzPts val="1466"/>
              <a:buFont typeface="Arial"/>
              <a:buNone/>
            </a:pPr>
            <a:r>
              <a:rPr lang="en-US" sz="3866">
                <a:solidFill>
                  <a:srgbClr val="FFFFFF"/>
                </a:solidFill>
                <a:latin typeface="AvenirNext forINTUIT W05 Demi"/>
                <a:ea typeface="AvenirNext forINTUIT W05 Demi"/>
                <a:cs typeface="AvenirNext forINTUIT W05 Demi"/>
                <a:sym typeface="AvenirNext forINTUIT W05 Demi"/>
              </a:rPr>
              <a:t>~</a:t>
            </a:r>
            <a:r>
              <a:rPr lang="en-US" sz="3866">
                <a:solidFill>
                  <a:srgbClr val="FFFFFF"/>
                </a:solidFill>
                <a:latin typeface="AvenirNext forINTUIT W05 Demi"/>
                <a:ea typeface="AvenirNext forINTUIT W05 Demi"/>
                <a:cs typeface="AvenirNext forINTUIT W05 Demi"/>
                <a:sym typeface="AvenirNext forINTUIT W05 Demi"/>
              </a:rPr>
              <a:t>100M</a:t>
            </a:r>
            <a:endParaRPr sz="3866">
              <a:solidFill>
                <a:srgbClr val="FFFFFF"/>
              </a:solidFill>
              <a:latin typeface="AvenirNext forINTUIT W05 Demi"/>
              <a:ea typeface="AvenirNext forINTUIT W05 Demi"/>
              <a:cs typeface="AvenirNext forINTUIT W05 Demi"/>
              <a:sym typeface="AvenirNext forINTUIT W05 Demi"/>
            </a:endParaRPr>
          </a:p>
          <a:p>
            <a:pPr indent="0" lvl="0" marL="0" rtl="0" algn="l">
              <a:lnSpc>
                <a:spcPct val="100000"/>
              </a:lnSpc>
              <a:spcBef>
                <a:spcPts val="0"/>
              </a:spcBef>
              <a:spcAft>
                <a:spcPts val="0"/>
              </a:spcAft>
              <a:buNone/>
            </a:pPr>
            <a:r>
              <a:rPr lang="en-US" sz="1466">
                <a:solidFill>
                  <a:srgbClr val="FFFFFF"/>
                </a:solidFill>
                <a:latin typeface="AvenirNext forINTUIT W05 Medium"/>
                <a:ea typeface="AvenirNext forINTUIT W05 Medium"/>
                <a:cs typeface="AvenirNext forINTUIT W05 Medium"/>
                <a:sym typeface="AvenirNext forINTUIT W05 Medium"/>
              </a:rPr>
              <a:t>customers</a:t>
            </a:r>
            <a:endParaRPr sz="3199">
              <a:solidFill>
                <a:srgbClr val="FFFFFF"/>
              </a:solidFill>
              <a:latin typeface="AvenirNext forINTUIT W05 Medium"/>
              <a:ea typeface="AvenirNext forINTUIT W05 Medium"/>
              <a:cs typeface="AvenirNext forINTUIT W05 Medium"/>
              <a:sym typeface="AvenirNext forINTUIT W05 Medium"/>
            </a:endParaRPr>
          </a:p>
        </p:txBody>
      </p:sp>
      <p:sp>
        <p:nvSpPr>
          <p:cNvPr id="182" name="Google Shape;182;p36"/>
          <p:cNvSpPr txBox="1"/>
          <p:nvPr/>
        </p:nvSpPr>
        <p:spPr>
          <a:xfrm>
            <a:off x="3549492" y="3258415"/>
            <a:ext cx="2162400" cy="1625100"/>
          </a:xfrm>
          <a:prstGeom prst="rect">
            <a:avLst/>
          </a:prstGeom>
          <a:noFill/>
          <a:ln>
            <a:noFill/>
          </a:ln>
        </p:spPr>
        <p:txBody>
          <a:bodyPr anchorCtr="0" anchor="t" bIns="0" lIns="243750" spcFirstLastPara="1" rIns="243750" wrap="square" tIns="195025">
            <a:noAutofit/>
          </a:bodyPr>
          <a:lstStyle/>
          <a:p>
            <a:pPr indent="0" lvl="0" marL="0" rtl="0" algn="l">
              <a:lnSpc>
                <a:spcPct val="100000"/>
              </a:lnSpc>
              <a:spcBef>
                <a:spcPts val="0"/>
              </a:spcBef>
              <a:spcAft>
                <a:spcPts val="0"/>
              </a:spcAft>
              <a:buNone/>
            </a:pPr>
            <a:r>
              <a:rPr lang="en-US" sz="4266">
                <a:solidFill>
                  <a:srgbClr val="FFFFFF"/>
                </a:solidFill>
                <a:latin typeface="AvenirNext forINTUIT W05 Demi"/>
                <a:ea typeface="AvenirNext forINTUIT W05 Demi"/>
                <a:cs typeface="AvenirNext forINTUIT W05 Demi"/>
                <a:sym typeface="AvenirNext forINTUIT W05 Demi"/>
              </a:rPr>
              <a:t>$105B</a:t>
            </a:r>
            <a:endParaRPr sz="4266">
              <a:solidFill>
                <a:srgbClr val="FFFFFF"/>
              </a:solidFill>
              <a:latin typeface="AvenirNext forINTUIT W05 Demi"/>
              <a:ea typeface="AvenirNext forINTUIT W05 Demi"/>
              <a:cs typeface="AvenirNext forINTUIT W05 Demi"/>
              <a:sym typeface="AvenirNext forINTUIT W05 Demi"/>
            </a:endParaRPr>
          </a:p>
          <a:p>
            <a:pPr indent="0" lvl="0" marL="0" rtl="0" algn="l">
              <a:spcBef>
                <a:spcPts val="0"/>
              </a:spcBef>
              <a:spcAft>
                <a:spcPts val="0"/>
              </a:spcAft>
              <a:buNone/>
            </a:pPr>
            <a:r>
              <a:rPr lang="en-US" sz="1466">
                <a:solidFill>
                  <a:srgbClr val="FFFFFF"/>
                </a:solidFill>
                <a:latin typeface="AvenirNext forINTUIT W05 Medium"/>
                <a:ea typeface="AvenirNext forINTUIT W05 Medium"/>
                <a:cs typeface="AvenirNext forINTUIT W05 Medium"/>
                <a:sym typeface="AvenirNext forINTUIT W05 Medium"/>
              </a:rPr>
              <a:t>tax refunds on our platform per year</a:t>
            </a:r>
            <a:endParaRPr sz="3199">
              <a:solidFill>
                <a:srgbClr val="FFFFFF"/>
              </a:solidFill>
              <a:latin typeface="AvenirNext forINTUIT W05 Medium"/>
              <a:ea typeface="AvenirNext forINTUIT W05 Medium"/>
              <a:cs typeface="AvenirNext forINTUIT W05 Medium"/>
              <a:sym typeface="AvenirNext forINTUIT W05 Medium"/>
            </a:endParaRPr>
          </a:p>
        </p:txBody>
      </p:sp>
      <p:sp>
        <p:nvSpPr>
          <p:cNvPr id="183" name="Google Shape;183;p36"/>
          <p:cNvSpPr txBox="1"/>
          <p:nvPr/>
        </p:nvSpPr>
        <p:spPr>
          <a:xfrm>
            <a:off x="6085185" y="3258415"/>
            <a:ext cx="2388600" cy="1625100"/>
          </a:xfrm>
          <a:prstGeom prst="rect">
            <a:avLst/>
          </a:prstGeom>
          <a:noFill/>
          <a:ln>
            <a:noFill/>
          </a:ln>
        </p:spPr>
        <p:txBody>
          <a:bodyPr anchorCtr="0" anchor="t" bIns="0" lIns="243750" spcFirstLastPara="1" rIns="243750" wrap="square" tIns="195025">
            <a:noAutofit/>
          </a:bodyPr>
          <a:lstStyle/>
          <a:p>
            <a:pPr indent="0" lvl="0" marL="0" rtl="0" algn="l">
              <a:lnSpc>
                <a:spcPct val="100000"/>
              </a:lnSpc>
              <a:spcBef>
                <a:spcPts val="0"/>
              </a:spcBef>
              <a:spcAft>
                <a:spcPts val="0"/>
              </a:spcAft>
              <a:buNone/>
            </a:pPr>
            <a:r>
              <a:rPr lang="en-US" sz="4266">
                <a:solidFill>
                  <a:srgbClr val="FFFFFF"/>
                </a:solidFill>
                <a:latin typeface="AvenirNext forINTUIT W05 Demi"/>
                <a:ea typeface="AvenirNext forINTUIT W05 Demi"/>
                <a:cs typeface="AvenirNext forINTUIT W05 Demi"/>
                <a:sym typeface="AvenirNext forINTUIT W05 Demi"/>
              </a:rPr>
              <a:t>$2T+</a:t>
            </a:r>
            <a:endParaRPr sz="4266">
              <a:solidFill>
                <a:srgbClr val="FFFFFF"/>
              </a:solidFill>
              <a:latin typeface="AvenirNext forINTUIT W05 Demi"/>
              <a:ea typeface="AvenirNext forINTUIT W05 Demi"/>
              <a:cs typeface="AvenirNext forINTUIT W05 Demi"/>
              <a:sym typeface="AvenirNext forINTUIT W05 Demi"/>
            </a:endParaRPr>
          </a:p>
          <a:p>
            <a:pPr indent="0" lvl="0" marL="0" rtl="0" algn="l">
              <a:spcBef>
                <a:spcPts val="0"/>
              </a:spcBef>
              <a:spcAft>
                <a:spcPts val="0"/>
              </a:spcAft>
              <a:buNone/>
            </a:pPr>
            <a:r>
              <a:rPr lang="en-US" sz="1466">
                <a:solidFill>
                  <a:srgbClr val="FFFFFF"/>
                </a:solidFill>
                <a:latin typeface="AvenirNext forINTUIT W05 Medium"/>
                <a:ea typeface="AvenirNext forINTUIT W05 Medium"/>
                <a:cs typeface="AvenirNext forINTUIT W05 Medium"/>
                <a:sym typeface="AvenirNext forINTUIT W05 Medium"/>
              </a:rPr>
              <a:t>invoices managed on our platform per year</a:t>
            </a:r>
            <a:endParaRPr sz="1466">
              <a:solidFill>
                <a:srgbClr val="FFFFFF"/>
              </a:solidFill>
              <a:latin typeface="AvenirNext forINTUIT W05 Medium"/>
              <a:ea typeface="AvenirNext forINTUIT W05 Medium"/>
              <a:cs typeface="AvenirNext forINTUIT W05 Medium"/>
              <a:sym typeface="AvenirNext forINTUIT W05 Medium"/>
            </a:endParaRPr>
          </a:p>
        </p:txBody>
      </p:sp>
      <p:sp>
        <p:nvSpPr>
          <p:cNvPr id="184" name="Google Shape;184;p36"/>
          <p:cNvSpPr txBox="1"/>
          <p:nvPr/>
        </p:nvSpPr>
        <p:spPr>
          <a:xfrm>
            <a:off x="8854316" y="3258415"/>
            <a:ext cx="2505000" cy="1625100"/>
          </a:xfrm>
          <a:prstGeom prst="rect">
            <a:avLst/>
          </a:prstGeom>
          <a:noFill/>
          <a:ln>
            <a:noFill/>
          </a:ln>
        </p:spPr>
        <p:txBody>
          <a:bodyPr anchorCtr="0" anchor="t" bIns="0" lIns="243750" spcFirstLastPara="1" rIns="243750" wrap="square" tIns="195025">
            <a:noAutofit/>
          </a:bodyPr>
          <a:lstStyle/>
          <a:p>
            <a:pPr indent="0" lvl="0" marL="0" rtl="0" algn="l">
              <a:lnSpc>
                <a:spcPct val="100000"/>
              </a:lnSpc>
              <a:spcBef>
                <a:spcPts val="0"/>
              </a:spcBef>
              <a:spcAft>
                <a:spcPts val="0"/>
              </a:spcAft>
              <a:buNone/>
            </a:pPr>
            <a:r>
              <a:rPr lang="en-US" sz="4266">
                <a:solidFill>
                  <a:srgbClr val="FFFFFF"/>
                </a:solidFill>
                <a:latin typeface="AvenirNext forINTUIT W05 Demi"/>
                <a:ea typeface="AvenirNext forINTUIT W05 Demi"/>
                <a:cs typeface="AvenirNext forINTUIT W05 Demi"/>
                <a:sym typeface="AvenirNext forINTUIT W05 Demi"/>
              </a:rPr>
              <a:t>18M</a:t>
            </a:r>
            <a:endParaRPr sz="4266">
              <a:solidFill>
                <a:srgbClr val="FFFFFF"/>
              </a:solidFill>
              <a:latin typeface="AvenirNext forINTUIT W05 Demi"/>
              <a:ea typeface="AvenirNext forINTUIT W05 Demi"/>
              <a:cs typeface="AvenirNext forINTUIT W05 Demi"/>
              <a:sym typeface="AvenirNext forINTUIT W05 Demi"/>
            </a:endParaRPr>
          </a:p>
          <a:p>
            <a:pPr indent="0" lvl="0" marL="0" rtl="0" algn="l">
              <a:spcBef>
                <a:spcPts val="0"/>
              </a:spcBef>
              <a:spcAft>
                <a:spcPts val="0"/>
              </a:spcAft>
              <a:buNone/>
            </a:pPr>
            <a:r>
              <a:rPr lang="en-US" sz="1466">
                <a:solidFill>
                  <a:srgbClr val="FFFFFF"/>
                </a:solidFill>
                <a:latin typeface="AvenirNext forINTUIT W05 Medium"/>
                <a:ea typeface="AvenirNext forINTUIT W05 Medium"/>
                <a:cs typeface="AvenirNext forINTUIT W05 Medium"/>
                <a:sym typeface="AvenirNext forINTUIT W05 Medium"/>
              </a:rPr>
              <a:t>total US workers paid annually via QB payroll</a:t>
            </a:r>
            <a:endParaRPr sz="3199">
              <a:solidFill>
                <a:srgbClr val="FFFFFF"/>
              </a:solidFill>
              <a:latin typeface="AvenirNext forINTUIT W05 Medium"/>
              <a:ea typeface="AvenirNext forINTUIT W05 Medium"/>
              <a:cs typeface="AvenirNext forINTUIT W05 Medium"/>
              <a:sym typeface="AvenirNext forINTUIT W05 Medium"/>
            </a:endParaRPr>
          </a:p>
        </p:txBody>
      </p:sp>
      <p:cxnSp>
        <p:nvCxnSpPr>
          <p:cNvPr id="185" name="Google Shape;185;p36"/>
          <p:cNvCxnSpPr/>
          <p:nvPr/>
        </p:nvCxnSpPr>
        <p:spPr>
          <a:xfrm>
            <a:off x="3358993" y="2989680"/>
            <a:ext cx="0" cy="1536000"/>
          </a:xfrm>
          <a:prstGeom prst="straightConnector1">
            <a:avLst/>
          </a:prstGeom>
          <a:noFill/>
          <a:ln cap="flat" cmpd="sng" w="12700">
            <a:solidFill>
              <a:srgbClr val="FFFFFF"/>
            </a:solidFill>
            <a:prstDash val="solid"/>
            <a:round/>
            <a:headEnd len="med" w="med" type="none"/>
            <a:tailEnd len="med" w="med" type="none"/>
          </a:ln>
        </p:spPr>
      </p:cxnSp>
      <p:cxnSp>
        <p:nvCxnSpPr>
          <p:cNvPr id="186" name="Google Shape;186;p36"/>
          <p:cNvCxnSpPr/>
          <p:nvPr/>
        </p:nvCxnSpPr>
        <p:spPr>
          <a:xfrm>
            <a:off x="5999899" y="2989680"/>
            <a:ext cx="0" cy="1536000"/>
          </a:xfrm>
          <a:prstGeom prst="straightConnector1">
            <a:avLst/>
          </a:prstGeom>
          <a:noFill/>
          <a:ln cap="flat" cmpd="sng" w="12700">
            <a:solidFill>
              <a:srgbClr val="FFFFFF"/>
            </a:solidFill>
            <a:prstDash val="solid"/>
            <a:round/>
            <a:headEnd len="med" w="med" type="none"/>
            <a:tailEnd len="med" w="med" type="none"/>
          </a:ln>
        </p:spPr>
      </p:cxnSp>
      <p:cxnSp>
        <p:nvCxnSpPr>
          <p:cNvPr id="187" name="Google Shape;187;p36"/>
          <p:cNvCxnSpPr/>
          <p:nvPr/>
        </p:nvCxnSpPr>
        <p:spPr>
          <a:xfrm>
            <a:off x="8539233" y="2989680"/>
            <a:ext cx="0" cy="1536000"/>
          </a:xfrm>
          <a:prstGeom prst="straightConnector1">
            <a:avLst/>
          </a:prstGeom>
          <a:noFill/>
          <a:ln cap="flat" cmpd="sng" w="12700">
            <a:solidFill>
              <a:srgbClr val="FFFFFF"/>
            </a:solidFill>
            <a:prstDash val="solid"/>
            <a:round/>
            <a:headEnd len="med" w="med" type="none"/>
            <a:tailEnd len="med" w="med" type="none"/>
          </a:ln>
        </p:spPr>
      </p:cxnSp>
      <p:pic>
        <p:nvPicPr>
          <p:cNvPr id="188" name="Google Shape;188;p36"/>
          <p:cNvPicPr preferRelativeResize="0"/>
          <p:nvPr/>
        </p:nvPicPr>
        <p:blipFill>
          <a:blip r:embed="rId4">
            <a:alphaModFix/>
          </a:blip>
          <a:stretch>
            <a:fillRect/>
          </a:stretch>
        </p:blipFill>
        <p:spPr>
          <a:xfrm>
            <a:off x="1780732" y="2158977"/>
            <a:ext cx="8298153" cy="352491"/>
          </a:xfrm>
          <a:prstGeom prst="rect">
            <a:avLst/>
          </a:prstGeom>
          <a:noFill/>
          <a:ln>
            <a:noFill/>
          </a:ln>
        </p:spPr>
      </p:pic>
      <p:pic>
        <p:nvPicPr>
          <p:cNvPr id="189" name="Google Shape;189;p36"/>
          <p:cNvPicPr preferRelativeResize="0"/>
          <p:nvPr/>
        </p:nvPicPr>
        <p:blipFill>
          <a:blip r:embed="rId3">
            <a:alphaModFix/>
          </a:blip>
          <a:stretch>
            <a:fillRect/>
          </a:stretch>
        </p:blipFill>
        <p:spPr>
          <a:xfrm>
            <a:off x="1307031" y="2989680"/>
            <a:ext cx="372069" cy="372069"/>
          </a:xfrm>
          <a:prstGeom prst="rect">
            <a:avLst/>
          </a:prstGeom>
          <a:noFill/>
          <a:ln>
            <a:noFill/>
          </a:ln>
        </p:spPr>
      </p:pic>
      <p:pic>
        <p:nvPicPr>
          <p:cNvPr id="190" name="Google Shape;190;p36"/>
          <p:cNvPicPr preferRelativeResize="0"/>
          <p:nvPr/>
        </p:nvPicPr>
        <p:blipFill>
          <a:blip r:embed="rId5">
            <a:alphaModFix/>
          </a:blip>
          <a:stretch>
            <a:fillRect/>
          </a:stretch>
        </p:blipFill>
        <p:spPr>
          <a:xfrm>
            <a:off x="3848548" y="2989680"/>
            <a:ext cx="372069" cy="372069"/>
          </a:xfrm>
          <a:prstGeom prst="rect">
            <a:avLst/>
          </a:prstGeom>
          <a:noFill/>
          <a:ln>
            <a:noFill/>
          </a:ln>
        </p:spPr>
      </p:pic>
      <p:pic>
        <p:nvPicPr>
          <p:cNvPr id="191" name="Google Shape;191;p36"/>
          <p:cNvPicPr preferRelativeResize="0"/>
          <p:nvPr/>
        </p:nvPicPr>
        <p:blipFill>
          <a:blip r:embed="rId6">
            <a:alphaModFix/>
          </a:blip>
          <a:stretch>
            <a:fillRect/>
          </a:stretch>
        </p:blipFill>
        <p:spPr>
          <a:xfrm>
            <a:off x="6336711" y="2989680"/>
            <a:ext cx="372069" cy="372069"/>
          </a:xfrm>
          <a:prstGeom prst="rect">
            <a:avLst/>
          </a:prstGeom>
          <a:noFill/>
          <a:ln>
            <a:noFill/>
          </a:ln>
        </p:spPr>
      </p:pic>
      <p:pic>
        <p:nvPicPr>
          <p:cNvPr id="192" name="Google Shape;192;p36"/>
          <p:cNvPicPr preferRelativeResize="0"/>
          <p:nvPr/>
        </p:nvPicPr>
        <p:blipFill>
          <a:blip r:embed="rId7">
            <a:alphaModFix/>
          </a:blip>
          <a:stretch>
            <a:fillRect/>
          </a:stretch>
        </p:blipFill>
        <p:spPr>
          <a:xfrm>
            <a:off x="9087451" y="2989680"/>
            <a:ext cx="372069" cy="3720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4"/>
          <p:cNvSpPr/>
          <p:nvPr/>
        </p:nvSpPr>
        <p:spPr>
          <a:xfrm>
            <a:off x="1221663" y="1521150"/>
            <a:ext cx="9745500" cy="3815700"/>
          </a:xfrm>
          <a:prstGeom prst="roundRect">
            <a:avLst>
              <a:gd fmla="val 5773" name="adj"/>
            </a:avLst>
          </a:prstGeom>
          <a:solidFill>
            <a:schemeClr val="dk1"/>
          </a:solidFill>
          <a:ln cap="flat" cmpd="sng" w="12525">
            <a:solidFill>
              <a:srgbClr val="000000"/>
            </a:solidFill>
            <a:prstDash val="solid"/>
            <a:round/>
            <a:headEnd len="sm" w="sm" type="none"/>
            <a:tailEnd len="sm" w="sm" type="none"/>
          </a:ln>
        </p:spPr>
        <p:txBody>
          <a:bodyPr anchorCtr="0" anchor="ctr" bIns="120225" lIns="120225" spcFirstLastPara="1" rIns="120225" wrap="square" tIns="120225">
            <a:noAutofit/>
          </a:bodyPr>
          <a:lstStyle/>
          <a:p>
            <a:pPr indent="0" lvl="0" marL="0" marR="0" rtl="0" algn="ctr">
              <a:lnSpc>
                <a:spcPct val="100000"/>
              </a:lnSpc>
              <a:spcBef>
                <a:spcPts val="0"/>
              </a:spcBef>
              <a:spcAft>
                <a:spcPts val="0"/>
              </a:spcAft>
              <a:buClr>
                <a:srgbClr val="000000"/>
              </a:buClr>
              <a:buSzPts val="1841"/>
              <a:buFont typeface="Arial"/>
              <a:buNone/>
            </a:pPr>
            <a:r>
              <a:t/>
            </a:r>
            <a:endParaRPr b="0" i="0" sz="1841" u="none" cap="none" strike="noStrike">
              <a:solidFill>
                <a:srgbClr val="FFFFFF"/>
              </a:solidFill>
              <a:latin typeface="Fira Code"/>
              <a:ea typeface="Fira Code"/>
              <a:cs typeface="Fira Code"/>
              <a:sym typeface="Fira Code"/>
            </a:endParaRPr>
          </a:p>
        </p:txBody>
      </p:sp>
      <p:pic>
        <p:nvPicPr>
          <p:cNvPr id="447" name="Google Shape;447;p54" title="GraphQLIDEToolTrackingLinterMetrics (1).png"/>
          <p:cNvPicPr preferRelativeResize="0"/>
          <p:nvPr/>
        </p:nvPicPr>
        <p:blipFill rotWithShape="1">
          <a:blip r:embed="rId3">
            <a:alphaModFix/>
          </a:blip>
          <a:srcRect b="19529" l="6485" r="4800" t="22744"/>
          <a:stretch/>
        </p:blipFill>
        <p:spPr>
          <a:xfrm>
            <a:off x="1459343" y="3481251"/>
            <a:ext cx="4604464" cy="1650910"/>
          </a:xfrm>
          <a:prstGeom prst="rect">
            <a:avLst/>
          </a:prstGeom>
          <a:noFill/>
          <a:ln>
            <a:noFill/>
          </a:ln>
        </p:spPr>
      </p:pic>
      <p:pic>
        <p:nvPicPr>
          <p:cNvPr id="448" name="Google Shape;448;p54" title="GraphQLIDEToolTrackingLinterMetrics (5).png"/>
          <p:cNvPicPr preferRelativeResize="0"/>
          <p:nvPr/>
        </p:nvPicPr>
        <p:blipFill rotWithShape="1">
          <a:blip r:embed="rId4">
            <a:alphaModFix/>
          </a:blip>
          <a:srcRect b="19535" l="7168" r="4116" t="22739"/>
          <a:stretch/>
        </p:blipFill>
        <p:spPr>
          <a:xfrm>
            <a:off x="6124642" y="3481251"/>
            <a:ext cx="4604464" cy="1650910"/>
          </a:xfrm>
          <a:prstGeom prst="rect">
            <a:avLst/>
          </a:prstGeom>
          <a:noFill/>
          <a:ln>
            <a:noFill/>
          </a:ln>
        </p:spPr>
      </p:pic>
      <p:pic>
        <p:nvPicPr>
          <p:cNvPr id="449" name="Google Shape;449;p54" title="GraphQLIDEToolTrackingLinterMetrics (10).png"/>
          <p:cNvPicPr preferRelativeResize="0"/>
          <p:nvPr/>
        </p:nvPicPr>
        <p:blipFill rotWithShape="1">
          <a:blip r:embed="rId5">
            <a:alphaModFix/>
          </a:blip>
          <a:srcRect b="19719" l="7053" r="4232" t="22554"/>
          <a:stretch/>
        </p:blipFill>
        <p:spPr>
          <a:xfrm>
            <a:off x="1459343" y="1747623"/>
            <a:ext cx="4604474" cy="1650910"/>
          </a:xfrm>
          <a:prstGeom prst="rect">
            <a:avLst/>
          </a:prstGeom>
          <a:noFill/>
          <a:ln>
            <a:noFill/>
          </a:ln>
        </p:spPr>
      </p:pic>
      <p:pic>
        <p:nvPicPr>
          <p:cNvPr id="450" name="Google Shape;450;p54" title="GraphQLIDEToolTrackingLinterMetrics (sdd).png"/>
          <p:cNvPicPr preferRelativeResize="0"/>
          <p:nvPr/>
        </p:nvPicPr>
        <p:blipFill rotWithShape="1">
          <a:blip r:embed="rId6">
            <a:alphaModFix/>
          </a:blip>
          <a:srcRect b="19715" l="7168" r="4116" t="22555"/>
          <a:stretch/>
        </p:blipFill>
        <p:spPr>
          <a:xfrm>
            <a:off x="6124642" y="1747623"/>
            <a:ext cx="4604474" cy="1650915"/>
          </a:xfrm>
          <a:prstGeom prst="rect">
            <a:avLst/>
          </a:prstGeom>
          <a:noFill/>
          <a:ln>
            <a:noFill/>
          </a:ln>
        </p:spPr>
      </p:pic>
      <p:sp>
        <p:nvSpPr>
          <p:cNvPr id="451" name="Google Shape;451;p54"/>
          <p:cNvSpPr txBox="1"/>
          <p:nvPr/>
        </p:nvSpPr>
        <p:spPr>
          <a:xfrm>
            <a:off x="1459350" y="5468200"/>
            <a:ext cx="8861100" cy="1214400"/>
          </a:xfrm>
          <a:prstGeom prst="rect">
            <a:avLst/>
          </a:prstGeom>
          <a:noFill/>
          <a:ln>
            <a:noFill/>
          </a:ln>
        </p:spPr>
        <p:txBody>
          <a:bodyPr anchorCtr="0" anchor="ctr" bIns="0" lIns="0" spcFirstLastPara="1" rIns="114950" wrap="square" tIns="0">
            <a:noAutofit/>
          </a:bodyPr>
          <a:lstStyle/>
          <a:p>
            <a:pPr indent="0" lvl="0" marL="0" marR="0" rtl="0" algn="l">
              <a:lnSpc>
                <a:spcPct val="100000"/>
              </a:lnSpc>
              <a:spcBef>
                <a:spcPts val="0"/>
              </a:spcBef>
              <a:spcAft>
                <a:spcPts val="0"/>
              </a:spcAft>
              <a:buClr>
                <a:srgbClr val="000000"/>
              </a:buClr>
              <a:buSzPts val="2137"/>
              <a:buFont typeface="Arial"/>
              <a:buNone/>
            </a:pPr>
            <a:r>
              <a:rPr i="0" lang="en-US" sz="2137" u="none" cap="none" strike="noStrike">
                <a:solidFill>
                  <a:schemeClr val="dk1"/>
                </a:solidFill>
                <a:latin typeface="AvenirNext forINTUIT W05 Demi"/>
                <a:ea typeface="AvenirNext forINTUIT W05 Demi"/>
                <a:cs typeface="AvenirNext forINTUIT W05 Demi"/>
                <a:sym typeface="AvenirNext forINTUIT W05 Demi"/>
              </a:rPr>
              <a:t>Find &amp; Fix Errors On-Demand in the IDE</a:t>
            </a:r>
            <a:endParaRPr i="0" sz="2137" u="none" cap="none" strike="noStrike">
              <a:solidFill>
                <a:schemeClr val="dk1"/>
              </a:solidFill>
              <a:latin typeface="AvenirNext forINTUIT W05 Demi"/>
              <a:ea typeface="AvenirNext forINTUIT W05 Demi"/>
              <a:cs typeface="AvenirNext forINTUIT W05 Demi"/>
              <a:sym typeface="AvenirNext forINTUIT W05 Demi"/>
            </a:endParaRPr>
          </a:p>
          <a:p>
            <a:pPr indent="-423079" lvl="0" marL="574749" marR="0" rtl="0" algn="l">
              <a:lnSpc>
                <a:spcPct val="100000"/>
              </a:lnSpc>
              <a:spcBef>
                <a:spcPts val="0"/>
              </a:spcBef>
              <a:spcAft>
                <a:spcPts val="0"/>
              </a:spcAft>
              <a:buClr>
                <a:schemeClr val="dk1"/>
              </a:buClr>
              <a:buSzPts val="2137"/>
              <a:buFont typeface="AvenirNext forINTUIT W05 Demi"/>
              <a:buChar char="●"/>
            </a:pPr>
            <a:r>
              <a:rPr i="0" lang="en-US" sz="2137" u="none" cap="none" strike="noStrike">
                <a:solidFill>
                  <a:schemeClr val="dk1"/>
                </a:solidFill>
                <a:latin typeface="AvenirNext forINTUIT W05 Demi"/>
                <a:ea typeface="AvenirNext forINTUIT W05 Demi"/>
                <a:cs typeface="AvenirNext forINTUIT W05 Demi"/>
                <a:sym typeface="AvenirNext forINTUIT W05 Demi"/>
              </a:rPr>
              <a:t>Result: Cleaner Schemas &amp; Higher Velocity</a:t>
            </a:r>
            <a:endParaRPr i="0" sz="2137" u="none" cap="none" strike="noStrike">
              <a:solidFill>
                <a:schemeClr val="dk1"/>
              </a:solidFill>
              <a:latin typeface="AvenirNext forINTUIT W05 Demi"/>
              <a:ea typeface="AvenirNext forINTUIT W05 Demi"/>
              <a:cs typeface="AvenirNext forINTUIT W05 Demi"/>
              <a:sym typeface="AvenirNext forINTUIT W05 Demi"/>
            </a:endParaRPr>
          </a:p>
          <a:p>
            <a:pPr indent="-423079" lvl="0" marL="574749" marR="0" rtl="0" algn="l">
              <a:lnSpc>
                <a:spcPct val="100000"/>
              </a:lnSpc>
              <a:spcBef>
                <a:spcPts val="0"/>
              </a:spcBef>
              <a:spcAft>
                <a:spcPts val="0"/>
              </a:spcAft>
              <a:buClr>
                <a:schemeClr val="dk1"/>
              </a:buClr>
              <a:buSzPts val="2137"/>
              <a:buFont typeface="AvenirNext forINTUIT W05 Demi"/>
              <a:buChar char="●"/>
            </a:pPr>
            <a:r>
              <a:rPr i="0" lang="en-US" sz="2137" u="none" cap="none" strike="noStrike">
                <a:solidFill>
                  <a:schemeClr val="dk1"/>
                </a:solidFill>
                <a:latin typeface="AvenirNext forINTUIT W05 Demi"/>
                <a:ea typeface="AvenirNext forINTUIT W05 Demi"/>
                <a:cs typeface="AvenirNext forINTUIT W05 Demi"/>
                <a:sym typeface="AvenirNext forINTUIT W05 Demi"/>
              </a:rPr>
              <a:t>Impact: Zero Blocked Deployments</a:t>
            </a:r>
            <a:endParaRPr i="0" sz="2137" u="none" cap="none" strike="noStrike">
              <a:solidFill>
                <a:schemeClr val="dk1"/>
              </a:solidFill>
              <a:latin typeface="AvenirNext forINTUIT W05 Demi"/>
              <a:ea typeface="AvenirNext forINTUIT W05 Demi"/>
              <a:cs typeface="AvenirNext forINTUIT W05 Demi"/>
              <a:sym typeface="AvenirNext forINTUIT W05 Demi"/>
            </a:endParaRPr>
          </a:p>
        </p:txBody>
      </p:sp>
      <p:sp>
        <p:nvSpPr>
          <p:cNvPr id="452" name="Google Shape;452;p54"/>
          <p:cNvSpPr txBox="1"/>
          <p:nvPr>
            <p:ph idx="4294967295" type="title"/>
          </p:nvPr>
        </p:nvSpPr>
        <p:spPr>
          <a:xfrm>
            <a:off x="339850" y="489902"/>
            <a:ext cx="11388600" cy="849000"/>
          </a:xfrm>
          <a:prstGeom prst="rect">
            <a:avLst/>
          </a:prstGeom>
          <a:noFill/>
          <a:ln>
            <a:noFill/>
          </a:ln>
        </p:spPr>
        <p:txBody>
          <a:bodyPr anchorCtr="0" anchor="b" bIns="45700" lIns="91400" spcFirstLastPara="1" rIns="91400" wrap="square" tIns="45700">
            <a:noAutofit/>
          </a:bodyPr>
          <a:lstStyle/>
          <a:p>
            <a:pPr indent="0" lvl="0" marL="0" rtl="0" algn="l">
              <a:lnSpc>
                <a:spcPct val="95000"/>
              </a:lnSpc>
              <a:spcBef>
                <a:spcPts val="0"/>
              </a:spcBef>
              <a:spcAft>
                <a:spcPts val="0"/>
              </a:spcAft>
              <a:buClr>
                <a:srgbClr val="0068A4"/>
              </a:buClr>
              <a:buSzPts val="3500"/>
              <a:buFont typeface="AvenirNext forINTUIT W05 Thin"/>
              <a:buNone/>
            </a:pPr>
            <a:r>
              <a:rPr lang="en-US"/>
              <a:t>Results: The Numbers Don't Lie</a:t>
            </a:r>
            <a:endParaRPr/>
          </a:p>
          <a:p>
            <a:pPr indent="0" lvl="0" marL="0" rtl="0" algn="l">
              <a:lnSpc>
                <a:spcPct val="95000"/>
              </a:lnSpc>
              <a:spcBef>
                <a:spcPts val="0"/>
              </a:spcBef>
              <a:spcAft>
                <a:spcPts val="0"/>
              </a:spcAft>
              <a:buClr>
                <a:srgbClr val="0068A4"/>
              </a:buClr>
              <a:buSzPts val="3500"/>
              <a:buFont typeface="AvenirNext forINTUIT W05 Thin"/>
              <a:buNone/>
            </a:pPr>
            <a:r>
              <a:rPr b="1" lang="en-US" sz="2000"/>
              <a:t>Linter errors reduction by subgraph</a:t>
            </a:r>
            <a:endParaRPr b="1"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55"/>
          <p:cNvSpPr txBox="1"/>
          <p:nvPr>
            <p:ph idx="1" type="body"/>
          </p:nvPr>
        </p:nvSpPr>
        <p:spPr>
          <a:xfrm>
            <a:off x="300990" y="1242005"/>
            <a:ext cx="9966900" cy="4663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rgbClr val="055393"/>
              </a:buClr>
              <a:buSzPts val="7000"/>
              <a:buFont typeface="AvenirNext forINTUIT W05 Thin"/>
              <a:buNone/>
            </a:pPr>
            <a:r>
              <a:rPr lang="en-US" sz="7200">
                <a:solidFill>
                  <a:schemeClr val="accent1"/>
                </a:solidFill>
                <a:latin typeface="AvenirNext forINTUIT W05 Medium"/>
                <a:ea typeface="AvenirNext forINTUIT W05 Medium"/>
                <a:cs typeface="AvenirNext forINTUIT W05 Medium"/>
                <a:sym typeface="AvenirNext forINTUIT W05 Medium"/>
              </a:rPr>
              <a:t>Looking Back, </a:t>
            </a:r>
            <a:endParaRPr sz="7200">
              <a:solidFill>
                <a:schemeClr val="accent1"/>
              </a:solidFill>
              <a:latin typeface="AvenirNext forINTUIT W05 Medium"/>
              <a:ea typeface="AvenirNext forINTUIT W05 Medium"/>
              <a:cs typeface="AvenirNext forINTUIT W05 Medium"/>
              <a:sym typeface="AvenirNext forINTUIT W05 Medium"/>
            </a:endParaRPr>
          </a:p>
          <a:p>
            <a:pPr indent="0" lvl="0" marL="0" rtl="0" algn="l">
              <a:lnSpc>
                <a:spcPct val="100000"/>
              </a:lnSpc>
              <a:spcBef>
                <a:spcPts val="0"/>
              </a:spcBef>
              <a:spcAft>
                <a:spcPts val="0"/>
              </a:spcAft>
              <a:buClr>
                <a:srgbClr val="055393"/>
              </a:buClr>
              <a:buSzPts val="7000"/>
              <a:buFont typeface="AvenirNext forINTUIT W05 Thin"/>
              <a:buNone/>
            </a:pPr>
            <a:r>
              <a:rPr lang="en-US" sz="7200">
                <a:solidFill>
                  <a:schemeClr val="accent1"/>
                </a:solidFill>
                <a:latin typeface="AvenirNext forINTUIT W05 Medium"/>
                <a:ea typeface="AvenirNext forINTUIT W05 Medium"/>
                <a:cs typeface="AvenirNext forINTUIT W05 Medium"/>
                <a:sym typeface="AvenirNext forINTUIT W05 Medium"/>
              </a:rPr>
              <a:t>Looking Forward</a:t>
            </a:r>
            <a:endParaRPr sz="7200">
              <a:solidFill>
                <a:schemeClr val="accent1"/>
              </a:solidFill>
              <a:latin typeface="AvenirNext forINTUIT W05 Medium"/>
              <a:ea typeface="AvenirNext forINTUIT W05 Medium"/>
              <a:cs typeface="AvenirNext forINTUIT W05 Medium"/>
              <a:sym typeface="AvenirNext forINTUIT W05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6"/>
          <p:cNvSpPr txBox="1"/>
          <p:nvPr/>
        </p:nvSpPr>
        <p:spPr>
          <a:xfrm>
            <a:off x="929913" y="2694000"/>
            <a:ext cx="4460400" cy="1470000"/>
          </a:xfrm>
          <a:prstGeom prst="rect">
            <a:avLst/>
          </a:prstGeom>
          <a:noFill/>
          <a:ln>
            <a:noFill/>
          </a:ln>
        </p:spPr>
        <p:txBody>
          <a:bodyPr anchorCtr="0" anchor="t" bIns="118150" lIns="118150" spcFirstLastPara="1" rIns="118150" wrap="square" tIns="118150">
            <a:noAutofit/>
          </a:bodyPr>
          <a:lstStyle/>
          <a:p>
            <a:pPr indent="0" lvl="0" marL="0" marR="0" rtl="0" algn="l">
              <a:lnSpc>
                <a:spcPct val="85000"/>
              </a:lnSpc>
              <a:spcBef>
                <a:spcPts val="0"/>
              </a:spcBef>
              <a:spcAft>
                <a:spcPts val="0"/>
              </a:spcAft>
              <a:buClr>
                <a:srgbClr val="000000"/>
              </a:buClr>
              <a:buSzPts val="4135"/>
              <a:buFont typeface="Arial"/>
              <a:buNone/>
            </a:pPr>
            <a:r>
              <a:rPr lang="en-US" sz="5000">
                <a:solidFill>
                  <a:srgbClr val="FFFFFF"/>
                </a:solidFill>
                <a:latin typeface="Avenir Next For Intuit"/>
                <a:ea typeface="Avenir Next For Intuit"/>
                <a:cs typeface="Avenir Next For Intuit"/>
                <a:sym typeface="Avenir Next For Intuit"/>
              </a:rPr>
              <a:t>Lessons </a:t>
            </a:r>
            <a:endParaRPr sz="5000">
              <a:solidFill>
                <a:srgbClr val="FFFFFF"/>
              </a:solidFill>
              <a:latin typeface="Avenir Next For Intuit"/>
              <a:ea typeface="Avenir Next For Intuit"/>
              <a:cs typeface="Avenir Next For Intuit"/>
              <a:sym typeface="Avenir Next For Intuit"/>
            </a:endParaRPr>
          </a:p>
          <a:p>
            <a:pPr indent="0" lvl="0" marL="0" marR="0" rtl="0" algn="l">
              <a:lnSpc>
                <a:spcPct val="85000"/>
              </a:lnSpc>
              <a:spcBef>
                <a:spcPts val="0"/>
              </a:spcBef>
              <a:spcAft>
                <a:spcPts val="0"/>
              </a:spcAft>
              <a:buClr>
                <a:srgbClr val="000000"/>
              </a:buClr>
              <a:buSzPts val="4135"/>
              <a:buFont typeface="Arial"/>
              <a:buNone/>
            </a:pPr>
            <a:r>
              <a:rPr lang="en-US" sz="5000">
                <a:solidFill>
                  <a:srgbClr val="FFFFFF"/>
                </a:solidFill>
                <a:latin typeface="Avenir Next For Intuit"/>
                <a:ea typeface="Avenir Next For Intuit"/>
                <a:cs typeface="Avenir Next For Intuit"/>
                <a:sym typeface="Avenir Next For Intuit"/>
              </a:rPr>
              <a:t>Learned</a:t>
            </a:r>
            <a:endParaRPr sz="5000">
              <a:solidFill>
                <a:srgbClr val="FFFFFF"/>
              </a:solidFill>
              <a:latin typeface="Avenir Next For Intuit"/>
              <a:ea typeface="Avenir Next For Intuit"/>
              <a:cs typeface="Avenir Next For Intuit"/>
              <a:sym typeface="Avenir Next For Intuit"/>
            </a:endParaRPr>
          </a:p>
          <a:p>
            <a:pPr indent="0" lvl="0" marL="0" marR="0" rtl="0" algn="l">
              <a:lnSpc>
                <a:spcPct val="85000"/>
              </a:lnSpc>
              <a:spcBef>
                <a:spcPts val="0"/>
              </a:spcBef>
              <a:spcAft>
                <a:spcPts val="0"/>
              </a:spcAft>
              <a:buClr>
                <a:srgbClr val="000000"/>
              </a:buClr>
              <a:buSzPts val="4135"/>
              <a:buFont typeface="Arial"/>
              <a:buNone/>
            </a:pPr>
            <a:r>
              <a:t/>
            </a:r>
            <a:endParaRPr sz="5000">
              <a:solidFill>
                <a:srgbClr val="FFFFFF"/>
              </a:solidFill>
              <a:latin typeface="Avenir Next For Intuit"/>
              <a:ea typeface="Avenir Next For Intuit"/>
              <a:cs typeface="Avenir Next For Intuit"/>
              <a:sym typeface="Avenir Next For Intuit"/>
            </a:endParaRPr>
          </a:p>
        </p:txBody>
      </p:sp>
      <p:sp>
        <p:nvSpPr>
          <p:cNvPr id="463" name="Google Shape;463;p56"/>
          <p:cNvSpPr txBox="1"/>
          <p:nvPr/>
        </p:nvSpPr>
        <p:spPr>
          <a:xfrm>
            <a:off x="5390313" y="2514900"/>
            <a:ext cx="5868600" cy="18282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1600"/>
              </a:spcBef>
              <a:spcAft>
                <a:spcPts val="0"/>
              </a:spcAft>
              <a:buClr>
                <a:schemeClr val="accent2"/>
              </a:buClr>
              <a:buSzPts val="1800"/>
              <a:buFont typeface="AvenirNext forINTUIT W05 Demi"/>
              <a:buChar char="→"/>
            </a:pPr>
            <a:r>
              <a:rPr lang="en-US" sz="1800">
                <a:solidFill>
                  <a:schemeClr val="accent2"/>
                </a:solidFill>
                <a:latin typeface="AvenirNext forINTUIT W05 Demi"/>
                <a:ea typeface="AvenirNext forINTUIT W05 Demi"/>
                <a:cs typeface="AvenirNext forINTUIT W05 Demi"/>
                <a:sym typeface="AvenirNext forINTUIT W05 Demi"/>
              </a:rPr>
              <a:t>"Shift Left" Is Not Enough</a:t>
            </a:r>
            <a:endParaRPr sz="1800">
              <a:solidFill>
                <a:schemeClr val="accent2"/>
              </a:solidFill>
              <a:latin typeface="AvenirNext forINTUIT W05 Demi"/>
              <a:ea typeface="AvenirNext forINTUIT W05 Demi"/>
              <a:cs typeface="AvenirNext forINTUIT W05 Demi"/>
              <a:sym typeface="AvenirNext forINTUIT W05 Demi"/>
            </a:endParaRPr>
          </a:p>
          <a:p>
            <a:pPr indent="-342900" lvl="0" marL="457200" rtl="0" algn="l">
              <a:lnSpc>
                <a:spcPct val="115000"/>
              </a:lnSpc>
              <a:spcBef>
                <a:spcPts val="1600"/>
              </a:spcBef>
              <a:spcAft>
                <a:spcPts val="0"/>
              </a:spcAft>
              <a:buClr>
                <a:schemeClr val="accent2"/>
              </a:buClr>
              <a:buSzPts val="1800"/>
              <a:buFont typeface="AvenirNext forINTUIT W05 Demi"/>
              <a:buChar char="→"/>
            </a:pPr>
            <a:r>
              <a:rPr lang="en-US" sz="1800">
                <a:solidFill>
                  <a:schemeClr val="accent2"/>
                </a:solidFill>
                <a:latin typeface="AvenirNext forINTUIT W05 Demi"/>
                <a:ea typeface="AvenirNext forINTUIT W05 Demi"/>
                <a:cs typeface="AvenirNext forINTUIT W05 Demi"/>
                <a:sym typeface="AvenirNext forINTUIT W05 Demi"/>
              </a:rPr>
              <a:t>A Rule's "Severity" Is Entirely Dependent on the User's Persona</a:t>
            </a:r>
            <a:endParaRPr sz="1800">
              <a:solidFill>
                <a:schemeClr val="accent2"/>
              </a:solidFill>
              <a:latin typeface="AvenirNext forINTUIT W05 Demi"/>
              <a:ea typeface="AvenirNext forINTUIT W05 Demi"/>
              <a:cs typeface="AvenirNext forINTUIT W05 Demi"/>
              <a:sym typeface="AvenirNext forINTUIT W05 Demi"/>
            </a:endParaRPr>
          </a:p>
          <a:p>
            <a:pPr indent="-342900" lvl="0" marL="457200" rtl="0" algn="l">
              <a:lnSpc>
                <a:spcPct val="115000"/>
              </a:lnSpc>
              <a:spcBef>
                <a:spcPts val="1600"/>
              </a:spcBef>
              <a:spcAft>
                <a:spcPts val="0"/>
              </a:spcAft>
              <a:buClr>
                <a:schemeClr val="accent2"/>
              </a:buClr>
              <a:buSzPts val="1800"/>
              <a:buFont typeface="AvenirNext forINTUIT W05 Demi"/>
              <a:buChar char="→"/>
            </a:pPr>
            <a:r>
              <a:rPr lang="en-US" sz="1800">
                <a:solidFill>
                  <a:schemeClr val="accent2"/>
                </a:solidFill>
                <a:latin typeface="AvenirNext forINTUIT W05 Demi"/>
                <a:ea typeface="AvenirNext forINTUIT W05 Demi"/>
                <a:cs typeface="AvenirNext forINTUIT W05 Demi"/>
                <a:sym typeface="AvenirNext forINTUIT W05 Demi"/>
              </a:rPr>
              <a:t>Your "Exception" Logs Are Your Best AI Roadmap </a:t>
            </a:r>
            <a:endParaRPr sz="1800">
              <a:solidFill>
                <a:schemeClr val="accent2"/>
              </a:solidFill>
              <a:latin typeface="AvenirNext forINTUIT W05 Demi"/>
              <a:ea typeface="AvenirNext forINTUIT W05 Demi"/>
              <a:cs typeface="AvenirNext forINTUIT W05 Demi"/>
              <a:sym typeface="AvenirNext forINTUIT W05 Dem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57"/>
          <p:cNvSpPr txBox="1"/>
          <p:nvPr>
            <p:ph idx="1" type="body"/>
          </p:nvPr>
        </p:nvSpPr>
        <p:spPr>
          <a:xfrm>
            <a:off x="518075" y="2353650"/>
            <a:ext cx="4805700" cy="2150700"/>
          </a:xfrm>
          <a:prstGeom prst="rect">
            <a:avLst/>
          </a:prstGeom>
          <a:noFill/>
          <a:ln>
            <a:noFill/>
          </a:ln>
        </p:spPr>
        <p:txBody>
          <a:bodyPr anchorCtr="0" anchor="ctr" bIns="45700" lIns="91400" spcFirstLastPara="1" rIns="91400" wrap="square" tIns="45700">
            <a:noAutofit/>
          </a:bodyPr>
          <a:lstStyle/>
          <a:p>
            <a:pPr indent="0" lvl="0" marL="0" rtl="0" algn="ctr">
              <a:lnSpc>
                <a:spcPct val="85000"/>
              </a:lnSpc>
              <a:spcBef>
                <a:spcPts val="0"/>
              </a:spcBef>
              <a:spcAft>
                <a:spcPts val="0"/>
              </a:spcAft>
              <a:buClr>
                <a:schemeClr val="lt2"/>
              </a:buClr>
              <a:buSzPts val="2800"/>
              <a:buFont typeface="Arial"/>
              <a:buNone/>
            </a:pPr>
            <a:r>
              <a:rPr lang="en-US" sz="4000"/>
              <a:t>The Future</a:t>
            </a:r>
            <a:r>
              <a:rPr lang="en-US" sz="4000"/>
              <a:t> </a:t>
            </a:r>
            <a:r>
              <a:rPr lang="en-US" sz="4000"/>
              <a:t>of GraphQL Governance</a:t>
            </a:r>
            <a:endParaRPr sz="4000"/>
          </a:p>
        </p:txBody>
      </p:sp>
      <p:grpSp>
        <p:nvGrpSpPr>
          <p:cNvPr id="470" name="Google Shape;470;p57"/>
          <p:cNvGrpSpPr/>
          <p:nvPr/>
        </p:nvGrpSpPr>
        <p:grpSpPr>
          <a:xfrm>
            <a:off x="5945362" y="1831946"/>
            <a:ext cx="6937930" cy="3194113"/>
            <a:chOff x="1076065" y="974700"/>
            <a:chExt cx="6260539" cy="3194113"/>
          </a:xfrm>
        </p:grpSpPr>
        <p:sp>
          <p:nvSpPr>
            <p:cNvPr id="471" name="Google Shape;471;p57"/>
            <p:cNvSpPr txBox="1"/>
            <p:nvPr/>
          </p:nvSpPr>
          <p:spPr>
            <a:xfrm>
              <a:off x="6418005" y="2927199"/>
              <a:ext cx="918600" cy="24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None/>
              </a:pPr>
              <a:r>
                <a:t/>
              </a:r>
              <a:endParaRPr b="1" sz="3000">
                <a:solidFill>
                  <a:srgbClr val="282929"/>
                </a:solidFill>
                <a:latin typeface="Bebas Neue"/>
                <a:ea typeface="Bebas Neue"/>
                <a:cs typeface="Bebas Neue"/>
                <a:sym typeface="Bebas Neue"/>
              </a:endParaRPr>
            </a:p>
          </p:txBody>
        </p:sp>
        <p:sp>
          <p:nvSpPr>
            <p:cNvPr id="472" name="Google Shape;472;p57"/>
            <p:cNvSpPr txBox="1"/>
            <p:nvPr/>
          </p:nvSpPr>
          <p:spPr>
            <a:xfrm>
              <a:off x="4657605" y="2927199"/>
              <a:ext cx="918600" cy="24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None/>
              </a:pPr>
              <a:r>
                <a:rPr b="1" lang="en-US" sz="3000">
                  <a:solidFill>
                    <a:srgbClr val="282929"/>
                  </a:solidFill>
                  <a:latin typeface="Bebas Neue"/>
                  <a:ea typeface="Bebas Neue"/>
                  <a:cs typeface="Bebas Neue"/>
                  <a:sym typeface="Bebas Neue"/>
                </a:rPr>
                <a:t>Strategic </a:t>
              </a:r>
              <a:endParaRPr b="1" sz="3000">
                <a:solidFill>
                  <a:srgbClr val="282929"/>
                </a:solidFill>
                <a:latin typeface="Bebas Neue"/>
                <a:ea typeface="Bebas Neue"/>
                <a:cs typeface="Bebas Neue"/>
                <a:sym typeface="Bebas Neue"/>
              </a:endParaRPr>
            </a:p>
            <a:p>
              <a:pPr indent="0" lvl="0" marL="0" rtl="0" algn="l">
                <a:lnSpc>
                  <a:spcPct val="90000"/>
                </a:lnSpc>
                <a:spcBef>
                  <a:spcPts val="0"/>
                </a:spcBef>
                <a:spcAft>
                  <a:spcPts val="0"/>
                </a:spcAft>
                <a:buNone/>
              </a:pPr>
              <a:r>
                <a:rPr b="1" lang="en-US" sz="3000">
                  <a:solidFill>
                    <a:srgbClr val="282929"/>
                  </a:solidFill>
                  <a:latin typeface="Bebas Neue"/>
                  <a:ea typeface="Bebas Neue"/>
                  <a:cs typeface="Bebas Neue"/>
                  <a:sym typeface="Bebas Neue"/>
                </a:rPr>
                <a:t>budgeting</a:t>
              </a:r>
              <a:endParaRPr b="1" sz="3000">
                <a:solidFill>
                  <a:srgbClr val="282929"/>
                </a:solidFill>
                <a:latin typeface="Bebas Neue"/>
                <a:ea typeface="Bebas Neue"/>
                <a:cs typeface="Bebas Neue"/>
                <a:sym typeface="Bebas Neue"/>
              </a:endParaRPr>
            </a:p>
          </p:txBody>
        </p:sp>
        <p:sp>
          <p:nvSpPr>
            <p:cNvPr id="473" name="Google Shape;473;p57"/>
            <p:cNvSpPr txBox="1"/>
            <p:nvPr/>
          </p:nvSpPr>
          <p:spPr>
            <a:xfrm>
              <a:off x="4597301" y="3377044"/>
              <a:ext cx="1123800" cy="394500"/>
            </a:xfrm>
            <a:prstGeom prst="rect">
              <a:avLst/>
            </a:prstGeom>
            <a:noFill/>
            <a:ln>
              <a:noFill/>
            </a:ln>
          </p:spPr>
          <p:txBody>
            <a:bodyPr anchorCtr="0" anchor="t" bIns="0" lIns="91425" spcFirstLastPara="1" rIns="91425" wrap="square" tIns="0">
              <a:noAutofit/>
            </a:bodyPr>
            <a:lstStyle/>
            <a:p>
              <a:pPr indent="0" lvl="0" marL="0" rtl="0" algn="l">
                <a:lnSpc>
                  <a:spcPct val="100000"/>
                </a:lnSpc>
                <a:spcBef>
                  <a:spcPts val="0"/>
                </a:spcBef>
                <a:spcAft>
                  <a:spcPts val="200"/>
                </a:spcAft>
                <a:buSzPts val="853"/>
                <a:buNone/>
              </a:pPr>
              <a:r>
                <a:rPr lang="en-US" sz="620">
                  <a:latin typeface="IBM Plex Mono"/>
                  <a:ea typeface="IBM Plex Mono"/>
                  <a:cs typeface="IBM Plex Mono"/>
                  <a:sym typeface="IBM Plex Mono"/>
                </a:rPr>
                <a:t>Decrease avg time-to-hire by 20%. Achieve 50% participation in leadership program. </a:t>
              </a:r>
              <a:endParaRPr sz="620">
                <a:latin typeface="IBM Plex Mono"/>
                <a:ea typeface="IBM Plex Mono"/>
                <a:cs typeface="IBM Plex Mono"/>
                <a:sym typeface="IBM Plex Mono"/>
              </a:endParaRPr>
            </a:p>
          </p:txBody>
        </p:sp>
        <p:sp>
          <p:nvSpPr>
            <p:cNvPr id="474" name="Google Shape;474;p57"/>
            <p:cNvSpPr txBox="1"/>
            <p:nvPr/>
          </p:nvSpPr>
          <p:spPr>
            <a:xfrm>
              <a:off x="4652373" y="3665194"/>
              <a:ext cx="828600" cy="415800"/>
            </a:xfrm>
            <a:prstGeom prst="rect">
              <a:avLst/>
            </a:prstGeom>
            <a:noFill/>
            <a:ln>
              <a:noFill/>
            </a:ln>
          </p:spPr>
          <p:txBody>
            <a:bodyPr anchorCtr="0" anchor="ctr" bIns="73150" lIns="73150" spcFirstLastPara="1" rIns="73150" wrap="square" tIns="73150">
              <a:noAutofit/>
            </a:bodyPr>
            <a:lstStyle/>
            <a:p>
              <a:pPr indent="0" lvl="0" marL="0" rtl="0" algn="l">
                <a:lnSpc>
                  <a:spcPct val="115000"/>
                </a:lnSpc>
                <a:spcBef>
                  <a:spcPts val="0"/>
                </a:spcBef>
                <a:spcAft>
                  <a:spcPts val="0"/>
                </a:spcAft>
                <a:buNone/>
              </a:pPr>
              <a:r>
                <a:rPr lang="en-US" sz="1000">
                  <a:latin typeface="Lexend Light"/>
                  <a:ea typeface="Lexend Light"/>
                  <a:cs typeface="Lexend Light"/>
                  <a:sym typeface="Lexend Light"/>
                </a:rPr>
                <a:t>XX</a:t>
              </a:r>
              <a:endParaRPr sz="1000">
                <a:latin typeface="Lexend Light"/>
                <a:ea typeface="Lexend Light"/>
                <a:cs typeface="Lexend Light"/>
                <a:sym typeface="Lexend Light"/>
              </a:endParaRPr>
            </a:p>
          </p:txBody>
        </p:sp>
        <p:sp>
          <p:nvSpPr>
            <p:cNvPr id="475" name="Google Shape;475;p57"/>
            <p:cNvSpPr/>
            <p:nvPr/>
          </p:nvSpPr>
          <p:spPr>
            <a:xfrm>
              <a:off x="3998564" y="974712"/>
              <a:ext cx="2019300" cy="3194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rgbClr val="202124"/>
                </a:solidFill>
                <a:latin typeface="Bebas Neue"/>
                <a:ea typeface="Bebas Neue"/>
                <a:cs typeface="Bebas Neue"/>
                <a:sym typeface="Bebas Neue"/>
              </a:endParaRPr>
            </a:p>
          </p:txBody>
        </p:sp>
        <p:sp>
          <p:nvSpPr>
            <p:cNvPr id="476" name="Google Shape;476;p57"/>
            <p:cNvSpPr/>
            <p:nvPr/>
          </p:nvSpPr>
          <p:spPr>
            <a:xfrm>
              <a:off x="5664935" y="974700"/>
              <a:ext cx="642600" cy="31941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202124"/>
                </a:solidFill>
                <a:latin typeface="Bebas Neue"/>
                <a:ea typeface="Bebas Neue"/>
                <a:cs typeface="Bebas Neue"/>
                <a:sym typeface="Bebas Neue"/>
              </a:endParaRPr>
            </a:p>
          </p:txBody>
        </p:sp>
        <p:sp>
          <p:nvSpPr>
            <p:cNvPr id="477" name="Google Shape;477;p57"/>
            <p:cNvSpPr txBox="1"/>
            <p:nvPr/>
          </p:nvSpPr>
          <p:spPr>
            <a:xfrm>
              <a:off x="5891311" y="3604525"/>
              <a:ext cx="311100" cy="415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None/>
              </a:pPr>
              <a:r>
                <a:rPr b="1" lang="en-US" sz="2600">
                  <a:solidFill>
                    <a:srgbClr val="FFFFFF"/>
                  </a:solidFill>
                  <a:latin typeface="Space Grotesk"/>
                  <a:ea typeface="Space Grotesk"/>
                  <a:cs typeface="Space Grotesk"/>
                  <a:sym typeface="Space Grotesk"/>
                </a:rPr>
                <a:t>3</a:t>
              </a:r>
              <a:endParaRPr b="1" sz="2600">
                <a:solidFill>
                  <a:srgbClr val="FFFFFF"/>
                </a:solidFill>
                <a:latin typeface="Space Grotesk"/>
                <a:ea typeface="Space Grotesk"/>
                <a:cs typeface="Space Grotesk"/>
                <a:sym typeface="Space Grotesk"/>
              </a:endParaRPr>
            </a:p>
          </p:txBody>
        </p:sp>
        <p:sp>
          <p:nvSpPr>
            <p:cNvPr id="478" name="Google Shape;478;p57"/>
            <p:cNvSpPr txBox="1"/>
            <p:nvPr/>
          </p:nvSpPr>
          <p:spPr>
            <a:xfrm>
              <a:off x="4637690" y="2172462"/>
              <a:ext cx="1492800" cy="1269600"/>
            </a:xfrm>
            <a:prstGeom prst="rect">
              <a:avLst/>
            </a:prstGeom>
            <a:noFill/>
            <a:ln>
              <a:noFill/>
            </a:ln>
          </p:spPr>
          <p:txBody>
            <a:bodyPr anchorCtr="0" anchor="t" bIns="0" lIns="91425" spcFirstLastPara="1" rIns="91425" wrap="square" tIns="0">
              <a:noAutofit/>
            </a:bodyPr>
            <a:lstStyle/>
            <a:p>
              <a:pPr indent="0" lvl="0" marL="0" rtl="0" algn="l">
                <a:lnSpc>
                  <a:spcPct val="100000"/>
                </a:lnSpc>
                <a:spcBef>
                  <a:spcPts val="0"/>
                </a:spcBef>
                <a:spcAft>
                  <a:spcPts val="200"/>
                </a:spcAft>
                <a:buSzPts val="853"/>
                <a:buNone/>
              </a:pPr>
              <a:r>
                <a:t/>
              </a:r>
              <a:endParaRPr b="1" sz="1020">
                <a:solidFill>
                  <a:schemeClr val="lt1"/>
                </a:solidFill>
                <a:latin typeface="Avenir Next For Intuit"/>
                <a:ea typeface="Avenir Next For Intuit"/>
                <a:cs typeface="Avenir Next For Intuit"/>
                <a:sym typeface="Avenir Next For Intuit"/>
              </a:endParaRPr>
            </a:p>
          </p:txBody>
        </p:sp>
        <p:sp>
          <p:nvSpPr>
            <p:cNvPr id="479" name="Google Shape;479;p57"/>
            <p:cNvSpPr txBox="1"/>
            <p:nvPr/>
          </p:nvSpPr>
          <p:spPr>
            <a:xfrm>
              <a:off x="2935059" y="2927199"/>
              <a:ext cx="918600" cy="24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None/>
              </a:pPr>
              <a:r>
                <a:rPr b="1" lang="en-US" sz="3000">
                  <a:solidFill>
                    <a:srgbClr val="282929"/>
                  </a:solidFill>
                  <a:latin typeface="Bebas Neue"/>
                  <a:ea typeface="Bebas Neue"/>
                  <a:cs typeface="Bebas Neue"/>
                  <a:sym typeface="Bebas Neue"/>
                </a:rPr>
                <a:t>Strategic </a:t>
              </a:r>
              <a:endParaRPr b="1" sz="3000">
                <a:solidFill>
                  <a:srgbClr val="282929"/>
                </a:solidFill>
                <a:latin typeface="Bebas Neue"/>
                <a:ea typeface="Bebas Neue"/>
                <a:cs typeface="Bebas Neue"/>
                <a:sym typeface="Bebas Neue"/>
              </a:endParaRPr>
            </a:p>
            <a:p>
              <a:pPr indent="0" lvl="0" marL="0" rtl="0" algn="l">
                <a:lnSpc>
                  <a:spcPct val="90000"/>
                </a:lnSpc>
                <a:spcBef>
                  <a:spcPts val="0"/>
                </a:spcBef>
                <a:spcAft>
                  <a:spcPts val="0"/>
                </a:spcAft>
                <a:buNone/>
              </a:pPr>
              <a:r>
                <a:rPr b="1" lang="en-US" sz="3000">
                  <a:solidFill>
                    <a:srgbClr val="282929"/>
                  </a:solidFill>
                  <a:latin typeface="Bebas Neue"/>
                  <a:ea typeface="Bebas Neue"/>
                  <a:cs typeface="Bebas Neue"/>
                  <a:sym typeface="Bebas Neue"/>
                </a:rPr>
                <a:t>budgeting</a:t>
              </a:r>
              <a:endParaRPr b="1" sz="3000">
                <a:solidFill>
                  <a:srgbClr val="282929"/>
                </a:solidFill>
                <a:latin typeface="Bebas Neue"/>
                <a:ea typeface="Bebas Neue"/>
                <a:cs typeface="Bebas Neue"/>
                <a:sym typeface="Bebas Neue"/>
              </a:endParaRPr>
            </a:p>
          </p:txBody>
        </p:sp>
        <p:sp>
          <p:nvSpPr>
            <p:cNvPr id="480" name="Google Shape;480;p57"/>
            <p:cNvSpPr txBox="1"/>
            <p:nvPr/>
          </p:nvSpPr>
          <p:spPr>
            <a:xfrm>
              <a:off x="2874755" y="3377044"/>
              <a:ext cx="1123800" cy="394500"/>
            </a:xfrm>
            <a:prstGeom prst="rect">
              <a:avLst/>
            </a:prstGeom>
            <a:noFill/>
            <a:ln>
              <a:noFill/>
            </a:ln>
          </p:spPr>
          <p:txBody>
            <a:bodyPr anchorCtr="0" anchor="t" bIns="0" lIns="91425" spcFirstLastPara="1" rIns="91425" wrap="square" tIns="0">
              <a:noAutofit/>
            </a:bodyPr>
            <a:lstStyle/>
            <a:p>
              <a:pPr indent="0" lvl="0" marL="0" rtl="0" algn="l">
                <a:lnSpc>
                  <a:spcPct val="100000"/>
                </a:lnSpc>
                <a:spcBef>
                  <a:spcPts val="0"/>
                </a:spcBef>
                <a:spcAft>
                  <a:spcPts val="200"/>
                </a:spcAft>
                <a:buSzPts val="853"/>
                <a:buNone/>
              </a:pPr>
              <a:r>
                <a:rPr lang="en-US" sz="620">
                  <a:latin typeface="IBM Plex Mono"/>
                  <a:ea typeface="IBM Plex Mono"/>
                  <a:cs typeface="IBM Plex Mono"/>
                  <a:sym typeface="IBM Plex Mono"/>
                </a:rPr>
                <a:t>Decrease avg time-to-hire by 20%. Achieve 50% participation in leadership program. </a:t>
              </a:r>
              <a:endParaRPr sz="620">
                <a:latin typeface="IBM Plex Mono"/>
                <a:ea typeface="IBM Plex Mono"/>
                <a:cs typeface="IBM Plex Mono"/>
                <a:sym typeface="IBM Plex Mono"/>
              </a:endParaRPr>
            </a:p>
          </p:txBody>
        </p:sp>
        <p:sp>
          <p:nvSpPr>
            <p:cNvPr id="481" name="Google Shape;481;p57"/>
            <p:cNvSpPr txBox="1"/>
            <p:nvPr/>
          </p:nvSpPr>
          <p:spPr>
            <a:xfrm>
              <a:off x="2929827" y="3665194"/>
              <a:ext cx="828600" cy="415800"/>
            </a:xfrm>
            <a:prstGeom prst="rect">
              <a:avLst/>
            </a:prstGeom>
            <a:noFill/>
            <a:ln>
              <a:noFill/>
            </a:ln>
          </p:spPr>
          <p:txBody>
            <a:bodyPr anchorCtr="0" anchor="ctr" bIns="73150" lIns="73150" spcFirstLastPara="1" rIns="73150" wrap="square" tIns="73150">
              <a:noAutofit/>
            </a:bodyPr>
            <a:lstStyle/>
            <a:p>
              <a:pPr indent="0" lvl="0" marL="0" rtl="0" algn="l">
                <a:lnSpc>
                  <a:spcPct val="115000"/>
                </a:lnSpc>
                <a:spcBef>
                  <a:spcPts val="0"/>
                </a:spcBef>
                <a:spcAft>
                  <a:spcPts val="0"/>
                </a:spcAft>
                <a:buNone/>
              </a:pPr>
              <a:r>
                <a:rPr lang="en-US" sz="1000">
                  <a:latin typeface="Lexend Light"/>
                  <a:ea typeface="Lexend Light"/>
                  <a:cs typeface="Lexend Light"/>
                  <a:sym typeface="Lexend Light"/>
                </a:rPr>
                <a:t>XX</a:t>
              </a:r>
              <a:endParaRPr sz="1000">
                <a:latin typeface="Lexend Light"/>
                <a:ea typeface="Lexend Light"/>
                <a:cs typeface="Lexend Light"/>
                <a:sym typeface="Lexend Light"/>
              </a:endParaRPr>
            </a:p>
          </p:txBody>
        </p:sp>
        <p:sp>
          <p:nvSpPr>
            <p:cNvPr id="482" name="Google Shape;482;p57"/>
            <p:cNvSpPr/>
            <p:nvPr/>
          </p:nvSpPr>
          <p:spPr>
            <a:xfrm>
              <a:off x="2069551" y="974712"/>
              <a:ext cx="2192100" cy="3194100"/>
            </a:xfrm>
            <a:prstGeom prst="rect">
              <a:avLst/>
            </a:prstGeom>
            <a:solidFill>
              <a:srgbClr val="1BBE9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Bebas Neue"/>
                <a:ea typeface="Bebas Neue"/>
                <a:cs typeface="Bebas Neue"/>
                <a:sym typeface="Bebas Neue"/>
              </a:endParaRPr>
            </a:p>
          </p:txBody>
        </p:sp>
        <p:sp>
          <p:nvSpPr>
            <p:cNvPr id="483" name="Google Shape;483;p57"/>
            <p:cNvSpPr/>
            <p:nvPr/>
          </p:nvSpPr>
          <p:spPr>
            <a:xfrm>
              <a:off x="3908728" y="974700"/>
              <a:ext cx="642600" cy="3194100"/>
            </a:xfrm>
            <a:prstGeom prst="roundRect">
              <a:avLst>
                <a:gd fmla="val 50000" name="adj"/>
              </a:avLst>
            </a:prstGeom>
            <a:solidFill>
              <a:srgbClr val="1BBE9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ebas Neue"/>
                <a:ea typeface="Bebas Neue"/>
                <a:cs typeface="Bebas Neue"/>
                <a:sym typeface="Bebas Neue"/>
              </a:endParaRPr>
            </a:p>
          </p:txBody>
        </p:sp>
        <p:sp>
          <p:nvSpPr>
            <p:cNvPr id="484" name="Google Shape;484;p57"/>
            <p:cNvSpPr txBox="1"/>
            <p:nvPr/>
          </p:nvSpPr>
          <p:spPr>
            <a:xfrm>
              <a:off x="4168765" y="3604525"/>
              <a:ext cx="311100" cy="415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None/>
              </a:pPr>
              <a:r>
                <a:rPr b="1" lang="en-US" sz="2600">
                  <a:solidFill>
                    <a:srgbClr val="202124"/>
                  </a:solidFill>
                  <a:latin typeface="Space Grotesk"/>
                  <a:ea typeface="Space Grotesk"/>
                  <a:cs typeface="Space Grotesk"/>
                  <a:sym typeface="Space Grotesk"/>
                </a:rPr>
                <a:t>2</a:t>
              </a:r>
              <a:endParaRPr b="1" sz="2600">
                <a:solidFill>
                  <a:srgbClr val="202124"/>
                </a:solidFill>
                <a:latin typeface="Space Grotesk"/>
                <a:ea typeface="Space Grotesk"/>
                <a:cs typeface="Space Grotesk"/>
                <a:sym typeface="Space Grotesk"/>
              </a:endParaRPr>
            </a:p>
          </p:txBody>
        </p:sp>
        <p:sp>
          <p:nvSpPr>
            <p:cNvPr id="485" name="Google Shape;485;p57"/>
            <p:cNvSpPr txBox="1"/>
            <p:nvPr/>
          </p:nvSpPr>
          <p:spPr>
            <a:xfrm>
              <a:off x="2917693" y="2172448"/>
              <a:ext cx="1492800" cy="720300"/>
            </a:xfrm>
            <a:prstGeom prst="rect">
              <a:avLst/>
            </a:prstGeom>
            <a:noFill/>
            <a:ln>
              <a:noFill/>
            </a:ln>
          </p:spPr>
          <p:txBody>
            <a:bodyPr anchorCtr="0" anchor="t" bIns="0" lIns="91425" spcFirstLastPara="1" rIns="91425" wrap="square" tIns="0">
              <a:noAutofit/>
            </a:bodyPr>
            <a:lstStyle/>
            <a:p>
              <a:pPr indent="0" lvl="0" marL="0" rtl="0" algn="l">
                <a:lnSpc>
                  <a:spcPct val="115000"/>
                </a:lnSpc>
                <a:spcBef>
                  <a:spcPts val="0"/>
                </a:spcBef>
                <a:spcAft>
                  <a:spcPts val="0"/>
                </a:spcAft>
                <a:buSzPts val="1400"/>
                <a:buNone/>
              </a:pPr>
              <a:r>
                <a:rPr b="1" lang="en-US" sz="1300">
                  <a:solidFill>
                    <a:schemeClr val="dk1"/>
                  </a:solidFill>
                  <a:latin typeface="Avenir Next For Intuit"/>
                  <a:ea typeface="Avenir Next For Intuit"/>
                  <a:cs typeface="Avenir Next For Intuit"/>
                  <a:sym typeface="Avenir Next For Intuit"/>
                </a:rPr>
                <a:t>API Discovery Through AI</a:t>
              </a:r>
              <a:endParaRPr b="1" sz="1300">
                <a:solidFill>
                  <a:schemeClr val="dk1"/>
                </a:solidFill>
                <a:latin typeface="Avenir Next For Intuit"/>
                <a:ea typeface="Avenir Next For Intuit"/>
                <a:cs typeface="Avenir Next For Intuit"/>
                <a:sym typeface="Avenir Next For Intuit"/>
              </a:endParaRPr>
            </a:p>
            <a:p>
              <a:pPr indent="0" lvl="0" marL="0" rtl="0" algn="l">
                <a:lnSpc>
                  <a:spcPct val="115000"/>
                </a:lnSpc>
                <a:spcBef>
                  <a:spcPts val="0"/>
                </a:spcBef>
                <a:spcAft>
                  <a:spcPts val="0"/>
                </a:spcAft>
                <a:buSzPts val="1400"/>
                <a:buNone/>
              </a:pPr>
              <a:r>
                <a:t/>
              </a:r>
              <a:endParaRPr b="1" sz="1300">
                <a:solidFill>
                  <a:schemeClr val="dk1"/>
                </a:solidFill>
                <a:latin typeface="Avenir Next For Intuit"/>
                <a:ea typeface="Avenir Next For Intuit"/>
                <a:cs typeface="Avenir Next For Intuit"/>
                <a:sym typeface="Avenir Next For Intuit"/>
              </a:endParaRPr>
            </a:p>
            <a:p>
              <a:pPr indent="0" lvl="0" marL="0" rtl="0" algn="l">
                <a:lnSpc>
                  <a:spcPct val="100000"/>
                </a:lnSpc>
                <a:spcBef>
                  <a:spcPts val="0"/>
                </a:spcBef>
                <a:spcAft>
                  <a:spcPts val="200"/>
                </a:spcAft>
                <a:buSzPts val="853"/>
                <a:buNone/>
              </a:pPr>
              <a:r>
                <a:t/>
              </a:r>
              <a:endParaRPr b="1" sz="1300">
                <a:solidFill>
                  <a:schemeClr val="dk1"/>
                </a:solidFill>
                <a:latin typeface="Avenir Next For Intuit"/>
                <a:ea typeface="Avenir Next For Intuit"/>
                <a:cs typeface="Avenir Next For Intuit"/>
                <a:sym typeface="Avenir Next For Intuit"/>
              </a:endParaRPr>
            </a:p>
          </p:txBody>
        </p:sp>
        <p:sp>
          <p:nvSpPr>
            <p:cNvPr id="486" name="Google Shape;486;p57"/>
            <p:cNvSpPr txBox="1"/>
            <p:nvPr/>
          </p:nvSpPr>
          <p:spPr>
            <a:xfrm>
              <a:off x="1184684" y="2927199"/>
              <a:ext cx="918600" cy="24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None/>
              </a:pPr>
              <a:r>
                <a:rPr b="1" lang="en-US" sz="3000">
                  <a:solidFill>
                    <a:srgbClr val="282929"/>
                  </a:solidFill>
                  <a:latin typeface="Bebas Neue"/>
                  <a:ea typeface="Bebas Neue"/>
                  <a:cs typeface="Bebas Neue"/>
                  <a:sym typeface="Bebas Neue"/>
                </a:rPr>
                <a:t>Strategic </a:t>
              </a:r>
              <a:endParaRPr b="1" sz="3000">
                <a:solidFill>
                  <a:srgbClr val="282929"/>
                </a:solidFill>
                <a:latin typeface="Bebas Neue"/>
                <a:ea typeface="Bebas Neue"/>
                <a:cs typeface="Bebas Neue"/>
                <a:sym typeface="Bebas Neue"/>
              </a:endParaRPr>
            </a:p>
            <a:p>
              <a:pPr indent="0" lvl="0" marL="0" rtl="0" algn="l">
                <a:lnSpc>
                  <a:spcPct val="90000"/>
                </a:lnSpc>
                <a:spcBef>
                  <a:spcPts val="0"/>
                </a:spcBef>
                <a:spcAft>
                  <a:spcPts val="0"/>
                </a:spcAft>
                <a:buNone/>
              </a:pPr>
              <a:r>
                <a:rPr b="1" lang="en-US" sz="3000">
                  <a:solidFill>
                    <a:srgbClr val="282929"/>
                  </a:solidFill>
                  <a:latin typeface="Bebas Neue"/>
                  <a:ea typeface="Bebas Neue"/>
                  <a:cs typeface="Bebas Neue"/>
                  <a:sym typeface="Bebas Neue"/>
                </a:rPr>
                <a:t>budgeting</a:t>
              </a:r>
              <a:endParaRPr b="1" sz="3000">
                <a:solidFill>
                  <a:srgbClr val="282929"/>
                </a:solidFill>
                <a:latin typeface="Bebas Neue"/>
                <a:ea typeface="Bebas Neue"/>
                <a:cs typeface="Bebas Neue"/>
                <a:sym typeface="Bebas Neue"/>
              </a:endParaRPr>
            </a:p>
          </p:txBody>
        </p:sp>
        <p:sp>
          <p:nvSpPr>
            <p:cNvPr id="487" name="Google Shape;487;p57"/>
            <p:cNvSpPr txBox="1"/>
            <p:nvPr/>
          </p:nvSpPr>
          <p:spPr>
            <a:xfrm>
              <a:off x="1124380" y="3377044"/>
              <a:ext cx="1123800" cy="394500"/>
            </a:xfrm>
            <a:prstGeom prst="rect">
              <a:avLst/>
            </a:prstGeom>
            <a:noFill/>
            <a:ln>
              <a:noFill/>
            </a:ln>
          </p:spPr>
          <p:txBody>
            <a:bodyPr anchorCtr="0" anchor="t" bIns="0" lIns="91425" spcFirstLastPara="1" rIns="91425" wrap="square" tIns="0">
              <a:noAutofit/>
            </a:bodyPr>
            <a:lstStyle/>
            <a:p>
              <a:pPr indent="0" lvl="0" marL="0" rtl="0" algn="l">
                <a:lnSpc>
                  <a:spcPct val="100000"/>
                </a:lnSpc>
                <a:spcBef>
                  <a:spcPts val="0"/>
                </a:spcBef>
                <a:spcAft>
                  <a:spcPts val="200"/>
                </a:spcAft>
                <a:buSzPts val="853"/>
                <a:buNone/>
              </a:pPr>
              <a:r>
                <a:rPr lang="en-US" sz="620">
                  <a:latin typeface="IBM Plex Mono"/>
                  <a:ea typeface="IBM Plex Mono"/>
                  <a:cs typeface="IBM Plex Mono"/>
                  <a:sym typeface="IBM Plex Mono"/>
                </a:rPr>
                <a:t>Decrease avg time-to-hire by 20%. Achieve 50% participation in leadership program. </a:t>
              </a:r>
              <a:endParaRPr sz="620">
                <a:latin typeface="IBM Plex Mono"/>
                <a:ea typeface="IBM Plex Mono"/>
                <a:cs typeface="IBM Plex Mono"/>
                <a:sym typeface="IBM Plex Mono"/>
              </a:endParaRPr>
            </a:p>
          </p:txBody>
        </p:sp>
        <p:sp>
          <p:nvSpPr>
            <p:cNvPr id="488" name="Google Shape;488;p57"/>
            <p:cNvSpPr txBox="1"/>
            <p:nvPr/>
          </p:nvSpPr>
          <p:spPr>
            <a:xfrm>
              <a:off x="1179452" y="3665194"/>
              <a:ext cx="828600" cy="415800"/>
            </a:xfrm>
            <a:prstGeom prst="rect">
              <a:avLst/>
            </a:prstGeom>
            <a:noFill/>
            <a:ln>
              <a:noFill/>
            </a:ln>
          </p:spPr>
          <p:txBody>
            <a:bodyPr anchorCtr="0" anchor="ctr" bIns="73150" lIns="73150" spcFirstLastPara="1" rIns="73150" wrap="square" tIns="73150">
              <a:noAutofit/>
            </a:bodyPr>
            <a:lstStyle/>
            <a:p>
              <a:pPr indent="0" lvl="0" marL="0" rtl="0" algn="l">
                <a:lnSpc>
                  <a:spcPct val="115000"/>
                </a:lnSpc>
                <a:spcBef>
                  <a:spcPts val="0"/>
                </a:spcBef>
                <a:spcAft>
                  <a:spcPts val="0"/>
                </a:spcAft>
                <a:buNone/>
              </a:pPr>
              <a:r>
                <a:rPr lang="en-US" sz="1000">
                  <a:latin typeface="Lexend Light"/>
                  <a:ea typeface="Lexend Light"/>
                  <a:cs typeface="Lexend Light"/>
                  <a:sym typeface="Lexend Light"/>
                </a:rPr>
                <a:t>XX</a:t>
              </a:r>
              <a:endParaRPr sz="1000">
                <a:latin typeface="Lexend Light"/>
                <a:ea typeface="Lexend Light"/>
                <a:cs typeface="Lexend Light"/>
                <a:sym typeface="Lexend Light"/>
              </a:endParaRPr>
            </a:p>
          </p:txBody>
        </p:sp>
        <p:sp>
          <p:nvSpPr>
            <p:cNvPr id="489" name="Google Shape;489;p57"/>
            <p:cNvSpPr/>
            <p:nvPr/>
          </p:nvSpPr>
          <p:spPr>
            <a:xfrm>
              <a:off x="1076065" y="974700"/>
              <a:ext cx="1468800" cy="3194100"/>
            </a:xfrm>
            <a:prstGeom prst="rect">
              <a:avLst/>
            </a:prstGeom>
            <a:solidFill>
              <a:srgbClr val="00A9E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Bebas Neue"/>
                <a:ea typeface="Bebas Neue"/>
                <a:cs typeface="Bebas Neue"/>
                <a:sym typeface="Bebas Neue"/>
              </a:endParaRPr>
            </a:p>
          </p:txBody>
        </p:sp>
        <p:sp>
          <p:nvSpPr>
            <p:cNvPr id="490" name="Google Shape;490;p57"/>
            <p:cNvSpPr/>
            <p:nvPr/>
          </p:nvSpPr>
          <p:spPr>
            <a:xfrm>
              <a:off x="2192014" y="974700"/>
              <a:ext cx="642600" cy="3194100"/>
            </a:xfrm>
            <a:prstGeom prst="roundRect">
              <a:avLst>
                <a:gd fmla="val 50000" name="adj"/>
              </a:avLst>
            </a:prstGeom>
            <a:solidFill>
              <a:srgbClr val="00A9E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ebas Neue"/>
                <a:ea typeface="Bebas Neue"/>
                <a:cs typeface="Bebas Neue"/>
                <a:sym typeface="Bebas Neue"/>
              </a:endParaRPr>
            </a:p>
          </p:txBody>
        </p:sp>
        <p:sp>
          <p:nvSpPr>
            <p:cNvPr id="491" name="Google Shape;491;p57"/>
            <p:cNvSpPr txBox="1"/>
            <p:nvPr/>
          </p:nvSpPr>
          <p:spPr>
            <a:xfrm>
              <a:off x="2418390" y="3604525"/>
              <a:ext cx="311100" cy="415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None/>
              </a:pPr>
              <a:r>
                <a:rPr b="1" lang="en-US" sz="2600">
                  <a:solidFill>
                    <a:srgbClr val="FFFFFF"/>
                  </a:solidFill>
                  <a:latin typeface="Space Grotesk"/>
                  <a:ea typeface="Space Grotesk"/>
                  <a:cs typeface="Space Grotesk"/>
                  <a:sym typeface="Space Grotesk"/>
                </a:rPr>
                <a:t>1</a:t>
              </a:r>
              <a:endParaRPr b="1" sz="2600">
                <a:solidFill>
                  <a:srgbClr val="FFFFFF"/>
                </a:solidFill>
                <a:latin typeface="Space Grotesk"/>
                <a:ea typeface="Space Grotesk"/>
                <a:cs typeface="Space Grotesk"/>
                <a:sym typeface="Space Grotesk"/>
              </a:endParaRPr>
            </a:p>
          </p:txBody>
        </p:sp>
        <p:sp>
          <p:nvSpPr>
            <p:cNvPr id="492" name="Google Shape;492;p57"/>
            <p:cNvSpPr txBox="1"/>
            <p:nvPr/>
          </p:nvSpPr>
          <p:spPr>
            <a:xfrm>
              <a:off x="1217018" y="2085650"/>
              <a:ext cx="1075500" cy="10575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None/>
              </a:pPr>
              <a:r>
                <a:rPr b="1" lang="en-US" sz="1300">
                  <a:solidFill>
                    <a:srgbClr val="FFFFFF"/>
                  </a:solidFill>
                  <a:latin typeface="Avenir Next For Intuit"/>
                  <a:ea typeface="Avenir Next For Intuit"/>
                  <a:cs typeface="Avenir Next For Intuit"/>
                  <a:sym typeface="Avenir Next For Intuit"/>
                </a:rPr>
                <a:t>Automate Supergraph Onboarding Approval</a:t>
              </a:r>
              <a:endParaRPr b="1" sz="1300">
                <a:solidFill>
                  <a:srgbClr val="FFFFFF"/>
                </a:solidFill>
                <a:latin typeface="Avenir Next For Intuit"/>
                <a:ea typeface="Avenir Next For Intuit"/>
                <a:cs typeface="Avenir Next For Intuit"/>
                <a:sym typeface="Avenir Next For Intuit"/>
              </a:endParaRPr>
            </a:p>
            <a:p>
              <a:pPr indent="0" lvl="0" marL="0" rtl="0" algn="l">
                <a:lnSpc>
                  <a:spcPct val="90000"/>
                </a:lnSpc>
                <a:spcBef>
                  <a:spcPts val="0"/>
                </a:spcBef>
                <a:spcAft>
                  <a:spcPts val="0"/>
                </a:spcAft>
                <a:buNone/>
              </a:pPr>
              <a:r>
                <a:t/>
              </a:r>
              <a:endParaRPr b="1" sz="1300">
                <a:solidFill>
                  <a:srgbClr val="FFFFFF"/>
                </a:solidFill>
                <a:latin typeface="Avenir Next For Intuit"/>
                <a:ea typeface="Avenir Next For Intuit"/>
                <a:cs typeface="Avenir Next For Intuit"/>
                <a:sym typeface="Avenir Next For Intuit"/>
              </a:endParaRPr>
            </a:p>
          </p:txBody>
        </p:sp>
      </p:grpSp>
      <p:sp>
        <p:nvSpPr>
          <p:cNvPr id="493" name="Google Shape;493;p57"/>
          <p:cNvSpPr txBox="1"/>
          <p:nvPr/>
        </p:nvSpPr>
        <p:spPr>
          <a:xfrm>
            <a:off x="9938600" y="3032600"/>
            <a:ext cx="1654200" cy="756600"/>
          </a:xfrm>
          <a:prstGeom prst="rect">
            <a:avLst/>
          </a:prstGeom>
          <a:noFill/>
          <a:ln>
            <a:noFill/>
          </a:ln>
        </p:spPr>
        <p:txBody>
          <a:bodyPr anchorCtr="0" anchor="t" bIns="0" lIns="91425" spcFirstLastPara="1" rIns="91425" wrap="square" tIns="0">
            <a:noAutofit/>
          </a:bodyPr>
          <a:lstStyle/>
          <a:p>
            <a:pPr indent="0" lvl="0" marL="0" rtl="0" algn="l">
              <a:lnSpc>
                <a:spcPct val="115000"/>
              </a:lnSpc>
              <a:spcBef>
                <a:spcPts val="0"/>
              </a:spcBef>
              <a:spcAft>
                <a:spcPts val="0"/>
              </a:spcAft>
              <a:buSzPts val="1400"/>
              <a:buNone/>
            </a:pPr>
            <a:r>
              <a:rPr b="1" lang="en-US" sz="1300">
                <a:solidFill>
                  <a:schemeClr val="lt1"/>
                </a:solidFill>
                <a:latin typeface="Avenir Next For Intuit"/>
                <a:ea typeface="Avenir Next For Intuit"/>
                <a:cs typeface="Avenir Next For Intuit"/>
                <a:sym typeface="Avenir Next For Intuit"/>
              </a:rPr>
              <a:t>Proactive AI Schema Analysis</a:t>
            </a:r>
            <a:endParaRPr b="1" sz="1300">
              <a:solidFill>
                <a:schemeClr val="lt1"/>
              </a:solidFill>
              <a:latin typeface="Avenir Next For Intuit"/>
              <a:ea typeface="Avenir Next For Intuit"/>
              <a:cs typeface="Avenir Next For Intuit"/>
              <a:sym typeface="Avenir Next For Intuit"/>
            </a:endParaRPr>
          </a:p>
          <a:p>
            <a:pPr indent="0" lvl="0" marL="0" rtl="0" algn="l">
              <a:lnSpc>
                <a:spcPct val="115000"/>
              </a:lnSpc>
              <a:spcBef>
                <a:spcPts val="0"/>
              </a:spcBef>
              <a:spcAft>
                <a:spcPts val="0"/>
              </a:spcAft>
              <a:buSzPts val="1400"/>
              <a:buNone/>
            </a:pPr>
            <a:r>
              <a:t/>
            </a:r>
            <a:endParaRPr b="1" sz="1300">
              <a:solidFill>
                <a:schemeClr val="dk1"/>
              </a:solidFill>
              <a:latin typeface="Avenir Next For Intuit"/>
              <a:ea typeface="Avenir Next For Intuit"/>
              <a:cs typeface="Avenir Next For Intuit"/>
              <a:sym typeface="Avenir Next For Intuit"/>
            </a:endParaRPr>
          </a:p>
          <a:p>
            <a:pPr indent="0" lvl="0" marL="0" rtl="0" algn="l">
              <a:lnSpc>
                <a:spcPct val="100000"/>
              </a:lnSpc>
              <a:spcBef>
                <a:spcPts val="0"/>
              </a:spcBef>
              <a:spcAft>
                <a:spcPts val="200"/>
              </a:spcAft>
              <a:buSzPts val="853"/>
              <a:buNone/>
            </a:pPr>
            <a:r>
              <a:t/>
            </a:r>
            <a:endParaRPr b="1" sz="1300">
              <a:solidFill>
                <a:schemeClr val="dk1"/>
              </a:solidFill>
              <a:latin typeface="Avenir Next For Intuit"/>
              <a:ea typeface="Avenir Next For Intuit"/>
              <a:cs typeface="Avenir Next For Intuit"/>
              <a:sym typeface="Avenir Next For Intui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58"/>
          <p:cNvSpPr txBox="1"/>
          <p:nvPr>
            <p:ph type="title"/>
          </p:nvPr>
        </p:nvSpPr>
        <p:spPr>
          <a:xfrm>
            <a:off x="1737963" y="1964252"/>
            <a:ext cx="8712900" cy="2929500"/>
          </a:xfrm>
          <a:prstGeom prst="rect">
            <a:avLst/>
          </a:prstGeom>
          <a:noFill/>
          <a:ln>
            <a:noFill/>
          </a:ln>
        </p:spPr>
        <p:txBody>
          <a:bodyPr anchorCtr="0" anchor="ctr" bIns="45700" lIns="91400" spcFirstLastPara="1" rIns="91400" wrap="square" tIns="45700">
            <a:noAutofit/>
          </a:bodyPr>
          <a:lstStyle/>
          <a:p>
            <a:pPr indent="0" lvl="0" marL="0" rtl="0" algn="ctr">
              <a:lnSpc>
                <a:spcPct val="95000"/>
              </a:lnSpc>
              <a:spcBef>
                <a:spcPts val="0"/>
              </a:spcBef>
              <a:spcAft>
                <a:spcPts val="0"/>
              </a:spcAft>
              <a:buClr>
                <a:schemeClr val="lt1"/>
              </a:buClr>
              <a:buSzPts val="7300"/>
              <a:buFont typeface="AvenirNext forINTUIT W05 Thin"/>
              <a:buNone/>
            </a:pPr>
            <a:r>
              <a:rPr lang="en-US" sz="5000"/>
              <a:t>Thank you</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7"/>
          <p:cNvSpPr txBox="1"/>
          <p:nvPr>
            <p:ph type="title"/>
          </p:nvPr>
        </p:nvSpPr>
        <p:spPr>
          <a:xfrm>
            <a:off x="342200" y="474600"/>
            <a:ext cx="9327000" cy="879600"/>
          </a:xfrm>
          <a:prstGeom prst="rect">
            <a:avLst/>
          </a:prstGeom>
          <a:noFill/>
          <a:ln>
            <a:noFill/>
          </a:ln>
        </p:spPr>
        <p:txBody>
          <a:bodyPr anchorCtr="0" anchor="ctr" bIns="45700" lIns="91400" spcFirstLastPara="1" rIns="91400" wrap="square" tIns="45700">
            <a:noAutofit/>
          </a:bodyPr>
          <a:lstStyle/>
          <a:p>
            <a:pPr indent="0" lvl="0" marL="0" rtl="0" algn="l">
              <a:lnSpc>
                <a:spcPct val="90000"/>
              </a:lnSpc>
              <a:spcBef>
                <a:spcPts val="0"/>
              </a:spcBef>
              <a:spcAft>
                <a:spcPts val="0"/>
              </a:spcAft>
              <a:buClr>
                <a:schemeClr val="lt1"/>
              </a:buClr>
              <a:buSzPts val="5000"/>
              <a:buFont typeface="AvenirNext forINTUIT W05 Thin"/>
              <a:buNone/>
            </a:pPr>
            <a:r>
              <a:rPr lang="en-US" sz="4000"/>
              <a:t>Speaker Bio</a:t>
            </a:r>
            <a:endParaRPr sz="4000"/>
          </a:p>
        </p:txBody>
      </p:sp>
      <p:sp>
        <p:nvSpPr>
          <p:cNvPr id="198" name="Google Shape;198;p37"/>
          <p:cNvSpPr txBox="1"/>
          <p:nvPr/>
        </p:nvSpPr>
        <p:spPr>
          <a:xfrm>
            <a:off x="401313" y="2485500"/>
            <a:ext cx="11386200" cy="188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a:solidFill>
                  <a:schemeClr val="lt1"/>
                </a:solidFill>
                <a:latin typeface="AvenirNext forINTUIT W05 Medium"/>
                <a:ea typeface="AvenirNext forINTUIT W05 Medium"/>
                <a:cs typeface="AvenirNext forINTUIT W05 Medium"/>
                <a:sym typeface="AvenirNext forINTUIT W05 Medium"/>
              </a:rPr>
              <a:t>Senior Software Engineer at Intuit with 10+ years of evolution from JavaScript roots to complex systems.</a:t>
            </a:r>
            <a:br>
              <a:rPr lang="en-US">
                <a:solidFill>
                  <a:schemeClr val="lt1"/>
                </a:solidFill>
                <a:latin typeface="AvenirNext forINTUIT W05 Medium"/>
                <a:ea typeface="AvenirNext forINTUIT W05 Medium"/>
                <a:cs typeface="AvenirNext forINTUIT W05 Medium"/>
                <a:sym typeface="AvenirNext forINTUIT W05 Medium"/>
              </a:rPr>
            </a:br>
            <a:br>
              <a:rPr lang="en-US">
                <a:solidFill>
                  <a:schemeClr val="lt1"/>
                </a:solidFill>
                <a:latin typeface="AvenirNext forINTUIT W05 Medium"/>
                <a:ea typeface="AvenirNext forINTUIT W05 Medium"/>
                <a:cs typeface="AvenirNext forINTUIT W05 Medium"/>
                <a:sym typeface="AvenirNext forINTUIT W05 Medium"/>
              </a:rPr>
            </a:br>
            <a:r>
              <a:rPr lang="en-US">
                <a:solidFill>
                  <a:schemeClr val="lt1"/>
                </a:solidFill>
                <a:latin typeface="AvenirNext forINTUIT W05 Medium"/>
                <a:ea typeface="AvenirNext forINTUIT W05 Medium"/>
                <a:cs typeface="AvenirNext forINTUIT W05 Medium"/>
                <a:sym typeface="AvenirNext forINTUIT W05 Medium"/>
              </a:rPr>
              <a:t>Outside the IDE, I bridge the gap between digital and tactile as a craftsman. I’m currently restoring the last "analog" Porsche 911—a hands-on project spanning everything from sewing the interior to 3D printing custom components and chassis updates. </a:t>
            </a:r>
            <a:br>
              <a:rPr lang="en-US">
                <a:solidFill>
                  <a:schemeClr val="lt1"/>
                </a:solidFill>
                <a:latin typeface="AvenirNext forINTUIT W05 Medium"/>
                <a:ea typeface="AvenirNext forINTUIT W05 Medium"/>
                <a:cs typeface="AvenirNext forINTUIT W05 Medium"/>
                <a:sym typeface="AvenirNext forINTUIT W05 Medium"/>
              </a:rPr>
            </a:br>
            <a:r>
              <a:rPr lang="en-US">
                <a:solidFill>
                  <a:schemeClr val="lt1"/>
                </a:solidFill>
                <a:latin typeface="AvenirNext forINTUIT W05 Medium"/>
                <a:ea typeface="AvenirNext forINTUIT W05 Medium"/>
                <a:cs typeface="AvenirNext forINTUIT W05 Medium"/>
                <a:sym typeface="AvenirNext forINTUIT W05 Medium"/>
              </a:rPr>
              <a:t>A former inline skating instructor and current dad to two dogs.</a:t>
            </a:r>
            <a:endParaRPr>
              <a:solidFill>
                <a:schemeClr val="lt1"/>
              </a:solidFill>
              <a:latin typeface="AvenirNext forINTUIT W05 Medium"/>
              <a:ea typeface="AvenirNext forINTUIT W05 Medium"/>
              <a:cs typeface="AvenirNext forINTUIT W05 Medium"/>
              <a:sym typeface="AvenirNext forINTUIT W05 Medium"/>
            </a:endParaRPr>
          </a:p>
          <a:p>
            <a:pPr indent="0" lvl="0" marL="0" rtl="0" algn="l">
              <a:lnSpc>
                <a:spcPct val="115000"/>
              </a:lnSpc>
              <a:spcBef>
                <a:spcPts val="0"/>
              </a:spcBef>
              <a:spcAft>
                <a:spcPts val="0"/>
              </a:spcAft>
              <a:buNone/>
            </a:pPr>
            <a:r>
              <a:t/>
            </a:r>
            <a:endParaRPr>
              <a:solidFill>
                <a:schemeClr val="lt1"/>
              </a:solidFill>
              <a:latin typeface="AvenirNext forINTUIT W05 Medium"/>
              <a:ea typeface="AvenirNext forINTUIT W05 Medium"/>
              <a:cs typeface="AvenirNext forINTUIT W05 Medium"/>
              <a:sym typeface="AvenirNext forINTUIT W05 Medium"/>
            </a:endParaRPr>
          </a:p>
          <a:p>
            <a:pPr indent="0" lvl="0" marL="0" rtl="0" algn="l">
              <a:lnSpc>
                <a:spcPct val="115000"/>
              </a:lnSpc>
              <a:spcBef>
                <a:spcPts val="0"/>
              </a:spcBef>
              <a:spcAft>
                <a:spcPts val="0"/>
              </a:spcAft>
              <a:buNone/>
            </a:pPr>
            <a:r>
              <a:rPr i="1" lang="en-US">
                <a:solidFill>
                  <a:schemeClr val="lt1"/>
                </a:solidFill>
                <a:latin typeface="AvenirNext forINTUIT W05 Medium"/>
                <a:ea typeface="AvenirNext forINTUIT W05 Medium"/>
                <a:cs typeface="AvenirNext forINTUIT W05 Medium"/>
                <a:sym typeface="AvenirNext forINTUIT W05 Medium"/>
              </a:rPr>
              <a:t>I’m obsessed with anything that can be optimized, printed, or driven.</a:t>
            </a:r>
            <a:endParaRPr i="1">
              <a:solidFill>
                <a:schemeClr val="lt1"/>
              </a:solidFill>
              <a:latin typeface="AvenirNext forINTUIT W05 Medium"/>
              <a:ea typeface="AvenirNext forINTUIT W05 Medium"/>
              <a:cs typeface="AvenirNext forINTUIT W05 Medium"/>
              <a:sym typeface="AvenirNext forINTUIT W05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graphicFrame>
        <p:nvGraphicFramePr>
          <p:cNvPr id="203" name="Google Shape;203;p38"/>
          <p:cNvGraphicFramePr/>
          <p:nvPr/>
        </p:nvGraphicFramePr>
        <p:xfrm>
          <a:off x="462451" y="1550091"/>
          <a:ext cx="3000000" cy="3000000"/>
        </p:xfrm>
        <a:graphic>
          <a:graphicData uri="http://schemas.openxmlformats.org/drawingml/2006/table">
            <a:tbl>
              <a:tblPr>
                <a:noFill/>
                <a:tableStyleId>{0EBA6EB0-3437-4EC4-BA95-7BC4BB2521D7}</a:tableStyleId>
              </a:tblPr>
              <a:tblGrid>
                <a:gridCol w="11256475"/>
              </a:tblGrid>
              <a:tr h="881675">
                <a:tc>
                  <a:txBody>
                    <a:bodyPr/>
                    <a:lstStyle/>
                    <a:p>
                      <a:pPr indent="0" lvl="0" marL="0" marR="0" rtl="0" algn="l">
                        <a:lnSpc>
                          <a:spcPct val="95000"/>
                        </a:lnSpc>
                        <a:spcBef>
                          <a:spcPts val="0"/>
                        </a:spcBef>
                        <a:spcAft>
                          <a:spcPts val="0"/>
                        </a:spcAft>
                        <a:buClr>
                          <a:srgbClr val="00A9EC"/>
                        </a:buClr>
                        <a:buSzPts val="2000"/>
                        <a:buFont typeface="AvenirNext forINTUIT W05 Medium"/>
                        <a:buNone/>
                      </a:pPr>
                      <a:r>
                        <a:rPr lang="en-US" sz="2400">
                          <a:solidFill>
                            <a:srgbClr val="236CFF"/>
                          </a:solidFill>
                          <a:latin typeface="AvenirNext forINTUIT W05 Demi"/>
                          <a:ea typeface="AvenirNext forINTUIT W05 Demi"/>
                          <a:cs typeface="AvenirNext forINTUIT W05 Demi"/>
                          <a:sym typeface="AvenirNext forINTUIT W05 Demi"/>
                        </a:rPr>
                        <a:t>1. Why Manual Reviews Break at Scale</a:t>
                      </a:r>
                      <a:endParaRPr>
                        <a:solidFill>
                          <a:schemeClr val="dk1"/>
                        </a:solidFill>
                        <a:latin typeface="Avenir Next For Intuit"/>
                        <a:ea typeface="Avenir Next For Intuit"/>
                        <a:cs typeface="Avenir Next For Intuit"/>
                        <a:sym typeface="Avenir Next For Intuit"/>
                      </a:endParaRPr>
                    </a:p>
                  </a:txBody>
                  <a:tcPr marT="25400" marB="25400" marR="254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C7CAD0"/>
                      </a:solidFill>
                      <a:prstDash val="solid"/>
                      <a:round/>
                      <a:headEnd len="sm" w="sm" type="none"/>
                      <a:tailEnd len="sm" w="sm" type="none"/>
                    </a:lnB>
                  </a:tcPr>
                </a:tc>
              </a:tr>
              <a:tr h="881675">
                <a:tc>
                  <a:txBody>
                    <a:bodyPr/>
                    <a:lstStyle/>
                    <a:p>
                      <a:pPr indent="0" lvl="0" marL="0" marR="0" rtl="0" algn="l">
                        <a:lnSpc>
                          <a:spcPct val="95000"/>
                        </a:lnSpc>
                        <a:spcBef>
                          <a:spcPts val="0"/>
                        </a:spcBef>
                        <a:spcAft>
                          <a:spcPts val="0"/>
                        </a:spcAft>
                        <a:buClr>
                          <a:srgbClr val="00A9EC"/>
                        </a:buClr>
                        <a:buSzPts val="2000"/>
                        <a:buFont typeface="AvenirNext forINTUIT W05 Medium"/>
                        <a:buNone/>
                      </a:pPr>
                      <a:r>
                        <a:rPr lang="en-US" sz="2400">
                          <a:solidFill>
                            <a:srgbClr val="236CFF"/>
                          </a:solidFill>
                          <a:latin typeface="AvenirNext forINTUIT W05 Demi"/>
                          <a:ea typeface="AvenirNext forINTUIT W05 Demi"/>
                          <a:cs typeface="AvenirNext forINTUIT W05 Demi"/>
                          <a:sym typeface="AvenirNext forINTUIT W05 Demi"/>
                        </a:rPr>
                        <a:t>2. Smarter Tools, Better Governance</a:t>
                      </a:r>
                      <a:endParaRPr sz="2400">
                        <a:solidFill>
                          <a:srgbClr val="236CFF"/>
                        </a:solidFill>
                        <a:latin typeface="AvenirNext forINTUIT W05 Demi"/>
                        <a:ea typeface="AvenirNext forINTUIT W05 Demi"/>
                        <a:cs typeface="AvenirNext forINTUIT W05 Demi"/>
                        <a:sym typeface="AvenirNext forINTUIT W05 Demi"/>
                      </a:endParaRPr>
                    </a:p>
                  </a:txBody>
                  <a:tcPr marT="25400" marB="25400" marR="254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C7CAD0"/>
                      </a:solidFill>
                      <a:prstDash val="solid"/>
                      <a:round/>
                      <a:headEnd len="sm" w="sm" type="none"/>
                      <a:tailEnd len="sm" w="sm" type="none"/>
                    </a:lnT>
                    <a:lnB cap="flat" cmpd="sng" w="12700">
                      <a:solidFill>
                        <a:srgbClr val="C7CAD0"/>
                      </a:solidFill>
                      <a:prstDash val="solid"/>
                      <a:round/>
                      <a:headEnd len="sm" w="sm" type="none"/>
                      <a:tailEnd len="sm" w="sm" type="none"/>
                    </a:lnB>
                  </a:tcPr>
                </a:tc>
              </a:tr>
              <a:tr h="881675">
                <a:tc>
                  <a:txBody>
                    <a:bodyPr/>
                    <a:lstStyle/>
                    <a:p>
                      <a:pPr indent="0" lvl="0" marL="0" marR="0" rtl="0" algn="l">
                        <a:lnSpc>
                          <a:spcPct val="95000"/>
                        </a:lnSpc>
                        <a:spcBef>
                          <a:spcPts val="0"/>
                        </a:spcBef>
                        <a:spcAft>
                          <a:spcPts val="0"/>
                        </a:spcAft>
                        <a:buClr>
                          <a:srgbClr val="00A9EC"/>
                        </a:buClr>
                        <a:buSzPts val="2000"/>
                        <a:buFont typeface="AvenirNext forINTUIT W05 Medium"/>
                        <a:buNone/>
                      </a:pPr>
                      <a:r>
                        <a:rPr lang="en-US" sz="2400">
                          <a:solidFill>
                            <a:srgbClr val="236CFF"/>
                          </a:solidFill>
                          <a:latin typeface="AvenirNext forINTUIT W05 Demi"/>
                          <a:ea typeface="AvenirNext forINTUIT W05 Demi"/>
                          <a:cs typeface="AvenirNext forINTUIT W05 Demi"/>
                          <a:sym typeface="AvenirNext forINTUIT W05 Demi"/>
                        </a:rPr>
                        <a:t>3. Unlocking Velocity: Quantifying Our Success</a:t>
                      </a:r>
                      <a:endParaRPr sz="2400">
                        <a:solidFill>
                          <a:srgbClr val="236CFF"/>
                        </a:solidFill>
                        <a:latin typeface="AvenirNext forINTUIT W05 Demi"/>
                        <a:ea typeface="AvenirNext forINTUIT W05 Demi"/>
                        <a:cs typeface="AvenirNext forINTUIT W05 Demi"/>
                        <a:sym typeface="AvenirNext forINTUIT W05 Demi"/>
                      </a:endParaRPr>
                    </a:p>
                  </a:txBody>
                  <a:tcPr marT="25400" marB="25400" marR="254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C7CAD0"/>
                      </a:solidFill>
                      <a:prstDash val="solid"/>
                      <a:round/>
                      <a:headEnd len="sm" w="sm" type="none"/>
                      <a:tailEnd len="sm" w="sm" type="none"/>
                    </a:lnT>
                    <a:lnB cap="flat" cmpd="sng" w="12700">
                      <a:solidFill>
                        <a:srgbClr val="C7CAD0"/>
                      </a:solidFill>
                      <a:prstDash val="solid"/>
                      <a:round/>
                      <a:headEnd len="sm" w="sm" type="none"/>
                      <a:tailEnd len="sm" w="sm" type="none"/>
                    </a:lnB>
                  </a:tcPr>
                </a:tc>
              </a:tr>
              <a:tr h="881675">
                <a:tc>
                  <a:txBody>
                    <a:bodyPr/>
                    <a:lstStyle/>
                    <a:p>
                      <a:pPr indent="0" lvl="0" marL="0" marR="0" rtl="0" algn="l">
                        <a:lnSpc>
                          <a:spcPct val="95000"/>
                        </a:lnSpc>
                        <a:spcBef>
                          <a:spcPts val="0"/>
                        </a:spcBef>
                        <a:spcAft>
                          <a:spcPts val="0"/>
                        </a:spcAft>
                        <a:buClr>
                          <a:srgbClr val="00A9EC"/>
                        </a:buClr>
                        <a:buSzPts val="2000"/>
                        <a:buFont typeface="AvenirNext forINTUIT W05 Medium"/>
                        <a:buNone/>
                      </a:pPr>
                      <a:r>
                        <a:rPr lang="en-US" sz="2400">
                          <a:solidFill>
                            <a:srgbClr val="236CFF"/>
                          </a:solidFill>
                          <a:latin typeface="AvenirNext forINTUIT W05 Demi"/>
                          <a:ea typeface="AvenirNext forINTUIT W05 Demi"/>
                          <a:cs typeface="AvenirNext forINTUIT W05 Demi"/>
                          <a:sym typeface="AvenirNext forINTUIT W05 Demi"/>
                        </a:rPr>
                        <a:t>4. Looking Back, Looking Forward</a:t>
                      </a:r>
                      <a:endParaRPr sz="2400">
                        <a:solidFill>
                          <a:srgbClr val="236CFF"/>
                        </a:solidFill>
                        <a:latin typeface="AvenirNext forINTUIT W05 Demi"/>
                        <a:ea typeface="AvenirNext forINTUIT W05 Demi"/>
                        <a:cs typeface="AvenirNext forINTUIT W05 Demi"/>
                        <a:sym typeface="AvenirNext forINTUIT W05 Demi"/>
                      </a:endParaRPr>
                    </a:p>
                  </a:txBody>
                  <a:tcPr marT="25400" marB="25400" marR="254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C7CAD0"/>
                      </a:solidFill>
                      <a:prstDash val="solid"/>
                      <a:round/>
                      <a:headEnd len="sm" w="sm" type="none"/>
                      <a:tailEnd len="sm" w="sm" type="none"/>
                    </a:lnT>
                    <a:lnB cap="flat" cmpd="sng" w="12700">
                      <a:solidFill>
                        <a:srgbClr val="C7CAD0"/>
                      </a:solidFill>
                      <a:prstDash val="solid"/>
                      <a:round/>
                      <a:headEnd len="sm" w="sm" type="none"/>
                      <a:tailEnd len="sm" w="sm" type="none"/>
                    </a:lnB>
                  </a:tcPr>
                </a:tc>
              </a:tr>
              <a:tr h="881675">
                <a:tc>
                  <a:txBody>
                    <a:bodyPr/>
                    <a:lstStyle/>
                    <a:p>
                      <a:pPr indent="0" lvl="0" marL="0" marR="0" rtl="0" algn="l">
                        <a:lnSpc>
                          <a:spcPct val="95000"/>
                        </a:lnSpc>
                        <a:spcBef>
                          <a:spcPts val="0"/>
                        </a:spcBef>
                        <a:spcAft>
                          <a:spcPts val="0"/>
                        </a:spcAft>
                        <a:buClr>
                          <a:srgbClr val="00A9EC"/>
                        </a:buClr>
                        <a:buSzPts val="2000"/>
                        <a:buFont typeface="AvenirNext forINTUIT W05 Medium"/>
                        <a:buNone/>
                      </a:pPr>
                      <a:r>
                        <a:t/>
                      </a:r>
                      <a:endParaRPr/>
                    </a:p>
                  </a:txBody>
                  <a:tcPr marT="25400" marB="25400" marR="254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C7CAD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04" name="Google Shape;204;p38"/>
          <p:cNvSpPr txBox="1"/>
          <p:nvPr>
            <p:ph type="title"/>
          </p:nvPr>
        </p:nvSpPr>
        <p:spPr>
          <a:xfrm>
            <a:off x="330332" y="641112"/>
            <a:ext cx="11388600" cy="546600"/>
          </a:xfrm>
          <a:prstGeom prst="rect">
            <a:avLst/>
          </a:prstGeom>
          <a:noFill/>
          <a:ln>
            <a:noFill/>
          </a:ln>
        </p:spPr>
        <p:txBody>
          <a:bodyPr anchorCtr="0" anchor="b" bIns="45700" lIns="91400" spcFirstLastPara="1" rIns="91400" wrap="square" tIns="45700">
            <a:noAutofit/>
          </a:bodyPr>
          <a:lstStyle/>
          <a:p>
            <a:pPr indent="0" lvl="0" marL="0" rtl="0" algn="l">
              <a:lnSpc>
                <a:spcPct val="95000"/>
              </a:lnSpc>
              <a:spcBef>
                <a:spcPts val="0"/>
              </a:spcBef>
              <a:spcAft>
                <a:spcPts val="0"/>
              </a:spcAft>
              <a:buClr>
                <a:srgbClr val="0068A4"/>
              </a:buClr>
              <a:buSzPts val="3500"/>
              <a:buFont typeface="AvenirNext forINTUIT W05 Thin"/>
              <a:buNone/>
            </a:pPr>
            <a:r>
              <a:rPr lang="en-US"/>
              <a:t>Agenda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9"/>
          <p:cNvSpPr txBox="1"/>
          <p:nvPr/>
        </p:nvSpPr>
        <p:spPr>
          <a:xfrm>
            <a:off x="2281413" y="2186850"/>
            <a:ext cx="7626000" cy="25551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0"/>
              </a:spcAft>
              <a:buNone/>
            </a:pPr>
            <a:r>
              <a:rPr lang="en-US" sz="4000">
                <a:solidFill>
                  <a:schemeClr val="dk1"/>
                </a:solidFill>
                <a:latin typeface="Avenir Next For Intuit"/>
                <a:ea typeface="Avenir Next For Intuit"/>
                <a:cs typeface="Avenir Next For Intuit"/>
                <a:sym typeface="Avenir Next For Intuit"/>
              </a:rPr>
              <a:t>Why</a:t>
            </a:r>
            <a:endParaRPr sz="4000">
              <a:solidFill>
                <a:schemeClr val="dk1"/>
              </a:solidFill>
              <a:latin typeface="Avenir Next For Intuit"/>
              <a:ea typeface="Avenir Next For Intuit"/>
              <a:cs typeface="Avenir Next For Intuit"/>
              <a:sym typeface="Avenir Next For Intuit"/>
            </a:endParaRPr>
          </a:p>
          <a:p>
            <a:pPr indent="0" lvl="0" marL="0" rtl="0" algn="l">
              <a:lnSpc>
                <a:spcPct val="95000"/>
              </a:lnSpc>
              <a:spcBef>
                <a:spcPts val="0"/>
              </a:spcBef>
              <a:spcAft>
                <a:spcPts val="0"/>
              </a:spcAft>
              <a:buNone/>
            </a:pPr>
            <a:r>
              <a:rPr lang="en-US" sz="4000">
                <a:solidFill>
                  <a:schemeClr val="dk1"/>
                </a:solidFill>
                <a:latin typeface="Avenir Next For Intuit"/>
                <a:ea typeface="Avenir Next For Intuit"/>
                <a:cs typeface="Avenir Next For Intuit"/>
                <a:sym typeface="Avenir Next For Intuit"/>
              </a:rPr>
              <a:t>Manual Reviews </a:t>
            </a:r>
            <a:endParaRPr sz="4000">
              <a:solidFill>
                <a:schemeClr val="dk1"/>
              </a:solidFill>
              <a:latin typeface="Avenir Next For Intuit"/>
              <a:ea typeface="Avenir Next For Intuit"/>
              <a:cs typeface="Avenir Next For Intuit"/>
              <a:sym typeface="Avenir Next For Intuit"/>
            </a:endParaRPr>
          </a:p>
          <a:p>
            <a:pPr indent="0" lvl="0" marL="0" rtl="0" algn="l">
              <a:lnSpc>
                <a:spcPct val="95000"/>
              </a:lnSpc>
              <a:spcBef>
                <a:spcPts val="0"/>
              </a:spcBef>
              <a:spcAft>
                <a:spcPts val="0"/>
              </a:spcAft>
              <a:buClr>
                <a:schemeClr val="lt2"/>
              </a:buClr>
              <a:buSzPts val="4400"/>
              <a:buFont typeface="Arial"/>
              <a:buNone/>
            </a:pPr>
            <a:r>
              <a:rPr lang="en-US" sz="4000">
                <a:solidFill>
                  <a:schemeClr val="dk1"/>
                </a:solidFill>
                <a:latin typeface="Avenir Next For Intuit"/>
                <a:ea typeface="Avenir Next For Intuit"/>
                <a:cs typeface="Avenir Next For Intuit"/>
                <a:sym typeface="Avenir Next For Intuit"/>
              </a:rPr>
              <a:t>Break at Scale</a:t>
            </a:r>
            <a:endParaRPr sz="4000">
              <a:solidFill>
                <a:schemeClr val="dk1"/>
              </a:solidFill>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sz="4000">
              <a:solidFill>
                <a:schemeClr val="dk1"/>
              </a:solidFill>
              <a:latin typeface="Avenir Next For Intuit"/>
              <a:ea typeface="Avenir Next For Intuit"/>
              <a:cs typeface="Avenir Next For Intuit"/>
              <a:sym typeface="Avenir Next For Intui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0"/>
          <p:cNvSpPr/>
          <p:nvPr/>
        </p:nvSpPr>
        <p:spPr>
          <a:xfrm>
            <a:off x="455625" y="4934921"/>
            <a:ext cx="5219700" cy="682500"/>
          </a:xfrm>
          <a:prstGeom prst="rect">
            <a:avLst/>
          </a:prstGeom>
          <a:solidFill>
            <a:schemeClr val="dk1"/>
          </a:solidFill>
          <a:ln>
            <a:noFill/>
          </a:ln>
        </p:spPr>
        <p:txBody>
          <a:bodyPr anchorCtr="0" anchor="ctr" bIns="114975" lIns="114975" spcFirstLastPara="1" rIns="114975" wrap="square" tIns="114975">
            <a:noAutofit/>
          </a:bodyPr>
          <a:lstStyle/>
          <a:p>
            <a:pPr indent="0" lvl="0" marL="0" marR="0" rtl="0" algn="ctr">
              <a:lnSpc>
                <a:spcPct val="100000"/>
              </a:lnSpc>
              <a:spcBef>
                <a:spcPts val="0"/>
              </a:spcBef>
              <a:spcAft>
                <a:spcPts val="0"/>
              </a:spcAft>
              <a:buClr>
                <a:srgbClr val="000000"/>
              </a:buClr>
              <a:buSzPts val="1761"/>
              <a:buFont typeface="Arial"/>
              <a:buNone/>
            </a:pPr>
            <a:r>
              <a:t/>
            </a:r>
            <a:endParaRPr b="0" i="0" sz="1761" u="none" cap="none" strike="noStrike">
              <a:solidFill>
                <a:srgbClr val="FFFFFF"/>
              </a:solidFill>
              <a:latin typeface="Fira Code"/>
              <a:ea typeface="Fira Code"/>
              <a:cs typeface="Fira Code"/>
              <a:sym typeface="Fira Code"/>
            </a:endParaRPr>
          </a:p>
        </p:txBody>
      </p:sp>
      <p:sp>
        <p:nvSpPr>
          <p:cNvPr id="215" name="Google Shape;215;p40"/>
          <p:cNvSpPr/>
          <p:nvPr/>
        </p:nvSpPr>
        <p:spPr>
          <a:xfrm rot="510060">
            <a:off x="848182" y="1118486"/>
            <a:ext cx="10224130" cy="3495628"/>
          </a:xfrm>
          <a:prstGeom prst="ellipse">
            <a:avLst/>
          </a:prstGeom>
          <a:noFill/>
          <a:ln cap="flat" cmpd="sng" w="23950">
            <a:solidFill>
              <a:srgbClr val="FFFFFF"/>
            </a:solidFill>
            <a:prstDash val="dot"/>
            <a:round/>
            <a:headEnd len="sm" w="sm" type="none"/>
            <a:tailEnd len="sm" w="sm" type="none"/>
          </a:ln>
        </p:spPr>
        <p:txBody>
          <a:bodyPr anchorCtr="0" anchor="ctr" bIns="114975" lIns="114975" spcFirstLastPara="1" rIns="114975" wrap="square" tIns="114975">
            <a:noAutofit/>
          </a:bodyPr>
          <a:lstStyle/>
          <a:p>
            <a:pPr indent="0" lvl="0" marL="0" marR="0" rtl="0" algn="ctr">
              <a:lnSpc>
                <a:spcPct val="100000"/>
              </a:lnSpc>
              <a:spcBef>
                <a:spcPts val="0"/>
              </a:spcBef>
              <a:spcAft>
                <a:spcPts val="0"/>
              </a:spcAft>
              <a:buClr>
                <a:srgbClr val="000000"/>
              </a:buClr>
              <a:buSzPts val="1761"/>
              <a:buFont typeface="Arial"/>
              <a:buNone/>
            </a:pPr>
            <a:r>
              <a:t/>
            </a:r>
            <a:endParaRPr b="0" i="0" sz="1761" u="none" cap="none" strike="noStrike">
              <a:solidFill>
                <a:srgbClr val="FFFFFF"/>
              </a:solidFill>
              <a:latin typeface="Fira Code"/>
              <a:ea typeface="Fira Code"/>
              <a:cs typeface="Fira Code"/>
              <a:sym typeface="Fira Code"/>
            </a:endParaRPr>
          </a:p>
        </p:txBody>
      </p:sp>
      <p:sp>
        <p:nvSpPr>
          <p:cNvPr id="216" name="Google Shape;216;p40"/>
          <p:cNvSpPr/>
          <p:nvPr/>
        </p:nvSpPr>
        <p:spPr>
          <a:xfrm rot="510051">
            <a:off x="1212935" y="1258989"/>
            <a:ext cx="8976216" cy="3069149"/>
          </a:xfrm>
          <a:prstGeom prst="ellipse">
            <a:avLst/>
          </a:prstGeom>
          <a:noFill/>
          <a:ln cap="flat" cmpd="sng" w="23950">
            <a:solidFill>
              <a:srgbClr val="FFFFFF"/>
            </a:solidFill>
            <a:prstDash val="dot"/>
            <a:round/>
            <a:headEnd len="sm" w="sm" type="none"/>
            <a:tailEnd len="sm" w="sm" type="none"/>
          </a:ln>
        </p:spPr>
        <p:txBody>
          <a:bodyPr anchorCtr="0" anchor="ctr" bIns="114975" lIns="114975" spcFirstLastPara="1" rIns="114975" wrap="square" tIns="114975">
            <a:noAutofit/>
          </a:bodyPr>
          <a:lstStyle/>
          <a:p>
            <a:pPr indent="0" lvl="0" marL="0" marR="0" rtl="0" algn="ctr">
              <a:lnSpc>
                <a:spcPct val="100000"/>
              </a:lnSpc>
              <a:spcBef>
                <a:spcPts val="0"/>
              </a:spcBef>
              <a:spcAft>
                <a:spcPts val="0"/>
              </a:spcAft>
              <a:buClr>
                <a:srgbClr val="000000"/>
              </a:buClr>
              <a:buSzPts val="1761"/>
              <a:buFont typeface="Arial"/>
              <a:buNone/>
            </a:pPr>
            <a:r>
              <a:t/>
            </a:r>
            <a:endParaRPr b="0" i="0" sz="1761" u="none" cap="none" strike="noStrike">
              <a:solidFill>
                <a:srgbClr val="FFFFFF"/>
              </a:solidFill>
              <a:latin typeface="Fira Code"/>
              <a:ea typeface="Fira Code"/>
              <a:cs typeface="Fira Code"/>
              <a:sym typeface="Fira Code"/>
            </a:endParaRPr>
          </a:p>
        </p:txBody>
      </p:sp>
      <p:sp>
        <p:nvSpPr>
          <p:cNvPr id="217" name="Google Shape;217;p40"/>
          <p:cNvSpPr/>
          <p:nvPr/>
        </p:nvSpPr>
        <p:spPr>
          <a:xfrm rot="510099">
            <a:off x="2075112" y="1526157"/>
            <a:ext cx="7412855" cy="2534946"/>
          </a:xfrm>
          <a:prstGeom prst="ellipse">
            <a:avLst/>
          </a:prstGeom>
          <a:noFill/>
          <a:ln cap="flat" cmpd="sng" w="23950">
            <a:solidFill>
              <a:srgbClr val="FFFFFF"/>
            </a:solidFill>
            <a:prstDash val="dot"/>
            <a:round/>
            <a:headEnd len="sm" w="sm" type="none"/>
            <a:tailEnd len="sm" w="sm" type="none"/>
          </a:ln>
        </p:spPr>
        <p:txBody>
          <a:bodyPr anchorCtr="0" anchor="ctr" bIns="114975" lIns="114975" spcFirstLastPara="1" rIns="114975" wrap="square" tIns="114975">
            <a:noAutofit/>
          </a:bodyPr>
          <a:lstStyle/>
          <a:p>
            <a:pPr indent="0" lvl="0" marL="0" marR="0" rtl="0" algn="ctr">
              <a:lnSpc>
                <a:spcPct val="100000"/>
              </a:lnSpc>
              <a:spcBef>
                <a:spcPts val="0"/>
              </a:spcBef>
              <a:spcAft>
                <a:spcPts val="0"/>
              </a:spcAft>
              <a:buClr>
                <a:srgbClr val="000000"/>
              </a:buClr>
              <a:buSzPts val="1761"/>
              <a:buFont typeface="Arial"/>
              <a:buNone/>
            </a:pPr>
            <a:r>
              <a:t/>
            </a:r>
            <a:endParaRPr b="0" i="0" sz="1761" u="none" cap="none" strike="noStrike">
              <a:solidFill>
                <a:srgbClr val="FFFFFF"/>
              </a:solidFill>
              <a:latin typeface="Fira Code"/>
              <a:ea typeface="Fira Code"/>
              <a:cs typeface="Fira Code"/>
              <a:sym typeface="Fira Code"/>
            </a:endParaRPr>
          </a:p>
        </p:txBody>
      </p:sp>
      <p:sp>
        <p:nvSpPr>
          <p:cNvPr id="218" name="Google Shape;218;p40"/>
          <p:cNvSpPr txBox="1"/>
          <p:nvPr/>
        </p:nvSpPr>
        <p:spPr>
          <a:xfrm>
            <a:off x="645900" y="4916425"/>
            <a:ext cx="5679900" cy="701100"/>
          </a:xfrm>
          <a:prstGeom prst="rect">
            <a:avLst/>
          </a:prstGeom>
          <a:noFill/>
          <a:ln cap="flat" cmpd="sng" w="1905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lnSpc>
                <a:spcPct val="85000"/>
              </a:lnSpc>
              <a:spcBef>
                <a:spcPts val="0"/>
              </a:spcBef>
              <a:spcAft>
                <a:spcPts val="0"/>
              </a:spcAft>
              <a:buNone/>
            </a:pPr>
            <a:r>
              <a:rPr b="1" lang="en-US" sz="3270">
                <a:solidFill>
                  <a:srgbClr val="FFFFFF"/>
                </a:solidFill>
                <a:latin typeface="Avenir Next For Intuit"/>
                <a:ea typeface="Avenir Next For Intuit"/>
                <a:cs typeface="Avenir Next For Intuit"/>
                <a:sym typeface="Avenir Next For Intuit"/>
              </a:rPr>
              <a:t>Intuit's GraphQL Galaxy</a:t>
            </a:r>
            <a:r>
              <a:rPr b="1" lang="en-US" sz="3773">
                <a:solidFill>
                  <a:srgbClr val="FFFFFF"/>
                </a:solidFill>
                <a:latin typeface="Avenir Next For Intuit"/>
                <a:ea typeface="Avenir Next For Intuit"/>
                <a:cs typeface="Avenir Next For Intuit"/>
                <a:sym typeface="Avenir Next For Intuit"/>
              </a:rPr>
              <a:t> </a:t>
            </a:r>
            <a:endParaRPr b="1" sz="4527">
              <a:solidFill>
                <a:srgbClr val="FFFFFF"/>
              </a:solidFill>
              <a:latin typeface="Avenir Next For Intuit"/>
              <a:ea typeface="Avenir Next For Intuit"/>
              <a:cs typeface="Avenir Next For Intuit"/>
              <a:sym typeface="Avenir Next For Intuit"/>
            </a:endParaRPr>
          </a:p>
        </p:txBody>
      </p:sp>
      <p:sp>
        <p:nvSpPr>
          <p:cNvPr id="219" name="Google Shape;219;p40"/>
          <p:cNvSpPr txBox="1"/>
          <p:nvPr/>
        </p:nvSpPr>
        <p:spPr>
          <a:xfrm>
            <a:off x="4496999" y="5774093"/>
            <a:ext cx="6939300" cy="5013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lang="en-US" sz="3270">
                <a:solidFill>
                  <a:srgbClr val="FFFFFF"/>
                </a:solidFill>
                <a:latin typeface="AvenirNext forINTUIT W05 Demi"/>
                <a:ea typeface="AvenirNext forINTUIT W05 Demi"/>
                <a:cs typeface="AvenirNext forINTUIT W05 Demi"/>
                <a:sym typeface="AvenirNext forINTUIT W05 Demi"/>
              </a:rPr>
              <a:t>demands smarter governance.</a:t>
            </a:r>
            <a:endParaRPr sz="3270">
              <a:solidFill>
                <a:srgbClr val="FFFFFF"/>
              </a:solidFill>
              <a:latin typeface="AvenirNext forINTUIT W05 Demi"/>
              <a:ea typeface="AvenirNext forINTUIT W05 Demi"/>
              <a:cs typeface="AvenirNext forINTUIT W05 Demi"/>
              <a:sym typeface="AvenirNext forINTUIT W05 Demi"/>
            </a:endParaRPr>
          </a:p>
        </p:txBody>
      </p:sp>
      <p:sp>
        <p:nvSpPr>
          <p:cNvPr id="220" name="Google Shape;220;p40"/>
          <p:cNvSpPr/>
          <p:nvPr/>
        </p:nvSpPr>
        <p:spPr>
          <a:xfrm>
            <a:off x="4986949" y="2079436"/>
            <a:ext cx="1427982" cy="1427982"/>
          </a:xfrm>
          <a:custGeom>
            <a:rect b="b" l="l" r="r" t="t"/>
            <a:pathLst>
              <a:path extrusionOk="0" h="173404" w="173404">
                <a:moveTo>
                  <a:pt x="173404" y="86702"/>
                </a:moveTo>
                <a:cubicBezTo>
                  <a:pt x="173404" y="134587"/>
                  <a:pt x="134587" y="173404"/>
                  <a:pt x="86702" y="173404"/>
                </a:cubicBezTo>
                <a:cubicBezTo>
                  <a:pt x="38817" y="173404"/>
                  <a:pt x="-1" y="134587"/>
                  <a:pt x="-1" y="86702"/>
                </a:cubicBezTo>
                <a:cubicBezTo>
                  <a:pt x="-1" y="38818"/>
                  <a:pt x="38817" y="0"/>
                  <a:pt x="86702" y="0"/>
                </a:cubicBezTo>
                <a:cubicBezTo>
                  <a:pt x="134587" y="0"/>
                  <a:pt x="173404" y="38818"/>
                  <a:pt x="173404" y="86702"/>
                </a:cubicBezTo>
                <a:close/>
              </a:path>
            </a:pathLst>
          </a:custGeom>
          <a:solidFill>
            <a:schemeClr val="accent1"/>
          </a:solidFill>
          <a:ln>
            <a:noFill/>
          </a:ln>
        </p:spPr>
        <p:txBody>
          <a:bodyPr anchorCtr="0" anchor="ctr" bIns="210950" lIns="422050" spcFirstLastPara="1" rIns="422050" wrap="square" tIns="210950">
            <a:noAutofit/>
          </a:bodyPr>
          <a:lstStyle/>
          <a:p>
            <a:pPr indent="0" lvl="0" marL="0" marR="0" rtl="0" algn="l">
              <a:lnSpc>
                <a:spcPct val="100000"/>
              </a:lnSpc>
              <a:spcBef>
                <a:spcPts val="0"/>
              </a:spcBef>
              <a:spcAft>
                <a:spcPts val="0"/>
              </a:spcAft>
              <a:buClr>
                <a:srgbClr val="000000"/>
              </a:buClr>
              <a:buSzPts val="8617"/>
              <a:buFont typeface="Arial"/>
              <a:buNone/>
            </a:pPr>
            <a:r>
              <a:t/>
            </a:r>
            <a:endParaRPr b="0" i="0" sz="2041" u="none" cap="none" strike="noStrike">
              <a:solidFill>
                <a:srgbClr val="FFFFFF"/>
              </a:solidFill>
              <a:latin typeface="Calibri"/>
              <a:ea typeface="Calibri"/>
              <a:cs typeface="Calibri"/>
              <a:sym typeface="Calibri"/>
            </a:endParaRPr>
          </a:p>
        </p:txBody>
      </p:sp>
      <p:sp>
        <p:nvSpPr>
          <p:cNvPr id="221" name="Google Shape;221;p40"/>
          <p:cNvSpPr/>
          <p:nvPr/>
        </p:nvSpPr>
        <p:spPr>
          <a:xfrm>
            <a:off x="1166260" y="1080200"/>
            <a:ext cx="799392" cy="799392"/>
          </a:xfrm>
          <a:custGeom>
            <a:rect b="b" l="l" r="r" t="t"/>
            <a:pathLst>
              <a:path extrusionOk="0" h="173404" w="173404">
                <a:moveTo>
                  <a:pt x="173405" y="86702"/>
                </a:moveTo>
                <a:cubicBezTo>
                  <a:pt x="173405" y="134586"/>
                  <a:pt x="134587" y="173404"/>
                  <a:pt x="86702" y="173404"/>
                </a:cubicBezTo>
                <a:cubicBezTo>
                  <a:pt x="38817" y="173404"/>
                  <a:pt x="0" y="134586"/>
                  <a:pt x="0" y="86702"/>
                </a:cubicBezTo>
                <a:cubicBezTo>
                  <a:pt x="0" y="38818"/>
                  <a:pt x="38817" y="0"/>
                  <a:pt x="86702" y="0"/>
                </a:cubicBezTo>
                <a:cubicBezTo>
                  <a:pt x="134587" y="0"/>
                  <a:pt x="173405" y="38818"/>
                  <a:pt x="173405" y="86702"/>
                </a:cubicBezTo>
                <a:close/>
              </a:path>
            </a:pathLst>
          </a:custGeom>
          <a:solidFill>
            <a:schemeClr val="accent2"/>
          </a:solidFill>
          <a:ln cap="flat" cmpd="sng" w="58675">
            <a:solidFill>
              <a:schemeClr val="accent2"/>
            </a:solidFill>
            <a:prstDash val="solid"/>
            <a:miter lim="8000"/>
            <a:headEnd len="sm" w="sm" type="none"/>
            <a:tailEnd len="sm" w="sm" type="none"/>
          </a:ln>
        </p:spPr>
        <p:txBody>
          <a:bodyPr anchorCtr="0" anchor="ctr" bIns="210950" lIns="422050" spcFirstLastPara="1" rIns="422050" wrap="square" tIns="210950">
            <a:noAutofit/>
          </a:bodyPr>
          <a:lstStyle/>
          <a:p>
            <a:pPr indent="0" lvl="0" marL="0" marR="0" rtl="0" algn="l">
              <a:lnSpc>
                <a:spcPct val="100000"/>
              </a:lnSpc>
              <a:spcBef>
                <a:spcPts val="0"/>
              </a:spcBef>
              <a:spcAft>
                <a:spcPts val="0"/>
              </a:spcAft>
              <a:buClr>
                <a:srgbClr val="000000"/>
              </a:buClr>
              <a:buSzPts val="8617"/>
              <a:buFont typeface="Arial"/>
              <a:buNone/>
            </a:pPr>
            <a:r>
              <a:t/>
            </a:r>
            <a:endParaRPr b="0" i="0" sz="8617" u="none" cap="none" strike="noStrike">
              <a:solidFill>
                <a:srgbClr val="FFFFFF"/>
              </a:solidFill>
              <a:latin typeface="Calibri"/>
              <a:ea typeface="Calibri"/>
              <a:cs typeface="Calibri"/>
              <a:sym typeface="Calibri"/>
            </a:endParaRPr>
          </a:p>
        </p:txBody>
      </p:sp>
      <p:sp>
        <p:nvSpPr>
          <p:cNvPr id="222" name="Google Shape;222;p40"/>
          <p:cNvSpPr/>
          <p:nvPr/>
        </p:nvSpPr>
        <p:spPr>
          <a:xfrm>
            <a:off x="7140832" y="893101"/>
            <a:ext cx="799392" cy="799392"/>
          </a:xfrm>
          <a:custGeom>
            <a:rect b="b" l="l" r="r" t="t"/>
            <a:pathLst>
              <a:path extrusionOk="0" h="173404" w="173404">
                <a:moveTo>
                  <a:pt x="173404" y="86702"/>
                </a:moveTo>
                <a:cubicBezTo>
                  <a:pt x="173404" y="134587"/>
                  <a:pt x="134586" y="173404"/>
                  <a:pt x="86702" y="173404"/>
                </a:cubicBezTo>
                <a:cubicBezTo>
                  <a:pt x="38817" y="173404"/>
                  <a:pt x="-1" y="134587"/>
                  <a:pt x="-1" y="86702"/>
                </a:cubicBezTo>
                <a:cubicBezTo>
                  <a:pt x="-1" y="38818"/>
                  <a:pt x="38817" y="0"/>
                  <a:pt x="86702" y="0"/>
                </a:cubicBezTo>
                <a:cubicBezTo>
                  <a:pt x="134586" y="0"/>
                  <a:pt x="173404" y="38818"/>
                  <a:pt x="173404" y="86702"/>
                </a:cubicBezTo>
                <a:close/>
              </a:path>
            </a:pathLst>
          </a:custGeom>
          <a:solidFill>
            <a:schemeClr val="accent2"/>
          </a:solidFill>
          <a:ln cap="flat" cmpd="sng" w="58675">
            <a:solidFill>
              <a:schemeClr val="accent2"/>
            </a:solidFill>
            <a:prstDash val="solid"/>
            <a:miter lim="8000"/>
            <a:headEnd len="sm" w="sm" type="none"/>
            <a:tailEnd len="sm" w="sm" type="none"/>
          </a:ln>
        </p:spPr>
        <p:txBody>
          <a:bodyPr anchorCtr="0" anchor="ctr" bIns="210950" lIns="422050" spcFirstLastPara="1" rIns="422050" wrap="square" tIns="210950">
            <a:noAutofit/>
          </a:bodyPr>
          <a:lstStyle/>
          <a:p>
            <a:pPr indent="0" lvl="0" marL="0" marR="0" rtl="0" algn="l">
              <a:lnSpc>
                <a:spcPct val="100000"/>
              </a:lnSpc>
              <a:spcBef>
                <a:spcPts val="0"/>
              </a:spcBef>
              <a:spcAft>
                <a:spcPts val="0"/>
              </a:spcAft>
              <a:buClr>
                <a:srgbClr val="000000"/>
              </a:buClr>
              <a:buSzPts val="8617"/>
              <a:buFont typeface="Arial"/>
              <a:buNone/>
            </a:pPr>
            <a:r>
              <a:t/>
            </a:r>
            <a:endParaRPr b="0" i="0" sz="8617" u="none" cap="none" strike="noStrike">
              <a:solidFill>
                <a:srgbClr val="FFFFFF"/>
              </a:solidFill>
              <a:latin typeface="Calibri"/>
              <a:ea typeface="Calibri"/>
              <a:cs typeface="Calibri"/>
              <a:sym typeface="Calibri"/>
            </a:endParaRPr>
          </a:p>
        </p:txBody>
      </p:sp>
      <p:sp>
        <p:nvSpPr>
          <p:cNvPr id="223" name="Google Shape;223;p40"/>
          <p:cNvSpPr/>
          <p:nvPr/>
        </p:nvSpPr>
        <p:spPr>
          <a:xfrm>
            <a:off x="6575916" y="4355324"/>
            <a:ext cx="799392" cy="799392"/>
          </a:xfrm>
          <a:custGeom>
            <a:rect b="b" l="l" r="r" t="t"/>
            <a:pathLst>
              <a:path extrusionOk="0" h="173404" w="173404">
                <a:moveTo>
                  <a:pt x="173404" y="86702"/>
                </a:moveTo>
                <a:cubicBezTo>
                  <a:pt x="173404" y="134587"/>
                  <a:pt x="134586" y="173404"/>
                  <a:pt x="86702" y="173404"/>
                </a:cubicBezTo>
                <a:cubicBezTo>
                  <a:pt x="38817" y="173404"/>
                  <a:pt x="-1" y="134587"/>
                  <a:pt x="-1" y="86702"/>
                </a:cubicBezTo>
                <a:cubicBezTo>
                  <a:pt x="-1" y="38818"/>
                  <a:pt x="38817" y="0"/>
                  <a:pt x="86702" y="0"/>
                </a:cubicBezTo>
                <a:cubicBezTo>
                  <a:pt x="134586" y="0"/>
                  <a:pt x="173404" y="38818"/>
                  <a:pt x="173404" y="86702"/>
                </a:cubicBezTo>
                <a:close/>
              </a:path>
            </a:pathLst>
          </a:custGeom>
          <a:solidFill>
            <a:schemeClr val="accent2"/>
          </a:solidFill>
          <a:ln cap="flat" cmpd="sng" w="58675">
            <a:solidFill>
              <a:schemeClr val="accent2"/>
            </a:solidFill>
            <a:prstDash val="solid"/>
            <a:miter lim="8000"/>
            <a:headEnd len="sm" w="sm" type="none"/>
            <a:tailEnd len="sm" w="sm" type="none"/>
          </a:ln>
        </p:spPr>
        <p:txBody>
          <a:bodyPr anchorCtr="0" anchor="ctr" bIns="210950" lIns="422050" spcFirstLastPara="1" rIns="422050" wrap="square" tIns="210950">
            <a:noAutofit/>
          </a:bodyPr>
          <a:lstStyle/>
          <a:p>
            <a:pPr indent="0" lvl="0" marL="0" marR="0" rtl="0" algn="l">
              <a:lnSpc>
                <a:spcPct val="100000"/>
              </a:lnSpc>
              <a:spcBef>
                <a:spcPts val="0"/>
              </a:spcBef>
              <a:spcAft>
                <a:spcPts val="0"/>
              </a:spcAft>
              <a:buClr>
                <a:srgbClr val="000000"/>
              </a:buClr>
              <a:buSzPts val="8617"/>
              <a:buFont typeface="Arial"/>
              <a:buNone/>
            </a:pPr>
            <a:r>
              <a:t/>
            </a:r>
            <a:endParaRPr b="0" i="0" sz="8617" u="none" cap="none" strike="noStrike">
              <a:solidFill>
                <a:srgbClr val="FFFFFF"/>
              </a:solidFill>
              <a:latin typeface="Calibri"/>
              <a:ea typeface="Calibri"/>
              <a:cs typeface="Calibri"/>
              <a:sym typeface="Calibri"/>
            </a:endParaRPr>
          </a:p>
        </p:txBody>
      </p:sp>
      <p:sp>
        <p:nvSpPr>
          <p:cNvPr id="224" name="Google Shape;224;p40"/>
          <p:cNvSpPr txBox="1"/>
          <p:nvPr/>
        </p:nvSpPr>
        <p:spPr>
          <a:xfrm>
            <a:off x="7119259" y="1007867"/>
            <a:ext cx="961500" cy="567000"/>
          </a:xfrm>
          <a:prstGeom prst="rect">
            <a:avLst/>
          </a:prstGeom>
          <a:noFill/>
          <a:ln>
            <a:noFill/>
          </a:ln>
        </p:spPr>
        <p:txBody>
          <a:bodyPr anchorCtr="0" anchor="t" bIns="112300" lIns="112300" spcFirstLastPara="1" rIns="112300" wrap="square" tIns="112300">
            <a:spAutoFit/>
          </a:bodyPr>
          <a:lstStyle/>
          <a:p>
            <a:pPr indent="0" lvl="0" marL="0" marR="0" rtl="0" algn="l">
              <a:lnSpc>
                <a:spcPct val="100000"/>
              </a:lnSpc>
              <a:spcBef>
                <a:spcPts val="0"/>
              </a:spcBef>
              <a:spcAft>
                <a:spcPts val="0"/>
              </a:spcAft>
              <a:buClr>
                <a:srgbClr val="000000"/>
              </a:buClr>
              <a:buSzPts val="2211"/>
              <a:buFont typeface="Arial"/>
              <a:buNone/>
            </a:pPr>
            <a:r>
              <a:rPr i="0" lang="en-US" sz="2211" u="none" cap="none" strike="noStrike">
                <a:solidFill>
                  <a:srgbClr val="000000"/>
                </a:solidFill>
                <a:latin typeface="AvenirNext forINTUIT W05 Medium"/>
                <a:ea typeface="AvenirNext forINTUIT W05 Medium"/>
                <a:cs typeface="AvenirNext forINTUIT W05 Medium"/>
                <a:sym typeface="AvenirNext forINTUIT W05 Medium"/>
              </a:rPr>
              <a:t>50k+</a:t>
            </a:r>
            <a:endParaRPr i="0" sz="2211" u="none" cap="none" strike="noStrike">
              <a:solidFill>
                <a:srgbClr val="000000"/>
              </a:solidFill>
              <a:latin typeface="AvenirNext forINTUIT W05 Medium"/>
              <a:ea typeface="AvenirNext forINTUIT W05 Medium"/>
              <a:cs typeface="AvenirNext forINTUIT W05 Medium"/>
              <a:sym typeface="AvenirNext forINTUIT W05 Medium"/>
            </a:endParaRPr>
          </a:p>
        </p:txBody>
      </p:sp>
      <p:sp>
        <p:nvSpPr>
          <p:cNvPr id="225" name="Google Shape;225;p40"/>
          <p:cNvSpPr txBox="1"/>
          <p:nvPr/>
        </p:nvSpPr>
        <p:spPr>
          <a:xfrm>
            <a:off x="1151900" y="1196344"/>
            <a:ext cx="961500" cy="567000"/>
          </a:xfrm>
          <a:prstGeom prst="rect">
            <a:avLst/>
          </a:prstGeom>
          <a:noFill/>
          <a:ln>
            <a:noFill/>
          </a:ln>
        </p:spPr>
        <p:txBody>
          <a:bodyPr anchorCtr="0" anchor="t" bIns="112300" lIns="112300" spcFirstLastPara="1" rIns="112300" wrap="square" tIns="112300">
            <a:spAutoFit/>
          </a:bodyPr>
          <a:lstStyle/>
          <a:p>
            <a:pPr indent="0" lvl="0" marL="0" marR="0" rtl="0" algn="l">
              <a:lnSpc>
                <a:spcPct val="100000"/>
              </a:lnSpc>
              <a:spcBef>
                <a:spcPts val="0"/>
              </a:spcBef>
              <a:spcAft>
                <a:spcPts val="0"/>
              </a:spcAft>
              <a:buClr>
                <a:srgbClr val="000000"/>
              </a:buClr>
              <a:buSzPts val="2211"/>
              <a:buFont typeface="Arial"/>
              <a:buNone/>
            </a:pPr>
            <a:r>
              <a:rPr i="0" lang="en-US" sz="2211" u="none" cap="none" strike="noStrike">
                <a:solidFill>
                  <a:srgbClr val="15252D"/>
                </a:solidFill>
                <a:latin typeface="AvenirNext forINTUIT W05 Medium"/>
                <a:ea typeface="AvenirNext forINTUIT W05 Medium"/>
                <a:cs typeface="AvenirNext forINTUIT W05 Medium"/>
                <a:sym typeface="AvenirNext forINTUIT W05 Medium"/>
              </a:rPr>
              <a:t>500+</a:t>
            </a:r>
            <a:endParaRPr i="0" sz="2211" u="none" cap="none" strike="noStrike">
              <a:solidFill>
                <a:srgbClr val="15252D"/>
              </a:solidFill>
              <a:latin typeface="AvenirNext forINTUIT W05 Medium"/>
              <a:ea typeface="AvenirNext forINTUIT W05 Medium"/>
              <a:cs typeface="AvenirNext forINTUIT W05 Medium"/>
              <a:sym typeface="AvenirNext forINTUIT W05 Medium"/>
            </a:endParaRPr>
          </a:p>
        </p:txBody>
      </p:sp>
      <p:sp>
        <p:nvSpPr>
          <p:cNvPr id="226" name="Google Shape;226;p40"/>
          <p:cNvSpPr txBox="1"/>
          <p:nvPr/>
        </p:nvSpPr>
        <p:spPr>
          <a:xfrm>
            <a:off x="5220289" y="2510088"/>
            <a:ext cx="961500" cy="567000"/>
          </a:xfrm>
          <a:prstGeom prst="rect">
            <a:avLst/>
          </a:prstGeom>
          <a:noFill/>
          <a:ln>
            <a:noFill/>
          </a:ln>
        </p:spPr>
        <p:txBody>
          <a:bodyPr anchorCtr="0" anchor="t" bIns="112300" lIns="112300" spcFirstLastPara="1" rIns="112300" wrap="square" tIns="112300">
            <a:spAutoFit/>
          </a:bodyPr>
          <a:lstStyle/>
          <a:p>
            <a:pPr indent="0" lvl="0" marL="0" marR="0" rtl="0" algn="l">
              <a:lnSpc>
                <a:spcPct val="100000"/>
              </a:lnSpc>
              <a:spcBef>
                <a:spcPts val="0"/>
              </a:spcBef>
              <a:spcAft>
                <a:spcPts val="0"/>
              </a:spcAft>
              <a:buClr>
                <a:srgbClr val="000000"/>
              </a:buClr>
              <a:buSzPts val="2211"/>
              <a:buFont typeface="Arial"/>
              <a:buNone/>
            </a:pPr>
            <a:r>
              <a:rPr b="1" i="0" lang="en-US" sz="2211" u="none" cap="none" strike="noStrike">
                <a:solidFill>
                  <a:srgbClr val="FFFFFF"/>
                </a:solidFill>
                <a:latin typeface="Avenir Next For Intuit"/>
                <a:ea typeface="Avenir Next For Intuit"/>
                <a:cs typeface="Avenir Next For Intuit"/>
                <a:sym typeface="Avenir Next For Intuit"/>
              </a:rPr>
              <a:t>Devs</a:t>
            </a:r>
            <a:endParaRPr b="1" i="0" sz="2211" u="none" cap="none" strike="noStrike">
              <a:solidFill>
                <a:srgbClr val="FFFFFF"/>
              </a:solidFill>
              <a:latin typeface="Avenir Next For Intuit"/>
              <a:ea typeface="Avenir Next For Intuit"/>
              <a:cs typeface="Avenir Next For Intuit"/>
              <a:sym typeface="Avenir Next For Intuit"/>
            </a:endParaRPr>
          </a:p>
        </p:txBody>
      </p:sp>
      <p:sp>
        <p:nvSpPr>
          <p:cNvPr id="227" name="Google Shape;227;p40"/>
          <p:cNvSpPr txBox="1"/>
          <p:nvPr/>
        </p:nvSpPr>
        <p:spPr>
          <a:xfrm>
            <a:off x="1966032" y="1080208"/>
            <a:ext cx="1936800" cy="907500"/>
          </a:xfrm>
          <a:prstGeom prst="rect">
            <a:avLst/>
          </a:prstGeom>
          <a:noFill/>
          <a:ln>
            <a:noFill/>
          </a:ln>
        </p:spPr>
        <p:txBody>
          <a:bodyPr anchorCtr="0" anchor="t" bIns="112300" lIns="112300" spcFirstLastPara="1" rIns="112300" wrap="square" tIns="112300">
            <a:spAutoFit/>
          </a:bodyPr>
          <a:lstStyle/>
          <a:p>
            <a:pPr indent="0" lvl="0" marL="0" marR="0" rtl="0" algn="l">
              <a:lnSpc>
                <a:spcPct val="100000"/>
              </a:lnSpc>
              <a:spcBef>
                <a:spcPts val="0"/>
              </a:spcBef>
              <a:spcAft>
                <a:spcPts val="0"/>
              </a:spcAft>
              <a:buClr>
                <a:srgbClr val="000000"/>
              </a:buClr>
              <a:buSzPts val="2211"/>
              <a:buFont typeface="Arial"/>
              <a:buNone/>
            </a:pPr>
            <a:r>
              <a:rPr b="1" i="0" lang="en-US" sz="2211" u="none" cap="none" strike="noStrike">
                <a:solidFill>
                  <a:srgbClr val="FFFFFF"/>
                </a:solidFill>
                <a:latin typeface="Avenir Next For Intuit"/>
                <a:ea typeface="Avenir Next For Intuit"/>
                <a:cs typeface="Avenir Next For Intuit"/>
                <a:sym typeface="Avenir Next For Intuit"/>
              </a:rPr>
              <a:t>Community Members</a:t>
            </a:r>
            <a:endParaRPr b="1" i="0" sz="2211" u="none" cap="none" strike="noStrike">
              <a:solidFill>
                <a:srgbClr val="FFFFFF"/>
              </a:solidFill>
              <a:latin typeface="Avenir Next For Intuit"/>
              <a:ea typeface="Avenir Next For Intuit"/>
              <a:cs typeface="Avenir Next For Intuit"/>
              <a:sym typeface="Avenir Next For Intuit"/>
            </a:endParaRPr>
          </a:p>
        </p:txBody>
      </p:sp>
      <p:sp>
        <p:nvSpPr>
          <p:cNvPr id="228" name="Google Shape;228;p40"/>
          <p:cNvSpPr/>
          <p:nvPr/>
        </p:nvSpPr>
        <p:spPr>
          <a:xfrm>
            <a:off x="8903592" y="2884460"/>
            <a:ext cx="799392" cy="799392"/>
          </a:xfrm>
          <a:custGeom>
            <a:rect b="b" l="l" r="r" t="t"/>
            <a:pathLst>
              <a:path extrusionOk="0" h="173404" w="173404">
                <a:moveTo>
                  <a:pt x="173404" y="86702"/>
                </a:moveTo>
                <a:cubicBezTo>
                  <a:pt x="173404" y="134587"/>
                  <a:pt x="134586" y="173404"/>
                  <a:pt x="86702" y="173404"/>
                </a:cubicBezTo>
                <a:cubicBezTo>
                  <a:pt x="38817" y="173404"/>
                  <a:pt x="-1" y="134587"/>
                  <a:pt x="-1" y="86702"/>
                </a:cubicBezTo>
                <a:cubicBezTo>
                  <a:pt x="-1" y="38818"/>
                  <a:pt x="38817" y="0"/>
                  <a:pt x="86702" y="0"/>
                </a:cubicBezTo>
                <a:cubicBezTo>
                  <a:pt x="134586" y="0"/>
                  <a:pt x="173404" y="38818"/>
                  <a:pt x="173404" y="86702"/>
                </a:cubicBezTo>
                <a:close/>
              </a:path>
            </a:pathLst>
          </a:custGeom>
          <a:solidFill>
            <a:schemeClr val="accent2"/>
          </a:solidFill>
          <a:ln cap="flat" cmpd="sng" w="58675">
            <a:solidFill>
              <a:schemeClr val="accent2"/>
            </a:solidFill>
            <a:prstDash val="solid"/>
            <a:miter lim="8000"/>
            <a:headEnd len="sm" w="sm" type="none"/>
            <a:tailEnd len="sm" w="sm" type="none"/>
          </a:ln>
        </p:spPr>
        <p:txBody>
          <a:bodyPr anchorCtr="0" anchor="ctr" bIns="210950" lIns="422050" spcFirstLastPara="1" rIns="422050" wrap="square" tIns="210950">
            <a:noAutofit/>
          </a:bodyPr>
          <a:lstStyle/>
          <a:p>
            <a:pPr indent="0" lvl="0" marL="0" marR="0" rtl="0" algn="l">
              <a:lnSpc>
                <a:spcPct val="100000"/>
              </a:lnSpc>
              <a:spcBef>
                <a:spcPts val="0"/>
              </a:spcBef>
              <a:spcAft>
                <a:spcPts val="0"/>
              </a:spcAft>
              <a:buClr>
                <a:srgbClr val="000000"/>
              </a:buClr>
              <a:buSzPts val="8617"/>
              <a:buFont typeface="Arial"/>
              <a:buNone/>
            </a:pPr>
            <a:r>
              <a:t/>
            </a:r>
            <a:endParaRPr b="0" i="0" sz="8617" u="none" cap="none" strike="noStrike">
              <a:solidFill>
                <a:srgbClr val="FFFFFF"/>
              </a:solidFill>
              <a:latin typeface="Calibri"/>
              <a:ea typeface="Calibri"/>
              <a:cs typeface="Calibri"/>
              <a:sym typeface="Calibri"/>
            </a:endParaRPr>
          </a:p>
        </p:txBody>
      </p:sp>
      <p:sp>
        <p:nvSpPr>
          <p:cNvPr id="229" name="Google Shape;229;p40"/>
          <p:cNvSpPr txBox="1"/>
          <p:nvPr/>
        </p:nvSpPr>
        <p:spPr>
          <a:xfrm>
            <a:off x="8029604" y="4059532"/>
            <a:ext cx="571800" cy="567000"/>
          </a:xfrm>
          <a:prstGeom prst="rect">
            <a:avLst/>
          </a:prstGeom>
          <a:noFill/>
          <a:ln>
            <a:noFill/>
          </a:ln>
        </p:spPr>
        <p:txBody>
          <a:bodyPr anchorCtr="0" anchor="t" bIns="112300" lIns="112300" spcFirstLastPara="1" rIns="112300" wrap="square" tIns="112300">
            <a:spAutoFit/>
          </a:bodyPr>
          <a:lstStyle/>
          <a:p>
            <a:pPr indent="0" lvl="0" marL="0" marR="0" rtl="0" algn="l">
              <a:lnSpc>
                <a:spcPct val="100000"/>
              </a:lnSpc>
              <a:spcBef>
                <a:spcPts val="0"/>
              </a:spcBef>
              <a:spcAft>
                <a:spcPts val="0"/>
              </a:spcAft>
              <a:buClr>
                <a:srgbClr val="000000"/>
              </a:buClr>
              <a:buSzPts val="2211"/>
              <a:buFont typeface="Arial"/>
              <a:buNone/>
            </a:pPr>
            <a:r>
              <a:t/>
            </a:r>
            <a:endParaRPr b="1" i="0" sz="2211" u="none" cap="none" strike="noStrike">
              <a:solidFill>
                <a:srgbClr val="FFFFFF"/>
              </a:solidFill>
              <a:latin typeface="Fira Code"/>
              <a:ea typeface="Fira Code"/>
              <a:cs typeface="Fira Code"/>
              <a:sym typeface="Fira Code"/>
            </a:endParaRPr>
          </a:p>
        </p:txBody>
      </p:sp>
      <p:sp>
        <p:nvSpPr>
          <p:cNvPr id="230" name="Google Shape;230;p40"/>
          <p:cNvSpPr txBox="1"/>
          <p:nvPr/>
        </p:nvSpPr>
        <p:spPr>
          <a:xfrm>
            <a:off x="8901332" y="3000129"/>
            <a:ext cx="961500" cy="567000"/>
          </a:xfrm>
          <a:prstGeom prst="rect">
            <a:avLst/>
          </a:prstGeom>
          <a:noFill/>
          <a:ln>
            <a:noFill/>
          </a:ln>
        </p:spPr>
        <p:txBody>
          <a:bodyPr anchorCtr="0" anchor="t" bIns="112300" lIns="112300" spcFirstLastPara="1" rIns="112300" wrap="square" tIns="112300">
            <a:spAutoFit/>
          </a:bodyPr>
          <a:lstStyle/>
          <a:p>
            <a:pPr indent="0" lvl="0" marL="0" marR="0" rtl="0" algn="l">
              <a:lnSpc>
                <a:spcPct val="100000"/>
              </a:lnSpc>
              <a:spcBef>
                <a:spcPts val="0"/>
              </a:spcBef>
              <a:spcAft>
                <a:spcPts val="0"/>
              </a:spcAft>
              <a:buClr>
                <a:srgbClr val="000000"/>
              </a:buClr>
              <a:buSzPts val="2211"/>
              <a:buFont typeface="Arial"/>
              <a:buNone/>
            </a:pPr>
            <a:r>
              <a:rPr i="0" lang="en-US" sz="2211" u="none" cap="none" strike="noStrike">
                <a:solidFill>
                  <a:srgbClr val="000000"/>
                </a:solidFill>
                <a:latin typeface="AvenirNext forINTUIT W05 Medium"/>
                <a:ea typeface="AvenirNext forINTUIT W05 Medium"/>
                <a:cs typeface="AvenirNext forINTUIT W05 Medium"/>
                <a:sym typeface="AvenirNext forINTUIT W05 Medium"/>
              </a:rPr>
              <a:t>40k+</a:t>
            </a:r>
            <a:endParaRPr i="0" sz="2211" u="none" cap="none" strike="noStrike">
              <a:solidFill>
                <a:srgbClr val="000000"/>
              </a:solidFill>
              <a:latin typeface="AvenirNext forINTUIT W05 Medium"/>
              <a:ea typeface="AvenirNext forINTUIT W05 Medium"/>
              <a:cs typeface="AvenirNext forINTUIT W05 Medium"/>
              <a:sym typeface="AvenirNext forINTUIT W05 Medium"/>
            </a:endParaRPr>
          </a:p>
        </p:txBody>
      </p:sp>
      <p:sp>
        <p:nvSpPr>
          <p:cNvPr id="231" name="Google Shape;231;p40"/>
          <p:cNvSpPr txBox="1"/>
          <p:nvPr/>
        </p:nvSpPr>
        <p:spPr>
          <a:xfrm>
            <a:off x="9755086" y="3000812"/>
            <a:ext cx="1428300" cy="567000"/>
          </a:xfrm>
          <a:prstGeom prst="rect">
            <a:avLst/>
          </a:prstGeom>
          <a:noFill/>
          <a:ln>
            <a:noFill/>
          </a:ln>
        </p:spPr>
        <p:txBody>
          <a:bodyPr anchorCtr="0" anchor="t" bIns="112300" lIns="112300" spcFirstLastPara="1" rIns="112300" wrap="square" tIns="112300">
            <a:spAutoFit/>
          </a:bodyPr>
          <a:lstStyle/>
          <a:p>
            <a:pPr indent="0" lvl="0" marL="0" marR="0" rtl="0" algn="l">
              <a:lnSpc>
                <a:spcPct val="100000"/>
              </a:lnSpc>
              <a:spcBef>
                <a:spcPts val="0"/>
              </a:spcBef>
              <a:spcAft>
                <a:spcPts val="0"/>
              </a:spcAft>
              <a:buClr>
                <a:srgbClr val="000000"/>
              </a:buClr>
              <a:buSzPts val="2211"/>
              <a:buFont typeface="Arial"/>
              <a:buNone/>
            </a:pPr>
            <a:r>
              <a:rPr b="1" i="0" lang="en-US" sz="2211" u="none" cap="none" strike="noStrike">
                <a:solidFill>
                  <a:srgbClr val="FFFFFF"/>
                </a:solidFill>
                <a:latin typeface="Avenir Next For Intuit"/>
                <a:ea typeface="Avenir Next For Intuit"/>
                <a:cs typeface="Avenir Next For Intuit"/>
                <a:sym typeface="Avenir Next For Intuit"/>
              </a:rPr>
              <a:t>Fields</a:t>
            </a:r>
            <a:endParaRPr b="1" i="0" sz="2211" u="none" cap="none" strike="noStrike">
              <a:solidFill>
                <a:srgbClr val="FFFFFF"/>
              </a:solidFill>
              <a:latin typeface="Avenir Next For Intuit"/>
              <a:ea typeface="Avenir Next For Intuit"/>
              <a:cs typeface="Avenir Next For Intuit"/>
              <a:sym typeface="Avenir Next For Intuit"/>
            </a:endParaRPr>
          </a:p>
        </p:txBody>
      </p:sp>
      <p:sp>
        <p:nvSpPr>
          <p:cNvPr id="232" name="Google Shape;232;p40"/>
          <p:cNvSpPr txBox="1"/>
          <p:nvPr/>
        </p:nvSpPr>
        <p:spPr>
          <a:xfrm>
            <a:off x="6653599" y="4470503"/>
            <a:ext cx="743100" cy="567000"/>
          </a:xfrm>
          <a:prstGeom prst="rect">
            <a:avLst/>
          </a:prstGeom>
          <a:noFill/>
          <a:ln>
            <a:noFill/>
          </a:ln>
        </p:spPr>
        <p:txBody>
          <a:bodyPr anchorCtr="0" anchor="t" bIns="112300" lIns="112300" spcFirstLastPara="1" rIns="112300" wrap="square" tIns="112300">
            <a:spAutoFit/>
          </a:bodyPr>
          <a:lstStyle/>
          <a:p>
            <a:pPr indent="0" lvl="0" marL="0" marR="0" rtl="0" algn="l">
              <a:lnSpc>
                <a:spcPct val="100000"/>
              </a:lnSpc>
              <a:spcBef>
                <a:spcPts val="0"/>
              </a:spcBef>
              <a:spcAft>
                <a:spcPts val="0"/>
              </a:spcAft>
              <a:buClr>
                <a:srgbClr val="000000"/>
              </a:buClr>
              <a:buSzPts val="2211"/>
              <a:buFont typeface="Arial"/>
              <a:buNone/>
            </a:pPr>
            <a:r>
              <a:rPr i="0" lang="en-US" sz="2211" u="none" cap="none" strike="noStrike">
                <a:solidFill>
                  <a:srgbClr val="000000"/>
                </a:solidFill>
                <a:latin typeface="AvenirNext forINTUIT W05 Medium"/>
                <a:ea typeface="AvenirNext forINTUIT W05 Medium"/>
                <a:cs typeface="AvenirNext forINTUIT W05 Medium"/>
                <a:sym typeface="AvenirNext forINTUIT W05 Medium"/>
              </a:rPr>
              <a:t>8k+</a:t>
            </a:r>
            <a:endParaRPr i="0" sz="2211" u="none" cap="none" strike="noStrike">
              <a:solidFill>
                <a:srgbClr val="000000"/>
              </a:solidFill>
              <a:latin typeface="AvenirNext forINTUIT W05 Medium"/>
              <a:ea typeface="AvenirNext forINTUIT W05 Medium"/>
              <a:cs typeface="AvenirNext forINTUIT W05 Medium"/>
              <a:sym typeface="AvenirNext forINTUIT W05 Medium"/>
            </a:endParaRPr>
          </a:p>
        </p:txBody>
      </p:sp>
      <p:sp>
        <p:nvSpPr>
          <p:cNvPr id="233" name="Google Shape;233;p40"/>
          <p:cNvSpPr txBox="1"/>
          <p:nvPr/>
        </p:nvSpPr>
        <p:spPr>
          <a:xfrm>
            <a:off x="7421052" y="4471686"/>
            <a:ext cx="1428300" cy="567000"/>
          </a:xfrm>
          <a:prstGeom prst="rect">
            <a:avLst/>
          </a:prstGeom>
          <a:noFill/>
          <a:ln>
            <a:noFill/>
          </a:ln>
        </p:spPr>
        <p:txBody>
          <a:bodyPr anchorCtr="0" anchor="t" bIns="112300" lIns="112300" spcFirstLastPara="1" rIns="112300" wrap="square" tIns="112300">
            <a:spAutoFit/>
          </a:bodyPr>
          <a:lstStyle/>
          <a:p>
            <a:pPr indent="0" lvl="0" marL="0" marR="0" rtl="0" algn="l">
              <a:lnSpc>
                <a:spcPct val="100000"/>
              </a:lnSpc>
              <a:spcBef>
                <a:spcPts val="0"/>
              </a:spcBef>
              <a:spcAft>
                <a:spcPts val="0"/>
              </a:spcAft>
              <a:buClr>
                <a:srgbClr val="000000"/>
              </a:buClr>
              <a:buSzPts val="2211"/>
              <a:buFont typeface="Arial"/>
              <a:buNone/>
            </a:pPr>
            <a:r>
              <a:rPr b="1" i="0" lang="en-US" sz="2211" u="none" cap="none" strike="noStrike">
                <a:solidFill>
                  <a:srgbClr val="FFFFFF"/>
                </a:solidFill>
                <a:latin typeface="Avenir Next For Intuit"/>
                <a:ea typeface="Avenir Next For Intuit"/>
                <a:cs typeface="Avenir Next For Intuit"/>
                <a:sym typeface="Avenir Next For Intuit"/>
              </a:rPr>
              <a:t>Types</a:t>
            </a:r>
            <a:endParaRPr b="1" i="0" sz="2211" u="none" cap="none" strike="noStrike">
              <a:solidFill>
                <a:srgbClr val="FFFFFF"/>
              </a:solidFill>
              <a:latin typeface="Avenir Next For Intuit"/>
              <a:ea typeface="Avenir Next For Intuit"/>
              <a:cs typeface="Avenir Next For Intuit"/>
              <a:sym typeface="Avenir Next For Intuit"/>
            </a:endParaRPr>
          </a:p>
        </p:txBody>
      </p:sp>
      <p:sp>
        <p:nvSpPr>
          <p:cNvPr id="234" name="Google Shape;234;p40"/>
          <p:cNvSpPr txBox="1"/>
          <p:nvPr/>
        </p:nvSpPr>
        <p:spPr>
          <a:xfrm>
            <a:off x="7940590" y="893103"/>
            <a:ext cx="3788100" cy="907500"/>
          </a:xfrm>
          <a:prstGeom prst="rect">
            <a:avLst/>
          </a:prstGeom>
          <a:noFill/>
          <a:ln>
            <a:noFill/>
          </a:ln>
        </p:spPr>
        <p:txBody>
          <a:bodyPr anchorCtr="0" anchor="t" bIns="112300" lIns="112300" spcFirstLastPara="1" rIns="112300" wrap="square" tIns="112300">
            <a:spAutoFit/>
          </a:bodyPr>
          <a:lstStyle/>
          <a:p>
            <a:pPr indent="0" lvl="0" marL="0" marR="0" rtl="0" algn="l">
              <a:lnSpc>
                <a:spcPct val="100000"/>
              </a:lnSpc>
              <a:spcBef>
                <a:spcPts val="0"/>
              </a:spcBef>
              <a:spcAft>
                <a:spcPts val="0"/>
              </a:spcAft>
              <a:buClr>
                <a:srgbClr val="000000"/>
              </a:buClr>
              <a:buSzPts val="2211"/>
              <a:buFont typeface="Arial"/>
              <a:buNone/>
            </a:pPr>
            <a:r>
              <a:rPr b="1" lang="en-US" sz="2211">
                <a:solidFill>
                  <a:srgbClr val="FFFFFF"/>
                </a:solidFill>
                <a:latin typeface="Avenir Next For Intuit"/>
                <a:ea typeface="Avenir Next For Intuit"/>
                <a:cs typeface="Avenir Next For Intuit"/>
                <a:sym typeface="Avenir Next For Intuit"/>
              </a:rPr>
              <a:t>S</a:t>
            </a:r>
            <a:r>
              <a:rPr b="1" i="0" lang="en-US" sz="2211" u="none" cap="none" strike="noStrike">
                <a:solidFill>
                  <a:srgbClr val="FFFFFF"/>
                </a:solidFill>
                <a:latin typeface="Avenir Next For Intuit"/>
                <a:ea typeface="Avenir Next For Intuit"/>
                <a:cs typeface="Avenir Next For Intuit"/>
                <a:sym typeface="Avenir Next For Intuit"/>
              </a:rPr>
              <a:t>chema validations / month</a:t>
            </a:r>
            <a:endParaRPr b="1" i="0" sz="2211" u="none" cap="none" strike="noStrike">
              <a:solidFill>
                <a:srgbClr val="FFFFFF"/>
              </a:solidFill>
              <a:latin typeface="Avenir Next For Intuit"/>
              <a:ea typeface="Avenir Next For Intuit"/>
              <a:cs typeface="Avenir Next For Intuit"/>
              <a:sym typeface="Avenir Next For Intuit"/>
            </a:endParaRPr>
          </a:p>
        </p:txBody>
      </p:sp>
      <p:sp>
        <p:nvSpPr>
          <p:cNvPr id="235" name="Google Shape;235;p40"/>
          <p:cNvSpPr/>
          <p:nvPr/>
        </p:nvSpPr>
        <p:spPr>
          <a:xfrm>
            <a:off x="1885630" y="2812931"/>
            <a:ext cx="799392" cy="799392"/>
          </a:xfrm>
          <a:custGeom>
            <a:rect b="b" l="l" r="r" t="t"/>
            <a:pathLst>
              <a:path extrusionOk="0" h="173404" w="173404">
                <a:moveTo>
                  <a:pt x="173404" y="86702"/>
                </a:moveTo>
                <a:cubicBezTo>
                  <a:pt x="173404" y="134587"/>
                  <a:pt x="134586" y="173404"/>
                  <a:pt x="86702" y="173404"/>
                </a:cubicBezTo>
                <a:cubicBezTo>
                  <a:pt x="38817" y="173404"/>
                  <a:pt x="-1" y="134587"/>
                  <a:pt x="-1" y="86702"/>
                </a:cubicBezTo>
                <a:cubicBezTo>
                  <a:pt x="-1" y="38818"/>
                  <a:pt x="38817" y="0"/>
                  <a:pt x="86702" y="0"/>
                </a:cubicBezTo>
                <a:cubicBezTo>
                  <a:pt x="134586" y="0"/>
                  <a:pt x="173404" y="38818"/>
                  <a:pt x="173404" y="86702"/>
                </a:cubicBezTo>
                <a:close/>
              </a:path>
            </a:pathLst>
          </a:custGeom>
          <a:solidFill>
            <a:schemeClr val="accent2"/>
          </a:solidFill>
          <a:ln cap="flat" cmpd="sng" w="58675">
            <a:solidFill>
              <a:schemeClr val="accent2"/>
            </a:solidFill>
            <a:prstDash val="solid"/>
            <a:miter lim="8000"/>
            <a:headEnd len="sm" w="sm" type="none"/>
            <a:tailEnd len="sm" w="sm" type="none"/>
          </a:ln>
        </p:spPr>
        <p:txBody>
          <a:bodyPr anchorCtr="0" anchor="ctr" bIns="210950" lIns="422050" spcFirstLastPara="1" rIns="422050" wrap="square" tIns="210950">
            <a:noAutofit/>
          </a:bodyPr>
          <a:lstStyle/>
          <a:p>
            <a:pPr indent="0" lvl="0" marL="0" marR="0" rtl="0" algn="l">
              <a:lnSpc>
                <a:spcPct val="100000"/>
              </a:lnSpc>
              <a:spcBef>
                <a:spcPts val="0"/>
              </a:spcBef>
              <a:spcAft>
                <a:spcPts val="0"/>
              </a:spcAft>
              <a:buClr>
                <a:srgbClr val="000000"/>
              </a:buClr>
              <a:buSzPts val="8617"/>
              <a:buFont typeface="Arial"/>
              <a:buNone/>
            </a:pPr>
            <a:r>
              <a:t/>
            </a:r>
            <a:endParaRPr b="0" i="0" sz="8617" u="none" cap="none" strike="noStrike">
              <a:solidFill>
                <a:srgbClr val="FFFFFF"/>
              </a:solidFill>
              <a:latin typeface="Calibri"/>
              <a:ea typeface="Calibri"/>
              <a:cs typeface="Calibri"/>
              <a:sym typeface="Calibri"/>
            </a:endParaRPr>
          </a:p>
        </p:txBody>
      </p:sp>
      <p:sp>
        <p:nvSpPr>
          <p:cNvPr id="236" name="Google Shape;236;p40"/>
          <p:cNvSpPr txBox="1"/>
          <p:nvPr/>
        </p:nvSpPr>
        <p:spPr>
          <a:xfrm>
            <a:off x="1918445" y="2928127"/>
            <a:ext cx="799500" cy="567000"/>
          </a:xfrm>
          <a:prstGeom prst="rect">
            <a:avLst/>
          </a:prstGeom>
          <a:noFill/>
          <a:ln>
            <a:noFill/>
          </a:ln>
        </p:spPr>
        <p:txBody>
          <a:bodyPr anchorCtr="0" anchor="t" bIns="112300" lIns="112300" spcFirstLastPara="1" rIns="112300" wrap="square" tIns="112300">
            <a:spAutoFit/>
          </a:bodyPr>
          <a:lstStyle/>
          <a:p>
            <a:pPr indent="0" lvl="0" marL="0" marR="0" rtl="0" algn="l">
              <a:lnSpc>
                <a:spcPct val="100000"/>
              </a:lnSpc>
              <a:spcBef>
                <a:spcPts val="0"/>
              </a:spcBef>
              <a:spcAft>
                <a:spcPts val="0"/>
              </a:spcAft>
              <a:buClr>
                <a:srgbClr val="000000"/>
              </a:buClr>
              <a:buSzPts val="2211"/>
              <a:buFont typeface="Arial"/>
              <a:buNone/>
            </a:pPr>
            <a:r>
              <a:rPr i="0" lang="en-US" sz="2211" u="none" cap="none" strike="noStrike">
                <a:solidFill>
                  <a:srgbClr val="000000"/>
                </a:solidFill>
                <a:latin typeface="AvenirNext forINTUIT W05 Medium"/>
                <a:ea typeface="AvenirNext forINTUIT W05 Medium"/>
                <a:cs typeface="AvenirNext forINTUIT W05 Medium"/>
                <a:sym typeface="AvenirNext forINTUIT W05 Medium"/>
              </a:rPr>
              <a:t>90+</a:t>
            </a:r>
            <a:endParaRPr i="0" sz="2211" u="none" cap="none" strike="noStrike">
              <a:solidFill>
                <a:srgbClr val="000000"/>
              </a:solidFill>
              <a:latin typeface="AvenirNext forINTUIT W05 Medium"/>
              <a:ea typeface="AvenirNext forINTUIT W05 Medium"/>
              <a:cs typeface="AvenirNext forINTUIT W05 Medium"/>
              <a:sym typeface="AvenirNext forINTUIT W05 Medium"/>
            </a:endParaRPr>
          </a:p>
        </p:txBody>
      </p:sp>
      <p:sp>
        <p:nvSpPr>
          <p:cNvPr id="237" name="Google Shape;237;p40"/>
          <p:cNvSpPr txBox="1"/>
          <p:nvPr/>
        </p:nvSpPr>
        <p:spPr>
          <a:xfrm>
            <a:off x="2730773" y="2929291"/>
            <a:ext cx="1802100" cy="567000"/>
          </a:xfrm>
          <a:prstGeom prst="rect">
            <a:avLst/>
          </a:prstGeom>
          <a:noFill/>
          <a:ln>
            <a:noFill/>
          </a:ln>
        </p:spPr>
        <p:txBody>
          <a:bodyPr anchorCtr="0" anchor="t" bIns="112300" lIns="112300" spcFirstLastPara="1" rIns="112300" wrap="square" tIns="112300">
            <a:spAutoFit/>
          </a:bodyPr>
          <a:lstStyle/>
          <a:p>
            <a:pPr indent="0" lvl="0" marL="0" marR="0" rtl="0" algn="l">
              <a:lnSpc>
                <a:spcPct val="100000"/>
              </a:lnSpc>
              <a:spcBef>
                <a:spcPts val="0"/>
              </a:spcBef>
              <a:spcAft>
                <a:spcPts val="0"/>
              </a:spcAft>
              <a:buClr>
                <a:srgbClr val="000000"/>
              </a:buClr>
              <a:buSzPts val="2211"/>
              <a:buFont typeface="Arial"/>
              <a:buNone/>
            </a:pPr>
            <a:r>
              <a:rPr b="1" i="0" lang="en-US" sz="2211" u="none" cap="none" strike="noStrike">
                <a:solidFill>
                  <a:srgbClr val="FFFFFF"/>
                </a:solidFill>
                <a:latin typeface="Avenir Next For Intuit"/>
                <a:ea typeface="Avenir Next For Intuit"/>
                <a:cs typeface="Avenir Next For Intuit"/>
                <a:sym typeface="Avenir Next For Intuit"/>
              </a:rPr>
              <a:t>Subgraphs</a:t>
            </a:r>
            <a:endParaRPr b="1" i="0" sz="2211" u="none" cap="none" strike="noStrike">
              <a:solidFill>
                <a:srgbClr val="FFFFFF"/>
              </a:solidFill>
              <a:latin typeface="Avenir Next For Intuit"/>
              <a:ea typeface="Avenir Next For Intuit"/>
              <a:cs typeface="Avenir Next For Intuit"/>
              <a:sym typeface="Avenir Next For Intui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1"/>
          <p:cNvSpPr txBox="1"/>
          <p:nvPr>
            <p:ph type="title"/>
          </p:nvPr>
        </p:nvSpPr>
        <p:spPr>
          <a:xfrm>
            <a:off x="338350" y="630000"/>
            <a:ext cx="11390100" cy="568800"/>
          </a:xfrm>
          <a:prstGeom prst="rect">
            <a:avLst/>
          </a:prstGeom>
          <a:noFill/>
          <a:ln>
            <a:noFill/>
          </a:ln>
        </p:spPr>
        <p:txBody>
          <a:bodyPr anchorCtr="0" anchor="b" bIns="45700" lIns="91425" spcFirstLastPara="1" rIns="91400" wrap="square" tIns="45700">
            <a:noAutofit/>
          </a:bodyPr>
          <a:lstStyle/>
          <a:p>
            <a:pPr indent="0" lvl="0" marL="0" rtl="0" algn="l">
              <a:lnSpc>
                <a:spcPct val="95000"/>
              </a:lnSpc>
              <a:spcBef>
                <a:spcPts val="0"/>
              </a:spcBef>
              <a:spcAft>
                <a:spcPts val="0"/>
              </a:spcAft>
              <a:buClr>
                <a:srgbClr val="0068A4"/>
              </a:buClr>
              <a:buSzPts val="3500"/>
              <a:buFont typeface="AvenirNext forINTUIT W05 Thin"/>
              <a:buNone/>
            </a:pPr>
            <a:r>
              <a:rPr lang="en-US"/>
              <a:t>Schema Authoring Experience</a:t>
            </a:r>
            <a:endParaRPr/>
          </a:p>
        </p:txBody>
      </p:sp>
      <p:sp>
        <p:nvSpPr>
          <p:cNvPr id="243" name="Google Shape;243;p41"/>
          <p:cNvSpPr/>
          <p:nvPr/>
        </p:nvSpPr>
        <p:spPr>
          <a:xfrm>
            <a:off x="3387862" y="2113409"/>
            <a:ext cx="8340600" cy="1039500"/>
          </a:xfrm>
          <a:prstGeom prst="rect">
            <a:avLst/>
          </a:prstGeom>
          <a:solidFill>
            <a:schemeClr val="dk2"/>
          </a:solidFill>
          <a:ln cap="flat" cmpd="sng" w="16525">
            <a:solidFill>
              <a:schemeClr val="accent1"/>
            </a:solidFill>
            <a:prstDash val="solid"/>
            <a:round/>
            <a:headEnd len="sm" w="sm" type="none"/>
            <a:tailEnd len="sm" w="sm" type="none"/>
          </a:ln>
        </p:spPr>
        <p:txBody>
          <a:bodyPr anchorCtr="0" anchor="ctr" bIns="0" lIns="290900" spcFirstLastPara="1" rIns="0" wrap="square" tIns="0">
            <a:noAutofit/>
          </a:bodyPr>
          <a:lstStyle/>
          <a:p>
            <a:pPr indent="0" lvl="0" marL="0" marR="0" rtl="0" algn="l">
              <a:lnSpc>
                <a:spcPct val="115000"/>
              </a:lnSpc>
              <a:spcBef>
                <a:spcPts val="0"/>
              </a:spcBef>
              <a:spcAft>
                <a:spcPts val="0"/>
              </a:spcAft>
              <a:buClr>
                <a:srgbClr val="000000"/>
              </a:buClr>
              <a:buSzPts val="2082"/>
              <a:buFont typeface="Arial"/>
              <a:buNone/>
            </a:pPr>
            <a:r>
              <a:rPr i="0" lang="en-US" sz="2082" u="none" cap="none" strike="noStrike">
                <a:solidFill>
                  <a:schemeClr val="dk1"/>
                </a:solidFill>
                <a:latin typeface="AvenirNext forINTUIT W05 Demi"/>
                <a:ea typeface="AvenirNext forINTUIT W05 Demi"/>
                <a:cs typeface="AvenirNext forINTUIT W05 Demi"/>
                <a:sym typeface="AvenirNext forINTUIT W05 Demi"/>
              </a:rPr>
              <a:t>Initial Supergraph Onboarding</a:t>
            </a:r>
            <a:endParaRPr i="0" sz="2082" u="none" cap="none" strike="noStrike">
              <a:solidFill>
                <a:schemeClr val="dk1"/>
              </a:solidFill>
              <a:latin typeface="AvenirNext forINTUIT W05 Demi"/>
              <a:ea typeface="AvenirNext forINTUIT W05 Demi"/>
              <a:cs typeface="AvenirNext forINTUIT W05 Demi"/>
              <a:sym typeface="AvenirNext forINTUIT W05 Demi"/>
            </a:endParaRPr>
          </a:p>
        </p:txBody>
      </p:sp>
      <p:cxnSp>
        <p:nvCxnSpPr>
          <p:cNvPr id="244" name="Google Shape;244;p41"/>
          <p:cNvCxnSpPr>
            <a:stCxn id="245" idx="3"/>
            <a:endCxn id="243" idx="1"/>
          </p:cNvCxnSpPr>
          <p:nvPr/>
        </p:nvCxnSpPr>
        <p:spPr>
          <a:xfrm>
            <a:off x="2568550" y="2633159"/>
            <a:ext cx="819300" cy="0"/>
          </a:xfrm>
          <a:prstGeom prst="straightConnector1">
            <a:avLst/>
          </a:prstGeom>
          <a:noFill/>
          <a:ln cap="flat" cmpd="sng" w="16525">
            <a:solidFill>
              <a:schemeClr val="accent1"/>
            </a:solidFill>
            <a:prstDash val="dot"/>
            <a:round/>
            <a:headEnd len="sm" w="sm" type="none"/>
            <a:tailEnd len="sm" w="sm" type="none"/>
          </a:ln>
        </p:spPr>
      </p:cxnSp>
      <p:sp>
        <p:nvSpPr>
          <p:cNvPr id="245" name="Google Shape;245;p41"/>
          <p:cNvSpPr/>
          <p:nvPr/>
        </p:nvSpPr>
        <p:spPr>
          <a:xfrm>
            <a:off x="585550" y="2113409"/>
            <a:ext cx="1983000" cy="1039500"/>
          </a:xfrm>
          <a:prstGeom prst="rect">
            <a:avLst/>
          </a:prstGeom>
          <a:solidFill>
            <a:schemeClr val="dk1"/>
          </a:solidFill>
          <a:ln cap="flat" cmpd="sng" w="16525">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81"/>
              <a:buFont typeface="Arial"/>
              <a:buNone/>
            </a:pPr>
            <a:r>
              <a:rPr i="0" lang="en-US" sz="3181" u="none" cap="none" strike="noStrike">
                <a:solidFill>
                  <a:schemeClr val="dk2"/>
                </a:solidFill>
                <a:latin typeface="AvenirNext forINTUIT W05 Demi"/>
                <a:ea typeface="AvenirNext forINTUIT W05 Demi"/>
                <a:cs typeface="AvenirNext forINTUIT W05 Demi"/>
                <a:sym typeface="AvenirNext forINTUIT W05 Demi"/>
              </a:rPr>
              <a:t>01.</a:t>
            </a:r>
            <a:endParaRPr i="0" sz="3181" u="none" cap="none" strike="noStrike">
              <a:solidFill>
                <a:schemeClr val="dk2"/>
              </a:solidFill>
              <a:latin typeface="AvenirNext forINTUIT W05 Demi"/>
              <a:ea typeface="AvenirNext forINTUIT W05 Demi"/>
              <a:cs typeface="AvenirNext forINTUIT W05 Demi"/>
              <a:sym typeface="AvenirNext forINTUIT W05 Demi"/>
            </a:endParaRPr>
          </a:p>
        </p:txBody>
      </p:sp>
      <p:sp>
        <p:nvSpPr>
          <p:cNvPr id="246" name="Google Shape;246;p41"/>
          <p:cNvSpPr/>
          <p:nvPr/>
        </p:nvSpPr>
        <p:spPr>
          <a:xfrm>
            <a:off x="585550" y="3705096"/>
            <a:ext cx="1983000" cy="1039500"/>
          </a:xfrm>
          <a:prstGeom prst="rect">
            <a:avLst/>
          </a:prstGeom>
          <a:solidFill>
            <a:schemeClr val="dk1"/>
          </a:solidFill>
          <a:ln cap="flat" cmpd="sng" w="16525">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81"/>
              <a:buFont typeface="Arial"/>
              <a:buNone/>
            </a:pPr>
            <a:r>
              <a:rPr i="0" lang="en-US" sz="3181" u="none" cap="none" strike="noStrike">
                <a:solidFill>
                  <a:schemeClr val="dk2"/>
                </a:solidFill>
                <a:latin typeface="AvenirNext forINTUIT W05 Demi"/>
                <a:ea typeface="AvenirNext forINTUIT W05 Demi"/>
                <a:cs typeface="AvenirNext forINTUIT W05 Demi"/>
                <a:sym typeface="AvenirNext forINTUIT W05 Demi"/>
              </a:rPr>
              <a:t>02.</a:t>
            </a:r>
            <a:endParaRPr i="0" sz="3181" u="none" cap="none" strike="noStrike">
              <a:solidFill>
                <a:schemeClr val="dk2"/>
              </a:solidFill>
              <a:latin typeface="AvenirNext forINTUIT W05 Demi"/>
              <a:ea typeface="AvenirNext forINTUIT W05 Demi"/>
              <a:cs typeface="AvenirNext forINTUIT W05 Demi"/>
              <a:sym typeface="AvenirNext forINTUIT W05 Demi"/>
            </a:endParaRPr>
          </a:p>
        </p:txBody>
      </p:sp>
      <p:sp>
        <p:nvSpPr>
          <p:cNvPr id="247" name="Google Shape;247;p41"/>
          <p:cNvSpPr/>
          <p:nvPr/>
        </p:nvSpPr>
        <p:spPr>
          <a:xfrm>
            <a:off x="3387862" y="3684681"/>
            <a:ext cx="8340600" cy="1039500"/>
          </a:xfrm>
          <a:prstGeom prst="rect">
            <a:avLst/>
          </a:prstGeom>
          <a:solidFill>
            <a:schemeClr val="dk2"/>
          </a:solidFill>
          <a:ln cap="flat" cmpd="sng" w="16525">
            <a:solidFill>
              <a:schemeClr val="accent1"/>
            </a:solidFill>
            <a:prstDash val="solid"/>
            <a:round/>
            <a:headEnd len="sm" w="sm" type="none"/>
            <a:tailEnd len="sm" w="sm" type="none"/>
          </a:ln>
        </p:spPr>
        <p:txBody>
          <a:bodyPr anchorCtr="0" anchor="ctr" bIns="0" lIns="290900" spcFirstLastPara="1" rIns="0" wrap="square" tIns="0">
            <a:noAutofit/>
          </a:bodyPr>
          <a:lstStyle/>
          <a:p>
            <a:pPr indent="0" lvl="0" marL="0" marR="0" rtl="0" algn="l">
              <a:lnSpc>
                <a:spcPct val="115000"/>
              </a:lnSpc>
              <a:spcBef>
                <a:spcPts val="0"/>
              </a:spcBef>
              <a:spcAft>
                <a:spcPts val="0"/>
              </a:spcAft>
              <a:buClr>
                <a:srgbClr val="000000"/>
              </a:buClr>
              <a:buSzPts val="2082"/>
              <a:buFont typeface="Arial"/>
              <a:buNone/>
            </a:pPr>
            <a:r>
              <a:rPr i="0" lang="en-US" sz="2082" u="none" cap="none" strike="noStrike">
                <a:solidFill>
                  <a:schemeClr val="dk1"/>
                </a:solidFill>
                <a:latin typeface="AvenirNext forINTUIT W05 Demi"/>
                <a:ea typeface="AvenirNext forINTUIT W05 Demi"/>
                <a:cs typeface="AvenirNext forINTUIT W05 Demi"/>
                <a:sym typeface="AvenirNext forINTUIT W05 Demi"/>
              </a:rPr>
              <a:t>Ongoing Schema Changes </a:t>
            </a:r>
            <a:endParaRPr i="0" sz="2082" u="none" cap="none" strike="noStrike">
              <a:solidFill>
                <a:schemeClr val="dk1"/>
              </a:solidFill>
              <a:latin typeface="AvenirNext forINTUIT W05 Demi"/>
              <a:ea typeface="AvenirNext forINTUIT W05 Demi"/>
              <a:cs typeface="AvenirNext forINTUIT W05 Demi"/>
              <a:sym typeface="AvenirNext forINTUIT W05 Demi"/>
            </a:endParaRPr>
          </a:p>
        </p:txBody>
      </p:sp>
      <p:cxnSp>
        <p:nvCxnSpPr>
          <p:cNvPr id="248" name="Google Shape;248;p41"/>
          <p:cNvCxnSpPr>
            <a:endCxn id="247" idx="1"/>
          </p:cNvCxnSpPr>
          <p:nvPr/>
        </p:nvCxnSpPr>
        <p:spPr>
          <a:xfrm>
            <a:off x="2568562" y="4204431"/>
            <a:ext cx="819300" cy="0"/>
          </a:xfrm>
          <a:prstGeom prst="straightConnector1">
            <a:avLst/>
          </a:prstGeom>
          <a:noFill/>
          <a:ln cap="flat" cmpd="sng" w="16525">
            <a:solidFill>
              <a:schemeClr val="accent1"/>
            </a:solidFill>
            <a:prstDash val="dot"/>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2"/>
          <p:cNvSpPr/>
          <p:nvPr/>
        </p:nvSpPr>
        <p:spPr>
          <a:xfrm>
            <a:off x="6460609" y="2483307"/>
            <a:ext cx="2358000" cy="2944500"/>
          </a:xfrm>
          <a:prstGeom prst="rect">
            <a:avLst/>
          </a:prstGeom>
          <a:noFill/>
          <a:ln cap="flat" cmpd="sng" w="26875">
            <a:solidFill>
              <a:srgbClr val="FC5200"/>
            </a:solidFill>
            <a:prstDash val="dash"/>
            <a:round/>
            <a:headEnd len="sm" w="sm" type="none"/>
            <a:tailEnd len="sm" w="sm" type="none"/>
          </a:ln>
        </p:spPr>
        <p:txBody>
          <a:bodyPr anchorCtr="0" anchor="ctr" bIns="128950" lIns="128950" spcFirstLastPara="1" rIns="128950" wrap="square" tIns="128950">
            <a:noAutofit/>
          </a:bodyPr>
          <a:lstStyle/>
          <a:p>
            <a:pPr indent="0" lvl="0" marL="0" marR="0" rtl="0" algn="ctr">
              <a:lnSpc>
                <a:spcPct val="100000"/>
              </a:lnSpc>
              <a:spcBef>
                <a:spcPts val="0"/>
              </a:spcBef>
              <a:spcAft>
                <a:spcPts val="0"/>
              </a:spcAft>
              <a:buClr>
                <a:srgbClr val="000000"/>
              </a:buClr>
              <a:buSzPts val="1973"/>
              <a:buFont typeface="Arial"/>
              <a:buNone/>
            </a:pPr>
            <a:r>
              <a:t/>
            </a:r>
            <a:endParaRPr b="0" i="0" sz="1973" u="none" cap="none" strike="noStrike">
              <a:solidFill>
                <a:srgbClr val="000000"/>
              </a:solidFill>
              <a:latin typeface="Albert Sans"/>
              <a:ea typeface="Albert Sans"/>
              <a:cs typeface="Albert Sans"/>
              <a:sym typeface="Albert Sans"/>
            </a:endParaRPr>
          </a:p>
        </p:txBody>
      </p:sp>
      <p:sp>
        <p:nvSpPr>
          <p:cNvPr id="254" name="Google Shape;254;p42"/>
          <p:cNvSpPr/>
          <p:nvPr/>
        </p:nvSpPr>
        <p:spPr>
          <a:xfrm>
            <a:off x="457464" y="3158284"/>
            <a:ext cx="2071200" cy="1694700"/>
          </a:xfrm>
          <a:prstGeom prst="roundRect">
            <a:avLst>
              <a:gd fmla="val 6116" name="adj"/>
            </a:avLst>
          </a:prstGeom>
          <a:solidFill>
            <a:srgbClr val="FFFFFF"/>
          </a:solidFill>
          <a:ln cap="flat" cmpd="sng" w="12325">
            <a:solidFill>
              <a:srgbClr val="1BBE90"/>
            </a:solidFill>
            <a:prstDash val="solid"/>
            <a:round/>
            <a:headEnd len="sm" w="sm" type="none"/>
            <a:tailEnd len="sm" w="sm" type="none"/>
          </a:ln>
        </p:spPr>
        <p:txBody>
          <a:bodyPr anchorCtr="0" anchor="ctr" bIns="118150" lIns="118150" spcFirstLastPara="1" rIns="118150" wrap="square" tIns="118150">
            <a:noAutofit/>
          </a:bodyPr>
          <a:lstStyle/>
          <a:p>
            <a:pPr indent="0" lvl="0" marL="0" marR="0" rtl="0" algn="l">
              <a:lnSpc>
                <a:spcPct val="100000"/>
              </a:lnSpc>
              <a:spcBef>
                <a:spcPts val="0"/>
              </a:spcBef>
              <a:spcAft>
                <a:spcPts val="0"/>
              </a:spcAft>
              <a:buClr>
                <a:srgbClr val="000000"/>
              </a:buClr>
              <a:buSzPts val="1809"/>
              <a:buFont typeface="Arial"/>
              <a:buNone/>
            </a:pPr>
            <a:r>
              <a:t/>
            </a:r>
            <a:endParaRPr b="0" i="0" sz="1809" u="none" cap="none" strike="noStrike">
              <a:solidFill>
                <a:srgbClr val="000000"/>
              </a:solidFill>
              <a:latin typeface="Arial"/>
              <a:ea typeface="Arial"/>
              <a:cs typeface="Arial"/>
              <a:sym typeface="Arial"/>
            </a:endParaRPr>
          </a:p>
        </p:txBody>
      </p:sp>
      <p:sp>
        <p:nvSpPr>
          <p:cNvPr id="255" name="Google Shape;255;p42"/>
          <p:cNvSpPr/>
          <p:nvPr/>
        </p:nvSpPr>
        <p:spPr>
          <a:xfrm>
            <a:off x="3114141" y="3141405"/>
            <a:ext cx="2644800" cy="1694700"/>
          </a:xfrm>
          <a:prstGeom prst="roundRect">
            <a:avLst>
              <a:gd fmla="val 6116" name="adj"/>
            </a:avLst>
          </a:prstGeom>
          <a:solidFill>
            <a:srgbClr val="FFFFFF"/>
          </a:solidFill>
          <a:ln cap="flat" cmpd="sng" w="12325">
            <a:solidFill>
              <a:srgbClr val="1BBE90"/>
            </a:solidFill>
            <a:prstDash val="solid"/>
            <a:round/>
            <a:headEnd len="sm" w="sm" type="none"/>
            <a:tailEnd len="sm" w="sm" type="none"/>
          </a:ln>
        </p:spPr>
        <p:txBody>
          <a:bodyPr anchorCtr="0" anchor="ctr" bIns="118150" lIns="118150" spcFirstLastPara="1" rIns="118150" wrap="square" tIns="118150">
            <a:noAutofit/>
          </a:bodyPr>
          <a:lstStyle/>
          <a:p>
            <a:pPr indent="0" lvl="0" marL="0" marR="0" rtl="0" algn="l">
              <a:lnSpc>
                <a:spcPct val="100000"/>
              </a:lnSpc>
              <a:spcBef>
                <a:spcPts val="0"/>
              </a:spcBef>
              <a:spcAft>
                <a:spcPts val="0"/>
              </a:spcAft>
              <a:buClr>
                <a:srgbClr val="000000"/>
              </a:buClr>
              <a:buSzPts val="1809"/>
              <a:buFont typeface="Arial"/>
              <a:buNone/>
            </a:pPr>
            <a:r>
              <a:t/>
            </a:r>
            <a:endParaRPr b="0" i="0" sz="1809" u="none" cap="none" strike="noStrike">
              <a:solidFill>
                <a:srgbClr val="000000"/>
              </a:solidFill>
              <a:latin typeface="Arial"/>
              <a:ea typeface="Arial"/>
              <a:cs typeface="Arial"/>
              <a:sym typeface="Arial"/>
            </a:endParaRPr>
          </a:p>
        </p:txBody>
      </p:sp>
      <p:sp>
        <p:nvSpPr>
          <p:cNvPr id="256" name="Google Shape;256;p42"/>
          <p:cNvSpPr/>
          <p:nvPr/>
        </p:nvSpPr>
        <p:spPr>
          <a:xfrm>
            <a:off x="456575" y="3158292"/>
            <a:ext cx="2071200" cy="465600"/>
          </a:xfrm>
          <a:prstGeom prst="round2SameRect">
            <a:avLst>
              <a:gd fmla="val 24850" name="adj1"/>
              <a:gd fmla="val 0" name="adj2"/>
            </a:avLst>
          </a:prstGeom>
          <a:solidFill>
            <a:schemeClr val="dk2"/>
          </a:solidFill>
          <a:ln>
            <a:noFill/>
          </a:ln>
        </p:spPr>
        <p:txBody>
          <a:bodyPr anchorCtr="0" anchor="ctr" bIns="118150" lIns="118150" spcFirstLastPara="1" rIns="118150" wrap="square" tIns="118150">
            <a:noAutofit/>
          </a:bodyPr>
          <a:lstStyle/>
          <a:p>
            <a:pPr indent="0" lvl="0" marL="0" marR="0" rtl="0" algn="l">
              <a:lnSpc>
                <a:spcPct val="100000"/>
              </a:lnSpc>
              <a:spcBef>
                <a:spcPts val="0"/>
              </a:spcBef>
              <a:spcAft>
                <a:spcPts val="0"/>
              </a:spcAft>
              <a:buClr>
                <a:srgbClr val="000000"/>
              </a:buClr>
              <a:buSzPts val="1680"/>
              <a:buFont typeface="Arial"/>
              <a:buNone/>
            </a:pPr>
            <a:r>
              <a:rPr i="0" lang="en-US" sz="1680" u="none" cap="none" strike="noStrike">
                <a:solidFill>
                  <a:srgbClr val="000000"/>
                </a:solidFill>
                <a:latin typeface="AvenirNext forINTUIT W05 Demi"/>
                <a:ea typeface="AvenirNext forINTUIT W05 Demi"/>
                <a:cs typeface="AvenirNext forINTUIT W05 Demi"/>
                <a:sym typeface="AvenirNext forINTUIT W05 Demi"/>
              </a:rPr>
              <a:t>Create Subgraph</a:t>
            </a:r>
            <a:endParaRPr i="0" sz="1680" u="none" cap="none" strike="noStrike">
              <a:solidFill>
                <a:srgbClr val="15151B"/>
              </a:solidFill>
              <a:latin typeface="AvenirNext forINTUIT W05 Demi"/>
              <a:ea typeface="AvenirNext forINTUIT W05 Demi"/>
              <a:cs typeface="AvenirNext forINTUIT W05 Demi"/>
              <a:sym typeface="AvenirNext forINTUIT W05 Demi"/>
            </a:endParaRPr>
          </a:p>
        </p:txBody>
      </p:sp>
      <p:sp>
        <p:nvSpPr>
          <p:cNvPr id="257" name="Google Shape;257;p42"/>
          <p:cNvSpPr/>
          <p:nvPr/>
        </p:nvSpPr>
        <p:spPr>
          <a:xfrm>
            <a:off x="3113015" y="3141396"/>
            <a:ext cx="2644800" cy="465600"/>
          </a:xfrm>
          <a:prstGeom prst="round2SameRect">
            <a:avLst>
              <a:gd fmla="val 24850" name="adj1"/>
              <a:gd fmla="val 0" name="adj2"/>
            </a:avLst>
          </a:prstGeom>
          <a:solidFill>
            <a:schemeClr val="dk2"/>
          </a:solidFill>
          <a:ln>
            <a:noFill/>
          </a:ln>
        </p:spPr>
        <p:txBody>
          <a:bodyPr anchorCtr="0" anchor="ctr" bIns="118150" lIns="118150" spcFirstLastPara="1" rIns="118150" wrap="square" tIns="118150">
            <a:noAutofit/>
          </a:bodyPr>
          <a:lstStyle/>
          <a:p>
            <a:pPr indent="0" lvl="0" marL="0" marR="0" rtl="0" algn="l">
              <a:lnSpc>
                <a:spcPct val="100000"/>
              </a:lnSpc>
              <a:spcBef>
                <a:spcPts val="0"/>
              </a:spcBef>
              <a:spcAft>
                <a:spcPts val="0"/>
              </a:spcAft>
              <a:buClr>
                <a:srgbClr val="000000"/>
              </a:buClr>
              <a:buSzPts val="1680"/>
              <a:buFont typeface="Arial"/>
              <a:buNone/>
            </a:pPr>
            <a:r>
              <a:rPr i="0" lang="en-US" sz="1680" u="none" cap="none" strike="noStrike">
                <a:solidFill>
                  <a:srgbClr val="000000"/>
                </a:solidFill>
                <a:latin typeface="AvenirNext forINTUIT W05 Demi"/>
                <a:ea typeface="AvenirNext forINTUIT W05 Demi"/>
                <a:cs typeface="AvenirNext forINTUIT W05 Demi"/>
                <a:sym typeface="AvenirNext forINTUIT W05 Demi"/>
              </a:rPr>
              <a:t>Initiate Onboarding</a:t>
            </a:r>
            <a:endParaRPr i="0" sz="1680" u="none" cap="none" strike="noStrike">
              <a:solidFill>
                <a:srgbClr val="15151B"/>
              </a:solidFill>
              <a:latin typeface="AvenirNext forINTUIT W05 Demi"/>
              <a:ea typeface="AvenirNext forINTUIT W05 Demi"/>
              <a:cs typeface="AvenirNext forINTUIT W05 Demi"/>
              <a:sym typeface="AvenirNext forINTUIT W05 Demi"/>
            </a:endParaRPr>
          </a:p>
        </p:txBody>
      </p:sp>
      <p:sp>
        <p:nvSpPr>
          <p:cNvPr id="258" name="Google Shape;258;p42"/>
          <p:cNvSpPr txBox="1"/>
          <p:nvPr/>
        </p:nvSpPr>
        <p:spPr>
          <a:xfrm>
            <a:off x="580220" y="3685991"/>
            <a:ext cx="1845300" cy="1133100"/>
          </a:xfrm>
          <a:prstGeom prst="rect">
            <a:avLst/>
          </a:prstGeom>
          <a:noFill/>
          <a:ln>
            <a:noFill/>
          </a:ln>
        </p:spPr>
        <p:txBody>
          <a:bodyPr anchorCtr="0" anchor="t" bIns="118150" lIns="118150" spcFirstLastPara="1" rIns="118150" wrap="square" tIns="118150">
            <a:noAutofit/>
          </a:bodyPr>
          <a:lstStyle/>
          <a:p>
            <a:pPr indent="0" lvl="0" marL="0" marR="0" rtl="0" algn="l">
              <a:lnSpc>
                <a:spcPct val="115000"/>
              </a:lnSpc>
              <a:spcBef>
                <a:spcPts val="0"/>
              </a:spcBef>
              <a:spcAft>
                <a:spcPts val="0"/>
              </a:spcAft>
              <a:buClr>
                <a:srgbClr val="000000"/>
              </a:buClr>
              <a:buSzPts val="1292"/>
              <a:buFont typeface="Arial"/>
              <a:buNone/>
            </a:pPr>
            <a:r>
              <a:rPr i="0" lang="en-US" sz="1292" u="sng" cap="none" strike="noStrike">
                <a:solidFill>
                  <a:srgbClr val="000000"/>
                </a:solidFill>
                <a:latin typeface="AvenirNext forINTUIT W05 Medium"/>
                <a:ea typeface="AvenirNext forINTUIT W05 Medium"/>
                <a:cs typeface="AvenirNext forINTUIT W05 Medium"/>
                <a:sym typeface="AvenirNext forINTUIT W05 Medium"/>
              </a:rPr>
              <a:t>New GQL Subgraph Service is created</a:t>
            </a:r>
            <a:endParaRPr i="0" sz="1292" u="sng" cap="none" strike="noStrike">
              <a:solidFill>
                <a:srgbClr val="000000"/>
              </a:solidFill>
              <a:latin typeface="AvenirNext forINTUIT W05 Medium"/>
              <a:ea typeface="AvenirNext forINTUIT W05 Medium"/>
              <a:cs typeface="AvenirNext forINTUIT W05 Medium"/>
              <a:sym typeface="AvenirNext forINTUIT W05 Medium"/>
            </a:endParaRPr>
          </a:p>
          <a:p>
            <a:pPr indent="0" lvl="0" marL="0" marR="0" rtl="0" algn="l">
              <a:lnSpc>
                <a:spcPct val="100000"/>
              </a:lnSpc>
              <a:spcBef>
                <a:spcPts val="1292"/>
              </a:spcBef>
              <a:spcAft>
                <a:spcPts val="0"/>
              </a:spcAft>
              <a:buClr>
                <a:srgbClr val="000000"/>
              </a:buClr>
              <a:buSzPts val="1292"/>
              <a:buFont typeface="Arial"/>
              <a:buNone/>
            </a:pPr>
            <a:r>
              <a:t/>
            </a:r>
            <a:endParaRPr b="0" i="0" sz="1292" u="sng" cap="none" strike="noStrike">
              <a:solidFill>
                <a:srgbClr val="000000"/>
              </a:solidFill>
              <a:latin typeface="Fira Code"/>
              <a:ea typeface="Fira Code"/>
              <a:cs typeface="Fira Code"/>
              <a:sym typeface="Fira Code"/>
            </a:endParaRPr>
          </a:p>
        </p:txBody>
      </p:sp>
      <p:sp>
        <p:nvSpPr>
          <p:cNvPr id="259" name="Google Shape;259;p42"/>
          <p:cNvSpPr txBox="1"/>
          <p:nvPr/>
        </p:nvSpPr>
        <p:spPr>
          <a:xfrm>
            <a:off x="3247610" y="3702885"/>
            <a:ext cx="2358000" cy="1058100"/>
          </a:xfrm>
          <a:prstGeom prst="rect">
            <a:avLst/>
          </a:prstGeom>
          <a:noFill/>
          <a:ln>
            <a:noFill/>
          </a:ln>
        </p:spPr>
        <p:txBody>
          <a:bodyPr anchorCtr="0" anchor="t" bIns="118150" lIns="118150" spcFirstLastPara="1" rIns="118150" wrap="square" tIns="118150">
            <a:noAutofit/>
          </a:bodyPr>
          <a:lstStyle/>
          <a:p>
            <a:pPr indent="0" lvl="0" marL="0" marR="0" rtl="0" algn="l">
              <a:lnSpc>
                <a:spcPct val="115000"/>
              </a:lnSpc>
              <a:spcBef>
                <a:spcPts val="0"/>
              </a:spcBef>
              <a:spcAft>
                <a:spcPts val="0"/>
              </a:spcAft>
              <a:buClr>
                <a:srgbClr val="000000"/>
              </a:buClr>
              <a:buSzPts val="1292"/>
              <a:buFont typeface="Arial"/>
              <a:buNone/>
            </a:pPr>
            <a:r>
              <a:rPr i="0" lang="en-US" sz="1292" u="sng" cap="none" strike="noStrike">
                <a:solidFill>
                  <a:srgbClr val="000000"/>
                </a:solidFill>
                <a:latin typeface="AvenirNext forINTUIT W05 Demi"/>
                <a:ea typeface="AvenirNext forINTUIT W05 Demi"/>
                <a:cs typeface="AvenirNext forINTUIT W05 Demi"/>
                <a:sym typeface="AvenirNext forINTUIT W05 Demi"/>
              </a:rPr>
              <a:t>Self-serve, automated workflow is triggered</a:t>
            </a:r>
            <a:endParaRPr i="0" sz="1292" u="sng" cap="none" strike="noStrike">
              <a:solidFill>
                <a:srgbClr val="000000"/>
              </a:solidFill>
              <a:latin typeface="AvenirNext forINTUIT W05 Demi"/>
              <a:ea typeface="AvenirNext forINTUIT W05 Demi"/>
              <a:cs typeface="AvenirNext forINTUIT W05 Demi"/>
              <a:sym typeface="AvenirNext forINTUIT W05 Demi"/>
            </a:endParaRPr>
          </a:p>
          <a:p>
            <a:pPr indent="0" lvl="0" marL="0" marR="0" rtl="0" algn="l">
              <a:lnSpc>
                <a:spcPct val="100000"/>
              </a:lnSpc>
              <a:spcBef>
                <a:spcPts val="1292"/>
              </a:spcBef>
              <a:spcAft>
                <a:spcPts val="0"/>
              </a:spcAft>
              <a:buClr>
                <a:srgbClr val="000000"/>
              </a:buClr>
              <a:buSzPts val="1292"/>
              <a:buFont typeface="Arial"/>
              <a:buNone/>
            </a:pPr>
            <a:r>
              <a:t/>
            </a:r>
            <a:endParaRPr b="0" i="0" sz="1292" u="sng" cap="none" strike="noStrike">
              <a:solidFill>
                <a:srgbClr val="000000"/>
              </a:solidFill>
              <a:latin typeface="Fira Code"/>
              <a:ea typeface="Fira Code"/>
              <a:cs typeface="Fira Code"/>
              <a:sym typeface="Fira Code"/>
            </a:endParaRPr>
          </a:p>
        </p:txBody>
      </p:sp>
      <p:sp>
        <p:nvSpPr>
          <p:cNvPr id="260" name="Google Shape;260;p42"/>
          <p:cNvSpPr txBox="1"/>
          <p:nvPr/>
        </p:nvSpPr>
        <p:spPr>
          <a:xfrm>
            <a:off x="2574603" y="3647576"/>
            <a:ext cx="507300" cy="716100"/>
          </a:xfrm>
          <a:prstGeom prst="rect">
            <a:avLst/>
          </a:prstGeom>
          <a:noFill/>
          <a:ln>
            <a:noFill/>
          </a:ln>
        </p:spPr>
        <p:txBody>
          <a:bodyPr anchorCtr="0" anchor="t" bIns="118150" lIns="118150" spcFirstLastPara="1" rIns="118150" wrap="square" tIns="118150">
            <a:spAutoFit/>
          </a:bodyPr>
          <a:lstStyle/>
          <a:p>
            <a:pPr indent="0" lvl="0" marL="0" marR="0" rtl="0" algn="l">
              <a:lnSpc>
                <a:spcPct val="100000"/>
              </a:lnSpc>
              <a:spcBef>
                <a:spcPts val="0"/>
              </a:spcBef>
              <a:spcAft>
                <a:spcPts val="0"/>
              </a:spcAft>
              <a:buClr>
                <a:srgbClr val="000000"/>
              </a:buClr>
              <a:buSzPts val="3102"/>
              <a:buFont typeface="Arial"/>
              <a:buNone/>
            </a:pPr>
            <a:r>
              <a:rPr b="1" i="0" lang="en-US" sz="3102" u="none" cap="none" strike="noStrike">
                <a:solidFill>
                  <a:schemeClr val="dk2"/>
                </a:solidFill>
                <a:latin typeface="Fira Code"/>
                <a:ea typeface="Fira Code"/>
                <a:cs typeface="Fira Code"/>
                <a:sym typeface="Fira Code"/>
              </a:rPr>
              <a:t>&gt;</a:t>
            </a:r>
            <a:endParaRPr b="1" i="0" sz="3102" u="none" cap="none" strike="noStrike">
              <a:solidFill>
                <a:schemeClr val="dk2"/>
              </a:solidFill>
              <a:latin typeface="Fira Code"/>
              <a:ea typeface="Fira Code"/>
              <a:cs typeface="Fira Code"/>
              <a:sym typeface="Fira Code"/>
            </a:endParaRPr>
          </a:p>
        </p:txBody>
      </p:sp>
      <p:sp>
        <p:nvSpPr>
          <p:cNvPr id="261" name="Google Shape;261;p42"/>
          <p:cNvSpPr txBox="1"/>
          <p:nvPr/>
        </p:nvSpPr>
        <p:spPr>
          <a:xfrm>
            <a:off x="2866425" y="1435563"/>
            <a:ext cx="6647700" cy="875100"/>
          </a:xfrm>
          <a:prstGeom prst="rect">
            <a:avLst/>
          </a:prstGeom>
          <a:noFill/>
          <a:ln>
            <a:noFill/>
          </a:ln>
        </p:spPr>
        <p:txBody>
          <a:bodyPr anchorCtr="0" anchor="t" bIns="118150" lIns="118150" spcFirstLastPara="1" rIns="118150" wrap="square" tIns="118150">
            <a:noAutofit/>
          </a:bodyPr>
          <a:lstStyle/>
          <a:p>
            <a:pPr indent="0" lvl="0" marL="0" marR="0" rtl="0" algn="l">
              <a:lnSpc>
                <a:spcPct val="85000"/>
              </a:lnSpc>
              <a:spcBef>
                <a:spcPts val="0"/>
              </a:spcBef>
              <a:spcAft>
                <a:spcPts val="0"/>
              </a:spcAft>
              <a:buClr>
                <a:srgbClr val="000000"/>
              </a:buClr>
              <a:buSzPts val="4135"/>
              <a:buFont typeface="Arial"/>
              <a:buNone/>
            </a:pPr>
            <a:r>
              <a:rPr i="0" lang="en-US" sz="4000" u="none" cap="none" strike="noStrike">
                <a:solidFill>
                  <a:srgbClr val="FFFFFF"/>
                </a:solidFill>
                <a:latin typeface="Avenir Next For Intuit"/>
                <a:ea typeface="Avenir Next For Intuit"/>
                <a:cs typeface="Avenir Next For Intuit"/>
                <a:sym typeface="Avenir Next For Intuit"/>
              </a:rPr>
              <a:t>Supergraph Onboarding</a:t>
            </a:r>
            <a:endParaRPr i="0" sz="4000" u="none" cap="none" strike="noStrike">
              <a:solidFill>
                <a:srgbClr val="000000"/>
              </a:solidFill>
              <a:latin typeface="Avenir Next For Intuit"/>
              <a:ea typeface="Avenir Next For Intuit"/>
              <a:cs typeface="Avenir Next For Intuit"/>
              <a:sym typeface="Avenir Next For Intuit"/>
            </a:endParaRPr>
          </a:p>
        </p:txBody>
      </p:sp>
      <p:sp>
        <p:nvSpPr>
          <p:cNvPr id="262" name="Google Shape;262;p42"/>
          <p:cNvSpPr/>
          <p:nvPr/>
        </p:nvSpPr>
        <p:spPr>
          <a:xfrm>
            <a:off x="9673632" y="3158305"/>
            <a:ext cx="2058600" cy="1694700"/>
          </a:xfrm>
          <a:prstGeom prst="roundRect">
            <a:avLst>
              <a:gd fmla="val 6116" name="adj"/>
            </a:avLst>
          </a:prstGeom>
          <a:solidFill>
            <a:srgbClr val="FFFFFF"/>
          </a:solidFill>
          <a:ln cap="flat" cmpd="sng" w="12325">
            <a:solidFill>
              <a:srgbClr val="1BBE90"/>
            </a:solidFill>
            <a:prstDash val="solid"/>
            <a:round/>
            <a:headEnd len="sm" w="sm" type="none"/>
            <a:tailEnd len="sm" w="sm" type="none"/>
          </a:ln>
        </p:spPr>
        <p:txBody>
          <a:bodyPr anchorCtr="0" anchor="ctr" bIns="118150" lIns="118150" spcFirstLastPara="1" rIns="118150" wrap="square" tIns="118150">
            <a:noAutofit/>
          </a:bodyPr>
          <a:lstStyle/>
          <a:p>
            <a:pPr indent="0" lvl="0" marL="0" marR="0" rtl="0" algn="l">
              <a:lnSpc>
                <a:spcPct val="100000"/>
              </a:lnSpc>
              <a:spcBef>
                <a:spcPts val="0"/>
              </a:spcBef>
              <a:spcAft>
                <a:spcPts val="0"/>
              </a:spcAft>
              <a:buClr>
                <a:srgbClr val="000000"/>
              </a:buClr>
              <a:buSzPts val="1809"/>
              <a:buFont typeface="Arial"/>
              <a:buNone/>
            </a:pPr>
            <a:r>
              <a:t/>
            </a:r>
            <a:endParaRPr b="0" i="0" sz="1809" u="none" cap="none" strike="noStrike">
              <a:solidFill>
                <a:srgbClr val="000000"/>
              </a:solidFill>
              <a:latin typeface="Arial"/>
              <a:ea typeface="Arial"/>
              <a:cs typeface="Arial"/>
              <a:sym typeface="Arial"/>
            </a:endParaRPr>
          </a:p>
        </p:txBody>
      </p:sp>
      <p:sp>
        <p:nvSpPr>
          <p:cNvPr id="263" name="Google Shape;263;p42"/>
          <p:cNvSpPr/>
          <p:nvPr/>
        </p:nvSpPr>
        <p:spPr>
          <a:xfrm>
            <a:off x="9672757" y="3158308"/>
            <a:ext cx="2058600" cy="465600"/>
          </a:xfrm>
          <a:prstGeom prst="round2SameRect">
            <a:avLst>
              <a:gd fmla="val 24850" name="adj1"/>
              <a:gd fmla="val 0" name="adj2"/>
            </a:avLst>
          </a:prstGeom>
          <a:solidFill>
            <a:schemeClr val="dk2"/>
          </a:solidFill>
          <a:ln>
            <a:noFill/>
          </a:ln>
        </p:spPr>
        <p:txBody>
          <a:bodyPr anchorCtr="0" anchor="ctr" bIns="118150" lIns="118150" spcFirstLastPara="1" rIns="118150" wrap="square" tIns="118150">
            <a:noAutofit/>
          </a:bodyPr>
          <a:lstStyle/>
          <a:p>
            <a:pPr indent="0" lvl="0" marL="0" marR="0" rtl="0" algn="l">
              <a:lnSpc>
                <a:spcPct val="100000"/>
              </a:lnSpc>
              <a:spcBef>
                <a:spcPts val="0"/>
              </a:spcBef>
              <a:spcAft>
                <a:spcPts val="0"/>
              </a:spcAft>
              <a:buClr>
                <a:srgbClr val="000000"/>
              </a:buClr>
              <a:buSzPts val="1680"/>
              <a:buFont typeface="Arial"/>
              <a:buNone/>
            </a:pPr>
            <a:r>
              <a:rPr i="0" lang="en-US" sz="1680" u="none" cap="none" strike="noStrike">
                <a:solidFill>
                  <a:srgbClr val="15151B"/>
                </a:solidFill>
                <a:latin typeface="AvenirNext forINTUIT W05 Demi"/>
                <a:ea typeface="AvenirNext forINTUIT W05 Demi"/>
                <a:cs typeface="AvenirNext forINTUIT W05 Demi"/>
                <a:sym typeface="AvenirNext forINTUIT W05 Demi"/>
              </a:rPr>
              <a:t>Publish</a:t>
            </a:r>
            <a:endParaRPr i="0" sz="1680" u="none" cap="none" strike="noStrike">
              <a:solidFill>
                <a:srgbClr val="15151B"/>
              </a:solidFill>
              <a:latin typeface="AvenirNext forINTUIT W05 Demi"/>
              <a:ea typeface="AvenirNext forINTUIT W05 Demi"/>
              <a:cs typeface="AvenirNext forINTUIT W05 Demi"/>
              <a:sym typeface="AvenirNext forINTUIT W05 Demi"/>
            </a:endParaRPr>
          </a:p>
        </p:txBody>
      </p:sp>
      <p:sp>
        <p:nvSpPr>
          <p:cNvPr id="264" name="Google Shape;264;p42"/>
          <p:cNvSpPr txBox="1"/>
          <p:nvPr/>
        </p:nvSpPr>
        <p:spPr>
          <a:xfrm>
            <a:off x="9785150" y="3623914"/>
            <a:ext cx="1835100" cy="1201800"/>
          </a:xfrm>
          <a:prstGeom prst="rect">
            <a:avLst/>
          </a:prstGeom>
          <a:noFill/>
          <a:ln>
            <a:noFill/>
          </a:ln>
        </p:spPr>
        <p:txBody>
          <a:bodyPr anchorCtr="0" anchor="t" bIns="118150" lIns="118150" spcFirstLastPara="1" rIns="118150" wrap="square" tIns="118150">
            <a:noAutofit/>
          </a:bodyPr>
          <a:lstStyle/>
          <a:p>
            <a:pPr indent="0" lvl="0" marL="0" marR="0" rtl="0" algn="l">
              <a:lnSpc>
                <a:spcPct val="115000"/>
              </a:lnSpc>
              <a:spcBef>
                <a:spcPts val="0"/>
              </a:spcBef>
              <a:spcAft>
                <a:spcPts val="1292"/>
              </a:spcAft>
              <a:buClr>
                <a:srgbClr val="000000"/>
              </a:buClr>
              <a:buSzPts val="1292"/>
              <a:buFont typeface="Arial"/>
              <a:buNone/>
            </a:pPr>
            <a:r>
              <a:rPr i="0" lang="en-US" sz="1292" u="sng" cap="none" strike="noStrike">
                <a:solidFill>
                  <a:srgbClr val="000000"/>
                </a:solidFill>
                <a:latin typeface="AvenirNext forINTUIT W05 Demi"/>
                <a:ea typeface="AvenirNext forINTUIT W05 Demi"/>
                <a:cs typeface="AvenirNext forINTUIT W05 Demi"/>
                <a:sym typeface="AvenirNext forINTUIT W05 Demi"/>
              </a:rPr>
              <a:t>Compliant subgraph is approved &amp; published</a:t>
            </a:r>
            <a:endParaRPr i="0" sz="1292" u="sng" cap="none" strike="noStrike">
              <a:solidFill>
                <a:srgbClr val="000000"/>
              </a:solidFill>
              <a:latin typeface="AvenirNext forINTUIT W05 Demi"/>
              <a:ea typeface="AvenirNext forINTUIT W05 Demi"/>
              <a:cs typeface="AvenirNext forINTUIT W05 Demi"/>
              <a:sym typeface="AvenirNext forINTUIT W05 Demi"/>
            </a:endParaRPr>
          </a:p>
        </p:txBody>
      </p:sp>
      <p:sp>
        <p:nvSpPr>
          <p:cNvPr id="265" name="Google Shape;265;p42"/>
          <p:cNvSpPr/>
          <p:nvPr/>
        </p:nvSpPr>
        <p:spPr>
          <a:xfrm>
            <a:off x="6609851" y="3158303"/>
            <a:ext cx="2058600" cy="1694700"/>
          </a:xfrm>
          <a:prstGeom prst="roundRect">
            <a:avLst>
              <a:gd fmla="val 6116" name="adj"/>
            </a:avLst>
          </a:prstGeom>
          <a:solidFill>
            <a:srgbClr val="FFFFFF"/>
          </a:solidFill>
          <a:ln cap="flat" cmpd="sng" w="12325">
            <a:solidFill>
              <a:srgbClr val="1BBE90"/>
            </a:solidFill>
            <a:prstDash val="solid"/>
            <a:round/>
            <a:headEnd len="sm" w="sm" type="none"/>
            <a:tailEnd len="sm" w="sm" type="none"/>
          </a:ln>
        </p:spPr>
        <p:txBody>
          <a:bodyPr anchorCtr="0" anchor="ctr" bIns="118150" lIns="118150" spcFirstLastPara="1" rIns="118150" wrap="square" tIns="118150">
            <a:noAutofit/>
          </a:bodyPr>
          <a:lstStyle/>
          <a:p>
            <a:pPr indent="0" lvl="0" marL="0" marR="0" rtl="0" algn="l">
              <a:lnSpc>
                <a:spcPct val="100000"/>
              </a:lnSpc>
              <a:spcBef>
                <a:spcPts val="0"/>
              </a:spcBef>
              <a:spcAft>
                <a:spcPts val="0"/>
              </a:spcAft>
              <a:buClr>
                <a:srgbClr val="000000"/>
              </a:buClr>
              <a:buSzPts val="1809"/>
              <a:buFont typeface="Arial"/>
              <a:buNone/>
            </a:pPr>
            <a:r>
              <a:t/>
            </a:r>
            <a:endParaRPr b="0" i="0" sz="1809" u="none" cap="none" strike="noStrike">
              <a:solidFill>
                <a:srgbClr val="000000"/>
              </a:solidFill>
              <a:latin typeface="Arial"/>
              <a:ea typeface="Arial"/>
              <a:cs typeface="Arial"/>
              <a:sym typeface="Arial"/>
            </a:endParaRPr>
          </a:p>
        </p:txBody>
      </p:sp>
      <p:sp>
        <p:nvSpPr>
          <p:cNvPr id="266" name="Google Shape;266;p42"/>
          <p:cNvSpPr/>
          <p:nvPr/>
        </p:nvSpPr>
        <p:spPr>
          <a:xfrm>
            <a:off x="6608976" y="3158308"/>
            <a:ext cx="2058600" cy="465600"/>
          </a:xfrm>
          <a:prstGeom prst="round2SameRect">
            <a:avLst>
              <a:gd fmla="val 24850" name="adj1"/>
              <a:gd fmla="val 0" name="adj2"/>
            </a:avLst>
          </a:prstGeom>
          <a:solidFill>
            <a:schemeClr val="dk2"/>
          </a:solidFill>
          <a:ln>
            <a:noFill/>
          </a:ln>
        </p:spPr>
        <p:txBody>
          <a:bodyPr anchorCtr="0" anchor="ctr" bIns="118150" lIns="118150" spcFirstLastPara="1" rIns="118150" wrap="square" tIns="118150">
            <a:noAutofit/>
          </a:bodyPr>
          <a:lstStyle/>
          <a:p>
            <a:pPr indent="0" lvl="0" marL="0" marR="0" rtl="0" algn="l">
              <a:lnSpc>
                <a:spcPct val="100000"/>
              </a:lnSpc>
              <a:spcBef>
                <a:spcPts val="0"/>
              </a:spcBef>
              <a:spcAft>
                <a:spcPts val="0"/>
              </a:spcAft>
              <a:buClr>
                <a:srgbClr val="000000"/>
              </a:buClr>
              <a:buSzPts val="1680"/>
              <a:buFont typeface="Arial"/>
              <a:buNone/>
            </a:pPr>
            <a:r>
              <a:rPr i="0" lang="en-US" sz="1680" u="none" cap="none" strike="noStrike">
                <a:solidFill>
                  <a:srgbClr val="000000"/>
                </a:solidFill>
                <a:latin typeface="AvenirNext forINTUIT W05 Demi"/>
                <a:ea typeface="AvenirNext forINTUIT W05 Demi"/>
                <a:cs typeface="AvenirNext forINTUIT W05 Demi"/>
                <a:sym typeface="AvenirNext forINTUIT W05 Demi"/>
              </a:rPr>
              <a:t>Review Schema</a:t>
            </a:r>
            <a:endParaRPr i="0" sz="1809" u="none" cap="none" strike="noStrike">
              <a:solidFill>
                <a:srgbClr val="15151B"/>
              </a:solidFill>
              <a:latin typeface="AvenirNext forINTUIT W05 Demi"/>
              <a:ea typeface="AvenirNext forINTUIT W05 Demi"/>
              <a:cs typeface="AvenirNext forINTUIT W05 Demi"/>
              <a:sym typeface="AvenirNext forINTUIT W05 Demi"/>
            </a:endParaRPr>
          </a:p>
        </p:txBody>
      </p:sp>
      <p:sp>
        <p:nvSpPr>
          <p:cNvPr id="267" name="Google Shape;267;p42"/>
          <p:cNvSpPr txBox="1"/>
          <p:nvPr/>
        </p:nvSpPr>
        <p:spPr>
          <a:xfrm>
            <a:off x="6666068" y="3623924"/>
            <a:ext cx="1946400" cy="1201800"/>
          </a:xfrm>
          <a:prstGeom prst="rect">
            <a:avLst/>
          </a:prstGeom>
          <a:noFill/>
          <a:ln>
            <a:noFill/>
          </a:ln>
        </p:spPr>
        <p:txBody>
          <a:bodyPr anchorCtr="0" anchor="t" bIns="118150" lIns="118150" spcFirstLastPara="1" rIns="118150" wrap="square" tIns="118150">
            <a:noAutofit/>
          </a:bodyPr>
          <a:lstStyle/>
          <a:p>
            <a:pPr indent="0" lvl="0" marL="0" marR="0" rtl="0" algn="l">
              <a:lnSpc>
                <a:spcPct val="115000"/>
              </a:lnSpc>
              <a:spcBef>
                <a:spcPts val="0"/>
              </a:spcBef>
              <a:spcAft>
                <a:spcPts val="0"/>
              </a:spcAft>
              <a:buClr>
                <a:srgbClr val="000000"/>
              </a:buClr>
              <a:buSzPts val="1292"/>
              <a:buFont typeface="Arial"/>
              <a:buNone/>
            </a:pPr>
            <a:r>
              <a:rPr i="0" lang="en-US" sz="1292" u="sng" cap="none" strike="noStrike">
                <a:solidFill>
                  <a:srgbClr val="000000"/>
                </a:solidFill>
                <a:latin typeface="AvenirNext forINTUIT W05 Demi"/>
                <a:ea typeface="AvenirNext forINTUIT W05 Demi"/>
                <a:cs typeface="AvenirNext forINTUIT W05 Demi"/>
                <a:sym typeface="AvenirNext forINTUIT W05 Demi"/>
              </a:rPr>
              <a:t>Feedback provided</a:t>
            </a:r>
            <a:endParaRPr i="0" sz="1292" u="sng" cap="none" strike="noStrike">
              <a:solidFill>
                <a:srgbClr val="000000"/>
              </a:solidFill>
              <a:latin typeface="AvenirNext forINTUIT W05 Demi"/>
              <a:ea typeface="AvenirNext forINTUIT W05 Demi"/>
              <a:cs typeface="AvenirNext forINTUIT W05 Demi"/>
              <a:sym typeface="AvenirNext forINTUIT W05 Demi"/>
            </a:endParaRPr>
          </a:p>
          <a:p>
            <a:pPr indent="0" lvl="0" marL="0" marR="0" rtl="0" algn="l">
              <a:lnSpc>
                <a:spcPct val="115000"/>
              </a:lnSpc>
              <a:spcBef>
                <a:spcPts val="1292"/>
              </a:spcBef>
              <a:spcAft>
                <a:spcPts val="1292"/>
              </a:spcAft>
              <a:buClr>
                <a:srgbClr val="000000"/>
              </a:buClr>
              <a:buSzPts val="1292"/>
              <a:buFont typeface="Arial"/>
              <a:buNone/>
            </a:pPr>
            <a:r>
              <a:rPr i="0" lang="en-US" sz="1292" u="sng" cap="none" strike="noStrike">
                <a:solidFill>
                  <a:srgbClr val="000000"/>
                </a:solidFill>
                <a:latin typeface="AvenirNext forINTUIT W05 Demi"/>
                <a:ea typeface="AvenirNext forINTUIT W05 Demi"/>
                <a:cs typeface="AvenirNext forINTUIT W05 Demi"/>
                <a:sym typeface="AvenirNext forINTUIT W05 Demi"/>
              </a:rPr>
              <a:t>Issues resolved</a:t>
            </a:r>
            <a:endParaRPr i="0" sz="1292" u="sng" cap="none" strike="noStrike">
              <a:solidFill>
                <a:srgbClr val="000000"/>
              </a:solidFill>
              <a:latin typeface="AvenirNext forINTUIT W05 Demi"/>
              <a:ea typeface="AvenirNext forINTUIT W05 Demi"/>
              <a:cs typeface="AvenirNext forINTUIT W05 Demi"/>
              <a:sym typeface="AvenirNext forINTUIT W05 Demi"/>
            </a:endParaRPr>
          </a:p>
        </p:txBody>
      </p:sp>
      <p:sp>
        <p:nvSpPr>
          <p:cNvPr id="268" name="Google Shape;268;p42"/>
          <p:cNvSpPr txBox="1"/>
          <p:nvPr/>
        </p:nvSpPr>
        <p:spPr>
          <a:xfrm>
            <a:off x="5803120" y="3647576"/>
            <a:ext cx="774300" cy="716100"/>
          </a:xfrm>
          <a:prstGeom prst="rect">
            <a:avLst/>
          </a:prstGeom>
          <a:noFill/>
          <a:ln>
            <a:noFill/>
          </a:ln>
        </p:spPr>
        <p:txBody>
          <a:bodyPr anchorCtr="0" anchor="t" bIns="118150" lIns="118150" spcFirstLastPara="1" rIns="118150" wrap="square" tIns="118150">
            <a:spAutoFit/>
          </a:bodyPr>
          <a:lstStyle/>
          <a:p>
            <a:pPr indent="0" lvl="0" marL="0" marR="0" rtl="0" algn="l">
              <a:lnSpc>
                <a:spcPct val="100000"/>
              </a:lnSpc>
              <a:spcBef>
                <a:spcPts val="0"/>
              </a:spcBef>
              <a:spcAft>
                <a:spcPts val="0"/>
              </a:spcAft>
              <a:buClr>
                <a:srgbClr val="000000"/>
              </a:buClr>
              <a:buSzPts val="3102"/>
              <a:buFont typeface="Arial"/>
              <a:buNone/>
            </a:pPr>
            <a:r>
              <a:rPr b="1" i="0" lang="en-US" sz="3102" u="none" cap="none" strike="noStrike">
                <a:solidFill>
                  <a:schemeClr val="dk2"/>
                </a:solidFill>
                <a:latin typeface="Fira Code"/>
                <a:ea typeface="Fira Code"/>
                <a:cs typeface="Fira Code"/>
                <a:sym typeface="Fira Code"/>
              </a:rPr>
              <a:t>&gt;&gt;</a:t>
            </a:r>
            <a:endParaRPr b="1" i="0" sz="3102" u="none" cap="none" strike="noStrike">
              <a:solidFill>
                <a:schemeClr val="dk2"/>
              </a:solidFill>
              <a:latin typeface="Fira Code"/>
              <a:ea typeface="Fira Code"/>
              <a:cs typeface="Fira Code"/>
              <a:sym typeface="Fira Code"/>
            </a:endParaRPr>
          </a:p>
        </p:txBody>
      </p:sp>
      <p:sp>
        <p:nvSpPr>
          <p:cNvPr id="269" name="Google Shape;269;p42"/>
          <p:cNvSpPr txBox="1"/>
          <p:nvPr/>
        </p:nvSpPr>
        <p:spPr>
          <a:xfrm>
            <a:off x="8818616" y="3647587"/>
            <a:ext cx="1317600" cy="716100"/>
          </a:xfrm>
          <a:prstGeom prst="rect">
            <a:avLst/>
          </a:prstGeom>
          <a:noFill/>
          <a:ln>
            <a:noFill/>
          </a:ln>
        </p:spPr>
        <p:txBody>
          <a:bodyPr anchorCtr="0" anchor="t" bIns="118150" lIns="118150" spcFirstLastPara="1" rIns="118150" wrap="square" tIns="118150">
            <a:spAutoFit/>
          </a:bodyPr>
          <a:lstStyle/>
          <a:p>
            <a:pPr indent="0" lvl="0" marL="0" marR="0" rtl="0" algn="l">
              <a:lnSpc>
                <a:spcPct val="100000"/>
              </a:lnSpc>
              <a:spcBef>
                <a:spcPts val="0"/>
              </a:spcBef>
              <a:spcAft>
                <a:spcPts val="0"/>
              </a:spcAft>
              <a:buClr>
                <a:srgbClr val="000000"/>
              </a:buClr>
              <a:buSzPts val="3102"/>
              <a:buFont typeface="Arial"/>
              <a:buNone/>
            </a:pPr>
            <a:r>
              <a:rPr b="1" i="0" lang="en-US" sz="3102" u="none" cap="none" strike="noStrike">
                <a:solidFill>
                  <a:schemeClr val="dk2"/>
                </a:solidFill>
                <a:latin typeface="Fira Code"/>
                <a:ea typeface="Fira Code"/>
                <a:cs typeface="Fira Code"/>
                <a:sym typeface="Fira Code"/>
              </a:rPr>
              <a:t>&gt;&gt;&gt;</a:t>
            </a:r>
            <a:endParaRPr b="1" i="0" sz="3102" u="none" cap="none" strike="noStrike">
              <a:solidFill>
                <a:schemeClr val="dk2"/>
              </a:solidFill>
              <a:latin typeface="Fira Code"/>
              <a:ea typeface="Fira Code"/>
              <a:cs typeface="Fira Code"/>
              <a:sym typeface="Fira Code"/>
            </a:endParaRPr>
          </a:p>
        </p:txBody>
      </p:sp>
      <p:pic>
        <p:nvPicPr>
          <p:cNvPr descr="a purple exclamation point is on an orange block (Provided by Tenor)" id="270" name="Google Shape;270;p42"/>
          <p:cNvPicPr preferRelativeResize="0"/>
          <p:nvPr/>
        </p:nvPicPr>
        <p:blipFill rotWithShape="1">
          <a:blip r:embed="rId3">
            <a:alphaModFix/>
          </a:blip>
          <a:srcRect b="0" l="0" r="0" t="0"/>
          <a:stretch/>
        </p:blipFill>
        <p:spPr>
          <a:xfrm>
            <a:off x="8129230" y="2534500"/>
            <a:ext cx="538422" cy="5644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3"/>
          <p:cNvSpPr txBox="1"/>
          <p:nvPr/>
        </p:nvSpPr>
        <p:spPr>
          <a:xfrm>
            <a:off x="2281413" y="2186850"/>
            <a:ext cx="7626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chemeClr val="dk1"/>
              </a:solidFill>
              <a:latin typeface="AvenirNext forINTUIT W05 Demi"/>
              <a:ea typeface="AvenirNext forINTUIT W05 Demi"/>
              <a:cs typeface="AvenirNext forINTUIT W05 Demi"/>
              <a:sym typeface="AvenirNext forINTUIT W05 Demi"/>
            </a:endParaRPr>
          </a:p>
        </p:txBody>
      </p:sp>
      <p:sp>
        <p:nvSpPr>
          <p:cNvPr id="276" name="Google Shape;276;p43"/>
          <p:cNvSpPr/>
          <p:nvPr/>
        </p:nvSpPr>
        <p:spPr>
          <a:xfrm>
            <a:off x="5756420" y="2534984"/>
            <a:ext cx="2888100" cy="2888100"/>
          </a:xfrm>
          <a:prstGeom prst="blockArc">
            <a:avLst>
              <a:gd fmla="val 10800000" name="adj1"/>
              <a:gd fmla="val 0" name="adj2"/>
              <a:gd fmla="val 25000" name="adj3"/>
            </a:avLst>
          </a:prstGeom>
          <a:solidFill>
            <a:schemeClr val="accent2"/>
          </a:solidFill>
          <a:ln>
            <a:noFill/>
          </a:ln>
        </p:spPr>
        <p:txBody>
          <a:bodyPr anchorCtr="0" anchor="ctr" bIns="112725" lIns="112725" spcFirstLastPara="1" rIns="112725" wrap="square" tIns="112725">
            <a:noAutofit/>
          </a:bodyPr>
          <a:lstStyle/>
          <a:p>
            <a:pPr indent="0" lvl="0" marL="0" marR="0" rtl="0" algn="ctr">
              <a:lnSpc>
                <a:spcPct val="100000"/>
              </a:lnSpc>
              <a:spcBef>
                <a:spcPts val="0"/>
              </a:spcBef>
              <a:spcAft>
                <a:spcPts val="0"/>
              </a:spcAft>
              <a:buClr>
                <a:srgbClr val="000000"/>
              </a:buClr>
              <a:buSzPts val="1726"/>
              <a:buFont typeface="Arial"/>
              <a:buNone/>
            </a:pPr>
            <a:r>
              <a:t/>
            </a:r>
            <a:endParaRPr b="0" i="0" sz="1726" u="none" cap="none" strike="noStrike">
              <a:solidFill>
                <a:srgbClr val="FFFFFF"/>
              </a:solidFill>
              <a:latin typeface="Fira Code"/>
              <a:ea typeface="Fira Code"/>
              <a:cs typeface="Fira Code"/>
              <a:sym typeface="Fira Code"/>
            </a:endParaRPr>
          </a:p>
        </p:txBody>
      </p:sp>
      <p:sp>
        <p:nvSpPr>
          <p:cNvPr id="277" name="Google Shape;277;p43"/>
          <p:cNvSpPr txBox="1"/>
          <p:nvPr/>
        </p:nvSpPr>
        <p:spPr>
          <a:xfrm>
            <a:off x="458025" y="525488"/>
            <a:ext cx="11272800" cy="756900"/>
          </a:xfrm>
          <a:prstGeom prst="rect">
            <a:avLst/>
          </a:prstGeom>
          <a:noFill/>
          <a:ln>
            <a:noFill/>
          </a:ln>
        </p:spPr>
        <p:txBody>
          <a:bodyPr anchorCtr="0" anchor="t" bIns="112725" lIns="112725" spcFirstLastPara="1" rIns="112725" wrap="square" tIns="112725">
            <a:spAutoFit/>
          </a:bodyPr>
          <a:lstStyle/>
          <a:p>
            <a:pPr indent="0" lvl="0" marL="0" marR="0" rtl="0" algn="l">
              <a:lnSpc>
                <a:spcPct val="85000"/>
              </a:lnSpc>
              <a:spcBef>
                <a:spcPts val="0"/>
              </a:spcBef>
              <a:spcAft>
                <a:spcPts val="0"/>
              </a:spcAft>
              <a:buClr>
                <a:srgbClr val="000000"/>
              </a:buClr>
              <a:buSzPts val="3945"/>
              <a:buFont typeface="Arial"/>
              <a:buNone/>
            </a:pPr>
            <a:r>
              <a:rPr i="0" lang="en-US" sz="4045" u="none" cap="none" strike="noStrike">
                <a:solidFill>
                  <a:schemeClr val="lt2"/>
                </a:solidFill>
                <a:latin typeface="Avenir Next For Intuit"/>
                <a:ea typeface="Avenir Next For Intuit"/>
                <a:cs typeface="Avenir Next For Intuit"/>
                <a:sym typeface="Avenir Next For Intuit"/>
              </a:rPr>
              <a:t>Ongoing Schema Changes</a:t>
            </a:r>
            <a:endParaRPr i="0" sz="4045" u="none" cap="none" strike="noStrike">
              <a:solidFill>
                <a:schemeClr val="lt2"/>
              </a:solidFill>
              <a:latin typeface="Avenir Next For Intuit"/>
              <a:ea typeface="Avenir Next For Intuit"/>
              <a:cs typeface="Avenir Next For Intuit"/>
              <a:sym typeface="Avenir Next For Intuit"/>
            </a:endParaRPr>
          </a:p>
        </p:txBody>
      </p:sp>
      <p:sp>
        <p:nvSpPr>
          <p:cNvPr id="278" name="Google Shape;278;p43"/>
          <p:cNvSpPr/>
          <p:nvPr/>
        </p:nvSpPr>
        <p:spPr>
          <a:xfrm>
            <a:off x="3592250" y="2534984"/>
            <a:ext cx="2888100" cy="2888100"/>
          </a:xfrm>
          <a:prstGeom prst="blockArc">
            <a:avLst>
              <a:gd fmla="val 10800000" name="adj1"/>
              <a:gd fmla="val 0" name="adj2"/>
              <a:gd fmla="val 25000" name="adj3"/>
            </a:avLst>
          </a:prstGeom>
          <a:solidFill>
            <a:schemeClr val="accent1"/>
          </a:solidFill>
          <a:ln>
            <a:noFill/>
          </a:ln>
        </p:spPr>
        <p:txBody>
          <a:bodyPr anchorCtr="0" anchor="ctr" bIns="112725" lIns="112725" spcFirstLastPara="1" rIns="112725" wrap="square" tIns="112725">
            <a:noAutofit/>
          </a:bodyPr>
          <a:lstStyle/>
          <a:p>
            <a:pPr indent="0" lvl="0" marL="0" marR="0" rtl="0" algn="ctr">
              <a:lnSpc>
                <a:spcPct val="100000"/>
              </a:lnSpc>
              <a:spcBef>
                <a:spcPts val="0"/>
              </a:spcBef>
              <a:spcAft>
                <a:spcPts val="0"/>
              </a:spcAft>
              <a:buClr>
                <a:srgbClr val="000000"/>
              </a:buClr>
              <a:buSzPts val="1726"/>
              <a:buFont typeface="Arial"/>
              <a:buNone/>
            </a:pPr>
            <a:r>
              <a:t/>
            </a:r>
            <a:endParaRPr b="0" i="0" sz="1726" u="none" cap="none" strike="noStrike">
              <a:solidFill>
                <a:srgbClr val="FFFFFF"/>
              </a:solidFill>
              <a:latin typeface="Fira Code"/>
              <a:ea typeface="Fira Code"/>
              <a:cs typeface="Fira Code"/>
              <a:sym typeface="Fira Code"/>
            </a:endParaRPr>
          </a:p>
        </p:txBody>
      </p:sp>
      <p:sp>
        <p:nvSpPr>
          <p:cNvPr id="279" name="Google Shape;279;p43"/>
          <p:cNvSpPr/>
          <p:nvPr/>
        </p:nvSpPr>
        <p:spPr>
          <a:xfrm rot="10800000">
            <a:off x="3592258" y="2534994"/>
            <a:ext cx="2888100" cy="2888100"/>
          </a:xfrm>
          <a:prstGeom prst="blockArc">
            <a:avLst>
              <a:gd fmla="val 10800000" name="adj1"/>
              <a:gd fmla="val 0" name="adj2"/>
              <a:gd fmla="val 25000" name="adj3"/>
            </a:avLst>
          </a:prstGeom>
          <a:solidFill>
            <a:schemeClr val="accent2"/>
          </a:solidFill>
          <a:ln>
            <a:noFill/>
          </a:ln>
        </p:spPr>
        <p:txBody>
          <a:bodyPr anchorCtr="0" anchor="ctr" bIns="112725" lIns="112725" spcFirstLastPara="1" rIns="112725" wrap="square" tIns="112725">
            <a:noAutofit/>
          </a:bodyPr>
          <a:lstStyle/>
          <a:p>
            <a:pPr indent="0" lvl="0" marL="0" marR="0" rtl="0" algn="ctr">
              <a:lnSpc>
                <a:spcPct val="100000"/>
              </a:lnSpc>
              <a:spcBef>
                <a:spcPts val="0"/>
              </a:spcBef>
              <a:spcAft>
                <a:spcPts val="0"/>
              </a:spcAft>
              <a:buClr>
                <a:srgbClr val="000000"/>
              </a:buClr>
              <a:buSzPts val="1726"/>
              <a:buFont typeface="Arial"/>
              <a:buNone/>
            </a:pPr>
            <a:r>
              <a:t/>
            </a:r>
            <a:endParaRPr b="0" i="0" sz="1726" u="none" cap="none" strike="noStrike">
              <a:solidFill>
                <a:srgbClr val="FFFFFF"/>
              </a:solidFill>
              <a:latin typeface="Fira Code"/>
              <a:ea typeface="Fira Code"/>
              <a:cs typeface="Fira Code"/>
              <a:sym typeface="Fira Code"/>
            </a:endParaRPr>
          </a:p>
        </p:txBody>
      </p:sp>
      <p:sp>
        <p:nvSpPr>
          <p:cNvPr id="280" name="Google Shape;280;p43"/>
          <p:cNvSpPr/>
          <p:nvPr/>
        </p:nvSpPr>
        <p:spPr>
          <a:xfrm rot="10800000">
            <a:off x="5756427" y="2534994"/>
            <a:ext cx="2888100" cy="2888100"/>
          </a:xfrm>
          <a:prstGeom prst="blockArc">
            <a:avLst>
              <a:gd fmla="val 10800000" name="adj1"/>
              <a:gd fmla="val 0" name="adj2"/>
              <a:gd fmla="val 25000" name="adj3"/>
            </a:avLst>
          </a:prstGeom>
          <a:solidFill>
            <a:schemeClr val="accent1"/>
          </a:solidFill>
          <a:ln>
            <a:noFill/>
          </a:ln>
        </p:spPr>
        <p:txBody>
          <a:bodyPr anchorCtr="0" anchor="ctr" bIns="112725" lIns="112725" spcFirstLastPara="1" rIns="112725" wrap="square" tIns="112725">
            <a:noAutofit/>
          </a:bodyPr>
          <a:lstStyle/>
          <a:p>
            <a:pPr indent="0" lvl="0" marL="0" marR="0" rtl="0" algn="ctr">
              <a:lnSpc>
                <a:spcPct val="100000"/>
              </a:lnSpc>
              <a:spcBef>
                <a:spcPts val="0"/>
              </a:spcBef>
              <a:spcAft>
                <a:spcPts val="0"/>
              </a:spcAft>
              <a:buClr>
                <a:srgbClr val="000000"/>
              </a:buClr>
              <a:buSzPts val="11835"/>
              <a:buFont typeface="Arial"/>
              <a:buNone/>
            </a:pPr>
            <a:r>
              <a:t/>
            </a:r>
            <a:endParaRPr b="0" i="0" sz="11835" u="none" cap="none" strike="noStrike">
              <a:solidFill>
                <a:srgbClr val="FFFFFF"/>
              </a:solidFill>
              <a:latin typeface="Fira Code"/>
              <a:ea typeface="Fira Code"/>
              <a:cs typeface="Fira Code"/>
              <a:sym typeface="Fira Code"/>
            </a:endParaRPr>
          </a:p>
        </p:txBody>
      </p:sp>
      <p:sp>
        <p:nvSpPr>
          <p:cNvPr id="281" name="Google Shape;281;p43"/>
          <p:cNvSpPr/>
          <p:nvPr/>
        </p:nvSpPr>
        <p:spPr>
          <a:xfrm>
            <a:off x="3940643" y="2883377"/>
            <a:ext cx="2191200" cy="2191200"/>
          </a:xfrm>
          <a:prstGeom prst="arc">
            <a:avLst>
              <a:gd fmla="val 10816779" name="adj1"/>
              <a:gd fmla="val 0" name="adj2"/>
            </a:avLst>
          </a:prstGeom>
          <a:noFill/>
          <a:ln cap="flat" cmpd="sng" w="46975">
            <a:solidFill>
              <a:srgbClr val="FFFFFF"/>
            </a:solidFill>
            <a:prstDash val="solid"/>
            <a:round/>
            <a:headEnd len="sm" w="sm" type="oval"/>
            <a:tailEnd len="sm" w="sm" type="triangle"/>
          </a:ln>
        </p:spPr>
        <p:txBody>
          <a:bodyPr anchorCtr="0" anchor="ctr" bIns="112725" lIns="112725" spcFirstLastPara="1" rIns="112725" wrap="square" tIns="112725">
            <a:noAutofit/>
          </a:bodyPr>
          <a:lstStyle/>
          <a:p>
            <a:pPr indent="0" lvl="0" marL="0" marR="0" rtl="0" algn="ctr">
              <a:lnSpc>
                <a:spcPct val="100000"/>
              </a:lnSpc>
              <a:spcBef>
                <a:spcPts val="0"/>
              </a:spcBef>
              <a:spcAft>
                <a:spcPts val="0"/>
              </a:spcAft>
              <a:buClr>
                <a:srgbClr val="000000"/>
              </a:buClr>
              <a:buSzPts val="1726"/>
              <a:buFont typeface="Arial"/>
              <a:buNone/>
            </a:pPr>
            <a:r>
              <a:t/>
            </a:r>
            <a:endParaRPr b="0" i="0" sz="1726" u="none" cap="none" strike="noStrike">
              <a:solidFill>
                <a:srgbClr val="000000"/>
              </a:solidFill>
              <a:latin typeface="Fira Code"/>
              <a:ea typeface="Fira Code"/>
              <a:cs typeface="Fira Code"/>
              <a:sym typeface="Fira Code"/>
            </a:endParaRPr>
          </a:p>
        </p:txBody>
      </p:sp>
      <p:sp>
        <p:nvSpPr>
          <p:cNvPr id="282" name="Google Shape;282;p43"/>
          <p:cNvSpPr/>
          <p:nvPr/>
        </p:nvSpPr>
        <p:spPr>
          <a:xfrm rot="10800000">
            <a:off x="6131975" y="2883501"/>
            <a:ext cx="2191200" cy="2191200"/>
          </a:xfrm>
          <a:prstGeom prst="arc">
            <a:avLst>
              <a:gd fmla="val 10816779" name="adj1"/>
              <a:gd fmla="val 0" name="adj2"/>
            </a:avLst>
          </a:prstGeom>
          <a:noFill/>
          <a:ln cap="flat" cmpd="sng" w="46975">
            <a:solidFill>
              <a:srgbClr val="FFFFFF"/>
            </a:solidFill>
            <a:prstDash val="solid"/>
            <a:round/>
            <a:headEnd len="sm" w="sm" type="triangle"/>
            <a:tailEnd len="sm" w="sm" type="oval"/>
          </a:ln>
        </p:spPr>
        <p:txBody>
          <a:bodyPr anchorCtr="0" anchor="ctr" bIns="112725" lIns="112725" spcFirstLastPara="1" rIns="112725" wrap="square" tIns="112725">
            <a:noAutofit/>
          </a:bodyPr>
          <a:lstStyle/>
          <a:p>
            <a:pPr indent="0" lvl="0" marL="0" marR="0" rtl="0" algn="ctr">
              <a:lnSpc>
                <a:spcPct val="100000"/>
              </a:lnSpc>
              <a:spcBef>
                <a:spcPts val="0"/>
              </a:spcBef>
              <a:spcAft>
                <a:spcPts val="0"/>
              </a:spcAft>
              <a:buClr>
                <a:srgbClr val="000000"/>
              </a:buClr>
              <a:buSzPts val="1726"/>
              <a:buFont typeface="Arial"/>
              <a:buNone/>
            </a:pPr>
            <a:r>
              <a:t/>
            </a:r>
            <a:endParaRPr b="0" i="0" sz="1726" u="none" cap="none" strike="noStrike">
              <a:solidFill>
                <a:srgbClr val="000000"/>
              </a:solidFill>
              <a:latin typeface="Fira Code"/>
              <a:ea typeface="Fira Code"/>
              <a:cs typeface="Fira Code"/>
              <a:sym typeface="Fira Code"/>
            </a:endParaRPr>
          </a:p>
        </p:txBody>
      </p:sp>
      <p:sp>
        <p:nvSpPr>
          <p:cNvPr id="283" name="Google Shape;283;p43"/>
          <p:cNvSpPr/>
          <p:nvPr/>
        </p:nvSpPr>
        <p:spPr>
          <a:xfrm>
            <a:off x="6132027" y="2883377"/>
            <a:ext cx="2191200" cy="2191200"/>
          </a:xfrm>
          <a:prstGeom prst="arc">
            <a:avLst>
              <a:gd fmla="val 12959510" name="adj1"/>
              <a:gd fmla="val 0" name="adj2"/>
            </a:avLst>
          </a:prstGeom>
          <a:noFill/>
          <a:ln cap="flat" cmpd="sng" w="46975">
            <a:solidFill>
              <a:srgbClr val="FFFFFF"/>
            </a:solidFill>
            <a:prstDash val="solid"/>
            <a:round/>
            <a:headEnd len="sm" w="sm" type="none"/>
            <a:tailEnd len="sm" w="sm" type="oval"/>
          </a:ln>
        </p:spPr>
        <p:txBody>
          <a:bodyPr anchorCtr="0" anchor="ctr" bIns="112725" lIns="112725" spcFirstLastPara="1" rIns="112725" wrap="square" tIns="112725">
            <a:noAutofit/>
          </a:bodyPr>
          <a:lstStyle/>
          <a:p>
            <a:pPr indent="0" lvl="0" marL="0" marR="0" rtl="0" algn="ctr">
              <a:lnSpc>
                <a:spcPct val="100000"/>
              </a:lnSpc>
              <a:spcBef>
                <a:spcPts val="0"/>
              </a:spcBef>
              <a:spcAft>
                <a:spcPts val="0"/>
              </a:spcAft>
              <a:buClr>
                <a:srgbClr val="000000"/>
              </a:buClr>
              <a:buSzPts val="1726"/>
              <a:buFont typeface="Arial"/>
              <a:buNone/>
            </a:pPr>
            <a:r>
              <a:t/>
            </a:r>
            <a:endParaRPr b="0" i="0" sz="1726" u="none" cap="none" strike="noStrike">
              <a:solidFill>
                <a:srgbClr val="000000"/>
              </a:solidFill>
              <a:latin typeface="Fira Code"/>
              <a:ea typeface="Fira Code"/>
              <a:cs typeface="Fira Code"/>
              <a:sym typeface="Fira Code"/>
            </a:endParaRPr>
          </a:p>
        </p:txBody>
      </p:sp>
      <p:sp>
        <p:nvSpPr>
          <p:cNvPr id="284" name="Google Shape;284;p43"/>
          <p:cNvSpPr/>
          <p:nvPr/>
        </p:nvSpPr>
        <p:spPr>
          <a:xfrm rot="10800000">
            <a:off x="3940765" y="2883501"/>
            <a:ext cx="2191200" cy="2191200"/>
          </a:xfrm>
          <a:prstGeom prst="arc">
            <a:avLst>
              <a:gd fmla="val 13061302" name="adj1"/>
              <a:gd fmla="val 0" name="adj2"/>
            </a:avLst>
          </a:prstGeom>
          <a:noFill/>
          <a:ln cap="flat" cmpd="sng" w="46975">
            <a:solidFill>
              <a:srgbClr val="FFFFFF"/>
            </a:solidFill>
            <a:prstDash val="solid"/>
            <a:round/>
            <a:headEnd len="sm" w="sm" type="none"/>
            <a:tailEnd len="sm" w="sm" type="triangle"/>
          </a:ln>
        </p:spPr>
        <p:txBody>
          <a:bodyPr anchorCtr="0" anchor="ctr" bIns="112725" lIns="112725" spcFirstLastPara="1" rIns="112725" wrap="square" tIns="112725">
            <a:noAutofit/>
          </a:bodyPr>
          <a:lstStyle/>
          <a:p>
            <a:pPr indent="0" lvl="0" marL="0" marR="0" rtl="0" algn="ctr">
              <a:lnSpc>
                <a:spcPct val="100000"/>
              </a:lnSpc>
              <a:spcBef>
                <a:spcPts val="0"/>
              </a:spcBef>
              <a:spcAft>
                <a:spcPts val="0"/>
              </a:spcAft>
              <a:buClr>
                <a:srgbClr val="000000"/>
              </a:buClr>
              <a:buSzPts val="1726"/>
              <a:buFont typeface="Arial"/>
              <a:buNone/>
            </a:pPr>
            <a:r>
              <a:t/>
            </a:r>
            <a:endParaRPr b="0" i="0" sz="1726" u="none" cap="none" strike="noStrike">
              <a:solidFill>
                <a:srgbClr val="000000"/>
              </a:solidFill>
              <a:latin typeface="Fira Code"/>
              <a:ea typeface="Fira Code"/>
              <a:cs typeface="Fira Code"/>
              <a:sym typeface="Fira Code"/>
            </a:endParaRPr>
          </a:p>
        </p:txBody>
      </p:sp>
      <p:sp>
        <p:nvSpPr>
          <p:cNvPr id="285" name="Google Shape;285;p43"/>
          <p:cNvSpPr txBox="1"/>
          <p:nvPr/>
        </p:nvSpPr>
        <p:spPr>
          <a:xfrm>
            <a:off x="1516504" y="2349184"/>
            <a:ext cx="1787400" cy="910800"/>
          </a:xfrm>
          <a:prstGeom prst="rect">
            <a:avLst/>
          </a:prstGeom>
          <a:solidFill>
            <a:schemeClr val="accent1"/>
          </a:solidFill>
          <a:ln>
            <a:noFill/>
          </a:ln>
        </p:spPr>
        <p:txBody>
          <a:bodyPr anchorCtr="0" anchor="t" bIns="112725" lIns="112725" spcFirstLastPara="1" rIns="112725" wrap="square" tIns="112725">
            <a:spAutoFit/>
          </a:bodyPr>
          <a:lstStyle/>
          <a:p>
            <a:pPr indent="0" lvl="0" marL="0" marR="0" rtl="0" algn="l">
              <a:lnSpc>
                <a:spcPct val="100000"/>
              </a:lnSpc>
              <a:spcBef>
                <a:spcPts val="0"/>
              </a:spcBef>
              <a:spcAft>
                <a:spcPts val="0"/>
              </a:spcAft>
              <a:buClr>
                <a:srgbClr val="000000"/>
              </a:buClr>
              <a:buSzPts val="2219"/>
              <a:buFont typeface="Arial"/>
              <a:buNone/>
            </a:pPr>
            <a:r>
              <a:rPr i="0" lang="en-US" sz="2219" u="none" cap="none" strike="noStrike">
                <a:solidFill>
                  <a:srgbClr val="FFFFFF"/>
                </a:solidFill>
                <a:latin typeface="AvenirNext forINTUIT W05 Medium"/>
                <a:ea typeface="AvenirNext forINTUIT W05 Medium"/>
                <a:cs typeface="AvenirNext forINTUIT W05 Medium"/>
                <a:sym typeface="AvenirNext forINTUIT W05 Medium"/>
              </a:rPr>
              <a:t>Propose Changes</a:t>
            </a:r>
            <a:endParaRPr i="0" sz="2219" u="none" cap="none" strike="noStrike">
              <a:solidFill>
                <a:srgbClr val="FFFFFF"/>
              </a:solidFill>
              <a:latin typeface="AvenirNext forINTUIT W05 Medium"/>
              <a:ea typeface="AvenirNext forINTUIT W05 Medium"/>
              <a:cs typeface="AvenirNext forINTUIT W05 Medium"/>
              <a:sym typeface="AvenirNext forINTUIT W05 Medium"/>
            </a:endParaRPr>
          </a:p>
        </p:txBody>
      </p:sp>
      <p:sp>
        <p:nvSpPr>
          <p:cNvPr id="286" name="Google Shape;286;p43"/>
          <p:cNvSpPr txBox="1"/>
          <p:nvPr/>
        </p:nvSpPr>
        <p:spPr>
          <a:xfrm>
            <a:off x="1516498" y="4668489"/>
            <a:ext cx="1787400" cy="1252500"/>
          </a:xfrm>
          <a:prstGeom prst="rect">
            <a:avLst/>
          </a:prstGeom>
          <a:solidFill>
            <a:schemeClr val="accent2"/>
          </a:solidFill>
          <a:ln>
            <a:noFill/>
          </a:ln>
        </p:spPr>
        <p:txBody>
          <a:bodyPr anchorCtr="0" anchor="t" bIns="112725" lIns="112725" spcFirstLastPara="1" rIns="112725" wrap="square" tIns="112725">
            <a:spAutoFit/>
          </a:bodyPr>
          <a:lstStyle/>
          <a:p>
            <a:pPr indent="0" lvl="0" marL="0" marR="0" rtl="0" algn="l">
              <a:lnSpc>
                <a:spcPct val="100000"/>
              </a:lnSpc>
              <a:spcBef>
                <a:spcPts val="0"/>
              </a:spcBef>
              <a:spcAft>
                <a:spcPts val="0"/>
              </a:spcAft>
              <a:buClr>
                <a:srgbClr val="000000"/>
              </a:buClr>
              <a:buSzPts val="2219"/>
              <a:buFont typeface="Arial"/>
              <a:buNone/>
            </a:pPr>
            <a:r>
              <a:t/>
            </a:r>
            <a:endParaRPr b="0" i="0" sz="2219" u="none" cap="none" strike="noStrike">
              <a:solidFill>
                <a:srgbClr val="000000"/>
              </a:solidFill>
              <a:latin typeface="Fira Code"/>
              <a:ea typeface="Fira Code"/>
              <a:cs typeface="Fira Code"/>
              <a:sym typeface="Fira Code"/>
            </a:endParaRPr>
          </a:p>
          <a:p>
            <a:pPr indent="0" lvl="0" marL="0" marR="0" rtl="0" algn="l">
              <a:lnSpc>
                <a:spcPct val="100000"/>
              </a:lnSpc>
              <a:spcBef>
                <a:spcPts val="0"/>
              </a:spcBef>
              <a:spcAft>
                <a:spcPts val="0"/>
              </a:spcAft>
              <a:buClr>
                <a:srgbClr val="000000"/>
              </a:buClr>
              <a:buSzPts val="2219"/>
              <a:buFont typeface="Arial"/>
              <a:buNone/>
            </a:pPr>
            <a:r>
              <a:rPr i="0" lang="en-US" sz="2219" u="none" cap="none" strike="noStrike">
                <a:solidFill>
                  <a:srgbClr val="000000"/>
                </a:solidFill>
                <a:latin typeface="AvenirNext forINTUIT W05 Medium"/>
                <a:ea typeface="AvenirNext forINTUIT W05 Medium"/>
                <a:cs typeface="AvenirNext forINTUIT W05 Medium"/>
                <a:sym typeface="AvenirNext forINTUIT W05 Medium"/>
              </a:rPr>
              <a:t>Finalize Updates</a:t>
            </a:r>
            <a:endParaRPr i="0" sz="2219" u="none" cap="none" strike="noStrike">
              <a:solidFill>
                <a:srgbClr val="000000"/>
              </a:solidFill>
              <a:latin typeface="AvenirNext forINTUIT W05 Medium"/>
              <a:ea typeface="AvenirNext forINTUIT W05 Medium"/>
              <a:cs typeface="AvenirNext forINTUIT W05 Medium"/>
              <a:sym typeface="AvenirNext forINTUIT W05 Medium"/>
            </a:endParaRPr>
          </a:p>
        </p:txBody>
      </p:sp>
      <p:sp>
        <p:nvSpPr>
          <p:cNvPr id="287" name="Google Shape;287;p43"/>
          <p:cNvSpPr txBox="1"/>
          <p:nvPr/>
        </p:nvSpPr>
        <p:spPr>
          <a:xfrm>
            <a:off x="8884894" y="4668489"/>
            <a:ext cx="1787400" cy="1252500"/>
          </a:xfrm>
          <a:prstGeom prst="rect">
            <a:avLst/>
          </a:prstGeom>
          <a:solidFill>
            <a:schemeClr val="accent1"/>
          </a:solidFill>
          <a:ln>
            <a:noFill/>
          </a:ln>
        </p:spPr>
        <p:txBody>
          <a:bodyPr anchorCtr="0" anchor="t" bIns="112725" lIns="112725" spcFirstLastPara="1" rIns="112725" wrap="square" tIns="112725">
            <a:spAutoFit/>
          </a:bodyPr>
          <a:lstStyle/>
          <a:p>
            <a:pPr indent="0" lvl="0" marL="0" marR="0" rtl="0" algn="l">
              <a:lnSpc>
                <a:spcPct val="100000"/>
              </a:lnSpc>
              <a:spcBef>
                <a:spcPts val="0"/>
              </a:spcBef>
              <a:spcAft>
                <a:spcPts val="0"/>
              </a:spcAft>
              <a:buClr>
                <a:srgbClr val="000000"/>
              </a:buClr>
              <a:buSzPts val="2219"/>
              <a:buFont typeface="Arial"/>
              <a:buNone/>
            </a:pPr>
            <a:r>
              <a:t/>
            </a:r>
            <a:endParaRPr b="0" i="0" sz="2219" u="none" cap="none" strike="noStrike">
              <a:solidFill>
                <a:srgbClr val="000000"/>
              </a:solidFill>
              <a:latin typeface="Fira Code"/>
              <a:ea typeface="Fira Code"/>
              <a:cs typeface="Fira Code"/>
              <a:sym typeface="Fira Code"/>
            </a:endParaRPr>
          </a:p>
          <a:p>
            <a:pPr indent="0" lvl="0" marL="0" marR="0" rtl="0" algn="l">
              <a:lnSpc>
                <a:spcPct val="100000"/>
              </a:lnSpc>
              <a:spcBef>
                <a:spcPts val="0"/>
              </a:spcBef>
              <a:spcAft>
                <a:spcPts val="0"/>
              </a:spcAft>
              <a:buClr>
                <a:srgbClr val="000000"/>
              </a:buClr>
              <a:buSzPts val="2219"/>
              <a:buFont typeface="Arial"/>
              <a:buNone/>
            </a:pPr>
            <a:r>
              <a:rPr i="0" lang="en-US" sz="2219" u="none" cap="none" strike="noStrike">
                <a:solidFill>
                  <a:srgbClr val="FFFFFF"/>
                </a:solidFill>
                <a:latin typeface="AvenirNext forINTUIT W05 Medium"/>
                <a:ea typeface="AvenirNext forINTUIT W05 Medium"/>
                <a:cs typeface="AvenirNext forINTUIT W05 Medium"/>
                <a:sym typeface="AvenirNext forINTUIT W05 Medium"/>
              </a:rPr>
              <a:t>Inspect Issues</a:t>
            </a:r>
            <a:endParaRPr i="0" sz="2219" u="none" cap="none" strike="noStrike">
              <a:solidFill>
                <a:srgbClr val="FFFFFF"/>
              </a:solidFill>
              <a:latin typeface="AvenirNext forINTUIT W05 Medium"/>
              <a:ea typeface="AvenirNext forINTUIT W05 Medium"/>
              <a:cs typeface="AvenirNext forINTUIT W05 Medium"/>
              <a:sym typeface="AvenirNext forINTUIT W05 Medium"/>
            </a:endParaRPr>
          </a:p>
        </p:txBody>
      </p:sp>
      <p:sp>
        <p:nvSpPr>
          <p:cNvPr id="288" name="Google Shape;288;p43"/>
          <p:cNvSpPr txBox="1"/>
          <p:nvPr/>
        </p:nvSpPr>
        <p:spPr>
          <a:xfrm>
            <a:off x="8884908" y="2349199"/>
            <a:ext cx="1787400" cy="1252500"/>
          </a:xfrm>
          <a:prstGeom prst="rect">
            <a:avLst/>
          </a:prstGeom>
          <a:solidFill>
            <a:schemeClr val="accent2"/>
          </a:solidFill>
          <a:ln>
            <a:noFill/>
          </a:ln>
        </p:spPr>
        <p:txBody>
          <a:bodyPr anchorCtr="0" anchor="t" bIns="112725" lIns="112725" spcFirstLastPara="1" rIns="112725" wrap="square" tIns="112725">
            <a:spAutoFit/>
          </a:bodyPr>
          <a:lstStyle/>
          <a:p>
            <a:pPr indent="0" lvl="0" marL="0" marR="0" rtl="0" algn="l">
              <a:lnSpc>
                <a:spcPct val="100000"/>
              </a:lnSpc>
              <a:spcBef>
                <a:spcPts val="0"/>
              </a:spcBef>
              <a:spcAft>
                <a:spcPts val="0"/>
              </a:spcAft>
              <a:buClr>
                <a:srgbClr val="000000"/>
              </a:buClr>
              <a:buSzPts val="1356"/>
              <a:buFont typeface="Arial"/>
              <a:buNone/>
            </a:pPr>
            <a:r>
              <a:t/>
            </a:r>
            <a:endParaRPr b="0" i="0" sz="2219" u="none" cap="none" strike="noStrike">
              <a:solidFill>
                <a:srgbClr val="FFFFFF"/>
              </a:solidFill>
              <a:latin typeface="Fira Code"/>
              <a:ea typeface="Fira Code"/>
              <a:cs typeface="Fira Code"/>
              <a:sym typeface="Fira Code"/>
            </a:endParaRPr>
          </a:p>
          <a:p>
            <a:pPr indent="0" lvl="0" marL="0" marR="0" rtl="0" algn="l">
              <a:lnSpc>
                <a:spcPct val="100000"/>
              </a:lnSpc>
              <a:spcBef>
                <a:spcPts val="0"/>
              </a:spcBef>
              <a:spcAft>
                <a:spcPts val="0"/>
              </a:spcAft>
              <a:buClr>
                <a:srgbClr val="000000"/>
              </a:buClr>
              <a:buSzPts val="2219"/>
              <a:buFont typeface="Arial"/>
              <a:buNone/>
            </a:pPr>
            <a:r>
              <a:rPr i="0" lang="en-US" sz="2219" u="none" cap="none" strike="noStrike">
                <a:solidFill>
                  <a:srgbClr val="000000"/>
                </a:solidFill>
                <a:latin typeface="AvenirNext forINTUIT W05 Medium"/>
                <a:ea typeface="AvenirNext forINTUIT W05 Medium"/>
                <a:cs typeface="AvenirNext forINTUIT W05 Medium"/>
                <a:sym typeface="AvenirNext forINTUIT W05 Medium"/>
              </a:rPr>
              <a:t>Make Revisions</a:t>
            </a:r>
            <a:endParaRPr i="0" sz="2219" u="none" cap="none" strike="noStrike">
              <a:solidFill>
                <a:srgbClr val="000000"/>
              </a:solidFill>
              <a:latin typeface="AvenirNext forINTUIT W05 Medium"/>
              <a:ea typeface="AvenirNext forINTUIT W05 Medium"/>
              <a:cs typeface="AvenirNext forINTUIT W05 Medium"/>
              <a:sym typeface="AvenirNext forINTUIT W05 Medium"/>
            </a:endParaRPr>
          </a:p>
        </p:txBody>
      </p:sp>
      <p:cxnSp>
        <p:nvCxnSpPr>
          <p:cNvPr id="289" name="Google Shape;289;p43"/>
          <p:cNvCxnSpPr>
            <a:stCxn id="285" idx="3"/>
          </p:cNvCxnSpPr>
          <p:nvPr/>
        </p:nvCxnSpPr>
        <p:spPr>
          <a:xfrm>
            <a:off x="3303904" y="2804584"/>
            <a:ext cx="1699500" cy="0"/>
          </a:xfrm>
          <a:prstGeom prst="straightConnector1">
            <a:avLst/>
          </a:prstGeom>
          <a:noFill/>
          <a:ln cap="flat" cmpd="sng" w="35225">
            <a:solidFill>
              <a:schemeClr val="accent1"/>
            </a:solidFill>
            <a:prstDash val="solid"/>
            <a:round/>
            <a:headEnd len="med" w="med" type="oval"/>
            <a:tailEnd len="sm" w="sm" type="none"/>
          </a:ln>
        </p:spPr>
      </p:cxnSp>
      <p:cxnSp>
        <p:nvCxnSpPr>
          <p:cNvPr id="290" name="Google Shape;290;p43"/>
          <p:cNvCxnSpPr/>
          <p:nvPr/>
        </p:nvCxnSpPr>
        <p:spPr>
          <a:xfrm>
            <a:off x="3303958" y="5123937"/>
            <a:ext cx="1699500" cy="0"/>
          </a:xfrm>
          <a:prstGeom prst="straightConnector1">
            <a:avLst/>
          </a:prstGeom>
          <a:noFill/>
          <a:ln cap="flat" cmpd="sng" w="35225">
            <a:solidFill>
              <a:schemeClr val="accent2"/>
            </a:solidFill>
            <a:prstDash val="solid"/>
            <a:round/>
            <a:headEnd len="med" w="med" type="oval"/>
            <a:tailEnd len="sm" w="sm" type="none"/>
          </a:ln>
        </p:spPr>
      </p:cxnSp>
      <p:cxnSp>
        <p:nvCxnSpPr>
          <p:cNvPr id="291" name="Google Shape;291;p43"/>
          <p:cNvCxnSpPr/>
          <p:nvPr/>
        </p:nvCxnSpPr>
        <p:spPr>
          <a:xfrm>
            <a:off x="7185464" y="5123937"/>
            <a:ext cx="1699500" cy="0"/>
          </a:xfrm>
          <a:prstGeom prst="straightConnector1">
            <a:avLst/>
          </a:prstGeom>
          <a:noFill/>
          <a:ln cap="flat" cmpd="sng" w="35225">
            <a:solidFill>
              <a:schemeClr val="accent1"/>
            </a:solidFill>
            <a:prstDash val="solid"/>
            <a:round/>
            <a:headEnd len="sm" w="sm" type="none"/>
            <a:tailEnd len="med" w="med" type="oval"/>
          </a:ln>
        </p:spPr>
      </p:cxnSp>
      <p:cxnSp>
        <p:nvCxnSpPr>
          <p:cNvPr id="292" name="Google Shape;292;p43"/>
          <p:cNvCxnSpPr/>
          <p:nvPr/>
        </p:nvCxnSpPr>
        <p:spPr>
          <a:xfrm>
            <a:off x="7185464" y="2798113"/>
            <a:ext cx="1699500" cy="0"/>
          </a:xfrm>
          <a:prstGeom prst="straightConnector1">
            <a:avLst/>
          </a:prstGeom>
          <a:noFill/>
          <a:ln cap="flat" cmpd="sng" w="35225">
            <a:solidFill>
              <a:schemeClr val="accent2"/>
            </a:solidFill>
            <a:prstDash val="solid"/>
            <a:round/>
            <a:headEnd len="sm" w="sm" type="none"/>
            <a:tailEnd len="med" w="med" type="oval"/>
          </a:ln>
        </p:spPr>
      </p:cxnSp>
      <p:pic>
        <p:nvPicPr>
          <p:cNvPr descr="a purple exclamation point is on an orange block (Provided by Tenor)" id="293" name="Google Shape;293;p43"/>
          <p:cNvPicPr preferRelativeResize="0"/>
          <p:nvPr/>
        </p:nvPicPr>
        <p:blipFill rotWithShape="1">
          <a:blip r:embed="rId3">
            <a:alphaModFix/>
          </a:blip>
          <a:srcRect b="0" l="0" r="0" t="0"/>
          <a:stretch/>
        </p:blipFill>
        <p:spPr>
          <a:xfrm>
            <a:off x="10025554" y="4536206"/>
            <a:ext cx="513629" cy="538492"/>
          </a:xfrm>
          <a:prstGeom prst="rect">
            <a:avLst/>
          </a:prstGeom>
          <a:noFill/>
          <a:ln>
            <a:noFill/>
          </a:ln>
        </p:spPr>
      </p:pic>
      <p:pic>
        <p:nvPicPr>
          <p:cNvPr descr="a purple exclamation point is on an orange block (Provided by Tenor)" id="294" name="Google Shape;294;p43"/>
          <p:cNvPicPr preferRelativeResize="0"/>
          <p:nvPr/>
        </p:nvPicPr>
        <p:blipFill rotWithShape="1">
          <a:blip r:embed="rId3">
            <a:alphaModFix/>
          </a:blip>
          <a:srcRect b="0" l="0" r="0" t="0"/>
          <a:stretch/>
        </p:blipFill>
        <p:spPr>
          <a:xfrm>
            <a:off x="10025554" y="2217163"/>
            <a:ext cx="513629" cy="538492"/>
          </a:xfrm>
          <a:prstGeom prst="rect">
            <a:avLst/>
          </a:prstGeom>
          <a:noFill/>
          <a:ln>
            <a:noFill/>
          </a:ln>
        </p:spPr>
      </p:pic>
      <p:pic>
        <p:nvPicPr>
          <p:cNvPr descr="a purple exclamation point is on an orange block (Provided by Tenor)" id="295" name="Google Shape;295;p43"/>
          <p:cNvPicPr preferRelativeResize="0"/>
          <p:nvPr/>
        </p:nvPicPr>
        <p:blipFill rotWithShape="1">
          <a:blip r:embed="rId3">
            <a:alphaModFix/>
          </a:blip>
          <a:srcRect b="0" l="0" r="0" t="0"/>
          <a:stretch/>
        </p:blipFill>
        <p:spPr>
          <a:xfrm>
            <a:off x="2684439" y="4536206"/>
            <a:ext cx="513629" cy="53849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Intuit Template">
  <a:themeElements>
    <a:clrScheme name="Intuit v01">
      <a:dk1>
        <a:srgbClr val="00254A"/>
      </a:dk1>
      <a:lt1>
        <a:srgbClr val="FFFFFF"/>
      </a:lt1>
      <a:dk2>
        <a:srgbClr val="D1DEE9"/>
      </a:dk2>
      <a:lt2>
        <a:srgbClr val="000000"/>
      </a:lt2>
      <a:accent1>
        <a:srgbClr val="236CFF"/>
      </a:accent1>
      <a:accent2>
        <a:srgbClr val="34BFFF"/>
      </a:accent2>
      <a:accent3>
        <a:srgbClr val="6B6C72"/>
      </a:accent3>
      <a:accent4>
        <a:srgbClr val="7FD000"/>
      </a:accent4>
      <a:accent5>
        <a:srgbClr val="FF8000"/>
      </a:accent5>
      <a:accent6>
        <a:srgbClr val="D52B1E"/>
      </a:accent6>
      <a:hlink>
        <a:srgbClr val="0077C5"/>
      </a:hlink>
      <a:folHlink>
        <a:srgbClr val="6436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